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568" r:id="rId5"/>
    <p:sldId id="569" r:id="rId6"/>
    <p:sldId id="566" r:id="rId7"/>
    <p:sldId id="570" r:id="rId8"/>
    <p:sldId id="571" r:id="rId9"/>
    <p:sldId id="572" r:id="rId10"/>
    <p:sldId id="573" r:id="rId11"/>
    <p:sldId id="574" r:id="rId12"/>
    <p:sldId id="575" r:id="rId13"/>
    <p:sldId id="576" r:id="rId14"/>
    <p:sldId id="577" r:id="rId15"/>
    <p:sldId id="578" r:id="rId16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arina Fjelkner" initials="CF" lastIdx="55" clrIdx="0">
    <p:extLst>
      <p:ext uri="{19B8F6BF-5375-455C-9EA6-DF929625EA0E}">
        <p15:presenceInfo xmlns:p15="http://schemas.microsoft.com/office/powerpoint/2012/main" userId="S::catharina.fjelkner@coor.com::6829e6b5-75d7-487c-acb8-21764ad77def" providerId="AD"/>
      </p:ext>
    </p:extLst>
  </p:cmAuthor>
  <p:cmAuthor id="2" name="Emma Snellman" initials="ES" lastIdx="6" clrIdx="1">
    <p:extLst>
      <p:ext uri="{19B8F6BF-5375-455C-9EA6-DF929625EA0E}">
        <p15:presenceInfo xmlns:p15="http://schemas.microsoft.com/office/powerpoint/2012/main" userId="S::emma.snellman@coor.com::b2cb9af5-9f19-4bfc-a1b0-bc57572ce9d1" providerId="AD"/>
      </p:ext>
    </p:extLst>
  </p:cmAuthor>
  <p:cmAuthor id="3" name="Magdalena Öhrn" initials="MÖ" lastIdx="6" clrIdx="2">
    <p:extLst>
      <p:ext uri="{19B8F6BF-5375-455C-9EA6-DF929625EA0E}">
        <p15:presenceInfo xmlns:p15="http://schemas.microsoft.com/office/powerpoint/2012/main" userId="S::magdalena.ohrn@coor.com::14e25606-d853-4431-8c1a-2858677bb305" providerId="AD"/>
      </p:ext>
    </p:extLst>
  </p:cmAuthor>
  <p:cmAuthor id="4" name="Maria Nobel" initials="MN" lastIdx="2" clrIdx="3">
    <p:extLst>
      <p:ext uri="{19B8F6BF-5375-455C-9EA6-DF929625EA0E}">
        <p15:presenceInfo xmlns:p15="http://schemas.microsoft.com/office/powerpoint/2012/main" userId="S::maria.nobel@coor.com::b75ed5ac-a101-493b-bd2e-30e5c0d55c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2BA"/>
    <a:srgbClr val="004E59"/>
    <a:srgbClr val="F8F7F5"/>
    <a:srgbClr val="669999"/>
    <a:srgbClr val="FFFFFF"/>
    <a:srgbClr val="F5C5C5"/>
    <a:srgbClr val="FCB814"/>
    <a:srgbClr val="EAE9E7"/>
    <a:srgbClr val="F4F4F3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D7C246-D8DE-4DFD-B9AB-747ED5356AA3}" v="1" dt="2024-02-12T09:43:15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12" y="-1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Abrahamsson" userId="07feb3a1-9233-46b3-b895-6498d507a718" providerId="ADAL" clId="{0918BF4F-6786-4576-AEA5-6E8AB28F7390}"/>
    <pc:docChg chg="custSel modSld">
      <pc:chgData name="Magnus Abrahamsson" userId="07feb3a1-9233-46b3-b895-6498d507a718" providerId="ADAL" clId="{0918BF4F-6786-4576-AEA5-6E8AB28F7390}" dt="2024-02-07T16:03:50.777" v="305" actId="1076"/>
      <pc:docMkLst>
        <pc:docMk/>
      </pc:docMkLst>
      <pc:sldChg chg="modSp mod">
        <pc:chgData name="Magnus Abrahamsson" userId="07feb3a1-9233-46b3-b895-6498d507a718" providerId="ADAL" clId="{0918BF4F-6786-4576-AEA5-6E8AB28F7390}" dt="2024-02-06T15:50:16.238" v="298" actId="20577"/>
        <pc:sldMkLst>
          <pc:docMk/>
          <pc:sldMk cId="3391000773" sldId="566"/>
        </pc:sldMkLst>
        <pc:spChg chg="mod">
          <ac:chgData name="Magnus Abrahamsson" userId="07feb3a1-9233-46b3-b895-6498d507a718" providerId="ADAL" clId="{0918BF4F-6786-4576-AEA5-6E8AB28F7390}" dt="2024-02-06T15:50:16.238" v="298" actId="20577"/>
          <ac:spMkLst>
            <pc:docMk/>
            <pc:sldMk cId="3391000773" sldId="566"/>
            <ac:spMk id="13" creationId="{5D299BC4-778E-AE47-E81B-EE9C798161F2}"/>
          </ac:spMkLst>
        </pc:spChg>
        <pc:picChg chg="mod">
          <ac:chgData name="Magnus Abrahamsson" userId="07feb3a1-9233-46b3-b895-6498d507a718" providerId="ADAL" clId="{0918BF4F-6786-4576-AEA5-6E8AB28F7390}" dt="2024-02-06T15:45:00.277" v="1" actId="1076"/>
          <ac:picMkLst>
            <pc:docMk/>
            <pc:sldMk cId="3391000773" sldId="566"/>
            <ac:picMk id="6" creationId="{56FF6695-FF02-C61E-FD8B-365EE45C1C3A}"/>
          </ac:picMkLst>
        </pc:picChg>
      </pc:sldChg>
      <pc:sldChg chg="modSp mod">
        <pc:chgData name="Magnus Abrahamsson" userId="07feb3a1-9233-46b3-b895-6498d507a718" providerId="ADAL" clId="{0918BF4F-6786-4576-AEA5-6E8AB28F7390}" dt="2024-02-07T16:01:50.061" v="304" actId="20577"/>
        <pc:sldMkLst>
          <pc:docMk/>
          <pc:sldMk cId="331847857" sldId="569"/>
        </pc:sldMkLst>
        <pc:spChg chg="mod">
          <ac:chgData name="Magnus Abrahamsson" userId="07feb3a1-9233-46b3-b895-6498d507a718" providerId="ADAL" clId="{0918BF4F-6786-4576-AEA5-6E8AB28F7390}" dt="2024-02-06T15:50:10.548" v="297" actId="20577"/>
          <ac:spMkLst>
            <pc:docMk/>
            <pc:sldMk cId="331847857" sldId="569"/>
            <ac:spMk id="13" creationId="{5D299BC4-778E-AE47-E81B-EE9C798161F2}"/>
          </ac:spMkLst>
        </pc:spChg>
        <pc:graphicFrameChg chg="modGraphic">
          <ac:chgData name="Magnus Abrahamsson" userId="07feb3a1-9233-46b3-b895-6498d507a718" providerId="ADAL" clId="{0918BF4F-6786-4576-AEA5-6E8AB28F7390}" dt="2024-02-07T16:01:50.061" v="304" actId="20577"/>
          <ac:graphicFrameMkLst>
            <pc:docMk/>
            <pc:sldMk cId="331847857" sldId="569"/>
            <ac:graphicFrameMk id="2" creationId="{1F1AAC3F-0509-A02A-6785-3FDCDBF7776D}"/>
          </ac:graphicFrameMkLst>
        </pc:graphicFrameChg>
      </pc:sldChg>
      <pc:sldChg chg="modSp mod">
        <pc:chgData name="Magnus Abrahamsson" userId="07feb3a1-9233-46b3-b895-6498d507a718" providerId="ADAL" clId="{0918BF4F-6786-4576-AEA5-6E8AB28F7390}" dt="2024-02-06T15:50:29.773" v="300" actId="1076"/>
        <pc:sldMkLst>
          <pc:docMk/>
          <pc:sldMk cId="3642247469" sldId="570"/>
        </pc:sldMkLst>
        <pc:graphicFrameChg chg="mod">
          <ac:chgData name="Magnus Abrahamsson" userId="07feb3a1-9233-46b3-b895-6498d507a718" providerId="ADAL" clId="{0918BF4F-6786-4576-AEA5-6E8AB28F7390}" dt="2024-02-06T15:50:25.761" v="299" actId="1076"/>
          <ac:graphicFrameMkLst>
            <pc:docMk/>
            <pc:sldMk cId="3642247469" sldId="570"/>
            <ac:graphicFrameMk id="2" creationId="{1F1AAC3F-0509-A02A-6785-3FDCDBF7776D}"/>
          </ac:graphicFrameMkLst>
        </pc:graphicFrameChg>
        <pc:picChg chg="mod">
          <ac:chgData name="Magnus Abrahamsson" userId="07feb3a1-9233-46b3-b895-6498d507a718" providerId="ADAL" clId="{0918BF4F-6786-4576-AEA5-6E8AB28F7390}" dt="2024-02-06T15:50:29.773" v="300" actId="1076"/>
          <ac:picMkLst>
            <pc:docMk/>
            <pc:sldMk cId="3642247469" sldId="570"/>
            <ac:picMk id="4" creationId="{8D49E1D7-35B8-E483-0F14-0BC0000A8B4F}"/>
          </ac:picMkLst>
        </pc:picChg>
      </pc:sldChg>
      <pc:sldChg chg="modSp mod">
        <pc:chgData name="Magnus Abrahamsson" userId="07feb3a1-9233-46b3-b895-6498d507a718" providerId="ADAL" clId="{0918BF4F-6786-4576-AEA5-6E8AB28F7390}" dt="2024-02-06T15:50:45.801" v="303" actId="1076"/>
        <pc:sldMkLst>
          <pc:docMk/>
          <pc:sldMk cId="2234697110" sldId="571"/>
        </pc:sldMkLst>
        <pc:spChg chg="mod">
          <ac:chgData name="Magnus Abrahamsson" userId="07feb3a1-9233-46b3-b895-6498d507a718" providerId="ADAL" clId="{0918BF4F-6786-4576-AEA5-6E8AB28F7390}" dt="2024-02-06T15:50:35.328" v="301" actId="20577"/>
          <ac:spMkLst>
            <pc:docMk/>
            <pc:sldMk cId="2234697110" sldId="571"/>
            <ac:spMk id="13" creationId="{5D299BC4-778E-AE47-E81B-EE9C798161F2}"/>
          </ac:spMkLst>
        </pc:spChg>
        <pc:graphicFrameChg chg="mod">
          <ac:chgData name="Magnus Abrahamsson" userId="07feb3a1-9233-46b3-b895-6498d507a718" providerId="ADAL" clId="{0918BF4F-6786-4576-AEA5-6E8AB28F7390}" dt="2024-02-06T15:50:42.461" v="302" actId="1076"/>
          <ac:graphicFrameMkLst>
            <pc:docMk/>
            <pc:sldMk cId="2234697110" sldId="571"/>
            <ac:graphicFrameMk id="2" creationId="{1F1AAC3F-0509-A02A-6785-3FDCDBF7776D}"/>
          </ac:graphicFrameMkLst>
        </pc:graphicFrameChg>
        <pc:picChg chg="mod">
          <ac:chgData name="Magnus Abrahamsson" userId="07feb3a1-9233-46b3-b895-6498d507a718" providerId="ADAL" clId="{0918BF4F-6786-4576-AEA5-6E8AB28F7390}" dt="2024-02-06T15:50:45.801" v="303" actId="1076"/>
          <ac:picMkLst>
            <pc:docMk/>
            <pc:sldMk cId="2234697110" sldId="571"/>
            <ac:picMk id="4" creationId="{0575F6F2-7413-CE46-A788-DAE743951B7E}"/>
          </ac:picMkLst>
        </pc:picChg>
      </pc:sldChg>
      <pc:sldChg chg="modSp mod">
        <pc:chgData name="Magnus Abrahamsson" userId="07feb3a1-9233-46b3-b895-6498d507a718" providerId="ADAL" clId="{0918BF4F-6786-4576-AEA5-6E8AB28F7390}" dt="2024-02-07T16:03:50.777" v="305" actId="1076"/>
        <pc:sldMkLst>
          <pc:docMk/>
          <pc:sldMk cId="510414867" sldId="572"/>
        </pc:sldMkLst>
        <pc:picChg chg="mod">
          <ac:chgData name="Magnus Abrahamsson" userId="07feb3a1-9233-46b3-b895-6498d507a718" providerId="ADAL" clId="{0918BF4F-6786-4576-AEA5-6E8AB28F7390}" dt="2024-02-07T16:03:50.777" v="305" actId="1076"/>
          <ac:picMkLst>
            <pc:docMk/>
            <pc:sldMk cId="510414867" sldId="572"/>
            <ac:picMk id="4" creationId="{A1E210D7-9A44-89F8-48FB-53E82D882BC5}"/>
          </ac:picMkLst>
        </pc:picChg>
      </pc:sldChg>
      <pc:sldChg chg="modSp mod">
        <pc:chgData name="Magnus Abrahamsson" userId="07feb3a1-9233-46b3-b895-6498d507a718" providerId="ADAL" clId="{0918BF4F-6786-4576-AEA5-6E8AB28F7390}" dt="2024-02-06T15:46:17.743" v="43" actId="1076"/>
        <pc:sldMkLst>
          <pc:docMk/>
          <pc:sldMk cId="233331775" sldId="573"/>
        </pc:sldMkLst>
        <pc:picChg chg="mod">
          <ac:chgData name="Magnus Abrahamsson" userId="07feb3a1-9233-46b3-b895-6498d507a718" providerId="ADAL" clId="{0918BF4F-6786-4576-AEA5-6E8AB28F7390}" dt="2024-02-06T15:46:17.743" v="43" actId="1076"/>
          <ac:picMkLst>
            <pc:docMk/>
            <pc:sldMk cId="233331775" sldId="573"/>
            <ac:picMk id="4" creationId="{FD340E71-6140-E58B-833C-0489F6577E97}"/>
          </ac:picMkLst>
        </pc:picChg>
      </pc:sldChg>
      <pc:sldChg chg="modSp mod">
        <pc:chgData name="Magnus Abrahamsson" userId="07feb3a1-9233-46b3-b895-6498d507a718" providerId="ADAL" clId="{0918BF4F-6786-4576-AEA5-6E8AB28F7390}" dt="2024-02-06T15:47:05.203" v="91" actId="20577"/>
        <pc:sldMkLst>
          <pc:docMk/>
          <pc:sldMk cId="278814123" sldId="574"/>
        </pc:sldMkLst>
        <pc:spChg chg="mod">
          <ac:chgData name="Magnus Abrahamsson" userId="07feb3a1-9233-46b3-b895-6498d507a718" providerId="ADAL" clId="{0918BF4F-6786-4576-AEA5-6E8AB28F7390}" dt="2024-02-06T15:46:59.551" v="76" actId="20577"/>
          <ac:spMkLst>
            <pc:docMk/>
            <pc:sldMk cId="278814123" sldId="574"/>
            <ac:spMk id="13" creationId="{5D299BC4-778E-AE47-E81B-EE9C798161F2}"/>
          </ac:spMkLst>
        </pc:spChg>
        <pc:graphicFrameChg chg="modGraphic">
          <ac:chgData name="Magnus Abrahamsson" userId="07feb3a1-9233-46b3-b895-6498d507a718" providerId="ADAL" clId="{0918BF4F-6786-4576-AEA5-6E8AB28F7390}" dt="2024-02-06T15:47:05.203" v="91" actId="20577"/>
          <ac:graphicFrameMkLst>
            <pc:docMk/>
            <pc:sldMk cId="278814123" sldId="574"/>
            <ac:graphicFrameMk id="2" creationId="{1F1AAC3F-0509-A02A-6785-3FDCDBF7776D}"/>
          </ac:graphicFrameMkLst>
        </pc:graphicFrameChg>
        <pc:picChg chg="mod">
          <ac:chgData name="Magnus Abrahamsson" userId="07feb3a1-9233-46b3-b895-6498d507a718" providerId="ADAL" clId="{0918BF4F-6786-4576-AEA5-6E8AB28F7390}" dt="2024-02-06T15:46:31.077" v="50" actId="1076"/>
          <ac:picMkLst>
            <pc:docMk/>
            <pc:sldMk cId="278814123" sldId="574"/>
            <ac:picMk id="4" creationId="{7C7172B9-ACBC-68C8-8FAF-479381C12B80}"/>
          </ac:picMkLst>
        </pc:picChg>
      </pc:sldChg>
      <pc:sldChg chg="modSp mod">
        <pc:chgData name="Magnus Abrahamsson" userId="07feb3a1-9233-46b3-b895-6498d507a718" providerId="ADAL" clId="{0918BF4F-6786-4576-AEA5-6E8AB28F7390}" dt="2024-02-06T15:47:27.476" v="107" actId="1076"/>
        <pc:sldMkLst>
          <pc:docMk/>
          <pc:sldMk cId="4169822329" sldId="575"/>
        </pc:sldMkLst>
        <pc:picChg chg="mod">
          <ac:chgData name="Magnus Abrahamsson" userId="07feb3a1-9233-46b3-b895-6498d507a718" providerId="ADAL" clId="{0918BF4F-6786-4576-AEA5-6E8AB28F7390}" dt="2024-02-06T15:47:27.476" v="107" actId="1076"/>
          <ac:picMkLst>
            <pc:docMk/>
            <pc:sldMk cId="4169822329" sldId="575"/>
            <ac:picMk id="4" creationId="{D49BEFC6-A511-52EF-4AF3-FB9988E611FD}"/>
          </ac:picMkLst>
        </pc:picChg>
      </pc:sldChg>
      <pc:sldChg chg="modSp mod">
        <pc:chgData name="Magnus Abrahamsson" userId="07feb3a1-9233-46b3-b895-6498d507a718" providerId="ADAL" clId="{0918BF4F-6786-4576-AEA5-6E8AB28F7390}" dt="2024-02-06T15:47:43.463" v="126" actId="1076"/>
        <pc:sldMkLst>
          <pc:docMk/>
          <pc:sldMk cId="3335940147" sldId="576"/>
        </pc:sldMkLst>
        <pc:picChg chg="mod">
          <ac:chgData name="Magnus Abrahamsson" userId="07feb3a1-9233-46b3-b895-6498d507a718" providerId="ADAL" clId="{0918BF4F-6786-4576-AEA5-6E8AB28F7390}" dt="2024-02-06T15:47:43.463" v="126" actId="1076"/>
          <ac:picMkLst>
            <pc:docMk/>
            <pc:sldMk cId="3335940147" sldId="576"/>
            <ac:picMk id="4" creationId="{4B2614A0-8613-E9B7-5859-A12AA367D729}"/>
          </ac:picMkLst>
        </pc:picChg>
      </pc:sldChg>
      <pc:sldChg chg="modSp mod">
        <pc:chgData name="Magnus Abrahamsson" userId="07feb3a1-9233-46b3-b895-6498d507a718" providerId="ADAL" clId="{0918BF4F-6786-4576-AEA5-6E8AB28F7390}" dt="2024-02-06T15:48:24.703" v="207" actId="20577"/>
        <pc:sldMkLst>
          <pc:docMk/>
          <pc:sldMk cId="1110606378" sldId="577"/>
        </pc:sldMkLst>
        <pc:graphicFrameChg chg="modGraphic">
          <ac:chgData name="Magnus Abrahamsson" userId="07feb3a1-9233-46b3-b895-6498d507a718" providerId="ADAL" clId="{0918BF4F-6786-4576-AEA5-6E8AB28F7390}" dt="2024-02-06T15:48:24.703" v="207" actId="20577"/>
          <ac:graphicFrameMkLst>
            <pc:docMk/>
            <pc:sldMk cId="1110606378" sldId="577"/>
            <ac:graphicFrameMk id="2" creationId="{1F1AAC3F-0509-A02A-6785-3FDCDBF7776D}"/>
          </ac:graphicFrameMkLst>
        </pc:graphicFrameChg>
        <pc:picChg chg="mod">
          <ac:chgData name="Magnus Abrahamsson" userId="07feb3a1-9233-46b3-b895-6498d507a718" providerId="ADAL" clId="{0918BF4F-6786-4576-AEA5-6E8AB28F7390}" dt="2024-02-06T15:47:57.123" v="145" actId="1076"/>
          <ac:picMkLst>
            <pc:docMk/>
            <pc:sldMk cId="1110606378" sldId="577"/>
            <ac:picMk id="4" creationId="{04C6905E-1531-A2A5-93C6-9156C9C740A3}"/>
          </ac:picMkLst>
        </pc:picChg>
      </pc:sldChg>
      <pc:sldChg chg="modSp mod">
        <pc:chgData name="Magnus Abrahamsson" userId="07feb3a1-9233-46b3-b895-6498d507a718" providerId="ADAL" clId="{0918BF4F-6786-4576-AEA5-6E8AB28F7390}" dt="2024-02-06T15:49:37.325" v="296" actId="1076"/>
        <pc:sldMkLst>
          <pc:docMk/>
          <pc:sldMk cId="1565387478" sldId="578"/>
        </pc:sldMkLst>
        <pc:graphicFrameChg chg="modGraphic">
          <ac:chgData name="Magnus Abrahamsson" userId="07feb3a1-9233-46b3-b895-6498d507a718" providerId="ADAL" clId="{0918BF4F-6786-4576-AEA5-6E8AB28F7390}" dt="2024-02-06T15:49:33.795" v="295" actId="20577"/>
          <ac:graphicFrameMkLst>
            <pc:docMk/>
            <pc:sldMk cId="1565387478" sldId="578"/>
            <ac:graphicFrameMk id="2" creationId="{1F1AAC3F-0509-A02A-6785-3FDCDBF7776D}"/>
          </ac:graphicFrameMkLst>
        </pc:graphicFrameChg>
        <pc:picChg chg="mod">
          <ac:chgData name="Magnus Abrahamsson" userId="07feb3a1-9233-46b3-b895-6498d507a718" providerId="ADAL" clId="{0918BF4F-6786-4576-AEA5-6E8AB28F7390}" dt="2024-02-06T15:49:37.325" v="296" actId="1076"/>
          <ac:picMkLst>
            <pc:docMk/>
            <pc:sldMk cId="1565387478" sldId="578"/>
            <ac:picMk id="5" creationId="{4A67EEDC-3CF1-5D64-AF30-0FF79BA5B025}"/>
          </ac:picMkLst>
        </pc:picChg>
      </pc:sldChg>
    </pc:docChg>
  </pc:docChgLst>
  <pc:docChgLst>
    <pc:chgData name="Tina Vibe" userId="79dbd4b2-c154-4d48-842b-b4436fefe41b" providerId="ADAL" clId="{F3D7C246-D8DE-4DFD-B9AB-747ED5356AA3}"/>
    <pc:docChg chg="modSld">
      <pc:chgData name="Tina Vibe" userId="79dbd4b2-c154-4d48-842b-b4436fefe41b" providerId="ADAL" clId="{F3D7C246-D8DE-4DFD-B9AB-747ED5356AA3}" dt="2024-02-12T09:43:15.122" v="0"/>
      <pc:docMkLst>
        <pc:docMk/>
      </pc:docMkLst>
      <pc:sldChg chg="modSp">
        <pc:chgData name="Tina Vibe" userId="79dbd4b2-c154-4d48-842b-b4436fefe41b" providerId="ADAL" clId="{F3D7C246-D8DE-4DFD-B9AB-747ED5356AA3}" dt="2024-02-12T09:43:15.122" v="0"/>
        <pc:sldMkLst>
          <pc:docMk/>
          <pc:sldMk cId="2234697110" sldId="571"/>
        </pc:sldMkLst>
        <pc:graphicFrameChg chg="mod">
          <ac:chgData name="Tina Vibe" userId="79dbd4b2-c154-4d48-842b-b4436fefe41b" providerId="ADAL" clId="{F3D7C246-D8DE-4DFD-B9AB-747ED5356AA3}" dt="2024-02-12T09:43:15.122" v="0"/>
          <ac:graphicFrameMkLst>
            <pc:docMk/>
            <pc:sldMk cId="2234697110" sldId="571"/>
            <ac:graphicFrameMk id="2" creationId="{1F1AAC3F-0509-A02A-6785-3FDCDBF7776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EC85A8-5E23-E65D-B1E5-750FD47EB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2A911B-3233-860C-ACFB-1AC2E1A4DA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3F735-4960-4580-B419-9856295E4392}" type="datetimeFigureOut">
              <a:rPr lang="sv-SE" smtClean="0"/>
              <a:t>2024-02-12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7F422-C806-7A63-1050-DEF8A22E96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DCB9D-771E-52BF-3FB7-07994E6874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4938-08C2-4B48-9A7A-C8CCEBC06966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740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F5A71-C087-4105-B5B0-020A02725120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9170C-503D-4BF2-8087-3646E339166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87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40789"/>
            <a:ext cx="7883922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</a:t>
            </a:r>
            <a:r>
              <a:rPr lang="sv-SE" err="1"/>
              <a:t>slide</a:t>
            </a:r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F22623A9-AAB6-4A98-A3C4-AF52BC645F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32352"/>
            <a:ext cx="7883921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BF4EB40-4C48-409C-9DE2-EA11371FC6D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41EF03-1BFA-49F1-9E25-3918491EFDD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F37A7E-17E2-4186-BFEB-19AE144F9CA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269187F3-FE83-43A4-9A68-A240DCA68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88384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357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B78AAE18-6A6D-4A65-A711-AF0AEA240B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8215" y="-27708"/>
            <a:ext cx="4183785" cy="6815111"/>
          </a:xfrm>
          <a:custGeom>
            <a:avLst/>
            <a:gdLst>
              <a:gd name="connsiteX0" fmla="*/ 30365 w 4183785"/>
              <a:gd name="connsiteY0" fmla="*/ 0 h 6934200"/>
              <a:gd name="connsiteX1" fmla="*/ 4183785 w 4183785"/>
              <a:gd name="connsiteY1" fmla="*/ 0 h 6934200"/>
              <a:gd name="connsiteX2" fmla="*/ 4183785 w 4183785"/>
              <a:gd name="connsiteY2" fmla="*/ 6934200 h 6934200"/>
              <a:gd name="connsiteX3" fmla="*/ 2193753 w 4183785"/>
              <a:gd name="connsiteY3" fmla="*/ 6934200 h 6934200"/>
              <a:gd name="connsiteX4" fmla="*/ 2119936 w 4183785"/>
              <a:gd name="connsiteY4" fmla="*/ 6862391 h 6934200"/>
              <a:gd name="connsiteX5" fmla="*/ 0 w 4183785"/>
              <a:gd name="connsiteY5" fmla="*/ 812177 h 6934200"/>
              <a:gd name="connsiteX6" fmla="*/ 24824 w 4183785"/>
              <a:gd name="connsiteY6" fmla="*/ 66172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3785" h="6934200">
                <a:moveTo>
                  <a:pt x="30365" y="0"/>
                </a:moveTo>
                <a:lnTo>
                  <a:pt x="4183785" y="0"/>
                </a:lnTo>
                <a:lnTo>
                  <a:pt x="4183785" y="6934200"/>
                </a:lnTo>
                <a:lnTo>
                  <a:pt x="2193753" y="6934200"/>
                </a:lnTo>
                <a:lnTo>
                  <a:pt x="2119936" y="6862391"/>
                </a:lnTo>
                <a:cubicBezTo>
                  <a:pt x="840918" y="5551191"/>
                  <a:pt x="0" y="3330702"/>
                  <a:pt x="0" y="812177"/>
                </a:cubicBezTo>
                <a:cubicBezTo>
                  <a:pt x="0" y="560325"/>
                  <a:pt x="8408" y="311453"/>
                  <a:pt x="24824" y="6617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1152000" anchor="ctr"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60677"/>
            <a:ext cx="671520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E843CF5-C17D-4CAE-8A81-CEBDA1AD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6314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554872" y="262081"/>
            <a:ext cx="235642" cy="2308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9" name="Platshållare för text 23">
            <a:extLst>
              <a:ext uri="{FF2B5EF4-FFF2-40B4-BE49-F238E27FC236}">
                <a16:creationId xmlns:a16="http://schemas.microsoft.com/office/drawing/2014/main" id="{A2C64539-4BCB-626B-C123-1EB25D21FD2B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7775472" y="3827733"/>
            <a:ext cx="1332000" cy="1331065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10" name="Platshållare för text 23">
            <a:extLst>
              <a:ext uri="{FF2B5EF4-FFF2-40B4-BE49-F238E27FC236}">
                <a16:creationId xmlns:a16="http://schemas.microsoft.com/office/drawing/2014/main" id="{110F3ECB-AE91-F4FF-173C-8D11986F85E9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8565565" y="4995688"/>
            <a:ext cx="1548000" cy="1546913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AF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2" name="Platshållare för innehåll 9">
            <a:extLst>
              <a:ext uri="{FF2B5EF4-FFF2-40B4-BE49-F238E27FC236}">
                <a16:creationId xmlns:a16="http://schemas.microsoft.com/office/drawing/2014/main" id="{E5977428-CDD0-CA4C-CEA1-ADE4825F576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5" name="Platshållare för text 11">
            <a:extLst>
              <a:ext uri="{FF2B5EF4-FFF2-40B4-BE49-F238E27FC236}">
                <a16:creationId xmlns:a16="http://schemas.microsoft.com/office/drawing/2014/main" id="{D6C7366D-E3E5-A5BD-C948-A16585393F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1293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DFF2312C-DC40-4909-8EA0-0C202EF251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8215" y="1"/>
            <a:ext cx="4183785" cy="6857999"/>
          </a:xfrm>
          <a:custGeom>
            <a:avLst/>
            <a:gdLst>
              <a:gd name="connsiteX0" fmla="*/ 30365 w 4183785"/>
              <a:gd name="connsiteY0" fmla="*/ 0 h 6857999"/>
              <a:gd name="connsiteX1" fmla="*/ 4183785 w 4183785"/>
              <a:gd name="connsiteY1" fmla="*/ 0 h 6857999"/>
              <a:gd name="connsiteX2" fmla="*/ 4183785 w 4183785"/>
              <a:gd name="connsiteY2" fmla="*/ 6782302 h 6857999"/>
              <a:gd name="connsiteX3" fmla="*/ 4183784 w 4183785"/>
              <a:gd name="connsiteY3" fmla="*/ 6782302 h 6857999"/>
              <a:gd name="connsiteX4" fmla="*/ 4183784 w 4183785"/>
              <a:gd name="connsiteY4" fmla="*/ 6857999 h 6857999"/>
              <a:gd name="connsiteX5" fmla="*/ 2262389 w 4183785"/>
              <a:gd name="connsiteY5" fmla="*/ 6857999 h 6857999"/>
              <a:gd name="connsiteX6" fmla="*/ 2195377 w 4183785"/>
              <a:gd name="connsiteY6" fmla="*/ 6782302 h 6857999"/>
              <a:gd name="connsiteX7" fmla="*/ 2193753 w 4183785"/>
              <a:gd name="connsiteY7" fmla="*/ 6782302 h 6857999"/>
              <a:gd name="connsiteX8" fmla="*/ 2119936 w 4183785"/>
              <a:gd name="connsiteY8" fmla="*/ 6712066 h 6857999"/>
              <a:gd name="connsiteX9" fmla="*/ 0 w 4183785"/>
              <a:gd name="connsiteY9" fmla="*/ 794386 h 6857999"/>
              <a:gd name="connsiteX10" fmla="*/ 24824 w 4183785"/>
              <a:gd name="connsiteY10" fmla="*/ 6472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83785" h="6857999">
                <a:moveTo>
                  <a:pt x="30365" y="0"/>
                </a:moveTo>
                <a:lnTo>
                  <a:pt x="4183785" y="0"/>
                </a:lnTo>
                <a:lnTo>
                  <a:pt x="4183785" y="6782302"/>
                </a:lnTo>
                <a:lnTo>
                  <a:pt x="4183784" y="6782302"/>
                </a:lnTo>
                <a:lnTo>
                  <a:pt x="4183784" y="6857999"/>
                </a:lnTo>
                <a:lnTo>
                  <a:pt x="2262389" y="6857999"/>
                </a:lnTo>
                <a:lnTo>
                  <a:pt x="2195377" y="6782302"/>
                </a:lnTo>
                <a:lnTo>
                  <a:pt x="2193753" y="6782302"/>
                </a:lnTo>
                <a:lnTo>
                  <a:pt x="2119936" y="6712066"/>
                </a:lnTo>
                <a:cubicBezTo>
                  <a:pt x="840918" y="5429589"/>
                  <a:pt x="0" y="3257741"/>
                  <a:pt x="0" y="794386"/>
                </a:cubicBezTo>
                <a:cubicBezTo>
                  <a:pt x="0" y="548051"/>
                  <a:pt x="8408" y="304631"/>
                  <a:pt x="24824" y="6472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1188000" anchor="ctr"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3" y="1460677"/>
            <a:ext cx="6715204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 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E843CF5-C17D-4CAE-8A81-CEBDA1AD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57225"/>
            <a:ext cx="6715271" cy="57600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Platshållare för innehåll 9">
            <a:extLst>
              <a:ext uri="{FF2B5EF4-FFF2-40B4-BE49-F238E27FC236}">
                <a16:creationId xmlns:a16="http://schemas.microsoft.com/office/drawing/2014/main" id="{D0F89668-B235-8FB4-529B-E1C4015318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897BE50E-7EA5-F535-44DC-746E0343C1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0487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E">
    <p:bg>
      <p:bgPr>
        <a:solidFill>
          <a:srgbClr val="004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13">
            <a:extLst>
              <a:ext uri="{FF2B5EF4-FFF2-40B4-BE49-F238E27FC236}">
                <a16:creationId xmlns:a16="http://schemas.microsoft.com/office/drawing/2014/main" id="{B577D94B-ED96-4D65-36DC-3307C982CA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8215" y="1"/>
            <a:ext cx="4183785" cy="6857999"/>
          </a:xfrm>
          <a:custGeom>
            <a:avLst/>
            <a:gdLst>
              <a:gd name="connsiteX0" fmla="*/ 30365 w 4183785"/>
              <a:gd name="connsiteY0" fmla="*/ 0 h 6857999"/>
              <a:gd name="connsiteX1" fmla="*/ 4183785 w 4183785"/>
              <a:gd name="connsiteY1" fmla="*/ 0 h 6857999"/>
              <a:gd name="connsiteX2" fmla="*/ 4183785 w 4183785"/>
              <a:gd name="connsiteY2" fmla="*/ 6782302 h 6857999"/>
              <a:gd name="connsiteX3" fmla="*/ 4183784 w 4183785"/>
              <a:gd name="connsiteY3" fmla="*/ 6782302 h 6857999"/>
              <a:gd name="connsiteX4" fmla="*/ 4183784 w 4183785"/>
              <a:gd name="connsiteY4" fmla="*/ 6857999 h 6857999"/>
              <a:gd name="connsiteX5" fmla="*/ 2262389 w 4183785"/>
              <a:gd name="connsiteY5" fmla="*/ 6857999 h 6857999"/>
              <a:gd name="connsiteX6" fmla="*/ 2195377 w 4183785"/>
              <a:gd name="connsiteY6" fmla="*/ 6782302 h 6857999"/>
              <a:gd name="connsiteX7" fmla="*/ 2193753 w 4183785"/>
              <a:gd name="connsiteY7" fmla="*/ 6782302 h 6857999"/>
              <a:gd name="connsiteX8" fmla="*/ 2119936 w 4183785"/>
              <a:gd name="connsiteY8" fmla="*/ 6712066 h 6857999"/>
              <a:gd name="connsiteX9" fmla="*/ 0 w 4183785"/>
              <a:gd name="connsiteY9" fmla="*/ 794386 h 6857999"/>
              <a:gd name="connsiteX10" fmla="*/ 24824 w 4183785"/>
              <a:gd name="connsiteY10" fmla="*/ 6472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83785" h="6857999">
                <a:moveTo>
                  <a:pt x="30365" y="0"/>
                </a:moveTo>
                <a:lnTo>
                  <a:pt x="4183785" y="0"/>
                </a:lnTo>
                <a:lnTo>
                  <a:pt x="4183785" y="6782302"/>
                </a:lnTo>
                <a:lnTo>
                  <a:pt x="4183784" y="6782302"/>
                </a:lnTo>
                <a:lnTo>
                  <a:pt x="4183784" y="6857999"/>
                </a:lnTo>
                <a:lnTo>
                  <a:pt x="2262389" y="6857999"/>
                </a:lnTo>
                <a:lnTo>
                  <a:pt x="2195377" y="6782302"/>
                </a:lnTo>
                <a:lnTo>
                  <a:pt x="2193753" y="6782302"/>
                </a:lnTo>
                <a:lnTo>
                  <a:pt x="2119936" y="6712066"/>
                </a:lnTo>
                <a:cubicBezTo>
                  <a:pt x="840918" y="5429589"/>
                  <a:pt x="0" y="3257741"/>
                  <a:pt x="0" y="794386"/>
                </a:cubicBezTo>
                <a:cubicBezTo>
                  <a:pt x="0" y="548051"/>
                  <a:pt x="8408" y="304631"/>
                  <a:pt x="24824" y="6472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1188000" anchor="ctr"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6184" y="1460677"/>
            <a:ext cx="6715204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 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E843CF5-C17D-4CAE-8A81-CEBDA1AD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57225"/>
            <a:ext cx="6715271" cy="57600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Platshållare för text 23">
            <a:extLst>
              <a:ext uri="{FF2B5EF4-FFF2-40B4-BE49-F238E27FC236}">
                <a16:creationId xmlns:a16="http://schemas.microsoft.com/office/drawing/2014/main" id="{67D7F76B-713B-F1C7-9638-FB1C4EF6C506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7775472" y="3827733"/>
            <a:ext cx="1332000" cy="1331065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9" name="Platshållare för text 23">
            <a:extLst>
              <a:ext uri="{FF2B5EF4-FFF2-40B4-BE49-F238E27FC236}">
                <a16:creationId xmlns:a16="http://schemas.microsoft.com/office/drawing/2014/main" id="{F8DE7E96-81AA-0F62-B63C-8496E694D411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8565565" y="4995688"/>
            <a:ext cx="1548000" cy="1546913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AF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2A26024-B563-E71F-50C5-CEA949B20C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80A93BF-D4E3-E8B0-4FBA-3837BEB4CEF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167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tshållare för bild 5">
            <a:extLst>
              <a:ext uri="{FF2B5EF4-FFF2-40B4-BE49-F238E27FC236}">
                <a16:creationId xmlns:a16="http://schemas.microsoft.com/office/drawing/2014/main" id="{84EA6104-7AA7-48B2-93A6-48F51BEAC9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6489"/>
            <a:ext cx="6096000" cy="6782428"/>
          </a:xfrm>
          <a:solidFill>
            <a:schemeClr val="accent1"/>
          </a:solidFill>
        </p:spPr>
        <p:txBody>
          <a:bodyPr bIns="1008000" anchor="ctr"/>
          <a:lstStyle>
            <a:lvl1pPr algn="ctr">
              <a:spcBef>
                <a:spcPts val="0"/>
              </a:spcBef>
              <a:defRPr sz="1050"/>
            </a:lvl1pPr>
          </a:lstStyle>
          <a:p>
            <a:r>
              <a:rPr lang="en-GB"/>
              <a:t> 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FC9B915-F077-40BA-9041-801C5302C37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2019-05-06</a:t>
            </a:r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DD6E8E-F60F-4F2B-932A-28A675F484C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B2ACE5-E16F-4D64-B88C-DC9650352A9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Rubrik 4">
            <a:extLst>
              <a:ext uri="{FF2B5EF4-FFF2-40B4-BE49-F238E27FC236}">
                <a16:creationId xmlns:a16="http://schemas.microsoft.com/office/drawing/2014/main" id="{F60390A1-26B2-5EF7-C63B-E34F4CD2580E}"/>
              </a:ext>
            </a:extLst>
          </p:cNvPr>
          <p:cNvSpPr txBox="1">
            <a:spLocks/>
          </p:cNvSpPr>
          <p:nvPr userDrawn="1"/>
        </p:nvSpPr>
        <p:spPr>
          <a:xfrm>
            <a:off x="746759" y="3384725"/>
            <a:ext cx="4555961" cy="134786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 cap="none" baseline="0">
                <a:solidFill>
                  <a:schemeClr val="tx2"/>
                </a:solidFill>
                <a:latin typeface="Elephant" panose="02020904090505020303" pitchFamily="18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sv-SE" sz="9600">
                <a:solidFill>
                  <a:schemeClr val="bg1"/>
                </a:solidFill>
              </a:rPr>
              <a:t>xxx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4640D97D-1E0E-C4F6-CBBE-1B90E78CC4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15985" y="1440789"/>
            <a:ext cx="5430257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</a:t>
            </a:r>
            <a:r>
              <a:rPr lang="sv-SE" err="1"/>
              <a:t>slide</a:t>
            </a:r>
            <a:endParaRPr lang="sv-SE"/>
          </a:p>
        </p:txBody>
      </p:sp>
      <p:sp>
        <p:nvSpPr>
          <p:cNvPr id="6" name="Platshållare för innehåll 9">
            <a:extLst>
              <a:ext uri="{FF2B5EF4-FFF2-40B4-BE49-F238E27FC236}">
                <a16:creationId xmlns:a16="http://schemas.microsoft.com/office/drawing/2014/main" id="{F7F56849-6963-2842-64FB-519560260FE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15986" y="2332352"/>
            <a:ext cx="543025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7" name="Rubrik 4">
            <a:extLst>
              <a:ext uri="{FF2B5EF4-FFF2-40B4-BE49-F238E27FC236}">
                <a16:creationId xmlns:a16="http://schemas.microsoft.com/office/drawing/2014/main" id="{C9C9D430-E0A5-AB70-AD47-0FEDF865F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57226"/>
            <a:ext cx="543020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8428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tshållare för bild 5">
            <a:extLst>
              <a:ext uri="{FF2B5EF4-FFF2-40B4-BE49-F238E27FC236}">
                <a16:creationId xmlns:a16="http://schemas.microsoft.com/office/drawing/2014/main" id="{84EA6104-7AA7-48B2-93A6-48F51BEAC9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9236"/>
            <a:ext cx="6096000" cy="6782428"/>
          </a:xfrm>
          <a:solidFill>
            <a:srgbClr val="004E59"/>
          </a:solidFill>
        </p:spPr>
        <p:txBody>
          <a:bodyPr bIns="1008000" anchor="ctr"/>
          <a:lstStyle>
            <a:lvl1pPr algn="ctr">
              <a:spcBef>
                <a:spcPts val="0"/>
              </a:spcBef>
              <a:defRPr sz="1050"/>
            </a:lvl1pPr>
          </a:lstStyle>
          <a:p>
            <a:r>
              <a:rPr lang="en-GB"/>
              <a:t>Click on the icon to insert a picture</a:t>
            </a:r>
            <a:br>
              <a:rPr lang="en-GB"/>
            </a:br>
            <a:r>
              <a:rPr lang="en-GB"/>
              <a:t>(To replace; delete the old image, </a:t>
            </a:r>
            <a:br>
              <a:rPr lang="en-GB"/>
            </a:br>
            <a:r>
              <a:rPr lang="en-GB"/>
              <a:t>click on the icon to insert a new.)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FC9B915-F077-40BA-9041-801C5302C37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2019-05-06</a:t>
            </a:r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DD6E8E-F60F-4F2B-932A-28A675F484C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B2ACE5-E16F-4D64-B88C-DC9650352A9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9B9DC7E-C543-6763-785C-90BEA2C663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4042" y="6381260"/>
            <a:ext cx="1080000" cy="295487"/>
          </a:xfrm>
          <a:prstGeom prst="rect">
            <a:avLst/>
          </a:prstGeom>
        </p:spPr>
      </p:pic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9C51DD7E-2C27-E05B-ADE0-617C293FFA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5705" y="1440789"/>
            <a:ext cx="5430257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</a:t>
            </a:r>
            <a:r>
              <a:rPr lang="sv-SE" err="1"/>
              <a:t>slide</a:t>
            </a:r>
            <a:endParaRPr lang="sv-SE"/>
          </a:p>
        </p:txBody>
      </p:sp>
      <p:sp>
        <p:nvSpPr>
          <p:cNvPr id="6" name="Platshållare för innehåll 9">
            <a:extLst>
              <a:ext uri="{FF2B5EF4-FFF2-40B4-BE49-F238E27FC236}">
                <a16:creationId xmlns:a16="http://schemas.microsoft.com/office/drawing/2014/main" id="{17CB7BB9-4572-A856-5565-1ADB2B581E8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5706" y="2332352"/>
            <a:ext cx="543025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7" name="Rubrik 4">
            <a:extLst>
              <a:ext uri="{FF2B5EF4-FFF2-40B4-BE49-F238E27FC236}">
                <a16:creationId xmlns:a16="http://schemas.microsoft.com/office/drawing/2014/main" id="{82C9CBB4-8A35-B8C4-DF21-D58854DCD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657226"/>
            <a:ext cx="543020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4228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28DA98-AA48-4D72-BE93-B5F3C3968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719393"/>
            <a:ext cx="5953126" cy="2028825"/>
          </a:xfrm>
          <a:custGeom>
            <a:avLst/>
            <a:gdLst>
              <a:gd name="connsiteX0" fmla="*/ 0 w 5428603"/>
              <a:gd name="connsiteY0" fmla="*/ 0 h 1107774"/>
              <a:gd name="connsiteX1" fmla="*/ 5428603 w 5428603"/>
              <a:gd name="connsiteY1" fmla="*/ 0 h 1107774"/>
              <a:gd name="connsiteX2" fmla="*/ 5428603 w 5428603"/>
              <a:gd name="connsiteY2" fmla="*/ 1107774 h 1107774"/>
              <a:gd name="connsiteX3" fmla="*/ 0 w 5428603"/>
              <a:gd name="connsiteY3" fmla="*/ 1107774 h 1107774"/>
              <a:gd name="connsiteX4" fmla="*/ 0 w 5428603"/>
              <a:gd name="connsiteY4" fmla="*/ 0 h 1107774"/>
              <a:gd name="connsiteX0" fmla="*/ -452365 w 5428603"/>
              <a:gd name="connsiteY0" fmla="*/ 207708 h 1107774"/>
              <a:gd name="connsiteX1" fmla="*/ -904785 w 5428603"/>
              <a:gd name="connsiteY1" fmla="*/ 207708 h 1107774"/>
              <a:gd name="connsiteX2" fmla="*/ -2533366 w 5428603"/>
              <a:gd name="connsiteY2" fmla="*/ 1246246 h 1107774"/>
              <a:gd name="connsiteX0" fmla="*/ 2533366 w 7961969"/>
              <a:gd name="connsiteY0" fmla="*/ 0 h 1246246"/>
              <a:gd name="connsiteX1" fmla="*/ 7961969 w 7961969"/>
              <a:gd name="connsiteY1" fmla="*/ 0 h 1246246"/>
              <a:gd name="connsiteX2" fmla="*/ 7961969 w 7961969"/>
              <a:gd name="connsiteY2" fmla="*/ 1107774 h 1246246"/>
              <a:gd name="connsiteX3" fmla="*/ 2533366 w 7961969"/>
              <a:gd name="connsiteY3" fmla="*/ 1107774 h 1246246"/>
              <a:gd name="connsiteX4" fmla="*/ 2533366 w 7961969"/>
              <a:gd name="connsiteY4" fmla="*/ 0 h 1246246"/>
              <a:gd name="connsiteX0" fmla="*/ 1628581 w 7961969"/>
              <a:gd name="connsiteY0" fmla="*/ 207708 h 1246246"/>
              <a:gd name="connsiteX1" fmla="*/ 0 w 7961969"/>
              <a:gd name="connsiteY1" fmla="*/ 1246246 h 1246246"/>
              <a:gd name="connsiteX0" fmla="*/ 2533366 w 7961969"/>
              <a:gd name="connsiteY0" fmla="*/ 0 h 1246246"/>
              <a:gd name="connsiteX1" fmla="*/ 7961969 w 7961969"/>
              <a:gd name="connsiteY1" fmla="*/ 0 h 1246246"/>
              <a:gd name="connsiteX2" fmla="*/ 7961969 w 7961969"/>
              <a:gd name="connsiteY2" fmla="*/ 1107774 h 1246246"/>
              <a:gd name="connsiteX3" fmla="*/ 2533366 w 7961969"/>
              <a:gd name="connsiteY3" fmla="*/ 1107774 h 1246246"/>
              <a:gd name="connsiteX4" fmla="*/ 2533366 w 7961969"/>
              <a:gd name="connsiteY4" fmla="*/ 0 h 1246246"/>
              <a:gd name="connsiteX0" fmla="*/ 7934131 w 7961969"/>
              <a:gd name="connsiteY0" fmla="*/ 1112583 h 1246246"/>
              <a:gd name="connsiteX1" fmla="*/ 0 w 7961969"/>
              <a:gd name="connsiteY1" fmla="*/ 1246246 h 1246246"/>
              <a:gd name="connsiteX0" fmla="*/ 0 w 5428603"/>
              <a:gd name="connsiteY0" fmla="*/ 0 h 1112583"/>
              <a:gd name="connsiteX1" fmla="*/ 5428603 w 5428603"/>
              <a:gd name="connsiteY1" fmla="*/ 0 h 1112583"/>
              <a:gd name="connsiteX2" fmla="*/ 5428603 w 5428603"/>
              <a:gd name="connsiteY2" fmla="*/ 1107774 h 1112583"/>
              <a:gd name="connsiteX3" fmla="*/ 0 w 5428603"/>
              <a:gd name="connsiteY3" fmla="*/ 1107774 h 1112583"/>
              <a:gd name="connsiteX4" fmla="*/ 0 w 5428603"/>
              <a:gd name="connsiteY4" fmla="*/ 0 h 1112583"/>
              <a:gd name="connsiteX0" fmla="*/ 5400765 w 5428603"/>
              <a:gd name="connsiteY0" fmla="*/ 1112583 h 1112583"/>
              <a:gd name="connsiteX1" fmla="*/ 19334 w 5428603"/>
              <a:gd name="connsiteY1" fmla="*/ 1103371 h 1112583"/>
              <a:gd name="connsiteX0" fmla="*/ 0 w 5428603"/>
              <a:gd name="connsiteY0" fmla="*/ 0 h 1131946"/>
              <a:gd name="connsiteX1" fmla="*/ 5428603 w 5428603"/>
              <a:gd name="connsiteY1" fmla="*/ 0 h 1131946"/>
              <a:gd name="connsiteX2" fmla="*/ 5428603 w 5428603"/>
              <a:gd name="connsiteY2" fmla="*/ 1107774 h 1131946"/>
              <a:gd name="connsiteX3" fmla="*/ 0 w 5428603"/>
              <a:gd name="connsiteY3" fmla="*/ 1107774 h 1131946"/>
              <a:gd name="connsiteX4" fmla="*/ 0 w 5428603"/>
              <a:gd name="connsiteY4" fmla="*/ 0 h 1131946"/>
              <a:gd name="connsiteX0" fmla="*/ 5400765 w 5428603"/>
              <a:gd name="connsiteY0" fmla="*/ 1112583 h 1131946"/>
              <a:gd name="connsiteX1" fmla="*/ 284 w 5428603"/>
              <a:gd name="connsiteY1" fmla="*/ 1131946 h 1131946"/>
              <a:gd name="connsiteX0" fmla="*/ 0 w 5428603"/>
              <a:gd name="connsiteY0" fmla="*/ 0 h 1112583"/>
              <a:gd name="connsiteX1" fmla="*/ 5428603 w 5428603"/>
              <a:gd name="connsiteY1" fmla="*/ 0 h 1112583"/>
              <a:gd name="connsiteX2" fmla="*/ 5428603 w 5428603"/>
              <a:gd name="connsiteY2" fmla="*/ 1107774 h 1112583"/>
              <a:gd name="connsiteX3" fmla="*/ 0 w 5428603"/>
              <a:gd name="connsiteY3" fmla="*/ 1107774 h 1112583"/>
              <a:gd name="connsiteX4" fmla="*/ 0 w 5428603"/>
              <a:gd name="connsiteY4" fmla="*/ 0 h 1112583"/>
              <a:gd name="connsiteX0" fmla="*/ 5400765 w 5428603"/>
              <a:gd name="connsiteY0" fmla="*/ 1112583 h 1112583"/>
              <a:gd name="connsiteX1" fmla="*/ 284 w 5428603"/>
              <a:gd name="connsiteY1" fmla="*/ 1103371 h 1112583"/>
              <a:gd name="connsiteX0" fmla="*/ 0 w 5428603"/>
              <a:gd name="connsiteY0" fmla="*/ 0 h 1107774"/>
              <a:gd name="connsiteX1" fmla="*/ 5428603 w 5428603"/>
              <a:gd name="connsiteY1" fmla="*/ 0 h 1107774"/>
              <a:gd name="connsiteX2" fmla="*/ 5428603 w 5428603"/>
              <a:gd name="connsiteY2" fmla="*/ 1107774 h 1107774"/>
              <a:gd name="connsiteX3" fmla="*/ 0 w 5428603"/>
              <a:gd name="connsiteY3" fmla="*/ 1107774 h 1107774"/>
              <a:gd name="connsiteX4" fmla="*/ 0 w 5428603"/>
              <a:gd name="connsiteY4" fmla="*/ 0 h 1107774"/>
              <a:gd name="connsiteX0" fmla="*/ 5419815 w 5428603"/>
              <a:gd name="connsiteY0" fmla="*/ 1103058 h 1107774"/>
              <a:gd name="connsiteX1" fmla="*/ 284 w 5428603"/>
              <a:gd name="connsiteY1" fmla="*/ 1103371 h 110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28603" h="1107774" stroke="0" extrusionOk="0">
                <a:moveTo>
                  <a:pt x="0" y="0"/>
                </a:moveTo>
                <a:lnTo>
                  <a:pt x="5428603" y="0"/>
                </a:lnTo>
                <a:lnTo>
                  <a:pt x="5428603" y="1107774"/>
                </a:lnTo>
                <a:lnTo>
                  <a:pt x="0" y="1107774"/>
                </a:lnTo>
                <a:lnTo>
                  <a:pt x="0" y="0"/>
                </a:lnTo>
                <a:close/>
              </a:path>
              <a:path w="5428603" h="1107774" fill="none" extrusionOk="0">
                <a:moveTo>
                  <a:pt x="5419815" y="1103058"/>
                </a:moveTo>
                <a:lnTo>
                  <a:pt x="284" y="1103371"/>
                </a:lnTo>
              </a:path>
            </a:pathLst>
          </a:custGeom>
          <a:ln w="50800">
            <a:solidFill>
              <a:schemeClr val="accent1"/>
            </a:solidFill>
          </a:ln>
        </p:spPr>
        <p:txBody>
          <a:bodyPr bIns="108000" anchor="b">
            <a:noAutofit/>
          </a:bodyPr>
          <a:lstStyle>
            <a:lvl1pPr>
              <a:lnSpc>
                <a:spcPct val="80000"/>
              </a:lnSpc>
              <a:defRPr sz="7200"/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485B5409-60A6-4C2E-A334-A6736D23EC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92720" y="-11894"/>
            <a:ext cx="6199280" cy="6804000"/>
          </a:xfrm>
          <a:custGeom>
            <a:avLst/>
            <a:gdLst>
              <a:gd name="connsiteX0" fmla="*/ 44993 w 6199280"/>
              <a:gd name="connsiteY0" fmla="*/ 0 h 6771052"/>
              <a:gd name="connsiteX1" fmla="*/ 6199280 w 6199280"/>
              <a:gd name="connsiteY1" fmla="*/ 0 h 6771052"/>
              <a:gd name="connsiteX2" fmla="*/ 6199280 w 6199280"/>
              <a:gd name="connsiteY2" fmla="*/ 6771052 h 6771052"/>
              <a:gd name="connsiteX3" fmla="*/ 3250571 w 6199280"/>
              <a:gd name="connsiteY3" fmla="*/ 6771052 h 6771052"/>
              <a:gd name="connsiteX4" fmla="*/ 3141193 w 6199280"/>
              <a:gd name="connsiteY4" fmla="*/ 6700933 h 6771052"/>
              <a:gd name="connsiteX5" fmla="*/ 0 w 6199280"/>
              <a:gd name="connsiteY5" fmla="*/ 793068 h 6771052"/>
              <a:gd name="connsiteX6" fmla="*/ 36782 w 6199280"/>
              <a:gd name="connsiteY6" fmla="*/ 64615 h 677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99280" h="6771052">
                <a:moveTo>
                  <a:pt x="44993" y="0"/>
                </a:moveTo>
                <a:lnTo>
                  <a:pt x="6199280" y="0"/>
                </a:lnTo>
                <a:lnTo>
                  <a:pt x="6199280" y="6771052"/>
                </a:lnTo>
                <a:lnTo>
                  <a:pt x="3250571" y="6771052"/>
                </a:lnTo>
                <a:lnTo>
                  <a:pt x="3141193" y="6700933"/>
                </a:lnTo>
                <a:cubicBezTo>
                  <a:pt x="1246021" y="5420583"/>
                  <a:pt x="0" y="3252337"/>
                  <a:pt x="0" y="793068"/>
                </a:cubicBezTo>
                <a:cubicBezTo>
                  <a:pt x="0" y="547141"/>
                  <a:pt x="12459" y="304125"/>
                  <a:pt x="36782" y="64615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bIns="1044000" anchor="ctr">
            <a:noAutofit/>
          </a:bodyPr>
          <a:lstStyle>
            <a:lvl1pPr algn="ctr"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  <a:p>
            <a:r>
              <a:rPr lang="en-GB"/>
              <a:t>
            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CD7FE30-9B5D-40B2-B24E-762081550E2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777F74-1754-414F-B298-3FEB38DCD7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54D26FD4-CF1D-4381-8B4F-3117926ED9B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77B04704-3ABF-4DA6-ADFA-B369088EE6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98" y="3988520"/>
            <a:ext cx="5876926" cy="1076325"/>
          </a:xfrm>
        </p:spPr>
        <p:txBody>
          <a:bodyPr/>
          <a:lstStyle>
            <a:lvl1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Heading</a:t>
            </a:r>
          </a:p>
          <a:p>
            <a:pPr lvl="0"/>
            <a:endParaRPr lang="en-US" noProof="0"/>
          </a:p>
        </p:txBody>
      </p:sp>
      <p:sp>
        <p:nvSpPr>
          <p:cNvPr id="14" name="Platshållare för text 23">
            <a:extLst>
              <a:ext uri="{FF2B5EF4-FFF2-40B4-BE49-F238E27FC236}">
                <a16:creationId xmlns:a16="http://schemas.microsoft.com/office/drawing/2014/main" id="{88CADF8C-A78D-4D72-1790-5281B34BED59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9568603" y="4271394"/>
            <a:ext cx="1621139" cy="1620001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4E5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15" name="Platshållare för text 23">
            <a:extLst>
              <a:ext uri="{FF2B5EF4-FFF2-40B4-BE49-F238E27FC236}">
                <a16:creationId xmlns:a16="http://schemas.microsoft.com/office/drawing/2014/main" id="{3CEA7F61-E39A-839A-DC83-218AD1476DAE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7926520" y="5081395"/>
            <a:ext cx="1545515" cy="1544430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AF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text 11">
            <a:extLst>
              <a:ext uri="{FF2B5EF4-FFF2-40B4-BE49-F238E27FC236}">
                <a16:creationId xmlns:a16="http://schemas.microsoft.com/office/drawing/2014/main" id="{89AF90A9-BA24-E395-DA50-71368B5182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1040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7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tshållare för text 41">
            <a:extLst>
              <a:ext uri="{FF2B5EF4-FFF2-40B4-BE49-F238E27FC236}">
                <a16:creationId xmlns:a16="http://schemas.microsoft.com/office/drawing/2014/main" id="{A1D8C3C0-953F-429B-BEF2-2EC36087D3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9525" y="2353712"/>
            <a:ext cx="12201525" cy="3673475"/>
          </a:xfrm>
          <a:custGeom>
            <a:avLst/>
            <a:gdLst>
              <a:gd name="connsiteX0" fmla="*/ 0 w 12192000"/>
              <a:gd name="connsiteY0" fmla="*/ 0 h 2104660"/>
              <a:gd name="connsiteX1" fmla="*/ 12192000 w 12192000"/>
              <a:gd name="connsiteY1" fmla="*/ 0 h 2104660"/>
              <a:gd name="connsiteX2" fmla="*/ 12192000 w 12192000"/>
              <a:gd name="connsiteY2" fmla="*/ 2104660 h 2104660"/>
              <a:gd name="connsiteX3" fmla="*/ 0 w 12192000"/>
              <a:gd name="connsiteY3" fmla="*/ 2104660 h 210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04660">
                <a:moveTo>
                  <a:pt x="0" y="0"/>
                </a:moveTo>
                <a:lnTo>
                  <a:pt x="12192000" y="0"/>
                </a:lnTo>
                <a:lnTo>
                  <a:pt x="12192000" y="2104660"/>
                </a:lnTo>
                <a:lnTo>
                  <a:pt x="0" y="2104660"/>
                </a:lnTo>
                <a:close/>
              </a:path>
            </a:pathLst>
          </a:custGeom>
          <a:solidFill>
            <a:srgbClr val="F8F7F5">
              <a:alpha val="80000"/>
            </a:srgbClr>
          </a:solidFill>
        </p:spPr>
        <p:txBody>
          <a:bodyPr wrap="square" lIns="828000" tIns="720000" rIns="5760000" bIns="720000" anchor="ctr">
            <a:no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200">
                <a:solidFill>
                  <a:schemeClr val="accent1"/>
                </a:solidFill>
              </a:defRPr>
            </a:lvl4pPr>
            <a:lvl5pPr marL="1828800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B8CDEF20-722D-4738-990B-9FC094635C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17" y="1463241"/>
            <a:ext cx="583882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Heading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3E62FE-3D09-4A34-9C51-0B9C5F4A6FD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30919E-C143-4727-B9E1-D797911BE0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3D453-C047-4F6D-A640-08DADCC3023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2FCDB07-4E4D-44FC-96EF-BCEFE2885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5838743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AA3A350F-900D-4989-BE6E-3FE3BA7780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8697" y="657226"/>
            <a:ext cx="5760000" cy="5760000"/>
          </a:xfrm>
          <a:custGeom>
            <a:avLst/>
            <a:gdLst>
              <a:gd name="connsiteX0" fmla="*/ 2052637 w 4105274"/>
              <a:gd name="connsiteY0" fmla="*/ 0 h 4105274"/>
              <a:gd name="connsiteX1" fmla="*/ 4105274 w 4105274"/>
              <a:gd name="connsiteY1" fmla="*/ 2052637 h 4105274"/>
              <a:gd name="connsiteX2" fmla="*/ 2052637 w 4105274"/>
              <a:gd name="connsiteY2" fmla="*/ 4105274 h 4105274"/>
              <a:gd name="connsiteX3" fmla="*/ 0 w 4105274"/>
              <a:gd name="connsiteY3" fmla="*/ 2052637 h 4105274"/>
              <a:gd name="connsiteX4" fmla="*/ 2052637 w 4105274"/>
              <a:gd name="connsiteY4" fmla="*/ 0 h 4105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5274" h="4105274">
                <a:moveTo>
                  <a:pt x="2052637" y="0"/>
                </a:moveTo>
                <a:cubicBezTo>
                  <a:pt x="3186277" y="0"/>
                  <a:pt x="4105274" y="918997"/>
                  <a:pt x="4105274" y="2052637"/>
                </a:cubicBezTo>
                <a:cubicBezTo>
                  <a:pt x="4105274" y="3186277"/>
                  <a:pt x="3186277" y="4105274"/>
                  <a:pt x="2052637" y="4105274"/>
                </a:cubicBezTo>
                <a:cubicBezTo>
                  <a:pt x="918997" y="4105274"/>
                  <a:pt x="0" y="3186277"/>
                  <a:pt x="0" y="2052637"/>
                </a:cubicBezTo>
                <a:cubicBezTo>
                  <a:pt x="0" y="918997"/>
                  <a:pt x="918997" y="0"/>
                  <a:pt x="205263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bIns="1116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  <a:p>
            <a:r>
              <a:rPr lang="en-GB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01763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7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m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74690EF8-9683-4DD3-BCDD-28FEC16FBB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4183785" cy="6789683"/>
          </a:xfrm>
          <a:custGeom>
            <a:avLst/>
            <a:gdLst>
              <a:gd name="connsiteX0" fmla="*/ 2823937 w 4183785"/>
              <a:gd name="connsiteY0" fmla="*/ 5682505 h 6782302"/>
              <a:gd name="connsiteX1" fmla="*/ 2876355 w 4183785"/>
              <a:gd name="connsiteY1" fmla="*/ 5682505 h 6782302"/>
              <a:gd name="connsiteX2" fmla="*/ 2823937 w 4183785"/>
              <a:gd name="connsiteY2" fmla="*/ 5763137 h 6782302"/>
              <a:gd name="connsiteX3" fmla="*/ 728995 w 4183785"/>
              <a:gd name="connsiteY3" fmla="*/ 5352717 h 6782302"/>
              <a:gd name="connsiteX4" fmla="*/ 839825 w 4183785"/>
              <a:gd name="connsiteY4" fmla="*/ 5728455 h 6782302"/>
              <a:gd name="connsiteX5" fmla="*/ 622220 w 4183785"/>
              <a:gd name="connsiteY5" fmla="*/ 5728455 h 6782302"/>
              <a:gd name="connsiteX6" fmla="*/ 2823937 w 4183785"/>
              <a:gd name="connsiteY6" fmla="*/ 5308117 h 6782302"/>
              <a:gd name="connsiteX7" fmla="*/ 3098826 w 4183785"/>
              <a:gd name="connsiteY7" fmla="*/ 5308117 h 6782302"/>
              <a:gd name="connsiteX8" fmla="*/ 3004524 w 4183785"/>
              <a:gd name="connsiteY8" fmla="*/ 5471658 h 6782302"/>
              <a:gd name="connsiteX9" fmla="*/ 2823937 w 4183785"/>
              <a:gd name="connsiteY9" fmla="*/ 5471658 h 6782302"/>
              <a:gd name="connsiteX10" fmla="*/ 566805 w 4183785"/>
              <a:gd name="connsiteY10" fmla="*/ 5083753 h 6782302"/>
              <a:gd name="connsiteX11" fmla="*/ 188364 w 4183785"/>
              <a:gd name="connsiteY11" fmla="*/ 6123116 h 6782302"/>
              <a:gd name="connsiteX12" fmla="*/ 504633 w 4183785"/>
              <a:gd name="connsiteY12" fmla="*/ 6123116 h 6782302"/>
              <a:gd name="connsiteX13" fmla="*/ 554642 w 4183785"/>
              <a:gd name="connsiteY13" fmla="*/ 5951466 h 6782302"/>
              <a:gd name="connsiteX14" fmla="*/ 903348 w 4183785"/>
              <a:gd name="connsiteY14" fmla="*/ 5951466 h 6782302"/>
              <a:gd name="connsiteX15" fmla="*/ 953357 w 4183785"/>
              <a:gd name="connsiteY15" fmla="*/ 6123116 h 6782302"/>
              <a:gd name="connsiteX16" fmla="*/ 1276383 w 4183785"/>
              <a:gd name="connsiteY16" fmla="*/ 6123116 h 6782302"/>
              <a:gd name="connsiteX17" fmla="*/ 900645 w 4183785"/>
              <a:gd name="connsiteY17" fmla="*/ 5083753 h 6782302"/>
              <a:gd name="connsiteX18" fmla="*/ 1852379 w 4183785"/>
              <a:gd name="connsiteY18" fmla="*/ 5066183 h 6782302"/>
              <a:gd name="connsiteX19" fmla="*/ 1579044 w 4183785"/>
              <a:gd name="connsiteY19" fmla="*/ 5117558 h 6782302"/>
              <a:gd name="connsiteX20" fmla="*/ 1381312 w 4183785"/>
              <a:gd name="connsiteY20" fmla="*/ 5307948 h 6782302"/>
              <a:gd name="connsiteX21" fmla="*/ 1311524 w 4183785"/>
              <a:gd name="connsiteY21" fmla="*/ 5604111 h 6782302"/>
              <a:gd name="connsiteX22" fmla="*/ 1375496 w 4183785"/>
              <a:gd name="connsiteY22" fmla="*/ 5891207 h 6782302"/>
              <a:gd name="connsiteX23" fmla="*/ 1547058 w 4183785"/>
              <a:gd name="connsiteY23" fmla="*/ 6078575 h 6782302"/>
              <a:gd name="connsiteX24" fmla="*/ 1837840 w 4183785"/>
              <a:gd name="connsiteY24" fmla="*/ 6142038 h 6782302"/>
              <a:gd name="connsiteX25" fmla="*/ 2087912 w 4183785"/>
              <a:gd name="connsiteY25" fmla="*/ 6105773 h 6782302"/>
              <a:gd name="connsiteX26" fmla="*/ 2329261 w 4183785"/>
              <a:gd name="connsiteY26" fmla="*/ 5972803 h 6782302"/>
              <a:gd name="connsiteX27" fmla="*/ 2329261 w 4183785"/>
              <a:gd name="connsiteY27" fmla="*/ 5531581 h 6782302"/>
              <a:gd name="connsiteX28" fmla="*/ 1852379 w 4183785"/>
              <a:gd name="connsiteY28" fmla="*/ 5531581 h 6782302"/>
              <a:gd name="connsiteX29" fmla="*/ 1852379 w 4183785"/>
              <a:gd name="connsiteY29" fmla="*/ 5746148 h 6782302"/>
              <a:gd name="connsiteX30" fmla="*/ 2058834 w 4183785"/>
              <a:gd name="connsiteY30" fmla="*/ 5746148 h 6782302"/>
              <a:gd name="connsiteX31" fmla="*/ 2058834 w 4183785"/>
              <a:gd name="connsiteY31" fmla="*/ 5845876 h 6782302"/>
              <a:gd name="connsiteX32" fmla="*/ 1951245 w 4183785"/>
              <a:gd name="connsiteY32" fmla="*/ 5897251 h 6782302"/>
              <a:gd name="connsiteX33" fmla="*/ 1852379 w 4183785"/>
              <a:gd name="connsiteY33" fmla="*/ 5912361 h 6782302"/>
              <a:gd name="connsiteX34" fmla="*/ 1683725 w 4183785"/>
              <a:gd name="connsiteY34" fmla="*/ 5839832 h 6782302"/>
              <a:gd name="connsiteX35" fmla="*/ 1622661 w 4183785"/>
              <a:gd name="connsiteY35" fmla="*/ 5601089 h 6782302"/>
              <a:gd name="connsiteX36" fmla="*/ 1683725 w 4183785"/>
              <a:gd name="connsiteY36" fmla="*/ 5368390 h 6782302"/>
              <a:gd name="connsiteX37" fmla="*/ 1843655 w 4183785"/>
              <a:gd name="connsiteY37" fmla="*/ 5295860 h 6782302"/>
              <a:gd name="connsiteX38" fmla="*/ 1957060 w 4183785"/>
              <a:gd name="connsiteY38" fmla="*/ 5326081 h 6782302"/>
              <a:gd name="connsiteX39" fmla="*/ 2018124 w 4183785"/>
              <a:gd name="connsiteY39" fmla="*/ 5416743 h 6782302"/>
              <a:gd name="connsiteX40" fmla="*/ 2317630 w 4183785"/>
              <a:gd name="connsiteY40" fmla="*/ 5362346 h 6782302"/>
              <a:gd name="connsiteX41" fmla="*/ 2236211 w 4183785"/>
              <a:gd name="connsiteY41" fmla="*/ 5196132 h 6782302"/>
              <a:gd name="connsiteX42" fmla="*/ 2099543 w 4183785"/>
              <a:gd name="connsiteY42" fmla="*/ 5099426 h 6782302"/>
              <a:gd name="connsiteX43" fmla="*/ 1852379 w 4183785"/>
              <a:gd name="connsiteY43" fmla="*/ 5066183 h 6782302"/>
              <a:gd name="connsiteX44" fmla="*/ 0 w 4183785"/>
              <a:gd name="connsiteY44" fmla="*/ 0 h 6782302"/>
              <a:gd name="connsiteX45" fmla="*/ 4153420 w 4183785"/>
              <a:gd name="connsiteY45" fmla="*/ 0 h 6782302"/>
              <a:gd name="connsiteX46" fmla="*/ 4158961 w 4183785"/>
              <a:gd name="connsiteY46" fmla="*/ 64723 h 6782302"/>
              <a:gd name="connsiteX47" fmla="*/ 4183785 w 4183785"/>
              <a:gd name="connsiteY47" fmla="*/ 794386 h 6782302"/>
              <a:gd name="connsiteX48" fmla="*/ 3296679 w 4183785"/>
              <a:gd name="connsiteY48" fmla="*/ 4925604 h 6782302"/>
              <a:gd name="connsiteX49" fmla="*/ 3215993 w 4183785"/>
              <a:gd name="connsiteY49" fmla="*/ 5083755 h 6782302"/>
              <a:gd name="connsiteX50" fmla="*/ 2513074 w 4183785"/>
              <a:gd name="connsiteY50" fmla="*/ 5083755 h 6782302"/>
              <a:gd name="connsiteX51" fmla="*/ 2513074 w 4183785"/>
              <a:gd name="connsiteY51" fmla="*/ 6123119 h 6782302"/>
              <a:gd name="connsiteX52" fmla="*/ 2571599 w 4183785"/>
              <a:gd name="connsiteY52" fmla="*/ 6123119 h 6782302"/>
              <a:gd name="connsiteX53" fmla="*/ 2522158 w 4183785"/>
              <a:gd name="connsiteY53" fmla="*/ 6190616 h 6782302"/>
              <a:gd name="connsiteX54" fmla="*/ 2063849 w 4183785"/>
              <a:gd name="connsiteY54" fmla="*/ 6712066 h 6782302"/>
              <a:gd name="connsiteX55" fmla="*/ 1990032 w 4183785"/>
              <a:gd name="connsiteY55" fmla="*/ 6782302 h 6782302"/>
              <a:gd name="connsiteX56" fmla="*/ 0 w 4183785"/>
              <a:gd name="connsiteY56" fmla="*/ 6782302 h 67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183785" h="6782302">
                <a:moveTo>
                  <a:pt x="2823937" y="5682505"/>
                </a:moveTo>
                <a:lnTo>
                  <a:pt x="2876355" y="5682505"/>
                </a:lnTo>
                <a:lnTo>
                  <a:pt x="2823937" y="5763137"/>
                </a:lnTo>
                <a:close/>
                <a:moveTo>
                  <a:pt x="728995" y="5352717"/>
                </a:moveTo>
                <a:lnTo>
                  <a:pt x="839825" y="5728455"/>
                </a:lnTo>
                <a:lnTo>
                  <a:pt x="622220" y="5728455"/>
                </a:lnTo>
                <a:close/>
                <a:moveTo>
                  <a:pt x="2823937" y="5308117"/>
                </a:moveTo>
                <a:lnTo>
                  <a:pt x="3098826" y="5308117"/>
                </a:lnTo>
                <a:lnTo>
                  <a:pt x="3004524" y="5471658"/>
                </a:lnTo>
                <a:lnTo>
                  <a:pt x="2823937" y="5471658"/>
                </a:lnTo>
                <a:close/>
                <a:moveTo>
                  <a:pt x="566805" y="5083753"/>
                </a:moveTo>
                <a:lnTo>
                  <a:pt x="188364" y="6123116"/>
                </a:lnTo>
                <a:lnTo>
                  <a:pt x="504633" y="6123116"/>
                </a:lnTo>
                <a:lnTo>
                  <a:pt x="554642" y="5951466"/>
                </a:lnTo>
                <a:lnTo>
                  <a:pt x="903348" y="5951466"/>
                </a:lnTo>
                <a:lnTo>
                  <a:pt x="953357" y="6123116"/>
                </a:lnTo>
                <a:lnTo>
                  <a:pt x="1276383" y="6123116"/>
                </a:lnTo>
                <a:lnTo>
                  <a:pt x="900645" y="5083753"/>
                </a:lnTo>
                <a:close/>
                <a:moveTo>
                  <a:pt x="1852379" y="5066183"/>
                </a:moveTo>
                <a:cubicBezTo>
                  <a:pt x="1736066" y="5066183"/>
                  <a:pt x="1645923" y="5084316"/>
                  <a:pt x="1579044" y="5117558"/>
                </a:cubicBezTo>
                <a:cubicBezTo>
                  <a:pt x="1491809" y="5159867"/>
                  <a:pt x="1424929" y="5223331"/>
                  <a:pt x="1381312" y="5307948"/>
                </a:cubicBezTo>
                <a:cubicBezTo>
                  <a:pt x="1334787" y="5392566"/>
                  <a:pt x="1311524" y="5489272"/>
                  <a:pt x="1311524" y="5604111"/>
                </a:cubicBezTo>
                <a:cubicBezTo>
                  <a:pt x="1311524" y="5712905"/>
                  <a:pt x="1331879" y="5806589"/>
                  <a:pt x="1375496" y="5891207"/>
                </a:cubicBezTo>
                <a:cubicBezTo>
                  <a:pt x="1416206" y="5972803"/>
                  <a:pt x="1474362" y="6036266"/>
                  <a:pt x="1547058" y="6078575"/>
                </a:cubicBezTo>
                <a:cubicBezTo>
                  <a:pt x="1622661" y="6120884"/>
                  <a:pt x="1718619" y="6142038"/>
                  <a:pt x="1837840" y="6142038"/>
                </a:cubicBezTo>
                <a:cubicBezTo>
                  <a:pt x="1933798" y="6142038"/>
                  <a:pt x="2018124" y="6129950"/>
                  <a:pt x="2087912" y="6105773"/>
                </a:cubicBezTo>
                <a:cubicBezTo>
                  <a:pt x="2157700" y="6081597"/>
                  <a:pt x="2239119" y="6039288"/>
                  <a:pt x="2329261" y="5972803"/>
                </a:cubicBezTo>
                <a:cubicBezTo>
                  <a:pt x="2329261" y="5972803"/>
                  <a:pt x="2329261" y="5972803"/>
                  <a:pt x="2329261" y="5531581"/>
                </a:cubicBezTo>
                <a:cubicBezTo>
                  <a:pt x="2329261" y="5531581"/>
                  <a:pt x="2329261" y="5531581"/>
                  <a:pt x="1852379" y="5531581"/>
                </a:cubicBezTo>
                <a:cubicBezTo>
                  <a:pt x="1852379" y="5531581"/>
                  <a:pt x="1852379" y="5531581"/>
                  <a:pt x="1852379" y="5746148"/>
                </a:cubicBezTo>
                <a:lnTo>
                  <a:pt x="2058834" y="5746148"/>
                </a:lnTo>
                <a:cubicBezTo>
                  <a:pt x="2058834" y="5746148"/>
                  <a:pt x="2058834" y="5746148"/>
                  <a:pt x="2058834" y="5845876"/>
                </a:cubicBezTo>
                <a:cubicBezTo>
                  <a:pt x="2018124" y="5870052"/>
                  <a:pt x="1983231" y="5888185"/>
                  <a:pt x="1951245" y="5897251"/>
                </a:cubicBezTo>
                <a:cubicBezTo>
                  <a:pt x="1919259" y="5909339"/>
                  <a:pt x="1887273" y="5912361"/>
                  <a:pt x="1852379" y="5912361"/>
                </a:cubicBezTo>
                <a:cubicBezTo>
                  <a:pt x="1779683" y="5912361"/>
                  <a:pt x="1724435" y="5888185"/>
                  <a:pt x="1683725" y="5839832"/>
                </a:cubicBezTo>
                <a:cubicBezTo>
                  <a:pt x="1643016" y="5794501"/>
                  <a:pt x="1622661" y="5712905"/>
                  <a:pt x="1622661" y="5601089"/>
                </a:cubicBezTo>
                <a:cubicBezTo>
                  <a:pt x="1622661" y="5495316"/>
                  <a:pt x="1643016" y="5416743"/>
                  <a:pt x="1683725" y="5368390"/>
                </a:cubicBezTo>
                <a:cubicBezTo>
                  <a:pt x="1721527" y="5320037"/>
                  <a:pt x="1776775" y="5295860"/>
                  <a:pt x="1843655" y="5295860"/>
                </a:cubicBezTo>
                <a:cubicBezTo>
                  <a:pt x="1890180" y="5295860"/>
                  <a:pt x="1927982" y="5304926"/>
                  <a:pt x="1957060" y="5326081"/>
                </a:cubicBezTo>
                <a:cubicBezTo>
                  <a:pt x="1986138" y="5347235"/>
                  <a:pt x="2006493" y="5377456"/>
                  <a:pt x="2018124" y="5416743"/>
                </a:cubicBezTo>
                <a:cubicBezTo>
                  <a:pt x="2018124" y="5416743"/>
                  <a:pt x="2018124" y="5416743"/>
                  <a:pt x="2317630" y="5362346"/>
                </a:cubicBezTo>
                <a:cubicBezTo>
                  <a:pt x="2297275" y="5292838"/>
                  <a:pt x="2271105" y="5238441"/>
                  <a:pt x="2236211" y="5196132"/>
                </a:cubicBezTo>
                <a:cubicBezTo>
                  <a:pt x="2198409" y="5150801"/>
                  <a:pt x="2154792" y="5117558"/>
                  <a:pt x="2099543" y="5099426"/>
                </a:cubicBezTo>
                <a:cubicBezTo>
                  <a:pt x="2044295" y="5078272"/>
                  <a:pt x="1962876" y="5066183"/>
                  <a:pt x="1852379" y="5066183"/>
                </a:cubicBezTo>
                <a:close/>
                <a:moveTo>
                  <a:pt x="0" y="0"/>
                </a:moveTo>
                <a:lnTo>
                  <a:pt x="4153420" y="0"/>
                </a:lnTo>
                <a:lnTo>
                  <a:pt x="4158961" y="64723"/>
                </a:lnTo>
                <a:cubicBezTo>
                  <a:pt x="4175377" y="304631"/>
                  <a:pt x="4183785" y="548051"/>
                  <a:pt x="4183785" y="794386"/>
                </a:cubicBezTo>
                <a:cubicBezTo>
                  <a:pt x="4183785" y="2333983"/>
                  <a:pt x="3855302" y="3759710"/>
                  <a:pt x="3296679" y="4925604"/>
                </a:cubicBezTo>
                <a:lnTo>
                  <a:pt x="3215993" y="5083755"/>
                </a:lnTo>
                <a:lnTo>
                  <a:pt x="2513074" y="5083755"/>
                </a:lnTo>
                <a:lnTo>
                  <a:pt x="2513074" y="6123119"/>
                </a:lnTo>
                <a:lnTo>
                  <a:pt x="2571599" y="6123119"/>
                </a:lnTo>
                <a:lnTo>
                  <a:pt x="2522158" y="6190616"/>
                </a:lnTo>
                <a:cubicBezTo>
                  <a:pt x="2376758" y="6377551"/>
                  <a:pt x="2223726" y="6551757"/>
                  <a:pt x="2063849" y="6712066"/>
                </a:cubicBezTo>
                <a:lnTo>
                  <a:pt x="1990032" y="6782302"/>
                </a:lnTo>
                <a:lnTo>
                  <a:pt x="0" y="678230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188000" rIns="36000" bIns="1116000" anchor="ctr">
            <a:noAutofit/>
          </a:bodyPr>
          <a:lstStyle>
            <a:lvl1pPr algn="ctr">
              <a:spcBef>
                <a:spcPts val="0"/>
              </a:spcBef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  <a:p>
            <a:r>
              <a:rPr lang="en-GB"/>
              <a:t>
             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0" name="Frihandsfigur: Form 29">
            <a:extLst>
              <a:ext uri="{FF2B5EF4-FFF2-40B4-BE49-F238E27FC236}">
                <a16:creationId xmlns:a16="http://schemas.microsoft.com/office/drawing/2014/main" id="{8B0465F8-F668-4161-BC2F-DD1E150CAE9C}"/>
              </a:ext>
            </a:extLst>
          </p:cNvPr>
          <p:cNvSpPr>
            <a:spLocks/>
          </p:cNvSpPr>
          <p:nvPr/>
        </p:nvSpPr>
        <p:spPr bwMode="auto">
          <a:xfrm>
            <a:off x="2571600" y="5083755"/>
            <a:ext cx="784859" cy="1039364"/>
          </a:xfrm>
          <a:custGeom>
            <a:avLst/>
            <a:gdLst>
              <a:gd name="connsiteX0" fmla="*/ 252338 w 784859"/>
              <a:gd name="connsiteY0" fmla="*/ 679382 h 1039364"/>
              <a:gd name="connsiteX1" fmla="*/ 252338 w 784859"/>
              <a:gd name="connsiteY1" fmla="*/ 804190 h 1039364"/>
              <a:gd name="connsiteX2" fmla="*/ 784859 w 784859"/>
              <a:gd name="connsiteY2" fmla="*/ 804190 h 1039364"/>
              <a:gd name="connsiteX3" fmla="*/ 784859 w 784859"/>
              <a:gd name="connsiteY3" fmla="*/ 1039364 h 1039364"/>
              <a:gd name="connsiteX4" fmla="*/ 0 w 784859"/>
              <a:gd name="connsiteY4" fmla="*/ 1039364 h 1039364"/>
              <a:gd name="connsiteX5" fmla="*/ 162837 w 784859"/>
              <a:gd name="connsiteY5" fmla="*/ 817058 h 1039364"/>
              <a:gd name="connsiteX6" fmla="*/ 432925 w 784859"/>
              <a:gd name="connsiteY6" fmla="*/ 387903 h 1039364"/>
              <a:gd name="connsiteX7" fmla="*/ 732148 w 784859"/>
              <a:gd name="connsiteY7" fmla="*/ 387903 h 1039364"/>
              <a:gd name="connsiteX8" fmla="*/ 732148 w 784859"/>
              <a:gd name="connsiteY8" fmla="*/ 598750 h 1039364"/>
              <a:gd name="connsiteX9" fmla="*/ 304756 w 784859"/>
              <a:gd name="connsiteY9" fmla="*/ 598750 h 1039364"/>
              <a:gd name="connsiteX10" fmla="*/ 363076 w 784859"/>
              <a:gd name="connsiteY10" fmla="*/ 509038 h 1039364"/>
              <a:gd name="connsiteX11" fmla="*/ 644394 w 784859"/>
              <a:gd name="connsiteY11" fmla="*/ 0 h 1039364"/>
              <a:gd name="connsiteX12" fmla="*/ 769992 w 784859"/>
              <a:gd name="connsiteY12" fmla="*/ 0 h 1039364"/>
              <a:gd name="connsiteX13" fmla="*/ 769992 w 784859"/>
              <a:gd name="connsiteY13" fmla="*/ 224362 h 1039364"/>
              <a:gd name="connsiteX14" fmla="*/ 527227 w 784859"/>
              <a:gd name="connsiteY14" fmla="*/ 224362 h 1039364"/>
              <a:gd name="connsiteX15" fmla="*/ 550687 w 784859"/>
              <a:gd name="connsiteY15" fmla="*/ 183677 h 103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84859" h="1039364">
                <a:moveTo>
                  <a:pt x="252338" y="679382"/>
                </a:moveTo>
                <a:lnTo>
                  <a:pt x="252338" y="804190"/>
                </a:lnTo>
                <a:lnTo>
                  <a:pt x="784859" y="804190"/>
                </a:lnTo>
                <a:lnTo>
                  <a:pt x="784859" y="1039364"/>
                </a:lnTo>
                <a:lnTo>
                  <a:pt x="0" y="1039364"/>
                </a:lnTo>
                <a:lnTo>
                  <a:pt x="162837" y="817058"/>
                </a:lnTo>
                <a:close/>
                <a:moveTo>
                  <a:pt x="432925" y="387903"/>
                </a:moveTo>
                <a:lnTo>
                  <a:pt x="732148" y="387903"/>
                </a:lnTo>
                <a:lnTo>
                  <a:pt x="732148" y="598750"/>
                </a:lnTo>
                <a:lnTo>
                  <a:pt x="304756" y="598750"/>
                </a:lnTo>
                <a:lnTo>
                  <a:pt x="363076" y="509038"/>
                </a:lnTo>
                <a:close/>
                <a:moveTo>
                  <a:pt x="644394" y="0"/>
                </a:moveTo>
                <a:lnTo>
                  <a:pt x="769992" y="0"/>
                </a:lnTo>
                <a:lnTo>
                  <a:pt x="769992" y="224362"/>
                </a:lnTo>
                <a:lnTo>
                  <a:pt x="527227" y="224362"/>
                </a:lnTo>
                <a:lnTo>
                  <a:pt x="550687" y="183677"/>
                </a:ln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7963A555-6D33-4C16-987D-EE019BE007DA}"/>
              </a:ext>
            </a:extLst>
          </p:cNvPr>
          <p:cNvSpPr>
            <a:spLocks/>
          </p:cNvSpPr>
          <p:nvPr/>
        </p:nvSpPr>
        <p:spPr bwMode="auto">
          <a:xfrm>
            <a:off x="3525406" y="5083756"/>
            <a:ext cx="954213" cy="1039364"/>
          </a:xfrm>
          <a:custGeom>
            <a:avLst/>
            <a:gdLst>
              <a:gd name="T0" fmla="*/ 0 w 706"/>
              <a:gd name="T1" fmla="*/ 0 h 769"/>
              <a:gd name="T2" fmla="*/ 213 w 706"/>
              <a:gd name="T3" fmla="*/ 0 h 769"/>
              <a:gd name="T4" fmla="*/ 491 w 706"/>
              <a:gd name="T5" fmla="*/ 425 h 769"/>
              <a:gd name="T6" fmla="*/ 491 w 706"/>
              <a:gd name="T7" fmla="*/ 0 h 769"/>
              <a:gd name="T8" fmla="*/ 706 w 706"/>
              <a:gd name="T9" fmla="*/ 0 h 769"/>
              <a:gd name="T10" fmla="*/ 706 w 706"/>
              <a:gd name="T11" fmla="*/ 769 h 769"/>
              <a:gd name="T12" fmla="*/ 491 w 706"/>
              <a:gd name="T13" fmla="*/ 769 h 769"/>
              <a:gd name="T14" fmla="*/ 215 w 706"/>
              <a:gd name="T15" fmla="*/ 347 h 769"/>
              <a:gd name="T16" fmla="*/ 215 w 706"/>
              <a:gd name="T17" fmla="*/ 769 h 769"/>
              <a:gd name="T18" fmla="*/ 0 w 706"/>
              <a:gd name="T19" fmla="*/ 769 h 769"/>
              <a:gd name="T20" fmla="*/ 0 w 706"/>
              <a:gd name="T21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6" h="769">
                <a:moveTo>
                  <a:pt x="0" y="0"/>
                </a:moveTo>
                <a:lnTo>
                  <a:pt x="213" y="0"/>
                </a:lnTo>
                <a:lnTo>
                  <a:pt x="491" y="425"/>
                </a:lnTo>
                <a:lnTo>
                  <a:pt x="491" y="0"/>
                </a:lnTo>
                <a:lnTo>
                  <a:pt x="706" y="0"/>
                </a:lnTo>
                <a:lnTo>
                  <a:pt x="706" y="769"/>
                </a:lnTo>
                <a:lnTo>
                  <a:pt x="491" y="769"/>
                </a:lnTo>
                <a:lnTo>
                  <a:pt x="215" y="347"/>
                </a:lnTo>
                <a:lnTo>
                  <a:pt x="215" y="769"/>
                </a:lnTo>
                <a:lnTo>
                  <a:pt x="0" y="769"/>
                </a:lnTo>
                <a:lnTo>
                  <a:pt x="0" y="0"/>
                </a:ln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4999C4E3-1A8D-4FE1-9A3A-4040D57571E5}"/>
              </a:ext>
            </a:extLst>
          </p:cNvPr>
          <p:cNvSpPr>
            <a:spLocks/>
          </p:cNvSpPr>
          <p:nvPr/>
        </p:nvSpPr>
        <p:spPr bwMode="auto">
          <a:xfrm>
            <a:off x="4689113" y="5083756"/>
            <a:ext cx="920425" cy="1039364"/>
          </a:xfrm>
          <a:custGeom>
            <a:avLst/>
            <a:gdLst>
              <a:gd name="connsiteX0" fmla="*/ 361950 w 1081088"/>
              <a:gd name="connsiteY0" fmla="*/ 277812 h 1220788"/>
              <a:gd name="connsiteX1" fmla="*/ 361950 w 1081088"/>
              <a:gd name="connsiteY1" fmla="*/ 944562 h 1220788"/>
              <a:gd name="connsiteX2" fmla="*/ 450850 w 1081088"/>
              <a:gd name="connsiteY2" fmla="*/ 944562 h 1220788"/>
              <a:gd name="connsiteX3" fmla="*/ 614973 w 1081088"/>
              <a:gd name="connsiteY3" fmla="*/ 916190 h 1220788"/>
              <a:gd name="connsiteX4" fmla="*/ 690196 w 1081088"/>
              <a:gd name="connsiteY4" fmla="*/ 827526 h 1220788"/>
              <a:gd name="connsiteX5" fmla="*/ 717550 w 1081088"/>
              <a:gd name="connsiteY5" fmla="*/ 614734 h 1220788"/>
              <a:gd name="connsiteX6" fmla="*/ 656004 w 1081088"/>
              <a:gd name="connsiteY6" fmla="*/ 348743 h 1220788"/>
              <a:gd name="connsiteX7" fmla="*/ 454269 w 1081088"/>
              <a:gd name="connsiteY7" fmla="*/ 277812 h 1220788"/>
              <a:gd name="connsiteX8" fmla="*/ 0 w 1081088"/>
              <a:gd name="connsiteY8" fmla="*/ 0 h 1220788"/>
              <a:gd name="connsiteX9" fmla="*/ 540544 w 1081088"/>
              <a:gd name="connsiteY9" fmla="*/ 0 h 1220788"/>
              <a:gd name="connsiteX10" fmla="*/ 797131 w 1081088"/>
              <a:gd name="connsiteY10" fmla="*/ 46135 h 1220788"/>
              <a:gd name="connsiteX11" fmla="*/ 961347 w 1081088"/>
              <a:gd name="connsiteY11" fmla="*/ 173892 h 1220788"/>
              <a:gd name="connsiteX12" fmla="*/ 1053719 w 1081088"/>
              <a:gd name="connsiteY12" fmla="*/ 369076 h 1220788"/>
              <a:gd name="connsiteX13" fmla="*/ 1081088 w 1081088"/>
              <a:gd name="connsiteY13" fmla="*/ 606845 h 1220788"/>
              <a:gd name="connsiteX14" fmla="*/ 1040034 w 1081088"/>
              <a:gd name="connsiteY14" fmla="*/ 908494 h 1220788"/>
              <a:gd name="connsiteX15" fmla="*/ 920293 w 1081088"/>
              <a:gd name="connsiteY15" fmla="*/ 1089483 h 1220788"/>
              <a:gd name="connsiteX16" fmla="*/ 756077 w 1081088"/>
              <a:gd name="connsiteY16" fmla="*/ 1185300 h 1220788"/>
              <a:gd name="connsiteX17" fmla="*/ 540544 w 1081088"/>
              <a:gd name="connsiteY17" fmla="*/ 1220788 h 1220788"/>
              <a:gd name="connsiteX18" fmla="*/ 0 w 1081088"/>
              <a:gd name="connsiteY18" fmla="*/ 1220788 h 122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1088" h="1220788">
                <a:moveTo>
                  <a:pt x="361950" y="277812"/>
                </a:moveTo>
                <a:cubicBezTo>
                  <a:pt x="361950" y="944562"/>
                  <a:pt x="361950" y="944562"/>
                  <a:pt x="361950" y="944562"/>
                </a:cubicBezTo>
                <a:cubicBezTo>
                  <a:pt x="450850" y="944562"/>
                  <a:pt x="450850" y="944562"/>
                  <a:pt x="450850" y="944562"/>
                </a:cubicBezTo>
                <a:cubicBezTo>
                  <a:pt x="529492" y="944562"/>
                  <a:pt x="580781" y="933923"/>
                  <a:pt x="614973" y="916190"/>
                </a:cubicBezTo>
                <a:cubicBezTo>
                  <a:pt x="645746" y="898457"/>
                  <a:pt x="669681" y="870085"/>
                  <a:pt x="690196" y="827526"/>
                </a:cubicBezTo>
                <a:cubicBezTo>
                  <a:pt x="707292" y="781421"/>
                  <a:pt x="717550" y="710490"/>
                  <a:pt x="717550" y="614734"/>
                </a:cubicBezTo>
                <a:cubicBezTo>
                  <a:pt x="717550" y="483512"/>
                  <a:pt x="697035" y="398395"/>
                  <a:pt x="656004" y="348743"/>
                </a:cubicBezTo>
                <a:cubicBezTo>
                  <a:pt x="614973" y="302638"/>
                  <a:pt x="546588" y="277812"/>
                  <a:pt x="454269" y="277812"/>
                </a:cubicBezTo>
                <a:close/>
                <a:moveTo>
                  <a:pt x="0" y="0"/>
                </a:moveTo>
                <a:cubicBezTo>
                  <a:pt x="540544" y="0"/>
                  <a:pt x="540544" y="0"/>
                  <a:pt x="540544" y="0"/>
                </a:cubicBezTo>
                <a:cubicBezTo>
                  <a:pt x="646600" y="0"/>
                  <a:pt x="732129" y="14195"/>
                  <a:pt x="797131" y="46135"/>
                </a:cubicBezTo>
                <a:cubicBezTo>
                  <a:pt x="862133" y="74525"/>
                  <a:pt x="916872" y="117111"/>
                  <a:pt x="961347" y="173892"/>
                </a:cubicBezTo>
                <a:cubicBezTo>
                  <a:pt x="1002401" y="230672"/>
                  <a:pt x="1033192" y="294551"/>
                  <a:pt x="1053719" y="369076"/>
                </a:cubicBezTo>
                <a:cubicBezTo>
                  <a:pt x="1074246" y="443601"/>
                  <a:pt x="1081088" y="521674"/>
                  <a:pt x="1081088" y="606845"/>
                </a:cubicBezTo>
                <a:cubicBezTo>
                  <a:pt x="1081088" y="738151"/>
                  <a:pt x="1067403" y="837518"/>
                  <a:pt x="1040034" y="908494"/>
                </a:cubicBezTo>
                <a:cubicBezTo>
                  <a:pt x="1012665" y="979470"/>
                  <a:pt x="971611" y="1039799"/>
                  <a:pt x="920293" y="1089483"/>
                </a:cubicBezTo>
                <a:cubicBezTo>
                  <a:pt x="868976" y="1139166"/>
                  <a:pt x="814237" y="1171105"/>
                  <a:pt x="756077" y="1185300"/>
                </a:cubicBezTo>
                <a:cubicBezTo>
                  <a:pt x="677391" y="1210142"/>
                  <a:pt x="605546" y="1220788"/>
                  <a:pt x="540544" y="1220788"/>
                </a:cubicBezTo>
                <a:cubicBezTo>
                  <a:pt x="0" y="1220788"/>
                  <a:pt x="0" y="1220788"/>
                  <a:pt x="0" y="1220788"/>
                </a:cubicBez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C5650A70-1646-46CA-AE07-E0BFA3CFDE80}"/>
              </a:ext>
            </a:extLst>
          </p:cNvPr>
          <p:cNvSpPr>
            <a:spLocks/>
          </p:cNvSpPr>
          <p:nvPr/>
        </p:nvSpPr>
        <p:spPr bwMode="auto">
          <a:xfrm>
            <a:off x="5612240" y="5083757"/>
            <a:ext cx="1088019" cy="1039364"/>
          </a:xfrm>
          <a:custGeom>
            <a:avLst/>
            <a:gdLst>
              <a:gd name="connsiteX0" fmla="*/ 635000 w 1277938"/>
              <a:gd name="connsiteY0" fmla="*/ 315912 h 1220788"/>
              <a:gd name="connsiteX1" fmla="*/ 504825 w 1277938"/>
              <a:gd name="connsiteY1" fmla="*/ 757237 h 1220788"/>
              <a:gd name="connsiteX2" fmla="*/ 765175 w 1277938"/>
              <a:gd name="connsiteY2" fmla="*/ 757237 h 1220788"/>
              <a:gd name="connsiteX3" fmla="*/ 439738 w 1277938"/>
              <a:gd name="connsiteY3" fmla="*/ 0 h 1220788"/>
              <a:gd name="connsiteX4" fmla="*/ 836613 w 1277938"/>
              <a:gd name="connsiteY4" fmla="*/ 0 h 1220788"/>
              <a:gd name="connsiteX5" fmla="*/ 1277938 w 1277938"/>
              <a:gd name="connsiteY5" fmla="*/ 1220788 h 1220788"/>
              <a:gd name="connsiteX6" fmla="*/ 898525 w 1277938"/>
              <a:gd name="connsiteY6" fmla="*/ 1220788 h 1220788"/>
              <a:gd name="connsiteX7" fmla="*/ 839788 w 1277938"/>
              <a:gd name="connsiteY7" fmla="*/ 1019176 h 1220788"/>
              <a:gd name="connsiteX8" fmla="*/ 427038 w 1277938"/>
              <a:gd name="connsiteY8" fmla="*/ 1019176 h 1220788"/>
              <a:gd name="connsiteX9" fmla="*/ 371475 w 1277938"/>
              <a:gd name="connsiteY9" fmla="*/ 1220788 h 1220788"/>
              <a:gd name="connsiteX10" fmla="*/ 0 w 1277938"/>
              <a:gd name="connsiteY10" fmla="*/ 1220788 h 122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7938" h="1220788">
                <a:moveTo>
                  <a:pt x="635000" y="315912"/>
                </a:moveTo>
                <a:lnTo>
                  <a:pt x="504825" y="757237"/>
                </a:lnTo>
                <a:lnTo>
                  <a:pt x="765175" y="757237"/>
                </a:lnTo>
                <a:close/>
                <a:moveTo>
                  <a:pt x="439738" y="0"/>
                </a:moveTo>
                <a:lnTo>
                  <a:pt x="836613" y="0"/>
                </a:lnTo>
                <a:lnTo>
                  <a:pt x="1277938" y="1220788"/>
                </a:lnTo>
                <a:lnTo>
                  <a:pt x="898525" y="1220788"/>
                </a:lnTo>
                <a:lnTo>
                  <a:pt x="839788" y="1019176"/>
                </a:lnTo>
                <a:lnTo>
                  <a:pt x="427038" y="1019176"/>
                </a:lnTo>
                <a:lnTo>
                  <a:pt x="371475" y="1220788"/>
                </a:lnTo>
                <a:lnTo>
                  <a:pt x="0" y="1220788"/>
                </a:ln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118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3">
          <p15:clr>
            <a:srgbClr val="FBAE40"/>
          </p15:clr>
        </p15:guide>
        <p15:guide id="2" pos="284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74690EF8-9683-4DD3-BCDD-28FEC16FBB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4183785" cy="6789683"/>
          </a:xfrm>
          <a:custGeom>
            <a:avLst/>
            <a:gdLst>
              <a:gd name="connsiteX0" fmla="*/ 2823937 w 4183785"/>
              <a:gd name="connsiteY0" fmla="*/ 5682505 h 6782302"/>
              <a:gd name="connsiteX1" fmla="*/ 2876355 w 4183785"/>
              <a:gd name="connsiteY1" fmla="*/ 5682505 h 6782302"/>
              <a:gd name="connsiteX2" fmla="*/ 2823937 w 4183785"/>
              <a:gd name="connsiteY2" fmla="*/ 5763137 h 6782302"/>
              <a:gd name="connsiteX3" fmla="*/ 728995 w 4183785"/>
              <a:gd name="connsiteY3" fmla="*/ 5352717 h 6782302"/>
              <a:gd name="connsiteX4" fmla="*/ 839825 w 4183785"/>
              <a:gd name="connsiteY4" fmla="*/ 5728455 h 6782302"/>
              <a:gd name="connsiteX5" fmla="*/ 622220 w 4183785"/>
              <a:gd name="connsiteY5" fmla="*/ 5728455 h 6782302"/>
              <a:gd name="connsiteX6" fmla="*/ 2823937 w 4183785"/>
              <a:gd name="connsiteY6" fmla="*/ 5308117 h 6782302"/>
              <a:gd name="connsiteX7" fmla="*/ 3098826 w 4183785"/>
              <a:gd name="connsiteY7" fmla="*/ 5308117 h 6782302"/>
              <a:gd name="connsiteX8" fmla="*/ 3004524 w 4183785"/>
              <a:gd name="connsiteY8" fmla="*/ 5471658 h 6782302"/>
              <a:gd name="connsiteX9" fmla="*/ 2823937 w 4183785"/>
              <a:gd name="connsiteY9" fmla="*/ 5471658 h 6782302"/>
              <a:gd name="connsiteX10" fmla="*/ 566805 w 4183785"/>
              <a:gd name="connsiteY10" fmla="*/ 5083753 h 6782302"/>
              <a:gd name="connsiteX11" fmla="*/ 188364 w 4183785"/>
              <a:gd name="connsiteY11" fmla="*/ 6123116 h 6782302"/>
              <a:gd name="connsiteX12" fmla="*/ 504633 w 4183785"/>
              <a:gd name="connsiteY12" fmla="*/ 6123116 h 6782302"/>
              <a:gd name="connsiteX13" fmla="*/ 554642 w 4183785"/>
              <a:gd name="connsiteY13" fmla="*/ 5951466 h 6782302"/>
              <a:gd name="connsiteX14" fmla="*/ 903348 w 4183785"/>
              <a:gd name="connsiteY14" fmla="*/ 5951466 h 6782302"/>
              <a:gd name="connsiteX15" fmla="*/ 953357 w 4183785"/>
              <a:gd name="connsiteY15" fmla="*/ 6123116 h 6782302"/>
              <a:gd name="connsiteX16" fmla="*/ 1276383 w 4183785"/>
              <a:gd name="connsiteY16" fmla="*/ 6123116 h 6782302"/>
              <a:gd name="connsiteX17" fmla="*/ 900645 w 4183785"/>
              <a:gd name="connsiteY17" fmla="*/ 5083753 h 6782302"/>
              <a:gd name="connsiteX18" fmla="*/ 1852379 w 4183785"/>
              <a:gd name="connsiteY18" fmla="*/ 5066183 h 6782302"/>
              <a:gd name="connsiteX19" fmla="*/ 1579044 w 4183785"/>
              <a:gd name="connsiteY19" fmla="*/ 5117558 h 6782302"/>
              <a:gd name="connsiteX20" fmla="*/ 1381312 w 4183785"/>
              <a:gd name="connsiteY20" fmla="*/ 5307948 h 6782302"/>
              <a:gd name="connsiteX21" fmla="*/ 1311524 w 4183785"/>
              <a:gd name="connsiteY21" fmla="*/ 5604111 h 6782302"/>
              <a:gd name="connsiteX22" fmla="*/ 1375496 w 4183785"/>
              <a:gd name="connsiteY22" fmla="*/ 5891207 h 6782302"/>
              <a:gd name="connsiteX23" fmla="*/ 1547058 w 4183785"/>
              <a:gd name="connsiteY23" fmla="*/ 6078575 h 6782302"/>
              <a:gd name="connsiteX24" fmla="*/ 1837840 w 4183785"/>
              <a:gd name="connsiteY24" fmla="*/ 6142038 h 6782302"/>
              <a:gd name="connsiteX25" fmla="*/ 2087912 w 4183785"/>
              <a:gd name="connsiteY25" fmla="*/ 6105773 h 6782302"/>
              <a:gd name="connsiteX26" fmla="*/ 2329261 w 4183785"/>
              <a:gd name="connsiteY26" fmla="*/ 5972803 h 6782302"/>
              <a:gd name="connsiteX27" fmla="*/ 2329261 w 4183785"/>
              <a:gd name="connsiteY27" fmla="*/ 5531581 h 6782302"/>
              <a:gd name="connsiteX28" fmla="*/ 1852379 w 4183785"/>
              <a:gd name="connsiteY28" fmla="*/ 5531581 h 6782302"/>
              <a:gd name="connsiteX29" fmla="*/ 1852379 w 4183785"/>
              <a:gd name="connsiteY29" fmla="*/ 5746148 h 6782302"/>
              <a:gd name="connsiteX30" fmla="*/ 2058834 w 4183785"/>
              <a:gd name="connsiteY30" fmla="*/ 5746148 h 6782302"/>
              <a:gd name="connsiteX31" fmla="*/ 2058834 w 4183785"/>
              <a:gd name="connsiteY31" fmla="*/ 5845876 h 6782302"/>
              <a:gd name="connsiteX32" fmla="*/ 1951245 w 4183785"/>
              <a:gd name="connsiteY32" fmla="*/ 5897251 h 6782302"/>
              <a:gd name="connsiteX33" fmla="*/ 1852379 w 4183785"/>
              <a:gd name="connsiteY33" fmla="*/ 5912361 h 6782302"/>
              <a:gd name="connsiteX34" fmla="*/ 1683725 w 4183785"/>
              <a:gd name="connsiteY34" fmla="*/ 5839832 h 6782302"/>
              <a:gd name="connsiteX35" fmla="*/ 1622661 w 4183785"/>
              <a:gd name="connsiteY35" fmla="*/ 5601089 h 6782302"/>
              <a:gd name="connsiteX36" fmla="*/ 1683725 w 4183785"/>
              <a:gd name="connsiteY36" fmla="*/ 5368390 h 6782302"/>
              <a:gd name="connsiteX37" fmla="*/ 1843655 w 4183785"/>
              <a:gd name="connsiteY37" fmla="*/ 5295860 h 6782302"/>
              <a:gd name="connsiteX38" fmla="*/ 1957060 w 4183785"/>
              <a:gd name="connsiteY38" fmla="*/ 5326081 h 6782302"/>
              <a:gd name="connsiteX39" fmla="*/ 2018124 w 4183785"/>
              <a:gd name="connsiteY39" fmla="*/ 5416743 h 6782302"/>
              <a:gd name="connsiteX40" fmla="*/ 2317630 w 4183785"/>
              <a:gd name="connsiteY40" fmla="*/ 5362346 h 6782302"/>
              <a:gd name="connsiteX41" fmla="*/ 2236211 w 4183785"/>
              <a:gd name="connsiteY41" fmla="*/ 5196132 h 6782302"/>
              <a:gd name="connsiteX42" fmla="*/ 2099543 w 4183785"/>
              <a:gd name="connsiteY42" fmla="*/ 5099426 h 6782302"/>
              <a:gd name="connsiteX43" fmla="*/ 1852379 w 4183785"/>
              <a:gd name="connsiteY43" fmla="*/ 5066183 h 6782302"/>
              <a:gd name="connsiteX44" fmla="*/ 0 w 4183785"/>
              <a:gd name="connsiteY44" fmla="*/ 0 h 6782302"/>
              <a:gd name="connsiteX45" fmla="*/ 4153420 w 4183785"/>
              <a:gd name="connsiteY45" fmla="*/ 0 h 6782302"/>
              <a:gd name="connsiteX46" fmla="*/ 4158961 w 4183785"/>
              <a:gd name="connsiteY46" fmla="*/ 64723 h 6782302"/>
              <a:gd name="connsiteX47" fmla="*/ 4183785 w 4183785"/>
              <a:gd name="connsiteY47" fmla="*/ 794386 h 6782302"/>
              <a:gd name="connsiteX48" fmla="*/ 3296679 w 4183785"/>
              <a:gd name="connsiteY48" fmla="*/ 4925604 h 6782302"/>
              <a:gd name="connsiteX49" fmla="*/ 3215993 w 4183785"/>
              <a:gd name="connsiteY49" fmla="*/ 5083755 h 6782302"/>
              <a:gd name="connsiteX50" fmla="*/ 2513074 w 4183785"/>
              <a:gd name="connsiteY50" fmla="*/ 5083755 h 6782302"/>
              <a:gd name="connsiteX51" fmla="*/ 2513074 w 4183785"/>
              <a:gd name="connsiteY51" fmla="*/ 6123119 h 6782302"/>
              <a:gd name="connsiteX52" fmla="*/ 2571599 w 4183785"/>
              <a:gd name="connsiteY52" fmla="*/ 6123119 h 6782302"/>
              <a:gd name="connsiteX53" fmla="*/ 2522158 w 4183785"/>
              <a:gd name="connsiteY53" fmla="*/ 6190616 h 6782302"/>
              <a:gd name="connsiteX54" fmla="*/ 2063849 w 4183785"/>
              <a:gd name="connsiteY54" fmla="*/ 6712066 h 6782302"/>
              <a:gd name="connsiteX55" fmla="*/ 1990032 w 4183785"/>
              <a:gd name="connsiteY55" fmla="*/ 6782302 h 6782302"/>
              <a:gd name="connsiteX56" fmla="*/ 0 w 4183785"/>
              <a:gd name="connsiteY56" fmla="*/ 6782302 h 67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183785" h="6782302">
                <a:moveTo>
                  <a:pt x="2823937" y="5682505"/>
                </a:moveTo>
                <a:lnTo>
                  <a:pt x="2876355" y="5682505"/>
                </a:lnTo>
                <a:lnTo>
                  <a:pt x="2823937" y="5763137"/>
                </a:lnTo>
                <a:close/>
                <a:moveTo>
                  <a:pt x="728995" y="5352717"/>
                </a:moveTo>
                <a:lnTo>
                  <a:pt x="839825" y="5728455"/>
                </a:lnTo>
                <a:lnTo>
                  <a:pt x="622220" y="5728455"/>
                </a:lnTo>
                <a:close/>
                <a:moveTo>
                  <a:pt x="2823937" y="5308117"/>
                </a:moveTo>
                <a:lnTo>
                  <a:pt x="3098826" y="5308117"/>
                </a:lnTo>
                <a:lnTo>
                  <a:pt x="3004524" y="5471658"/>
                </a:lnTo>
                <a:lnTo>
                  <a:pt x="2823937" y="5471658"/>
                </a:lnTo>
                <a:close/>
                <a:moveTo>
                  <a:pt x="566805" y="5083753"/>
                </a:moveTo>
                <a:lnTo>
                  <a:pt x="188364" y="6123116"/>
                </a:lnTo>
                <a:lnTo>
                  <a:pt x="504633" y="6123116"/>
                </a:lnTo>
                <a:lnTo>
                  <a:pt x="554642" y="5951466"/>
                </a:lnTo>
                <a:lnTo>
                  <a:pt x="903348" y="5951466"/>
                </a:lnTo>
                <a:lnTo>
                  <a:pt x="953357" y="6123116"/>
                </a:lnTo>
                <a:lnTo>
                  <a:pt x="1276383" y="6123116"/>
                </a:lnTo>
                <a:lnTo>
                  <a:pt x="900645" y="5083753"/>
                </a:lnTo>
                <a:close/>
                <a:moveTo>
                  <a:pt x="1852379" y="5066183"/>
                </a:moveTo>
                <a:cubicBezTo>
                  <a:pt x="1736066" y="5066183"/>
                  <a:pt x="1645923" y="5084316"/>
                  <a:pt x="1579044" y="5117558"/>
                </a:cubicBezTo>
                <a:cubicBezTo>
                  <a:pt x="1491809" y="5159867"/>
                  <a:pt x="1424929" y="5223331"/>
                  <a:pt x="1381312" y="5307948"/>
                </a:cubicBezTo>
                <a:cubicBezTo>
                  <a:pt x="1334787" y="5392566"/>
                  <a:pt x="1311524" y="5489272"/>
                  <a:pt x="1311524" y="5604111"/>
                </a:cubicBezTo>
                <a:cubicBezTo>
                  <a:pt x="1311524" y="5712905"/>
                  <a:pt x="1331879" y="5806589"/>
                  <a:pt x="1375496" y="5891207"/>
                </a:cubicBezTo>
                <a:cubicBezTo>
                  <a:pt x="1416206" y="5972803"/>
                  <a:pt x="1474362" y="6036266"/>
                  <a:pt x="1547058" y="6078575"/>
                </a:cubicBezTo>
                <a:cubicBezTo>
                  <a:pt x="1622661" y="6120884"/>
                  <a:pt x="1718619" y="6142038"/>
                  <a:pt x="1837840" y="6142038"/>
                </a:cubicBezTo>
                <a:cubicBezTo>
                  <a:pt x="1933798" y="6142038"/>
                  <a:pt x="2018124" y="6129950"/>
                  <a:pt x="2087912" y="6105773"/>
                </a:cubicBezTo>
                <a:cubicBezTo>
                  <a:pt x="2157700" y="6081597"/>
                  <a:pt x="2239119" y="6039288"/>
                  <a:pt x="2329261" y="5972803"/>
                </a:cubicBezTo>
                <a:cubicBezTo>
                  <a:pt x="2329261" y="5972803"/>
                  <a:pt x="2329261" y="5972803"/>
                  <a:pt x="2329261" y="5531581"/>
                </a:cubicBezTo>
                <a:cubicBezTo>
                  <a:pt x="2329261" y="5531581"/>
                  <a:pt x="2329261" y="5531581"/>
                  <a:pt x="1852379" y="5531581"/>
                </a:cubicBezTo>
                <a:cubicBezTo>
                  <a:pt x="1852379" y="5531581"/>
                  <a:pt x="1852379" y="5531581"/>
                  <a:pt x="1852379" y="5746148"/>
                </a:cubicBezTo>
                <a:lnTo>
                  <a:pt x="2058834" y="5746148"/>
                </a:lnTo>
                <a:cubicBezTo>
                  <a:pt x="2058834" y="5746148"/>
                  <a:pt x="2058834" y="5746148"/>
                  <a:pt x="2058834" y="5845876"/>
                </a:cubicBezTo>
                <a:cubicBezTo>
                  <a:pt x="2018124" y="5870052"/>
                  <a:pt x="1983231" y="5888185"/>
                  <a:pt x="1951245" y="5897251"/>
                </a:cubicBezTo>
                <a:cubicBezTo>
                  <a:pt x="1919259" y="5909339"/>
                  <a:pt x="1887273" y="5912361"/>
                  <a:pt x="1852379" y="5912361"/>
                </a:cubicBezTo>
                <a:cubicBezTo>
                  <a:pt x="1779683" y="5912361"/>
                  <a:pt x="1724435" y="5888185"/>
                  <a:pt x="1683725" y="5839832"/>
                </a:cubicBezTo>
                <a:cubicBezTo>
                  <a:pt x="1643016" y="5794501"/>
                  <a:pt x="1622661" y="5712905"/>
                  <a:pt x="1622661" y="5601089"/>
                </a:cubicBezTo>
                <a:cubicBezTo>
                  <a:pt x="1622661" y="5495316"/>
                  <a:pt x="1643016" y="5416743"/>
                  <a:pt x="1683725" y="5368390"/>
                </a:cubicBezTo>
                <a:cubicBezTo>
                  <a:pt x="1721527" y="5320037"/>
                  <a:pt x="1776775" y="5295860"/>
                  <a:pt x="1843655" y="5295860"/>
                </a:cubicBezTo>
                <a:cubicBezTo>
                  <a:pt x="1890180" y="5295860"/>
                  <a:pt x="1927982" y="5304926"/>
                  <a:pt x="1957060" y="5326081"/>
                </a:cubicBezTo>
                <a:cubicBezTo>
                  <a:pt x="1986138" y="5347235"/>
                  <a:pt x="2006493" y="5377456"/>
                  <a:pt x="2018124" y="5416743"/>
                </a:cubicBezTo>
                <a:cubicBezTo>
                  <a:pt x="2018124" y="5416743"/>
                  <a:pt x="2018124" y="5416743"/>
                  <a:pt x="2317630" y="5362346"/>
                </a:cubicBezTo>
                <a:cubicBezTo>
                  <a:pt x="2297275" y="5292838"/>
                  <a:pt x="2271105" y="5238441"/>
                  <a:pt x="2236211" y="5196132"/>
                </a:cubicBezTo>
                <a:cubicBezTo>
                  <a:pt x="2198409" y="5150801"/>
                  <a:pt x="2154792" y="5117558"/>
                  <a:pt x="2099543" y="5099426"/>
                </a:cubicBezTo>
                <a:cubicBezTo>
                  <a:pt x="2044295" y="5078272"/>
                  <a:pt x="1962876" y="5066183"/>
                  <a:pt x="1852379" y="5066183"/>
                </a:cubicBezTo>
                <a:close/>
                <a:moveTo>
                  <a:pt x="0" y="0"/>
                </a:moveTo>
                <a:lnTo>
                  <a:pt x="4153420" y="0"/>
                </a:lnTo>
                <a:lnTo>
                  <a:pt x="4158961" y="64723"/>
                </a:lnTo>
                <a:cubicBezTo>
                  <a:pt x="4175377" y="304631"/>
                  <a:pt x="4183785" y="548051"/>
                  <a:pt x="4183785" y="794386"/>
                </a:cubicBezTo>
                <a:cubicBezTo>
                  <a:pt x="4183785" y="2333983"/>
                  <a:pt x="3855302" y="3759710"/>
                  <a:pt x="3296679" y="4925604"/>
                </a:cubicBezTo>
                <a:lnTo>
                  <a:pt x="3215993" y="5083755"/>
                </a:lnTo>
                <a:lnTo>
                  <a:pt x="2513074" y="5083755"/>
                </a:lnTo>
                <a:lnTo>
                  <a:pt x="2513074" y="6123119"/>
                </a:lnTo>
                <a:lnTo>
                  <a:pt x="2571599" y="6123119"/>
                </a:lnTo>
                <a:lnTo>
                  <a:pt x="2522158" y="6190616"/>
                </a:lnTo>
                <a:cubicBezTo>
                  <a:pt x="2376758" y="6377551"/>
                  <a:pt x="2223726" y="6551757"/>
                  <a:pt x="2063849" y="6712066"/>
                </a:cubicBezTo>
                <a:lnTo>
                  <a:pt x="1990032" y="6782302"/>
                </a:lnTo>
                <a:lnTo>
                  <a:pt x="0" y="678230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188000" rIns="36000" bIns="1116000" anchor="ctr">
            <a:noAutofit/>
          </a:bodyPr>
          <a:lstStyle>
            <a:lvl1pPr algn="ctr">
              <a:spcBef>
                <a:spcPts val="0"/>
              </a:spcBef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  <a:p>
            <a:r>
              <a:rPr lang="en-GB"/>
              <a:t>
             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0" name="Frihandsfigur: Form 29">
            <a:extLst>
              <a:ext uri="{FF2B5EF4-FFF2-40B4-BE49-F238E27FC236}">
                <a16:creationId xmlns:a16="http://schemas.microsoft.com/office/drawing/2014/main" id="{8B0465F8-F668-4161-BC2F-DD1E150CAE9C}"/>
              </a:ext>
            </a:extLst>
          </p:cNvPr>
          <p:cNvSpPr>
            <a:spLocks/>
          </p:cNvSpPr>
          <p:nvPr/>
        </p:nvSpPr>
        <p:spPr bwMode="auto">
          <a:xfrm>
            <a:off x="2571600" y="5083755"/>
            <a:ext cx="784859" cy="1039364"/>
          </a:xfrm>
          <a:custGeom>
            <a:avLst/>
            <a:gdLst>
              <a:gd name="connsiteX0" fmla="*/ 252338 w 784859"/>
              <a:gd name="connsiteY0" fmla="*/ 679382 h 1039364"/>
              <a:gd name="connsiteX1" fmla="*/ 252338 w 784859"/>
              <a:gd name="connsiteY1" fmla="*/ 804190 h 1039364"/>
              <a:gd name="connsiteX2" fmla="*/ 784859 w 784859"/>
              <a:gd name="connsiteY2" fmla="*/ 804190 h 1039364"/>
              <a:gd name="connsiteX3" fmla="*/ 784859 w 784859"/>
              <a:gd name="connsiteY3" fmla="*/ 1039364 h 1039364"/>
              <a:gd name="connsiteX4" fmla="*/ 0 w 784859"/>
              <a:gd name="connsiteY4" fmla="*/ 1039364 h 1039364"/>
              <a:gd name="connsiteX5" fmla="*/ 162837 w 784859"/>
              <a:gd name="connsiteY5" fmla="*/ 817058 h 1039364"/>
              <a:gd name="connsiteX6" fmla="*/ 432925 w 784859"/>
              <a:gd name="connsiteY6" fmla="*/ 387903 h 1039364"/>
              <a:gd name="connsiteX7" fmla="*/ 732148 w 784859"/>
              <a:gd name="connsiteY7" fmla="*/ 387903 h 1039364"/>
              <a:gd name="connsiteX8" fmla="*/ 732148 w 784859"/>
              <a:gd name="connsiteY8" fmla="*/ 598750 h 1039364"/>
              <a:gd name="connsiteX9" fmla="*/ 304756 w 784859"/>
              <a:gd name="connsiteY9" fmla="*/ 598750 h 1039364"/>
              <a:gd name="connsiteX10" fmla="*/ 363076 w 784859"/>
              <a:gd name="connsiteY10" fmla="*/ 509038 h 1039364"/>
              <a:gd name="connsiteX11" fmla="*/ 644394 w 784859"/>
              <a:gd name="connsiteY11" fmla="*/ 0 h 1039364"/>
              <a:gd name="connsiteX12" fmla="*/ 769992 w 784859"/>
              <a:gd name="connsiteY12" fmla="*/ 0 h 1039364"/>
              <a:gd name="connsiteX13" fmla="*/ 769992 w 784859"/>
              <a:gd name="connsiteY13" fmla="*/ 224362 h 1039364"/>
              <a:gd name="connsiteX14" fmla="*/ 527227 w 784859"/>
              <a:gd name="connsiteY14" fmla="*/ 224362 h 1039364"/>
              <a:gd name="connsiteX15" fmla="*/ 550687 w 784859"/>
              <a:gd name="connsiteY15" fmla="*/ 183677 h 103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84859" h="1039364">
                <a:moveTo>
                  <a:pt x="252338" y="679382"/>
                </a:moveTo>
                <a:lnTo>
                  <a:pt x="252338" y="804190"/>
                </a:lnTo>
                <a:lnTo>
                  <a:pt x="784859" y="804190"/>
                </a:lnTo>
                <a:lnTo>
                  <a:pt x="784859" y="1039364"/>
                </a:lnTo>
                <a:lnTo>
                  <a:pt x="0" y="1039364"/>
                </a:lnTo>
                <a:lnTo>
                  <a:pt x="162837" y="817058"/>
                </a:lnTo>
                <a:close/>
                <a:moveTo>
                  <a:pt x="432925" y="387903"/>
                </a:moveTo>
                <a:lnTo>
                  <a:pt x="732148" y="387903"/>
                </a:lnTo>
                <a:lnTo>
                  <a:pt x="732148" y="598750"/>
                </a:lnTo>
                <a:lnTo>
                  <a:pt x="304756" y="598750"/>
                </a:lnTo>
                <a:lnTo>
                  <a:pt x="363076" y="509038"/>
                </a:lnTo>
                <a:close/>
                <a:moveTo>
                  <a:pt x="644394" y="0"/>
                </a:moveTo>
                <a:lnTo>
                  <a:pt x="769992" y="0"/>
                </a:lnTo>
                <a:lnTo>
                  <a:pt x="769992" y="224362"/>
                </a:lnTo>
                <a:lnTo>
                  <a:pt x="527227" y="224362"/>
                </a:lnTo>
                <a:lnTo>
                  <a:pt x="550687" y="183677"/>
                </a:ln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7963A555-6D33-4C16-987D-EE019BE007DA}"/>
              </a:ext>
            </a:extLst>
          </p:cNvPr>
          <p:cNvSpPr>
            <a:spLocks/>
          </p:cNvSpPr>
          <p:nvPr/>
        </p:nvSpPr>
        <p:spPr bwMode="auto">
          <a:xfrm>
            <a:off x="3525406" y="5083756"/>
            <a:ext cx="954213" cy="1039364"/>
          </a:xfrm>
          <a:custGeom>
            <a:avLst/>
            <a:gdLst>
              <a:gd name="T0" fmla="*/ 0 w 706"/>
              <a:gd name="T1" fmla="*/ 0 h 769"/>
              <a:gd name="T2" fmla="*/ 213 w 706"/>
              <a:gd name="T3" fmla="*/ 0 h 769"/>
              <a:gd name="T4" fmla="*/ 491 w 706"/>
              <a:gd name="T5" fmla="*/ 425 h 769"/>
              <a:gd name="T6" fmla="*/ 491 w 706"/>
              <a:gd name="T7" fmla="*/ 0 h 769"/>
              <a:gd name="T8" fmla="*/ 706 w 706"/>
              <a:gd name="T9" fmla="*/ 0 h 769"/>
              <a:gd name="T10" fmla="*/ 706 w 706"/>
              <a:gd name="T11" fmla="*/ 769 h 769"/>
              <a:gd name="T12" fmla="*/ 491 w 706"/>
              <a:gd name="T13" fmla="*/ 769 h 769"/>
              <a:gd name="T14" fmla="*/ 215 w 706"/>
              <a:gd name="T15" fmla="*/ 347 h 769"/>
              <a:gd name="T16" fmla="*/ 215 w 706"/>
              <a:gd name="T17" fmla="*/ 769 h 769"/>
              <a:gd name="T18" fmla="*/ 0 w 706"/>
              <a:gd name="T19" fmla="*/ 769 h 769"/>
              <a:gd name="T20" fmla="*/ 0 w 706"/>
              <a:gd name="T21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6" h="769">
                <a:moveTo>
                  <a:pt x="0" y="0"/>
                </a:moveTo>
                <a:lnTo>
                  <a:pt x="213" y="0"/>
                </a:lnTo>
                <a:lnTo>
                  <a:pt x="491" y="425"/>
                </a:lnTo>
                <a:lnTo>
                  <a:pt x="491" y="0"/>
                </a:lnTo>
                <a:lnTo>
                  <a:pt x="706" y="0"/>
                </a:lnTo>
                <a:lnTo>
                  <a:pt x="706" y="769"/>
                </a:lnTo>
                <a:lnTo>
                  <a:pt x="491" y="769"/>
                </a:lnTo>
                <a:lnTo>
                  <a:pt x="215" y="347"/>
                </a:lnTo>
                <a:lnTo>
                  <a:pt x="215" y="769"/>
                </a:lnTo>
                <a:lnTo>
                  <a:pt x="0" y="769"/>
                </a:lnTo>
                <a:lnTo>
                  <a:pt x="0" y="0"/>
                </a:ln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4999C4E3-1A8D-4FE1-9A3A-4040D57571E5}"/>
              </a:ext>
            </a:extLst>
          </p:cNvPr>
          <p:cNvSpPr>
            <a:spLocks/>
          </p:cNvSpPr>
          <p:nvPr/>
        </p:nvSpPr>
        <p:spPr bwMode="auto">
          <a:xfrm>
            <a:off x="4689113" y="5083756"/>
            <a:ext cx="920425" cy="1039364"/>
          </a:xfrm>
          <a:custGeom>
            <a:avLst/>
            <a:gdLst>
              <a:gd name="connsiteX0" fmla="*/ 361950 w 1081088"/>
              <a:gd name="connsiteY0" fmla="*/ 277812 h 1220788"/>
              <a:gd name="connsiteX1" fmla="*/ 361950 w 1081088"/>
              <a:gd name="connsiteY1" fmla="*/ 944562 h 1220788"/>
              <a:gd name="connsiteX2" fmla="*/ 450850 w 1081088"/>
              <a:gd name="connsiteY2" fmla="*/ 944562 h 1220788"/>
              <a:gd name="connsiteX3" fmla="*/ 614973 w 1081088"/>
              <a:gd name="connsiteY3" fmla="*/ 916190 h 1220788"/>
              <a:gd name="connsiteX4" fmla="*/ 690196 w 1081088"/>
              <a:gd name="connsiteY4" fmla="*/ 827526 h 1220788"/>
              <a:gd name="connsiteX5" fmla="*/ 717550 w 1081088"/>
              <a:gd name="connsiteY5" fmla="*/ 614734 h 1220788"/>
              <a:gd name="connsiteX6" fmla="*/ 656004 w 1081088"/>
              <a:gd name="connsiteY6" fmla="*/ 348743 h 1220788"/>
              <a:gd name="connsiteX7" fmla="*/ 454269 w 1081088"/>
              <a:gd name="connsiteY7" fmla="*/ 277812 h 1220788"/>
              <a:gd name="connsiteX8" fmla="*/ 0 w 1081088"/>
              <a:gd name="connsiteY8" fmla="*/ 0 h 1220788"/>
              <a:gd name="connsiteX9" fmla="*/ 540544 w 1081088"/>
              <a:gd name="connsiteY9" fmla="*/ 0 h 1220788"/>
              <a:gd name="connsiteX10" fmla="*/ 797131 w 1081088"/>
              <a:gd name="connsiteY10" fmla="*/ 46135 h 1220788"/>
              <a:gd name="connsiteX11" fmla="*/ 961347 w 1081088"/>
              <a:gd name="connsiteY11" fmla="*/ 173892 h 1220788"/>
              <a:gd name="connsiteX12" fmla="*/ 1053719 w 1081088"/>
              <a:gd name="connsiteY12" fmla="*/ 369076 h 1220788"/>
              <a:gd name="connsiteX13" fmla="*/ 1081088 w 1081088"/>
              <a:gd name="connsiteY13" fmla="*/ 606845 h 1220788"/>
              <a:gd name="connsiteX14" fmla="*/ 1040034 w 1081088"/>
              <a:gd name="connsiteY14" fmla="*/ 908494 h 1220788"/>
              <a:gd name="connsiteX15" fmla="*/ 920293 w 1081088"/>
              <a:gd name="connsiteY15" fmla="*/ 1089483 h 1220788"/>
              <a:gd name="connsiteX16" fmla="*/ 756077 w 1081088"/>
              <a:gd name="connsiteY16" fmla="*/ 1185300 h 1220788"/>
              <a:gd name="connsiteX17" fmla="*/ 540544 w 1081088"/>
              <a:gd name="connsiteY17" fmla="*/ 1220788 h 1220788"/>
              <a:gd name="connsiteX18" fmla="*/ 0 w 1081088"/>
              <a:gd name="connsiteY18" fmla="*/ 1220788 h 122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1088" h="1220788">
                <a:moveTo>
                  <a:pt x="361950" y="277812"/>
                </a:moveTo>
                <a:cubicBezTo>
                  <a:pt x="361950" y="944562"/>
                  <a:pt x="361950" y="944562"/>
                  <a:pt x="361950" y="944562"/>
                </a:cubicBezTo>
                <a:cubicBezTo>
                  <a:pt x="450850" y="944562"/>
                  <a:pt x="450850" y="944562"/>
                  <a:pt x="450850" y="944562"/>
                </a:cubicBezTo>
                <a:cubicBezTo>
                  <a:pt x="529492" y="944562"/>
                  <a:pt x="580781" y="933923"/>
                  <a:pt x="614973" y="916190"/>
                </a:cubicBezTo>
                <a:cubicBezTo>
                  <a:pt x="645746" y="898457"/>
                  <a:pt x="669681" y="870085"/>
                  <a:pt x="690196" y="827526"/>
                </a:cubicBezTo>
                <a:cubicBezTo>
                  <a:pt x="707292" y="781421"/>
                  <a:pt x="717550" y="710490"/>
                  <a:pt x="717550" y="614734"/>
                </a:cubicBezTo>
                <a:cubicBezTo>
                  <a:pt x="717550" y="483512"/>
                  <a:pt x="697035" y="398395"/>
                  <a:pt x="656004" y="348743"/>
                </a:cubicBezTo>
                <a:cubicBezTo>
                  <a:pt x="614973" y="302638"/>
                  <a:pt x="546588" y="277812"/>
                  <a:pt x="454269" y="277812"/>
                </a:cubicBezTo>
                <a:close/>
                <a:moveTo>
                  <a:pt x="0" y="0"/>
                </a:moveTo>
                <a:cubicBezTo>
                  <a:pt x="540544" y="0"/>
                  <a:pt x="540544" y="0"/>
                  <a:pt x="540544" y="0"/>
                </a:cubicBezTo>
                <a:cubicBezTo>
                  <a:pt x="646600" y="0"/>
                  <a:pt x="732129" y="14195"/>
                  <a:pt x="797131" y="46135"/>
                </a:cubicBezTo>
                <a:cubicBezTo>
                  <a:pt x="862133" y="74525"/>
                  <a:pt x="916872" y="117111"/>
                  <a:pt x="961347" y="173892"/>
                </a:cubicBezTo>
                <a:cubicBezTo>
                  <a:pt x="1002401" y="230672"/>
                  <a:pt x="1033192" y="294551"/>
                  <a:pt x="1053719" y="369076"/>
                </a:cubicBezTo>
                <a:cubicBezTo>
                  <a:pt x="1074246" y="443601"/>
                  <a:pt x="1081088" y="521674"/>
                  <a:pt x="1081088" y="606845"/>
                </a:cubicBezTo>
                <a:cubicBezTo>
                  <a:pt x="1081088" y="738151"/>
                  <a:pt x="1067403" y="837518"/>
                  <a:pt x="1040034" y="908494"/>
                </a:cubicBezTo>
                <a:cubicBezTo>
                  <a:pt x="1012665" y="979470"/>
                  <a:pt x="971611" y="1039799"/>
                  <a:pt x="920293" y="1089483"/>
                </a:cubicBezTo>
                <a:cubicBezTo>
                  <a:pt x="868976" y="1139166"/>
                  <a:pt x="814237" y="1171105"/>
                  <a:pt x="756077" y="1185300"/>
                </a:cubicBezTo>
                <a:cubicBezTo>
                  <a:pt x="677391" y="1210142"/>
                  <a:pt x="605546" y="1220788"/>
                  <a:pt x="540544" y="1220788"/>
                </a:cubicBezTo>
                <a:cubicBezTo>
                  <a:pt x="0" y="1220788"/>
                  <a:pt x="0" y="1220788"/>
                  <a:pt x="0" y="1220788"/>
                </a:cubicBez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C5650A70-1646-46CA-AE07-E0BFA3CFDE80}"/>
              </a:ext>
            </a:extLst>
          </p:cNvPr>
          <p:cNvSpPr>
            <a:spLocks/>
          </p:cNvSpPr>
          <p:nvPr/>
        </p:nvSpPr>
        <p:spPr bwMode="auto">
          <a:xfrm>
            <a:off x="5612240" y="5083757"/>
            <a:ext cx="1088019" cy="1039364"/>
          </a:xfrm>
          <a:custGeom>
            <a:avLst/>
            <a:gdLst>
              <a:gd name="connsiteX0" fmla="*/ 635000 w 1277938"/>
              <a:gd name="connsiteY0" fmla="*/ 315912 h 1220788"/>
              <a:gd name="connsiteX1" fmla="*/ 504825 w 1277938"/>
              <a:gd name="connsiteY1" fmla="*/ 757237 h 1220788"/>
              <a:gd name="connsiteX2" fmla="*/ 765175 w 1277938"/>
              <a:gd name="connsiteY2" fmla="*/ 757237 h 1220788"/>
              <a:gd name="connsiteX3" fmla="*/ 439738 w 1277938"/>
              <a:gd name="connsiteY3" fmla="*/ 0 h 1220788"/>
              <a:gd name="connsiteX4" fmla="*/ 836613 w 1277938"/>
              <a:gd name="connsiteY4" fmla="*/ 0 h 1220788"/>
              <a:gd name="connsiteX5" fmla="*/ 1277938 w 1277938"/>
              <a:gd name="connsiteY5" fmla="*/ 1220788 h 1220788"/>
              <a:gd name="connsiteX6" fmla="*/ 898525 w 1277938"/>
              <a:gd name="connsiteY6" fmla="*/ 1220788 h 1220788"/>
              <a:gd name="connsiteX7" fmla="*/ 839788 w 1277938"/>
              <a:gd name="connsiteY7" fmla="*/ 1019176 h 1220788"/>
              <a:gd name="connsiteX8" fmla="*/ 427038 w 1277938"/>
              <a:gd name="connsiteY8" fmla="*/ 1019176 h 1220788"/>
              <a:gd name="connsiteX9" fmla="*/ 371475 w 1277938"/>
              <a:gd name="connsiteY9" fmla="*/ 1220788 h 1220788"/>
              <a:gd name="connsiteX10" fmla="*/ 0 w 1277938"/>
              <a:gd name="connsiteY10" fmla="*/ 1220788 h 122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7938" h="1220788">
                <a:moveTo>
                  <a:pt x="635000" y="315912"/>
                </a:moveTo>
                <a:lnTo>
                  <a:pt x="504825" y="757237"/>
                </a:lnTo>
                <a:lnTo>
                  <a:pt x="765175" y="757237"/>
                </a:lnTo>
                <a:close/>
                <a:moveTo>
                  <a:pt x="439738" y="0"/>
                </a:moveTo>
                <a:lnTo>
                  <a:pt x="836613" y="0"/>
                </a:lnTo>
                <a:lnTo>
                  <a:pt x="1277938" y="1220788"/>
                </a:lnTo>
                <a:lnTo>
                  <a:pt x="898525" y="1220788"/>
                </a:lnTo>
                <a:lnTo>
                  <a:pt x="839788" y="1019176"/>
                </a:lnTo>
                <a:lnTo>
                  <a:pt x="427038" y="1019176"/>
                </a:lnTo>
                <a:lnTo>
                  <a:pt x="371475" y="1220788"/>
                </a:lnTo>
                <a:lnTo>
                  <a:pt x="0" y="1220788"/>
                </a:lnTo>
                <a:close/>
              </a:path>
            </a:pathLst>
          </a:custGeom>
          <a:solidFill>
            <a:srgbClr val="C7C2B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33" name="Platshållare för text 32">
            <a:extLst>
              <a:ext uri="{FF2B5EF4-FFF2-40B4-BE49-F238E27FC236}">
                <a16:creationId xmlns:a16="http://schemas.microsoft.com/office/drawing/2014/main" id="{1DF60677-519D-4DC5-BF07-08D4F609E0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49325" y="1155838"/>
            <a:ext cx="5954486" cy="1230832"/>
          </a:xfrm>
          <a:solidFill>
            <a:schemeClr val="bg1"/>
          </a:solidFill>
          <a:effectLst>
            <a:innerShdw dist="57150" dir="10800000">
              <a:schemeClr val="accent1"/>
            </a:innerShdw>
          </a:effectLst>
        </p:spPr>
        <p:txBody>
          <a:bodyPr wrap="square" lIns="108000" tIns="72000" bIns="72000">
            <a:spAutoFit/>
          </a:bodyPr>
          <a:lstStyle>
            <a:lvl1pPr marL="72000" indent="0">
              <a:spcBef>
                <a:spcPts val="1600"/>
              </a:spcBef>
              <a:buNone/>
              <a:tabLst>
                <a:tab pos="2870200" algn="l"/>
              </a:tabLst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88000" indent="-179388">
              <a:spcBef>
                <a:spcPts val="1600"/>
              </a:spcBef>
              <a:buClrTx/>
              <a:buFont typeface="Calibri Light" panose="020F0302020204030204" pitchFamily="34" charset="0"/>
              <a:buChar char="–"/>
              <a:tabLst>
                <a:tab pos="2870200" algn="l"/>
              </a:tabLst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04000" indent="-177800">
              <a:spcBef>
                <a:spcPts val="600"/>
              </a:spcBef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sv-SE" err="1"/>
              <a:t>Title</a:t>
            </a:r>
            <a:endParaRPr lang="sv-SE"/>
          </a:p>
          <a:p>
            <a:pPr lvl="1"/>
            <a:r>
              <a:rPr lang="sv-SE" err="1"/>
              <a:t>Highlighted</a:t>
            </a:r>
            <a:r>
              <a:rPr lang="sv-SE"/>
              <a:t> item</a:t>
            </a:r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37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3">
          <p15:clr>
            <a:srgbClr val="FBAE40"/>
          </p15:clr>
        </p15:guide>
        <p15:guide id="2" pos="284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4DD438-9605-A5C9-5864-8396BE233CB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3035"/>
            <a:ext cx="7895303" cy="6782428"/>
          </a:xfrm>
          <a:solidFill>
            <a:schemeClr val="accent1"/>
          </a:solidFill>
        </p:spPr>
        <p:txBody>
          <a:bodyPr lIns="1224000" tIns="3060000"/>
          <a:lstStyle>
            <a:lvl1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879DAD5D-E251-4517-A42D-B8B4D049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56363" y="2650836"/>
            <a:ext cx="7516330" cy="1440000"/>
          </a:xfrm>
          <a:solidFill>
            <a:schemeClr val="bg1"/>
          </a:solidFill>
        </p:spPr>
        <p:txBody>
          <a:bodyPr lIns="180000" tIns="180000" rIns="180000" anchor="ctr"/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r>
              <a:rPr lang="sv-SE" err="1"/>
              <a:t>Title</a:t>
            </a:r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09313004-C5CB-4892-A69E-9C4458C09E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B07D1125-77BC-4864-8E59-471FF54399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3089F466-DB56-4CD8-A58A-2479AE149AD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89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41">
            <a:extLst>
              <a:ext uri="{FF2B5EF4-FFF2-40B4-BE49-F238E27FC236}">
                <a16:creationId xmlns:a16="http://schemas.microsoft.com/office/drawing/2014/main" id="{CB68D359-BD37-8653-F141-AFE06ED865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2640585"/>
            <a:ext cx="12192000" cy="3420000"/>
          </a:xfrm>
          <a:custGeom>
            <a:avLst/>
            <a:gdLst>
              <a:gd name="connsiteX0" fmla="*/ 0 w 12192000"/>
              <a:gd name="connsiteY0" fmla="*/ 0 h 2104660"/>
              <a:gd name="connsiteX1" fmla="*/ 12192000 w 12192000"/>
              <a:gd name="connsiteY1" fmla="*/ 0 h 2104660"/>
              <a:gd name="connsiteX2" fmla="*/ 12192000 w 12192000"/>
              <a:gd name="connsiteY2" fmla="*/ 2104660 h 2104660"/>
              <a:gd name="connsiteX3" fmla="*/ 0 w 12192000"/>
              <a:gd name="connsiteY3" fmla="*/ 2104660 h 210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04660">
                <a:moveTo>
                  <a:pt x="0" y="0"/>
                </a:moveTo>
                <a:lnTo>
                  <a:pt x="12192000" y="0"/>
                </a:lnTo>
                <a:lnTo>
                  <a:pt x="12192000" y="2104660"/>
                </a:lnTo>
                <a:lnTo>
                  <a:pt x="0" y="2104660"/>
                </a:lnTo>
                <a:close/>
              </a:path>
            </a:pathLst>
          </a:custGeom>
          <a:solidFill>
            <a:srgbClr val="F8F7F5">
              <a:alpha val="80000"/>
            </a:srgbClr>
          </a:solidFill>
        </p:spPr>
        <p:txBody>
          <a:bodyPr wrap="square" lIns="828000" tIns="720000" rIns="5760000" bIns="720000" anchor="ctr">
            <a:noAutofit/>
          </a:bodyPr>
          <a:lstStyle>
            <a:lvl1pPr marL="0" indent="0">
              <a:spcBef>
                <a:spcPts val="1000"/>
              </a:spcBef>
              <a:buNone/>
              <a:defRPr sz="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200">
                <a:solidFill>
                  <a:schemeClr val="accent1"/>
                </a:solidFill>
              </a:defRPr>
            </a:lvl4pPr>
            <a:lvl5pPr marL="1828800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
              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60" y="1442205"/>
            <a:ext cx="7883922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</a:t>
            </a:r>
            <a:r>
              <a:rPr lang="sv-SE" err="1"/>
              <a:t>slide</a:t>
            </a:r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F22623A9-AAB6-4A98-A3C4-AF52BC645F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32353"/>
            <a:ext cx="5291999" cy="3959746"/>
          </a:xfrm>
          <a:solidFill>
            <a:schemeClr val="bg1"/>
          </a:solidFill>
        </p:spPr>
        <p:txBody>
          <a:bodyPr lIns="72000" tIns="72000" rIns="72000" bIns="72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BF4EB40-4C48-409C-9DE2-EA11371FC6D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41EF03-1BFA-49F1-9E25-3918491EFDD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F37A7E-17E2-4186-BFEB-19AE144F9CA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269187F3-FE83-43A4-9A68-A240DCA68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88384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11" name="Platshållare för innehåll 9">
            <a:extLst>
              <a:ext uri="{FF2B5EF4-FFF2-40B4-BE49-F238E27FC236}">
                <a16:creationId xmlns:a16="http://schemas.microsoft.com/office/drawing/2014/main" id="{BED97A7C-B6EA-42DD-A489-183CBC8F4AC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390514" y="2332353"/>
            <a:ext cx="5292000" cy="3959746"/>
          </a:xfrm>
          <a:solidFill>
            <a:schemeClr val="bg1"/>
          </a:solidFill>
        </p:spPr>
        <p:txBody>
          <a:bodyPr lIns="72000" tIns="72000" rIns="72000" bIns="72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4419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9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4DD438-9605-A5C9-5864-8396BE233CB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93703" y="0"/>
            <a:ext cx="7898296" cy="6858000"/>
          </a:xfrm>
          <a:solidFill>
            <a:srgbClr val="004E59"/>
          </a:solidFill>
        </p:spPr>
        <p:txBody>
          <a:bodyPr lIns="4428000" tIns="3060000" rIns="0"/>
          <a:lstStyle>
            <a:lvl1pPr algn="l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879DAD5D-E251-4517-A42D-B8B4D049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508" y="2657599"/>
            <a:ext cx="7506631" cy="1440000"/>
          </a:xfrm>
          <a:solidFill>
            <a:schemeClr val="bg1"/>
          </a:solidFill>
        </p:spPr>
        <p:txBody>
          <a:bodyPr lIns="180000" tIns="180000" rIns="180000" anchor="ctr"/>
          <a:lstStyle>
            <a:lvl1pPr algn="r">
              <a:defRPr sz="7200">
                <a:solidFill>
                  <a:srgbClr val="004E59"/>
                </a:solidFill>
              </a:defRPr>
            </a:lvl1pPr>
          </a:lstStyle>
          <a:p>
            <a:r>
              <a:rPr lang="sv-SE" err="1"/>
              <a:t>Title</a:t>
            </a:r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09313004-C5CB-4892-A69E-9C4458C09E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B07D1125-77BC-4864-8E59-471FF54399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3089F466-DB56-4CD8-A58A-2479AE149AD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554872" y="262081"/>
            <a:ext cx="235642" cy="2308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95644B61-0ECE-FFBB-0230-ABAB65F046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1238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09F130D-559D-0629-04F4-6AAFA240A63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889748" y="-26545"/>
            <a:ext cx="9302252" cy="6884545"/>
          </a:xfrm>
          <a:custGeom>
            <a:avLst/>
            <a:gdLst>
              <a:gd name="connsiteX0" fmla="*/ 3161258 w 9302252"/>
              <a:gd name="connsiteY0" fmla="*/ 0 h 6775450"/>
              <a:gd name="connsiteX1" fmla="*/ 9302252 w 9302252"/>
              <a:gd name="connsiteY1" fmla="*/ 0 h 6775450"/>
              <a:gd name="connsiteX2" fmla="*/ 9302252 w 9302252"/>
              <a:gd name="connsiteY2" fmla="*/ 6775450 h 6775450"/>
              <a:gd name="connsiteX3" fmla="*/ 0 w 9302252"/>
              <a:gd name="connsiteY3" fmla="*/ 6775450 h 6775450"/>
              <a:gd name="connsiteX4" fmla="*/ 65058 w 9302252"/>
              <a:gd name="connsiteY4" fmla="*/ 6733540 h 6775450"/>
              <a:gd name="connsiteX5" fmla="*/ 3206251 w 9302252"/>
              <a:gd name="connsiteY5" fmla="*/ 796927 h 6775450"/>
              <a:gd name="connsiteX6" fmla="*/ 3169469 w 9302252"/>
              <a:gd name="connsiteY6" fmla="*/ 64930 h 677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02252" h="6775450">
                <a:moveTo>
                  <a:pt x="3161258" y="0"/>
                </a:moveTo>
                <a:lnTo>
                  <a:pt x="9302252" y="0"/>
                </a:lnTo>
                <a:lnTo>
                  <a:pt x="9302252" y="6775450"/>
                </a:lnTo>
                <a:lnTo>
                  <a:pt x="0" y="6775450"/>
                </a:lnTo>
                <a:lnTo>
                  <a:pt x="65058" y="6733540"/>
                </a:lnTo>
                <a:cubicBezTo>
                  <a:pt x="1960230" y="5446960"/>
                  <a:pt x="3206251" y="3268163"/>
                  <a:pt x="3206251" y="796927"/>
                </a:cubicBezTo>
                <a:cubicBezTo>
                  <a:pt x="3206251" y="549803"/>
                  <a:pt x="3193792" y="305605"/>
                  <a:pt x="3169469" y="6493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tIns="2772000" anchor="t" anchorCtr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18" y="1450975"/>
            <a:ext cx="4942531" cy="692809"/>
          </a:xfrm>
        </p:spPr>
        <p:txBody>
          <a:bodyPr anchor="t">
            <a:noAutofit/>
          </a:bodyPr>
          <a:lstStyle>
            <a:lvl1pPr marL="0" indent="0">
              <a:buNone/>
              <a:defRPr lang="sv-SE" sz="20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r>
              <a:rPr lang="sv-SE"/>
              <a:t>Headline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32" name="Platshållare för text 31">
            <a:extLst>
              <a:ext uri="{FF2B5EF4-FFF2-40B4-BE49-F238E27FC236}">
                <a16:creationId xmlns:a16="http://schemas.microsoft.com/office/drawing/2014/main" id="{54934E7B-B638-470D-979B-97F75A5372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18" y="2320141"/>
            <a:ext cx="4722173" cy="3809197"/>
          </a:xfrm>
          <a:custGeom>
            <a:avLst/>
            <a:gdLst>
              <a:gd name="connsiteX0" fmla="*/ 0 w 5099050"/>
              <a:gd name="connsiteY0" fmla="*/ 0 h 3898900"/>
              <a:gd name="connsiteX1" fmla="*/ 5099050 w 5099050"/>
              <a:gd name="connsiteY1" fmla="*/ 0 h 3898900"/>
              <a:gd name="connsiteX2" fmla="*/ 5099050 w 5099050"/>
              <a:gd name="connsiteY2" fmla="*/ 3898900 h 3898900"/>
              <a:gd name="connsiteX3" fmla="*/ 0 w 5099050"/>
              <a:gd name="connsiteY3" fmla="*/ 3898900 h 3898900"/>
              <a:gd name="connsiteX0" fmla="*/ 0 w 5099050"/>
              <a:gd name="connsiteY0" fmla="*/ 0 h 3898900"/>
              <a:gd name="connsiteX1" fmla="*/ 5099050 w 5099050"/>
              <a:gd name="connsiteY1" fmla="*/ 0 h 3898900"/>
              <a:gd name="connsiteX2" fmla="*/ 2876550 w 5099050"/>
              <a:gd name="connsiteY2" fmla="*/ 3898900 h 3898900"/>
              <a:gd name="connsiteX3" fmla="*/ 0 w 5099050"/>
              <a:gd name="connsiteY3" fmla="*/ 3898900 h 3898900"/>
              <a:gd name="connsiteX4" fmla="*/ 0 w 5099050"/>
              <a:gd name="connsiteY4" fmla="*/ 0 h 3898900"/>
              <a:gd name="connsiteX0" fmla="*/ 0 w 5099050"/>
              <a:gd name="connsiteY0" fmla="*/ 0 h 3898900"/>
              <a:gd name="connsiteX1" fmla="*/ 5099050 w 5099050"/>
              <a:gd name="connsiteY1" fmla="*/ 0 h 3898900"/>
              <a:gd name="connsiteX2" fmla="*/ 2876550 w 5099050"/>
              <a:gd name="connsiteY2" fmla="*/ 3898900 h 3898900"/>
              <a:gd name="connsiteX3" fmla="*/ 0 w 5099050"/>
              <a:gd name="connsiteY3" fmla="*/ 3898900 h 3898900"/>
              <a:gd name="connsiteX4" fmla="*/ 0 w 5099050"/>
              <a:gd name="connsiteY4" fmla="*/ 0 h 3898900"/>
              <a:gd name="connsiteX0" fmla="*/ 0 w 5099050"/>
              <a:gd name="connsiteY0" fmla="*/ 0 h 3898900"/>
              <a:gd name="connsiteX1" fmla="*/ 5099050 w 5099050"/>
              <a:gd name="connsiteY1" fmla="*/ 0 h 3898900"/>
              <a:gd name="connsiteX2" fmla="*/ 2876550 w 5099050"/>
              <a:gd name="connsiteY2" fmla="*/ 3898900 h 3898900"/>
              <a:gd name="connsiteX3" fmla="*/ 0 w 5099050"/>
              <a:gd name="connsiteY3" fmla="*/ 3898900 h 3898900"/>
              <a:gd name="connsiteX4" fmla="*/ 0 w 5099050"/>
              <a:gd name="connsiteY4" fmla="*/ 0 h 3898900"/>
              <a:gd name="connsiteX0" fmla="*/ 0 w 5099050"/>
              <a:gd name="connsiteY0" fmla="*/ 0 h 3898900"/>
              <a:gd name="connsiteX1" fmla="*/ 5099050 w 5099050"/>
              <a:gd name="connsiteY1" fmla="*/ 0 h 3898900"/>
              <a:gd name="connsiteX2" fmla="*/ 2863850 w 5099050"/>
              <a:gd name="connsiteY2" fmla="*/ 3898900 h 3898900"/>
              <a:gd name="connsiteX3" fmla="*/ 0 w 5099050"/>
              <a:gd name="connsiteY3" fmla="*/ 3898900 h 3898900"/>
              <a:gd name="connsiteX4" fmla="*/ 0 w 5099050"/>
              <a:gd name="connsiteY4" fmla="*/ 0 h 389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9050" h="3898900">
                <a:moveTo>
                  <a:pt x="0" y="0"/>
                </a:moveTo>
                <a:lnTo>
                  <a:pt x="5099050" y="0"/>
                </a:lnTo>
                <a:cubicBezTo>
                  <a:pt x="5082117" y="550333"/>
                  <a:pt x="4163483" y="2751667"/>
                  <a:pt x="2863850" y="3898900"/>
                </a:cubicBezTo>
                <a:lnTo>
                  <a:pt x="0" y="38989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D390A57-084B-6AB7-444B-DCD7F491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5080000" cy="617392"/>
          </a:xfrm>
        </p:spPr>
        <p:txBody>
          <a:bodyPr anchor="t"/>
          <a:lstStyle/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9A38310A-B427-87C4-CE21-1F3DD9B6FA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3036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D3EC334-085D-4BC6-AC87-05AADB7BA1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1790514 w 12192000"/>
              <a:gd name="connsiteY1" fmla="*/ 0 h 6858000"/>
              <a:gd name="connsiteX2" fmla="*/ 11790514 w 12192000"/>
              <a:gd name="connsiteY2" fmla="*/ 1 h 6858000"/>
              <a:gd name="connsiteX3" fmla="*/ 12192000 w 12192000"/>
              <a:gd name="connsiteY3" fmla="*/ 1 h 6858000"/>
              <a:gd name="connsiteX4" fmla="*/ 12192000 w 12192000"/>
              <a:gd name="connsiteY4" fmla="*/ 6782303 h 6858000"/>
              <a:gd name="connsiteX5" fmla="*/ 12191999 w 12192000"/>
              <a:gd name="connsiteY5" fmla="*/ 6782303 h 6858000"/>
              <a:gd name="connsiteX6" fmla="*/ 12191999 w 12192000"/>
              <a:gd name="connsiteY6" fmla="*/ 6858000 h 6858000"/>
              <a:gd name="connsiteX7" fmla="*/ 11790514 w 12192000"/>
              <a:gd name="connsiteY7" fmla="*/ 6858000 h 6858000"/>
              <a:gd name="connsiteX8" fmla="*/ 10270604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1790514" y="0"/>
                </a:lnTo>
                <a:lnTo>
                  <a:pt x="11790514" y="1"/>
                </a:lnTo>
                <a:lnTo>
                  <a:pt x="12192000" y="1"/>
                </a:lnTo>
                <a:lnTo>
                  <a:pt x="12192000" y="6782303"/>
                </a:lnTo>
                <a:lnTo>
                  <a:pt x="12191999" y="6782303"/>
                </a:lnTo>
                <a:lnTo>
                  <a:pt x="12191999" y="6858000"/>
                </a:lnTo>
                <a:lnTo>
                  <a:pt x="11790514" y="6858000"/>
                </a:lnTo>
                <a:lnTo>
                  <a:pt x="102706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108000">
            <a:noAutofit/>
          </a:bodyPr>
          <a:lstStyle>
            <a:lvl1pPr algn="ctr">
              <a:defRPr sz="1400"/>
            </a:lvl1pPr>
          </a:lstStyle>
          <a:p>
            <a:r>
              <a:rPr lang="en-GB"/>
              <a:t>Select this placeholder and drag your image into it.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B50742-34AC-E551-3E50-C5EAF8D780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2463" y="539750"/>
            <a:ext cx="8072437" cy="5842000"/>
          </a:xfrm>
          <a:solidFill>
            <a:schemeClr val="bg1">
              <a:alpha val="6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  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17" y="1462049"/>
            <a:ext cx="7723525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err="1"/>
              <a:t>Heading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32" name="Platshållare för text 31">
            <a:extLst>
              <a:ext uri="{FF2B5EF4-FFF2-40B4-BE49-F238E27FC236}">
                <a16:creationId xmlns:a16="http://schemas.microsoft.com/office/drawing/2014/main" id="{54934E7B-B638-470D-979B-97F75A5372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17" y="2344421"/>
            <a:ext cx="7723526" cy="3791702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AB85E6C-A2EC-42F6-8771-2F9E5224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723442" cy="576000"/>
          </a:xfrm>
        </p:spPr>
        <p:txBody>
          <a:bodyPr anchor="t"/>
          <a:lstStyle/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0B3E9E0-7053-0990-2E7F-3CA9FBA4B6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9833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0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D3EC334-085D-4BC6-AC87-05AADB7BA1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82933"/>
            <a:ext cx="12192000" cy="6873414"/>
          </a:xfrm>
          <a:custGeom>
            <a:avLst/>
            <a:gdLst>
              <a:gd name="connsiteX0" fmla="*/ 0 w 12192000"/>
              <a:gd name="connsiteY0" fmla="*/ 0 h 6858000"/>
              <a:gd name="connsiteX1" fmla="*/ 11790514 w 12192000"/>
              <a:gd name="connsiteY1" fmla="*/ 0 h 6858000"/>
              <a:gd name="connsiteX2" fmla="*/ 11790514 w 12192000"/>
              <a:gd name="connsiteY2" fmla="*/ 1 h 6858000"/>
              <a:gd name="connsiteX3" fmla="*/ 12192000 w 12192000"/>
              <a:gd name="connsiteY3" fmla="*/ 1 h 6858000"/>
              <a:gd name="connsiteX4" fmla="*/ 12192000 w 12192000"/>
              <a:gd name="connsiteY4" fmla="*/ 6782303 h 6858000"/>
              <a:gd name="connsiteX5" fmla="*/ 12191999 w 12192000"/>
              <a:gd name="connsiteY5" fmla="*/ 6782303 h 6858000"/>
              <a:gd name="connsiteX6" fmla="*/ 12191999 w 12192000"/>
              <a:gd name="connsiteY6" fmla="*/ 6858000 h 6858000"/>
              <a:gd name="connsiteX7" fmla="*/ 11790514 w 12192000"/>
              <a:gd name="connsiteY7" fmla="*/ 6858000 h 6858000"/>
              <a:gd name="connsiteX8" fmla="*/ 10270604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1790514" y="0"/>
                </a:lnTo>
                <a:lnTo>
                  <a:pt x="11790514" y="1"/>
                </a:lnTo>
                <a:lnTo>
                  <a:pt x="12192000" y="1"/>
                </a:lnTo>
                <a:lnTo>
                  <a:pt x="12192000" y="6782303"/>
                </a:lnTo>
                <a:lnTo>
                  <a:pt x="12191999" y="6782303"/>
                </a:lnTo>
                <a:lnTo>
                  <a:pt x="12191999" y="6858000"/>
                </a:lnTo>
                <a:lnTo>
                  <a:pt x="11790514" y="6858000"/>
                </a:lnTo>
                <a:lnTo>
                  <a:pt x="102706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360000">
            <a:noAutofit/>
          </a:bodyPr>
          <a:lstStyle>
            <a:lvl1pPr algn="ctr">
              <a:defRPr sz="1400"/>
            </a:lvl1pPr>
          </a:lstStyle>
          <a:p>
            <a:r>
              <a:rPr lang="en-GB"/>
              <a:t>Select this placeholder and drag your image into it.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7E91D594-EAF6-4064-B32D-2DA69D67DB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2" y="1461279"/>
            <a:ext cx="6697661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12" name="Rubrik 5">
            <a:extLst>
              <a:ext uri="{FF2B5EF4-FFF2-40B4-BE49-F238E27FC236}">
                <a16:creationId xmlns:a16="http://schemas.microsoft.com/office/drawing/2014/main" id="{D92AD2D6-ADD3-496C-AA21-293BA0643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7663" cy="57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F0665E2B-5148-4E1E-9392-0D9F3C9621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65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0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D3EC334-085D-4BC6-AC87-05AADB7BA1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82933"/>
            <a:ext cx="12192000" cy="6869556"/>
          </a:xfrm>
          <a:custGeom>
            <a:avLst/>
            <a:gdLst>
              <a:gd name="connsiteX0" fmla="*/ 0 w 12192000"/>
              <a:gd name="connsiteY0" fmla="*/ 0 h 6858000"/>
              <a:gd name="connsiteX1" fmla="*/ 11790514 w 12192000"/>
              <a:gd name="connsiteY1" fmla="*/ 0 h 6858000"/>
              <a:gd name="connsiteX2" fmla="*/ 11790514 w 12192000"/>
              <a:gd name="connsiteY2" fmla="*/ 1 h 6858000"/>
              <a:gd name="connsiteX3" fmla="*/ 12192000 w 12192000"/>
              <a:gd name="connsiteY3" fmla="*/ 1 h 6858000"/>
              <a:gd name="connsiteX4" fmla="*/ 12192000 w 12192000"/>
              <a:gd name="connsiteY4" fmla="*/ 6782303 h 6858000"/>
              <a:gd name="connsiteX5" fmla="*/ 12191999 w 12192000"/>
              <a:gd name="connsiteY5" fmla="*/ 6782303 h 6858000"/>
              <a:gd name="connsiteX6" fmla="*/ 12191999 w 12192000"/>
              <a:gd name="connsiteY6" fmla="*/ 6858000 h 6858000"/>
              <a:gd name="connsiteX7" fmla="*/ 11790514 w 12192000"/>
              <a:gd name="connsiteY7" fmla="*/ 6858000 h 6858000"/>
              <a:gd name="connsiteX8" fmla="*/ 10270604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1790514" y="0"/>
                </a:lnTo>
                <a:lnTo>
                  <a:pt x="11790514" y="1"/>
                </a:lnTo>
                <a:lnTo>
                  <a:pt x="12192000" y="1"/>
                </a:lnTo>
                <a:lnTo>
                  <a:pt x="12192000" y="6782303"/>
                </a:lnTo>
                <a:lnTo>
                  <a:pt x="12191999" y="6782303"/>
                </a:lnTo>
                <a:lnTo>
                  <a:pt x="12191999" y="6858000"/>
                </a:lnTo>
                <a:lnTo>
                  <a:pt x="11790514" y="6858000"/>
                </a:lnTo>
                <a:lnTo>
                  <a:pt x="102706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360000">
            <a:noAutofit/>
          </a:bodyPr>
          <a:lstStyle>
            <a:lvl1pPr algn="ctr">
              <a:defRPr sz="1400"/>
            </a:lvl1pPr>
          </a:lstStyle>
          <a:p>
            <a:r>
              <a:rPr lang="en-GB"/>
              <a:t>Select this placeholder and drag your image into it.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2" name="Rubrik 5">
            <a:extLst>
              <a:ext uri="{FF2B5EF4-FFF2-40B4-BE49-F238E27FC236}">
                <a16:creationId xmlns:a16="http://schemas.microsoft.com/office/drawing/2014/main" id="{D92AD2D6-ADD3-496C-AA21-293BA06437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0687" y="1808172"/>
            <a:ext cx="8810625" cy="1347869"/>
          </a:xfrm>
        </p:spPr>
        <p:txBody>
          <a:bodyPr anchor="ctr"/>
          <a:lstStyle>
            <a:lvl1pPr algn="ctr">
              <a:defRPr sz="9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v-SE" err="1"/>
              <a:t>Title</a:t>
            </a:r>
            <a:endParaRPr lang="sv-SE"/>
          </a:p>
        </p:txBody>
      </p:sp>
      <p:sp>
        <p:nvSpPr>
          <p:cNvPr id="5" name="Platshållare för text 11">
            <a:extLst>
              <a:ext uri="{FF2B5EF4-FFF2-40B4-BE49-F238E27FC236}">
                <a16:creationId xmlns:a16="http://schemas.microsoft.com/office/drawing/2014/main" id="{1840AD09-40CC-E972-30AB-BF03E7EE17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8816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0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60D7F999-A577-485C-859E-C19CB6AB44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459259"/>
            <a:ext cx="7883922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v-SE" err="1"/>
              <a:t>Heading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F8F7D2FF-64A8-456E-A87B-AC170B40F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7884000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2910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065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tshållare för bild 5">
            <a:extLst>
              <a:ext uri="{FF2B5EF4-FFF2-40B4-BE49-F238E27FC236}">
                <a16:creationId xmlns:a16="http://schemas.microsoft.com/office/drawing/2014/main" id="{84EA6104-7AA7-48B2-93A6-48F51BEAC9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8724900" cy="6782764"/>
          </a:xfrm>
          <a:solidFill>
            <a:schemeClr val="bg2"/>
          </a:solidFill>
        </p:spPr>
        <p:txBody>
          <a:bodyPr bIns="1008000" anchor="ctr"/>
          <a:lstStyle>
            <a:lvl1pPr algn="ctr"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50" name="Platshållare för text 49">
            <a:extLst>
              <a:ext uri="{FF2B5EF4-FFF2-40B4-BE49-F238E27FC236}">
                <a16:creationId xmlns:a16="http://schemas.microsoft.com/office/drawing/2014/main" id="{20A682CF-9CCB-4A4C-9D27-79911DDB563F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239000" y="1590121"/>
            <a:ext cx="3960000" cy="3960000"/>
          </a:xfrm>
          <a:prstGeom prst="ellipse">
            <a:avLst/>
          </a:prstGeom>
          <a:solidFill>
            <a:srgbClr val="00AF9A"/>
          </a:solidFill>
          <a:ln w="34925">
            <a:noFill/>
          </a:ln>
        </p:spPr>
        <p:txBody>
          <a:bodyPr lIns="180000" tIns="180000" rIns="180000" bIns="180000" anchor="ctr">
            <a:no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”Statement”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93F0452F-7CDD-4719-9E68-259D17BBCE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4633621"/>
            <a:ext cx="2343924" cy="265684"/>
          </a:xfrm>
        </p:spPr>
        <p:txBody>
          <a:bodyPr>
            <a:no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err="1"/>
              <a:t>Name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FC9B915-F077-40BA-9041-801C5302C37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DD6E8E-F60F-4F2B-932A-28A675F484C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B2ACE5-E16F-4D64-B88C-DC9650352A9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972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40789"/>
            <a:ext cx="7883922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</a:t>
            </a:r>
            <a:r>
              <a:rPr lang="sv-SE" err="1"/>
              <a:t>slide</a:t>
            </a:r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F22623A9-AAB6-4A98-A3C4-AF52BC645F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2" y="2332352"/>
            <a:ext cx="64586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BF4EB40-4C48-409C-9DE2-EA11371FC6D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41EF03-1BFA-49F1-9E25-3918491EFDD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F37A7E-17E2-4186-BFEB-19AE144F9CA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269187F3-FE83-43A4-9A68-A240DCA68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88384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06085476-38DE-FEB8-BDED-588150A8241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435576" y="2437532"/>
            <a:ext cx="4354938" cy="3340786"/>
          </a:xfrm>
          <a:custGeom>
            <a:avLst/>
            <a:gdLst>
              <a:gd name="connsiteX0" fmla="*/ 1230198 w 3441954"/>
              <a:gd name="connsiteY0" fmla="*/ 2626177 h 2640412"/>
              <a:gd name="connsiteX1" fmla="*/ 1229392 w 3441954"/>
              <a:gd name="connsiteY1" fmla="*/ 2628029 h 2640412"/>
              <a:gd name="connsiteX2" fmla="*/ 1229288 w 3441954"/>
              <a:gd name="connsiteY2" fmla="*/ 2627087 h 2640412"/>
              <a:gd name="connsiteX3" fmla="*/ 1193102 w 3441954"/>
              <a:gd name="connsiteY3" fmla="*/ 2585548 h 2640412"/>
              <a:gd name="connsiteX4" fmla="*/ 1188053 w 3441954"/>
              <a:gd name="connsiteY4" fmla="*/ 2598502 h 2640412"/>
              <a:gd name="connsiteX5" fmla="*/ 1193102 w 3441954"/>
              <a:gd name="connsiteY5" fmla="*/ 2585548 h 2640412"/>
              <a:gd name="connsiteX6" fmla="*/ 1251966 w 3441954"/>
              <a:gd name="connsiteY6" fmla="*/ 2585072 h 2640412"/>
              <a:gd name="connsiteX7" fmla="*/ 1242060 w 3441954"/>
              <a:gd name="connsiteY7" fmla="*/ 2600598 h 2640412"/>
              <a:gd name="connsiteX8" fmla="*/ 1247489 w 3441954"/>
              <a:gd name="connsiteY8" fmla="*/ 2597931 h 2640412"/>
              <a:gd name="connsiteX9" fmla="*/ 1247680 w 3441954"/>
              <a:gd name="connsiteY9" fmla="*/ 2597644 h 2640412"/>
              <a:gd name="connsiteX10" fmla="*/ 1255109 w 3441954"/>
              <a:gd name="connsiteY10" fmla="*/ 2593740 h 2640412"/>
              <a:gd name="connsiteX11" fmla="*/ 1252442 w 3441954"/>
              <a:gd name="connsiteY11" fmla="*/ 2591358 h 2640412"/>
              <a:gd name="connsiteX12" fmla="*/ 1251966 w 3441954"/>
              <a:gd name="connsiteY12" fmla="*/ 2585072 h 2640412"/>
              <a:gd name="connsiteX13" fmla="*/ 1283113 w 3441954"/>
              <a:gd name="connsiteY13" fmla="*/ 2572880 h 2640412"/>
              <a:gd name="connsiteX14" fmla="*/ 1275874 w 3441954"/>
              <a:gd name="connsiteY14" fmla="*/ 2576309 h 2640412"/>
              <a:gd name="connsiteX15" fmla="*/ 1277112 w 3441954"/>
              <a:gd name="connsiteY15" fmla="*/ 2580690 h 2640412"/>
              <a:gd name="connsiteX16" fmla="*/ 1278731 w 3441954"/>
              <a:gd name="connsiteY16" fmla="*/ 2579357 h 2640412"/>
              <a:gd name="connsiteX17" fmla="*/ 1278827 w 3441954"/>
              <a:gd name="connsiteY17" fmla="*/ 2579452 h 2640412"/>
              <a:gd name="connsiteX18" fmla="*/ 1283113 w 3441954"/>
              <a:gd name="connsiteY18" fmla="*/ 2572880 h 2640412"/>
              <a:gd name="connsiteX19" fmla="*/ 1281779 w 3441954"/>
              <a:gd name="connsiteY19" fmla="*/ 2566974 h 2640412"/>
              <a:gd name="connsiteX20" fmla="*/ 1279684 w 3441954"/>
              <a:gd name="connsiteY20" fmla="*/ 2567450 h 2640412"/>
              <a:gd name="connsiteX21" fmla="*/ 1267968 w 3441954"/>
              <a:gd name="connsiteY21" fmla="*/ 2571832 h 2640412"/>
              <a:gd name="connsiteX22" fmla="*/ 1266825 w 3441954"/>
              <a:gd name="connsiteY22" fmla="*/ 2572594 h 2640412"/>
              <a:gd name="connsiteX23" fmla="*/ 1273874 w 3441954"/>
              <a:gd name="connsiteY23" fmla="*/ 2574213 h 2640412"/>
              <a:gd name="connsiteX24" fmla="*/ 1280351 w 3441954"/>
              <a:gd name="connsiteY24" fmla="*/ 2568308 h 2640412"/>
              <a:gd name="connsiteX25" fmla="*/ 1281779 w 3441954"/>
              <a:gd name="connsiteY25" fmla="*/ 2566974 h 2640412"/>
              <a:gd name="connsiteX26" fmla="*/ 1415415 w 3441954"/>
              <a:gd name="connsiteY26" fmla="*/ 2556020 h 2640412"/>
              <a:gd name="connsiteX27" fmla="*/ 1413986 w 3441954"/>
              <a:gd name="connsiteY27" fmla="*/ 2556687 h 2640412"/>
              <a:gd name="connsiteX28" fmla="*/ 1404704 w 3441954"/>
              <a:gd name="connsiteY28" fmla="*/ 2562268 h 2640412"/>
              <a:gd name="connsiteX29" fmla="*/ 1399413 w 3441954"/>
              <a:gd name="connsiteY29" fmla="*/ 2565355 h 2640412"/>
              <a:gd name="connsiteX30" fmla="*/ 1399413 w 3441954"/>
              <a:gd name="connsiteY30" fmla="*/ 2565450 h 2640412"/>
              <a:gd name="connsiteX31" fmla="*/ 1404704 w 3441954"/>
              <a:gd name="connsiteY31" fmla="*/ 2562268 h 2640412"/>
              <a:gd name="connsiteX32" fmla="*/ 1277303 w 3441954"/>
              <a:gd name="connsiteY32" fmla="*/ 2556020 h 2640412"/>
              <a:gd name="connsiteX33" fmla="*/ 1271588 w 3441954"/>
              <a:gd name="connsiteY33" fmla="*/ 2561450 h 2640412"/>
              <a:gd name="connsiteX34" fmla="*/ 1272540 w 3441954"/>
              <a:gd name="connsiteY34" fmla="*/ 2557830 h 2640412"/>
              <a:gd name="connsiteX35" fmla="*/ 1265873 w 3441954"/>
              <a:gd name="connsiteY35" fmla="*/ 2563355 h 2640412"/>
              <a:gd name="connsiteX36" fmla="*/ 1256919 w 3441954"/>
              <a:gd name="connsiteY36" fmla="*/ 2577356 h 2640412"/>
              <a:gd name="connsiteX37" fmla="*/ 1258729 w 3441954"/>
              <a:gd name="connsiteY37" fmla="*/ 2575832 h 2640412"/>
              <a:gd name="connsiteX38" fmla="*/ 1264063 w 3441954"/>
              <a:gd name="connsiteY38" fmla="*/ 2573165 h 2640412"/>
              <a:gd name="connsiteX39" fmla="*/ 1274159 w 3441954"/>
              <a:gd name="connsiteY39" fmla="*/ 2562688 h 2640412"/>
              <a:gd name="connsiteX40" fmla="*/ 1277303 w 3441954"/>
              <a:gd name="connsiteY40" fmla="*/ 2556020 h 2640412"/>
              <a:gd name="connsiteX41" fmla="*/ 1328071 w 3441954"/>
              <a:gd name="connsiteY41" fmla="*/ 2538494 h 2640412"/>
              <a:gd name="connsiteX42" fmla="*/ 1327690 w 3441954"/>
              <a:gd name="connsiteY42" fmla="*/ 2538590 h 2640412"/>
              <a:gd name="connsiteX43" fmla="*/ 1322832 w 3441954"/>
              <a:gd name="connsiteY43" fmla="*/ 2542590 h 2640412"/>
              <a:gd name="connsiteX44" fmla="*/ 1322832 w 3441954"/>
              <a:gd name="connsiteY44" fmla="*/ 2543543 h 2640412"/>
              <a:gd name="connsiteX45" fmla="*/ 1328071 w 3441954"/>
              <a:gd name="connsiteY45" fmla="*/ 2538494 h 2640412"/>
              <a:gd name="connsiteX46" fmla="*/ 1458278 w 3441954"/>
              <a:gd name="connsiteY46" fmla="*/ 2536304 h 2640412"/>
              <a:gd name="connsiteX47" fmla="*/ 1444085 w 3441954"/>
              <a:gd name="connsiteY47" fmla="*/ 2542495 h 2640412"/>
              <a:gd name="connsiteX48" fmla="*/ 1443990 w 3441954"/>
              <a:gd name="connsiteY48" fmla="*/ 2544971 h 2640412"/>
              <a:gd name="connsiteX49" fmla="*/ 1445895 w 3441954"/>
              <a:gd name="connsiteY49" fmla="*/ 2544590 h 2640412"/>
              <a:gd name="connsiteX50" fmla="*/ 1445895 w 3441954"/>
              <a:gd name="connsiteY50" fmla="*/ 2544495 h 2640412"/>
              <a:gd name="connsiteX51" fmla="*/ 1462659 w 3441954"/>
              <a:gd name="connsiteY51" fmla="*/ 2537351 h 2640412"/>
              <a:gd name="connsiteX52" fmla="*/ 1458278 w 3441954"/>
              <a:gd name="connsiteY52" fmla="*/ 2536304 h 2640412"/>
              <a:gd name="connsiteX53" fmla="*/ 1301210 w 3441954"/>
              <a:gd name="connsiteY53" fmla="*/ 2527636 h 2640412"/>
              <a:gd name="connsiteX54" fmla="*/ 1298734 w 3441954"/>
              <a:gd name="connsiteY54" fmla="*/ 2529636 h 2640412"/>
              <a:gd name="connsiteX55" fmla="*/ 1296284 w 3441954"/>
              <a:gd name="connsiteY55" fmla="*/ 2532641 h 2640412"/>
              <a:gd name="connsiteX56" fmla="*/ 1295210 w 3441954"/>
              <a:gd name="connsiteY56" fmla="*/ 2533732 h 2640412"/>
              <a:gd name="connsiteX57" fmla="*/ 1295290 w 3441954"/>
              <a:gd name="connsiteY57" fmla="*/ 2533861 h 2640412"/>
              <a:gd name="connsiteX58" fmla="*/ 1293686 w 3441954"/>
              <a:gd name="connsiteY58" fmla="*/ 2535827 h 2640412"/>
              <a:gd name="connsiteX59" fmla="*/ 1292543 w 3441954"/>
              <a:gd name="connsiteY59" fmla="*/ 2534018 h 2640412"/>
              <a:gd name="connsiteX60" fmla="*/ 1284161 w 3441954"/>
              <a:gd name="connsiteY60" fmla="*/ 2547924 h 2640412"/>
              <a:gd name="connsiteX61" fmla="*/ 1291876 w 3441954"/>
              <a:gd name="connsiteY61" fmla="*/ 2542590 h 2640412"/>
              <a:gd name="connsiteX62" fmla="*/ 1297305 w 3441954"/>
              <a:gd name="connsiteY62" fmla="*/ 2538590 h 2640412"/>
              <a:gd name="connsiteX63" fmla="*/ 1297686 w 3441954"/>
              <a:gd name="connsiteY63" fmla="*/ 2537828 h 2640412"/>
              <a:gd name="connsiteX64" fmla="*/ 1297686 w 3441954"/>
              <a:gd name="connsiteY64" fmla="*/ 2537732 h 2640412"/>
              <a:gd name="connsiteX65" fmla="*/ 1295290 w 3441954"/>
              <a:gd name="connsiteY65" fmla="*/ 2533861 h 2640412"/>
              <a:gd name="connsiteX66" fmla="*/ 1296284 w 3441954"/>
              <a:gd name="connsiteY66" fmla="*/ 2532641 h 2640412"/>
              <a:gd name="connsiteX67" fmla="*/ 1349597 w 3441954"/>
              <a:gd name="connsiteY67" fmla="*/ 2527445 h 2640412"/>
              <a:gd name="connsiteX68" fmla="*/ 1348264 w 3441954"/>
              <a:gd name="connsiteY68" fmla="*/ 2527636 h 2640412"/>
              <a:gd name="connsiteX69" fmla="*/ 1342644 w 3441954"/>
              <a:gd name="connsiteY69" fmla="*/ 2530398 h 2640412"/>
              <a:gd name="connsiteX70" fmla="*/ 1338739 w 3441954"/>
              <a:gd name="connsiteY70" fmla="*/ 2536113 h 2640412"/>
              <a:gd name="connsiteX71" fmla="*/ 1346930 w 3441954"/>
              <a:gd name="connsiteY71" fmla="*/ 2530398 h 2640412"/>
              <a:gd name="connsiteX72" fmla="*/ 1349597 w 3441954"/>
              <a:gd name="connsiteY72" fmla="*/ 2527445 h 2640412"/>
              <a:gd name="connsiteX73" fmla="*/ 1298639 w 3441954"/>
              <a:gd name="connsiteY73" fmla="*/ 2515444 h 2640412"/>
              <a:gd name="connsiteX74" fmla="*/ 1290638 w 3441954"/>
              <a:gd name="connsiteY74" fmla="*/ 2526493 h 2640412"/>
              <a:gd name="connsiteX75" fmla="*/ 1300258 w 3441954"/>
              <a:gd name="connsiteY75" fmla="*/ 2518301 h 2640412"/>
              <a:gd name="connsiteX76" fmla="*/ 1298639 w 3441954"/>
              <a:gd name="connsiteY76" fmla="*/ 2515444 h 2640412"/>
              <a:gd name="connsiteX77" fmla="*/ 1293781 w 3441954"/>
              <a:gd name="connsiteY77" fmla="*/ 2497823 h 2640412"/>
              <a:gd name="connsiteX78" fmla="*/ 1293400 w 3441954"/>
              <a:gd name="connsiteY78" fmla="*/ 2498299 h 2640412"/>
              <a:gd name="connsiteX79" fmla="*/ 1292162 w 3441954"/>
              <a:gd name="connsiteY79" fmla="*/ 2503633 h 2640412"/>
              <a:gd name="connsiteX80" fmla="*/ 1294257 w 3441954"/>
              <a:gd name="connsiteY80" fmla="*/ 2502109 h 2640412"/>
              <a:gd name="connsiteX81" fmla="*/ 1293781 w 3441954"/>
              <a:gd name="connsiteY81" fmla="*/ 2497823 h 2640412"/>
              <a:gd name="connsiteX82" fmla="*/ 1903190 w 3441954"/>
              <a:gd name="connsiteY82" fmla="*/ 2359043 h 2640412"/>
              <a:gd name="connsiteX83" fmla="*/ 1899190 w 3441954"/>
              <a:gd name="connsiteY83" fmla="*/ 2360282 h 2640412"/>
              <a:gd name="connsiteX84" fmla="*/ 1892427 w 3441954"/>
              <a:gd name="connsiteY84" fmla="*/ 2362949 h 2640412"/>
              <a:gd name="connsiteX85" fmla="*/ 1892141 w 3441954"/>
              <a:gd name="connsiteY85" fmla="*/ 2363806 h 2640412"/>
              <a:gd name="connsiteX86" fmla="*/ 1891856 w 3441954"/>
              <a:gd name="connsiteY86" fmla="*/ 2363234 h 2640412"/>
              <a:gd name="connsiteX87" fmla="*/ 1879664 w 3441954"/>
              <a:gd name="connsiteY87" fmla="*/ 2368092 h 2640412"/>
              <a:gd name="connsiteX88" fmla="*/ 1892237 w 3441954"/>
              <a:gd name="connsiteY88" fmla="*/ 2363901 h 2640412"/>
              <a:gd name="connsiteX89" fmla="*/ 1897856 w 3441954"/>
              <a:gd name="connsiteY89" fmla="*/ 2365044 h 2640412"/>
              <a:gd name="connsiteX90" fmla="*/ 1899190 w 3441954"/>
              <a:gd name="connsiteY90" fmla="*/ 2364092 h 2640412"/>
              <a:gd name="connsiteX91" fmla="*/ 1899761 w 3441954"/>
              <a:gd name="connsiteY91" fmla="*/ 2363520 h 2640412"/>
              <a:gd name="connsiteX92" fmla="*/ 1899666 w 3441954"/>
              <a:gd name="connsiteY92" fmla="*/ 2363615 h 2640412"/>
              <a:gd name="connsiteX93" fmla="*/ 1903190 w 3441954"/>
              <a:gd name="connsiteY93" fmla="*/ 2359043 h 2640412"/>
              <a:gd name="connsiteX94" fmla="*/ 1410272 w 3441954"/>
              <a:gd name="connsiteY94" fmla="*/ 2357996 h 2640412"/>
              <a:gd name="connsiteX95" fmla="*/ 1408176 w 3441954"/>
              <a:gd name="connsiteY95" fmla="*/ 2359615 h 2640412"/>
              <a:gd name="connsiteX96" fmla="*/ 1393889 w 3441954"/>
              <a:gd name="connsiteY96" fmla="*/ 2367616 h 2640412"/>
              <a:gd name="connsiteX97" fmla="*/ 1390555 w 3441954"/>
              <a:gd name="connsiteY97" fmla="*/ 2375712 h 2640412"/>
              <a:gd name="connsiteX98" fmla="*/ 1396556 w 3441954"/>
              <a:gd name="connsiteY98" fmla="*/ 2373712 h 2640412"/>
              <a:gd name="connsiteX99" fmla="*/ 1410272 w 3441954"/>
              <a:gd name="connsiteY99" fmla="*/ 2357996 h 2640412"/>
              <a:gd name="connsiteX100" fmla="*/ 1922431 w 3441954"/>
              <a:gd name="connsiteY100" fmla="*/ 2356567 h 2640412"/>
              <a:gd name="connsiteX101" fmla="*/ 1914335 w 3441954"/>
              <a:gd name="connsiteY101" fmla="*/ 2359805 h 2640412"/>
              <a:gd name="connsiteX102" fmla="*/ 1911001 w 3441954"/>
              <a:gd name="connsiteY102" fmla="*/ 2362377 h 2640412"/>
              <a:gd name="connsiteX103" fmla="*/ 1909382 w 3441954"/>
              <a:gd name="connsiteY103" fmla="*/ 2362568 h 2640412"/>
              <a:gd name="connsiteX104" fmla="*/ 1906905 w 3441954"/>
              <a:gd name="connsiteY104" fmla="*/ 2367902 h 2640412"/>
              <a:gd name="connsiteX105" fmla="*/ 1907096 w 3441954"/>
              <a:gd name="connsiteY105" fmla="*/ 2367902 h 2640412"/>
              <a:gd name="connsiteX106" fmla="*/ 1911191 w 3441954"/>
              <a:gd name="connsiteY106" fmla="*/ 2362472 h 2640412"/>
              <a:gd name="connsiteX107" fmla="*/ 1922050 w 3441954"/>
              <a:gd name="connsiteY107" fmla="*/ 2357043 h 2640412"/>
              <a:gd name="connsiteX108" fmla="*/ 1921954 w 3441954"/>
              <a:gd name="connsiteY108" fmla="*/ 2356948 h 2640412"/>
              <a:gd name="connsiteX109" fmla="*/ 1922431 w 3441954"/>
              <a:gd name="connsiteY109" fmla="*/ 2356567 h 2640412"/>
              <a:gd name="connsiteX110" fmla="*/ 1967579 w 3441954"/>
              <a:gd name="connsiteY110" fmla="*/ 2339803 h 2640412"/>
              <a:gd name="connsiteX111" fmla="*/ 1958340 w 3441954"/>
              <a:gd name="connsiteY111" fmla="*/ 2347328 h 2640412"/>
              <a:gd name="connsiteX112" fmla="*/ 1958340 w 3441954"/>
              <a:gd name="connsiteY112" fmla="*/ 2347423 h 2640412"/>
              <a:gd name="connsiteX113" fmla="*/ 1970437 w 3441954"/>
              <a:gd name="connsiteY113" fmla="*/ 2341327 h 2640412"/>
              <a:gd name="connsiteX114" fmla="*/ 1967579 w 3441954"/>
              <a:gd name="connsiteY114" fmla="*/ 2339803 h 2640412"/>
              <a:gd name="connsiteX115" fmla="*/ 1961293 w 3441954"/>
              <a:gd name="connsiteY115" fmla="*/ 2334088 h 2640412"/>
              <a:gd name="connsiteX116" fmla="*/ 1954054 w 3441954"/>
              <a:gd name="connsiteY116" fmla="*/ 2340184 h 2640412"/>
              <a:gd name="connsiteX117" fmla="*/ 1964912 w 3441954"/>
              <a:gd name="connsiteY117" fmla="*/ 2335898 h 2640412"/>
              <a:gd name="connsiteX118" fmla="*/ 1961293 w 3441954"/>
              <a:gd name="connsiteY118" fmla="*/ 2334088 h 2640412"/>
              <a:gd name="connsiteX119" fmla="*/ 1970627 w 3441954"/>
              <a:gd name="connsiteY119" fmla="*/ 2319991 h 2640412"/>
              <a:gd name="connsiteX120" fmla="*/ 1961674 w 3441954"/>
              <a:gd name="connsiteY120" fmla="*/ 2322277 h 2640412"/>
              <a:gd name="connsiteX121" fmla="*/ 1963579 w 3441954"/>
              <a:gd name="connsiteY121" fmla="*/ 2320372 h 2640412"/>
              <a:gd name="connsiteX122" fmla="*/ 1949101 w 3441954"/>
              <a:gd name="connsiteY122" fmla="*/ 2327897 h 2640412"/>
              <a:gd name="connsiteX123" fmla="*/ 1929479 w 3441954"/>
              <a:gd name="connsiteY123" fmla="*/ 2337707 h 2640412"/>
              <a:gd name="connsiteX124" fmla="*/ 1915478 w 3441954"/>
              <a:gd name="connsiteY124" fmla="*/ 2346470 h 2640412"/>
              <a:gd name="connsiteX125" fmla="*/ 1914525 w 3441954"/>
              <a:gd name="connsiteY125" fmla="*/ 2347804 h 2640412"/>
              <a:gd name="connsiteX126" fmla="*/ 1917002 w 3441954"/>
              <a:gd name="connsiteY126" fmla="*/ 2347518 h 2640412"/>
              <a:gd name="connsiteX127" fmla="*/ 1911668 w 3441954"/>
              <a:gd name="connsiteY127" fmla="*/ 2351614 h 2640412"/>
              <a:gd name="connsiteX128" fmla="*/ 1909096 w 3441954"/>
              <a:gd name="connsiteY128" fmla="*/ 2354948 h 2640412"/>
              <a:gd name="connsiteX129" fmla="*/ 1915763 w 3441954"/>
              <a:gd name="connsiteY129" fmla="*/ 2351519 h 2640412"/>
              <a:gd name="connsiteX130" fmla="*/ 1917478 w 3441954"/>
              <a:gd name="connsiteY130" fmla="*/ 2347423 h 2640412"/>
              <a:gd name="connsiteX131" fmla="*/ 1917002 w 3441954"/>
              <a:gd name="connsiteY131" fmla="*/ 2347423 h 2640412"/>
              <a:gd name="connsiteX132" fmla="*/ 1917573 w 3441954"/>
              <a:gd name="connsiteY132" fmla="*/ 2346947 h 2640412"/>
              <a:gd name="connsiteX133" fmla="*/ 1917764 w 3441954"/>
              <a:gd name="connsiteY133" fmla="*/ 2347328 h 2640412"/>
              <a:gd name="connsiteX134" fmla="*/ 1920050 w 3441954"/>
              <a:gd name="connsiteY134" fmla="*/ 2345423 h 2640412"/>
              <a:gd name="connsiteX135" fmla="*/ 1960531 w 3441954"/>
              <a:gd name="connsiteY135" fmla="*/ 2329516 h 2640412"/>
              <a:gd name="connsiteX136" fmla="*/ 1966246 w 3441954"/>
              <a:gd name="connsiteY136" fmla="*/ 2328468 h 2640412"/>
              <a:gd name="connsiteX137" fmla="*/ 1982915 w 3441954"/>
              <a:gd name="connsiteY137" fmla="*/ 2327992 h 2640412"/>
              <a:gd name="connsiteX138" fmla="*/ 1990154 w 3441954"/>
              <a:gd name="connsiteY138" fmla="*/ 2331611 h 2640412"/>
              <a:gd name="connsiteX139" fmla="*/ 1990725 w 3441954"/>
              <a:gd name="connsiteY139" fmla="*/ 2331611 h 2640412"/>
              <a:gd name="connsiteX140" fmla="*/ 1989868 w 3441954"/>
              <a:gd name="connsiteY140" fmla="*/ 2330754 h 2640412"/>
              <a:gd name="connsiteX141" fmla="*/ 1984248 w 3441954"/>
              <a:gd name="connsiteY141" fmla="*/ 2324658 h 2640412"/>
              <a:gd name="connsiteX142" fmla="*/ 1977866 w 3441954"/>
              <a:gd name="connsiteY142" fmla="*/ 2324658 h 2640412"/>
              <a:gd name="connsiteX143" fmla="*/ 1974818 w 3441954"/>
              <a:gd name="connsiteY143" fmla="*/ 2319991 h 2640412"/>
              <a:gd name="connsiteX144" fmla="*/ 1970627 w 3441954"/>
              <a:gd name="connsiteY144" fmla="*/ 2319991 h 2640412"/>
              <a:gd name="connsiteX145" fmla="*/ 858298 w 3441954"/>
              <a:gd name="connsiteY145" fmla="*/ 2314181 h 2640412"/>
              <a:gd name="connsiteX146" fmla="*/ 854012 w 3441954"/>
              <a:gd name="connsiteY146" fmla="*/ 2315133 h 2640412"/>
              <a:gd name="connsiteX147" fmla="*/ 849059 w 3441954"/>
              <a:gd name="connsiteY147" fmla="*/ 2316276 h 2640412"/>
              <a:gd name="connsiteX148" fmla="*/ 849344 w 3441954"/>
              <a:gd name="connsiteY148" fmla="*/ 2316467 h 2640412"/>
              <a:gd name="connsiteX149" fmla="*/ 849059 w 3441954"/>
              <a:gd name="connsiteY149" fmla="*/ 2316467 h 2640412"/>
              <a:gd name="connsiteX150" fmla="*/ 848487 w 3441954"/>
              <a:gd name="connsiteY150" fmla="*/ 2316657 h 2640412"/>
              <a:gd name="connsiteX151" fmla="*/ 849154 w 3441954"/>
              <a:gd name="connsiteY151" fmla="*/ 2316657 h 2640412"/>
              <a:gd name="connsiteX152" fmla="*/ 851274 w 3441954"/>
              <a:gd name="connsiteY152" fmla="*/ 2320066 h 2640412"/>
              <a:gd name="connsiteX153" fmla="*/ 851249 w 3441954"/>
              <a:gd name="connsiteY153" fmla="*/ 2320086 h 2640412"/>
              <a:gd name="connsiteX154" fmla="*/ 851345 w 3441954"/>
              <a:gd name="connsiteY154" fmla="*/ 2320181 h 2640412"/>
              <a:gd name="connsiteX155" fmla="*/ 851274 w 3441954"/>
              <a:gd name="connsiteY155" fmla="*/ 2320066 h 2640412"/>
              <a:gd name="connsiteX156" fmla="*/ 889540 w 3441954"/>
              <a:gd name="connsiteY156" fmla="*/ 2298083 h 2640412"/>
              <a:gd name="connsiteX157" fmla="*/ 882872 w 3441954"/>
              <a:gd name="connsiteY157" fmla="*/ 2303036 h 2640412"/>
              <a:gd name="connsiteX158" fmla="*/ 869347 w 3441954"/>
              <a:gd name="connsiteY158" fmla="*/ 2310752 h 2640412"/>
              <a:gd name="connsiteX159" fmla="*/ 873633 w 3441954"/>
              <a:gd name="connsiteY159" fmla="*/ 2309609 h 2640412"/>
              <a:gd name="connsiteX160" fmla="*/ 875157 w 3441954"/>
              <a:gd name="connsiteY160" fmla="*/ 2319515 h 2640412"/>
              <a:gd name="connsiteX161" fmla="*/ 871538 w 3441954"/>
              <a:gd name="connsiteY161" fmla="*/ 2328849 h 2640412"/>
              <a:gd name="connsiteX162" fmla="*/ 866775 w 3441954"/>
              <a:gd name="connsiteY162" fmla="*/ 2337326 h 2640412"/>
              <a:gd name="connsiteX163" fmla="*/ 876491 w 3441954"/>
              <a:gd name="connsiteY163" fmla="*/ 2339898 h 2640412"/>
              <a:gd name="connsiteX164" fmla="*/ 872204 w 3441954"/>
              <a:gd name="connsiteY164" fmla="*/ 2348756 h 2640412"/>
              <a:gd name="connsiteX165" fmla="*/ 881539 w 3441954"/>
              <a:gd name="connsiteY165" fmla="*/ 2353233 h 2640412"/>
              <a:gd name="connsiteX166" fmla="*/ 888492 w 3441954"/>
              <a:gd name="connsiteY166" fmla="*/ 2346089 h 2640412"/>
              <a:gd name="connsiteX167" fmla="*/ 888206 w 3441954"/>
              <a:gd name="connsiteY167" fmla="*/ 2345899 h 2640412"/>
              <a:gd name="connsiteX168" fmla="*/ 888492 w 3441954"/>
              <a:gd name="connsiteY168" fmla="*/ 2345613 h 2640412"/>
              <a:gd name="connsiteX169" fmla="*/ 888492 w 3441954"/>
              <a:gd name="connsiteY169" fmla="*/ 2345994 h 2640412"/>
              <a:gd name="connsiteX170" fmla="*/ 898017 w 3441954"/>
              <a:gd name="connsiteY170" fmla="*/ 2344756 h 2640412"/>
              <a:gd name="connsiteX171" fmla="*/ 909066 w 3441954"/>
              <a:gd name="connsiteY171" fmla="*/ 2334850 h 2640412"/>
              <a:gd name="connsiteX172" fmla="*/ 924687 w 3441954"/>
              <a:gd name="connsiteY172" fmla="*/ 2320848 h 2640412"/>
              <a:gd name="connsiteX173" fmla="*/ 924687 w 3441954"/>
              <a:gd name="connsiteY173" fmla="*/ 2321134 h 2640412"/>
              <a:gd name="connsiteX174" fmla="*/ 924973 w 3441954"/>
              <a:gd name="connsiteY174" fmla="*/ 2320658 h 2640412"/>
              <a:gd name="connsiteX175" fmla="*/ 912495 w 3441954"/>
              <a:gd name="connsiteY175" fmla="*/ 2316467 h 2640412"/>
              <a:gd name="connsiteX176" fmla="*/ 900017 w 3441954"/>
              <a:gd name="connsiteY176" fmla="*/ 2307608 h 2640412"/>
              <a:gd name="connsiteX177" fmla="*/ 894874 w 3441954"/>
              <a:gd name="connsiteY177" fmla="*/ 2302846 h 2640412"/>
              <a:gd name="connsiteX178" fmla="*/ 893731 w 3441954"/>
              <a:gd name="connsiteY178" fmla="*/ 2301893 h 2640412"/>
              <a:gd name="connsiteX179" fmla="*/ 889540 w 3441954"/>
              <a:gd name="connsiteY179" fmla="*/ 2298083 h 2640412"/>
              <a:gd name="connsiteX180" fmla="*/ 2220944 w 3441954"/>
              <a:gd name="connsiteY180" fmla="*/ 2269318 h 2640412"/>
              <a:gd name="connsiteX181" fmla="*/ 2203323 w 3441954"/>
              <a:gd name="connsiteY181" fmla="*/ 2275128 h 2640412"/>
              <a:gd name="connsiteX182" fmla="*/ 2219992 w 3441954"/>
              <a:gd name="connsiteY182" fmla="*/ 2273223 h 2640412"/>
              <a:gd name="connsiteX183" fmla="*/ 2222373 w 3441954"/>
              <a:gd name="connsiteY183" fmla="*/ 2273890 h 2640412"/>
              <a:gd name="connsiteX184" fmla="*/ 2219611 w 3441954"/>
              <a:gd name="connsiteY184" fmla="*/ 2276843 h 2640412"/>
              <a:gd name="connsiteX185" fmla="*/ 2210181 w 3441954"/>
              <a:gd name="connsiteY185" fmla="*/ 2281034 h 2640412"/>
              <a:gd name="connsiteX186" fmla="*/ 2226183 w 3441954"/>
              <a:gd name="connsiteY186" fmla="*/ 2278843 h 2640412"/>
              <a:gd name="connsiteX187" fmla="*/ 2228564 w 3441954"/>
              <a:gd name="connsiteY187" fmla="*/ 2279510 h 2640412"/>
              <a:gd name="connsiteX188" fmla="*/ 2227421 w 3441954"/>
              <a:gd name="connsiteY188" fmla="*/ 2280938 h 2640412"/>
              <a:gd name="connsiteX189" fmla="*/ 2233232 w 3441954"/>
              <a:gd name="connsiteY189" fmla="*/ 2278367 h 2640412"/>
              <a:gd name="connsiteX190" fmla="*/ 2229136 w 3441954"/>
              <a:gd name="connsiteY190" fmla="*/ 2279224 h 2640412"/>
              <a:gd name="connsiteX191" fmla="*/ 2234279 w 3441954"/>
              <a:gd name="connsiteY191" fmla="*/ 2274652 h 2640412"/>
              <a:gd name="connsiteX192" fmla="*/ 2236470 w 3441954"/>
              <a:gd name="connsiteY192" fmla="*/ 2274747 h 2640412"/>
              <a:gd name="connsiteX193" fmla="*/ 2235708 w 3441954"/>
              <a:gd name="connsiteY193" fmla="*/ 2277224 h 2640412"/>
              <a:gd name="connsiteX194" fmla="*/ 2235803 w 3441954"/>
              <a:gd name="connsiteY194" fmla="*/ 2277509 h 2640412"/>
              <a:gd name="connsiteX195" fmla="*/ 2244852 w 3441954"/>
              <a:gd name="connsiteY195" fmla="*/ 2273604 h 2640412"/>
              <a:gd name="connsiteX196" fmla="*/ 2242185 w 3441954"/>
              <a:gd name="connsiteY196" fmla="*/ 2270651 h 2640412"/>
              <a:gd name="connsiteX197" fmla="*/ 2234375 w 3441954"/>
              <a:gd name="connsiteY197" fmla="*/ 2274557 h 2640412"/>
              <a:gd name="connsiteX198" fmla="*/ 2224278 w 3441954"/>
              <a:gd name="connsiteY198" fmla="*/ 2275223 h 2640412"/>
              <a:gd name="connsiteX199" fmla="*/ 2224088 w 3441954"/>
              <a:gd name="connsiteY199" fmla="*/ 2273509 h 2640412"/>
              <a:gd name="connsiteX200" fmla="*/ 2222945 w 3441954"/>
              <a:gd name="connsiteY200" fmla="*/ 2273699 h 2640412"/>
              <a:gd name="connsiteX201" fmla="*/ 2223992 w 3441954"/>
              <a:gd name="connsiteY201" fmla="*/ 2272747 h 2640412"/>
              <a:gd name="connsiteX202" fmla="*/ 2223707 w 3441954"/>
              <a:gd name="connsiteY202" fmla="*/ 2269699 h 2640412"/>
              <a:gd name="connsiteX203" fmla="*/ 2221802 w 3441954"/>
              <a:gd name="connsiteY203" fmla="*/ 2269318 h 2640412"/>
              <a:gd name="connsiteX204" fmla="*/ 2220944 w 3441954"/>
              <a:gd name="connsiteY204" fmla="*/ 2269318 h 2640412"/>
              <a:gd name="connsiteX205" fmla="*/ 946214 w 3441954"/>
              <a:gd name="connsiteY205" fmla="*/ 2255316 h 2640412"/>
              <a:gd name="connsiteX206" fmla="*/ 944975 w 3441954"/>
              <a:gd name="connsiteY206" fmla="*/ 2256269 h 2640412"/>
              <a:gd name="connsiteX207" fmla="*/ 947261 w 3441954"/>
              <a:gd name="connsiteY207" fmla="*/ 2259698 h 2640412"/>
              <a:gd name="connsiteX208" fmla="*/ 948295 w 3441954"/>
              <a:gd name="connsiteY208" fmla="*/ 2260074 h 2640412"/>
              <a:gd name="connsiteX209" fmla="*/ 948214 w 3441954"/>
              <a:gd name="connsiteY209" fmla="*/ 2260174 h 2640412"/>
              <a:gd name="connsiteX210" fmla="*/ 948309 w 3441954"/>
              <a:gd name="connsiteY210" fmla="*/ 2260079 h 2640412"/>
              <a:gd name="connsiteX211" fmla="*/ 948295 w 3441954"/>
              <a:gd name="connsiteY211" fmla="*/ 2260074 h 2640412"/>
              <a:gd name="connsiteX212" fmla="*/ 950500 w 3441954"/>
              <a:gd name="connsiteY212" fmla="*/ 2257316 h 2640412"/>
              <a:gd name="connsiteX213" fmla="*/ 946214 w 3441954"/>
              <a:gd name="connsiteY213" fmla="*/ 2255316 h 2640412"/>
              <a:gd name="connsiteX214" fmla="*/ 2379726 w 3441954"/>
              <a:gd name="connsiteY214" fmla="*/ 2235409 h 2640412"/>
              <a:gd name="connsiteX215" fmla="*/ 2367153 w 3441954"/>
              <a:gd name="connsiteY215" fmla="*/ 2239600 h 2640412"/>
              <a:gd name="connsiteX216" fmla="*/ 2366296 w 3441954"/>
              <a:gd name="connsiteY216" fmla="*/ 2239886 h 2640412"/>
              <a:gd name="connsiteX217" fmla="*/ 2362867 w 3441954"/>
              <a:gd name="connsiteY217" fmla="*/ 2243029 h 2640412"/>
              <a:gd name="connsiteX218" fmla="*/ 2381441 w 3441954"/>
              <a:gd name="connsiteY218" fmla="*/ 2237123 h 2640412"/>
              <a:gd name="connsiteX219" fmla="*/ 2379726 w 3441954"/>
              <a:gd name="connsiteY219" fmla="*/ 2235409 h 2640412"/>
              <a:gd name="connsiteX220" fmla="*/ 2829592 w 3441954"/>
              <a:gd name="connsiteY220" fmla="*/ 2069293 h 2640412"/>
              <a:gd name="connsiteX221" fmla="*/ 2807970 w 3441954"/>
              <a:gd name="connsiteY221" fmla="*/ 2070436 h 2640412"/>
              <a:gd name="connsiteX222" fmla="*/ 2804065 w 3441954"/>
              <a:gd name="connsiteY222" fmla="*/ 2073198 h 2640412"/>
              <a:gd name="connsiteX223" fmla="*/ 2804351 w 3441954"/>
              <a:gd name="connsiteY223" fmla="*/ 2074055 h 2640412"/>
              <a:gd name="connsiteX224" fmla="*/ 2823781 w 3441954"/>
              <a:gd name="connsiteY224" fmla="*/ 2075770 h 2640412"/>
              <a:gd name="connsiteX225" fmla="*/ 2825210 w 3441954"/>
              <a:gd name="connsiteY225" fmla="*/ 2075198 h 2640412"/>
              <a:gd name="connsiteX226" fmla="*/ 2829592 w 3441954"/>
              <a:gd name="connsiteY226" fmla="*/ 2069293 h 2640412"/>
              <a:gd name="connsiteX227" fmla="*/ 2849975 w 3441954"/>
              <a:gd name="connsiteY227" fmla="*/ 2039480 h 2640412"/>
              <a:gd name="connsiteX228" fmla="*/ 2829592 w 3441954"/>
              <a:gd name="connsiteY228" fmla="*/ 2046623 h 2640412"/>
              <a:gd name="connsiteX229" fmla="*/ 2834164 w 3441954"/>
              <a:gd name="connsiteY229" fmla="*/ 2049862 h 2640412"/>
              <a:gd name="connsiteX230" fmla="*/ 2846165 w 3441954"/>
              <a:gd name="connsiteY230" fmla="*/ 2043766 h 2640412"/>
              <a:gd name="connsiteX231" fmla="*/ 2854547 w 3441954"/>
              <a:gd name="connsiteY231" fmla="*/ 2040337 h 2640412"/>
              <a:gd name="connsiteX232" fmla="*/ 2849975 w 3441954"/>
              <a:gd name="connsiteY232" fmla="*/ 2039480 h 2640412"/>
              <a:gd name="connsiteX233" fmla="*/ 3030760 w 3441954"/>
              <a:gd name="connsiteY233" fmla="*/ 2031669 h 2640412"/>
              <a:gd name="connsiteX234" fmla="*/ 3030915 w 3441954"/>
              <a:gd name="connsiteY234" fmla="*/ 2031681 h 2640412"/>
              <a:gd name="connsiteX235" fmla="*/ 3010757 w 3441954"/>
              <a:gd name="connsiteY235" fmla="*/ 2038622 h 2640412"/>
              <a:gd name="connsiteX236" fmla="*/ 3025426 w 3441954"/>
              <a:gd name="connsiteY236" fmla="*/ 2037479 h 2640412"/>
              <a:gd name="connsiteX237" fmla="*/ 3022949 w 3441954"/>
              <a:gd name="connsiteY237" fmla="*/ 2042813 h 2640412"/>
              <a:gd name="connsiteX238" fmla="*/ 3031617 w 3441954"/>
              <a:gd name="connsiteY238" fmla="*/ 2043099 h 2640412"/>
              <a:gd name="connsiteX239" fmla="*/ 3031617 w 3441954"/>
              <a:gd name="connsiteY239" fmla="*/ 2043861 h 2640412"/>
              <a:gd name="connsiteX240" fmla="*/ 3049048 w 3441954"/>
              <a:gd name="connsiteY240" fmla="*/ 2040146 h 2640412"/>
              <a:gd name="connsiteX241" fmla="*/ 3061716 w 3441954"/>
              <a:gd name="connsiteY241" fmla="*/ 2036527 h 2640412"/>
              <a:gd name="connsiteX242" fmla="*/ 3052858 w 3441954"/>
              <a:gd name="connsiteY242" fmla="*/ 2037098 h 2640412"/>
              <a:gd name="connsiteX243" fmla="*/ 3046667 w 3441954"/>
              <a:gd name="connsiteY243" fmla="*/ 2032907 h 2640412"/>
              <a:gd name="connsiteX244" fmla="*/ 3030915 w 3441954"/>
              <a:gd name="connsiteY244" fmla="*/ 2031681 h 2640412"/>
              <a:gd name="connsiteX245" fmla="*/ 3030950 w 3441954"/>
              <a:gd name="connsiteY245" fmla="*/ 2031669 h 2640412"/>
              <a:gd name="connsiteX246" fmla="*/ 3087910 w 3441954"/>
              <a:gd name="connsiteY246" fmla="*/ 2024621 h 2640412"/>
              <a:gd name="connsiteX247" fmla="*/ 3088100 w 3441954"/>
              <a:gd name="connsiteY247" fmla="*/ 2024811 h 2640412"/>
              <a:gd name="connsiteX248" fmla="*/ 3059335 w 3441954"/>
              <a:gd name="connsiteY248" fmla="*/ 2027383 h 2640412"/>
              <a:gd name="connsiteX249" fmla="*/ 3064002 w 3441954"/>
              <a:gd name="connsiteY249" fmla="*/ 2034527 h 2640412"/>
              <a:gd name="connsiteX250" fmla="*/ 3067145 w 3441954"/>
              <a:gd name="connsiteY250" fmla="*/ 2030240 h 2640412"/>
              <a:gd name="connsiteX251" fmla="*/ 3073337 w 3441954"/>
              <a:gd name="connsiteY251" fmla="*/ 2036051 h 2640412"/>
              <a:gd name="connsiteX252" fmla="*/ 3073337 w 3441954"/>
              <a:gd name="connsiteY252" fmla="*/ 2035955 h 2640412"/>
              <a:gd name="connsiteX253" fmla="*/ 3078289 w 3441954"/>
              <a:gd name="connsiteY253" fmla="*/ 2030812 h 2640412"/>
              <a:gd name="connsiteX254" fmla="*/ 3092101 w 3441954"/>
              <a:gd name="connsiteY254" fmla="*/ 2029574 h 2640412"/>
              <a:gd name="connsiteX255" fmla="*/ 3092482 w 3441954"/>
              <a:gd name="connsiteY255" fmla="*/ 2029288 h 2640412"/>
              <a:gd name="connsiteX256" fmla="*/ 3092672 w 3441954"/>
              <a:gd name="connsiteY256" fmla="*/ 2029383 h 2640412"/>
              <a:gd name="connsiteX257" fmla="*/ 3094863 w 3441954"/>
              <a:gd name="connsiteY257" fmla="*/ 2029002 h 2640412"/>
              <a:gd name="connsiteX258" fmla="*/ 3096482 w 3441954"/>
              <a:gd name="connsiteY258" fmla="*/ 2027288 h 2640412"/>
              <a:gd name="connsiteX259" fmla="*/ 3097054 w 3441954"/>
              <a:gd name="connsiteY259" fmla="*/ 2026716 h 2640412"/>
              <a:gd name="connsiteX260" fmla="*/ 3092482 w 3441954"/>
              <a:gd name="connsiteY260" fmla="*/ 2029193 h 2640412"/>
              <a:gd name="connsiteX261" fmla="*/ 3088100 w 3441954"/>
              <a:gd name="connsiteY261" fmla="*/ 2024811 h 2640412"/>
              <a:gd name="connsiteX262" fmla="*/ 3088100 w 3441954"/>
              <a:gd name="connsiteY262" fmla="*/ 2024811 h 2640412"/>
              <a:gd name="connsiteX263" fmla="*/ 2969038 w 3441954"/>
              <a:gd name="connsiteY263" fmla="*/ 2024240 h 2640412"/>
              <a:gd name="connsiteX264" fmla="*/ 2962085 w 3441954"/>
              <a:gd name="connsiteY264" fmla="*/ 2025002 h 2640412"/>
              <a:gd name="connsiteX265" fmla="*/ 2967800 w 3441954"/>
              <a:gd name="connsiteY265" fmla="*/ 2027573 h 2640412"/>
              <a:gd name="connsiteX266" fmla="*/ 2969038 w 3441954"/>
              <a:gd name="connsiteY266" fmla="*/ 2024240 h 2640412"/>
              <a:gd name="connsiteX267" fmla="*/ 2884170 w 3441954"/>
              <a:gd name="connsiteY267" fmla="*/ 2019953 h 2640412"/>
              <a:gd name="connsiteX268" fmla="*/ 2884170 w 3441954"/>
              <a:gd name="connsiteY268" fmla="*/ 2020049 h 2640412"/>
              <a:gd name="connsiteX269" fmla="*/ 2883599 w 3441954"/>
              <a:gd name="connsiteY269" fmla="*/ 2020430 h 2640412"/>
              <a:gd name="connsiteX270" fmla="*/ 2896934 w 3441954"/>
              <a:gd name="connsiteY270" fmla="*/ 2021287 h 2640412"/>
              <a:gd name="connsiteX271" fmla="*/ 2884170 w 3441954"/>
              <a:gd name="connsiteY271" fmla="*/ 2019953 h 2640412"/>
              <a:gd name="connsiteX272" fmla="*/ 645319 w 3441954"/>
              <a:gd name="connsiteY272" fmla="*/ 2011381 h 2640412"/>
              <a:gd name="connsiteX273" fmla="*/ 635508 w 3441954"/>
              <a:gd name="connsiteY273" fmla="*/ 2024525 h 2640412"/>
              <a:gd name="connsiteX274" fmla="*/ 636937 w 3441954"/>
              <a:gd name="connsiteY274" fmla="*/ 2023478 h 2640412"/>
              <a:gd name="connsiteX275" fmla="*/ 645224 w 3441954"/>
              <a:gd name="connsiteY275" fmla="*/ 2011952 h 2640412"/>
              <a:gd name="connsiteX276" fmla="*/ 645319 w 3441954"/>
              <a:gd name="connsiteY276" fmla="*/ 2011381 h 2640412"/>
              <a:gd name="connsiteX277" fmla="*/ 638842 w 3441954"/>
              <a:gd name="connsiteY277" fmla="*/ 2001094 h 2640412"/>
              <a:gd name="connsiteX278" fmla="*/ 637889 w 3441954"/>
              <a:gd name="connsiteY278" fmla="*/ 2001475 h 2640412"/>
              <a:gd name="connsiteX279" fmla="*/ 625983 w 3441954"/>
              <a:gd name="connsiteY279" fmla="*/ 2009000 h 2640412"/>
              <a:gd name="connsiteX280" fmla="*/ 629126 w 3441954"/>
              <a:gd name="connsiteY280" fmla="*/ 2015096 h 2640412"/>
              <a:gd name="connsiteX281" fmla="*/ 621792 w 3441954"/>
              <a:gd name="connsiteY281" fmla="*/ 2014524 h 2640412"/>
              <a:gd name="connsiteX282" fmla="*/ 619982 w 3441954"/>
              <a:gd name="connsiteY282" fmla="*/ 2013000 h 2640412"/>
              <a:gd name="connsiteX283" fmla="*/ 617315 w 3441954"/>
              <a:gd name="connsiteY283" fmla="*/ 2018620 h 2640412"/>
              <a:gd name="connsiteX284" fmla="*/ 623126 w 3441954"/>
              <a:gd name="connsiteY284" fmla="*/ 2031764 h 2640412"/>
              <a:gd name="connsiteX285" fmla="*/ 622649 w 3441954"/>
              <a:gd name="connsiteY285" fmla="*/ 2034336 h 2640412"/>
              <a:gd name="connsiteX286" fmla="*/ 623126 w 3441954"/>
              <a:gd name="connsiteY286" fmla="*/ 2034908 h 2640412"/>
              <a:gd name="connsiteX287" fmla="*/ 628745 w 3441954"/>
              <a:gd name="connsiteY287" fmla="*/ 2032526 h 2640412"/>
              <a:gd name="connsiteX288" fmla="*/ 628841 w 3441954"/>
              <a:gd name="connsiteY288" fmla="*/ 2032717 h 2640412"/>
              <a:gd name="connsiteX289" fmla="*/ 633222 w 3441954"/>
              <a:gd name="connsiteY289" fmla="*/ 2015381 h 2640412"/>
              <a:gd name="connsiteX290" fmla="*/ 638842 w 3441954"/>
              <a:gd name="connsiteY290" fmla="*/ 2001094 h 2640412"/>
              <a:gd name="connsiteX291" fmla="*/ 538544 w 3441954"/>
              <a:gd name="connsiteY291" fmla="*/ 1963946 h 2640412"/>
              <a:gd name="connsiteX292" fmla="*/ 530828 w 3441954"/>
              <a:gd name="connsiteY292" fmla="*/ 1967471 h 2640412"/>
              <a:gd name="connsiteX293" fmla="*/ 539401 w 3441954"/>
              <a:gd name="connsiteY293" fmla="*/ 1968804 h 2640412"/>
              <a:gd name="connsiteX294" fmla="*/ 538544 w 3441954"/>
              <a:gd name="connsiteY294" fmla="*/ 1963946 h 2640412"/>
              <a:gd name="connsiteX295" fmla="*/ 501777 w 3441954"/>
              <a:gd name="connsiteY295" fmla="*/ 1962518 h 2640412"/>
              <a:gd name="connsiteX296" fmla="*/ 492157 w 3441954"/>
              <a:gd name="connsiteY296" fmla="*/ 1966613 h 2640412"/>
              <a:gd name="connsiteX297" fmla="*/ 481775 w 3441954"/>
              <a:gd name="connsiteY297" fmla="*/ 1972233 h 2640412"/>
              <a:gd name="connsiteX298" fmla="*/ 482918 w 3441954"/>
              <a:gd name="connsiteY298" fmla="*/ 1975567 h 2640412"/>
              <a:gd name="connsiteX299" fmla="*/ 486823 w 3441954"/>
              <a:gd name="connsiteY299" fmla="*/ 1976805 h 2640412"/>
              <a:gd name="connsiteX300" fmla="*/ 491109 w 3441954"/>
              <a:gd name="connsiteY300" fmla="*/ 1973852 h 2640412"/>
              <a:gd name="connsiteX301" fmla="*/ 491109 w 3441954"/>
              <a:gd name="connsiteY301" fmla="*/ 1973948 h 2640412"/>
              <a:gd name="connsiteX302" fmla="*/ 504063 w 3441954"/>
              <a:gd name="connsiteY302" fmla="*/ 1964613 h 2640412"/>
              <a:gd name="connsiteX303" fmla="*/ 501777 w 3441954"/>
              <a:gd name="connsiteY303" fmla="*/ 1962518 h 2640412"/>
              <a:gd name="connsiteX304" fmla="*/ 527018 w 3441954"/>
              <a:gd name="connsiteY304" fmla="*/ 1942325 h 2640412"/>
              <a:gd name="connsiteX305" fmla="*/ 521113 w 3441954"/>
              <a:gd name="connsiteY305" fmla="*/ 1946992 h 2640412"/>
              <a:gd name="connsiteX306" fmla="*/ 522237 w 3441954"/>
              <a:gd name="connsiteY306" fmla="*/ 1950270 h 2640412"/>
              <a:gd name="connsiteX307" fmla="*/ 522161 w 3441954"/>
              <a:gd name="connsiteY307" fmla="*/ 1950326 h 2640412"/>
              <a:gd name="connsiteX308" fmla="*/ 522256 w 3441954"/>
              <a:gd name="connsiteY308" fmla="*/ 1950326 h 2640412"/>
              <a:gd name="connsiteX309" fmla="*/ 522237 w 3441954"/>
              <a:gd name="connsiteY309" fmla="*/ 1950270 h 2640412"/>
              <a:gd name="connsiteX310" fmla="*/ 529971 w 3441954"/>
              <a:gd name="connsiteY310" fmla="*/ 1944515 h 2640412"/>
              <a:gd name="connsiteX311" fmla="*/ 527018 w 3441954"/>
              <a:gd name="connsiteY311" fmla="*/ 1942325 h 2640412"/>
              <a:gd name="connsiteX312" fmla="*/ 536924 w 3441954"/>
              <a:gd name="connsiteY312" fmla="*/ 1896319 h 2640412"/>
              <a:gd name="connsiteX313" fmla="*/ 529495 w 3441954"/>
              <a:gd name="connsiteY313" fmla="*/ 1900986 h 2640412"/>
              <a:gd name="connsiteX314" fmla="*/ 529495 w 3441954"/>
              <a:gd name="connsiteY314" fmla="*/ 1901177 h 2640412"/>
              <a:gd name="connsiteX315" fmla="*/ 522161 w 3441954"/>
              <a:gd name="connsiteY315" fmla="*/ 1902605 h 2640412"/>
              <a:gd name="connsiteX316" fmla="*/ 508730 w 3441954"/>
              <a:gd name="connsiteY316" fmla="*/ 1913083 h 2640412"/>
              <a:gd name="connsiteX317" fmla="*/ 508635 w 3441954"/>
              <a:gd name="connsiteY317" fmla="*/ 1913750 h 2640412"/>
              <a:gd name="connsiteX318" fmla="*/ 508349 w 3441954"/>
              <a:gd name="connsiteY318" fmla="*/ 1913464 h 2640412"/>
              <a:gd name="connsiteX319" fmla="*/ 485299 w 3441954"/>
              <a:gd name="connsiteY319" fmla="*/ 1932323 h 2640412"/>
              <a:gd name="connsiteX320" fmla="*/ 484346 w 3441954"/>
              <a:gd name="connsiteY320" fmla="*/ 1934609 h 2640412"/>
              <a:gd name="connsiteX321" fmla="*/ 511112 w 3441954"/>
              <a:gd name="connsiteY321" fmla="*/ 1917179 h 2640412"/>
              <a:gd name="connsiteX322" fmla="*/ 511112 w 3441954"/>
              <a:gd name="connsiteY322" fmla="*/ 1917083 h 2640412"/>
              <a:gd name="connsiteX323" fmla="*/ 536924 w 3441954"/>
              <a:gd name="connsiteY323" fmla="*/ 1896509 h 2640412"/>
              <a:gd name="connsiteX324" fmla="*/ 536924 w 3441954"/>
              <a:gd name="connsiteY324" fmla="*/ 1896319 h 2640412"/>
              <a:gd name="connsiteX325" fmla="*/ 535591 w 3441954"/>
              <a:gd name="connsiteY325" fmla="*/ 1893080 h 2640412"/>
              <a:gd name="connsiteX326" fmla="*/ 535483 w 3441954"/>
              <a:gd name="connsiteY326" fmla="*/ 1893219 h 2640412"/>
              <a:gd name="connsiteX327" fmla="*/ 529400 w 3441954"/>
              <a:gd name="connsiteY327" fmla="*/ 1897367 h 2640412"/>
              <a:gd name="connsiteX328" fmla="*/ 529495 w 3441954"/>
              <a:gd name="connsiteY328" fmla="*/ 1900891 h 2640412"/>
              <a:gd name="connsiteX329" fmla="*/ 535483 w 3441954"/>
              <a:gd name="connsiteY329" fmla="*/ 1893219 h 2640412"/>
              <a:gd name="connsiteX330" fmla="*/ 535686 w 3441954"/>
              <a:gd name="connsiteY330" fmla="*/ 1893080 h 2640412"/>
              <a:gd name="connsiteX331" fmla="*/ 2635949 w 3441954"/>
              <a:gd name="connsiteY331" fmla="*/ 1870030 h 2640412"/>
              <a:gd name="connsiteX332" fmla="*/ 2615565 w 3441954"/>
              <a:gd name="connsiteY332" fmla="*/ 1879269 h 2640412"/>
              <a:gd name="connsiteX333" fmla="*/ 2635949 w 3441954"/>
              <a:gd name="connsiteY333" fmla="*/ 1870030 h 2640412"/>
              <a:gd name="connsiteX334" fmla="*/ 2641854 w 3441954"/>
              <a:gd name="connsiteY334" fmla="*/ 1865934 h 2640412"/>
              <a:gd name="connsiteX335" fmla="*/ 2636615 w 3441954"/>
              <a:gd name="connsiteY335" fmla="*/ 1869935 h 2640412"/>
              <a:gd name="connsiteX336" fmla="*/ 2642616 w 3441954"/>
              <a:gd name="connsiteY336" fmla="*/ 1871840 h 2640412"/>
              <a:gd name="connsiteX337" fmla="*/ 2646045 w 3441954"/>
              <a:gd name="connsiteY337" fmla="*/ 1869935 h 2640412"/>
              <a:gd name="connsiteX338" fmla="*/ 2645569 w 3441954"/>
              <a:gd name="connsiteY338" fmla="*/ 1866601 h 2640412"/>
              <a:gd name="connsiteX339" fmla="*/ 2641854 w 3441954"/>
              <a:gd name="connsiteY339" fmla="*/ 1865934 h 2640412"/>
              <a:gd name="connsiteX340" fmla="*/ 502063 w 3441954"/>
              <a:gd name="connsiteY340" fmla="*/ 1857647 h 2640412"/>
              <a:gd name="connsiteX341" fmla="*/ 497681 w 3441954"/>
              <a:gd name="connsiteY341" fmla="*/ 1866601 h 2640412"/>
              <a:gd name="connsiteX342" fmla="*/ 503968 w 3441954"/>
              <a:gd name="connsiteY342" fmla="*/ 1858600 h 2640412"/>
              <a:gd name="connsiteX343" fmla="*/ 502063 w 3441954"/>
              <a:gd name="connsiteY343" fmla="*/ 1857647 h 2640412"/>
              <a:gd name="connsiteX344" fmla="*/ 2860541 w 3441954"/>
              <a:gd name="connsiteY344" fmla="*/ 1826969 h 2640412"/>
              <a:gd name="connsiteX345" fmla="*/ 2859881 w 3441954"/>
              <a:gd name="connsiteY345" fmla="*/ 1828310 h 2640412"/>
              <a:gd name="connsiteX346" fmla="*/ 2859684 w 3441954"/>
              <a:gd name="connsiteY346" fmla="*/ 1827363 h 2640412"/>
              <a:gd name="connsiteX347" fmla="*/ 3037237 w 3441954"/>
              <a:gd name="connsiteY347" fmla="*/ 1775351 h 2640412"/>
              <a:gd name="connsiteX348" fmla="*/ 3016853 w 3441954"/>
              <a:gd name="connsiteY348" fmla="*/ 1780114 h 2640412"/>
              <a:gd name="connsiteX349" fmla="*/ 3027902 w 3441954"/>
              <a:gd name="connsiteY349" fmla="*/ 1778780 h 2640412"/>
              <a:gd name="connsiteX350" fmla="*/ 3029617 w 3441954"/>
              <a:gd name="connsiteY350" fmla="*/ 1779828 h 2640412"/>
              <a:gd name="connsiteX351" fmla="*/ 3033331 w 3441954"/>
              <a:gd name="connsiteY351" fmla="*/ 1779161 h 2640412"/>
              <a:gd name="connsiteX352" fmla="*/ 3042095 w 3441954"/>
              <a:gd name="connsiteY352" fmla="*/ 1775828 h 2640412"/>
              <a:gd name="connsiteX353" fmla="*/ 3037237 w 3441954"/>
              <a:gd name="connsiteY353" fmla="*/ 1775351 h 2640412"/>
              <a:gd name="connsiteX354" fmla="*/ 3101245 w 3441954"/>
              <a:gd name="connsiteY354" fmla="*/ 1758873 h 2640412"/>
              <a:gd name="connsiteX355" fmla="*/ 3094768 w 3441954"/>
              <a:gd name="connsiteY355" fmla="*/ 1761254 h 2640412"/>
              <a:gd name="connsiteX356" fmla="*/ 3094482 w 3441954"/>
              <a:gd name="connsiteY356" fmla="*/ 1765731 h 2640412"/>
              <a:gd name="connsiteX357" fmla="*/ 3085148 w 3441954"/>
              <a:gd name="connsiteY357" fmla="*/ 1767350 h 2640412"/>
              <a:gd name="connsiteX358" fmla="*/ 3082481 w 3441954"/>
              <a:gd name="connsiteY358" fmla="*/ 1770589 h 2640412"/>
              <a:gd name="connsiteX359" fmla="*/ 3105531 w 3441954"/>
              <a:gd name="connsiteY359" fmla="*/ 1765922 h 2640412"/>
              <a:gd name="connsiteX360" fmla="*/ 3106293 w 3441954"/>
              <a:gd name="connsiteY360" fmla="*/ 1765350 h 2640412"/>
              <a:gd name="connsiteX361" fmla="*/ 3098102 w 3441954"/>
              <a:gd name="connsiteY361" fmla="*/ 1761064 h 2640412"/>
              <a:gd name="connsiteX362" fmla="*/ 3101245 w 3441954"/>
              <a:gd name="connsiteY362" fmla="*/ 1758873 h 2640412"/>
              <a:gd name="connsiteX363" fmla="*/ 3297752 w 3441954"/>
              <a:gd name="connsiteY363" fmla="*/ 1721814 h 2640412"/>
              <a:gd name="connsiteX364" fmla="*/ 3297174 w 3441954"/>
              <a:gd name="connsiteY364" fmla="*/ 1724393 h 2640412"/>
              <a:gd name="connsiteX365" fmla="*/ 3296758 w 3441954"/>
              <a:gd name="connsiteY365" fmla="*/ 1722588 h 2640412"/>
              <a:gd name="connsiteX366" fmla="*/ 3294317 w 3441954"/>
              <a:gd name="connsiteY366" fmla="*/ 1687817 h 2640412"/>
              <a:gd name="connsiteX367" fmla="*/ 3294264 w 3441954"/>
              <a:gd name="connsiteY367" fmla="*/ 1687969 h 2640412"/>
              <a:gd name="connsiteX368" fmla="*/ 3289649 w 3441954"/>
              <a:gd name="connsiteY368" fmla="*/ 1692865 h 2640412"/>
              <a:gd name="connsiteX369" fmla="*/ 3291840 w 3441954"/>
              <a:gd name="connsiteY369" fmla="*/ 1694865 h 2640412"/>
              <a:gd name="connsiteX370" fmla="*/ 3294264 w 3441954"/>
              <a:gd name="connsiteY370" fmla="*/ 1687969 h 2640412"/>
              <a:gd name="connsiteX371" fmla="*/ 3294317 w 3441954"/>
              <a:gd name="connsiteY371" fmla="*/ 1687912 h 2640412"/>
              <a:gd name="connsiteX372" fmla="*/ 3223736 w 3441954"/>
              <a:gd name="connsiteY372" fmla="*/ 1663909 h 2640412"/>
              <a:gd name="connsiteX373" fmla="*/ 3220593 w 3441954"/>
              <a:gd name="connsiteY373" fmla="*/ 1664195 h 2640412"/>
              <a:gd name="connsiteX374" fmla="*/ 3209163 w 3441954"/>
              <a:gd name="connsiteY374" fmla="*/ 1668671 h 2640412"/>
              <a:gd name="connsiteX375" fmla="*/ 3200495 w 3441954"/>
              <a:gd name="connsiteY375" fmla="*/ 1672958 h 2640412"/>
              <a:gd name="connsiteX376" fmla="*/ 3196304 w 3441954"/>
              <a:gd name="connsiteY376" fmla="*/ 1674958 h 2640412"/>
              <a:gd name="connsiteX377" fmla="*/ 3196304 w 3441954"/>
              <a:gd name="connsiteY377" fmla="*/ 1674863 h 2640412"/>
              <a:gd name="connsiteX378" fmla="*/ 3193923 w 3441954"/>
              <a:gd name="connsiteY378" fmla="*/ 1685435 h 2640412"/>
              <a:gd name="connsiteX379" fmla="*/ 3194209 w 3441954"/>
              <a:gd name="connsiteY379" fmla="*/ 1685435 h 2640412"/>
              <a:gd name="connsiteX380" fmla="*/ 3198590 w 3441954"/>
              <a:gd name="connsiteY380" fmla="*/ 1683054 h 2640412"/>
              <a:gd name="connsiteX381" fmla="*/ 3219069 w 3441954"/>
              <a:gd name="connsiteY381" fmla="*/ 1670672 h 2640412"/>
              <a:gd name="connsiteX382" fmla="*/ 3223736 w 3441954"/>
              <a:gd name="connsiteY382" fmla="*/ 1663909 h 2640412"/>
              <a:gd name="connsiteX383" fmla="*/ 3250883 w 3441954"/>
              <a:gd name="connsiteY383" fmla="*/ 1663623 h 2640412"/>
              <a:gd name="connsiteX384" fmla="*/ 3239929 w 3441954"/>
              <a:gd name="connsiteY384" fmla="*/ 1677720 h 2640412"/>
              <a:gd name="connsiteX385" fmla="*/ 3245644 w 3441954"/>
              <a:gd name="connsiteY385" fmla="*/ 1676101 h 2640412"/>
              <a:gd name="connsiteX386" fmla="*/ 3245835 w 3441954"/>
              <a:gd name="connsiteY386" fmla="*/ 1676672 h 2640412"/>
              <a:gd name="connsiteX387" fmla="*/ 3254216 w 3441954"/>
              <a:gd name="connsiteY387" fmla="*/ 1666195 h 2640412"/>
              <a:gd name="connsiteX388" fmla="*/ 3250978 w 3441954"/>
              <a:gd name="connsiteY388" fmla="*/ 1663623 h 2640412"/>
              <a:gd name="connsiteX389" fmla="*/ 3154775 w 3441954"/>
              <a:gd name="connsiteY389" fmla="*/ 1477981 h 2640412"/>
              <a:gd name="connsiteX390" fmla="*/ 3131058 w 3441954"/>
              <a:gd name="connsiteY390" fmla="*/ 1483601 h 2640412"/>
              <a:gd name="connsiteX391" fmla="*/ 3131535 w 3441954"/>
              <a:gd name="connsiteY391" fmla="*/ 1484744 h 2640412"/>
              <a:gd name="connsiteX392" fmla="*/ 3131535 w 3441954"/>
              <a:gd name="connsiteY392" fmla="*/ 1484839 h 2640412"/>
              <a:gd name="connsiteX393" fmla="*/ 3154775 w 3441954"/>
              <a:gd name="connsiteY393" fmla="*/ 1477981 h 2640412"/>
              <a:gd name="connsiteX394" fmla="*/ 3106960 w 3441954"/>
              <a:gd name="connsiteY394" fmla="*/ 1467694 h 2640412"/>
              <a:gd name="connsiteX395" fmla="*/ 3077337 w 3441954"/>
              <a:gd name="connsiteY395" fmla="*/ 1476362 h 2640412"/>
              <a:gd name="connsiteX396" fmla="*/ 3078194 w 3441954"/>
              <a:gd name="connsiteY396" fmla="*/ 1476552 h 2640412"/>
              <a:gd name="connsiteX397" fmla="*/ 3085338 w 3441954"/>
              <a:gd name="connsiteY397" fmla="*/ 1478838 h 2640412"/>
              <a:gd name="connsiteX398" fmla="*/ 3104007 w 3441954"/>
              <a:gd name="connsiteY398" fmla="*/ 1473980 h 2640412"/>
              <a:gd name="connsiteX399" fmla="*/ 3106007 w 3441954"/>
              <a:gd name="connsiteY399" fmla="*/ 1473409 h 2640412"/>
              <a:gd name="connsiteX400" fmla="*/ 3106007 w 3441954"/>
              <a:gd name="connsiteY400" fmla="*/ 1473504 h 2640412"/>
              <a:gd name="connsiteX401" fmla="*/ 3106960 w 3441954"/>
              <a:gd name="connsiteY401" fmla="*/ 1467694 h 2640412"/>
              <a:gd name="connsiteX402" fmla="*/ 3144964 w 3441954"/>
              <a:gd name="connsiteY402" fmla="*/ 1461693 h 2640412"/>
              <a:gd name="connsiteX403" fmla="*/ 3143345 w 3441954"/>
              <a:gd name="connsiteY403" fmla="*/ 1463312 h 2640412"/>
              <a:gd name="connsiteX404" fmla="*/ 3142888 w 3441954"/>
              <a:gd name="connsiteY404" fmla="*/ 1465690 h 2640412"/>
              <a:gd name="connsiteX405" fmla="*/ 3142869 w 3441954"/>
              <a:gd name="connsiteY405" fmla="*/ 1465694 h 2640412"/>
              <a:gd name="connsiteX406" fmla="*/ 3142869 w 3441954"/>
              <a:gd name="connsiteY406" fmla="*/ 1465789 h 2640412"/>
              <a:gd name="connsiteX407" fmla="*/ 3142888 w 3441954"/>
              <a:gd name="connsiteY407" fmla="*/ 1465690 h 2640412"/>
              <a:gd name="connsiteX408" fmla="*/ 3155156 w 3441954"/>
              <a:gd name="connsiteY408" fmla="*/ 1463312 h 2640412"/>
              <a:gd name="connsiteX409" fmla="*/ 3154109 w 3441954"/>
              <a:gd name="connsiteY409" fmla="*/ 1463312 h 2640412"/>
              <a:gd name="connsiteX410" fmla="*/ 3144964 w 3441954"/>
              <a:gd name="connsiteY410" fmla="*/ 1461693 h 2640412"/>
              <a:gd name="connsiteX411" fmla="*/ 3105150 w 3441954"/>
              <a:gd name="connsiteY411" fmla="*/ 1458455 h 2640412"/>
              <a:gd name="connsiteX412" fmla="*/ 3094958 w 3441954"/>
              <a:gd name="connsiteY412" fmla="*/ 1460360 h 2640412"/>
              <a:gd name="connsiteX413" fmla="*/ 3094958 w 3441954"/>
              <a:gd name="connsiteY413" fmla="*/ 1460264 h 2640412"/>
              <a:gd name="connsiteX414" fmla="*/ 3091148 w 3441954"/>
              <a:gd name="connsiteY414" fmla="*/ 1463979 h 2640412"/>
              <a:gd name="connsiteX415" fmla="*/ 3106103 w 3441954"/>
              <a:gd name="connsiteY415" fmla="*/ 1464455 h 2640412"/>
              <a:gd name="connsiteX416" fmla="*/ 3105626 w 3441954"/>
              <a:gd name="connsiteY416" fmla="*/ 1463027 h 2640412"/>
              <a:gd name="connsiteX417" fmla="*/ 3105150 w 3441954"/>
              <a:gd name="connsiteY417" fmla="*/ 1458455 h 2640412"/>
              <a:gd name="connsiteX418" fmla="*/ 3221450 w 3441954"/>
              <a:gd name="connsiteY418" fmla="*/ 1455121 h 2640412"/>
              <a:gd name="connsiteX419" fmla="*/ 3217164 w 3441954"/>
              <a:gd name="connsiteY419" fmla="*/ 1457978 h 2640412"/>
              <a:gd name="connsiteX420" fmla="*/ 3202400 w 3441954"/>
              <a:gd name="connsiteY420" fmla="*/ 1463408 h 2640412"/>
              <a:gd name="connsiteX421" fmla="*/ 3217450 w 3441954"/>
              <a:gd name="connsiteY421" fmla="*/ 1462931 h 2640412"/>
              <a:gd name="connsiteX422" fmla="*/ 3221164 w 3441954"/>
              <a:gd name="connsiteY422" fmla="*/ 1455883 h 2640412"/>
              <a:gd name="connsiteX423" fmla="*/ 3221069 w 3441954"/>
              <a:gd name="connsiteY423" fmla="*/ 1455788 h 2640412"/>
              <a:gd name="connsiteX424" fmla="*/ 3221450 w 3441954"/>
              <a:gd name="connsiteY424" fmla="*/ 1455121 h 2640412"/>
              <a:gd name="connsiteX425" fmla="*/ 3149727 w 3441954"/>
              <a:gd name="connsiteY425" fmla="*/ 1448930 h 2640412"/>
              <a:gd name="connsiteX426" fmla="*/ 3145727 w 3441954"/>
              <a:gd name="connsiteY426" fmla="*/ 1450930 h 2640412"/>
              <a:gd name="connsiteX427" fmla="*/ 3140202 w 3441954"/>
              <a:gd name="connsiteY427" fmla="*/ 1452454 h 2640412"/>
              <a:gd name="connsiteX428" fmla="*/ 3145155 w 3441954"/>
              <a:gd name="connsiteY428" fmla="*/ 1457883 h 2640412"/>
              <a:gd name="connsiteX429" fmla="*/ 3149727 w 3441954"/>
              <a:gd name="connsiteY429" fmla="*/ 1448930 h 2640412"/>
              <a:gd name="connsiteX430" fmla="*/ 3426143 w 3441954"/>
              <a:gd name="connsiteY430" fmla="*/ 1447787 h 2640412"/>
              <a:gd name="connsiteX431" fmla="*/ 3420237 w 3441954"/>
              <a:gd name="connsiteY431" fmla="*/ 1449977 h 2640412"/>
              <a:gd name="connsiteX432" fmla="*/ 3420142 w 3441954"/>
              <a:gd name="connsiteY432" fmla="*/ 1449977 h 2640412"/>
              <a:gd name="connsiteX433" fmla="*/ 3419951 w 3441954"/>
              <a:gd name="connsiteY433" fmla="*/ 1452359 h 2640412"/>
              <a:gd name="connsiteX434" fmla="*/ 3422428 w 3441954"/>
              <a:gd name="connsiteY434" fmla="*/ 1452930 h 2640412"/>
              <a:gd name="connsiteX435" fmla="*/ 3426143 w 3441954"/>
              <a:gd name="connsiteY435" fmla="*/ 1447787 h 2640412"/>
              <a:gd name="connsiteX436" fmla="*/ 3221927 w 3441954"/>
              <a:gd name="connsiteY436" fmla="*/ 1437881 h 2640412"/>
              <a:gd name="connsiteX437" fmla="*/ 3200781 w 3441954"/>
              <a:gd name="connsiteY437" fmla="*/ 1440452 h 2640412"/>
              <a:gd name="connsiteX438" fmla="*/ 3200781 w 3441954"/>
              <a:gd name="connsiteY438" fmla="*/ 1451978 h 2640412"/>
              <a:gd name="connsiteX439" fmla="*/ 3225451 w 3441954"/>
              <a:gd name="connsiteY439" fmla="*/ 1447691 h 2640412"/>
              <a:gd name="connsiteX440" fmla="*/ 3230213 w 3441954"/>
              <a:gd name="connsiteY440" fmla="*/ 1438357 h 2640412"/>
              <a:gd name="connsiteX441" fmla="*/ 3230309 w 3441954"/>
              <a:gd name="connsiteY441" fmla="*/ 1438262 h 2640412"/>
              <a:gd name="connsiteX442" fmla="*/ 3221927 w 3441954"/>
              <a:gd name="connsiteY442" fmla="*/ 1437881 h 2640412"/>
              <a:gd name="connsiteX443" fmla="*/ 3240500 w 3441954"/>
              <a:gd name="connsiteY443" fmla="*/ 1396828 h 2640412"/>
              <a:gd name="connsiteX444" fmla="*/ 3209163 w 3441954"/>
              <a:gd name="connsiteY444" fmla="*/ 1400543 h 2640412"/>
              <a:gd name="connsiteX445" fmla="*/ 3240500 w 3441954"/>
              <a:gd name="connsiteY445" fmla="*/ 1396828 h 2640412"/>
              <a:gd name="connsiteX446" fmla="*/ 3206210 w 3441954"/>
              <a:gd name="connsiteY446" fmla="*/ 1393304 h 2640412"/>
              <a:gd name="connsiteX447" fmla="*/ 3199733 w 3441954"/>
              <a:gd name="connsiteY447" fmla="*/ 1395685 h 2640412"/>
              <a:gd name="connsiteX448" fmla="*/ 3168968 w 3441954"/>
              <a:gd name="connsiteY448" fmla="*/ 1397018 h 2640412"/>
              <a:gd name="connsiteX449" fmla="*/ 3161824 w 3441954"/>
              <a:gd name="connsiteY449" fmla="*/ 1394923 h 2640412"/>
              <a:gd name="connsiteX450" fmla="*/ 3154013 w 3441954"/>
              <a:gd name="connsiteY450" fmla="*/ 1403495 h 2640412"/>
              <a:gd name="connsiteX451" fmla="*/ 3170587 w 3441954"/>
              <a:gd name="connsiteY451" fmla="*/ 1406067 h 2640412"/>
              <a:gd name="connsiteX452" fmla="*/ 3166777 w 3441954"/>
              <a:gd name="connsiteY452" fmla="*/ 1409020 h 2640412"/>
              <a:gd name="connsiteX453" fmla="*/ 3166681 w 3441954"/>
              <a:gd name="connsiteY453" fmla="*/ 1409020 h 2640412"/>
              <a:gd name="connsiteX454" fmla="*/ 3131058 w 3441954"/>
              <a:gd name="connsiteY454" fmla="*/ 1412735 h 2640412"/>
              <a:gd name="connsiteX455" fmla="*/ 3129153 w 3441954"/>
              <a:gd name="connsiteY455" fmla="*/ 1415116 h 2640412"/>
              <a:gd name="connsiteX456" fmla="*/ 3127439 w 3441954"/>
              <a:gd name="connsiteY456" fmla="*/ 1416735 h 2640412"/>
              <a:gd name="connsiteX457" fmla="*/ 3124295 w 3441954"/>
              <a:gd name="connsiteY457" fmla="*/ 1423403 h 2640412"/>
              <a:gd name="connsiteX458" fmla="*/ 3124105 w 3441954"/>
              <a:gd name="connsiteY458" fmla="*/ 1424641 h 2640412"/>
              <a:gd name="connsiteX459" fmla="*/ 3136773 w 3441954"/>
              <a:gd name="connsiteY459" fmla="*/ 1422355 h 2640412"/>
              <a:gd name="connsiteX460" fmla="*/ 3174873 w 3441954"/>
              <a:gd name="connsiteY460" fmla="*/ 1417783 h 2640412"/>
              <a:gd name="connsiteX461" fmla="*/ 3182398 w 3441954"/>
              <a:gd name="connsiteY461" fmla="*/ 1405210 h 2640412"/>
              <a:gd name="connsiteX462" fmla="*/ 3187351 w 3441954"/>
              <a:gd name="connsiteY462" fmla="*/ 1402543 h 2640412"/>
              <a:gd name="connsiteX463" fmla="*/ 3208306 w 3441954"/>
              <a:gd name="connsiteY463" fmla="*/ 1400543 h 2640412"/>
              <a:gd name="connsiteX464" fmla="*/ 3206210 w 3441954"/>
              <a:gd name="connsiteY464" fmla="*/ 1393304 h 2640412"/>
              <a:gd name="connsiteX465" fmla="*/ 3315272 w 3441954"/>
              <a:gd name="connsiteY465" fmla="*/ 1376540 h 2640412"/>
              <a:gd name="connsiteX466" fmla="*/ 3292888 w 3441954"/>
              <a:gd name="connsiteY466" fmla="*/ 1380064 h 2640412"/>
              <a:gd name="connsiteX467" fmla="*/ 3284411 w 3441954"/>
              <a:gd name="connsiteY467" fmla="*/ 1383398 h 2640412"/>
              <a:gd name="connsiteX468" fmla="*/ 3284315 w 3441954"/>
              <a:gd name="connsiteY468" fmla="*/ 1383398 h 2640412"/>
              <a:gd name="connsiteX469" fmla="*/ 3272219 w 3441954"/>
              <a:gd name="connsiteY469" fmla="*/ 1394828 h 2640412"/>
              <a:gd name="connsiteX470" fmla="*/ 3284696 w 3441954"/>
              <a:gd name="connsiteY470" fmla="*/ 1396352 h 2640412"/>
              <a:gd name="connsiteX471" fmla="*/ 3286601 w 3441954"/>
              <a:gd name="connsiteY471" fmla="*/ 1398828 h 2640412"/>
              <a:gd name="connsiteX472" fmla="*/ 3273647 w 3441954"/>
              <a:gd name="connsiteY472" fmla="*/ 1401209 h 2640412"/>
              <a:gd name="connsiteX473" fmla="*/ 3273933 w 3441954"/>
              <a:gd name="connsiteY473" fmla="*/ 1406448 h 2640412"/>
              <a:gd name="connsiteX474" fmla="*/ 3274028 w 3441954"/>
              <a:gd name="connsiteY474" fmla="*/ 1406448 h 2640412"/>
              <a:gd name="connsiteX475" fmla="*/ 3233928 w 3441954"/>
              <a:gd name="connsiteY475" fmla="*/ 1410734 h 2640412"/>
              <a:gd name="connsiteX476" fmla="*/ 3232404 w 3441954"/>
              <a:gd name="connsiteY476" fmla="*/ 1410639 h 2640412"/>
              <a:gd name="connsiteX477" fmla="*/ 3193828 w 3441954"/>
              <a:gd name="connsiteY477" fmla="*/ 1405210 h 2640412"/>
              <a:gd name="connsiteX478" fmla="*/ 3182874 w 3441954"/>
              <a:gd name="connsiteY478" fmla="*/ 1417116 h 2640412"/>
              <a:gd name="connsiteX479" fmla="*/ 3202781 w 3441954"/>
              <a:gd name="connsiteY479" fmla="*/ 1416830 h 2640412"/>
              <a:gd name="connsiteX480" fmla="*/ 3283268 w 3441954"/>
              <a:gd name="connsiteY480" fmla="*/ 1412449 h 2640412"/>
              <a:gd name="connsiteX481" fmla="*/ 3318224 w 3441954"/>
              <a:gd name="connsiteY481" fmla="*/ 1411592 h 2640412"/>
              <a:gd name="connsiteX482" fmla="*/ 3319844 w 3441954"/>
              <a:gd name="connsiteY482" fmla="*/ 1409877 h 2640412"/>
              <a:gd name="connsiteX483" fmla="*/ 3313462 w 3441954"/>
              <a:gd name="connsiteY483" fmla="*/ 1407115 h 2640412"/>
              <a:gd name="connsiteX484" fmla="*/ 3322130 w 3441954"/>
              <a:gd name="connsiteY484" fmla="*/ 1403400 h 2640412"/>
              <a:gd name="connsiteX485" fmla="*/ 3324892 w 3441954"/>
              <a:gd name="connsiteY485" fmla="*/ 1399114 h 2640412"/>
              <a:gd name="connsiteX486" fmla="*/ 3296126 w 3441954"/>
              <a:gd name="connsiteY486" fmla="*/ 1395018 h 2640412"/>
              <a:gd name="connsiteX487" fmla="*/ 3307842 w 3441954"/>
              <a:gd name="connsiteY487" fmla="*/ 1385207 h 2640412"/>
              <a:gd name="connsiteX488" fmla="*/ 3328702 w 3441954"/>
              <a:gd name="connsiteY488" fmla="*/ 1383969 h 2640412"/>
              <a:gd name="connsiteX489" fmla="*/ 3333083 w 3441954"/>
              <a:gd name="connsiteY489" fmla="*/ 1380635 h 2640412"/>
              <a:gd name="connsiteX490" fmla="*/ 3315272 w 3441954"/>
              <a:gd name="connsiteY490" fmla="*/ 1376540 h 2640412"/>
              <a:gd name="connsiteX491" fmla="*/ 3270218 w 3441954"/>
              <a:gd name="connsiteY491" fmla="*/ 1371491 h 2640412"/>
              <a:gd name="connsiteX492" fmla="*/ 3269742 w 3441954"/>
              <a:gd name="connsiteY492" fmla="*/ 1375682 h 2640412"/>
              <a:gd name="connsiteX493" fmla="*/ 3292031 w 3441954"/>
              <a:gd name="connsiteY493" fmla="*/ 1374254 h 2640412"/>
              <a:gd name="connsiteX494" fmla="*/ 3272695 w 3441954"/>
              <a:gd name="connsiteY494" fmla="*/ 1371491 h 2640412"/>
              <a:gd name="connsiteX495" fmla="*/ 3270314 w 3441954"/>
              <a:gd name="connsiteY495" fmla="*/ 1371491 h 2640412"/>
              <a:gd name="connsiteX496" fmla="*/ 3441208 w 3441954"/>
              <a:gd name="connsiteY496" fmla="*/ 1053124 h 2640412"/>
              <a:gd name="connsiteX497" fmla="*/ 3441287 w 3441954"/>
              <a:gd name="connsiteY497" fmla="*/ 1053452 h 2640412"/>
              <a:gd name="connsiteX498" fmla="*/ 3438259 w 3441954"/>
              <a:gd name="connsiteY498" fmla="*/ 1054900 h 2640412"/>
              <a:gd name="connsiteX499" fmla="*/ 3440144 w 3441954"/>
              <a:gd name="connsiteY499" fmla="*/ 1053833 h 2640412"/>
              <a:gd name="connsiteX500" fmla="*/ 3441192 w 3441954"/>
              <a:gd name="connsiteY500" fmla="*/ 1053166 h 2640412"/>
              <a:gd name="connsiteX501" fmla="*/ 3440716 w 3441954"/>
              <a:gd name="connsiteY501" fmla="*/ 1051070 h 2640412"/>
              <a:gd name="connsiteX502" fmla="*/ 3441954 w 3441954"/>
              <a:gd name="connsiteY502" fmla="*/ 1051166 h 2640412"/>
              <a:gd name="connsiteX503" fmla="*/ 3441208 w 3441954"/>
              <a:gd name="connsiteY503" fmla="*/ 1053124 h 2640412"/>
              <a:gd name="connsiteX504" fmla="*/ 453771 w 3441954"/>
              <a:gd name="connsiteY504" fmla="*/ 965250 h 2640412"/>
              <a:gd name="connsiteX505" fmla="*/ 442341 w 3441954"/>
              <a:gd name="connsiteY505" fmla="*/ 968774 h 2640412"/>
              <a:gd name="connsiteX506" fmla="*/ 447675 w 3441954"/>
              <a:gd name="connsiteY506" fmla="*/ 974870 h 2640412"/>
              <a:gd name="connsiteX507" fmla="*/ 453581 w 3441954"/>
              <a:gd name="connsiteY507" fmla="*/ 965441 h 2640412"/>
              <a:gd name="connsiteX508" fmla="*/ 453771 w 3441954"/>
              <a:gd name="connsiteY508" fmla="*/ 965250 h 2640412"/>
              <a:gd name="connsiteX509" fmla="*/ 2696147 w 3441954"/>
              <a:gd name="connsiteY509" fmla="*/ 956201 h 2640412"/>
              <a:gd name="connsiteX510" fmla="*/ 2697194 w 3441954"/>
              <a:gd name="connsiteY510" fmla="*/ 960011 h 2640412"/>
              <a:gd name="connsiteX511" fmla="*/ 2704148 w 3441954"/>
              <a:gd name="connsiteY511" fmla="*/ 958202 h 2640412"/>
              <a:gd name="connsiteX512" fmla="*/ 2706434 w 3441954"/>
              <a:gd name="connsiteY512" fmla="*/ 956487 h 2640412"/>
              <a:gd name="connsiteX513" fmla="*/ 2706529 w 3441954"/>
              <a:gd name="connsiteY513" fmla="*/ 956392 h 2640412"/>
              <a:gd name="connsiteX514" fmla="*/ 2696147 w 3441954"/>
              <a:gd name="connsiteY514" fmla="*/ 956201 h 2640412"/>
              <a:gd name="connsiteX515" fmla="*/ 731234 w 3441954"/>
              <a:gd name="connsiteY515" fmla="*/ 741698 h 2640412"/>
              <a:gd name="connsiteX516" fmla="*/ 719519 w 3441954"/>
              <a:gd name="connsiteY516" fmla="*/ 745889 h 2640412"/>
              <a:gd name="connsiteX517" fmla="*/ 722757 w 3441954"/>
              <a:gd name="connsiteY517" fmla="*/ 746556 h 2640412"/>
              <a:gd name="connsiteX518" fmla="*/ 730187 w 3441954"/>
              <a:gd name="connsiteY518" fmla="*/ 742841 h 2640412"/>
              <a:gd name="connsiteX519" fmla="*/ 731139 w 3441954"/>
              <a:gd name="connsiteY519" fmla="*/ 741794 h 2640412"/>
              <a:gd name="connsiteX520" fmla="*/ 863441 w 3441954"/>
              <a:gd name="connsiteY520" fmla="*/ 738650 h 2640412"/>
              <a:gd name="connsiteX521" fmla="*/ 844677 w 3441954"/>
              <a:gd name="connsiteY521" fmla="*/ 749318 h 2640412"/>
              <a:gd name="connsiteX522" fmla="*/ 861346 w 3441954"/>
              <a:gd name="connsiteY522" fmla="*/ 741794 h 2640412"/>
              <a:gd name="connsiteX523" fmla="*/ 863441 w 3441954"/>
              <a:gd name="connsiteY523" fmla="*/ 738650 h 2640412"/>
              <a:gd name="connsiteX524" fmla="*/ 787241 w 3441954"/>
              <a:gd name="connsiteY524" fmla="*/ 717791 h 2640412"/>
              <a:gd name="connsiteX525" fmla="*/ 783431 w 3441954"/>
              <a:gd name="connsiteY525" fmla="*/ 717886 h 2640412"/>
              <a:gd name="connsiteX526" fmla="*/ 771525 w 3441954"/>
              <a:gd name="connsiteY526" fmla="*/ 724839 h 2640412"/>
              <a:gd name="connsiteX527" fmla="*/ 787241 w 3441954"/>
              <a:gd name="connsiteY527" fmla="*/ 717791 h 2640412"/>
              <a:gd name="connsiteX528" fmla="*/ 2649855 w 3441954"/>
              <a:gd name="connsiteY528" fmla="*/ 712933 h 2640412"/>
              <a:gd name="connsiteX529" fmla="*/ 2658332 w 3441954"/>
              <a:gd name="connsiteY529" fmla="*/ 719886 h 2640412"/>
              <a:gd name="connsiteX530" fmla="*/ 2649855 w 3441954"/>
              <a:gd name="connsiteY530" fmla="*/ 712933 h 2640412"/>
              <a:gd name="connsiteX531" fmla="*/ 2701385 w 3441954"/>
              <a:gd name="connsiteY531" fmla="*/ 708837 h 2640412"/>
              <a:gd name="connsiteX532" fmla="*/ 2701393 w 3441954"/>
              <a:gd name="connsiteY532" fmla="*/ 708936 h 2640412"/>
              <a:gd name="connsiteX533" fmla="*/ 2699385 w 3441954"/>
              <a:gd name="connsiteY533" fmla="*/ 709028 h 2640412"/>
              <a:gd name="connsiteX534" fmla="*/ 2699861 w 3441954"/>
              <a:gd name="connsiteY534" fmla="*/ 718267 h 2640412"/>
              <a:gd name="connsiteX535" fmla="*/ 2702147 w 3441954"/>
              <a:gd name="connsiteY535" fmla="*/ 718267 h 2640412"/>
              <a:gd name="connsiteX536" fmla="*/ 2701393 w 3441954"/>
              <a:gd name="connsiteY536" fmla="*/ 708936 h 2640412"/>
              <a:gd name="connsiteX537" fmla="*/ 2701481 w 3441954"/>
              <a:gd name="connsiteY537" fmla="*/ 708932 h 2640412"/>
              <a:gd name="connsiteX538" fmla="*/ 2779555 w 3441954"/>
              <a:gd name="connsiteY538" fmla="*/ 708136 h 2640412"/>
              <a:gd name="connsiteX539" fmla="*/ 2779776 w 3441954"/>
              <a:gd name="connsiteY539" fmla="*/ 708361 h 2640412"/>
              <a:gd name="connsiteX540" fmla="*/ 2779510 w 3441954"/>
              <a:gd name="connsiteY540" fmla="*/ 708387 h 2640412"/>
              <a:gd name="connsiteX541" fmla="*/ 2779490 w 3441954"/>
              <a:gd name="connsiteY541" fmla="*/ 708266 h 2640412"/>
              <a:gd name="connsiteX542" fmla="*/ 2647855 w 3441954"/>
              <a:gd name="connsiteY542" fmla="*/ 699407 h 2640412"/>
              <a:gd name="connsiteX543" fmla="*/ 2640997 w 3441954"/>
              <a:gd name="connsiteY543" fmla="*/ 708647 h 2640412"/>
              <a:gd name="connsiteX544" fmla="*/ 2647855 w 3441954"/>
              <a:gd name="connsiteY544" fmla="*/ 699407 h 2640412"/>
              <a:gd name="connsiteX545" fmla="*/ 947071 w 3441954"/>
              <a:gd name="connsiteY545" fmla="*/ 697979 h 2640412"/>
              <a:gd name="connsiteX546" fmla="*/ 922115 w 3441954"/>
              <a:gd name="connsiteY546" fmla="*/ 710361 h 2640412"/>
              <a:gd name="connsiteX547" fmla="*/ 880396 w 3441954"/>
              <a:gd name="connsiteY547" fmla="*/ 730840 h 2640412"/>
              <a:gd name="connsiteX548" fmla="*/ 887921 w 3441954"/>
              <a:gd name="connsiteY548" fmla="*/ 731507 h 2640412"/>
              <a:gd name="connsiteX549" fmla="*/ 888873 w 3441954"/>
              <a:gd name="connsiteY549" fmla="*/ 731697 h 2640412"/>
              <a:gd name="connsiteX550" fmla="*/ 906399 w 3441954"/>
              <a:gd name="connsiteY550" fmla="*/ 723125 h 2640412"/>
              <a:gd name="connsiteX551" fmla="*/ 913924 w 3441954"/>
              <a:gd name="connsiteY551" fmla="*/ 719410 h 2640412"/>
              <a:gd name="connsiteX552" fmla="*/ 947166 w 3441954"/>
              <a:gd name="connsiteY552" fmla="*/ 697979 h 2640412"/>
              <a:gd name="connsiteX553" fmla="*/ 877729 w 3441954"/>
              <a:gd name="connsiteY553" fmla="*/ 696740 h 2640412"/>
              <a:gd name="connsiteX554" fmla="*/ 875348 w 3441954"/>
              <a:gd name="connsiteY554" fmla="*/ 697026 h 2640412"/>
              <a:gd name="connsiteX555" fmla="*/ 875348 w 3441954"/>
              <a:gd name="connsiteY555" fmla="*/ 696931 h 2640412"/>
              <a:gd name="connsiteX556" fmla="*/ 870299 w 3441954"/>
              <a:gd name="connsiteY556" fmla="*/ 700455 h 2640412"/>
              <a:gd name="connsiteX557" fmla="*/ 848487 w 3441954"/>
              <a:gd name="connsiteY557" fmla="*/ 712742 h 2640412"/>
              <a:gd name="connsiteX558" fmla="*/ 833914 w 3441954"/>
              <a:gd name="connsiteY558" fmla="*/ 718362 h 2640412"/>
              <a:gd name="connsiteX559" fmla="*/ 830580 w 3441954"/>
              <a:gd name="connsiteY559" fmla="*/ 721601 h 2640412"/>
              <a:gd name="connsiteX560" fmla="*/ 822103 w 3441954"/>
              <a:gd name="connsiteY560" fmla="*/ 730173 h 2640412"/>
              <a:gd name="connsiteX561" fmla="*/ 864203 w 3441954"/>
              <a:gd name="connsiteY561" fmla="*/ 709409 h 2640412"/>
              <a:gd name="connsiteX562" fmla="*/ 884682 w 3441954"/>
              <a:gd name="connsiteY562" fmla="*/ 698264 h 2640412"/>
              <a:gd name="connsiteX563" fmla="*/ 877729 w 3441954"/>
              <a:gd name="connsiteY563" fmla="*/ 696740 h 2640412"/>
              <a:gd name="connsiteX564" fmla="*/ 824198 w 3441954"/>
              <a:gd name="connsiteY564" fmla="*/ 690454 h 2640412"/>
              <a:gd name="connsiteX565" fmla="*/ 814864 w 3441954"/>
              <a:gd name="connsiteY565" fmla="*/ 694931 h 2640412"/>
              <a:gd name="connsiteX566" fmla="*/ 822579 w 3441954"/>
              <a:gd name="connsiteY566" fmla="*/ 694454 h 2640412"/>
              <a:gd name="connsiteX567" fmla="*/ 824198 w 3441954"/>
              <a:gd name="connsiteY567" fmla="*/ 690549 h 2640412"/>
              <a:gd name="connsiteX568" fmla="*/ 2596991 w 3441954"/>
              <a:gd name="connsiteY568" fmla="*/ 689692 h 2640412"/>
              <a:gd name="connsiteX569" fmla="*/ 2588228 w 3441954"/>
              <a:gd name="connsiteY569" fmla="*/ 692359 h 2640412"/>
              <a:gd name="connsiteX570" fmla="*/ 2583942 w 3441954"/>
              <a:gd name="connsiteY570" fmla="*/ 701503 h 2640412"/>
              <a:gd name="connsiteX571" fmla="*/ 2585180 w 3441954"/>
              <a:gd name="connsiteY571" fmla="*/ 704075 h 2640412"/>
              <a:gd name="connsiteX572" fmla="*/ 2594039 w 3441954"/>
              <a:gd name="connsiteY572" fmla="*/ 696264 h 2640412"/>
              <a:gd name="connsiteX573" fmla="*/ 2596991 w 3441954"/>
              <a:gd name="connsiteY573" fmla="*/ 691121 h 2640412"/>
              <a:gd name="connsiteX574" fmla="*/ 849725 w 3441954"/>
              <a:gd name="connsiteY574" fmla="*/ 682167 h 2640412"/>
              <a:gd name="connsiteX575" fmla="*/ 844487 w 3441954"/>
              <a:gd name="connsiteY575" fmla="*/ 683024 h 2640412"/>
              <a:gd name="connsiteX576" fmla="*/ 844487 w 3441954"/>
              <a:gd name="connsiteY576" fmla="*/ 683120 h 2640412"/>
              <a:gd name="connsiteX577" fmla="*/ 827246 w 3441954"/>
              <a:gd name="connsiteY577" fmla="*/ 689501 h 2640412"/>
              <a:gd name="connsiteX578" fmla="*/ 848011 w 3441954"/>
              <a:gd name="connsiteY578" fmla="*/ 689216 h 2640412"/>
              <a:gd name="connsiteX579" fmla="*/ 850202 w 3441954"/>
              <a:gd name="connsiteY579" fmla="*/ 683405 h 2640412"/>
              <a:gd name="connsiteX580" fmla="*/ 850583 w 3441954"/>
              <a:gd name="connsiteY580" fmla="*/ 683405 h 2640412"/>
              <a:gd name="connsiteX581" fmla="*/ 849725 w 3441954"/>
              <a:gd name="connsiteY581" fmla="*/ 682167 h 2640412"/>
              <a:gd name="connsiteX582" fmla="*/ 2769680 w 3441954"/>
              <a:gd name="connsiteY582" fmla="*/ 679024 h 2640412"/>
              <a:gd name="connsiteX583" fmla="*/ 2764060 w 3441954"/>
              <a:gd name="connsiteY583" fmla="*/ 682834 h 2640412"/>
              <a:gd name="connsiteX584" fmla="*/ 2764631 w 3441954"/>
              <a:gd name="connsiteY584" fmla="*/ 691787 h 2640412"/>
              <a:gd name="connsiteX585" fmla="*/ 2766631 w 3441954"/>
              <a:gd name="connsiteY585" fmla="*/ 699026 h 2640412"/>
              <a:gd name="connsiteX586" fmla="*/ 2771870 w 3441954"/>
              <a:gd name="connsiteY586" fmla="*/ 686834 h 2640412"/>
              <a:gd name="connsiteX587" fmla="*/ 2769680 w 3441954"/>
              <a:gd name="connsiteY587" fmla="*/ 679024 h 2640412"/>
              <a:gd name="connsiteX588" fmla="*/ 2763107 w 3441954"/>
              <a:gd name="connsiteY588" fmla="*/ 673690 h 2640412"/>
              <a:gd name="connsiteX589" fmla="*/ 2755964 w 3441954"/>
              <a:gd name="connsiteY589" fmla="*/ 678643 h 2640412"/>
              <a:gd name="connsiteX590" fmla="*/ 2754059 w 3441954"/>
              <a:gd name="connsiteY590" fmla="*/ 682358 h 2640412"/>
              <a:gd name="connsiteX591" fmla="*/ 2751963 w 3441954"/>
              <a:gd name="connsiteY591" fmla="*/ 695502 h 2640412"/>
              <a:gd name="connsiteX592" fmla="*/ 2756249 w 3441954"/>
              <a:gd name="connsiteY592" fmla="*/ 699503 h 2640412"/>
              <a:gd name="connsiteX593" fmla="*/ 2757869 w 3441954"/>
              <a:gd name="connsiteY593" fmla="*/ 682453 h 2640412"/>
              <a:gd name="connsiteX594" fmla="*/ 2763107 w 3441954"/>
              <a:gd name="connsiteY594" fmla="*/ 673690 h 2640412"/>
              <a:gd name="connsiteX595" fmla="*/ 2786253 w 3441954"/>
              <a:gd name="connsiteY595" fmla="*/ 661974 h 2640412"/>
              <a:gd name="connsiteX596" fmla="*/ 2784062 w 3441954"/>
              <a:gd name="connsiteY596" fmla="*/ 662069 h 2640412"/>
              <a:gd name="connsiteX597" fmla="*/ 2777871 w 3441954"/>
              <a:gd name="connsiteY597" fmla="*/ 669118 h 2640412"/>
              <a:gd name="connsiteX598" fmla="*/ 2776347 w 3441954"/>
              <a:gd name="connsiteY598" fmla="*/ 662450 h 2640412"/>
              <a:gd name="connsiteX599" fmla="*/ 2772061 w 3441954"/>
              <a:gd name="connsiteY599" fmla="*/ 664451 h 2640412"/>
              <a:gd name="connsiteX600" fmla="*/ 2772061 w 3441954"/>
              <a:gd name="connsiteY600" fmla="*/ 662641 h 2640412"/>
              <a:gd name="connsiteX601" fmla="*/ 2771585 w 3441954"/>
              <a:gd name="connsiteY601" fmla="*/ 662546 h 2640412"/>
              <a:gd name="connsiteX602" fmla="*/ 2762726 w 3441954"/>
              <a:gd name="connsiteY602" fmla="*/ 663212 h 2640412"/>
              <a:gd name="connsiteX603" fmla="*/ 2766060 w 3441954"/>
              <a:gd name="connsiteY603" fmla="*/ 670451 h 2640412"/>
              <a:gd name="connsiteX604" fmla="*/ 2775966 w 3441954"/>
              <a:gd name="connsiteY604" fmla="*/ 678071 h 2640412"/>
              <a:gd name="connsiteX605" fmla="*/ 2785681 w 3441954"/>
              <a:gd name="connsiteY605" fmla="*/ 672452 h 2640412"/>
              <a:gd name="connsiteX606" fmla="*/ 2783205 w 3441954"/>
              <a:gd name="connsiteY606" fmla="*/ 679976 h 2640412"/>
              <a:gd name="connsiteX607" fmla="*/ 2784158 w 3441954"/>
              <a:gd name="connsiteY607" fmla="*/ 689025 h 2640412"/>
              <a:gd name="connsiteX608" fmla="*/ 2785110 w 3441954"/>
              <a:gd name="connsiteY608" fmla="*/ 690740 h 2640412"/>
              <a:gd name="connsiteX609" fmla="*/ 2783693 w 3441954"/>
              <a:gd name="connsiteY609" fmla="*/ 699788 h 2640412"/>
              <a:gd name="connsiteX610" fmla="*/ 2779555 w 3441954"/>
              <a:gd name="connsiteY610" fmla="*/ 708136 h 2640412"/>
              <a:gd name="connsiteX611" fmla="*/ 2774347 w 3441954"/>
              <a:gd name="connsiteY611" fmla="*/ 702836 h 2640412"/>
              <a:gd name="connsiteX612" fmla="*/ 2773871 w 3441954"/>
              <a:gd name="connsiteY612" fmla="*/ 708932 h 2640412"/>
              <a:gd name="connsiteX613" fmla="*/ 2779510 w 3441954"/>
              <a:gd name="connsiteY613" fmla="*/ 708387 h 2640412"/>
              <a:gd name="connsiteX614" fmla="*/ 2781395 w 3441954"/>
              <a:gd name="connsiteY614" fmla="*/ 719696 h 2640412"/>
              <a:gd name="connsiteX615" fmla="*/ 2780729 w 3441954"/>
              <a:gd name="connsiteY615" fmla="*/ 723315 h 2640412"/>
              <a:gd name="connsiteX616" fmla="*/ 2778347 w 3441954"/>
              <a:gd name="connsiteY616" fmla="*/ 731316 h 2640412"/>
              <a:gd name="connsiteX617" fmla="*/ 2797302 w 3441954"/>
              <a:gd name="connsiteY617" fmla="*/ 729887 h 2640412"/>
              <a:gd name="connsiteX618" fmla="*/ 2800160 w 3441954"/>
              <a:gd name="connsiteY618" fmla="*/ 718648 h 2640412"/>
              <a:gd name="connsiteX619" fmla="*/ 2812733 w 3441954"/>
              <a:gd name="connsiteY619" fmla="*/ 710171 h 2640412"/>
              <a:gd name="connsiteX620" fmla="*/ 2821400 w 3441954"/>
              <a:gd name="connsiteY620" fmla="*/ 707885 h 2640412"/>
              <a:gd name="connsiteX621" fmla="*/ 2851785 w 3441954"/>
              <a:gd name="connsiteY621" fmla="*/ 714933 h 2640412"/>
              <a:gd name="connsiteX622" fmla="*/ 2856548 w 3441954"/>
              <a:gd name="connsiteY622" fmla="*/ 718648 h 2640412"/>
              <a:gd name="connsiteX623" fmla="*/ 2857214 w 3441954"/>
              <a:gd name="connsiteY623" fmla="*/ 725887 h 2640412"/>
              <a:gd name="connsiteX624" fmla="*/ 2883027 w 3441954"/>
              <a:gd name="connsiteY624" fmla="*/ 719600 h 2640412"/>
              <a:gd name="connsiteX625" fmla="*/ 2887028 w 3441954"/>
              <a:gd name="connsiteY625" fmla="*/ 719219 h 2640412"/>
              <a:gd name="connsiteX626" fmla="*/ 2885123 w 3441954"/>
              <a:gd name="connsiteY626" fmla="*/ 713314 h 2640412"/>
              <a:gd name="connsiteX627" fmla="*/ 2880931 w 3441954"/>
              <a:gd name="connsiteY627" fmla="*/ 703884 h 2640412"/>
              <a:gd name="connsiteX628" fmla="*/ 2876455 w 3441954"/>
              <a:gd name="connsiteY628" fmla="*/ 705884 h 2640412"/>
              <a:gd name="connsiteX629" fmla="*/ 2876741 w 3441954"/>
              <a:gd name="connsiteY629" fmla="*/ 698074 h 2640412"/>
              <a:gd name="connsiteX630" fmla="*/ 2868454 w 3441954"/>
              <a:gd name="connsiteY630" fmla="*/ 703694 h 2640412"/>
              <a:gd name="connsiteX631" fmla="*/ 2872454 w 3441954"/>
              <a:gd name="connsiteY631" fmla="*/ 692264 h 2640412"/>
              <a:gd name="connsiteX632" fmla="*/ 2874455 w 3441954"/>
              <a:gd name="connsiteY632" fmla="*/ 687215 h 2640412"/>
              <a:gd name="connsiteX633" fmla="*/ 2867787 w 3441954"/>
              <a:gd name="connsiteY633" fmla="*/ 683977 h 2640412"/>
              <a:gd name="connsiteX634" fmla="*/ 2846451 w 3441954"/>
              <a:gd name="connsiteY634" fmla="*/ 678929 h 2640412"/>
              <a:gd name="connsiteX635" fmla="*/ 2832545 w 3441954"/>
              <a:gd name="connsiteY635" fmla="*/ 680072 h 2640412"/>
              <a:gd name="connsiteX636" fmla="*/ 2831306 w 3441954"/>
              <a:gd name="connsiteY636" fmla="*/ 684929 h 2640412"/>
              <a:gd name="connsiteX637" fmla="*/ 2836640 w 3441954"/>
              <a:gd name="connsiteY637" fmla="*/ 682262 h 2640412"/>
              <a:gd name="connsiteX638" fmla="*/ 2815400 w 3441954"/>
              <a:gd name="connsiteY638" fmla="*/ 698264 h 2640412"/>
              <a:gd name="connsiteX639" fmla="*/ 2811685 w 3441954"/>
              <a:gd name="connsiteY639" fmla="*/ 694169 h 2640412"/>
              <a:gd name="connsiteX640" fmla="*/ 2801874 w 3441954"/>
              <a:gd name="connsiteY640" fmla="*/ 695312 h 2640412"/>
              <a:gd name="connsiteX641" fmla="*/ 2806827 w 3441954"/>
              <a:gd name="connsiteY641" fmla="*/ 692740 h 2640412"/>
              <a:gd name="connsiteX642" fmla="*/ 2804827 w 3441954"/>
              <a:gd name="connsiteY642" fmla="*/ 691121 h 2640412"/>
              <a:gd name="connsiteX643" fmla="*/ 2795778 w 3441954"/>
              <a:gd name="connsiteY643" fmla="*/ 693883 h 2640412"/>
              <a:gd name="connsiteX644" fmla="*/ 2794254 w 3441954"/>
              <a:gd name="connsiteY644" fmla="*/ 689216 h 2640412"/>
              <a:gd name="connsiteX645" fmla="*/ 2791778 w 3441954"/>
              <a:gd name="connsiteY645" fmla="*/ 681215 h 2640412"/>
              <a:gd name="connsiteX646" fmla="*/ 2790825 w 3441954"/>
              <a:gd name="connsiteY646" fmla="*/ 674071 h 2640412"/>
              <a:gd name="connsiteX647" fmla="*/ 2791016 w 3441954"/>
              <a:gd name="connsiteY647" fmla="*/ 673214 h 2640412"/>
              <a:gd name="connsiteX648" fmla="*/ 2789492 w 3441954"/>
              <a:gd name="connsiteY648" fmla="*/ 672356 h 2640412"/>
              <a:gd name="connsiteX649" fmla="*/ 2791111 w 3441954"/>
              <a:gd name="connsiteY649" fmla="*/ 671118 h 2640412"/>
              <a:gd name="connsiteX650" fmla="*/ 2788920 w 3441954"/>
              <a:gd name="connsiteY650" fmla="*/ 667118 h 2640412"/>
              <a:gd name="connsiteX651" fmla="*/ 2786253 w 3441954"/>
              <a:gd name="connsiteY651" fmla="*/ 661974 h 2640412"/>
              <a:gd name="connsiteX652" fmla="*/ 2858262 w 3441954"/>
              <a:gd name="connsiteY652" fmla="*/ 649973 h 2640412"/>
              <a:gd name="connsiteX653" fmla="*/ 2852547 w 3441954"/>
              <a:gd name="connsiteY653" fmla="*/ 650354 h 2640412"/>
              <a:gd name="connsiteX654" fmla="*/ 2851690 w 3441954"/>
              <a:gd name="connsiteY654" fmla="*/ 651782 h 2640412"/>
              <a:gd name="connsiteX655" fmla="*/ 2855976 w 3441954"/>
              <a:gd name="connsiteY655" fmla="*/ 659593 h 2640412"/>
              <a:gd name="connsiteX656" fmla="*/ 2853595 w 3441954"/>
              <a:gd name="connsiteY656" fmla="*/ 662641 h 2640412"/>
              <a:gd name="connsiteX657" fmla="*/ 2848547 w 3441954"/>
              <a:gd name="connsiteY657" fmla="*/ 657593 h 2640412"/>
              <a:gd name="connsiteX658" fmla="*/ 2840736 w 3441954"/>
              <a:gd name="connsiteY658" fmla="*/ 660926 h 2640412"/>
              <a:gd name="connsiteX659" fmla="*/ 2845213 w 3441954"/>
              <a:gd name="connsiteY659" fmla="*/ 651116 h 2640412"/>
              <a:gd name="connsiteX660" fmla="*/ 2830925 w 3441954"/>
              <a:gd name="connsiteY660" fmla="*/ 654449 h 2640412"/>
              <a:gd name="connsiteX661" fmla="*/ 2831402 w 3441954"/>
              <a:gd name="connsiteY661" fmla="*/ 663403 h 2640412"/>
              <a:gd name="connsiteX662" fmla="*/ 2825782 w 3441954"/>
              <a:gd name="connsiteY662" fmla="*/ 659307 h 2640412"/>
              <a:gd name="connsiteX663" fmla="*/ 2826068 w 3441954"/>
              <a:gd name="connsiteY663" fmla="*/ 665594 h 2640412"/>
              <a:gd name="connsiteX664" fmla="*/ 2844832 w 3441954"/>
              <a:gd name="connsiteY664" fmla="*/ 664165 h 2640412"/>
              <a:gd name="connsiteX665" fmla="*/ 2845403 w 3441954"/>
              <a:gd name="connsiteY665" fmla="*/ 662927 h 2640412"/>
              <a:gd name="connsiteX666" fmla="*/ 2845499 w 3441954"/>
              <a:gd name="connsiteY666" fmla="*/ 663022 h 2640412"/>
              <a:gd name="connsiteX667" fmla="*/ 2846832 w 3441954"/>
              <a:gd name="connsiteY667" fmla="*/ 663022 h 2640412"/>
              <a:gd name="connsiteX668" fmla="*/ 2846546 w 3441954"/>
              <a:gd name="connsiteY668" fmla="*/ 664165 h 2640412"/>
              <a:gd name="connsiteX669" fmla="*/ 2865977 w 3441954"/>
              <a:gd name="connsiteY669" fmla="*/ 663403 h 2640412"/>
              <a:gd name="connsiteX670" fmla="*/ 2863310 w 3441954"/>
              <a:gd name="connsiteY670" fmla="*/ 653021 h 2640412"/>
              <a:gd name="connsiteX671" fmla="*/ 2859214 w 3441954"/>
              <a:gd name="connsiteY671" fmla="*/ 653497 h 2640412"/>
              <a:gd name="connsiteX672" fmla="*/ 2858262 w 3441954"/>
              <a:gd name="connsiteY672" fmla="*/ 649973 h 2640412"/>
              <a:gd name="connsiteX673" fmla="*/ 2876360 w 3441954"/>
              <a:gd name="connsiteY673" fmla="*/ 649782 h 2640412"/>
              <a:gd name="connsiteX674" fmla="*/ 2871502 w 3441954"/>
              <a:gd name="connsiteY674" fmla="*/ 659117 h 2640412"/>
              <a:gd name="connsiteX675" fmla="*/ 2873216 w 3441954"/>
              <a:gd name="connsiteY675" fmla="*/ 659879 h 2640412"/>
              <a:gd name="connsiteX676" fmla="*/ 2877693 w 3441954"/>
              <a:gd name="connsiteY676" fmla="*/ 650544 h 2640412"/>
              <a:gd name="connsiteX677" fmla="*/ 2877693 w 3441954"/>
              <a:gd name="connsiteY677" fmla="*/ 650449 h 2640412"/>
              <a:gd name="connsiteX678" fmla="*/ 2876360 w 3441954"/>
              <a:gd name="connsiteY678" fmla="*/ 649782 h 2640412"/>
              <a:gd name="connsiteX679" fmla="*/ 2724817 w 3441954"/>
              <a:gd name="connsiteY679" fmla="*/ 646544 h 2640412"/>
              <a:gd name="connsiteX680" fmla="*/ 2718591 w 3441954"/>
              <a:gd name="connsiteY680" fmla="*/ 647676 h 2640412"/>
              <a:gd name="connsiteX681" fmla="*/ 2718626 w 3441954"/>
              <a:gd name="connsiteY681" fmla="*/ 647591 h 2640412"/>
              <a:gd name="connsiteX682" fmla="*/ 2718530 w 3441954"/>
              <a:gd name="connsiteY682" fmla="*/ 647687 h 2640412"/>
              <a:gd name="connsiteX683" fmla="*/ 2718591 w 3441954"/>
              <a:gd name="connsiteY683" fmla="*/ 647676 h 2640412"/>
              <a:gd name="connsiteX684" fmla="*/ 2715101 w 3441954"/>
              <a:gd name="connsiteY684" fmla="*/ 656164 h 2640412"/>
              <a:gd name="connsiteX685" fmla="*/ 2717006 w 3441954"/>
              <a:gd name="connsiteY685" fmla="*/ 658355 h 2640412"/>
              <a:gd name="connsiteX686" fmla="*/ 2724817 w 3441954"/>
              <a:gd name="connsiteY686" fmla="*/ 646544 h 2640412"/>
              <a:gd name="connsiteX687" fmla="*/ 2741771 w 3441954"/>
              <a:gd name="connsiteY687" fmla="*/ 641495 h 2640412"/>
              <a:gd name="connsiteX688" fmla="*/ 2742629 w 3441954"/>
              <a:gd name="connsiteY688" fmla="*/ 645210 h 2640412"/>
              <a:gd name="connsiteX689" fmla="*/ 2749201 w 3441954"/>
              <a:gd name="connsiteY689" fmla="*/ 645782 h 2640412"/>
              <a:gd name="connsiteX690" fmla="*/ 2749201 w 3441954"/>
              <a:gd name="connsiteY690" fmla="*/ 645686 h 2640412"/>
              <a:gd name="connsiteX691" fmla="*/ 2741771 w 3441954"/>
              <a:gd name="connsiteY691" fmla="*/ 641495 h 2640412"/>
              <a:gd name="connsiteX692" fmla="*/ 2819114 w 3441954"/>
              <a:gd name="connsiteY692" fmla="*/ 632447 h 2640412"/>
              <a:gd name="connsiteX693" fmla="*/ 2810351 w 3441954"/>
              <a:gd name="connsiteY693" fmla="*/ 641972 h 2640412"/>
              <a:gd name="connsiteX694" fmla="*/ 2825687 w 3441954"/>
              <a:gd name="connsiteY694" fmla="*/ 642448 h 2640412"/>
              <a:gd name="connsiteX695" fmla="*/ 2832545 w 3441954"/>
              <a:gd name="connsiteY695" fmla="*/ 640733 h 2640412"/>
              <a:gd name="connsiteX696" fmla="*/ 2834926 w 3441954"/>
              <a:gd name="connsiteY696" fmla="*/ 639876 h 2640412"/>
              <a:gd name="connsiteX697" fmla="*/ 2832068 w 3441954"/>
              <a:gd name="connsiteY697" fmla="*/ 635399 h 2640412"/>
              <a:gd name="connsiteX698" fmla="*/ 2819210 w 3441954"/>
              <a:gd name="connsiteY698" fmla="*/ 632447 h 2640412"/>
              <a:gd name="connsiteX699" fmla="*/ 2880455 w 3441954"/>
              <a:gd name="connsiteY699" fmla="*/ 632256 h 2640412"/>
              <a:gd name="connsiteX700" fmla="*/ 2872454 w 3441954"/>
              <a:gd name="connsiteY700" fmla="*/ 632732 h 2640412"/>
              <a:gd name="connsiteX701" fmla="*/ 2873736 w 3441954"/>
              <a:gd name="connsiteY701" fmla="*/ 635114 h 2640412"/>
              <a:gd name="connsiteX702" fmla="*/ 2873693 w 3441954"/>
              <a:gd name="connsiteY702" fmla="*/ 635114 h 2640412"/>
              <a:gd name="connsiteX703" fmla="*/ 2873788 w 3441954"/>
              <a:gd name="connsiteY703" fmla="*/ 635209 h 2640412"/>
              <a:gd name="connsiteX704" fmla="*/ 2873736 w 3441954"/>
              <a:gd name="connsiteY704" fmla="*/ 635114 h 2640412"/>
              <a:gd name="connsiteX705" fmla="*/ 2880455 w 3441954"/>
              <a:gd name="connsiteY705" fmla="*/ 635018 h 2640412"/>
              <a:gd name="connsiteX706" fmla="*/ 2880455 w 3441954"/>
              <a:gd name="connsiteY706" fmla="*/ 632828 h 2640412"/>
              <a:gd name="connsiteX707" fmla="*/ 2880455 w 3441954"/>
              <a:gd name="connsiteY707" fmla="*/ 632256 h 2640412"/>
              <a:gd name="connsiteX708" fmla="*/ 2760917 w 3441954"/>
              <a:gd name="connsiteY708" fmla="*/ 631304 h 2640412"/>
              <a:gd name="connsiteX709" fmla="*/ 2760624 w 3441954"/>
              <a:gd name="connsiteY709" fmla="*/ 631869 h 2640412"/>
              <a:gd name="connsiteX710" fmla="*/ 2753297 w 3441954"/>
              <a:gd name="connsiteY710" fmla="*/ 640733 h 2640412"/>
              <a:gd name="connsiteX711" fmla="*/ 2755392 w 3441954"/>
              <a:gd name="connsiteY711" fmla="*/ 641972 h 2640412"/>
              <a:gd name="connsiteX712" fmla="*/ 2757678 w 3441954"/>
              <a:gd name="connsiteY712" fmla="*/ 637590 h 2640412"/>
              <a:gd name="connsiteX713" fmla="*/ 2757106 w 3441954"/>
              <a:gd name="connsiteY713" fmla="*/ 637495 h 2640412"/>
              <a:gd name="connsiteX714" fmla="*/ 2757488 w 3441954"/>
              <a:gd name="connsiteY714" fmla="*/ 636257 h 2640412"/>
              <a:gd name="connsiteX715" fmla="*/ 2758345 w 3441954"/>
              <a:gd name="connsiteY715" fmla="*/ 636257 h 2640412"/>
              <a:gd name="connsiteX716" fmla="*/ 2760624 w 3441954"/>
              <a:gd name="connsiteY716" fmla="*/ 631869 h 2640412"/>
              <a:gd name="connsiteX717" fmla="*/ 2761012 w 3441954"/>
              <a:gd name="connsiteY717" fmla="*/ 631399 h 2640412"/>
              <a:gd name="connsiteX718" fmla="*/ 2725960 w 3441954"/>
              <a:gd name="connsiteY718" fmla="*/ 622636 h 2640412"/>
              <a:gd name="connsiteX719" fmla="*/ 2723864 w 3441954"/>
              <a:gd name="connsiteY719" fmla="*/ 628351 h 2640412"/>
              <a:gd name="connsiteX720" fmla="*/ 2726817 w 3441954"/>
              <a:gd name="connsiteY720" fmla="*/ 629399 h 2640412"/>
              <a:gd name="connsiteX721" fmla="*/ 2729865 w 3441954"/>
              <a:gd name="connsiteY721" fmla="*/ 632447 h 2640412"/>
              <a:gd name="connsiteX722" fmla="*/ 2729960 w 3441954"/>
              <a:gd name="connsiteY722" fmla="*/ 632351 h 2640412"/>
              <a:gd name="connsiteX723" fmla="*/ 2730532 w 3441954"/>
              <a:gd name="connsiteY723" fmla="*/ 623779 h 2640412"/>
              <a:gd name="connsiteX724" fmla="*/ 2726817 w 3441954"/>
              <a:gd name="connsiteY724" fmla="*/ 629399 h 2640412"/>
              <a:gd name="connsiteX725" fmla="*/ 2725960 w 3441954"/>
              <a:gd name="connsiteY725" fmla="*/ 622636 h 2640412"/>
              <a:gd name="connsiteX726" fmla="*/ 2747486 w 3441954"/>
              <a:gd name="connsiteY726" fmla="*/ 613397 h 2640412"/>
              <a:gd name="connsiteX727" fmla="*/ 2744819 w 3441954"/>
              <a:gd name="connsiteY727" fmla="*/ 638066 h 2640412"/>
              <a:gd name="connsiteX728" fmla="*/ 2749296 w 3441954"/>
              <a:gd name="connsiteY728" fmla="*/ 616921 h 2640412"/>
              <a:gd name="connsiteX729" fmla="*/ 2747486 w 3441954"/>
              <a:gd name="connsiteY729" fmla="*/ 613397 h 2640412"/>
              <a:gd name="connsiteX730" fmla="*/ 2844451 w 3441954"/>
              <a:gd name="connsiteY730" fmla="*/ 605396 h 2640412"/>
              <a:gd name="connsiteX731" fmla="*/ 2836640 w 3441954"/>
              <a:gd name="connsiteY731" fmla="*/ 613778 h 2640412"/>
              <a:gd name="connsiteX732" fmla="*/ 2846451 w 3441954"/>
              <a:gd name="connsiteY732" fmla="*/ 614254 h 2640412"/>
              <a:gd name="connsiteX733" fmla="*/ 2844451 w 3441954"/>
              <a:gd name="connsiteY733" fmla="*/ 605396 h 2640412"/>
              <a:gd name="connsiteX734" fmla="*/ 2865596 w 3441954"/>
              <a:gd name="connsiteY734" fmla="*/ 601967 h 2640412"/>
              <a:gd name="connsiteX735" fmla="*/ 2865596 w 3441954"/>
              <a:gd name="connsiteY735" fmla="*/ 602062 h 2640412"/>
              <a:gd name="connsiteX736" fmla="*/ 2848642 w 3441954"/>
              <a:gd name="connsiteY736" fmla="*/ 602348 h 2640412"/>
              <a:gd name="connsiteX737" fmla="*/ 2858929 w 3441954"/>
              <a:gd name="connsiteY737" fmla="*/ 610444 h 2640412"/>
              <a:gd name="connsiteX738" fmla="*/ 2861881 w 3441954"/>
              <a:gd name="connsiteY738" fmla="*/ 615968 h 2640412"/>
              <a:gd name="connsiteX739" fmla="*/ 2883122 w 3441954"/>
              <a:gd name="connsiteY739" fmla="*/ 619969 h 2640412"/>
              <a:gd name="connsiteX740" fmla="*/ 2879979 w 3441954"/>
              <a:gd name="connsiteY740" fmla="*/ 609777 h 2640412"/>
              <a:gd name="connsiteX741" fmla="*/ 2865596 w 3441954"/>
              <a:gd name="connsiteY741" fmla="*/ 601967 h 2640412"/>
              <a:gd name="connsiteX742" fmla="*/ 3219588 w 3441954"/>
              <a:gd name="connsiteY742" fmla="*/ 594089 h 2640412"/>
              <a:gd name="connsiteX743" fmla="*/ 3219069 w 3441954"/>
              <a:gd name="connsiteY743" fmla="*/ 595299 h 2640412"/>
              <a:gd name="connsiteX744" fmla="*/ 3218962 w 3441954"/>
              <a:gd name="connsiteY744" fmla="*/ 594494 h 2640412"/>
              <a:gd name="connsiteX745" fmla="*/ 2706910 w 3441954"/>
              <a:gd name="connsiteY745" fmla="*/ 593966 h 2640412"/>
              <a:gd name="connsiteX746" fmla="*/ 2702814 w 3441954"/>
              <a:gd name="connsiteY746" fmla="*/ 594918 h 2640412"/>
              <a:gd name="connsiteX747" fmla="*/ 2705100 w 3441954"/>
              <a:gd name="connsiteY747" fmla="*/ 606634 h 2640412"/>
              <a:gd name="connsiteX748" fmla="*/ 2708243 w 3441954"/>
              <a:gd name="connsiteY748" fmla="*/ 597395 h 2640412"/>
              <a:gd name="connsiteX749" fmla="*/ 2706910 w 3441954"/>
              <a:gd name="connsiteY749" fmla="*/ 593966 h 2640412"/>
              <a:gd name="connsiteX750" fmla="*/ 2773394 w 3441954"/>
              <a:gd name="connsiteY750" fmla="*/ 545483 h 2640412"/>
              <a:gd name="connsiteX751" fmla="*/ 2768727 w 3441954"/>
              <a:gd name="connsiteY751" fmla="*/ 546245 h 2640412"/>
              <a:gd name="connsiteX752" fmla="*/ 2768727 w 3441954"/>
              <a:gd name="connsiteY752" fmla="*/ 546341 h 2640412"/>
              <a:gd name="connsiteX753" fmla="*/ 2767203 w 3441954"/>
              <a:gd name="connsiteY753" fmla="*/ 548341 h 2640412"/>
              <a:gd name="connsiteX754" fmla="*/ 2774918 w 3441954"/>
              <a:gd name="connsiteY754" fmla="*/ 554627 h 2640412"/>
              <a:gd name="connsiteX755" fmla="*/ 2773394 w 3441954"/>
              <a:gd name="connsiteY755" fmla="*/ 545483 h 2640412"/>
              <a:gd name="connsiteX756" fmla="*/ 3015425 w 3441954"/>
              <a:gd name="connsiteY756" fmla="*/ 525195 h 2640412"/>
              <a:gd name="connsiteX757" fmla="*/ 3008471 w 3441954"/>
              <a:gd name="connsiteY757" fmla="*/ 526910 h 2640412"/>
              <a:gd name="connsiteX758" fmla="*/ 3010186 w 3441954"/>
              <a:gd name="connsiteY758" fmla="*/ 527672 h 2640412"/>
              <a:gd name="connsiteX759" fmla="*/ 3013520 w 3441954"/>
              <a:gd name="connsiteY759" fmla="*/ 526814 h 2640412"/>
              <a:gd name="connsiteX760" fmla="*/ 3015425 w 3441954"/>
              <a:gd name="connsiteY760" fmla="*/ 525195 h 2640412"/>
              <a:gd name="connsiteX761" fmla="*/ 3169253 w 3441954"/>
              <a:gd name="connsiteY761" fmla="*/ 518528 h 2640412"/>
              <a:gd name="connsiteX762" fmla="*/ 3149441 w 3441954"/>
              <a:gd name="connsiteY762" fmla="*/ 541673 h 2640412"/>
              <a:gd name="connsiteX763" fmla="*/ 3174587 w 3441954"/>
              <a:gd name="connsiteY763" fmla="*/ 521957 h 2640412"/>
              <a:gd name="connsiteX764" fmla="*/ 3169253 w 3441954"/>
              <a:gd name="connsiteY764" fmla="*/ 518528 h 2640412"/>
              <a:gd name="connsiteX765" fmla="*/ 3132392 w 3441954"/>
              <a:gd name="connsiteY765" fmla="*/ 516432 h 2640412"/>
              <a:gd name="connsiteX766" fmla="*/ 3114961 w 3441954"/>
              <a:gd name="connsiteY766" fmla="*/ 521766 h 2640412"/>
              <a:gd name="connsiteX767" fmla="*/ 3070289 w 3441954"/>
              <a:gd name="connsiteY767" fmla="*/ 541007 h 2640412"/>
              <a:gd name="connsiteX768" fmla="*/ 3058192 w 3441954"/>
              <a:gd name="connsiteY768" fmla="*/ 544912 h 2640412"/>
              <a:gd name="connsiteX769" fmla="*/ 3047810 w 3441954"/>
              <a:gd name="connsiteY769" fmla="*/ 547865 h 2640412"/>
              <a:gd name="connsiteX770" fmla="*/ 3031903 w 3441954"/>
              <a:gd name="connsiteY770" fmla="*/ 554627 h 2640412"/>
              <a:gd name="connsiteX771" fmla="*/ 3023997 w 3441954"/>
              <a:gd name="connsiteY771" fmla="*/ 559771 h 2640412"/>
              <a:gd name="connsiteX772" fmla="*/ 3025521 w 3441954"/>
              <a:gd name="connsiteY772" fmla="*/ 556818 h 2640412"/>
              <a:gd name="connsiteX773" fmla="*/ 3006471 w 3441954"/>
              <a:gd name="connsiteY773" fmla="*/ 560533 h 2640412"/>
              <a:gd name="connsiteX774" fmla="*/ 2943797 w 3441954"/>
              <a:gd name="connsiteY774" fmla="*/ 571963 h 2640412"/>
              <a:gd name="connsiteX775" fmla="*/ 2918079 w 3441954"/>
              <a:gd name="connsiteY775" fmla="*/ 579773 h 2640412"/>
              <a:gd name="connsiteX776" fmla="*/ 2906078 w 3441954"/>
              <a:gd name="connsiteY776" fmla="*/ 584822 h 2640412"/>
              <a:gd name="connsiteX777" fmla="*/ 2903506 w 3441954"/>
              <a:gd name="connsiteY777" fmla="*/ 589394 h 2640412"/>
              <a:gd name="connsiteX778" fmla="*/ 2901220 w 3441954"/>
              <a:gd name="connsiteY778" fmla="*/ 595013 h 2640412"/>
              <a:gd name="connsiteX779" fmla="*/ 2898839 w 3441954"/>
              <a:gd name="connsiteY779" fmla="*/ 600633 h 2640412"/>
              <a:gd name="connsiteX780" fmla="*/ 2898648 w 3441954"/>
              <a:gd name="connsiteY780" fmla="*/ 601109 h 2640412"/>
              <a:gd name="connsiteX781" fmla="*/ 2893410 w 3441954"/>
              <a:gd name="connsiteY781" fmla="*/ 607967 h 2640412"/>
              <a:gd name="connsiteX782" fmla="*/ 2920651 w 3441954"/>
              <a:gd name="connsiteY782" fmla="*/ 609206 h 2640412"/>
              <a:gd name="connsiteX783" fmla="*/ 2937034 w 3441954"/>
              <a:gd name="connsiteY783" fmla="*/ 608444 h 2640412"/>
              <a:gd name="connsiteX784" fmla="*/ 2940177 w 3441954"/>
              <a:gd name="connsiteY784" fmla="*/ 608444 h 2640412"/>
              <a:gd name="connsiteX785" fmla="*/ 2941225 w 3441954"/>
              <a:gd name="connsiteY785" fmla="*/ 608444 h 2640412"/>
              <a:gd name="connsiteX786" fmla="*/ 2946845 w 3441954"/>
              <a:gd name="connsiteY786" fmla="*/ 608634 h 2640412"/>
              <a:gd name="connsiteX787" fmla="*/ 2953893 w 3441954"/>
              <a:gd name="connsiteY787" fmla="*/ 608634 h 2640412"/>
              <a:gd name="connsiteX788" fmla="*/ 2974086 w 3441954"/>
              <a:gd name="connsiteY788" fmla="*/ 597776 h 2640412"/>
              <a:gd name="connsiteX789" fmla="*/ 3000375 w 3441954"/>
              <a:gd name="connsiteY789" fmla="*/ 592251 h 2640412"/>
              <a:gd name="connsiteX790" fmla="*/ 3000661 w 3441954"/>
              <a:gd name="connsiteY790" fmla="*/ 583583 h 2640412"/>
              <a:gd name="connsiteX791" fmla="*/ 3018806 w 3441954"/>
              <a:gd name="connsiteY791" fmla="*/ 584417 h 2640412"/>
              <a:gd name="connsiteX792" fmla="*/ 3025125 w 3441954"/>
              <a:gd name="connsiteY792" fmla="*/ 583432 h 2640412"/>
              <a:gd name="connsiteX793" fmla="*/ 3024950 w 3441954"/>
              <a:gd name="connsiteY793" fmla="*/ 583679 h 2640412"/>
              <a:gd name="connsiteX794" fmla="*/ 3026283 w 3441954"/>
              <a:gd name="connsiteY794" fmla="*/ 583298 h 2640412"/>
              <a:gd name="connsiteX795" fmla="*/ 3029304 w 3441954"/>
              <a:gd name="connsiteY795" fmla="*/ 582781 h 2640412"/>
              <a:gd name="connsiteX796" fmla="*/ 3036380 w 3441954"/>
              <a:gd name="connsiteY796" fmla="*/ 581678 h 2640412"/>
              <a:gd name="connsiteX797" fmla="*/ 3036856 w 3441954"/>
              <a:gd name="connsiteY797" fmla="*/ 581488 h 2640412"/>
              <a:gd name="connsiteX798" fmla="*/ 3029304 w 3441954"/>
              <a:gd name="connsiteY798" fmla="*/ 582781 h 2640412"/>
              <a:gd name="connsiteX799" fmla="*/ 3025125 w 3441954"/>
              <a:gd name="connsiteY799" fmla="*/ 583432 h 2640412"/>
              <a:gd name="connsiteX800" fmla="*/ 3030569 w 3441954"/>
              <a:gd name="connsiteY800" fmla="*/ 575773 h 2640412"/>
              <a:gd name="connsiteX801" fmla="*/ 3019997 w 3441954"/>
              <a:gd name="connsiteY801" fmla="*/ 577583 h 2640412"/>
              <a:gd name="connsiteX802" fmla="*/ 3018663 w 3441954"/>
              <a:gd name="connsiteY802" fmla="*/ 577964 h 2640412"/>
              <a:gd name="connsiteX803" fmla="*/ 3051905 w 3441954"/>
              <a:gd name="connsiteY803" fmla="*/ 557485 h 2640412"/>
              <a:gd name="connsiteX804" fmla="*/ 3061811 w 3441954"/>
              <a:gd name="connsiteY804" fmla="*/ 555580 h 2640412"/>
              <a:gd name="connsiteX805" fmla="*/ 3064955 w 3441954"/>
              <a:gd name="connsiteY805" fmla="*/ 551960 h 2640412"/>
              <a:gd name="connsiteX806" fmla="*/ 3073241 w 3441954"/>
              <a:gd name="connsiteY806" fmla="*/ 551960 h 2640412"/>
              <a:gd name="connsiteX807" fmla="*/ 3090386 w 3441954"/>
              <a:gd name="connsiteY807" fmla="*/ 544721 h 2640412"/>
              <a:gd name="connsiteX808" fmla="*/ 3090672 w 3441954"/>
              <a:gd name="connsiteY808" fmla="*/ 543578 h 2640412"/>
              <a:gd name="connsiteX809" fmla="*/ 3097721 w 3441954"/>
              <a:gd name="connsiteY809" fmla="*/ 541388 h 2640412"/>
              <a:gd name="connsiteX810" fmla="*/ 3104579 w 3441954"/>
              <a:gd name="connsiteY810" fmla="*/ 538435 h 2640412"/>
              <a:gd name="connsiteX811" fmla="*/ 3130582 w 3441954"/>
              <a:gd name="connsiteY811" fmla="*/ 525767 h 2640412"/>
              <a:gd name="connsiteX812" fmla="*/ 3136964 w 3441954"/>
              <a:gd name="connsiteY812" fmla="*/ 516623 h 2640412"/>
              <a:gd name="connsiteX813" fmla="*/ 3132392 w 3441954"/>
              <a:gd name="connsiteY813" fmla="*/ 516432 h 2640412"/>
              <a:gd name="connsiteX814" fmla="*/ 2991898 w 3441954"/>
              <a:gd name="connsiteY814" fmla="*/ 498049 h 2640412"/>
              <a:gd name="connsiteX815" fmla="*/ 2995708 w 3441954"/>
              <a:gd name="connsiteY815" fmla="*/ 503288 h 2640412"/>
              <a:gd name="connsiteX816" fmla="*/ 2994374 w 3441954"/>
              <a:gd name="connsiteY816" fmla="*/ 504240 h 2640412"/>
              <a:gd name="connsiteX817" fmla="*/ 2927604 w 3441954"/>
              <a:gd name="connsiteY817" fmla="*/ 504050 h 2640412"/>
              <a:gd name="connsiteX818" fmla="*/ 2918936 w 3441954"/>
              <a:gd name="connsiteY818" fmla="*/ 513098 h 2640412"/>
              <a:gd name="connsiteX819" fmla="*/ 2928747 w 3441954"/>
              <a:gd name="connsiteY819" fmla="*/ 514527 h 2640412"/>
              <a:gd name="connsiteX820" fmla="*/ 2930747 w 3441954"/>
              <a:gd name="connsiteY820" fmla="*/ 510717 h 2640412"/>
              <a:gd name="connsiteX821" fmla="*/ 2941035 w 3441954"/>
              <a:gd name="connsiteY821" fmla="*/ 512336 h 2640412"/>
              <a:gd name="connsiteX822" fmla="*/ 2944654 w 3441954"/>
              <a:gd name="connsiteY822" fmla="*/ 511860 h 2640412"/>
              <a:gd name="connsiteX823" fmla="*/ 2949035 w 3441954"/>
              <a:gd name="connsiteY823" fmla="*/ 515765 h 2640412"/>
              <a:gd name="connsiteX824" fmla="*/ 2948273 w 3441954"/>
              <a:gd name="connsiteY824" fmla="*/ 517480 h 2640412"/>
              <a:gd name="connsiteX825" fmla="*/ 2950845 w 3441954"/>
              <a:gd name="connsiteY825" fmla="*/ 517480 h 2640412"/>
              <a:gd name="connsiteX826" fmla="*/ 2955989 w 3441954"/>
              <a:gd name="connsiteY826" fmla="*/ 521099 h 2640412"/>
              <a:gd name="connsiteX827" fmla="*/ 2954464 w 3441954"/>
              <a:gd name="connsiteY827" fmla="*/ 527291 h 2640412"/>
              <a:gd name="connsiteX828" fmla="*/ 2948178 w 3441954"/>
              <a:gd name="connsiteY828" fmla="*/ 528434 h 2640412"/>
              <a:gd name="connsiteX829" fmla="*/ 2944463 w 3441954"/>
              <a:gd name="connsiteY829" fmla="*/ 526433 h 2640412"/>
              <a:gd name="connsiteX830" fmla="*/ 2939987 w 3441954"/>
              <a:gd name="connsiteY830" fmla="*/ 527100 h 2640412"/>
              <a:gd name="connsiteX831" fmla="*/ 2940463 w 3441954"/>
              <a:gd name="connsiteY831" fmla="*/ 531672 h 2640412"/>
              <a:gd name="connsiteX832" fmla="*/ 2940368 w 3441954"/>
              <a:gd name="connsiteY832" fmla="*/ 533577 h 2640412"/>
              <a:gd name="connsiteX833" fmla="*/ 2937415 w 3441954"/>
              <a:gd name="connsiteY833" fmla="*/ 536054 h 2640412"/>
              <a:gd name="connsiteX834" fmla="*/ 2935891 w 3441954"/>
              <a:gd name="connsiteY834" fmla="*/ 535768 h 2640412"/>
              <a:gd name="connsiteX835" fmla="*/ 2931605 w 3441954"/>
              <a:gd name="connsiteY835" fmla="*/ 534815 h 2640412"/>
              <a:gd name="connsiteX836" fmla="*/ 2930557 w 3441954"/>
              <a:gd name="connsiteY836" fmla="*/ 532244 h 2640412"/>
              <a:gd name="connsiteX837" fmla="*/ 2932652 w 3441954"/>
              <a:gd name="connsiteY837" fmla="*/ 530910 h 2640412"/>
              <a:gd name="connsiteX838" fmla="*/ 2933224 w 3441954"/>
              <a:gd name="connsiteY838" fmla="*/ 528719 h 2640412"/>
              <a:gd name="connsiteX839" fmla="*/ 2932652 w 3441954"/>
              <a:gd name="connsiteY839" fmla="*/ 528910 h 2640412"/>
              <a:gd name="connsiteX840" fmla="*/ 2923127 w 3441954"/>
              <a:gd name="connsiteY840" fmla="*/ 531196 h 2640412"/>
              <a:gd name="connsiteX841" fmla="*/ 2921032 w 3441954"/>
              <a:gd name="connsiteY841" fmla="*/ 537673 h 2640412"/>
              <a:gd name="connsiteX842" fmla="*/ 2917352 w 3441954"/>
              <a:gd name="connsiteY842" fmla="*/ 547392 h 2640412"/>
              <a:gd name="connsiteX843" fmla="*/ 2917317 w 3441954"/>
              <a:gd name="connsiteY843" fmla="*/ 547388 h 2640412"/>
              <a:gd name="connsiteX844" fmla="*/ 2917317 w 3441954"/>
              <a:gd name="connsiteY844" fmla="*/ 547484 h 2640412"/>
              <a:gd name="connsiteX845" fmla="*/ 2917352 w 3441954"/>
              <a:gd name="connsiteY845" fmla="*/ 547392 h 2640412"/>
              <a:gd name="connsiteX846" fmla="*/ 2925032 w 3441954"/>
              <a:gd name="connsiteY846" fmla="*/ 548150 h 2640412"/>
              <a:gd name="connsiteX847" fmla="*/ 2954941 w 3441954"/>
              <a:gd name="connsiteY847" fmla="*/ 547579 h 2640412"/>
              <a:gd name="connsiteX848" fmla="*/ 2959322 w 3441954"/>
              <a:gd name="connsiteY848" fmla="*/ 546245 h 2640412"/>
              <a:gd name="connsiteX849" fmla="*/ 2959513 w 3441954"/>
              <a:gd name="connsiteY849" fmla="*/ 546722 h 2640412"/>
              <a:gd name="connsiteX850" fmla="*/ 2979325 w 3441954"/>
              <a:gd name="connsiteY850" fmla="*/ 537768 h 2640412"/>
              <a:gd name="connsiteX851" fmla="*/ 2976563 w 3441954"/>
              <a:gd name="connsiteY851" fmla="*/ 526719 h 2640412"/>
              <a:gd name="connsiteX852" fmla="*/ 2981230 w 3441954"/>
              <a:gd name="connsiteY852" fmla="*/ 518813 h 2640412"/>
              <a:gd name="connsiteX853" fmla="*/ 2988278 w 3441954"/>
              <a:gd name="connsiteY853" fmla="*/ 510717 h 2640412"/>
              <a:gd name="connsiteX854" fmla="*/ 3000566 w 3441954"/>
              <a:gd name="connsiteY854" fmla="*/ 511574 h 2640412"/>
              <a:gd name="connsiteX855" fmla="*/ 3004661 w 3441954"/>
              <a:gd name="connsiteY855" fmla="*/ 521576 h 2640412"/>
              <a:gd name="connsiteX856" fmla="*/ 3015901 w 3441954"/>
              <a:gd name="connsiteY856" fmla="*/ 524719 h 2640412"/>
              <a:gd name="connsiteX857" fmla="*/ 3015996 w 3441954"/>
              <a:gd name="connsiteY857" fmla="*/ 524624 h 2640412"/>
              <a:gd name="connsiteX858" fmla="*/ 3033046 w 3441954"/>
              <a:gd name="connsiteY858" fmla="*/ 522052 h 2640412"/>
              <a:gd name="connsiteX859" fmla="*/ 3033427 w 3441954"/>
              <a:gd name="connsiteY859" fmla="*/ 520337 h 2640412"/>
              <a:gd name="connsiteX860" fmla="*/ 3036380 w 3441954"/>
              <a:gd name="connsiteY860" fmla="*/ 520528 h 2640412"/>
              <a:gd name="connsiteX861" fmla="*/ 3036285 w 3441954"/>
              <a:gd name="connsiteY861" fmla="*/ 521290 h 2640412"/>
              <a:gd name="connsiteX862" fmla="*/ 3060097 w 3441954"/>
              <a:gd name="connsiteY862" fmla="*/ 514622 h 2640412"/>
              <a:gd name="connsiteX863" fmla="*/ 3068003 w 3441954"/>
              <a:gd name="connsiteY863" fmla="*/ 509955 h 2640412"/>
              <a:gd name="connsiteX864" fmla="*/ 3064193 w 3441954"/>
              <a:gd name="connsiteY864" fmla="*/ 506336 h 2640412"/>
              <a:gd name="connsiteX865" fmla="*/ 3050572 w 3441954"/>
              <a:gd name="connsiteY865" fmla="*/ 511479 h 2640412"/>
              <a:gd name="connsiteX866" fmla="*/ 3018854 w 3441954"/>
              <a:gd name="connsiteY866" fmla="*/ 510431 h 2640412"/>
              <a:gd name="connsiteX867" fmla="*/ 3012281 w 3441954"/>
              <a:gd name="connsiteY867" fmla="*/ 512051 h 2640412"/>
              <a:gd name="connsiteX868" fmla="*/ 3011424 w 3441954"/>
              <a:gd name="connsiteY868" fmla="*/ 513003 h 2640412"/>
              <a:gd name="connsiteX869" fmla="*/ 3011900 w 3441954"/>
              <a:gd name="connsiteY869" fmla="*/ 512146 h 2640412"/>
              <a:gd name="connsiteX870" fmla="*/ 3012281 w 3441954"/>
              <a:gd name="connsiteY870" fmla="*/ 511955 h 2640412"/>
              <a:gd name="connsiteX871" fmla="*/ 3012853 w 3441954"/>
              <a:gd name="connsiteY871" fmla="*/ 504812 h 2640412"/>
              <a:gd name="connsiteX872" fmla="*/ 3012567 w 3441954"/>
              <a:gd name="connsiteY872" fmla="*/ 504812 h 2640412"/>
              <a:gd name="connsiteX873" fmla="*/ 3005995 w 3441954"/>
              <a:gd name="connsiteY873" fmla="*/ 506431 h 2640412"/>
              <a:gd name="connsiteX874" fmla="*/ 3005138 w 3441954"/>
              <a:gd name="connsiteY874" fmla="*/ 507383 h 2640412"/>
              <a:gd name="connsiteX875" fmla="*/ 3005614 w 3441954"/>
              <a:gd name="connsiteY875" fmla="*/ 506526 h 2640412"/>
              <a:gd name="connsiteX876" fmla="*/ 3005995 w 3441954"/>
              <a:gd name="connsiteY876" fmla="*/ 506336 h 2640412"/>
              <a:gd name="connsiteX877" fmla="*/ 3006566 w 3441954"/>
              <a:gd name="connsiteY877" fmla="*/ 498620 h 2640412"/>
              <a:gd name="connsiteX878" fmla="*/ 2991898 w 3441954"/>
              <a:gd name="connsiteY878" fmla="*/ 498049 h 2640412"/>
              <a:gd name="connsiteX879" fmla="*/ 2667572 w 3441954"/>
              <a:gd name="connsiteY879" fmla="*/ 259448 h 2640412"/>
              <a:gd name="connsiteX880" fmla="*/ 2669096 w 3441954"/>
              <a:gd name="connsiteY880" fmla="*/ 267734 h 2640412"/>
              <a:gd name="connsiteX881" fmla="*/ 2667572 w 3441954"/>
              <a:gd name="connsiteY881" fmla="*/ 259448 h 2640412"/>
              <a:gd name="connsiteX882" fmla="*/ 2504694 w 3441954"/>
              <a:gd name="connsiteY882" fmla="*/ 156197 h 2640412"/>
              <a:gd name="connsiteX883" fmla="*/ 2503932 w 3441954"/>
              <a:gd name="connsiteY883" fmla="*/ 156863 h 2640412"/>
              <a:gd name="connsiteX884" fmla="*/ 2505551 w 3441954"/>
              <a:gd name="connsiteY884" fmla="*/ 157911 h 2640412"/>
              <a:gd name="connsiteX885" fmla="*/ 2504789 w 3441954"/>
              <a:gd name="connsiteY885" fmla="*/ 156197 h 2640412"/>
              <a:gd name="connsiteX886" fmla="*/ 2522792 w 3441954"/>
              <a:gd name="connsiteY886" fmla="*/ 147529 h 2640412"/>
              <a:gd name="connsiteX887" fmla="*/ 2522982 w 3441954"/>
              <a:gd name="connsiteY887" fmla="*/ 156006 h 2640412"/>
              <a:gd name="connsiteX888" fmla="*/ 2524792 w 3441954"/>
              <a:gd name="connsiteY888" fmla="*/ 148100 h 2640412"/>
              <a:gd name="connsiteX889" fmla="*/ 2522792 w 3441954"/>
              <a:gd name="connsiteY889" fmla="*/ 147529 h 2640412"/>
              <a:gd name="connsiteX890" fmla="*/ 2512790 w 3441954"/>
              <a:gd name="connsiteY890" fmla="*/ 135146 h 2640412"/>
              <a:gd name="connsiteX891" fmla="*/ 2511029 w 3441954"/>
              <a:gd name="connsiteY891" fmla="*/ 135703 h 2640412"/>
              <a:gd name="connsiteX892" fmla="*/ 2511076 w 3441954"/>
              <a:gd name="connsiteY892" fmla="*/ 135623 h 2640412"/>
              <a:gd name="connsiteX893" fmla="*/ 2510981 w 3441954"/>
              <a:gd name="connsiteY893" fmla="*/ 135718 h 2640412"/>
              <a:gd name="connsiteX894" fmla="*/ 2511029 w 3441954"/>
              <a:gd name="connsiteY894" fmla="*/ 135703 h 2640412"/>
              <a:gd name="connsiteX895" fmla="*/ 2509838 w 3441954"/>
              <a:gd name="connsiteY895" fmla="*/ 137718 h 2640412"/>
              <a:gd name="connsiteX896" fmla="*/ 2510885 w 3441954"/>
              <a:gd name="connsiteY896" fmla="*/ 140004 h 2640412"/>
              <a:gd name="connsiteX897" fmla="*/ 2514791 w 3441954"/>
              <a:gd name="connsiteY897" fmla="*/ 142481 h 2640412"/>
              <a:gd name="connsiteX898" fmla="*/ 2513648 w 3441954"/>
              <a:gd name="connsiteY898" fmla="*/ 138861 h 2640412"/>
              <a:gd name="connsiteX899" fmla="*/ 2512790 w 3441954"/>
              <a:gd name="connsiteY899" fmla="*/ 135146 h 2640412"/>
              <a:gd name="connsiteX900" fmla="*/ 1906250 w 3441954"/>
              <a:gd name="connsiteY900" fmla="*/ 131551 h 2640412"/>
              <a:gd name="connsiteX901" fmla="*/ 1886903 w 3441954"/>
              <a:gd name="connsiteY901" fmla="*/ 136289 h 2640412"/>
              <a:gd name="connsiteX902" fmla="*/ 1894808 w 3441954"/>
              <a:gd name="connsiteY902" fmla="*/ 138004 h 2640412"/>
              <a:gd name="connsiteX903" fmla="*/ 1916220 w 3441954"/>
              <a:gd name="connsiteY903" fmla="*/ 131805 h 2640412"/>
              <a:gd name="connsiteX904" fmla="*/ 1916525 w 3441954"/>
              <a:gd name="connsiteY904" fmla="*/ 131813 h 2640412"/>
              <a:gd name="connsiteX905" fmla="*/ 1916525 w 3441954"/>
              <a:gd name="connsiteY905" fmla="*/ 131717 h 2640412"/>
              <a:gd name="connsiteX906" fmla="*/ 1916220 w 3441954"/>
              <a:gd name="connsiteY906" fmla="*/ 131805 h 2640412"/>
              <a:gd name="connsiteX907" fmla="*/ 2589657 w 3441954"/>
              <a:gd name="connsiteY907" fmla="*/ 128669 h 2640412"/>
              <a:gd name="connsiteX908" fmla="*/ 2588800 w 3441954"/>
              <a:gd name="connsiteY908" fmla="*/ 136670 h 2640412"/>
              <a:gd name="connsiteX909" fmla="*/ 2589657 w 3441954"/>
              <a:gd name="connsiteY909" fmla="*/ 128669 h 2640412"/>
              <a:gd name="connsiteX910" fmla="*/ 2576608 w 3441954"/>
              <a:gd name="connsiteY910" fmla="*/ 115239 h 2640412"/>
              <a:gd name="connsiteX911" fmla="*/ 2580037 w 3441954"/>
              <a:gd name="connsiteY911" fmla="*/ 120383 h 2640412"/>
              <a:gd name="connsiteX912" fmla="*/ 2580132 w 3441954"/>
              <a:gd name="connsiteY912" fmla="*/ 120383 h 2640412"/>
              <a:gd name="connsiteX913" fmla="*/ 2572322 w 3441954"/>
              <a:gd name="connsiteY913" fmla="*/ 121335 h 2640412"/>
              <a:gd name="connsiteX914" fmla="*/ 2591753 w 3441954"/>
              <a:gd name="connsiteY914" fmla="*/ 120002 h 2640412"/>
              <a:gd name="connsiteX915" fmla="*/ 2576608 w 3441954"/>
              <a:gd name="connsiteY915" fmla="*/ 115239 h 2640412"/>
              <a:gd name="connsiteX916" fmla="*/ 2587847 w 3441954"/>
              <a:gd name="connsiteY916" fmla="*/ 101714 h 2640412"/>
              <a:gd name="connsiteX917" fmla="*/ 2584799 w 3441954"/>
              <a:gd name="connsiteY917" fmla="*/ 101999 h 2640412"/>
              <a:gd name="connsiteX918" fmla="*/ 2581847 w 3441954"/>
              <a:gd name="connsiteY918" fmla="*/ 104000 h 2640412"/>
              <a:gd name="connsiteX919" fmla="*/ 2581942 w 3441954"/>
              <a:gd name="connsiteY919" fmla="*/ 104000 h 2640412"/>
              <a:gd name="connsiteX920" fmla="*/ 2577656 w 3441954"/>
              <a:gd name="connsiteY920" fmla="*/ 105238 h 2640412"/>
              <a:gd name="connsiteX921" fmla="*/ 2586133 w 3441954"/>
              <a:gd name="connsiteY921" fmla="*/ 105714 h 2640412"/>
              <a:gd name="connsiteX922" fmla="*/ 2585943 w 3441954"/>
              <a:gd name="connsiteY922" fmla="*/ 109715 h 2640412"/>
              <a:gd name="connsiteX923" fmla="*/ 2588133 w 3441954"/>
              <a:gd name="connsiteY923" fmla="*/ 109715 h 2640412"/>
              <a:gd name="connsiteX924" fmla="*/ 2592610 w 3441954"/>
              <a:gd name="connsiteY924" fmla="*/ 105714 h 2640412"/>
              <a:gd name="connsiteX925" fmla="*/ 2587847 w 3441954"/>
              <a:gd name="connsiteY925" fmla="*/ 101714 h 2640412"/>
              <a:gd name="connsiteX926" fmla="*/ 2431256 w 3441954"/>
              <a:gd name="connsiteY926" fmla="*/ 72377 h 2640412"/>
              <a:gd name="connsiteX927" fmla="*/ 2430399 w 3441954"/>
              <a:gd name="connsiteY927" fmla="*/ 73329 h 2640412"/>
              <a:gd name="connsiteX928" fmla="*/ 2430780 w 3441954"/>
              <a:gd name="connsiteY928" fmla="*/ 74186 h 2640412"/>
              <a:gd name="connsiteX929" fmla="*/ 2436686 w 3441954"/>
              <a:gd name="connsiteY929" fmla="*/ 75710 h 2640412"/>
              <a:gd name="connsiteX930" fmla="*/ 2437638 w 3441954"/>
              <a:gd name="connsiteY930" fmla="*/ 74853 h 2640412"/>
              <a:gd name="connsiteX931" fmla="*/ 2437162 w 3441954"/>
              <a:gd name="connsiteY931" fmla="*/ 73996 h 2640412"/>
              <a:gd name="connsiteX932" fmla="*/ 2431256 w 3441954"/>
              <a:gd name="connsiteY932" fmla="*/ 72472 h 2640412"/>
              <a:gd name="connsiteX933" fmla="*/ 2464118 w 3441954"/>
              <a:gd name="connsiteY933" fmla="*/ 64661 h 2640412"/>
              <a:gd name="connsiteX934" fmla="*/ 2457450 w 3441954"/>
              <a:gd name="connsiteY934" fmla="*/ 66757 h 2640412"/>
              <a:gd name="connsiteX935" fmla="*/ 2454021 w 3441954"/>
              <a:gd name="connsiteY935" fmla="*/ 67614 h 2640412"/>
              <a:gd name="connsiteX936" fmla="*/ 2449735 w 3441954"/>
              <a:gd name="connsiteY936" fmla="*/ 68757 h 2640412"/>
              <a:gd name="connsiteX937" fmla="*/ 2447639 w 3441954"/>
              <a:gd name="connsiteY937" fmla="*/ 70186 h 2640412"/>
              <a:gd name="connsiteX938" fmla="*/ 2441734 w 3441954"/>
              <a:gd name="connsiteY938" fmla="*/ 72662 h 2640412"/>
              <a:gd name="connsiteX939" fmla="*/ 2441353 w 3441954"/>
              <a:gd name="connsiteY939" fmla="*/ 73615 h 2640412"/>
              <a:gd name="connsiteX940" fmla="*/ 2442591 w 3441954"/>
              <a:gd name="connsiteY940" fmla="*/ 74091 h 2640412"/>
              <a:gd name="connsiteX941" fmla="*/ 2457831 w 3441954"/>
              <a:gd name="connsiteY941" fmla="*/ 70091 h 2640412"/>
              <a:gd name="connsiteX942" fmla="*/ 2467832 w 3441954"/>
              <a:gd name="connsiteY942" fmla="*/ 66947 h 2640412"/>
              <a:gd name="connsiteX943" fmla="*/ 2468499 w 3441954"/>
              <a:gd name="connsiteY943" fmla="*/ 65900 h 2640412"/>
              <a:gd name="connsiteX944" fmla="*/ 2467928 w 3441954"/>
              <a:gd name="connsiteY944" fmla="*/ 65233 h 2640412"/>
              <a:gd name="connsiteX945" fmla="*/ 2464118 w 3441954"/>
              <a:gd name="connsiteY945" fmla="*/ 64661 h 2640412"/>
              <a:gd name="connsiteX946" fmla="*/ 2487930 w 3441954"/>
              <a:gd name="connsiteY946" fmla="*/ 61709 h 2640412"/>
              <a:gd name="connsiteX947" fmla="*/ 2487971 w 3441954"/>
              <a:gd name="connsiteY947" fmla="*/ 61725 h 2640412"/>
              <a:gd name="connsiteX948" fmla="*/ 2474310 w 3441954"/>
              <a:gd name="connsiteY948" fmla="*/ 65614 h 2640412"/>
              <a:gd name="connsiteX949" fmla="*/ 2473166 w 3441954"/>
              <a:gd name="connsiteY949" fmla="*/ 67328 h 2640412"/>
              <a:gd name="connsiteX950" fmla="*/ 2474405 w 3441954"/>
              <a:gd name="connsiteY950" fmla="*/ 67709 h 2640412"/>
              <a:gd name="connsiteX951" fmla="*/ 2481453 w 3441954"/>
              <a:gd name="connsiteY951" fmla="*/ 66281 h 2640412"/>
              <a:gd name="connsiteX952" fmla="*/ 2489168 w 3441954"/>
              <a:gd name="connsiteY952" fmla="*/ 63518 h 2640412"/>
              <a:gd name="connsiteX953" fmla="*/ 2489930 w 3441954"/>
              <a:gd name="connsiteY953" fmla="*/ 62471 h 2640412"/>
              <a:gd name="connsiteX954" fmla="*/ 2487971 w 3441954"/>
              <a:gd name="connsiteY954" fmla="*/ 61725 h 2640412"/>
              <a:gd name="connsiteX955" fmla="*/ 2488025 w 3441954"/>
              <a:gd name="connsiteY955" fmla="*/ 61709 h 2640412"/>
              <a:gd name="connsiteX956" fmla="*/ 2504408 w 3441954"/>
              <a:gd name="connsiteY956" fmla="*/ 26466 h 2640412"/>
              <a:gd name="connsiteX957" fmla="*/ 2502694 w 3441954"/>
              <a:gd name="connsiteY957" fmla="*/ 27990 h 2640412"/>
              <a:gd name="connsiteX958" fmla="*/ 2503837 w 3441954"/>
              <a:gd name="connsiteY958" fmla="*/ 28562 h 2640412"/>
              <a:gd name="connsiteX959" fmla="*/ 2506885 w 3441954"/>
              <a:gd name="connsiteY959" fmla="*/ 27323 h 2640412"/>
              <a:gd name="connsiteX960" fmla="*/ 2506789 w 3441954"/>
              <a:gd name="connsiteY960" fmla="*/ 26561 h 2640412"/>
              <a:gd name="connsiteX961" fmla="*/ 2504504 w 3441954"/>
              <a:gd name="connsiteY961" fmla="*/ 26466 h 2640412"/>
              <a:gd name="connsiteX962" fmla="*/ 2463165 w 3441954"/>
              <a:gd name="connsiteY962" fmla="*/ 21799 h 2640412"/>
              <a:gd name="connsiteX963" fmla="*/ 2459450 w 3441954"/>
              <a:gd name="connsiteY963" fmla="*/ 22561 h 2640412"/>
              <a:gd name="connsiteX964" fmla="*/ 2459546 w 3441954"/>
              <a:gd name="connsiteY964" fmla="*/ 22656 h 2640412"/>
              <a:gd name="connsiteX965" fmla="*/ 2457736 w 3441954"/>
              <a:gd name="connsiteY965" fmla="*/ 24275 h 2640412"/>
              <a:gd name="connsiteX966" fmla="*/ 2458879 w 3441954"/>
              <a:gd name="connsiteY966" fmla="*/ 24847 h 2640412"/>
              <a:gd name="connsiteX967" fmla="*/ 2465070 w 3441954"/>
              <a:gd name="connsiteY967" fmla="*/ 25990 h 2640412"/>
              <a:gd name="connsiteX968" fmla="*/ 2472690 w 3441954"/>
              <a:gd name="connsiteY968" fmla="*/ 24085 h 2640412"/>
              <a:gd name="connsiteX969" fmla="*/ 2473643 w 3441954"/>
              <a:gd name="connsiteY969" fmla="*/ 23704 h 2640412"/>
              <a:gd name="connsiteX970" fmla="*/ 2473643 w 3441954"/>
              <a:gd name="connsiteY970" fmla="*/ 23894 h 2640412"/>
              <a:gd name="connsiteX971" fmla="*/ 2473928 w 3441954"/>
              <a:gd name="connsiteY971" fmla="*/ 23894 h 2640412"/>
              <a:gd name="connsiteX972" fmla="*/ 2475167 w 3441954"/>
              <a:gd name="connsiteY972" fmla="*/ 25228 h 2640412"/>
              <a:gd name="connsiteX973" fmla="*/ 2476024 w 3441954"/>
              <a:gd name="connsiteY973" fmla="*/ 24847 h 2640412"/>
              <a:gd name="connsiteX974" fmla="*/ 2473928 w 3441954"/>
              <a:gd name="connsiteY974" fmla="*/ 23894 h 2640412"/>
              <a:gd name="connsiteX975" fmla="*/ 2473833 w 3441954"/>
              <a:gd name="connsiteY975" fmla="*/ 23609 h 2640412"/>
              <a:gd name="connsiteX976" fmla="*/ 2473547 w 3441954"/>
              <a:gd name="connsiteY976" fmla="*/ 23704 h 2640412"/>
              <a:gd name="connsiteX977" fmla="*/ 2472119 w 3441954"/>
              <a:gd name="connsiteY977" fmla="*/ 22085 h 2640412"/>
              <a:gd name="connsiteX978" fmla="*/ 2463165 w 3441954"/>
              <a:gd name="connsiteY978" fmla="*/ 21799 h 2640412"/>
              <a:gd name="connsiteX979" fmla="*/ 2506789 w 3441954"/>
              <a:gd name="connsiteY979" fmla="*/ 177 h 2640412"/>
              <a:gd name="connsiteX980" fmla="*/ 2513267 w 3441954"/>
              <a:gd name="connsiteY980" fmla="*/ 1415 h 2640412"/>
              <a:gd name="connsiteX981" fmla="*/ 2518505 w 3441954"/>
              <a:gd name="connsiteY981" fmla="*/ 1415 h 2640412"/>
              <a:gd name="connsiteX982" fmla="*/ 2523744 w 3441954"/>
              <a:gd name="connsiteY982" fmla="*/ 939 h 2640412"/>
              <a:gd name="connsiteX983" fmla="*/ 2535364 w 3441954"/>
              <a:gd name="connsiteY983" fmla="*/ 3035 h 2640412"/>
              <a:gd name="connsiteX984" fmla="*/ 2536984 w 3441954"/>
              <a:gd name="connsiteY984" fmla="*/ 4940 h 2640412"/>
              <a:gd name="connsiteX985" fmla="*/ 2540508 w 3441954"/>
              <a:gd name="connsiteY985" fmla="*/ 6178 h 2640412"/>
              <a:gd name="connsiteX986" fmla="*/ 2549557 w 3441954"/>
              <a:gd name="connsiteY986" fmla="*/ 3701 h 2640412"/>
              <a:gd name="connsiteX987" fmla="*/ 2554605 w 3441954"/>
              <a:gd name="connsiteY987" fmla="*/ 4749 h 2640412"/>
              <a:gd name="connsiteX988" fmla="*/ 2555843 w 3441954"/>
              <a:gd name="connsiteY988" fmla="*/ 6464 h 2640412"/>
              <a:gd name="connsiteX989" fmla="*/ 2553653 w 3441954"/>
              <a:gd name="connsiteY989" fmla="*/ 7607 h 2640412"/>
              <a:gd name="connsiteX990" fmla="*/ 2549843 w 3441954"/>
              <a:gd name="connsiteY990" fmla="*/ 6654 h 2640412"/>
              <a:gd name="connsiteX991" fmla="*/ 2547366 w 3441954"/>
              <a:gd name="connsiteY991" fmla="*/ 11321 h 2640412"/>
              <a:gd name="connsiteX992" fmla="*/ 2547461 w 3441954"/>
              <a:gd name="connsiteY992" fmla="*/ 12560 h 2640412"/>
              <a:gd name="connsiteX993" fmla="*/ 2547938 w 3441954"/>
              <a:gd name="connsiteY993" fmla="*/ 13703 h 2640412"/>
              <a:gd name="connsiteX994" fmla="*/ 2554986 w 3441954"/>
              <a:gd name="connsiteY994" fmla="*/ 17417 h 2640412"/>
              <a:gd name="connsiteX995" fmla="*/ 2563654 w 3441954"/>
              <a:gd name="connsiteY995" fmla="*/ 20370 h 2640412"/>
              <a:gd name="connsiteX996" fmla="*/ 2566226 w 3441954"/>
              <a:gd name="connsiteY996" fmla="*/ 20751 h 2640412"/>
              <a:gd name="connsiteX997" fmla="*/ 2576608 w 3441954"/>
              <a:gd name="connsiteY997" fmla="*/ 20751 h 2640412"/>
              <a:gd name="connsiteX998" fmla="*/ 2585752 w 3441954"/>
              <a:gd name="connsiteY998" fmla="*/ 20942 h 2640412"/>
              <a:gd name="connsiteX999" fmla="*/ 2593562 w 3441954"/>
              <a:gd name="connsiteY999" fmla="*/ 22085 h 2640412"/>
              <a:gd name="connsiteX1000" fmla="*/ 2598801 w 3441954"/>
              <a:gd name="connsiteY1000" fmla="*/ 22561 h 2640412"/>
              <a:gd name="connsiteX1001" fmla="*/ 2602706 w 3441954"/>
              <a:gd name="connsiteY1001" fmla="*/ 22847 h 2640412"/>
              <a:gd name="connsiteX1002" fmla="*/ 2614136 w 3441954"/>
              <a:gd name="connsiteY1002" fmla="*/ 23990 h 2640412"/>
              <a:gd name="connsiteX1003" fmla="*/ 2616708 w 3441954"/>
              <a:gd name="connsiteY1003" fmla="*/ 24180 h 2640412"/>
              <a:gd name="connsiteX1004" fmla="*/ 2629376 w 3441954"/>
              <a:gd name="connsiteY1004" fmla="*/ 27514 h 2640412"/>
              <a:gd name="connsiteX1005" fmla="*/ 2633472 w 3441954"/>
              <a:gd name="connsiteY1005" fmla="*/ 31800 h 2640412"/>
              <a:gd name="connsiteX1006" fmla="*/ 2632139 w 3441954"/>
              <a:gd name="connsiteY1006" fmla="*/ 35039 h 2640412"/>
              <a:gd name="connsiteX1007" fmla="*/ 2603945 w 3441954"/>
              <a:gd name="connsiteY1007" fmla="*/ 43230 h 2640412"/>
              <a:gd name="connsiteX1008" fmla="*/ 2601373 w 3441954"/>
              <a:gd name="connsiteY1008" fmla="*/ 43135 h 2640412"/>
              <a:gd name="connsiteX1009" fmla="*/ 2596134 w 3441954"/>
              <a:gd name="connsiteY1009" fmla="*/ 43040 h 2640412"/>
              <a:gd name="connsiteX1010" fmla="*/ 2584514 w 3441954"/>
              <a:gd name="connsiteY1010" fmla="*/ 46278 h 2640412"/>
              <a:gd name="connsiteX1011" fmla="*/ 2575465 w 3441954"/>
              <a:gd name="connsiteY1011" fmla="*/ 48755 h 2640412"/>
              <a:gd name="connsiteX1012" fmla="*/ 2567654 w 3441954"/>
              <a:gd name="connsiteY1012" fmla="*/ 49040 h 2640412"/>
              <a:gd name="connsiteX1013" fmla="*/ 2562511 w 3441954"/>
              <a:gd name="connsiteY1013" fmla="*/ 49707 h 2640412"/>
              <a:gd name="connsiteX1014" fmla="*/ 2558606 w 3441954"/>
              <a:gd name="connsiteY1014" fmla="*/ 49707 h 2640412"/>
              <a:gd name="connsiteX1015" fmla="*/ 2552129 w 3441954"/>
              <a:gd name="connsiteY1015" fmla="*/ 49993 h 2640412"/>
              <a:gd name="connsiteX1016" fmla="*/ 2546985 w 3441954"/>
              <a:gd name="connsiteY1016" fmla="*/ 49993 h 2640412"/>
              <a:gd name="connsiteX1017" fmla="*/ 2544413 w 3441954"/>
              <a:gd name="connsiteY1017" fmla="*/ 49612 h 2640412"/>
              <a:gd name="connsiteX1018" fmla="*/ 2539175 w 3441954"/>
              <a:gd name="connsiteY1018" fmla="*/ 50850 h 2640412"/>
              <a:gd name="connsiteX1019" fmla="*/ 2532698 w 3441954"/>
              <a:gd name="connsiteY1019" fmla="*/ 52374 h 2640412"/>
              <a:gd name="connsiteX1020" fmla="*/ 2526221 w 3441954"/>
              <a:gd name="connsiteY1020" fmla="*/ 51231 h 2640412"/>
              <a:gd name="connsiteX1021" fmla="*/ 2518410 w 3441954"/>
              <a:gd name="connsiteY1021" fmla="*/ 51422 h 2640412"/>
              <a:gd name="connsiteX1022" fmla="*/ 2505647 w 3441954"/>
              <a:gd name="connsiteY1022" fmla="*/ 55232 h 2640412"/>
              <a:gd name="connsiteX1023" fmla="*/ 2496788 w 3441954"/>
              <a:gd name="connsiteY1023" fmla="*/ 60566 h 2640412"/>
              <a:gd name="connsiteX1024" fmla="*/ 2496407 w 3441954"/>
              <a:gd name="connsiteY1024" fmla="*/ 63233 h 2640412"/>
              <a:gd name="connsiteX1025" fmla="*/ 2499836 w 3441954"/>
              <a:gd name="connsiteY1025" fmla="*/ 65233 h 2640412"/>
              <a:gd name="connsiteX1026" fmla="*/ 2507361 w 3441954"/>
              <a:gd name="connsiteY1026" fmla="*/ 67138 h 2640412"/>
              <a:gd name="connsiteX1027" fmla="*/ 2512600 w 3441954"/>
              <a:gd name="connsiteY1027" fmla="*/ 67043 h 2640412"/>
              <a:gd name="connsiteX1028" fmla="*/ 2529364 w 3441954"/>
              <a:gd name="connsiteY1028" fmla="*/ 62375 h 2640412"/>
              <a:gd name="connsiteX1029" fmla="*/ 2534603 w 3441954"/>
              <a:gd name="connsiteY1029" fmla="*/ 62375 h 2640412"/>
              <a:gd name="connsiteX1030" fmla="*/ 2537174 w 3441954"/>
              <a:gd name="connsiteY1030" fmla="*/ 62375 h 2640412"/>
              <a:gd name="connsiteX1031" fmla="*/ 2541080 w 3441954"/>
              <a:gd name="connsiteY1031" fmla="*/ 61518 h 2640412"/>
              <a:gd name="connsiteX1032" fmla="*/ 2551462 w 3441954"/>
              <a:gd name="connsiteY1032" fmla="*/ 60470 h 2640412"/>
              <a:gd name="connsiteX1033" fmla="*/ 2554034 w 3441954"/>
              <a:gd name="connsiteY1033" fmla="*/ 60185 h 2640412"/>
              <a:gd name="connsiteX1034" fmla="*/ 2572036 w 3441954"/>
              <a:gd name="connsiteY1034" fmla="*/ 55136 h 2640412"/>
              <a:gd name="connsiteX1035" fmla="*/ 2577179 w 3441954"/>
              <a:gd name="connsiteY1035" fmla="*/ 55613 h 2640412"/>
              <a:gd name="connsiteX1036" fmla="*/ 2581751 w 3441954"/>
              <a:gd name="connsiteY1036" fmla="*/ 58375 h 2640412"/>
              <a:gd name="connsiteX1037" fmla="*/ 2593086 w 3441954"/>
              <a:gd name="connsiteY1037" fmla="*/ 60661 h 2640412"/>
              <a:gd name="connsiteX1038" fmla="*/ 2595277 w 3441954"/>
              <a:gd name="connsiteY1038" fmla="*/ 63614 h 2640412"/>
              <a:gd name="connsiteX1039" fmla="*/ 2594801 w 3441954"/>
              <a:gd name="connsiteY1039" fmla="*/ 64852 h 2640412"/>
              <a:gd name="connsiteX1040" fmla="*/ 2594229 w 3441954"/>
              <a:gd name="connsiteY1040" fmla="*/ 66090 h 2640412"/>
              <a:gd name="connsiteX1041" fmla="*/ 2593467 w 3441954"/>
              <a:gd name="connsiteY1041" fmla="*/ 76187 h 2640412"/>
              <a:gd name="connsiteX1042" fmla="*/ 2591562 w 3441954"/>
              <a:gd name="connsiteY1042" fmla="*/ 80473 h 2640412"/>
              <a:gd name="connsiteX1043" fmla="*/ 2589943 w 3441954"/>
              <a:gd name="connsiteY1043" fmla="*/ 82378 h 2640412"/>
              <a:gd name="connsiteX1044" fmla="*/ 2587276 w 3441954"/>
              <a:gd name="connsiteY1044" fmla="*/ 93808 h 2640412"/>
              <a:gd name="connsiteX1045" fmla="*/ 2586704 w 3441954"/>
              <a:gd name="connsiteY1045" fmla="*/ 94856 h 2640412"/>
              <a:gd name="connsiteX1046" fmla="*/ 2602611 w 3441954"/>
              <a:gd name="connsiteY1046" fmla="*/ 95237 h 2640412"/>
              <a:gd name="connsiteX1047" fmla="*/ 2632329 w 3441954"/>
              <a:gd name="connsiteY1047" fmla="*/ 101333 h 2640412"/>
              <a:gd name="connsiteX1048" fmla="*/ 2670715 w 3441954"/>
              <a:gd name="connsiteY1048" fmla="*/ 166674 h 2640412"/>
              <a:gd name="connsiteX1049" fmla="*/ 2682240 w 3441954"/>
              <a:gd name="connsiteY1049" fmla="*/ 179914 h 2640412"/>
              <a:gd name="connsiteX1050" fmla="*/ 2686241 w 3441954"/>
              <a:gd name="connsiteY1050" fmla="*/ 182295 h 2640412"/>
              <a:gd name="connsiteX1051" fmla="*/ 2730627 w 3441954"/>
              <a:gd name="connsiteY1051" fmla="*/ 194392 h 2640412"/>
              <a:gd name="connsiteX1052" fmla="*/ 2766918 w 3441954"/>
              <a:gd name="connsiteY1052" fmla="*/ 184486 h 2640412"/>
              <a:gd name="connsiteX1053" fmla="*/ 2771108 w 3441954"/>
              <a:gd name="connsiteY1053" fmla="*/ 182486 h 2640412"/>
              <a:gd name="connsiteX1054" fmla="*/ 2779871 w 3441954"/>
              <a:gd name="connsiteY1054" fmla="*/ 170865 h 2640412"/>
              <a:gd name="connsiteX1055" fmla="*/ 2786634 w 3441954"/>
              <a:gd name="connsiteY1055" fmla="*/ 168484 h 2640412"/>
              <a:gd name="connsiteX1056" fmla="*/ 2799017 w 3441954"/>
              <a:gd name="connsiteY1056" fmla="*/ 159149 h 2640412"/>
              <a:gd name="connsiteX1057" fmla="*/ 2824163 w 3441954"/>
              <a:gd name="connsiteY1057" fmla="*/ 145433 h 2640412"/>
              <a:gd name="connsiteX1058" fmla="*/ 2858072 w 3441954"/>
              <a:gd name="connsiteY1058" fmla="*/ 147434 h 2640412"/>
              <a:gd name="connsiteX1059" fmla="*/ 2865406 w 3441954"/>
              <a:gd name="connsiteY1059" fmla="*/ 147053 h 2640412"/>
              <a:gd name="connsiteX1060" fmla="*/ 2888075 w 3441954"/>
              <a:gd name="connsiteY1060" fmla="*/ 162007 h 2640412"/>
              <a:gd name="connsiteX1061" fmla="*/ 2887789 w 3441954"/>
              <a:gd name="connsiteY1061" fmla="*/ 168770 h 2640412"/>
              <a:gd name="connsiteX1062" fmla="*/ 2893410 w 3441954"/>
              <a:gd name="connsiteY1062" fmla="*/ 179628 h 2640412"/>
              <a:gd name="connsiteX1063" fmla="*/ 2903411 w 3441954"/>
              <a:gd name="connsiteY1063" fmla="*/ 198392 h 2640412"/>
              <a:gd name="connsiteX1064" fmla="*/ 2907983 w 3441954"/>
              <a:gd name="connsiteY1064" fmla="*/ 208108 h 2640412"/>
              <a:gd name="connsiteX1065" fmla="*/ 2916746 w 3441954"/>
              <a:gd name="connsiteY1065" fmla="*/ 240302 h 2640412"/>
              <a:gd name="connsiteX1066" fmla="*/ 2917508 w 3441954"/>
              <a:gd name="connsiteY1066" fmla="*/ 250304 h 2640412"/>
              <a:gd name="connsiteX1067" fmla="*/ 2919318 w 3441954"/>
              <a:gd name="connsiteY1067" fmla="*/ 267925 h 2640412"/>
              <a:gd name="connsiteX1068" fmla="*/ 2925604 w 3441954"/>
              <a:gd name="connsiteY1068" fmla="*/ 277736 h 2640412"/>
              <a:gd name="connsiteX1069" fmla="*/ 2928652 w 3441954"/>
              <a:gd name="connsiteY1069" fmla="*/ 281641 h 2640412"/>
              <a:gd name="connsiteX1070" fmla="*/ 2925699 w 3441954"/>
              <a:gd name="connsiteY1070" fmla="*/ 285260 h 2640412"/>
              <a:gd name="connsiteX1071" fmla="*/ 2919603 w 3441954"/>
              <a:gd name="connsiteY1071" fmla="*/ 294690 h 2640412"/>
              <a:gd name="connsiteX1072" fmla="*/ 2922080 w 3441954"/>
              <a:gd name="connsiteY1072" fmla="*/ 319360 h 2640412"/>
              <a:gd name="connsiteX1073" fmla="*/ 2922746 w 3441954"/>
              <a:gd name="connsiteY1073" fmla="*/ 325170 h 2640412"/>
              <a:gd name="connsiteX1074" fmla="*/ 2953322 w 3441954"/>
              <a:gd name="connsiteY1074" fmla="*/ 321836 h 2640412"/>
              <a:gd name="connsiteX1075" fmla="*/ 3027807 w 3441954"/>
              <a:gd name="connsiteY1075" fmla="*/ 316598 h 2640412"/>
              <a:gd name="connsiteX1076" fmla="*/ 3028664 w 3441954"/>
              <a:gd name="connsiteY1076" fmla="*/ 316598 h 2640412"/>
              <a:gd name="connsiteX1077" fmla="*/ 3047714 w 3441954"/>
              <a:gd name="connsiteY1077" fmla="*/ 319169 h 2640412"/>
              <a:gd name="connsiteX1078" fmla="*/ 3152013 w 3441954"/>
              <a:gd name="connsiteY1078" fmla="*/ 318979 h 2640412"/>
              <a:gd name="connsiteX1079" fmla="*/ 3152299 w 3441954"/>
              <a:gd name="connsiteY1079" fmla="*/ 321170 h 2640412"/>
              <a:gd name="connsiteX1080" fmla="*/ 3153347 w 3441954"/>
              <a:gd name="connsiteY1080" fmla="*/ 321360 h 2640412"/>
              <a:gd name="connsiteX1081" fmla="*/ 3158109 w 3441954"/>
              <a:gd name="connsiteY1081" fmla="*/ 328790 h 2640412"/>
              <a:gd name="connsiteX1082" fmla="*/ 3120676 w 3441954"/>
              <a:gd name="connsiteY1082" fmla="*/ 331552 h 2640412"/>
              <a:gd name="connsiteX1083" fmla="*/ 3082671 w 3441954"/>
              <a:gd name="connsiteY1083" fmla="*/ 335076 h 2640412"/>
              <a:gd name="connsiteX1084" fmla="*/ 3048762 w 3441954"/>
              <a:gd name="connsiteY1084" fmla="*/ 338600 h 2640412"/>
              <a:gd name="connsiteX1085" fmla="*/ 3049619 w 3441954"/>
              <a:gd name="connsiteY1085" fmla="*/ 338600 h 2640412"/>
              <a:gd name="connsiteX1086" fmla="*/ 3105912 w 3441954"/>
              <a:gd name="connsiteY1086" fmla="*/ 334505 h 2640412"/>
              <a:gd name="connsiteX1087" fmla="*/ 3195638 w 3441954"/>
              <a:gd name="connsiteY1087" fmla="*/ 339077 h 2640412"/>
              <a:gd name="connsiteX1088" fmla="*/ 3207258 w 3441954"/>
              <a:gd name="connsiteY1088" fmla="*/ 342506 h 2640412"/>
              <a:gd name="connsiteX1089" fmla="*/ 3211925 w 3441954"/>
              <a:gd name="connsiteY1089" fmla="*/ 347268 h 2640412"/>
              <a:gd name="connsiteX1090" fmla="*/ 3213449 w 3441954"/>
              <a:gd name="connsiteY1090" fmla="*/ 348125 h 2640412"/>
              <a:gd name="connsiteX1091" fmla="*/ 3221546 w 3441954"/>
              <a:gd name="connsiteY1091" fmla="*/ 358127 h 2640412"/>
              <a:gd name="connsiteX1092" fmla="*/ 3226308 w 3441954"/>
              <a:gd name="connsiteY1092" fmla="*/ 371176 h 2640412"/>
              <a:gd name="connsiteX1093" fmla="*/ 3224118 w 3441954"/>
              <a:gd name="connsiteY1093" fmla="*/ 375748 h 2640412"/>
              <a:gd name="connsiteX1094" fmla="*/ 3241453 w 3441954"/>
              <a:gd name="connsiteY1094" fmla="*/ 376986 h 2640412"/>
              <a:gd name="connsiteX1095" fmla="*/ 3220403 w 3441954"/>
              <a:gd name="connsiteY1095" fmla="*/ 381939 h 2640412"/>
              <a:gd name="connsiteX1096" fmla="*/ 3247644 w 3441954"/>
              <a:gd name="connsiteY1096" fmla="*/ 382606 h 2640412"/>
              <a:gd name="connsiteX1097" fmla="*/ 3164681 w 3441954"/>
              <a:gd name="connsiteY1097" fmla="*/ 398036 h 2640412"/>
              <a:gd name="connsiteX1098" fmla="*/ 3168682 w 3441954"/>
              <a:gd name="connsiteY1098" fmla="*/ 408800 h 2640412"/>
              <a:gd name="connsiteX1099" fmla="*/ 3171539 w 3441954"/>
              <a:gd name="connsiteY1099" fmla="*/ 412800 h 2640412"/>
              <a:gd name="connsiteX1100" fmla="*/ 3177731 w 3441954"/>
              <a:gd name="connsiteY1100" fmla="*/ 419372 h 2640412"/>
              <a:gd name="connsiteX1101" fmla="*/ 3159157 w 3441954"/>
              <a:gd name="connsiteY1101" fmla="*/ 424230 h 2640412"/>
              <a:gd name="connsiteX1102" fmla="*/ 3160776 w 3441954"/>
              <a:gd name="connsiteY1102" fmla="*/ 429469 h 2640412"/>
              <a:gd name="connsiteX1103" fmla="*/ 3131344 w 3441954"/>
              <a:gd name="connsiteY1103" fmla="*/ 425754 h 2640412"/>
              <a:gd name="connsiteX1104" fmla="*/ 3106674 w 3441954"/>
              <a:gd name="connsiteY1104" fmla="*/ 422801 h 2640412"/>
              <a:gd name="connsiteX1105" fmla="*/ 3071146 w 3441954"/>
              <a:gd name="connsiteY1105" fmla="*/ 423278 h 2640412"/>
              <a:gd name="connsiteX1106" fmla="*/ 3049714 w 3441954"/>
              <a:gd name="connsiteY1106" fmla="*/ 426230 h 2640412"/>
              <a:gd name="connsiteX1107" fmla="*/ 3053906 w 3441954"/>
              <a:gd name="connsiteY1107" fmla="*/ 430802 h 2640412"/>
              <a:gd name="connsiteX1108" fmla="*/ 3050572 w 3441954"/>
              <a:gd name="connsiteY1108" fmla="*/ 453662 h 2640412"/>
              <a:gd name="connsiteX1109" fmla="*/ 3029998 w 3441954"/>
              <a:gd name="connsiteY1109" fmla="*/ 456139 h 2640412"/>
              <a:gd name="connsiteX1110" fmla="*/ 3027521 w 3441954"/>
              <a:gd name="connsiteY1110" fmla="*/ 432041 h 2640412"/>
              <a:gd name="connsiteX1111" fmla="*/ 3037046 w 3441954"/>
              <a:gd name="connsiteY1111" fmla="*/ 426135 h 2640412"/>
              <a:gd name="connsiteX1112" fmla="*/ 3019711 w 3441954"/>
              <a:gd name="connsiteY1112" fmla="*/ 429183 h 2640412"/>
              <a:gd name="connsiteX1113" fmla="*/ 2994851 w 3441954"/>
              <a:gd name="connsiteY1113" fmla="*/ 433946 h 2640412"/>
              <a:gd name="connsiteX1114" fmla="*/ 2937605 w 3441954"/>
              <a:gd name="connsiteY1114" fmla="*/ 442232 h 2640412"/>
              <a:gd name="connsiteX1115" fmla="*/ 2929033 w 3441954"/>
              <a:gd name="connsiteY1115" fmla="*/ 445471 h 2640412"/>
              <a:gd name="connsiteX1116" fmla="*/ 2930557 w 3441954"/>
              <a:gd name="connsiteY1116" fmla="*/ 455377 h 2640412"/>
              <a:gd name="connsiteX1117" fmla="*/ 2950274 w 3441954"/>
              <a:gd name="connsiteY1117" fmla="*/ 457758 h 2640412"/>
              <a:gd name="connsiteX1118" fmla="*/ 2949607 w 3441954"/>
              <a:gd name="connsiteY1118" fmla="*/ 456710 h 2640412"/>
              <a:gd name="connsiteX1119" fmla="*/ 2951702 w 3441954"/>
              <a:gd name="connsiteY1119" fmla="*/ 454710 h 2640412"/>
              <a:gd name="connsiteX1120" fmla="*/ 2957418 w 3441954"/>
              <a:gd name="connsiteY1120" fmla="*/ 456234 h 2640412"/>
              <a:gd name="connsiteX1121" fmla="*/ 2956274 w 3441954"/>
              <a:gd name="connsiteY1121" fmla="*/ 457663 h 2640412"/>
              <a:gd name="connsiteX1122" fmla="*/ 2980087 w 3441954"/>
              <a:gd name="connsiteY1122" fmla="*/ 456806 h 2640412"/>
              <a:gd name="connsiteX1123" fmla="*/ 2987040 w 3441954"/>
              <a:gd name="connsiteY1123" fmla="*/ 457472 h 2640412"/>
              <a:gd name="connsiteX1124" fmla="*/ 3008567 w 3441954"/>
              <a:gd name="connsiteY1124" fmla="*/ 457187 h 2640412"/>
              <a:gd name="connsiteX1125" fmla="*/ 3029903 w 3441954"/>
              <a:gd name="connsiteY1125" fmla="*/ 457853 h 2640412"/>
              <a:gd name="connsiteX1126" fmla="*/ 3082766 w 3441954"/>
              <a:gd name="connsiteY1126" fmla="*/ 465759 h 2640412"/>
              <a:gd name="connsiteX1127" fmla="*/ 3133058 w 3441954"/>
              <a:gd name="connsiteY1127" fmla="*/ 475951 h 2640412"/>
              <a:gd name="connsiteX1128" fmla="*/ 3136202 w 3441954"/>
              <a:gd name="connsiteY1128" fmla="*/ 476999 h 2640412"/>
              <a:gd name="connsiteX1129" fmla="*/ 3144012 w 3441954"/>
              <a:gd name="connsiteY1129" fmla="*/ 474808 h 2640412"/>
              <a:gd name="connsiteX1130" fmla="*/ 3142202 w 3441954"/>
              <a:gd name="connsiteY1130" fmla="*/ 477856 h 2640412"/>
              <a:gd name="connsiteX1131" fmla="*/ 3143345 w 3441954"/>
              <a:gd name="connsiteY1131" fmla="*/ 477951 h 2640412"/>
              <a:gd name="connsiteX1132" fmla="*/ 3160871 w 3441954"/>
              <a:gd name="connsiteY1132" fmla="*/ 476522 h 2640412"/>
              <a:gd name="connsiteX1133" fmla="*/ 3176493 w 3441954"/>
              <a:gd name="connsiteY1133" fmla="*/ 475189 h 2640412"/>
              <a:gd name="connsiteX1134" fmla="*/ 3180017 w 3441954"/>
              <a:gd name="connsiteY1134" fmla="*/ 480618 h 2640412"/>
              <a:gd name="connsiteX1135" fmla="*/ 3182684 w 3441954"/>
              <a:gd name="connsiteY1135" fmla="*/ 480904 h 2640412"/>
              <a:gd name="connsiteX1136" fmla="*/ 3189542 w 3441954"/>
              <a:gd name="connsiteY1136" fmla="*/ 490619 h 2640412"/>
              <a:gd name="connsiteX1137" fmla="*/ 3199257 w 3441954"/>
              <a:gd name="connsiteY1137" fmla="*/ 494429 h 2640412"/>
              <a:gd name="connsiteX1138" fmla="*/ 3207735 w 3441954"/>
              <a:gd name="connsiteY1138" fmla="*/ 496715 h 2640412"/>
              <a:gd name="connsiteX1139" fmla="*/ 3213640 w 3441954"/>
              <a:gd name="connsiteY1139" fmla="*/ 502240 h 2640412"/>
              <a:gd name="connsiteX1140" fmla="*/ 3213926 w 3441954"/>
              <a:gd name="connsiteY1140" fmla="*/ 502335 h 2640412"/>
              <a:gd name="connsiteX1141" fmla="*/ 3219736 w 3441954"/>
              <a:gd name="connsiteY1141" fmla="*/ 512051 h 2640412"/>
              <a:gd name="connsiteX1142" fmla="*/ 3224879 w 3441954"/>
              <a:gd name="connsiteY1142" fmla="*/ 516527 h 2640412"/>
              <a:gd name="connsiteX1143" fmla="*/ 3224879 w 3441954"/>
              <a:gd name="connsiteY1143" fmla="*/ 517766 h 2640412"/>
              <a:gd name="connsiteX1144" fmla="*/ 3231166 w 3441954"/>
              <a:gd name="connsiteY1144" fmla="*/ 522242 h 2640412"/>
              <a:gd name="connsiteX1145" fmla="*/ 3229451 w 3441954"/>
              <a:gd name="connsiteY1145" fmla="*/ 531482 h 2640412"/>
              <a:gd name="connsiteX1146" fmla="*/ 3229451 w 3441954"/>
              <a:gd name="connsiteY1146" fmla="*/ 531767 h 2640412"/>
              <a:gd name="connsiteX1147" fmla="*/ 3228975 w 3441954"/>
              <a:gd name="connsiteY1147" fmla="*/ 536911 h 2640412"/>
              <a:gd name="connsiteX1148" fmla="*/ 3229737 w 3441954"/>
              <a:gd name="connsiteY1148" fmla="*/ 537578 h 2640412"/>
              <a:gd name="connsiteX1149" fmla="*/ 3234785 w 3441954"/>
              <a:gd name="connsiteY1149" fmla="*/ 534149 h 2640412"/>
              <a:gd name="connsiteX1150" fmla="*/ 3229737 w 3441954"/>
              <a:gd name="connsiteY1150" fmla="*/ 551865 h 2640412"/>
              <a:gd name="connsiteX1151" fmla="*/ 3219355 w 3441954"/>
              <a:gd name="connsiteY1151" fmla="*/ 563390 h 2640412"/>
              <a:gd name="connsiteX1152" fmla="*/ 3226499 w 3441954"/>
              <a:gd name="connsiteY1152" fmla="*/ 571010 h 2640412"/>
              <a:gd name="connsiteX1153" fmla="*/ 3229928 w 3441954"/>
              <a:gd name="connsiteY1153" fmla="*/ 587393 h 2640412"/>
              <a:gd name="connsiteX1154" fmla="*/ 3219588 w 3441954"/>
              <a:gd name="connsiteY1154" fmla="*/ 594089 h 2640412"/>
              <a:gd name="connsiteX1155" fmla="*/ 3223927 w 3441954"/>
              <a:gd name="connsiteY1155" fmla="*/ 583964 h 2640412"/>
              <a:gd name="connsiteX1156" fmla="*/ 3224022 w 3441954"/>
              <a:gd name="connsiteY1156" fmla="*/ 583869 h 2640412"/>
              <a:gd name="connsiteX1157" fmla="*/ 3223927 w 3441954"/>
              <a:gd name="connsiteY1157" fmla="*/ 583964 h 2640412"/>
              <a:gd name="connsiteX1158" fmla="*/ 3223927 w 3441954"/>
              <a:gd name="connsiteY1158" fmla="*/ 583964 h 2640412"/>
              <a:gd name="connsiteX1159" fmla="*/ 3218307 w 3441954"/>
              <a:gd name="connsiteY1159" fmla="*/ 589584 h 2640412"/>
              <a:gd name="connsiteX1160" fmla="*/ 3218962 w 3441954"/>
              <a:gd name="connsiteY1160" fmla="*/ 594494 h 2640412"/>
              <a:gd name="connsiteX1161" fmla="*/ 3218307 w 3441954"/>
              <a:gd name="connsiteY1161" fmla="*/ 594918 h 2640412"/>
              <a:gd name="connsiteX1162" fmla="*/ 3212783 w 3441954"/>
              <a:gd name="connsiteY1162" fmla="*/ 602062 h 2640412"/>
              <a:gd name="connsiteX1163" fmla="*/ 3198495 w 3441954"/>
              <a:gd name="connsiteY1163" fmla="*/ 601109 h 2640412"/>
              <a:gd name="connsiteX1164" fmla="*/ 3192685 w 3441954"/>
              <a:gd name="connsiteY1164" fmla="*/ 599776 h 2640412"/>
              <a:gd name="connsiteX1165" fmla="*/ 3195447 w 3441954"/>
              <a:gd name="connsiteY1165" fmla="*/ 594442 h 2640412"/>
              <a:gd name="connsiteX1166" fmla="*/ 3192304 w 3441954"/>
              <a:gd name="connsiteY1166" fmla="*/ 595394 h 2640412"/>
              <a:gd name="connsiteX1167" fmla="*/ 3186494 w 3441954"/>
              <a:gd name="connsiteY1167" fmla="*/ 594061 h 2640412"/>
              <a:gd name="connsiteX1168" fmla="*/ 3191637 w 3441954"/>
              <a:gd name="connsiteY1168" fmla="*/ 584060 h 2640412"/>
              <a:gd name="connsiteX1169" fmla="*/ 3173825 w 3441954"/>
              <a:gd name="connsiteY1169" fmla="*/ 590156 h 2640412"/>
              <a:gd name="connsiteX1170" fmla="*/ 3110484 w 3441954"/>
              <a:gd name="connsiteY1170" fmla="*/ 614444 h 2640412"/>
              <a:gd name="connsiteX1171" fmla="*/ 3069622 w 3441954"/>
              <a:gd name="connsiteY1171" fmla="*/ 627875 h 2640412"/>
              <a:gd name="connsiteX1172" fmla="*/ 3051048 w 3441954"/>
              <a:gd name="connsiteY1172" fmla="*/ 634161 h 2640412"/>
              <a:gd name="connsiteX1173" fmla="*/ 3024854 w 3441954"/>
              <a:gd name="connsiteY1173" fmla="*/ 644639 h 2640412"/>
              <a:gd name="connsiteX1174" fmla="*/ 3020282 w 3441954"/>
              <a:gd name="connsiteY1174" fmla="*/ 647020 h 2640412"/>
              <a:gd name="connsiteX1175" fmla="*/ 2997899 w 3441954"/>
              <a:gd name="connsiteY1175" fmla="*/ 640257 h 2640412"/>
              <a:gd name="connsiteX1176" fmla="*/ 2997041 w 3441954"/>
              <a:gd name="connsiteY1176" fmla="*/ 639209 h 2640412"/>
              <a:gd name="connsiteX1177" fmla="*/ 2991612 w 3441954"/>
              <a:gd name="connsiteY1177" fmla="*/ 634637 h 2640412"/>
              <a:gd name="connsiteX1178" fmla="*/ 2988278 w 3441954"/>
              <a:gd name="connsiteY1178" fmla="*/ 630446 h 2640412"/>
              <a:gd name="connsiteX1179" fmla="*/ 2980277 w 3441954"/>
              <a:gd name="connsiteY1179" fmla="*/ 625779 h 2640412"/>
              <a:gd name="connsiteX1180" fmla="*/ 2981992 w 3441954"/>
              <a:gd name="connsiteY1180" fmla="*/ 624827 h 2640412"/>
              <a:gd name="connsiteX1181" fmla="*/ 2973991 w 3441954"/>
              <a:gd name="connsiteY1181" fmla="*/ 620159 h 2640412"/>
              <a:gd name="connsiteX1182" fmla="*/ 2989898 w 3441954"/>
              <a:gd name="connsiteY1182" fmla="*/ 614730 h 2640412"/>
              <a:gd name="connsiteX1183" fmla="*/ 3018187 w 3441954"/>
              <a:gd name="connsiteY1183" fmla="*/ 609206 h 2640412"/>
              <a:gd name="connsiteX1184" fmla="*/ 3043143 w 3441954"/>
              <a:gd name="connsiteY1184" fmla="*/ 600062 h 2640412"/>
              <a:gd name="connsiteX1185" fmla="*/ 3034379 w 3441954"/>
              <a:gd name="connsiteY1185" fmla="*/ 602443 h 2640412"/>
              <a:gd name="connsiteX1186" fmla="*/ 2988374 w 3441954"/>
              <a:gd name="connsiteY1186" fmla="*/ 613682 h 2640412"/>
              <a:gd name="connsiteX1187" fmla="*/ 2963323 w 3441954"/>
              <a:gd name="connsiteY1187" fmla="*/ 620636 h 2640412"/>
              <a:gd name="connsiteX1188" fmla="*/ 2962847 w 3441954"/>
              <a:gd name="connsiteY1188" fmla="*/ 623112 h 2640412"/>
              <a:gd name="connsiteX1189" fmla="*/ 2961132 w 3441954"/>
              <a:gd name="connsiteY1189" fmla="*/ 626636 h 2640412"/>
              <a:gd name="connsiteX1190" fmla="*/ 2958941 w 3441954"/>
              <a:gd name="connsiteY1190" fmla="*/ 644543 h 2640412"/>
              <a:gd name="connsiteX1191" fmla="*/ 2946178 w 3441954"/>
              <a:gd name="connsiteY1191" fmla="*/ 645496 h 2640412"/>
              <a:gd name="connsiteX1192" fmla="*/ 2943035 w 3441954"/>
              <a:gd name="connsiteY1192" fmla="*/ 646639 h 2640412"/>
              <a:gd name="connsiteX1193" fmla="*/ 2955512 w 3441954"/>
              <a:gd name="connsiteY1193" fmla="*/ 645115 h 2640412"/>
              <a:gd name="connsiteX1194" fmla="*/ 2967895 w 3441954"/>
              <a:gd name="connsiteY1194" fmla="*/ 645782 h 2640412"/>
              <a:gd name="connsiteX1195" fmla="*/ 2981135 w 3441954"/>
              <a:gd name="connsiteY1195" fmla="*/ 644353 h 2640412"/>
              <a:gd name="connsiteX1196" fmla="*/ 2975324 w 3441954"/>
              <a:gd name="connsiteY1196" fmla="*/ 651401 h 2640412"/>
              <a:gd name="connsiteX1197" fmla="*/ 2987326 w 3441954"/>
              <a:gd name="connsiteY1197" fmla="*/ 650068 h 2640412"/>
              <a:gd name="connsiteX1198" fmla="*/ 2964942 w 3441954"/>
              <a:gd name="connsiteY1198" fmla="*/ 658831 h 2640412"/>
              <a:gd name="connsiteX1199" fmla="*/ 2967800 w 3441954"/>
              <a:gd name="connsiteY1199" fmla="*/ 664832 h 2640412"/>
              <a:gd name="connsiteX1200" fmla="*/ 2972181 w 3441954"/>
              <a:gd name="connsiteY1200" fmla="*/ 673595 h 2640412"/>
              <a:gd name="connsiteX1201" fmla="*/ 2960751 w 3441954"/>
              <a:gd name="connsiteY1201" fmla="*/ 667975 h 2640412"/>
              <a:gd name="connsiteX1202" fmla="*/ 2944939 w 3441954"/>
              <a:gd name="connsiteY1202" fmla="*/ 661403 h 2640412"/>
              <a:gd name="connsiteX1203" fmla="*/ 2944559 w 3441954"/>
              <a:gd name="connsiteY1203" fmla="*/ 660831 h 2640412"/>
              <a:gd name="connsiteX1204" fmla="*/ 2942368 w 3441954"/>
              <a:gd name="connsiteY1204" fmla="*/ 659593 h 2640412"/>
              <a:gd name="connsiteX1205" fmla="*/ 2938653 w 3441954"/>
              <a:gd name="connsiteY1205" fmla="*/ 655783 h 2640412"/>
              <a:gd name="connsiteX1206" fmla="*/ 2942273 w 3441954"/>
              <a:gd name="connsiteY1206" fmla="*/ 646829 h 2640412"/>
              <a:gd name="connsiteX1207" fmla="*/ 2927795 w 3441954"/>
              <a:gd name="connsiteY1207" fmla="*/ 642829 h 2640412"/>
              <a:gd name="connsiteX1208" fmla="*/ 2922842 w 3441954"/>
              <a:gd name="connsiteY1208" fmla="*/ 637209 h 2640412"/>
              <a:gd name="connsiteX1209" fmla="*/ 2922651 w 3441954"/>
              <a:gd name="connsiteY1209" fmla="*/ 637209 h 2640412"/>
              <a:gd name="connsiteX1210" fmla="*/ 2922651 w 3441954"/>
              <a:gd name="connsiteY1210" fmla="*/ 637114 h 2640412"/>
              <a:gd name="connsiteX1211" fmla="*/ 2921127 w 3441954"/>
              <a:gd name="connsiteY1211" fmla="*/ 632828 h 2640412"/>
              <a:gd name="connsiteX1212" fmla="*/ 2916364 w 3441954"/>
              <a:gd name="connsiteY1212" fmla="*/ 631589 h 2640412"/>
              <a:gd name="connsiteX1213" fmla="*/ 2920937 w 3441954"/>
              <a:gd name="connsiteY1213" fmla="*/ 627398 h 2640412"/>
              <a:gd name="connsiteX1214" fmla="*/ 2920937 w 3441954"/>
              <a:gd name="connsiteY1214" fmla="*/ 626446 h 2640412"/>
              <a:gd name="connsiteX1215" fmla="*/ 2921127 w 3441954"/>
              <a:gd name="connsiteY1215" fmla="*/ 625303 h 2640412"/>
              <a:gd name="connsiteX1216" fmla="*/ 2908364 w 3441954"/>
              <a:gd name="connsiteY1216" fmla="*/ 629018 h 2640412"/>
              <a:gd name="connsiteX1217" fmla="*/ 2895410 w 3441954"/>
              <a:gd name="connsiteY1217" fmla="*/ 627970 h 2640412"/>
              <a:gd name="connsiteX1218" fmla="*/ 2898934 w 3441954"/>
              <a:gd name="connsiteY1218" fmla="*/ 624636 h 2640412"/>
              <a:gd name="connsiteX1219" fmla="*/ 2889218 w 3441954"/>
              <a:gd name="connsiteY1219" fmla="*/ 622350 h 2640412"/>
              <a:gd name="connsiteX1220" fmla="*/ 2890361 w 3441954"/>
              <a:gd name="connsiteY1220" fmla="*/ 621207 h 2640412"/>
              <a:gd name="connsiteX1221" fmla="*/ 2887599 w 3441954"/>
              <a:gd name="connsiteY1221" fmla="*/ 621874 h 2640412"/>
              <a:gd name="connsiteX1222" fmla="*/ 2888456 w 3441954"/>
              <a:gd name="connsiteY1222" fmla="*/ 622255 h 2640412"/>
              <a:gd name="connsiteX1223" fmla="*/ 2886266 w 3441954"/>
              <a:gd name="connsiteY1223" fmla="*/ 623112 h 2640412"/>
              <a:gd name="connsiteX1224" fmla="*/ 2886266 w 3441954"/>
              <a:gd name="connsiteY1224" fmla="*/ 623207 h 2640412"/>
              <a:gd name="connsiteX1225" fmla="*/ 2885694 w 3441954"/>
              <a:gd name="connsiteY1225" fmla="*/ 624255 h 2640412"/>
              <a:gd name="connsiteX1226" fmla="*/ 2894838 w 3441954"/>
              <a:gd name="connsiteY1226" fmla="*/ 627875 h 2640412"/>
              <a:gd name="connsiteX1227" fmla="*/ 2883408 w 3441954"/>
              <a:gd name="connsiteY1227" fmla="*/ 631399 h 2640412"/>
              <a:gd name="connsiteX1228" fmla="*/ 2885313 w 3441954"/>
              <a:gd name="connsiteY1228" fmla="*/ 634447 h 2640412"/>
              <a:gd name="connsiteX1229" fmla="*/ 2887123 w 3441954"/>
              <a:gd name="connsiteY1229" fmla="*/ 634352 h 2640412"/>
              <a:gd name="connsiteX1230" fmla="*/ 2889885 w 3441954"/>
              <a:gd name="connsiteY1230" fmla="*/ 637495 h 2640412"/>
              <a:gd name="connsiteX1231" fmla="*/ 2889409 w 3441954"/>
              <a:gd name="connsiteY1231" fmla="*/ 638543 h 2640412"/>
              <a:gd name="connsiteX1232" fmla="*/ 2891600 w 3441954"/>
              <a:gd name="connsiteY1232" fmla="*/ 640162 h 2640412"/>
              <a:gd name="connsiteX1233" fmla="*/ 2893314 w 3441954"/>
              <a:gd name="connsiteY1233" fmla="*/ 640067 h 2640412"/>
              <a:gd name="connsiteX1234" fmla="*/ 2896076 w 3441954"/>
              <a:gd name="connsiteY1234" fmla="*/ 643210 h 2640412"/>
              <a:gd name="connsiteX1235" fmla="*/ 2903506 w 3441954"/>
              <a:gd name="connsiteY1235" fmla="*/ 654354 h 2640412"/>
              <a:gd name="connsiteX1236" fmla="*/ 2904935 w 3441954"/>
              <a:gd name="connsiteY1236" fmla="*/ 659212 h 2640412"/>
              <a:gd name="connsiteX1237" fmla="*/ 2915412 w 3441954"/>
              <a:gd name="connsiteY1237" fmla="*/ 659498 h 2640412"/>
              <a:gd name="connsiteX1238" fmla="*/ 2926652 w 3441954"/>
              <a:gd name="connsiteY1238" fmla="*/ 660736 h 2640412"/>
              <a:gd name="connsiteX1239" fmla="*/ 2942273 w 3441954"/>
              <a:gd name="connsiteY1239" fmla="*/ 664832 h 2640412"/>
              <a:gd name="connsiteX1240" fmla="*/ 2961894 w 3441954"/>
              <a:gd name="connsiteY1240" fmla="*/ 683120 h 2640412"/>
              <a:gd name="connsiteX1241" fmla="*/ 2968276 w 3441954"/>
              <a:gd name="connsiteY1241" fmla="*/ 703598 h 2640412"/>
              <a:gd name="connsiteX1242" fmla="*/ 2968657 w 3441954"/>
              <a:gd name="connsiteY1242" fmla="*/ 703598 h 2640412"/>
              <a:gd name="connsiteX1243" fmla="*/ 2968371 w 3441954"/>
              <a:gd name="connsiteY1243" fmla="*/ 703789 h 2640412"/>
              <a:gd name="connsiteX1244" fmla="*/ 2970181 w 3441954"/>
              <a:gd name="connsiteY1244" fmla="*/ 709313 h 2640412"/>
              <a:gd name="connsiteX1245" fmla="*/ 2974943 w 3441954"/>
              <a:gd name="connsiteY1245" fmla="*/ 709313 h 2640412"/>
              <a:gd name="connsiteX1246" fmla="*/ 2970848 w 3441954"/>
              <a:gd name="connsiteY1246" fmla="*/ 711599 h 2640412"/>
              <a:gd name="connsiteX1247" fmla="*/ 2972181 w 3441954"/>
              <a:gd name="connsiteY1247" fmla="*/ 715695 h 2640412"/>
              <a:gd name="connsiteX1248" fmla="*/ 2974372 w 3441954"/>
              <a:gd name="connsiteY1248" fmla="*/ 724363 h 2640412"/>
              <a:gd name="connsiteX1249" fmla="*/ 2962656 w 3441954"/>
              <a:gd name="connsiteY1249" fmla="*/ 736555 h 2640412"/>
              <a:gd name="connsiteX1250" fmla="*/ 2962942 w 3441954"/>
              <a:gd name="connsiteY1250" fmla="*/ 743603 h 2640412"/>
              <a:gd name="connsiteX1251" fmla="*/ 2964847 w 3441954"/>
              <a:gd name="connsiteY1251" fmla="*/ 743889 h 2640412"/>
              <a:gd name="connsiteX1252" fmla="*/ 2970086 w 3441954"/>
              <a:gd name="connsiteY1252" fmla="*/ 743413 h 2640412"/>
              <a:gd name="connsiteX1253" fmla="*/ 2973134 w 3441954"/>
              <a:gd name="connsiteY1253" fmla="*/ 744937 h 2640412"/>
              <a:gd name="connsiteX1254" fmla="*/ 2976848 w 3441954"/>
              <a:gd name="connsiteY1254" fmla="*/ 745413 h 2640412"/>
              <a:gd name="connsiteX1255" fmla="*/ 3009995 w 3441954"/>
              <a:gd name="connsiteY1255" fmla="*/ 747223 h 2640412"/>
              <a:gd name="connsiteX1256" fmla="*/ 3070098 w 3441954"/>
              <a:gd name="connsiteY1256" fmla="*/ 754748 h 2640412"/>
              <a:gd name="connsiteX1257" fmla="*/ 3078575 w 3441954"/>
              <a:gd name="connsiteY1257" fmla="*/ 756938 h 2640412"/>
              <a:gd name="connsiteX1258" fmla="*/ 3136964 w 3441954"/>
              <a:gd name="connsiteY1258" fmla="*/ 770369 h 2640412"/>
              <a:gd name="connsiteX1259" fmla="*/ 3143536 w 3441954"/>
              <a:gd name="connsiteY1259" fmla="*/ 772178 h 2640412"/>
              <a:gd name="connsiteX1260" fmla="*/ 3171539 w 3441954"/>
              <a:gd name="connsiteY1260" fmla="*/ 784085 h 2640412"/>
              <a:gd name="connsiteX1261" fmla="*/ 3177635 w 3441954"/>
              <a:gd name="connsiteY1261" fmla="*/ 787037 h 2640412"/>
              <a:gd name="connsiteX1262" fmla="*/ 3181255 w 3441954"/>
              <a:gd name="connsiteY1262" fmla="*/ 789895 h 2640412"/>
              <a:gd name="connsiteX1263" fmla="*/ 3181636 w 3441954"/>
              <a:gd name="connsiteY1263" fmla="*/ 789800 h 2640412"/>
              <a:gd name="connsiteX1264" fmla="*/ 3187637 w 3441954"/>
              <a:gd name="connsiteY1264" fmla="*/ 789133 h 2640412"/>
              <a:gd name="connsiteX1265" fmla="*/ 3192018 w 3441954"/>
              <a:gd name="connsiteY1265" fmla="*/ 787037 h 2640412"/>
              <a:gd name="connsiteX1266" fmla="*/ 3193256 w 3441954"/>
              <a:gd name="connsiteY1266" fmla="*/ 787133 h 2640412"/>
              <a:gd name="connsiteX1267" fmla="*/ 3192494 w 3441954"/>
              <a:gd name="connsiteY1267" fmla="*/ 789133 h 2640412"/>
              <a:gd name="connsiteX1268" fmla="*/ 3191447 w 3441954"/>
              <a:gd name="connsiteY1268" fmla="*/ 789800 h 2640412"/>
              <a:gd name="connsiteX1269" fmla="*/ 3185731 w 3441954"/>
              <a:gd name="connsiteY1269" fmla="*/ 793038 h 2640412"/>
              <a:gd name="connsiteX1270" fmla="*/ 3210782 w 3441954"/>
              <a:gd name="connsiteY1270" fmla="*/ 800944 h 2640412"/>
              <a:gd name="connsiteX1271" fmla="*/ 3233071 w 3441954"/>
              <a:gd name="connsiteY1271" fmla="*/ 806468 h 2640412"/>
              <a:gd name="connsiteX1272" fmla="*/ 3238214 w 3441954"/>
              <a:gd name="connsiteY1272" fmla="*/ 811802 h 2640412"/>
              <a:gd name="connsiteX1273" fmla="*/ 3239357 w 3441954"/>
              <a:gd name="connsiteY1273" fmla="*/ 812088 h 2640412"/>
              <a:gd name="connsiteX1274" fmla="*/ 3244025 w 3441954"/>
              <a:gd name="connsiteY1274" fmla="*/ 819422 h 2640412"/>
              <a:gd name="connsiteX1275" fmla="*/ 3236214 w 3441954"/>
              <a:gd name="connsiteY1275" fmla="*/ 823328 h 2640412"/>
              <a:gd name="connsiteX1276" fmla="*/ 3233356 w 3441954"/>
              <a:gd name="connsiteY1276" fmla="*/ 832757 h 2640412"/>
              <a:gd name="connsiteX1277" fmla="*/ 3229356 w 3441954"/>
              <a:gd name="connsiteY1277" fmla="*/ 842854 h 2640412"/>
              <a:gd name="connsiteX1278" fmla="*/ 3194971 w 3441954"/>
              <a:gd name="connsiteY1278" fmla="*/ 850855 h 2640412"/>
              <a:gd name="connsiteX1279" fmla="*/ 3192589 w 3441954"/>
              <a:gd name="connsiteY1279" fmla="*/ 851807 h 2640412"/>
              <a:gd name="connsiteX1280" fmla="*/ 3239643 w 3441954"/>
              <a:gd name="connsiteY1280" fmla="*/ 862952 h 2640412"/>
              <a:gd name="connsiteX1281" fmla="*/ 3234881 w 3441954"/>
              <a:gd name="connsiteY1281" fmla="*/ 866000 h 2640412"/>
              <a:gd name="connsiteX1282" fmla="*/ 3245835 w 3441954"/>
              <a:gd name="connsiteY1282" fmla="*/ 868571 h 2640412"/>
              <a:gd name="connsiteX1283" fmla="*/ 3217640 w 3441954"/>
              <a:gd name="connsiteY1283" fmla="*/ 870667 h 2640412"/>
              <a:gd name="connsiteX1284" fmla="*/ 3172111 w 3441954"/>
              <a:gd name="connsiteY1284" fmla="*/ 858570 h 2640412"/>
              <a:gd name="connsiteX1285" fmla="*/ 3165062 w 3441954"/>
              <a:gd name="connsiteY1285" fmla="*/ 859237 h 2640412"/>
              <a:gd name="connsiteX1286" fmla="*/ 3164967 w 3441954"/>
              <a:gd name="connsiteY1286" fmla="*/ 859237 h 2640412"/>
              <a:gd name="connsiteX1287" fmla="*/ 3166586 w 3441954"/>
              <a:gd name="connsiteY1287" fmla="*/ 859999 h 2640412"/>
              <a:gd name="connsiteX1288" fmla="*/ 3165920 w 3441954"/>
              <a:gd name="connsiteY1288" fmla="*/ 862856 h 2640412"/>
              <a:gd name="connsiteX1289" fmla="*/ 3167920 w 3441954"/>
              <a:gd name="connsiteY1289" fmla="*/ 863523 h 2640412"/>
              <a:gd name="connsiteX1290" fmla="*/ 3172778 w 3441954"/>
              <a:gd name="connsiteY1290" fmla="*/ 865714 h 2640412"/>
              <a:gd name="connsiteX1291" fmla="*/ 3172778 w 3441954"/>
              <a:gd name="connsiteY1291" fmla="*/ 866762 h 2640412"/>
              <a:gd name="connsiteX1292" fmla="*/ 3185255 w 3441954"/>
              <a:gd name="connsiteY1292" fmla="*/ 870095 h 2640412"/>
              <a:gd name="connsiteX1293" fmla="*/ 3200781 w 3441954"/>
              <a:gd name="connsiteY1293" fmla="*/ 868762 h 2640412"/>
              <a:gd name="connsiteX1294" fmla="*/ 3206972 w 3441954"/>
              <a:gd name="connsiteY1294" fmla="*/ 874477 h 2640412"/>
              <a:gd name="connsiteX1295" fmla="*/ 3211544 w 3441954"/>
              <a:gd name="connsiteY1295" fmla="*/ 883430 h 2640412"/>
              <a:gd name="connsiteX1296" fmla="*/ 3210401 w 3441954"/>
              <a:gd name="connsiteY1296" fmla="*/ 884764 h 2640412"/>
              <a:gd name="connsiteX1297" fmla="*/ 3213640 w 3441954"/>
              <a:gd name="connsiteY1297" fmla="*/ 886955 h 2640412"/>
              <a:gd name="connsiteX1298" fmla="*/ 3207163 w 3441954"/>
              <a:gd name="connsiteY1298" fmla="*/ 889622 h 2640412"/>
              <a:gd name="connsiteX1299" fmla="*/ 3206210 w 3441954"/>
              <a:gd name="connsiteY1299" fmla="*/ 889336 h 2640412"/>
              <a:gd name="connsiteX1300" fmla="*/ 3203543 w 3441954"/>
              <a:gd name="connsiteY1300" fmla="*/ 892574 h 2640412"/>
              <a:gd name="connsiteX1301" fmla="*/ 3202019 w 3441954"/>
              <a:gd name="connsiteY1301" fmla="*/ 896384 h 2640412"/>
              <a:gd name="connsiteX1302" fmla="*/ 3203734 w 3441954"/>
              <a:gd name="connsiteY1302" fmla="*/ 896956 h 2640412"/>
              <a:gd name="connsiteX1303" fmla="*/ 3235928 w 3441954"/>
              <a:gd name="connsiteY1303" fmla="*/ 900194 h 2640412"/>
              <a:gd name="connsiteX1304" fmla="*/ 3255169 w 3441954"/>
              <a:gd name="connsiteY1304" fmla="*/ 904671 h 2640412"/>
              <a:gd name="connsiteX1305" fmla="*/ 3250883 w 3441954"/>
              <a:gd name="connsiteY1305" fmla="*/ 908386 h 2640412"/>
              <a:gd name="connsiteX1306" fmla="*/ 3206877 w 3441954"/>
              <a:gd name="connsiteY1306" fmla="*/ 914577 h 2640412"/>
              <a:gd name="connsiteX1307" fmla="*/ 3210687 w 3441954"/>
              <a:gd name="connsiteY1307" fmla="*/ 915911 h 2640412"/>
              <a:gd name="connsiteX1308" fmla="*/ 3198305 w 3441954"/>
              <a:gd name="connsiteY1308" fmla="*/ 916863 h 2640412"/>
              <a:gd name="connsiteX1309" fmla="*/ 3194114 w 3441954"/>
              <a:gd name="connsiteY1309" fmla="*/ 917435 h 2640412"/>
              <a:gd name="connsiteX1310" fmla="*/ 3196114 w 3441954"/>
              <a:gd name="connsiteY1310" fmla="*/ 915911 h 2640412"/>
              <a:gd name="connsiteX1311" fmla="*/ 3197162 w 3441954"/>
              <a:gd name="connsiteY1311" fmla="*/ 915530 h 2640412"/>
              <a:gd name="connsiteX1312" fmla="*/ 3187160 w 3441954"/>
              <a:gd name="connsiteY1312" fmla="*/ 915625 h 2640412"/>
              <a:gd name="connsiteX1313" fmla="*/ 3144298 w 3441954"/>
              <a:gd name="connsiteY1313" fmla="*/ 914006 h 2640412"/>
              <a:gd name="connsiteX1314" fmla="*/ 3137249 w 3441954"/>
              <a:gd name="connsiteY1314" fmla="*/ 913529 h 2640412"/>
              <a:gd name="connsiteX1315" fmla="*/ 3116104 w 3441954"/>
              <a:gd name="connsiteY1315" fmla="*/ 912767 h 2640412"/>
              <a:gd name="connsiteX1316" fmla="*/ 3117152 w 3441954"/>
              <a:gd name="connsiteY1316" fmla="*/ 912291 h 2640412"/>
              <a:gd name="connsiteX1317" fmla="*/ 3085814 w 3441954"/>
              <a:gd name="connsiteY1317" fmla="*/ 910291 h 2640412"/>
              <a:gd name="connsiteX1318" fmla="*/ 3077528 w 3441954"/>
              <a:gd name="connsiteY1318" fmla="*/ 912291 h 2640412"/>
              <a:gd name="connsiteX1319" fmla="*/ 3081814 w 3441954"/>
              <a:gd name="connsiteY1319" fmla="*/ 909910 h 2640412"/>
              <a:gd name="connsiteX1320" fmla="*/ 3072289 w 3441954"/>
              <a:gd name="connsiteY1320" fmla="*/ 908957 h 2640412"/>
              <a:gd name="connsiteX1321" fmla="*/ 3068669 w 3441954"/>
              <a:gd name="connsiteY1321" fmla="*/ 911053 h 2640412"/>
              <a:gd name="connsiteX1322" fmla="*/ 3065812 w 3441954"/>
              <a:gd name="connsiteY1322" fmla="*/ 914387 h 2640412"/>
              <a:gd name="connsiteX1323" fmla="*/ 3066383 w 3441954"/>
              <a:gd name="connsiteY1323" fmla="*/ 914577 h 2640412"/>
              <a:gd name="connsiteX1324" fmla="*/ 3065812 w 3441954"/>
              <a:gd name="connsiteY1324" fmla="*/ 918673 h 2640412"/>
              <a:gd name="connsiteX1325" fmla="*/ 3072575 w 3441954"/>
              <a:gd name="connsiteY1325" fmla="*/ 920292 h 2640412"/>
              <a:gd name="connsiteX1326" fmla="*/ 3072575 w 3441954"/>
              <a:gd name="connsiteY1326" fmla="*/ 926007 h 2640412"/>
              <a:gd name="connsiteX1327" fmla="*/ 3074099 w 3441954"/>
              <a:gd name="connsiteY1327" fmla="*/ 927055 h 2640412"/>
              <a:gd name="connsiteX1328" fmla="*/ 3084671 w 3441954"/>
              <a:gd name="connsiteY1328" fmla="*/ 926674 h 2640412"/>
              <a:gd name="connsiteX1329" fmla="*/ 3089339 w 3441954"/>
              <a:gd name="connsiteY1329" fmla="*/ 930103 h 2640412"/>
              <a:gd name="connsiteX1330" fmla="*/ 3087910 w 3441954"/>
              <a:gd name="connsiteY1330" fmla="*/ 932198 h 2640412"/>
              <a:gd name="connsiteX1331" fmla="*/ 3090863 w 3441954"/>
              <a:gd name="connsiteY1331" fmla="*/ 932294 h 2640412"/>
              <a:gd name="connsiteX1332" fmla="*/ 3095530 w 3441954"/>
              <a:gd name="connsiteY1332" fmla="*/ 935723 h 2640412"/>
              <a:gd name="connsiteX1333" fmla="*/ 3092672 w 3441954"/>
              <a:gd name="connsiteY1333" fmla="*/ 939342 h 2640412"/>
              <a:gd name="connsiteX1334" fmla="*/ 3091148 w 3441954"/>
              <a:gd name="connsiteY1334" fmla="*/ 940866 h 2640412"/>
              <a:gd name="connsiteX1335" fmla="*/ 3092387 w 3441954"/>
              <a:gd name="connsiteY1335" fmla="*/ 941438 h 2640412"/>
              <a:gd name="connsiteX1336" fmla="*/ 3091244 w 3441954"/>
              <a:gd name="connsiteY1336" fmla="*/ 943628 h 2640412"/>
              <a:gd name="connsiteX1337" fmla="*/ 3098673 w 3441954"/>
              <a:gd name="connsiteY1337" fmla="*/ 947153 h 2640412"/>
              <a:gd name="connsiteX1338" fmla="*/ 3094958 w 3441954"/>
              <a:gd name="connsiteY1338" fmla="*/ 952296 h 2640412"/>
              <a:gd name="connsiteX1339" fmla="*/ 3083910 w 3441954"/>
              <a:gd name="connsiteY1339" fmla="*/ 953058 h 2640412"/>
              <a:gd name="connsiteX1340" fmla="*/ 3072098 w 3441954"/>
              <a:gd name="connsiteY1340" fmla="*/ 946962 h 2640412"/>
              <a:gd name="connsiteX1341" fmla="*/ 3054001 w 3441954"/>
              <a:gd name="connsiteY1341" fmla="*/ 946486 h 2640412"/>
              <a:gd name="connsiteX1342" fmla="*/ 3048762 w 3441954"/>
              <a:gd name="connsiteY1342" fmla="*/ 951153 h 2640412"/>
              <a:gd name="connsiteX1343" fmla="*/ 3044285 w 3441954"/>
              <a:gd name="connsiteY1343" fmla="*/ 954677 h 2640412"/>
              <a:gd name="connsiteX1344" fmla="*/ 3022949 w 3441954"/>
              <a:gd name="connsiteY1344" fmla="*/ 954582 h 2640412"/>
              <a:gd name="connsiteX1345" fmla="*/ 3011614 w 3441954"/>
              <a:gd name="connsiteY1345" fmla="*/ 951439 h 2640412"/>
              <a:gd name="connsiteX1346" fmla="*/ 3003614 w 3441954"/>
              <a:gd name="connsiteY1346" fmla="*/ 947819 h 2640412"/>
              <a:gd name="connsiteX1347" fmla="*/ 2992850 w 3441954"/>
              <a:gd name="connsiteY1347" fmla="*/ 954011 h 2640412"/>
              <a:gd name="connsiteX1348" fmla="*/ 2985802 w 3441954"/>
              <a:gd name="connsiteY1348" fmla="*/ 960583 h 2640412"/>
              <a:gd name="connsiteX1349" fmla="*/ 2983802 w 3441954"/>
              <a:gd name="connsiteY1349" fmla="*/ 962012 h 2640412"/>
              <a:gd name="connsiteX1350" fmla="*/ 2982373 w 3441954"/>
              <a:gd name="connsiteY1350" fmla="*/ 966203 h 2640412"/>
              <a:gd name="connsiteX1351" fmla="*/ 2981897 w 3441954"/>
              <a:gd name="connsiteY1351" fmla="*/ 968393 h 2640412"/>
              <a:gd name="connsiteX1352" fmla="*/ 2974181 w 3441954"/>
              <a:gd name="connsiteY1352" fmla="*/ 971727 h 2640412"/>
              <a:gd name="connsiteX1353" fmla="*/ 2972276 w 3441954"/>
              <a:gd name="connsiteY1353" fmla="*/ 972680 h 2640412"/>
              <a:gd name="connsiteX1354" fmla="*/ 2970943 w 3441954"/>
              <a:gd name="connsiteY1354" fmla="*/ 974775 h 2640412"/>
              <a:gd name="connsiteX1355" fmla="*/ 2964561 w 3441954"/>
              <a:gd name="connsiteY1355" fmla="*/ 978585 h 2640412"/>
              <a:gd name="connsiteX1356" fmla="*/ 2957227 w 3441954"/>
              <a:gd name="connsiteY1356" fmla="*/ 983157 h 2640412"/>
              <a:gd name="connsiteX1357" fmla="*/ 2952560 w 3441954"/>
              <a:gd name="connsiteY1357" fmla="*/ 990301 h 2640412"/>
              <a:gd name="connsiteX1358" fmla="*/ 2946273 w 3441954"/>
              <a:gd name="connsiteY1358" fmla="*/ 993158 h 2640412"/>
              <a:gd name="connsiteX1359" fmla="*/ 2944463 w 3441954"/>
              <a:gd name="connsiteY1359" fmla="*/ 994301 h 2640412"/>
              <a:gd name="connsiteX1360" fmla="*/ 2942082 w 3441954"/>
              <a:gd name="connsiteY1360" fmla="*/ 997064 h 2640412"/>
              <a:gd name="connsiteX1361" fmla="*/ 2939034 w 3441954"/>
              <a:gd name="connsiteY1361" fmla="*/ 1000778 h 2640412"/>
              <a:gd name="connsiteX1362" fmla="*/ 2935700 w 3441954"/>
              <a:gd name="connsiteY1362" fmla="*/ 1007255 h 2640412"/>
              <a:gd name="connsiteX1363" fmla="*/ 2934653 w 3441954"/>
              <a:gd name="connsiteY1363" fmla="*/ 1010780 h 2640412"/>
              <a:gd name="connsiteX1364" fmla="*/ 2934462 w 3441954"/>
              <a:gd name="connsiteY1364" fmla="*/ 1015447 h 2640412"/>
              <a:gd name="connsiteX1365" fmla="*/ 2930366 w 3441954"/>
              <a:gd name="connsiteY1365" fmla="*/ 1018209 h 2640412"/>
              <a:gd name="connsiteX1366" fmla="*/ 2928556 w 3441954"/>
              <a:gd name="connsiteY1366" fmla="*/ 1019828 h 2640412"/>
              <a:gd name="connsiteX1367" fmla="*/ 2922270 w 3441954"/>
              <a:gd name="connsiteY1367" fmla="*/ 1025448 h 2640412"/>
              <a:gd name="connsiteX1368" fmla="*/ 2918174 w 3441954"/>
              <a:gd name="connsiteY1368" fmla="*/ 1034497 h 2640412"/>
              <a:gd name="connsiteX1369" fmla="*/ 2917127 w 3441954"/>
              <a:gd name="connsiteY1369" fmla="*/ 1036497 h 2640412"/>
              <a:gd name="connsiteX1370" fmla="*/ 2909793 w 3441954"/>
              <a:gd name="connsiteY1370" fmla="*/ 1041069 h 2640412"/>
              <a:gd name="connsiteX1371" fmla="*/ 2906744 w 3441954"/>
              <a:gd name="connsiteY1371" fmla="*/ 1048403 h 2640412"/>
              <a:gd name="connsiteX1372" fmla="*/ 2905887 w 3441954"/>
              <a:gd name="connsiteY1372" fmla="*/ 1051737 h 2640412"/>
              <a:gd name="connsiteX1373" fmla="*/ 2903887 w 3441954"/>
              <a:gd name="connsiteY1373" fmla="*/ 1053166 h 2640412"/>
              <a:gd name="connsiteX1374" fmla="*/ 2898458 w 3441954"/>
              <a:gd name="connsiteY1374" fmla="*/ 1056214 h 2640412"/>
              <a:gd name="connsiteX1375" fmla="*/ 2895124 w 3441954"/>
              <a:gd name="connsiteY1375" fmla="*/ 1060976 h 2640412"/>
              <a:gd name="connsiteX1376" fmla="*/ 2893886 w 3441954"/>
              <a:gd name="connsiteY1376" fmla="*/ 1065739 h 2640412"/>
              <a:gd name="connsiteX1377" fmla="*/ 2891028 w 3441954"/>
              <a:gd name="connsiteY1377" fmla="*/ 1067072 h 2640412"/>
              <a:gd name="connsiteX1378" fmla="*/ 2888742 w 3441954"/>
              <a:gd name="connsiteY1378" fmla="*/ 1069454 h 2640412"/>
              <a:gd name="connsiteX1379" fmla="*/ 2886361 w 3441954"/>
              <a:gd name="connsiteY1379" fmla="*/ 1069549 h 2640412"/>
              <a:gd name="connsiteX1380" fmla="*/ 2885789 w 3441954"/>
              <a:gd name="connsiteY1380" fmla="*/ 1070311 h 2640412"/>
              <a:gd name="connsiteX1381" fmla="*/ 2885885 w 3441954"/>
              <a:gd name="connsiteY1381" fmla="*/ 1073930 h 2640412"/>
              <a:gd name="connsiteX1382" fmla="*/ 2883027 w 3441954"/>
              <a:gd name="connsiteY1382" fmla="*/ 1078979 h 2640412"/>
              <a:gd name="connsiteX1383" fmla="*/ 2879884 w 3441954"/>
              <a:gd name="connsiteY1383" fmla="*/ 1080884 h 2640412"/>
              <a:gd name="connsiteX1384" fmla="*/ 2877693 w 3441954"/>
              <a:gd name="connsiteY1384" fmla="*/ 1085075 h 2640412"/>
              <a:gd name="connsiteX1385" fmla="*/ 2880931 w 3441954"/>
              <a:gd name="connsiteY1385" fmla="*/ 1088694 h 2640412"/>
              <a:gd name="connsiteX1386" fmla="*/ 2883313 w 3441954"/>
              <a:gd name="connsiteY1386" fmla="*/ 1088504 h 2640412"/>
              <a:gd name="connsiteX1387" fmla="*/ 2884932 w 3441954"/>
              <a:gd name="connsiteY1387" fmla="*/ 1091361 h 2640412"/>
              <a:gd name="connsiteX1388" fmla="*/ 2883408 w 3441954"/>
              <a:gd name="connsiteY1388" fmla="*/ 1093076 h 2640412"/>
              <a:gd name="connsiteX1389" fmla="*/ 2881027 w 3441954"/>
              <a:gd name="connsiteY1389" fmla="*/ 1093171 h 2640412"/>
              <a:gd name="connsiteX1390" fmla="*/ 2879789 w 3441954"/>
              <a:gd name="connsiteY1390" fmla="*/ 1096028 h 2640412"/>
              <a:gd name="connsiteX1391" fmla="*/ 2884646 w 3441954"/>
              <a:gd name="connsiteY1391" fmla="*/ 1097838 h 2640412"/>
              <a:gd name="connsiteX1392" fmla="*/ 2892266 w 3441954"/>
              <a:gd name="connsiteY1392" fmla="*/ 1093838 h 2640412"/>
              <a:gd name="connsiteX1393" fmla="*/ 2894457 w 3441954"/>
              <a:gd name="connsiteY1393" fmla="*/ 1092695 h 2640412"/>
              <a:gd name="connsiteX1394" fmla="*/ 2899220 w 3441954"/>
              <a:gd name="connsiteY1394" fmla="*/ 1092695 h 2640412"/>
              <a:gd name="connsiteX1395" fmla="*/ 2901696 w 3441954"/>
              <a:gd name="connsiteY1395" fmla="*/ 1095171 h 2640412"/>
              <a:gd name="connsiteX1396" fmla="*/ 2901220 w 3441954"/>
              <a:gd name="connsiteY1396" fmla="*/ 1104887 h 2640412"/>
              <a:gd name="connsiteX1397" fmla="*/ 2900839 w 3441954"/>
              <a:gd name="connsiteY1397" fmla="*/ 1106982 h 2640412"/>
              <a:gd name="connsiteX1398" fmla="*/ 2907697 w 3441954"/>
              <a:gd name="connsiteY1398" fmla="*/ 1106506 h 2640412"/>
              <a:gd name="connsiteX1399" fmla="*/ 2907030 w 3441954"/>
              <a:gd name="connsiteY1399" fmla="*/ 1107649 h 2640412"/>
              <a:gd name="connsiteX1400" fmla="*/ 2923127 w 3441954"/>
              <a:gd name="connsiteY1400" fmla="*/ 1106792 h 2640412"/>
              <a:gd name="connsiteX1401" fmla="*/ 2995327 w 3441954"/>
              <a:gd name="connsiteY1401" fmla="*/ 1126223 h 2640412"/>
              <a:gd name="connsiteX1402" fmla="*/ 3022759 w 3441954"/>
              <a:gd name="connsiteY1402" fmla="*/ 1148702 h 2640412"/>
              <a:gd name="connsiteX1403" fmla="*/ 3046000 w 3441954"/>
              <a:gd name="connsiteY1403" fmla="*/ 1171181 h 2640412"/>
              <a:gd name="connsiteX1404" fmla="*/ 3053144 w 3441954"/>
              <a:gd name="connsiteY1404" fmla="*/ 1164323 h 2640412"/>
              <a:gd name="connsiteX1405" fmla="*/ 3064955 w 3441954"/>
              <a:gd name="connsiteY1405" fmla="*/ 1169180 h 2640412"/>
              <a:gd name="connsiteX1406" fmla="*/ 3065240 w 3441954"/>
              <a:gd name="connsiteY1406" fmla="*/ 1170133 h 2640412"/>
              <a:gd name="connsiteX1407" fmla="*/ 3076289 w 3441954"/>
              <a:gd name="connsiteY1407" fmla="*/ 1167466 h 2640412"/>
              <a:gd name="connsiteX1408" fmla="*/ 3080480 w 3441954"/>
              <a:gd name="connsiteY1408" fmla="*/ 1166418 h 2640412"/>
              <a:gd name="connsiteX1409" fmla="*/ 3088291 w 3441954"/>
              <a:gd name="connsiteY1409" fmla="*/ 1164037 h 2640412"/>
              <a:gd name="connsiteX1410" fmla="*/ 3089529 w 3441954"/>
              <a:gd name="connsiteY1410" fmla="*/ 1163846 h 2640412"/>
              <a:gd name="connsiteX1411" fmla="*/ 3091720 w 3441954"/>
              <a:gd name="connsiteY1411" fmla="*/ 1162703 h 2640412"/>
              <a:gd name="connsiteX1412" fmla="*/ 3107341 w 3441954"/>
              <a:gd name="connsiteY1412" fmla="*/ 1156226 h 2640412"/>
              <a:gd name="connsiteX1413" fmla="*/ 3109818 w 3441954"/>
              <a:gd name="connsiteY1413" fmla="*/ 1154036 h 2640412"/>
              <a:gd name="connsiteX1414" fmla="*/ 3114580 w 3441954"/>
              <a:gd name="connsiteY1414" fmla="*/ 1151178 h 2640412"/>
              <a:gd name="connsiteX1415" fmla="*/ 3116580 w 3441954"/>
              <a:gd name="connsiteY1415" fmla="*/ 1150416 h 2640412"/>
              <a:gd name="connsiteX1416" fmla="*/ 3121247 w 3441954"/>
              <a:gd name="connsiteY1416" fmla="*/ 1149178 h 2640412"/>
              <a:gd name="connsiteX1417" fmla="*/ 3139535 w 3441954"/>
              <a:gd name="connsiteY1417" fmla="*/ 1138796 h 2640412"/>
              <a:gd name="connsiteX1418" fmla="*/ 3141821 w 3441954"/>
              <a:gd name="connsiteY1418" fmla="*/ 1137843 h 2640412"/>
              <a:gd name="connsiteX1419" fmla="*/ 3155347 w 3441954"/>
              <a:gd name="connsiteY1419" fmla="*/ 1132604 h 2640412"/>
              <a:gd name="connsiteX1420" fmla="*/ 3163443 w 3441954"/>
              <a:gd name="connsiteY1420" fmla="*/ 1130223 h 2640412"/>
              <a:gd name="connsiteX1421" fmla="*/ 3165729 w 3441954"/>
              <a:gd name="connsiteY1421" fmla="*/ 1129556 h 2640412"/>
              <a:gd name="connsiteX1422" fmla="*/ 3176016 w 3441954"/>
              <a:gd name="connsiteY1422" fmla="*/ 1126318 h 2640412"/>
              <a:gd name="connsiteX1423" fmla="*/ 3180493 w 3441954"/>
              <a:gd name="connsiteY1423" fmla="*/ 1124318 h 2640412"/>
              <a:gd name="connsiteX1424" fmla="*/ 3187446 w 3441954"/>
              <a:gd name="connsiteY1424" fmla="*/ 1122317 h 2640412"/>
              <a:gd name="connsiteX1425" fmla="*/ 3189446 w 3441954"/>
              <a:gd name="connsiteY1425" fmla="*/ 1121174 h 2640412"/>
              <a:gd name="connsiteX1426" fmla="*/ 3201162 w 3441954"/>
              <a:gd name="connsiteY1426" fmla="*/ 1112602 h 2640412"/>
              <a:gd name="connsiteX1427" fmla="*/ 3202400 w 3441954"/>
              <a:gd name="connsiteY1427" fmla="*/ 1112602 h 2640412"/>
              <a:gd name="connsiteX1428" fmla="*/ 3208211 w 3441954"/>
              <a:gd name="connsiteY1428" fmla="*/ 1111078 h 2640412"/>
              <a:gd name="connsiteX1429" fmla="*/ 3214688 w 3441954"/>
              <a:gd name="connsiteY1429" fmla="*/ 1107554 h 2640412"/>
              <a:gd name="connsiteX1430" fmla="*/ 3220593 w 3441954"/>
              <a:gd name="connsiteY1430" fmla="*/ 1106220 h 2640412"/>
              <a:gd name="connsiteX1431" fmla="*/ 3228880 w 3441954"/>
              <a:gd name="connsiteY1431" fmla="*/ 1104696 h 2640412"/>
              <a:gd name="connsiteX1432" fmla="*/ 3237738 w 3441954"/>
              <a:gd name="connsiteY1432" fmla="*/ 1100315 h 2640412"/>
              <a:gd name="connsiteX1433" fmla="*/ 3251645 w 3441954"/>
              <a:gd name="connsiteY1433" fmla="*/ 1096790 h 2640412"/>
              <a:gd name="connsiteX1434" fmla="*/ 3257741 w 3441954"/>
              <a:gd name="connsiteY1434" fmla="*/ 1096790 h 2640412"/>
              <a:gd name="connsiteX1435" fmla="*/ 3265932 w 3441954"/>
              <a:gd name="connsiteY1435" fmla="*/ 1095457 h 2640412"/>
              <a:gd name="connsiteX1436" fmla="*/ 3269456 w 3441954"/>
              <a:gd name="connsiteY1436" fmla="*/ 1094504 h 2640412"/>
              <a:gd name="connsiteX1437" fmla="*/ 3276791 w 3441954"/>
              <a:gd name="connsiteY1437" fmla="*/ 1094314 h 2640412"/>
              <a:gd name="connsiteX1438" fmla="*/ 3282887 w 3441954"/>
              <a:gd name="connsiteY1438" fmla="*/ 1093838 h 2640412"/>
              <a:gd name="connsiteX1439" fmla="*/ 3288316 w 3441954"/>
              <a:gd name="connsiteY1439" fmla="*/ 1091075 h 2640412"/>
              <a:gd name="connsiteX1440" fmla="*/ 3292983 w 3441954"/>
              <a:gd name="connsiteY1440" fmla="*/ 1089932 h 2640412"/>
              <a:gd name="connsiteX1441" fmla="*/ 3299079 w 3441954"/>
              <a:gd name="connsiteY1441" fmla="*/ 1089647 h 2640412"/>
              <a:gd name="connsiteX1442" fmla="*/ 3301460 w 3441954"/>
              <a:gd name="connsiteY1442" fmla="*/ 1089170 h 2640412"/>
              <a:gd name="connsiteX1443" fmla="*/ 3309652 w 3441954"/>
              <a:gd name="connsiteY1443" fmla="*/ 1086884 h 2640412"/>
              <a:gd name="connsiteX1444" fmla="*/ 3311938 w 3441954"/>
              <a:gd name="connsiteY1444" fmla="*/ 1086027 h 2640412"/>
              <a:gd name="connsiteX1445" fmla="*/ 3319558 w 3441954"/>
              <a:gd name="connsiteY1445" fmla="*/ 1082027 h 2640412"/>
              <a:gd name="connsiteX1446" fmla="*/ 3324987 w 3441954"/>
              <a:gd name="connsiteY1446" fmla="*/ 1079264 h 2640412"/>
              <a:gd name="connsiteX1447" fmla="*/ 3330988 w 3441954"/>
              <a:gd name="connsiteY1447" fmla="*/ 1078788 h 2640412"/>
              <a:gd name="connsiteX1448" fmla="*/ 3339179 w 3441954"/>
              <a:gd name="connsiteY1448" fmla="*/ 1076597 h 2640412"/>
              <a:gd name="connsiteX1449" fmla="*/ 3342513 w 3441954"/>
              <a:gd name="connsiteY1449" fmla="*/ 1077169 h 2640412"/>
              <a:gd name="connsiteX1450" fmla="*/ 3345847 w 3441954"/>
              <a:gd name="connsiteY1450" fmla="*/ 1078026 h 2640412"/>
              <a:gd name="connsiteX1451" fmla="*/ 3348038 w 3441954"/>
              <a:gd name="connsiteY1451" fmla="*/ 1076978 h 2640412"/>
              <a:gd name="connsiteX1452" fmla="*/ 3355181 w 3441954"/>
              <a:gd name="connsiteY1452" fmla="*/ 1075835 h 2640412"/>
              <a:gd name="connsiteX1453" fmla="*/ 3360706 w 3441954"/>
              <a:gd name="connsiteY1453" fmla="*/ 1073168 h 2640412"/>
              <a:gd name="connsiteX1454" fmla="*/ 3366706 w 3441954"/>
              <a:gd name="connsiteY1454" fmla="*/ 1072597 h 2640412"/>
              <a:gd name="connsiteX1455" fmla="*/ 3373755 w 3441954"/>
              <a:gd name="connsiteY1455" fmla="*/ 1071168 h 2640412"/>
              <a:gd name="connsiteX1456" fmla="*/ 3382042 w 3441954"/>
              <a:gd name="connsiteY1456" fmla="*/ 1069263 h 2640412"/>
              <a:gd name="connsiteX1457" fmla="*/ 3388710 w 3441954"/>
              <a:gd name="connsiteY1457" fmla="*/ 1066120 h 2640412"/>
              <a:gd name="connsiteX1458" fmla="*/ 3391186 w 3441954"/>
              <a:gd name="connsiteY1458" fmla="*/ 1066120 h 2640412"/>
              <a:gd name="connsiteX1459" fmla="*/ 3398425 w 3441954"/>
              <a:gd name="connsiteY1459" fmla="*/ 1065548 h 2640412"/>
              <a:gd name="connsiteX1460" fmla="*/ 3404330 w 3441954"/>
              <a:gd name="connsiteY1460" fmla="*/ 1064215 h 2640412"/>
              <a:gd name="connsiteX1461" fmla="*/ 3407760 w 3441954"/>
              <a:gd name="connsiteY1461" fmla="*/ 1063167 h 2640412"/>
              <a:gd name="connsiteX1462" fmla="*/ 3416999 w 3441954"/>
              <a:gd name="connsiteY1462" fmla="*/ 1060310 h 2640412"/>
              <a:gd name="connsiteX1463" fmla="*/ 3419285 w 3441954"/>
              <a:gd name="connsiteY1463" fmla="*/ 1059548 h 2640412"/>
              <a:gd name="connsiteX1464" fmla="*/ 3430905 w 3441954"/>
              <a:gd name="connsiteY1464" fmla="*/ 1056214 h 2640412"/>
              <a:gd name="connsiteX1465" fmla="*/ 3436906 w 3441954"/>
              <a:gd name="connsiteY1465" fmla="*/ 1055547 h 2640412"/>
              <a:gd name="connsiteX1466" fmla="*/ 3438259 w 3441954"/>
              <a:gd name="connsiteY1466" fmla="*/ 1054900 h 2640412"/>
              <a:gd name="connsiteX1467" fmla="*/ 3430048 w 3441954"/>
              <a:gd name="connsiteY1467" fmla="*/ 1059548 h 2640412"/>
              <a:gd name="connsiteX1468" fmla="*/ 3420618 w 3441954"/>
              <a:gd name="connsiteY1468" fmla="*/ 1064596 h 2640412"/>
              <a:gd name="connsiteX1469" fmla="*/ 3418237 w 3441954"/>
              <a:gd name="connsiteY1469" fmla="*/ 1069549 h 2640412"/>
              <a:gd name="connsiteX1470" fmla="*/ 3416903 w 3441954"/>
              <a:gd name="connsiteY1470" fmla="*/ 1072597 h 2640412"/>
              <a:gd name="connsiteX1471" fmla="*/ 3407283 w 3441954"/>
              <a:gd name="connsiteY1471" fmla="*/ 1078217 h 2640412"/>
              <a:gd name="connsiteX1472" fmla="*/ 3406140 w 3441954"/>
              <a:gd name="connsiteY1472" fmla="*/ 1082408 h 2640412"/>
              <a:gd name="connsiteX1473" fmla="*/ 3407378 w 3441954"/>
              <a:gd name="connsiteY1473" fmla="*/ 1092028 h 2640412"/>
              <a:gd name="connsiteX1474" fmla="*/ 3405188 w 3441954"/>
              <a:gd name="connsiteY1474" fmla="*/ 1096219 h 2640412"/>
              <a:gd name="connsiteX1475" fmla="*/ 3401378 w 3441954"/>
              <a:gd name="connsiteY1475" fmla="*/ 1100791 h 2640412"/>
              <a:gd name="connsiteX1476" fmla="*/ 3397472 w 3441954"/>
              <a:gd name="connsiteY1476" fmla="*/ 1108316 h 2640412"/>
              <a:gd name="connsiteX1477" fmla="*/ 3396044 w 3441954"/>
              <a:gd name="connsiteY1477" fmla="*/ 1110125 h 2640412"/>
              <a:gd name="connsiteX1478" fmla="*/ 3388995 w 3441954"/>
              <a:gd name="connsiteY1478" fmla="*/ 1116698 h 2640412"/>
              <a:gd name="connsiteX1479" fmla="*/ 3384614 w 3441954"/>
              <a:gd name="connsiteY1479" fmla="*/ 1123556 h 2640412"/>
              <a:gd name="connsiteX1480" fmla="*/ 3383947 w 3441954"/>
              <a:gd name="connsiteY1480" fmla="*/ 1128128 h 2640412"/>
              <a:gd name="connsiteX1481" fmla="*/ 3380327 w 3441954"/>
              <a:gd name="connsiteY1481" fmla="*/ 1132985 h 2640412"/>
              <a:gd name="connsiteX1482" fmla="*/ 3374136 w 3441954"/>
              <a:gd name="connsiteY1482" fmla="*/ 1138796 h 2640412"/>
              <a:gd name="connsiteX1483" fmla="*/ 3365849 w 3441954"/>
              <a:gd name="connsiteY1483" fmla="*/ 1143749 h 2640412"/>
              <a:gd name="connsiteX1484" fmla="*/ 3354514 w 3441954"/>
              <a:gd name="connsiteY1484" fmla="*/ 1147940 h 2640412"/>
              <a:gd name="connsiteX1485" fmla="*/ 3341465 w 3441954"/>
              <a:gd name="connsiteY1485" fmla="*/ 1155083 h 2640412"/>
              <a:gd name="connsiteX1486" fmla="*/ 3338036 w 3441954"/>
              <a:gd name="connsiteY1486" fmla="*/ 1163275 h 2640412"/>
              <a:gd name="connsiteX1487" fmla="*/ 3337084 w 3441954"/>
              <a:gd name="connsiteY1487" fmla="*/ 1166418 h 2640412"/>
              <a:gd name="connsiteX1488" fmla="*/ 3333845 w 3441954"/>
              <a:gd name="connsiteY1488" fmla="*/ 1168228 h 2640412"/>
              <a:gd name="connsiteX1489" fmla="*/ 3326892 w 3441954"/>
              <a:gd name="connsiteY1489" fmla="*/ 1170228 h 2640412"/>
              <a:gd name="connsiteX1490" fmla="*/ 3324606 w 3441954"/>
              <a:gd name="connsiteY1490" fmla="*/ 1170800 h 2640412"/>
              <a:gd name="connsiteX1491" fmla="*/ 3317081 w 3441954"/>
              <a:gd name="connsiteY1491" fmla="*/ 1175086 h 2640412"/>
              <a:gd name="connsiteX1492" fmla="*/ 3313176 w 3441954"/>
              <a:gd name="connsiteY1492" fmla="*/ 1179563 h 2640412"/>
              <a:gd name="connsiteX1493" fmla="*/ 3303556 w 3441954"/>
              <a:gd name="connsiteY1493" fmla="*/ 1185182 h 2640412"/>
              <a:gd name="connsiteX1494" fmla="*/ 3294507 w 3441954"/>
              <a:gd name="connsiteY1494" fmla="*/ 1188516 h 2640412"/>
              <a:gd name="connsiteX1495" fmla="*/ 3293078 w 3441954"/>
              <a:gd name="connsiteY1495" fmla="*/ 1190135 h 2640412"/>
              <a:gd name="connsiteX1496" fmla="*/ 3291364 w 3441954"/>
              <a:gd name="connsiteY1496" fmla="*/ 1191755 h 2640412"/>
              <a:gd name="connsiteX1497" fmla="*/ 3285458 w 3441954"/>
              <a:gd name="connsiteY1497" fmla="*/ 1192898 h 2640412"/>
              <a:gd name="connsiteX1498" fmla="*/ 3280029 w 3441954"/>
              <a:gd name="connsiteY1498" fmla="*/ 1195946 h 2640412"/>
              <a:gd name="connsiteX1499" fmla="*/ 3270123 w 3441954"/>
              <a:gd name="connsiteY1499" fmla="*/ 1200994 h 2640412"/>
              <a:gd name="connsiteX1500" fmla="*/ 3257741 w 3441954"/>
              <a:gd name="connsiteY1500" fmla="*/ 1205756 h 2640412"/>
              <a:gd name="connsiteX1501" fmla="*/ 3255360 w 3441954"/>
              <a:gd name="connsiteY1501" fmla="*/ 1208519 h 2640412"/>
              <a:gd name="connsiteX1502" fmla="*/ 3252883 w 3441954"/>
              <a:gd name="connsiteY1502" fmla="*/ 1211090 h 2640412"/>
              <a:gd name="connsiteX1503" fmla="*/ 3241072 w 3441954"/>
              <a:gd name="connsiteY1503" fmla="*/ 1217853 h 2640412"/>
              <a:gd name="connsiteX1504" fmla="*/ 3234023 w 3441954"/>
              <a:gd name="connsiteY1504" fmla="*/ 1224425 h 2640412"/>
              <a:gd name="connsiteX1505" fmla="*/ 3232023 w 3441954"/>
              <a:gd name="connsiteY1505" fmla="*/ 1225854 h 2640412"/>
              <a:gd name="connsiteX1506" fmla="*/ 3230594 w 3441954"/>
              <a:gd name="connsiteY1506" fmla="*/ 1230045 h 2640412"/>
              <a:gd name="connsiteX1507" fmla="*/ 3230118 w 3441954"/>
              <a:gd name="connsiteY1507" fmla="*/ 1232236 h 2640412"/>
              <a:gd name="connsiteX1508" fmla="*/ 3222403 w 3441954"/>
              <a:gd name="connsiteY1508" fmla="*/ 1235570 h 2640412"/>
              <a:gd name="connsiteX1509" fmla="*/ 3220498 w 3441954"/>
              <a:gd name="connsiteY1509" fmla="*/ 1236522 h 2640412"/>
              <a:gd name="connsiteX1510" fmla="*/ 3219164 w 3441954"/>
              <a:gd name="connsiteY1510" fmla="*/ 1238618 h 2640412"/>
              <a:gd name="connsiteX1511" fmla="*/ 3212783 w 3441954"/>
              <a:gd name="connsiteY1511" fmla="*/ 1242428 h 2640412"/>
              <a:gd name="connsiteX1512" fmla="*/ 3205448 w 3441954"/>
              <a:gd name="connsiteY1512" fmla="*/ 1247000 h 2640412"/>
              <a:gd name="connsiteX1513" fmla="*/ 3200781 w 3441954"/>
              <a:gd name="connsiteY1513" fmla="*/ 1254143 h 2640412"/>
              <a:gd name="connsiteX1514" fmla="*/ 3194495 w 3441954"/>
              <a:gd name="connsiteY1514" fmla="*/ 1257001 h 2640412"/>
              <a:gd name="connsiteX1515" fmla="*/ 3192685 w 3441954"/>
              <a:gd name="connsiteY1515" fmla="*/ 1258144 h 2640412"/>
              <a:gd name="connsiteX1516" fmla="*/ 3190304 w 3441954"/>
              <a:gd name="connsiteY1516" fmla="*/ 1260906 h 2640412"/>
              <a:gd name="connsiteX1517" fmla="*/ 3187256 w 3441954"/>
              <a:gd name="connsiteY1517" fmla="*/ 1264621 h 2640412"/>
              <a:gd name="connsiteX1518" fmla="*/ 3183922 w 3441954"/>
              <a:gd name="connsiteY1518" fmla="*/ 1271098 h 2640412"/>
              <a:gd name="connsiteX1519" fmla="*/ 3182874 w 3441954"/>
              <a:gd name="connsiteY1519" fmla="*/ 1274622 h 2640412"/>
              <a:gd name="connsiteX1520" fmla="*/ 3182684 w 3441954"/>
              <a:gd name="connsiteY1520" fmla="*/ 1279289 h 2640412"/>
              <a:gd name="connsiteX1521" fmla="*/ 3178588 w 3441954"/>
              <a:gd name="connsiteY1521" fmla="*/ 1282052 h 2640412"/>
              <a:gd name="connsiteX1522" fmla="*/ 3176778 w 3441954"/>
              <a:gd name="connsiteY1522" fmla="*/ 1283671 h 2640412"/>
              <a:gd name="connsiteX1523" fmla="*/ 3170492 w 3441954"/>
              <a:gd name="connsiteY1523" fmla="*/ 1289291 h 2640412"/>
              <a:gd name="connsiteX1524" fmla="*/ 3166396 w 3441954"/>
              <a:gd name="connsiteY1524" fmla="*/ 1298339 h 2640412"/>
              <a:gd name="connsiteX1525" fmla="*/ 3165348 w 3441954"/>
              <a:gd name="connsiteY1525" fmla="*/ 1300340 h 2640412"/>
              <a:gd name="connsiteX1526" fmla="*/ 3158014 w 3441954"/>
              <a:gd name="connsiteY1526" fmla="*/ 1304912 h 2640412"/>
              <a:gd name="connsiteX1527" fmla="*/ 3154966 w 3441954"/>
              <a:gd name="connsiteY1527" fmla="*/ 1312246 h 2640412"/>
              <a:gd name="connsiteX1528" fmla="*/ 3154109 w 3441954"/>
              <a:gd name="connsiteY1528" fmla="*/ 1315580 h 2640412"/>
              <a:gd name="connsiteX1529" fmla="*/ 3152108 w 3441954"/>
              <a:gd name="connsiteY1529" fmla="*/ 1317008 h 2640412"/>
              <a:gd name="connsiteX1530" fmla="*/ 3146679 w 3441954"/>
              <a:gd name="connsiteY1530" fmla="*/ 1320056 h 2640412"/>
              <a:gd name="connsiteX1531" fmla="*/ 3143345 w 3441954"/>
              <a:gd name="connsiteY1531" fmla="*/ 1324819 h 2640412"/>
              <a:gd name="connsiteX1532" fmla="*/ 3142107 w 3441954"/>
              <a:gd name="connsiteY1532" fmla="*/ 1329581 h 2640412"/>
              <a:gd name="connsiteX1533" fmla="*/ 3139250 w 3441954"/>
              <a:gd name="connsiteY1533" fmla="*/ 1330915 h 2640412"/>
              <a:gd name="connsiteX1534" fmla="*/ 3136964 w 3441954"/>
              <a:gd name="connsiteY1534" fmla="*/ 1333296 h 2640412"/>
              <a:gd name="connsiteX1535" fmla="*/ 3134582 w 3441954"/>
              <a:gd name="connsiteY1535" fmla="*/ 1333391 h 2640412"/>
              <a:gd name="connsiteX1536" fmla="*/ 3134011 w 3441954"/>
              <a:gd name="connsiteY1536" fmla="*/ 1334153 h 2640412"/>
              <a:gd name="connsiteX1537" fmla="*/ 3134106 w 3441954"/>
              <a:gd name="connsiteY1537" fmla="*/ 1337773 h 2640412"/>
              <a:gd name="connsiteX1538" fmla="*/ 3131249 w 3441954"/>
              <a:gd name="connsiteY1538" fmla="*/ 1342821 h 2640412"/>
              <a:gd name="connsiteX1539" fmla="*/ 3128105 w 3441954"/>
              <a:gd name="connsiteY1539" fmla="*/ 1344726 h 2640412"/>
              <a:gd name="connsiteX1540" fmla="*/ 3125914 w 3441954"/>
              <a:gd name="connsiteY1540" fmla="*/ 1348917 h 2640412"/>
              <a:gd name="connsiteX1541" fmla="*/ 3129153 w 3441954"/>
              <a:gd name="connsiteY1541" fmla="*/ 1352537 h 2640412"/>
              <a:gd name="connsiteX1542" fmla="*/ 3131535 w 3441954"/>
              <a:gd name="connsiteY1542" fmla="*/ 1352346 h 2640412"/>
              <a:gd name="connsiteX1543" fmla="*/ 3133154 w 3441954"/>
              <a:gd name="connsiteY1543" fmla="*/ 1355204 h 2640412"/>
              <a:gd name="connsiteX1544" fmla="*/ 3131630 w 3441954"/>
              <a:gd name="connsiteY1544" fmla="*/ 1356918 h 2640412"/>
              <a:gd name="connsiteX1545" fmla="*/ 3129248 w 3441954"/>
              <a:gd name="connsiteY1545" fmla="*/ 1357013 h 2640412"/>
              <a:gd name="connsiteX1546" fmla="*/ 3128010 w 3441954"/>
              <a:gd name="connsiteY1546" fmla="*/ 1359871 h 2640412"/>
              <a:gd name="connsiteX1547" fmla="*/ 3132868 w 3441954"/>
              <a:gd name="connsiteY1547" fmla="*/ 1361681 h 2640412"/>
              <a:gd name="connsiteX1548" fmla="*/ 3140488 w 3441954"/>
              <a:gd name="connsiteY1548" fmla="*/ 1357680 h 2640412"/>
              <a:gd name="connsiteX1549" fmla="*/ 3142679 w 3441954"/>
              <a:gd name="connsiteY1549" fmla="*/ 1356537 h 2640412"/>
              <a:gd name="connsiteX1550" fmla="*/ 3147441 w 3441954"/>
              <a:gd name="connsiteY1550" fmla="*/ 1356537 h 2640412"/>
              <a:gd name="connsiteX1551" fmla="*/ 3149918 w 3441954"/>
              <a:gd name="connsiteY1551" fmla="*/ 1359014 h 2640412"/>
              <a:gd name="connsiteX1552" fmla="*/ 3149441 w 3441954"/>
              <a:gd name="connsiteY1552" fmla="*/ 1368729 h 2640412"/>
              <a:gd name="connsiteX1553" fmla="*/ 3148775 w 3441954"/>
              <a:gd name="connsiteY1553" fmla="*/ 1378445 h 2640412"/>
              <a:gd name="connsiteX1554" fmla="*/ 3146584 w 3441954"/>
              <a:gd name="connsiteY1554" fmla="*/ 1386827 h 2640412"/>
              <a:gd name="connsiteX1555" fmla="*/ 3144584 w 3441954"/>
              <a:gd name="connsiteY1555" fmla="*/ 1393399 h 2640412"/>
              <a:gd name="connsiteX1556" fmla="*/ 3142298 w 3441954"/>
              <a:gd name="connsiteY1556" fmla="*/ 1396256 h 2640412"/>
              <a:gd name="connsiteX1557" fmla="*/ 3140202 w 3441954"/>
              <a:gd name="connsiteY1557" fmla="*/ 1397495 h 2640412"/>
              <a:gd name="connsiteX1558" fmla="*/ 3131630 w 3441954"/>
              <a:gd name="connsiteY1558" fmla="*/ 1407020 h 2640412"/>
              <a:gd name="connsiteX1559" fmla="*/ 3132011 w 3441954"/>
              <a:gd name="connsiteY1559" fmla="*/ 1407020 h 2640412"/>
              <a:gd name="connsiteX1560" fmla="*/ 3141821 w 3441954"/>
              <a:gd name="connsiteY1560" fmla="*/ 1405115 h 2640412"/>
              <a:gd name="connsiteX1561" fmla="*/ 3149346 w 3441954"/>
              <a:gd name="connsiteY1561" fmla="*/ 1393780 h 2640412"/>
              <a:gd name="connsiteX1562" fmla="*/ 3161252 w 3441954"/>
              <a:gd name="connsiteY1562" fmla="*/ 1388255 h 2640412"/>
              <a:gd name="connsiteX1563" fmla="*/ 3170968 w 3441954"/>
              <a:gd name="connsiteY1563" fmla="*/ 1385398 h 2640412"/>
              <a:gd name="connsiteX1564" fmla="*/ 3167158 w 3441954"/>
              <a:gd name="connsiteY1564" fmla="*/ 1382064 h 2640412"/>
              <a:gd name="connsiteX1565" fmla="*/ 3186208 w 3441954"/>
              <a:gd name="connsiteY1565" fmla="*/ 1378445 h 2640412"/>
              <a:gd name="connsiteX1566" fmla="*/ 3191161 w 3441954"/>
              <a:gd name="connsiteY1566" fmla="*/ 1381016 h 2640412"/>
              <a:gd name="connsiteX1567" fmla="*/ 3198019 w 3441954"/>
              <a:gd name="connsiteY1567" fmla="*/ 1382350 h 2640412"/>
              <a:gd name="connsiteX1568" fmla="*/ 3205068 w 3441954"/>
              <a:gd name="connsiteY1568" fmla="*/ 1384541 h 2640412"/>
              <a:gd name="connsiteX1569" fmla="*/ 3209830 w 3441954"/>
              <a:gd name="connsiteY1569" fmla="*/ 1377683 h 2640412"/>
              <a:gd name="connsiteX1570" fmla="*/ 3255169 w 3441954"/>
              <a:gd name="connsiteY1570" fmla="*/ 1374730 h 2640412"/>
              <a:gd name="connsiteX1571" fmla="*/ 3253073 w 3441954"/>
              <a:gd name="connsiteY1571" fmla="*/ 1366538 h 2640412"/>
              <a:gd name="connsiteX1572" fmla="*/ 3253359 w 3441954"/>
              <a:gd name="connsiteY1572" fmla="*/ 1361109 h 2640412"/>
              <a:gd name="connsiteX1573" fmla="*/ 3257931 w 3441954"/>
              <a:gd name="connsiteY1573" fmla="*/ 1360823 h 2640412"/>
              <a:gd name="connsiteX1574" fmla="*/ 3259931 w 3441954"/>
              <a:gd name="connsiteY1574" fmla="*/ 1361966 h 2640412"/>
              <a:gd name="connsiteX1575" fmla="*/ 3275457 w 3441954"/>
              <a:gd name="connsiteY1575" fmla="*/ 1358347 h 2640412"/>
              <a:gd name="connsiteX1576" fmla="*/ 3360515 w 3441954"/>
              <a:gd name="connsiteY1576" fmla="*/ 1355585 h 2640412"/>
              <a:gd name="connsiteX1577" fmla="*/ 3378518 w 3441954"/>
              <a:gd name="connsiteY1577" fmla="*/ 1353775 h 2640412"/>
              <a:gd name="connsiteX1578" fmla="*/ 3374993 w 3441954"/>
              <a:gd name="connsiteY1578" fmla="*/ 1360442 h 2640412"/>
              <a:gd name="connsiteX1579" fmla="*/ 3362992 w 3441954"/>
              <a:gd name="connsiteY1579" fmla="*/ 1361585 h 2640412"/>
              <a:gd name="connsiteX1580" fmla="*/ 3340418 w 3441954"/>
              <a:gd name="connsiteY1580" fmla="*/ 1363395 h 2640412"/>
              <a:gd name="connsiteX1581" fmla="*/ 3336417 w 3441954"/>
              <a:gd name="connsiteY1581" fmla="*/ 1366157 h 2640412"/>
              <a:gd name="connsiteX1582" fmla="*/ 3340989 w 3441954"/>
              <a:gd name="connsiteY1582" fmla="*/ 1367967 h 2640412"/>
              <a:gd name="connsiteX1583" fmla="*/ 3354229 w 3441954"/>
              <a:gd name="connsiteY1583" fmla="*/ 1374063 h 2640412"/>
              <a:gd name="connsiteX1584" fmla="*/ 3374993 w 3441954"/>
              <a:gd name="connsiteY1584" fmla="*/ 1388446 h 2640412"/>
              <a:gd name="connsiteX1585" fmla="*/ 3372041 w 3441954"/>
              <a:gd name="connsiteY1585" fmla="*/ 1402067 h 2640412"/>
              <a:gd name="connsiteX1586" fmla="*/ 3381947 w 3441954"/>
              <a:gd name="connsiteY1586" fmla="*/ 1408734 h 2640412"/>
              <a:gd name="connsiteX1587" fmla="*/ 3393472 w 3441954"/>
              <a:gd name="connsiteY1587" fmla="*/ 1413020 h 2640412"/>
              <a:gd name="connsiteX1588" fmla="*/ 3384614 w 3441954"/>
              <a:gd name="connsiteY1588" fmla="*/ 1421307 h 2640412"/>
              <a:gd name="connsiteX1589" fmla="*/ 3376613 w 3441954"/>
              <a:gd name="connsiteY1589" fmla="*/ 1424546 h 2640412"/>
              <a:gd name="connsiteX1590" fmla="*/ 3357277 w 3441954"/>
              <a:gd name="connsiteY1590" fmla="*/ 1421021 h 2640412"/>
              <a:gd name="connsiteX1591" fmla="*/ 3324320 w 3441954"/>
              <a:gd name="connsiteY1591" fmla="*/ 1419021 h 2640412"/>
              <a:gd name="connsiteX1592" fmla="*/ 3313748 w 3441954"/>
              <a:gd name="connsiteY1592" fmla="*/ 1419688 h 2640412"/>
              <a:gd name="connsiteX1593" fmla="*/ 3309556 w 3441954"/>
              <a:gd name="connsiteY1593" fmla="*/ 1420736 h 2640412"/>
              <a:gd name="connsiteX1594" fmla="*/ 3292031 w 3441954"/>
              <a:gd name="connsiteY1594" fmla="*/ 1426832 h 2640412"/>
              <a:gd name="connsiteX1595" fmla="*/ 3265170 w 3441954"/>
              <a:gd name="connsiteY1595" fmla="*/ 1429499 h 2640412"/>
              <a:gd name="connsiteX1596" fmla="*/ 3229356 w 3441954"/>
              <a:gd name="connsiteY1596" fmla="*/ 1436357 h 2640412"/>
              <a:gd name="connsiteX1597" fmla="*/ 3229642 w 3441954"/>
              <a:gd name="connsiteY1597" fmla="*/ 1436547 h 2640412"/>
              <a:gd name="connsiteX1598" fmla="*/ 3229261 w 3441954"/>
              <a:gd name="connsiteY1598" fmla="*/ 1436547 h 2640412"/>
              <a:gd name="connsiteX1599" fmla="*/ 3232595 w 3441954"/>
              <a:gd name="connsiteY1599" fmla="*/ 1439786 h 2640412"/>
              <a:gd name="connsiteX1600" fmla="*/ 3239738 w 3441954"/>
              <a:gd name="connsiteY1600" fmla="*/ 1448834 h 2640412"/>
              <a:gd name="connsiteX1601" fmla="*/ 3242405 w 3441954"/>
              <a:gd name="connsiteY1601" fmla="*/ 1452644 h 2640412"/>
              <a:gd name="connsiteX1602" fmla="*/ 3272409 w 3441954"/>
              <a:gd name="connsiteY1602" fmla="*/ 1449787 h 2640412"/>
              <a:gd name="connsiteX1603" fmla="*/ 3281172 w 3441954"/>
              <a:gd name="connsiteY1603" fmla="*/ 1448549 h 2640412"/>
              <a:gd name="connsiteX1604" fmla="*/ 3348895 w 3441954"/>
              <a:gd name="connsiteY1604" fmla="*/ 1444929 h 2640412"/>
              <a:gd name="connsiteX1605" fmla="*/ 3353372 w 3441954"/>
              <a:gd name="connsiteY1605" fmla="*/ 1444453 h 2640412"/>
              <a:gd name="connsiteX1606" fmla="*/ 3388519 w 3441954"/>
              <a:gd name="connsiteY1606" fmla="*/ 1442167 h 2640412"/>
              <a:gd name="connsiteX1607" fmla="*/ 3425476 w 3441954"/>
              <a:gd name="connsiteY1607" fmla="*/ 1445691 h 2640412"/>
              <a:gd name="connsiteX1608" fmla="*/ 3425571 w 3441954"/>
              <a:gd name="connsiteY1608" fmla="*/ 1445501 h 2640412"/>
              <a:gd name="connsiteX1609" fmla="*/ 3430905 w 3441954"/>
              <a:gd name="connsiteY1609" fmla="*/ 1448072 h 2640412"/>
              <a:gd name="connsiteX1610" fmla="*/ 3433191 w 3441954"/>
              <a:gd name="connsiteY1610" fmla="*/ 1452740 h 2640412"/>
              <a:gd name="connsiteX1611" fmla="*/ 3418713 w 3441954"/>
              <a:gd name="connsiteY1611" fmla="*/ 1462741 h 2640412"/>
              <a:gd name="connsiteX1612" fmla="*/ 3379661 w 3441954"/>
              <a:gd name="connsiteY1612" fmla="*/ 1464265 h 2640412"/>
              <a:gd name="connsiteX1613" fmla="*/ 3395281 w 3441954"/>
              <a:gd name="connsiteY1613" fmla="*/ 1465217 h 2640412"/>
              <a:gd name="connsiteX1614" fmla="*/ 3410331 w 3441954"/>
              <a:gd name="connsiteY1614" fmla="*/ 1468361 h 2640412"/>
              <a:gd name="connsiteX1615" fmla="*/ 3405093 w 3441954"/>
              <a:gd name="connsiteY1615" fmla="*/ 1471218 h 2640412"/>
              <a:gd name="connsiteX1616" fmla="*/ 3362897 w 3441954"/>
              <a:gd name="connsiteY1616" fmla="*/ 1475314 h 2640412"/>
              <a:gd name="connsiteX1617" fmla="*/ 3343370 w 3441954"/>
              <a:gd name="connsiteY1617" fmla="*/ 1473218 h 2640412"/>
              <a:gd name="connsiteX1618" fmla="*/ 3322796 w 3441954"/>
              <a:gd name="connsiteY1618" fmla="*/ 1475790 h 2640412"/>
              <a:gd name="connsiteX1619" fmla="*/ 3296698 w 3441954"/>
              <a:gd name="connsiteY1619" fmla="*/ 1482267 h 2640412"/>
              <a:gd name="connsiteX1620" fmla="*/ 3288030 w 3441954"/>
              <a:gd name="connsiteY1620" fmla="*/ 1483029 h 2640412"/>
              <a:gd name="connsiteX1621" fmla="*/ 3291364 w 3441954"/>
              <a:gd name="connsiteY1621" fmla="*/ 1494078 h 2640412"/>
              <a:gd name="connsiteX1622" fmla="*/ 3287554 w 3441954"/>
              <a:gd name="connsiteY1622" fmla="*/ 1497126 h 2640412"/>
              <a:gd name="connsiteX1623" fmla="*/ 3286316 w 3441954"/>
              <a:gd name="connsiteY1623" fmla="*/ 1507413 h 2640412"/>
              <a:gd name="connsiteX1624" fmla="*/ 3288316 w 3441954"/>
              <a:gd name="connsiteY1624" fmla="*/ 1514176 h 2640412"/>
              <a:gd name="connsiteX1625" fmla="*/ 3282696 w 3441954"/>
              <a:gd name="connsiteY1625" fmla="*/ 1525415 h 2640412"/>
              <a:gd name="connsiteX1626" fmla="*/ 3287363 w 3441954"/>
              <a:gd name="connsiteY1626" fmla="*/ 1535798 h 2640412"/>
              <a:gd name="connsiteX1627" fmla="*/ 3286601 w 3441954"/>
              <a:gd name="connsiteY1627" fmla="*/ 1538084 h 2640412"/>
              <a:gd name="connsiteX1628" fmla="*/ 3299460 w 3441954"/>
              <a:gd name="connsiteY1628" fmla="*/ 1538179 h 2640412"/>
              <a:gd name="connsiteX1629" fmla="*/ 3284125 w 3441954"/>
              <a:gd name="connsiteY1629" fmla="*/ 1543322 h 2640412"/>
              <a:gd name="connsiteX1630" fmla="*/ 3283268 w 3441954"/>
              <a:gd name="connsiteY1630" fmla="*/ 1545132 h 2640412"/>
              <a:gd name="connsiteX1631" fmla="*/ 3305651 w 3441954"/>
              <a:gd name="connsiteY1631" fmla="*/ 1543799 h 2640412"/>
              <a:gd name="connsiteX1632" fmla="*/ 3266027 w 3441954"/>
              <a:gd name="connsiteY1632" fmla="*/ 1555133 h 2640412"/>
              <a:gd name="connsiteX1633" fmla="*/ 3268694 w 3441954"/>
              <a:gd name="connsiteY1633" fmla="*/ 1576279 h 2640412"/>
              <a:gd name="connsiteX1634" fmla="*/ 3257741 w 3441954"/>
              <a:gd name="connsiteY1634" fmla="*/ 1589804 h 2640412"/>
              <a:gd name="connsiteX1635" fmla="*/ 3236786 w 3441954"/>
              <a:gd name="connsiteY1635" fmla="*/ 1584280 h 2640412"/>
              <a:gd name="connsiteX1636" fmla="*/ 3235833 w 3441954"/>
              <a:gd name="connsiteY1636" fmla="*/ 1584566 h 2640412"/>
              <a:gd name="connsiteX1637" fmla="*/ 3237548 w 3441954"/>
              <a:gd name="connsiteY1637" fmla="*/ 1588852 h 2640412"/>
              <a:gd name="connsiteX1638" fmla="*/ 3213164 w 3441954"/>
              <a:gd name="connsiteY1638" fmla="*/ 1587804 h 2640412"/>
              <a:gd name="connsiteX1639" fmla="*/ 3192685 w 3441954"/>
              <a:gd name="connsiteY1639" fmla="*/ 1587042 h 2640412"/>
              <a:gd name="connsiteX1640" fmla="*/ 3191637 w 3441954"/>
              <a:gd name="connsiteY1640" fmla="*/ 1587042 h 2640412"/>
              <a:gd name="connsiteX1641" fmla="*/ 3192113 w 3441954"/>
              <a:gd name="connsiteY1641" fmla="*/ 1592186 h 2640412"/>
              <a:gd name="connsiteX1642" fmla="*/ 3192113 w 3441954"/>
              <a:gd name="connsiteY1642" fmla="*/ 1601520 h 2640412"/>
              <a:gd name="connsiteX1643" fmla="*/ 3201448 w 3441954"/>
              <a:gd name="connsiteY1643" fmla="*/ 1615046 h 2640412"/>
              <a:gd name="connsiteX1644" fmla="*/ 3208020 w 3441954"/>
              <a:gd name="connsiteY1644" fmla="*/ 1625618 h 2640412"/>
              <a:gd name="connsiteX1645" fmla="*/ 3217355 w 3441954"/>
              <a:gd name="connsiteY1645" fmla="*/ 1628285 h 2640412"/>
              <a:gd name="connsiteX1646" fmla="*/ 3225927 w 3441954"/>
              <a:gd name="connsiteY1646" fmla="*/ 1629333 h 2640412"/>
              <a:gd name="connsiteX1647" fmla="*/ 3240214 w 3441954"/>
              <a:gd name="connsiteY1647" fmla="*/ 1626952 h 2640412"/>
              <a:gd name="connsiteX1648" fmla="*/ 3252978 w 3441954"/>
              <a:gd name="connsiteY1648" fmla="*/ 1624761 h 2640412"/>
              <a:gd name="connsiteX1649" fmla="*/ 3257360 w 3441954"/>
              <a:gd name="connsiteY1649" fmla="*/ 1630286 h 2640412"/>
              <a:gd name="connsiteX1650" fmla="*/ 3259264 w 3441954"/>
              <a:gd name="connsiteY1650" fmla="*/ 1630381 h 2640412"/>
              <a:gd name="connsiteX1651" fmla="*/ 3263741 w 3441954"/>
              <a:gd name="connsiteY1651" fmla="*/ 1636096 h 2640412"/>
              <a:gd name="connsiteX1652" fmla="*/ 3273076 w 3441954"/>
              <a:gd name="connsiteY1652" fmla="*/ 1639239 h 2640412"/>
              <a:gd name="connsiteX1653" fmla="*/ 3280220 w 3441954"/>
              <a:gd name="connsiteY1653" fmla="*/ 1640573 h 2640412"/>
              <a:gd name="connsiteX1654" fmla="*/ 3285744 w 3441954"/>
              <a:gd name="connsiteY1654" fmla="*/ 1646097 h 2640412"/>
              <a:gd name="connsiteX1655" fmla="*/ 3286411 w 3441954"/>
              <a:gd name="connsiteY1655" fmla="*/ 1646288 h 2640412"/>
              <a:gd name="connsiteX1656" fmla="*/ 3292031 w 3441954"/>
              <a:gd name="connsiteY1656" fmla="*/ 1652765 h 2640412"/>
              <a:gd name="connsiteX1657" fmla="*/ 3295650 w 3441954"/>
              <a:gd name="connsiteY1657" fmla="*/ 1656003 h 2640412"/>
              <a:gd name="connsiteX1658" fmla="*/ 3295650 w 3441954"/>
              <a:gd name="connsiteY1658" fmla="*/ 1658480 h 2640412"/>
              <a:gd name="connsiteX1659" fmla="*/ 3301841 w 3441954"/>
              <a:gd name="connsiteY1659" fmla="*/ 1661623 h 2640412"/>
              <a:gd name="connsiteX1660" fmla="*/ 3301841 w 3441954"/>
              <a:gd name="connsiteY1660" fmla="*/ 1664480 h 2640412"/>
              <a:gd name="connsiteX1661" fmla="*/ 3302794 w 3441954"/>
              <a:gd name="connsiteY1661" fmla="*/ 1664099 h 2640412"/>
              <a:gd name="connsiteX1662" fmla="*/ 3302794 w 3441954"/>
              <a:gd name="connsiteY1662" fmla="*/ 1665147 h 2640412"/>
              <a:gd name="connsiteX1663" fmla="*/ 3301651 w 3441954"/>
              <a:gd name="connsiteY1663" fmla="*/ 1665528 h 2640412"/>
              <a:gd name="connsiteX1664" fmla="*/ 3300984 w 3441954"/>
              <a:gd name="connsiteY1664" fmla="*/ 1669529 h 2640412"/>
              <a:gd name="connsiteX1665" fmla="*/ 3300413 w 3441954"/>
              <a:gd name="connsiteY1665" fmla="*/ 1671148 h 2640412"/>
              <a:gd name="connsiteX1666" fmla="*/ 3300127 w 3441954"/>
              <a:gd name="connsiteY1666" fmla="*/ 1672958 h 2640412"/>
              <a:gd name="connsiteX1667" fmla="*/ 3301556 w 3441954"/>
              <a:gd name="connsiteY1667" fmla="*/ 1674577 h 2640412"/>
              <a:gd name="connsiteX1668" fmla="*/ 3305461 w 3441954"/>
              <a:gd name="connsiteY1668" fmla="*/ 1671338 h 2640412"/>
              <a:gd name="connsiteX1669" fmla="*/ 3302508 w 3441954"/>
              <a:gd name="connsiteY1669" fmla="*/ 1686483 h 2640412"/>
              <a:gd name="connsiteX1670" fmla="*/ 3294793 w 3441954"/>
              <a:gd name="connsiteY1670" fmla="*/ 1696865 h 2640412"/>
              <a:gd name="connsiteX1671" fmla="*/ 3301175 w 3441954"/>
              <a:gd name="connsiteY1671" fmla="*/ 1702676 h 2640412"/>
              <a:gd name="connsiteX1672" fmla="*/ 3305080 w 3441954"/>
              <a:gd name="connsiteY1672" fmla="*/ 1716106 h 2640412"/>
              <a:gd name="connsiteX1673" fmla="*/ 3297752 w 3441954"/>
              <a:gd name="connsiteY1673" fmla="*/ 1721814 h 2640412"/>
              <a:gd name="connsiteX1674" fmla="*/ 3299841 w 3441954"/>
              <a:gd name="connsiteY1674" fmla="*/ 1712486 h 2640412"/>
              <a:gd name="connsiteX1675" fmla="*/ 3295745 w 3441954"/>
              <a:gd name="connsiteY1675" fmla="*/ 1718201 h 2640412"/>
              <a:gd name="connsiteX1676" fmla="*/ 3296758 w 3441954"/>
              <a:gd name="connsiteY1676" fmla="*/ 1722588 h 2640412"/>
              <a:gd name="connsiteX1677" fmla="*/ 3296031 w 3441954"/>
              <a:gd name="connsiteY1677" fmla="*/ 1723154 h 2640412"/>
              <a:gd name="connsiteX1678" fmla="*/ 3292031 w 3441954"/>
              <a:gd name="connsiteY1678" fmla="*/ 1729441 h 2640412"/>
              <a:gd name="connsiteX1679" fmla="*/ 3280315 w 3441954"/>
              <a:gd name="connsiteY1679" fmla="*/ 1729631 h 2640412"/>
              <a:gd name="connsiteX1680" fmla="*/ 3275457 w 3441954"/>
              <a:gd name="connsiteY1680" fmla="*/ 1728965 h 2640412"/>
              <a:gd name="connsiteX1681" fmla="*/ 3278029 w 3441954"/>
              <a:gd name="connsiteY1681" fmla="*/ 1722678 h 2640412"/>
              <a:gd name="connsiteX1682" fmla="*/ 3274124 w 3441954"/>
              <a:gd name="connsiteY1682" fmla="*/ 1724012 h 2640412"/>
              <a:gd name="connsiteX1683" fmla="*/ 3269266 w 3441954"/>
              <a:gd name="connsiteY1683" fmla="*/ 1723345 h 2640412"/>
              <a:gd name="connsiteX1684" fmla="*/ 3272219 w 3441954"/>
              <a:gd name="connsiteY1684" fmla="*/ 1716201 h 2640412"/>
              <a:gd name="connsiteX1685" fmla="*/ 3259360 w 3441954"/>
              <a:gd name="connsiteY1685" fmla="*/ 1722392 h 2640412"/>
              <a:gd name="connsiteX1686" fmla="*/ 3209068 w 3441954"/>
              <a:gd name="connsiteY1686" fmla="*/ 1746967 h 2640412"/>
              <a:gd name="connsiteX1687" fmla="*/ 3176493 w 3441954"/>
              <a:gd name="connsiteY1687" fmla="*/ 1760969 h 2640412"/>
              <a:gd name="connsiteX1688" fmla="*/ 3161729 w 3441954"/>
              <a:gd name="connsiteY1688" fmla="*/ 1767446 h 2640412"/>
              <a:gd name="connsiteX1689" fmla="*/ 3140964 w 3441954"/>
              <a:gd name="connsiteY1689" fmla="*/ 1777923 h 2640412"/>
              <a:gd name="connsiteX1690" fmla="*/ 3137345 w 3441954"/>
              <a:gd name="connsiteY1690" fmla="*/ 1780209 h 2640412"/>
              <a:gd name="connsiteX1691" fmla="*/ 3118485 w 3441954"/>
              <a:gd name="connsiteY1691" fmla="*/ 1776113 h 2640412"/>
              <a:gd name="connsiteX1692" fmla="*/ 3117056 w 3441954"/>
              <a:gd name="connsiteY1692" fmla="*/ 1774494 h 2640412"/>
              <a:gd name="connsiteX1693" fmla="*/ 3104674 w 3441954"/>
              <a:gd name="connsiteY1693" fmla="*/ 1784686 h 2640412"/>
              <a:gd name="connsiteX1694" fmla="*/ 3100673 w 3441954"/>
              <a:gd name="connsiteY1694" fmla="*/ 1785067 h 2640412"/>
              <a:gd name="connsiteX1695" fmla="*/ 3096197 w 3441954"/>
              <a:gd name="connsiteY1695" fmla="*/ 1787067 h 2640412"/>
              <a:gd name="connsiteX1696" fmla="*/ 3099911 w 3441954"/>
              <a:gd name="connsiteY1696" fmla="*/ 1786972 h 2640412"/>
              <a:gd name="connsiteX1697" fmla="*/ 3110675 w 3441954"/>
              <a:gd name="connsiteY1697" fmla="*/ 1784876 h 2640412"/>
              <a:gd name="connsiteX1698" fmla="*/ 3092863 w 3441954"/>
              <a:gd name="connsiteY1698" fmla="*/ 1793735 h 2640412"/>
              <a:gd name="connsiteX1699" fmla="*/ 3096578 w 3441954"/>
              <a:gd name="connsiteY1699" fmla="*/ 1800116 h 2640412"/>
              <a:gd name="connsiteX1700" fmla="*/ 3076766 w 3441954"/>
              <a:gd name="connsiteY1700" fmla="*/ 1797259 h 2640412"/>
              <a:gd name="connsiteX1701" fmla="*/ 3075527 w 3441954"/>
              <a:gd name="connsiteY1701" fmla="*/ 1795449 h 2640412"/>
              <a:gd name="connsiteX1702" fmla="*/ 3070479 w 3441954"/>
              <a:gd name="connsiteY1702" fmla="*/ 1791639 h 2640412"/>
              <a:gd name="connsiteX1703" fmla="*/ 3069717 w 3441954"/>
              <a:gd name="connsiteY1703" fmla="*/ 1790496 h 2640412"/>
              <a:gd name="connsiteX1704" fmla="*/ 3062193 w 3441954"/>
              <a:gd name="connsiteY1704" fmla="*/ 1791639 h 2640412"/>
              <a:gd name="connsiteX1705" fmla="*/ 3051715 w 3441954"/>
              <a:gd name="connsiteY1705" fmla="*/ 1791830 h 2640412"/>
              <a:gd name="connsiteX1706" fmla="*/ 2995994 w 3441954"/>
              <a:gd name="connsiteY1706" fmla="*/ 1802402 h 2640412"/>
              <a:gd name="connsiteX1707" fmla="*/ 2993898 w 3441954"/>
              <a:gd name="connsiteY1707" fmla="*/ 1802402 h 2640412"/>
              <a:gd name="connsiteX1708" fmla="*/ 2969228 w 3441954"/>
              <a:gd name="connsiteY1708" fmla="*/ 1804403 h 2640412"/>
              <a:gd name="connsiteX1709" fmla="*/ 2955131 w 3441954"/>
              <a:gd name="connsiteY1709" fmla="*/ 1806974 h 2640412"/>
              <a:gd name="connsiteX1710" fmla="*/ 2935891 w 3441954"/>
              <a:gd name="connsiteY1710" fmla="*/ 1809546 h 2640412"/>
              <a:gd name="connsiteX1711" fmla="*/ 2927033 w 3441954"/>
              <a:gd name="connsiteY1711" fmla="*/ 1810975 h 2640412"/>
              <a:gd name="connsiteX1712" fmla="*/ 2922937 w 3441954"/>
              <a:gd name="connsiteY1712" fmla="*/ 1811927 h 2640412"/>
              <a:gd name="connsiteX1713" fmla="*/ 2898743 w 3441954"/>
              <a:gd name="connsiteY1713" fmla="*/ 1813451 h 2640412"/>
              <a:gd name="connsiteX1714" fmla="*/ 2893981 w 3441954"/>
              <a:gd name="connsiteY1714" fmla="*/ 1815071 h 2640412"/>
              <a:gd name="connsiteX1715" fmla="*/ 2894171 w 3441954"/>
              <a:gd name="connsiteY1715" fmla="*/ 1813642 h 2640412"/>
              <a:gd name="connsiteX1716" fmla="*/ 2883122 w 3441954"/>
              <a:gd name="connsiteY1716" fmla="*/ 1814499 h 2640412"/>
              <a:gd name="connsiteX1717" fmla="*/ 2883313 w 3441954"/>
              <a:gd name="connsiteY1717" fmla="*/ 1816499 h 2640412"/>
              <a:gd name="connsiteX1718" fmla="*/ 2860541 w 3441954"/>
              <a:gd name="connsiteY1718" fmla="*/ 1826969 h 2640412"/>
              <a:gd name="connsiteX1719" fmla="*/ 2862834 w 3441954"/>
              <a:gd name="connsiteY1719" fmla="*/ 1822310 h 2640412"/>
              <a:gd name="connsiteX1720" fmla="*/ 2862834 w 3441954"/>
              <a:gd name="connsiteY1720" fmla="*/ 1822214 h 2640412"/>
              <a:gd name="connsiteX1721" fmla="*/ 2863025 w 3441954"/>
              <a:gd name="connsiteY1721" fmla="*/ 1821357 h 2640412"/>
              <a:gd name="connsiteX1722" fmla="*/ 2859214 w 3441954"/>
              <a:gd name="connsiteY1722" fmla="*/ 1821071 h 2640412"/>
              <a:gd name="connsiteX1723" fmla="*/ 2858453 w 3441954"/>
              <a:gd name="connsiteY1723" fmla="*/ 1821452 h 2640412"/>
              <a:gd name="connsiteX1724" fmla="*/ 2859684 w 3441954"/>
              <a:gd name="connsiteY1724" fmla="*/ 1827363 h 2640412"/>
              <a:gd name="connsiteX1725" fmla="*/ 2858453 w 3441954"/>
              <a:gd name="connsiteY1725" fmla="*/ 1827929 h 2640412"/>
              <a:gd name="connsiteX1726" fmla="*/ 2858453 w 3441954"/>
              <a:gd name="connsiteY1726" fmla="*/ 1828215 h 2640412"/>
              <a:gd name="connsiteX1727" fmla="*/ 2858167 w 3441954"/>
              <a:gd name="connsiteY1727" fmla="*/ 1828025 h 2640412"/>
              <a:gd name="connsiteX1728" fmla="*/ 2857881 w 3441954"/>
              <a:gd name="connsiteY1728" fmla="*/ 1828215 h 2640412"/>
              <a:gd name="connsiteX1729" fmla="*/ 2857976 w 3441954"/>
              <a:gd name="connsiteY1729" fmla="*/ 1827929 h 2640412"/>
              <a:gd name="connsiteX1730" fmla="*/ 2855779 w 3441954"/>
              <a:gd name="connsiteY1730" fmla="*/ 1826408 h 2640412"/>
              <a:gd name="connsiteX1731" fmla="*/ 2855786 w 3441954"/>
              <a:gd name="connsiteY1731" fmla="*/ 1826405 h 2640412"/>
              <a:gd name="connsiteX1732" fmla="*/ 2855500 w 3441954"/>
              <a:gd name="connsiteY1732" fmla="*/ 1826215 h 2640412"/>
              <a:gd name="connsiteX1733" fmla="*/ 2855779 w 3441954"/>
              <a:gd name="connsiteY1733" fmla="*/ 1826408 h 2640412"/>
              <a:gd name="connsiteX1734" fmla="*/ 2855024 w 3441954"/>
              <a:gd name="connsiteY1734" fmla="*/ 1826786 h 2640412"/>
              <a:gd name="connsiteX1735" fmla="*/ 2855405 w 3441954"/>
              <a:gd name="connsiteY1735" fmla="*/ 1826405 h 2640412"/>
              <a:gd name="connsiteX1736" fmla="*/ 2843975 w 3441954"/>
              <a:gd name="connsiteY1736" fmla="*/ 1825834 h 2640412"/>
              <a:gd name="connsiteX1737" fmla="*/ 2825972 w 3441954"/>
              <a:gd name="connsiteY1737" fmla="*/ 1831168 h 2640412"/>
              <a:gd name="connsiteX1738" fmla="*/ 2837212 w 3441954"/>
              <a:gd name="connsiteY1738" fmla="*/ 1826215 h 2640412"/>
              <a:gd name="connsiteX1739" fmla="*/ 2816162 w 3441954"/>
              <a:gd name="connsiteY1739" fmla="*/ 1834216 h 2640412"/>
              <a:gd name="connsiteX1740" fmla="*/ 2810732 w 3441954"/>
              <a:gd name="connsiteY1740" fmla="*/ 1836692 h 2640412"/>
              <a:gd name="connsiteX1741" fmla="*/ 2776061 w 3441954"/>
              <a:gd name="connsiteY1741" fmla="*/ 1850599 h 2640412"/>
              <a:gd name="connsiteX1742" fmla="*/ 2779586 w 3441954"/>
              <a:gd name="connsiteY1742" fmla="*/ 1852885 h 2640412"/>
              <a:gd name="connsiteX1743" fmla="*/ 2778157 w 3441954"/>
              <a:gd name="connsiteY1743" fmla="*/ 1853456 h 2640412"/>
              <a:gd name="connsiteX1744" fmla="*/ 2782348 w 3441954"/>
              <a:gd name="connsiteY1744" fmla="*/ 1856219 h 2640412"/>
              <a:gd name="connsiteX1745" fmla="*/ 2790444 w 3441954"/>
              <a:gd name="connsiteY1745" fmla="*/ 1851361 h 2640412"/>
              <a:gd name="connsiteX1746" fmla="*/ 2791206 w 3441954"/>
              <a:gd name="connsiteY1746" fmla="*/ 1857362 h 2640412"/>
              <a:gd name="connsiteX1747" fmla="*/ 2776252 w 3441954"/>
              <a:gd name="connsiteY1747" fmla="*/ 1861743 h 2640412"/>
              <a:gd name="connsiteX1748" fmla="*/ 2769299 w 3441954"/>
              <a:gd name="connsiteY1748" fmla="*/ 1861553 h 2640412"/>
              <a:gd name="connsiteX1749" fmla="*/ 2749010 w 3441954"/>
              <a:gd name="connsiteY1749" fmla="*/ 1864505 h 2640412"/>
              <a:gd name="connsiteX1750" fmla="*/ 2750439 w 3441954"/>
              <a:gd name="connsiteY1750" fmla="*/ 1868506 h 2640412"/>
              <a:gd name="connsiteX1751" fmla="*/ 2739581 w 3441954"/>
              <a:gd name="connsiteY1751" fmla="*/ 1872125 h 2640412"/>
              <a:gd name="connsiteX1752" fmla="*/ 2738723 w 3441954"/>
              <a:gd name="connsiteY1752" fmla="*/ 1873364 h 2640412"/>
              <a:gd name="connsiteX1753" fmla="*/ 2739485 w 3441954"/>
              <a:gd name="connsiteY1753" fmla="*/ 1872125 h 2640412"/>
              <a:gd name="connsiteX1754" fmla="*/ 2739771 w 3441954"/>
              <a:gd name="connsiteY1754" fmla="*/ 1871935 h 2640412"/>
              <a:gd name="connsiteX1755" fmla="*/ 2721388 w 3441954"/>
              <a:gd name="connsiteY1755" fmla="*/ 1873173 h 2640412"/>
              <a:gd name="connsiteX1756" fmla="*/ 2711577 w 3441954"/>
              <a:gd name="connsiteY1756" fmla="*/ 1877745 h 2640412"/>
              <a:gd name="connsiteX1757" fmla="*/ 2710529 w 3441954"/>
              <a:gd name="connsiteY1757" fmla="*/ 1880222 h 2640412"/>
              <a:gd name="connsiteX1758" fmla="*/ 2703576 w 3441954"/>
              <a:gd name="connsiteY1758" fmla="*/ 1887175 h 2640412"/>
              <a:gd name="connsiteX1759" fmla="*/ 2690908 w 3441954"/>
              <a:gd name="connsiteY1759" fmla="*/ 1892414 h 2640412"/>
              <a:gd name="connsiteX1760" fmla="*/ 2681097 w 3441954"/>
              <a:gd name="connsiteY1760" fmla="*/ 1890509 h 2640412"/>
              <a:gd name="connsiteX1761" fmla="*/ 2677763 w 3441954"/>
              <a:gd name="connsiteY1761" fmla="*/ 1896319 h 2640412"/>
              <a:gd name="connsiteX1762" fmla="*/ 2665190 w 3441954"/>
              <a:gd name="connsiteY1762" fmla="*/ 1899748 h 2640412"/>
              <a:gd name="connsiteX1763" fmla="*/ 2660237 w 3441954"/>
              <a:gd name="connsiteY1763" fmla="*/ 1901653 h 2640412"/>
              <a:gd name="connsiteX1764" fmla="*/ 2660714 w 3441954"/>
              <a:gd name="connsiteY1764" fmla="*/ 1902320 h 2640412"/>
              <a:gd name="connsiteX1765" fmla="*/ 2673477 w 3441954"/>
              <a:gd name="connsiteY1765" fmla="*/ 1905939 h 2640412"/>
              <a:gd name="connsiteX1766" fmla="*/ 2690527 w 3441954"/>
              <a:gd name="connsiteY1766" fmla="*/ 1894795 h 2640412"/>
              <a:gd name="connsiteX1767" fmla="*/ 2694432 w 3441954"/>
              <a:gd name="connsiteY1767" fmla="*/ 1900700 h 2640412"/>
              <a:gd name="connsiteX1768" fmla="*/ 2696718 w 3441954"/>
              <a:gd name="connsiteY1768" fmla="*/ 1900510 h 2640412"/>
              <a:gd name="connsiteX1769" fmla="*/ 2697194 w 3441954"/>
              <a:gd name="connsiteY1769" fmla="*/ 1901177 h 2640412"/>
              <a:gd name="connsiteX1770" fmla="*/ 2711101 w 3441954"/>
              <a:gd name="connsiteY1770" fmla="*/ 1896033 h 2640412"/>
              <a:gd name="connsiteX1771" fmla="*/ 2708148 w 3441954"/>
              <a:gd name="connsiteY1771" fmla="*/ 1890699 h 2640412"/>
              <a:gd name="connsiteX1772" fmla="*/ 2744629 w 3441954"/>
              <a:gd name="connsiteY1772" fmla="*/ 1877459 h 2640412"/>
              <a:gd name="connsiteX1773" fmla="*/ 2747677 w 3441954"/>
              <a:gd name="connsiteY1773" fmla="*/ 1884127 h 2640412"/>
              <a:gd name="connsiteX1774" fmla="*/ 2750820 w 3441954"/>
              <a:gd name="connsiteY1774" fmla="*/ 1883079 h 2640412"/>
              <a:gd name="connsiteX1775" fmla="*/ 2751106 w 3441954"/>
              <a:gd name="connsiteY1775" fmla="*/ 1883651 h 2640412"/>
              <a:gd name="connsiteX1776" fmla="*/ 2758726 w 3441954"/>
              <a:gd name="connsiteY1776" fmla="*/ 1881174 h 2640412"/>
              <a:gd name="connsiteX1777" fmla="*/ 2811399 w 3441954"/>
              <a:gd name="connsiteY1777" fmla="*/ 1874888 h 2640412"/>
              <a:gd name="connsiteX1778" fmla="*/ 2817210 w 3441954"/>
              <a:gd name="connsiteY1778" fmla="*/ 1873840 h 2640412"/>
              <a:gd name="connsiteX1779" fmla="*/ 2861310 w 3441954"/>
              <a:gd name="connsiteY1779" fmla="*/ 1873268 h 2640412"/>
              <a:gd name="connsiteX1780" fmla="*/ 2895981 w 3441954"/>
              <a:gd name="connsiteY1780" fmla="*/ 1872983 h 2640412"/>
              <a:gd name="connsiteX1781" fmla="*/ 2899886 w 3441954"/>
              <a:gd name="connsiteY1781" fmla="*/ 1876221 h 2640412"/>
              <a:gd name="connsiteX1782" fmla="*/ 2909030 w 3441954"/>
              <a:gd name="connsiteY1782" fmla="*/ 1875840 h 2640412"/>
              <a:gd name="connsiteX1783" fmla="*/ 2912364 w 3441954"/>
              <a:gd name="connsiteY1783" fmla="*/ 1871554 h 2640412"/>
              <a:gd name="connsiteX1784" fmla="*/ 2973800 w 3441954"/>
              <a:gd name="connsiteY1784" fmla="*/ 1868982 h 2640412"/>
              <a:gd name="connsiteX1785" fmla="*/ 2971038 w 3441954"/>
              <a:gd name="connsiteY1785" fmla="*/ 1865077 h 2640412"/>
              <a:gd name="connsiteX1786" fmla="*/ 2987421 w 3441954"/>
              <a:gd name="connsiteY1786" fmla="*/ 1864124 h 2640412"/>
              <a:gd name="connsiteX1787" fmla="*/ 3003042 w 3441954"/>
              <a:gd name="connsiteY1787" fmla="*/ 1862315 h 2640412"/>
              <a:gd name="connsiteX1788" fmla="*/ 3009424 w 3441954"/>
              <a:gd name="connsiteY1788" fmla="*/ 1862791 h 2640412"/>
              <a:gd name="connsiteX1789" fmla="*/ 3023140 w 3441954"/>
              <a:gd name="connsiteY1789" fmla="*/ 1858219 h 2640412"/>
              <a:gd name="connsiteX1790" fmla="*/ 3021711 w 3441954"/>
              <a:gd name="connsiteY1790" fmla="*/ 1858409 h 2640412"/>
              <a:gd name="connsiteX1791" fmla="*/ 3003042 w 3441954"/>
              <a:gd name="connsiteY1791" fmla="*/ 1862315 h 2640412"/>
              <a:gd name="connsiteX1792" fmla="*/ 3000661 w 3441954"/>
              <a:gd name="connsiteY1792" fmla="*/ 1858028 h 2640412"/>
              <a:gd name="connsiteX1793" fmla="*/ 3028664 w 3441954"/>
              <a:gd name="connsiteY1793" fmla="*/ 1848599 h 2640412"/>
              <a:gd name="connsiteX1794" fmla="*/ 3039332 w 3441954"/>
              <a:gd name="connsiteY1794" fmla="*/ 1850980 h 2640412"/>
              <a:gd name="connsiteX1795" fmla="*/ 3041523 w 3441954"/>
              <a:gd name="connsiteY1795" fmla="*/ 1854409 h 2640412"/>
              <a:gd name="connsiteX1796" fmla="*/ 3045524 w 3441954"/>
              <a:gd name="connsiteY1796" fmla="*/ 1856695 h 2640412"/>
              <a:gd name="connsiteX1797" fmla="*/ 3046571 w 3441954"/>
              <a:gd name="connsiteY1797" fmla="*/ 1862696 h 2640412"/>
              <a:gd name="connsiteX1798" fmla="*/ 3062859 w 3441954"/>
              <a:gd name="connsiteY1798" fmla="*/ 1862791 h 2640412"/>
              <a:gd name="connsiteX1799" fmla="*/ 3073337 w 3441954"/>
              <a:gd name="connsiteY1799" fmla="*/ 1861172 h 2640412"/>
              <a:gd name="connsiteX1800" fmla="*/ 3080385 w 3441954"/>
              <a:gd name="connsiteY1800" fmla="*/ 1865553 h 2640412"/>
              <a:gd name="connsiteX1801" fmla="*/ 3098197 w 3441954"/>
              <a:gd name="connsiteY1801" fmla="*/ 1864505 h 2640412"/>
              <a:gd name="connsiteX1802" fmla="*/ 3135249 w 3441954"/>
              <a:gd name="connsiteY1802" fmla="*/ 1863267 h 2640412"/>
              <a:gd name="connsiteX1803" fmla="*/ 3185065 w 3441954"/>
              <a:gd name="connsiteY1803" fmla="*/ 1865458 h 2640412"/>
              <a:gd name="connsiteX1804" fmla="*/ 3192209 w 3441954"/>
              <a:gd name="connsiteY1804" fmla="*/ 1866696 h 2640412"/>
              <a:gd name="connsiteX1805" fmla="*/ 3241072 w 3441954"/>
              <a:gd name="connsiteY1805" fmla="*/ 1873935 h 2640412"/>
              <a:gd name="connsiteX1806" fmla="*/ 3246596 w 3441954"/>
              <a:gd name="connsiteY1806" fmla="*/ 1874983 h 2640412"/>
              <a:gd name="connsiteX1807" fmla="*/ 3270314 w 3441954"/>
              <a:gd name="connsiteY1807" fmla="*/ 1882984 h 2640412"/>
              <a:gd name="connsiteX1808" fmla="*/ 3275552 w 3441954"/>
              <a:gd name="connsiteY1808" fmla="*/ 1884984 h 2640412"/>
              <a:gd name="connsiteX1809" fmla="*/ 3303556 w 3441954"/>
              <a:gd name="connsiteY1809" fmla="*/ 1894319 h 2640412"/>
              <a:gd name="connsiteX1810" fmla="*/ 3322225 w 3441954"/>
              <a:gd name="connsiteY1810" fmla="*/ 1897367 h 2640412"/>
              <a:gd name="connsiteX1811" fmla="*/ 3326606 w 3441954"/>
              <a:gd name="connsiteY1811" fmla="*/ 1902701 h 2640412"/>
              <a:gd name="connsiteX1812" fmla="*/ 3328416 w 3441954"/>
              <a:gd name="connsiteY1812" fmla="*/ 1903082 h 2640412"/>
              <a:gd name="connsiteX1813" fmla="*/ 3332702 w 3441954"/>
              <a:gd name="connsiteY1813" fmla="*/ 1908892 h 2640412"/>
              <a:gd name="connsiteX1814" fmla="*/ 3326511 w 3441954"/>
              <a:gd name="connsiteY1814" fmla="*/ 1912702 h 2640412"/>
              <a:gd name="connsiteX1815" fmla="*/ 3324797 w 3441954"/>
              <a:gd name="connsiteY1815" fmla="*/ 1920798 h 2640412"/>
              <a:gd name="connsiteX1816" fmla="*/ 3322225 w 3441954"/>
              <a:gd name="connsiteY1816" fmla="*/ 1929466 h 2640412"/>
              <a:gd name="connsiteX1817" fmla="*/ 3294602 w 3441954"/>
              <a:gd name="connsiteY1817" fmla="*/ 1938515 h 2640412"/>
              <a:gd name="connsiteX1818" fmla="*/ 3331369 w 3441954"/>
              <a:gd name="connsiteY1818" fmla="*/ 1944230 h 2640412"/>
              <a:gd name="connsiteX1819" fmla="*/ 3325939 w 3441954"/>
              <a:gd name="connsiteY1819" fmla="*/ 1948135 h 2640412"/>
              <a:gd name="connsiteX1820" fmla="*/ 3337655 w 3441954"/>
              <a:gd name="connsiteY1820" fmla="*/ 1949945 h 2640412"/>
              <a:gd name="connsiteX1821" fmla="*/ 3314700 w 3441954"/>
              <a:gd name="connsiteY1821" fmla="*/ 1953564 h 2640412"/>
              <a:gd name="connsiteX1822" fmla="*/ 3276505 w 3441954"/>
              <a:gd name="connsiteY1822" fmla="*/ 1946516 h 2640412"/>
              <a:gd name="connsiteX1823" fmla="*/ 3271361 w 3441954"/>
              <a:gd name="connsiteY1823" fmla="*/ 1947373 h 2640412"/>
              <a:gd name="connsiteX1824" fmla="*/ 3270218 w 3441954"/>
              <a:gd name="connsiteY1824" fmla="*/ 1950230 h 2640412"/>
              <a:gd name="connsiteX1825" fmla="*/ 3273362 w 3441954"/>
              <a:gd name="connsiteY1825" fmla="*/ 1950992 h 2640412"/>
              <a:gd name="connsiteX1826" fmla="*/ 3277553 w 3441954"/>
              <a:gd name="connsiteY1826" fmla="*/ 1952516 h 2640412"/>
              <a:gd name="connsiteX1827" fmla="*/ 3275838 w 3441954"/>
              <a:gd name="connsiteY1827" fmla="*/ 1956612 h 2640412"/>
              <a:gd name="connsiteX1828" fmla="*/ 3278029 w 3441954"/>
              <a:gd name="connsiteY1828" fmla="*/ 1955945 h 2640412"/>
              <a:gd name="connsiteX1829" fmla="*/ 3299841 w 3441954"/>
              <a:gd name="connsiteY1829" fmla="*/ 1951754 h 2640412"/>
              <a:gd name="connsiteX1830" fmla="*/ 3304985 w 3441954"/>
              <a:gd name="connsiteY1830" fmla="*/ 1957565 h 2640412"/>
              <a:gd name="connsiteX1831" fmla="*/ 3306128 w 3441954"/>
              <a:gd name="connsiteY1831" fmla="*/ 1957374 h 2640412"/>
              <a:gd name="connsiteX1832" fmla="*/ 3310509 w 3441954"/>
              <a:gd name="connsiteY1832" fmla="*/ 1964518 h 2640412"/>
              <a:gd name="connsiteX1833" fmla="*/ 3304508 w 3441954"/>
              <a:gd name="connsiteY1833" fmla="*/ 1972614 h 2640412"/>
              <a:gd name="connsiteX1834" fmla="*/ 3303746 w 3441954"/>
              <a:gd name="connsiteY1834" fmla="*/ 1974805 h 2640412"/>
              <a:gd name="connsiteX1835" fmla="*/ 3307175 w 3441954"/>
              <a:gd name="connsiteY1835" fmla="*/ 1975757 h 2640412"/>
              <a:gd name="connsiteX1836" fmla="*/ 3303270 w 3441954"/>
              <a:gd name="connsiteY1836" fmla="*/ 1977567 h 2640412"/>
              <a:gd name="connsiteX1837" fmla="*/ 3303080 w 3441954"/>
              <a:gd name="connsiteY1837" fmla="*/ 1978615 h 2640412"/>
              <a:gd name="connsiteX1838" fmla="*/ 3313367 w 3441954"/>
              <a:gd name="connsiteY1838" fmla="*/ 1981472 h 2640412"/>
              <a:gd name="connsiteX1839" fmla="*/ 3293555 w 3441954"/>
              <a:gd name="connsiteY1839" fmla="*/ 1987187 h 2640412"/>
              <a:gd name="connsiteX1840" fmla="*/ 3276029 w 3441954"/>
              <a:gd name="connsiteY1840" fmla="*/ 1989950 h 2640412"/>
              <a:gd name="connsiteX1841" fmla="*/ 3234023 w 3441954"/>
              <a:gd name="connsiteY1841" fmla="*/ 1995474 h 2640412"/>
              <a:gd name="connsiteX1842" fmla="*/ 3253073 w 3441954"/>
              <a:gd name="connsiteY1842" fmla="*/ 1988902 h 2640412"/>
              <a:gd name="connsiteX1843" fmla="*/ 3276600 w 3441954"/>
              <a:gd name="connsiteY1843" fmla="*/ 1984425 h 2640412"/>
              <a:gd name="connsiteX1844" fmla="*/ 3282220 w 3441954"/>
              <a:gd name="connsiteY1844" fmla="*/ 1982139 h 2640412"/>
              <a:gd name="connsiteX1845" fmla="*/ 3269837 w 3441954"/>
              <a:gd name="connsiteY1845" fmla="*/ 1984235 h 2640412"/>
              <a:gd name="connsiteX1846" fmla="*/ 3227832 w 3441954"/>
              <a:gd name="connsiteY1846" fmla="*/ 1989759 h 2640412"/>
              <a:gd name="connsiteX1847" fmla="*/ 3246882 w 3441954"/>
              <a:gd name="connsiteY1847" fmla="*/ 1983187 h 2640412"/>
              <a:gd name="connsiteX1848" fmla="*/ 3268504 w 3441954"/>
              <a:gd name="connsiteY1848" fmla="*/ 1979091 h 2640412"/>
              <a:gd name="connsiteX1849" fmla="*/ 3265551 w 3441954"/>
              <a:gd name="connsiteY1849" fmla="*/ 1977853 h 2640412"/>
              <a:gd name="connsiteX1850" fmla="*/ 3244120 w 3441954"/>
              <a:gd name="connsiteY1850" fmla="*/ 1977472 h 2640412"/>
              <a:gd name="connsiteX1851" fmla="*/ 3222593 w 3441954"/>
              <a:gd name="connsiteY1851" fmla="*/ 1982234 h 2640412"/>
              <a:gd name="connsiteX1852" fmla="*/ 3211068 w 3441954"/>
              <a:gd name="connsiteY1852" fmla="*/ 1985282 h 2640412"/>
              <a:gd name="connsiteX1853" fmla="*/ 3190875 w 3441954"/>
              <a:gd name="connsiteY1853" fmla="*/ 1990521 h 2640412"/>
              <a:gd name="connsiteX1854" fmla="*/ 3184398 w 3441954"/>
              <a:gd name="connsiteY1854" fmla="*/ 1992140 h 2640412"/>
              <a:gd name="connsiteX1855" fmla="*/ 3183064 w 3441954"/>
              <a:gd name="connsiteY1855" fmla="*/ 1998236 h 2640412"/>
              <a:gd name="connsiteX1856" fmla="*/ 3192494 w 3441954"/>
              <a:gd name="connsiteY1856" fmla="*/ 1998998 h 2640412"/>
              <a:gd name="connsiteX1857" fmla="*/ 3192875 w 3441954"/>
              <a:gd name="connsiteY1857" fmla="*/ 2003856 h 2640412"/>
              <a:gd name="connsiteX1858" fmla="*/ 3198686 w 3441954"/>
              <a:gd name="connsiteY1858" fmla="*/ 2004713 h 2640412"/>
              <a:gd name="connsiteX1859" fmla="*/ 3198495 w 3441954"/>
              <a:gd name="connsiteY1859" fmla="*/ 2008238 h 2640412"/>
              <a:gd name="connsiteX1860" fmla="*/ 3199638 w 3441954"/>
              <a:gd name="connsiteY1860" fmla="*/ 2008904 h 2640412"/>
              <a:gd name="connsiteX1861" fmla="*/ 3208306 w 3441954"/>
              <a:gd name="connsiteY1861" fmla="*/ 2007857 h 2640412"/>
              <a:gd name="connsiteX1862" fmla="*/ 3212402 w 3441954"/>
              <a:gd name="connsiteY1862" fmla="*/ 2010428 h 2640412"/>
              <a:gd name="connsiteX1863" fmla="*/ 3210306 w 3441954"/>
              <a:gd name="connsiteY1863" fmla="*/ 2013667 h 2640412"/>
              <a:gd name="connsiteX1864" fmla="*/ 3210116 w 3441954"/>
              <a:gd name="connsiteY1864" fmla="*/ 2013953 h 2640412"/>
              <a:gd name="connsiteX1865" fmla="*/ 3214593 w 3441954"/>
              <a:gd name="connsiteY1865" fmla="*/ 2013572 h 2640412"/>
              <a:gd name="connsiteX1866" fmla="*/ 3218688 w 3441954"/>
              <a:gd name="connsiteY1866" fmla="*/ 2016143 h 2640412"/>
              <a:gd name="connsiteX1867" fmla="*/ 3216593 w 3441954"/>
              <a:gd name="connsiteY1867" fmla="*/ 2019382 h 2640412"/>
              <a:gd name="connsiteX1868" fmla="*/ 3215354 w 3441954"/>
              <a:gd name="connsiteY1868" fmla="*/ 2020906 h 2640412"/>
              <a:gd name="connsiteX1869" fmla="*/ 3214497 w 3441954"/>
              <a:gd name="connsiteY1869" fmla="*/ 2022620 h 2640412"/>
              <a:gd name="connsiteX1870" fmla="*/ 3222022 w 3441954"/>
              <a:gd name="connsiteY1870" fmla="*/ 2025573 h 2640412"/>
              <a:gd name="connsiteX1871" fmla="*/ 3211639 w 3441954"/>
              <a:gd name="connsiteY1871" fmla="*/ 2031955 h 2640412"/>
              <a:gd name="connsiteX1872" fmla="*/ 3200114 w 3441954"/>
              <a:gd name="connsiteY1872" fmla="*/ 2027097 h 2640412"/>
              <a:gd name="connsiteX1873" fmla="*/ 3185255 w 3441954"/>
              <a:gd name="connsiteY1873" fmla="*/ 2027859 h 2640412"/>
              <a:gd name="connsiteX1874" fmla="*/ 3181255 w 3441954"/>
              <a:gd name="connsiteY1874" fmla="*/ 2032050 h 2640412"/>
              <a:gd name="connsiteX1875" fmla="*/ 3162110 w 3441954"/>
              <a:gd name="connsiteY1875" fmla="*/ 2037289 h 2640412"/>
              <a:gd name="connsiteX1876" fmla="*/ 3140678 w 3441954"/>
              <a:gd name="connsiteY1876" fmla="*/ 2035765 h 2640412"/>
              <a:gd name="connsiteX1877" fmla="*/ 3130487 w 3441954"/>
              <a:gd name="connsiteY1877" fmla="*/ 2036717 h 2640412"/>
              <a:gd name="connsiteX1878" fmla="*/ 3129248 w 3441954"/>
              <a:gd name="connsiteY1878" fmla="*/ 2034812 h 2640412"/>
              <a:gd name="connsiteX1879" fmla="*/ 3137440 w 3441954"/>
              <a:gd name="connsiteY1879" fmla="*/ 2029574 h 2640412"/>
              <a:gd name="connsiteX1880" fmla="*/ 3134582 w 3441954"/>
              <a:gd name="connsiteY1880" fmla="*/ 2030145 h 2640412"/>
              <a:gd name="connsiteX1881" fmla="*/ 3124391 w 3441954"/>
              <a:gd name="connsiteY1881" fmla="*/ 2031098 h 2640412"/>
              <a:gd name="connsiteX1882" fmla="*/ 3123152 w 3441954"/>
              <a:gd name="connsiteY1882" fmla="*/ 2029193 h 2640412"/>
              <a:gd name="connsiteX1883" fmla="*/ 3123724 w 3441954"/>
              <a:gd name="connsiteY1883" fmla="*/ 2028145 h 2640412"/>
              <a:gd name="connsiteX1884" fmla="*/ 3105722 w 3441954"/>
              <a:gd name="connsiteY1884" fmla="*/ 2029669 h 2640412"/>
              <a:gd name="connsiteX1885" fmla="*/ 3108674 w 3441954"/>
              <a:gd name="connsiteY1885" fmla="*/ 2030145 h 2640412"/>
              <a:gd name="connsiteX1886" fmla="*/ 3108198 w 3441954"/>
              <a:gd name="connsiteY1886" fmla="*/ 2034336 h 2640412"/>
              <a:gd name="connsiteX1887" fmla="*/ 3114961 w 3441954"/>
              <a:gd name="connsiteY1887" fmla="*/ 2035860 h 2640412"/>
              <a:gd name="connsiteX1888" fmla="*/ 3111627 w 3441954"/>
              <a:gd name="connsiteY1888" fmla="*/ 2041480 h 2640412"/>
              <a:gd name="connsiteX1889" fmla="*/ 3082671 w 3441954"/>
              <a:gd name="connsiteY1889" fmla="*/ 2046814 h 2640412"/>
              <a:gd name="connsiteX1890" fmla="*/ 3036570 w 3441954"/>
              <a:gd name="connsiteY1890" fmla="*/ 2057958 h 2640412"/>
              <a:gd name="connsiteX1891" fmla="*/ 3022664 w 3441954"/>
              <a:gd name="connsiteY1891" fmla="*/ 2057101 h 2640412"/>
              <a:gd name="connsiteX1892" fmla="*/ 3022568 w 3441954"/>
              <a:gd name="connsiteY1892" fmla="*/ 2057387 h 2640412"/>
              <a:gd name="connsiteX1893" fmla="*/ 3022568 w 3441954"/>
              <a:gd name="connsiteY1893" fmla="*/ 2057101 h 2640412"/>
              <a:gd name="connsiteX1894" fmla="*/ 3015901 w 3441954"/>
              <a:gd name="connsiteY1894" fmla="*/ 2062340 h 2640412"/>
              <a:gd name="connsiteX1895" fmla="*/ 2994184 w 3441954"/>
              <a:gd name="connsiteY1895" fmla="*/ 2067959 h 2640412"/>
              <a:gd name="connsiteX1896" fmla="*/ 2989993 w 3441954"/>
              <a:gd name="connsiteY1896" fmla="*/ 2068436 h 2640412"/>
              <a:gd name="connsiteX1897" fmla="*/ 2977610 w 3441954"/>
              <a:gd name="connsiteY1897" fmla="*/ 2070436 h 2640412"/>
              <a:gd name="connsiteX1898" fmla="*/ 2953798 w 3441954"/>
              <a:gd name="connsiteY1898" fmla="*/ 2075675 h 2640412"/>
              <a:gd name="connsiteX1899" fmla="*/ 2943987 w 3441954"/>
              <a:gd name="connsiteY1899" fmla="*/ 2074532 h 2640412"/>
              <a:gd name="connsiteX1900" fmla="*/ 2936272 w 3441954"/>
              <a:gd name="connsiteY1900" fmla="*/ 2081009 h 2640412"/>
              <a:gd name="connsiteX1901" fmla="*/ 2907030 w 3441954"/>
              <a:gd name="connsiteY1901" fmla="*/ 2081580 h 2640412"/>
              <a:gd name="connsiteX1902" fmla="*/ 2889599 w 3441954"/>
              <a:gd name="connsiteY1902" fmla="*/ 2081199 h 2640412"/>
              <a:gd name="connsiteX1903" fmla="*/ 2892552 w 3441954"/>
              <a:gd name="connsiteY1903" fmla="*/ 2075294 h 2640412"/>
              <a:gd name="connsiteX1904" fmla="*/ 2883313 w 3441954"/>
              <a:gd name="connsiteY1904" fmla="*/ 2075579 h 2640412"/>
              <a:gd name="connsiteX1905" fmla="*/ 2895600 w 3441954"/>
              <a:gd name="connsiteY1905" fmla="*/ 2064911 h 2640412"/>
              <a:gd name="connsiteX1906" fmla="*/ 2911793 w 3441954"/>
              <a:gd name="connsiteY1906" fmla="*/ 2064340 h 2640412"/>
              <a:gd name="connsiteX1907" fmla="*/ 2954084 w 3441954"/>
              <a:gd name="connsiteY1907" fmla="*/ 2056339 h 2640412"/>
              <a:gd name="connsiteX1908" fmla="*/ 2958465 w 3441954"/>
              <a:gd name="connsiteY1908" fmla="*/ 2055767 h 2640412"/>
              <a:gd name="connsiteX1909" fmla="*/ 3005804 w 3441954"/>
              <a:gd name="connsiteY1909" fmla="*/ 2050433 h 2640412"/>
              <a:gd name="connsiteX1910" fmla="*/ 3008948 w 3441954"/>
              <a:gd name="connsiteY1910" fmla="*/ 2038622 h 2640412"/>
              <a:gd name="connsiteX1911" fmla="*/ 2975324 w 3441954"/>
              <a:gd name="connsiteY1911" fmla="*/ 2042051 h 2640412"/>
              <a:gd name="connsiteX1912" fmla="*/ 2959322 w 3441954"/>
              <a:gd name="connsiteY1912" fmla="*/ 2044718 h 2640412"/>
              <a:gd name="connsiteX1913" fmla="*/ 2948083 w 3441954"/>
              <a:gd name="connsiteY1913" fmla="*/ 2046338 h 2640412"/>
              <a:gd name="connsiteX1914" fmla="*/ 2943987 w 3441954"/>
              <a:gd name="connsiteY1914" fmla="*/ 2047290 h 2640412"/>
              <a:gd name="connsiteX1915" fmla="*/ 2930081 w 3441954"/>
              <a:gd name="connsiteY1915" fmla="*/ 2050910 h 2640412"/>
              <a:gd name="connsiteX1916" fmla="*/ 2905506 w 3441954"/>
              <a:gd name="connsiteY1916" fmla="*/ 2055767 h 2640412"/>
              <a:gd name="connsiteX1917" fmla="*/ 2898267 w 3441954"/>
              <a:gd name="connsiteY1917" fmla="*/ 2057387 h 2640412"/>
              <a:gd name="connsiteX1918" fmla="*/ 2871693 w 3441954"/>
              <a:gd name="connsiteY1918" fmla="*/ 2060054 h 2640412"/>
              <a:gd name="connsiteX1919" fmla="*/ 2848070 w 3441954"/>
              <a:gd name="connsiteY1919" fmla="*/ 2068721 h 2640412"/>
              <a:gd name="connsiteX1920" fmla="*/ 2843689 w 3441954"/>
              <a:gd name="connsiteY1920" fmla="*/ 2074817 h 2640412"/>
              <a:gd name="connsiteX1921" fmla="*/ 2845785 w 3441954"/>
              <a:gd name="connsiteY1921" fmla="*/ 2074817 h 2640412"/>
              <a:gd name="connsiteX1922" fmla="*/ 2850166 w 3441954"/>
              <a:gd name="connsiteY1922" fmla="*/ 2073865 h 2640412"/>
              <a:gd name="connsiteX1923" fmla="*/ 2867882 w 3441954"/>
              <a:gd name="connsiteY1923" fmla="*/ 2076722 h 2640412"/>
              <a:gd name="connsiteX1924" fmla="*/ 2865406 w 3441954"/>
              <a:gd name="connsiteY1924" fmla="*/ 2079389 h 2640412"/>
              <a:gd name="connsiteX1925" fmla="*/ 2874169 w 3441954"/>
              <a:gd name="connsiteY1925" fmla="*/ 2082342 h 2640412"/>
              <a:gd name="connsiteX1926" fmla="*/ 2869787 w 3441954"/>
              <a:gd name="connsiteY1926" fmla="*/ 2086247 h 2640412"/>
              <a:gd name="connsiteX1927" fmla="*/ 2849785 w 3441954"/>
              <a:gd name="connsiteY1927" fmla="*/ 2090057 h 2640412"/>
              <a:gd name="connsiteX1928" fmla="*/ 2835402 w 3441954"/>
              <a:gd name="connsiteY1928" fmla="*/ 2092343 h 2640412"/>
              <a:gd name="connsiteX1929" fmla="*/ 2832640 w 3441954"/>
              <a:gd name="connsiteY1929" fmla="*/ 2094629 h 2640412"/>
              <a:gd name="connsiteX1930" fmla="*/ 2834735 w 3441954"/>
              <a:gd name="connsiteY1930" fmla="*/ 2094629 h 2640412"/>
              <a:gd name="connsiteX1931" fmla="*/ 2864835 w 3441954"/>
              <a:gd name="connsiteY1931" fmla="*/ 2098725 h 2640412"/>
              <a:gd name="connsiteX1932" fmla="*/ 2894838 w 3441954"/>
              <a:gd name="connsiteY1932" fmla="*/ 2102345 h 2640412"/>
              <a:gd name="connsiteX1933" fmla="*/ 2900172 w 3441954"/>
              <a:gd name="connsiteY1933" fmla="*/ 2105012 h 2640412"/>
              <a:gd name="connsiteX1934" fmla="*/ 2895695 w 3441954"/>
              <a:gd name="connsiteY1934" fmla="*/ 2108250 h 2640412"/>
              <a:gd name="connsiteX1935" fmla="*/ 2901029 w 3441954"/>
              <a:gd name="connsiteY1935" fmla="*/ 2108060 h 2640412"/>
              <a:gd name="connsiteX1936" fmla="*/ 2906363 w 3441954"/>
              <a:gd name="connsiteY1936" fmla="*/ 2110727 h 2640412"/>
              <a:gd name="connsiteX1937" fmla="*/ 2875121 w 3441954"/>
              <a:gd name="connsiteY1937" fmla="*/ 2123395 h 2640412"/>
              <a:gd name="connsiteX1938" fmla="*/ 2866930 w 3441954"/>
              <a:gd name="connsiteY1938" fmla="*/ 2125776 h 2640412"/>
              <a:gd name="connsiteX1939" fmla="*/ 2854643 w 3441954"/>
              <a:gd name="connsiteY1939" fmla="*/ 2128348 h 2640412"/>
              <a:gd name="connsiteX1940" fmla="*/ 2841879 w 3441954"/>
              <a:gd name="connsiteY1940" fmla="*/ 2134539 h 2640412"/>
              <a:gd name="connsiteX1941" fmla="*/ 2828449 w 3441954"/>
              <a:gd name="connsiteY1941" fmla="*/ 2138444 h 2640412"/>
              <a:gd name="connsiteX1942" fmla="*/ 2801398 w 3441954"/>
              <a:gd name="connsiteY1942" fmla="*/ 2140445 h 2640412"/>
              <a:gd name="connsiteX1943" fmla="*/ 2804636 w 3441954"/>
              <a:gd name="connsiteY1943" fmla="*/ 2143969 h 2640412"/>
              <a:gd name="connsiteX1944" fmla="*/ 2800064 w 3441954"/>
              <a:gd name="connsiteY1944" fmla="*/ 2146350 h 2640412"/>
              <a:gd name="connsiteX1945" fmla="*/ 2795111 w 3441954"/>
              <a:gd name="connsiteY1945" fmla="*/ 2145588 h 2640412"/>
              <a:gd name="connsiteX1946" fmla="*/ 2801398 w 3441954"/>
              <a:gd name="connsiteY1946" fmla="*/ 2140730 h 2640412"/>
              <a:gd name="connsiteX1947" fmla="*/ 2795588 w 3441954"/>
              <a:gd name="connsiteY1947" fmla="*/ 2141683 h 2640412"/>
              <a:gd name="connsiteX1948" fmla="*/ 2794445 w 3441954"/>
              <a:gd name="connsiteY1948" fmla="*/ 2145493 h 2640412"/>
              <a:gd name="connsiteX1949" fmla="*/ 2781205 w 3441954"/>
              <a:gd name="connsiteY1949" fmla="*/ 2151589 h 2640412"/>
              <a:gd name="connsiteX1950" fmla="*/ 2781967 w 3441954"/>
              <a:gd name="connsiteY1950" fmla="*/ 2157304 h 2640412"/>
              <a:gd name="connsiteX1951" fmla="*/ 2771775 w 3441954"/>
              <a:gd name="connsiteY1951" fmla="*/ 2160638 h 2640412"/>
              <a:gd name="connsiteX1952" fmla="*/ 2749963 w 3441954"/>
              <a:gd name="connsiteY1952" fmla="*/ 2166162 h 2640412"/>
              <a:gd name="connsiteX1953" fmla="*/ 2733389 w 3441954"/>
              <a:gd name="connsiteY1953" fmla="*/ 2165305 h 2640412"/>
              <a:gd name="connsiteX1954" fmla="*/ 2713292 w 3441954"/>
              <a:gd name="connsiteY1954" fmla="*/ 2172068 h 2640412"/>
              <a:gd name="connsiteX1955" fmla="*/ 2695766 w 3441954"/>
              <a:gd name="connsiteY1955" fmla="*/ 2172068 h 2640412"/>
              <a:gd name="connsiteX1956" fmla="*/ 2675287 w 3441954"/>
              <a:gd name="connsiteY1956" fmla="*/ 2173496 h 2640412"/>
              <a:gd name="connsiteX1957" fmla="*/ 2635853 w 3441954"/>
              <a:gd name="connsiteY1957" fmla="*/ 2177592 h 2640412"/>
              <a:gd name="connsiteX1958" fmla="*/ 2631948 w 3441954"/>
              <a:gd name="connsiteY1958" fmla="*/ 2171877 h 2640412"/>
              <a:gd name="connsiteX1959" fmla="*/ 2633281 w 3441954"/>
              <a:gd name="connsiteY1959" fmla="*/ 2171115 h 2640412"/>
              <a:gd name="connsiteX1960" fmla="*/ 2629662 w 3441954"/>
              <a:gd name="connsiteY1960" fmla="*/ 2171972 h 2640412"/>
              <a:gd name="connsiteX1961" fmla="*/ 2626519 w 3441954"/>
              <a:gd name="connsiteY1961" fmla="*/ 2167400 h 2640412"/>
              <a:gd name="connsiteX1962" fmla="*/ 2622042 w 3441954"/>
              <a:gd name="connsiteY1962" fmla="*/ 2168543 h 2640412"/>
              <a:gd name="connsiteX1963" fmla="*/ 2607183 w 3441954"/>
              <a:gd name="connsiteY1963" fmla="*/ 2181307 h 2640412"/>
              <a:gd name="connsiteX1964" fmla="*/ 2582323 w 3441954"/>
              <a:gd name="connsiteY1964" fmla="*/ 2182545 h 2640412"/>
              <a:gd name="connsiteX1965" fmla="*/ 2564035 w 3441954"/>
              <a:gd name="connsiteY1965" fmla="*/ 2186165 h 2640412"/>
              <a:gd name="connsiteX1966" fmla="*/ 2557558 w 3441954"/>
              <a:gd name="connsiteY1966" fmla="*/ 2183117 h 2640412"/>
              <a:gd name="connsiteX1967" fmla="*/ 2564511 w 3441954"/>
              <a:gd name="connsiteY1967" fmla="*/ 2177592 h 2640412"/>
              <a:gd name="connsiteX1968" fmla="*/ 2557844 w 3441954"/>
              <a:gd name="connsiteY1968" fmla="*/ 2180450 h 2640412"/>
              <a:gd name="connsiteX1969" fmla="*/ 2551367 w 3441954"/>
              <a:gd name="connsiteY1969" fmla="*/ 2177402 h 2640412"/>
              <a:gd name="connsiteX1970" fmla="*/ 2552033 w 3441954"/>
              <a:gd name="connsiteY1970" fmla="*/ 2176830 h 2640412"/>
              <a:gd name="connsiteX1971" fmla="*/ 2538318 w 3441954"/>
              <a:gd name="connsiteY1971" fmla="*/ 2178640 h 2640412"/>
              <a:gd name="connsiteX1972" fmla="*/ 2540985 w 3441954"/>
              <a:gd name="connsiteY1972" fmla="*/ 2181212 h 2640412"/>
              <a:gd name="connsiteX1973" fmla="*/ 2547080 w 3441954"/>
              <a:gd name="connsiteY1973" fmla="*/ 2186927 h 2640412"/>
              <a:gd name="connsiteX1974" fmla="*/ 2527078 w 3441954"/>
              <a:gd name="connsiteY1974" fmla="*/ 2190546 h 2640412"/>
              <a:gd name="connsiteX1975" fmla="*/ 2514600 w 3441954"/>
              <a:gd name="connsiteY1975" fmla="*/ 2189689 h 2640412"/>
              <a:gd name="connsiteX1976" fmla="*/ 2514981 w 3441954"/>
              <a:gd name="connsiteY1976" fmla="*/ 2189689 h 2640412"/>
              <a:gd name="connsiteX1977" fmla="*/ 2515267 w 3441954"/>
              <a:gd name="connsiteY1977" fmla="*/ 2190451 h 2640412"/>
              <a:gd name="connsiteX1978" fmla="*/ 2514695 w 3441954"/>
              <a:gd name="connsiteY1978" fmla="*/ 2189879 h 2640412"/>
              <a:gd name="connsiteX1979" fmla="*/ 2506980 w 3441954"/>
              <a:gd name="connsiteY1979" fmla="*/ 2193213 h 2640412"/>
              <a:gd name="connsiteX1980" fmla="*/ 2480120 w 3441954"/>
              <a:gd name="connsiteY1980" fmla="*/ 2200452 h 2640412"/>
              <a:gd name="connsiteX1981" fmla="*/ 2472119 w 3441954"/>
              <a:gd name="connsiteY1981" fmla="*/ 2208739 h 2640412"/>
              <a:gd name="connsiteX1982" fmla="*/ 2465451 w 3441954"/>
              <a:gd name="connsiteY1982" fmla="*/ 2210834 h 2640412"/>
              <a:gd name="connsiteX1983" fmla="*/ 2461355 w 3441954"/>
              <a:gd name="connsiteY1983" fmla="*/ 2206453 h 2640412"/>
              <a:gd name="connsiteX1984" fmla="*/ 2452211 w 3441954"/>
              <a:gd name="connsiteY1984" fmla="*/ 2213406 h 2640412"/>
              <a:gd name="connsiteX1985" fmla="*/ 2440972 w 3441954"/>
              <a:gd name="connsiteY1985" fmla="*/ 2213787 h 2640412"/>
              <a:gd name="connsiteX1986" fmla="*/ 2434400 w 3441954"/>
              <a:gd name="connsiteY1986" fmla="*/ 2219121 h 2640412"/>
              <a:gd name="connsiteX1987" fmla="*/ 2407253 w 3441954"/>
              <a:gd name="connsiteY1987" fmla="*/ 2227503 h 2640412"/>
              <a:gd name="connsiteX1988" fmla="*/ 2396395 w 3441954"/>
              <a:gd name="connsiteY1988" fmla="*/ 2236076 h 2640412"/>
              <a:gd name="connsiteX1989" fmla="*/ 2372201 w 3441954"/>
              <a:gd name="connsiteY1989" fmla="*/ 2244172 h 2640412"/>
              <a:gd name="connsiteX1990" fmla="*/ 2355723 w 3441954"/>
              <a:gd name="connsiteY1990" fmla="*/ 2253602 h 2640412"/>
              <a:gd name="connsiteX1991" fmla="*/ 2345627 w 3441954"/>
              <a:gd name="connsiteY1991" fmla="*/ 2259602 h 2640412"/>
              <a:gd name="connsiteX1992" fmla="*/ 2312670 w 3441954"/>
              <a:gd name="connsiteY1992" fmla="*/ 2273985 h 2640412"/>
              <a:gd name="connsiteX1993" fmla="*/ 2312956 w 3441954"/>
              <a:gd name="connsiteY1993" fmla="*/ 2273985 h 2640412"/>
              <a:gd name="connsiteX1994" fmla="*/ 2312765 w 3441954"/>
              <a:gd name="connsiteY1994" fmla="*/ 2274176 h 2640412"/>
              <a:gd name="connsiteX1995" fmla="*/ 2314004 w 3441954"/>
              <a:gd name="connsiteY1995" fmla="*/ 2279605 h 2640412"/>
              <a:gd name="connsiteX1996" fmla="*/ 2304383 w 3441954"/>
              <a:gd name="connsiteY1996" fmla="*/ 2282653 h 2640412"/>
              <a:gd name="connsiteX1997" fmla="*/ 2307431 w 3441954"/>
              <a:gd name="connsiteY1997" fmla="*/ 2277795 h 2640412"/>
              <a:gd name="connsiteX1998" fmla="*/ 2306955 w 3441954"/>
              <a:gd name="connsiteY1998" fmla="*/ 2278081 h 2640412"/>
              <a:gd name="connsiteX1999" fmla="*/ 2307336 w 3441954"/>
              <a:gd name="connsiteY1999" fmla="*/ 2277795 h 2640412"/>
              <a:gd name="connsiteX2000" fmla="*/ 2302478 w 3441954"/>
              <a:gd name="connsiteY2000" fmla="*/ 2279700 h 2640412"/>
              <a:gd name="connsiteX2001" fmla="*/ 2303907 w 3441954"/>
              <a:gd name="connsiteY2001" fmla="*/ 2282653 h 2640412"/>
              <a:gd name="connsiteX2002" fmla="*/ 2289905 w 3441954"/>
              <a:gd name="connsiteY2002" fmla="*/ 2285415 h 2640412"/>
              <a:gd name="connsiteX2003" fmla="*/ 2292858 w 3441954"/>
              <a:gd name="connsiteY2003" fmla="*/ 2277890 h 2640412"/>
              <a:gd name="connsiteX2004" fmla="*/ 2283714 w 3441954"/>
              <a:gd name="connsiteY2004" fmla="*/ 2279700 h 2640412"/>
              <a:gd name="connsiteX2005" fmla="*/ 2291810 w 3441954"/>
              <a:gd name="connsiteY2005" fmla="*/ 2259031 h 2640412"/>
              <a:gd name="connsiteX2006" fmla="*/ 2296097 w 3441954"/>
              <a:gd name="connsiteY2006" fmla="*/ 2255888 h 2640412"/>
              <a:gd name="connsiteX2007" fmla="*/ 2294573 w 3441954"/>
              <a:gd name="connsiteY2007" fmla="*/ 2256935 h 2640412"/>
              <a:gd name="connsiteX2008" fmla="*/ 2278190 w 3441954"/>
              <a:gd name="connsiteY2008" fmla="*/ 2265508 h 2640412"/>
              <a:gd name="connsiteX2009" fmla="*/ 2274856 w 3441954"/>
              <a:gd name="connsiteY2009" fmla="*/ 2274176 h 2640412"/>
              <a:gd name="connsiteX2010" fmla="*/ 2277142 w 3441954"/>
              <a:gd name="connsiteY2010" fmla="*/ 2276081 h 2640412"/>
              <a:gd name="connsiteX2011" fmla="*/ 2280380 w 3441954"/>
              <a:gd name="connsiteY2011" fmla="*/ 2272175 h 2640412"/>
              <a:gd name="connsiteX2012" fmla="*/ 2284857 w 3441954"/>
              <a:gd name="connsiteY2012" fmla="*/ 2270080 h 2640412"/>
              <a:gd name="connsiteX2013" fmla="*/ 2277237 w 3441954"/>
              <a:gd name="connsiteY2013" fmla="*/ 2290273 h 2640412"/>
              <a:gd name="connsiteX2014" fmla="*/ 2259425 w 3441954"/>
              <a:gd name="connsiteY2014" fmla="*/ 2308656 h 2640412"/>
              <a:gd name="connsiteX2015" fmla="*/ 2255615 w 3441954"/>
              <a:gd name="connsiteY2015" fmla="*/ 2300084 h 2640412"/>
              <a:gd name="connsiteX2016" fmla="*/ 2253234 w 3441954"/>
              <a:gd name="connsiteY2016" fmla="*/ 2303036 h 2640412"/>
              <a:gd name="connsiteX2017" fmla="*/ 2249900 w 3441954"/>
              <a:gd name="connsiteY2017" fmla="*/ 2296655 h 2640412"/>
              <a:gd name="connsiteX2018" fmla="*/ 2244566 w 3441954"/>
              <a:gd name="connsiteY2018" fmla="*/ 2308847 h 2640412"/>
              <a:gd name="connsiteX2019" fmla="*/ 2243233 w 3441954"/>
              <a:gd name="connsiteY2019" fmla="*/ 2316657 h 2640412"/>
              <a:gd name="connsiteX2020" fmla="*/ 2243614 w 3441954"/>
              <a:gd name="connsiteY2020" fmla="*/ 2316657 h 2640412"/>
              <a:gd name="connsiteX2021" fmla="*/ 2242566 w 3441954"/>
              <a:gd name="connsiteY2021" fmla="*/ 2318753 h 2640412"/>
              <a:gd name="connsiteX2022" fmla="*/ 2243138 w 3441954"/>
              <a:gd name="connsiteY2022" fmla="*/ 2316943 h 2640412"/>
              <a:gd name="connsiteX2023" fmla="*/ 2236851 w 3441954"/>
              <a:gd name="connsiteY2023" fmla="*/ 2319896 h 2640412"/>
              <a:gd name="connsiteX2024" fmla="*/ 2229993 w 3441954"/>
              <a:gd name="connsiteY2024" fmla="*/ 2319419 h 2640412"/>
              <a:gd name="connsiteX2025" fmla="*/ 2233546 w 3441954"/>
              <a:gd name="connsiteY2025" fmla="*/ 2312831 h 2640412"/>
              <a:gd name="connsiteX2026" fmla="*/ 2236756 w 3441954"/>
              <a:gd name="connsiteY2026" fmla="*/ 2311323 h 2640412"/>
              <a:gd name="connsiteX2027" fmla="*/ 2236184 w 3441954"/>
              <a:gd name="connsiteY2027" fmla="*/ 2313133 h 2640412"/>
              <a:gd name="connsiteX2028" fmla="*/ 2237232 w 3441954"/>
              <a:gd name="connsiteY2028" fmla="*/ 2311037 h 2640412"/>
              <a:gd name="connsiteX2029" fmla="*/ 2236851 w 3441954"/>
              <a:gd name="connsiteY2029" fmla="*/ 2311037 h 2640412"/>
              <a:gd name="connsiteX2030" fmla="*/ 2237935 w 3441954"/>
              <a:gd name="connsiteY2030" fmla="*/ 2304691 h 2640412"/>
              <a:gd name="connsiteX2031" fmla="*/ 2240471 w 3441954"/>
              <a:gd name="connsiteY2031" fmla="*/ 2299988 h 2640412"/>
              <a:gd name="connsiteX2032" fmla="*/ 2240280 w 3441954"/>
              <a:gd name="connsiteY2032" fmla="*/ 2299988 h 2640412"/>
              <a:gd name="connsiteX2033" fmla="*/ 2238185 w 3441954"/>
              <a:gd name="connsiteY2033" fmla="*/ 2303227 h 2640412"/>
              <a:gd name="connsiteX2034" fmla="*/ 2237935 w 3441954"/>
              <a:gd name="connsiteY2034" fmla="*/ 2304691 h 2640412"/>
              <a:gd name="connsiteX2035" fmla="*/ 2233546 w 3441954"/>
              <a:gd name="connsiteY2035" fmla="*/ 2312831 h 2640412"/>
              <a:gd name="connsiteX2036" fmla="*/ 2230469 w 3441954"/>
              <a:gd name="connsiteY2036" fmla="*/ 2314276 h 2640412"/>
              <a:gd name="connsiteX2037" fmla="*/ 2223611 w 3441954"/>
              <a:gd name="connsiteY2037" fmla="*/ 2313800 h 2640412"/>
              <a:gd name="connsiteX2038" fmla="*/ 2233803 w 3441954"/>
              <a:gd name="connsiteY2038" fmla="*/ 2300846 h 2640412"/>
              <a:gd name="connsiteX2039" fmla="*/ 2211610 w 3441954"/>
              <a:gd name="connsiteY2039" fmla="*/ 2314466 h 2640412"/>
              <a:gd name="connsiteX2040" fmla="*/ 2203799 w 3441954"/>
              <a:gd name="connsiteY2040" fmla="*/ 2320086 h 2640412"/>
              <a:gd name="connsiteX2041" fmla="*/ 2207609 w 3441954"/>
              <a:gd name="connsiteY2041" fmla="*/ 2313419 h 2640412"/>
              <a:gd name="connsiteX2042" fmla="*/ 2203799 w 3441954"/>
              <a:gd name="connsiteY2042" fmla="*/ 2310942 h 2640412"/>
              <a:gd name="connsiteX2043" fmla="*/ 2197513 w 3441954"/>
              <a:gd name="connsiteY2043" fmla="*/ 2314466 h 2640412"/>
              <a:gd name="connsiteX2044" fmla="*/ 2201323 w 3441954"/>
              <a:gd name="connsiteY2044" fmla="*/ 2307799 h 2640412"/>
              <a:gd name="connsiteX2045" fmla="*/ 2197989 w 3441954"/>
              <a:gd name="connsiteY2045" fmla="*/ 2305608 h 2640412"/>
              <a:gd name="connsiteX2046" fmla="*/ 2194274 w 3441954"/>
              <a:gd name="connsiteY2046" fmla="*/ 2315038 h 2640412"/>
              <a:gd name="connsiteX2047" fmla="*/ 2188940 w 3441954"/>
              <a:gd name="connsiteY2047" fmla="*/ 2313419 h 2640412"/>
              <a:gd name="connsiteX2048" fmla="*/ 2197703 w 3441954"/>
              <a:gd name="connsiteY2048" fmla="*/ 2305418 h 2640412"/>
              <a:gd name="connsiteX2049" fmla="*/ 2195036 w 3441954"/>
              <a:gd name="connsiteY2049" fmla="*/ 2303703 h 2640412"/>
              <a:gd name="connsiteX2050" fmla="*/ 2200466 w 3441954"/>
              <a:gd name="connsiteY2050" fmla="*/ 2299226 h 2640412"/>
              <a:gd name="connsiteX2051" fmla="*/ 2200751 w 3441954"/>
              <a:gd name="connsiteY2051" fmla="*/ 2298941 h 2640412"/>
              <a:gd name="connsiteX2052" fmla="*/ 2204657 w 3441954"/>
              <a:gd name="connsiteY2052" fmla="*/ 2296274 h 2640412"/>
              <a:gd name="connsiteX2053" fmla="*/ 2205323 w 3441954"/>
              <a:gd name="connsiteY2053" fmla="*/ 2293321 h 2640412"/>
              <a:gd name="connsiteX2054" fmla="*/ 2192179 w 3441954"/>
              <a:gd name="connsiteY2054" fmla="*/ 2299036 h 2640412"/>
              <a:gd name="connsiteX2055" fmla="*/ 2194560 w 3441954"/>
              <a:gd name="connsiteY2055" fmla="*/ 2293226 h 2640412"/>
              <a:gd name="connsiteX2056" fmla="*/ 2198465 w 3441954"/>
              <a:gd name="connsiteY2056" fmla="*/ 2290559 h 2640412"/>
              <a:gd name="connsiteX2057" fmla="*/ 2188750 w 3441954"/>
              <a:gd name="connsiteY2057" fmla="*/ 2294369 h 2640412"/>
              <a:gd name="connsiteX2058" fmla="*/ 2186845 w 3441954"/>
              <a:gd name="connsiteY2058" fmla="*/ 2293416 h 2640412"/>
              <a:gd name="connsiteX2059" fmla="*/ 2190369 w 3441954"/>
              <a:gd name="connsiteY2059" fmla="*/ 2287987 h 2640412"/>
              <a:gd name="connsiteX2060" fmla="*/ 2194751 w 3441954"/>
              <a:gd name="connsiteY2060" fmla="*/ 2284272 h 2640412"/>
              <a:gd name="connsiteX2061" fmla="*/ 2182559 w 3441954"/>
              <a:gd name="connsiteY2061" fmla="*/ 2288749 h 2640412"/>
              <a:gd name="connsiteX2062" fmla="*/ 2180654 w 3441954"/>
              <a:gd name="connsiteY2062" fmla="*/ 2287796 h 2640412"/>
              <a:gd name="connsiteX2063" fmla="*/ 2184178 w 3441954"/>
              <a:gd name="connsiteY2063" fmla="*/ 2282367 h 2640412"/>
              <a:gd name="connsiteX2064" fmla="*/ 2185797 w 3441954"/>
              <a:gd name="connsiteY2064" fmla="*/ 2280748 h 2640412"/>
              <a:gd name="connsiteX2065" fmla="*/ 2183130 w 3441954"/>
              <a:gd name="connsiteY2065" fmla="*/ 2281986 h 2640412"/>
              <a:gd name="connsiteX2066" fmla="*/ 2176177 w 3441954"/>
              <a:gd name="connsiteY2066" fmla="*/ 2285320 h 2640412"/>
              <a:gd name="connsiteX2067" fmla="*/ 2170938 w 3441954"/>
              <a:gd name="connsiteY2067" fmla="*/ 2287320 h 2640412"/>
              <a:gd name="connsiteX2068" fmla="*/ 2167223 w 3441954"/>
              <a:gd name="connsiteY2068" fmla="*/ 2288273 h 2640412"/>
              <a:gd name="connsiteX2069" fmla="*/ 2167033 w 3441954"/>
              <a:gd name="connsiteY2069" fmla="*/ 2288463 h 2640412"/>
              <a:gd name="connsiteX2070" fmla="*/ 2167033 w 3441954"/>
              <a:gd name="connsiteY2070" fmla="*/ 2288368 h 2640412"/>
              <a:gd name="connsiteX2071" fmla="*/ 2160746 w 3441954"/>
              <a:gd name="connsiteY2071" fmla="*/ 2288844 h 2640412"/>
              <a:gd name="connsiteX2072" fmla="*/ 2148364 w 3441954"/>
              <a:gd name="connsiteY2072" fmla="*/ 2293511 h 2640412"/>
              <a:gd name="connsiteX2073" fmla="*/ 2135029 w 3441954"/>
              <a:gd name="connsiteY2073" fmla="*/ 2300179 h 2640412"/>
              <a:gd name="connsiteX2074" fmla="*/ 2113788 w 3441954"/>
              <a:gd name="connsiteY2074" fmla="*/ 2307799 h 2640412"/>
              <a:gd name="connsiteX2075" fmla="*/ 2100739 w 3441954"/>
              <a:gd name="connsiteY2075" fmla="*/ 2310847 h 2640412"/>
              <a:gd name="connsiteX2076" fmla="*/ 2091309 w 3441954"/>
              <a:gd name="connsiteY2076" fmla="*/ 2313133 h 2640412"/>
              <a:gd name="connsiteX2077" fmla="*/ 2091023 w 3441954"/>
              <a:gd name="connsiteY2077" fmla="*/ 2316276 h 2640412"/>
              <a:gd name="connsiteX2078" fmla="*/ 2117217 w 3441954"/>
              <a:gd name="connsiteY2078" fmla="*/ 2319419 h 2640412"/>
              <a:gd name="connsiteX2079" fmla="*/ 2126171 w 3441954"/>
              <a:gd name="connsiteY2079" fmla="*/ 2333802 h 2640412"/>
              <a:gd name="connsiteX2080" fmla="*/ 2143887 w 3441954"/>
              <a:gd name="connsiteY2080" fmla="*/ 2321134 h 2640412"/>
              <a:gd name="connsiteX2081" fmla="*/ 2148269 w 3441954"/>
              <a:gd name="connsiteY2081" fmla="*/ 2321705 h 2640412"/>
              <a:gd name="connsiteX2082" fmla="*/ 2126075 w 3441954"/>
              <a:gd name="connsiteY2082" fmla="*/ 2336660 h 2640412"/>
              <a:gd name="connsiteX2083" fmla="*/ 2112359 w 3441954"/>
              <a:gd name="connsiteY2083" fmla="*/ 2348375 h 2640412"/>
              <a:gd name="connsiteX2084" fmla="*/ 2095691 w 3441954"/>
              <a:gd name="connsiteY2084" fmla="*/ 2353043 h 2640412"/>
              <a:gd name="connsiteX2085" fmla="*/ 2080070 w 3441954"/>
              <a:gd name="connsiteY2085" fmla="*/ 2350852 h 2640412"/>
              <a:gd name="connsiteX2086" fmla="*/ 2067592 w 3441954"/>
              <a:gd name="connsiteY2086" fmla="*/ 2350757 h 2640412"/>
              <a:gd name="connsiteX2087" fmla="*/ 2056924 w 3441954"/>
              <a:gd name="connsiteY2087" fmla="*/ 2346851 h 2640412"/>
              <a:gd name="connsiteX2088" fmla="*/ 2053590 w 3441954"/>
              <a:gd name="connsiteY2088" fmla="*/ 2354471 h 2640412"/>
              <a:gd name="connsiteX2089" fmla="*/ 2056829 w 3441954"/>
              <a:gd name="connsiteY2089" fmla="*/ 2346661 h 2640412"/>
              <a:gd name="connsiteX2090" fmla="*/ 2055971 w 3441954"/>
              <a:gd name="connsiteY2090" fmla="*/ 2343232 h 2640412"/>
              <a:gd name="connsiteX2091" fmla="*/ 2055304 w 3441954"/>
              <a:gd name="connsiteY2091" fmla="*/ 2338279 h 2640412"/>
              <a:gd name="connsiteX2092" fmla="*/ 2039303 w 3441954"/>
              <a:gd name="connsiteY2092" fmla="*/ 2318181 h 2640412"/>
              <a:gd name="connsiteX2093" fmla="*/ 2032064 w 3441954"/>
              <a:gd name="connsiteY2093" fmla="*/ 2325515 h 2640412"/>
              <a:gd name="connsiteX2094" fmla="*/ 2033969 w 3441954"/>
              <a:gd name="connsiteY2094" fmla="*/ 2327992 h 2640412"/>
              <a:gd name="connsiteX2095" fmla="*/ 2040636 w 3441954"/>
              <a:gd name="connsiteY2095" fmla="*/ 2339422 h 2640412"/>
              <a:gd name="connsiteX2096" fmla="*/ 2038826 w 3441954"/>
              <a:gd name="connsiteY2096" fmla="*/ 2345899 h 2640412"/>
              <a:gd name="connsiteX2097" fmla="*/ 2030921 w 3441954"/>
              <a:gd name="connsiteY2097" fmla="*/ 2346756 h 2640412"/>
              <a:gd name="connsiteX2098" fmla="*/ 2021967 w 3441954"/>
              <a:gd name="connsiteY2098" fmla="*/ 2340946 h 2640412"/>
              <a:gd name="connsiteX2099" fmla="*/ 2016633 w 3441954"/>
              <a:gd name="connsiteY2099" fmla="*/ 2343708 h 2640412"/>
              <a:gd name="connsiteX2100" fmla="*/ 2019586 w 3441954"/>
              <a:gd name="connsiteY2100" fmla="*/ 2338660 h 2640412"/>
              <a:gd name="connsiteX2101" fmla="*/ 2020729 w 3441954"/>
              <a:gd name="connsiteY2101" fmla="*/ 2338088 h 2640412"/>
              <a:gd name="connsiteX2102" fmla="*/ 2020729 w 3441954"/>
              <a:gd name="connsiteY2102" fmla="*/ 2333135 h 2640412"/>
              <a:gd name="connsiteX2103" fmla="*/ 2020729 w 3441954"/>
              <a:gd name="connsiteY2103" fmla="*/ 2332850 h 2640412"/>
              <a:gd name="connsiteX2104" fmla="*/ 2010537 w 3441954"/>
              <a:gd name="connsiteY2104" fmla="*/ 2337993 h 2640412"/>
              <a:gd name="connsiteX2105" fmla="*/ 2011013 w 3441954"/>
              <a:gd name="connsiteY2105" fmla="*/ 2337136 h 2640412"/>
              <a:gd name="connsiteX2106" fmla="*/ 2006632 w 3441954"/>
              <a:gd name="connsiteY2106" fmla="*/ 2341136 h 2640412"/>
              <a:gd name="connsiteX2107" fmla="*/ 2010251 w 3441954"/>
              <a:gd name="connsiteY2107" fmla="*/ 2343803 h 2640412"/>
              <a:gd name="connsiteX2108" fmla="*/ 1977390 w 3441954"/>
              <a:gd name="connsiteY2108" fmla="*/ 2360186 h 2640412"/>
              <a:gd name="connsiteX2109" fmla="*/ 1966151 w 3441954"/>
              <a:gd name="connsiteY2109" fmla="*/ 2362663 h 2640412"/>
              <a:gd name="connsiteX2110" fmla="*/ 1931384 w 3441954"/>
              <a:gd name="connsiteY2110" fmla="*/ 2375712 h 2640412"/>
              <a:gd name="connsiteX2111" fmla="*/ 1924812 w 3441954"/>
              <a:gd name="connsiteY2111" fmla="*/ 2377903 h 2640412"/>
              <a:gd name="connsiteX2112" fmla="*/ 1925098 w 3441954"/>
              <a:gd name="connsiteY2112" fmla="*/ 2378093 h 2640412"/>
              <a:gd name="connsiteX2113" fmla="*/ 1924145 w 3441954"/>
              <a:gd name="connsiteY2113" fmla="*/ 2378570 h 2640412"/>
              <a:gd name="connsiteX2114" fmla="*/ 1924717 w 3441954"/>
              <a:gd name="connsiteY2114" fmla="*/ 2377998 h 2640412"/>
              <a:gd name="connsiteX2115" fmla="*/ 1911191 w 3441954"/>
              <a:gd name="connsiteY2115" fmla="*/ 2381237 h 2640412"/>
              <a:gd name="connsiteX2116" fmla="*/ 1886331 w 3441954"/>
              <a:gd name="connsiteY2116" fmla="*/ 2390666 h 2640412"/>
              <a:gd name="connsiteX2117" fmla="*/ 1881950 w 3441954"/>
              <a:gd name="connsiteY2117" fmla="*/ 2387809 h 2640412"/>
              <a:gd name="connsiteX2118" fmla="*/ 1885950 w 3441954"/>
              <a:gd name="connsiteY2118" fmla="*/ 2383904 h 2640412"/>
              <a:gd name="connsiteX2119" fmla="*/ 1880045 w 3441954"/>
              <a:gd name="connsiteY2119" fmla="*/ 2384951 h 2640412"/>
              <a:gd name="connsiteX2120" fmla="*/ 1875854 w 3441954"/>
              <a:gd name="connsiteY2120" fmla="*/ 2383046 h 2640412"/>
              <a:gd name="connsiteX2121" fmla="*/ 1871377 w 3441954"/>
              <a:gd name="connsiteY2121" fmla="*/ 2385428 h 2640412"/>
              <a:gd name="connsiteX2122" fmla="*/ 1876330 w 3441954"/>
              <a:gd name="connsiteY2122" fmla="*/ 2374093 h 2640412"/>
              <a:gd name="connsiteX2123" fmla="*/ 1874520 w 3441954"/>
              <a:gd name="connsiteY2123" fmla="*/ 2374760 h 2640412"/>
              <a:gd name="connsiteX2124" fmla="*/ 1865186 w 3441954"/>
              <a:gd name="connsiteY2124" fmla="*/ 2379713 h 2640412"/>
              <a:gd name="connsiteX2125" fmla="*/ 1865948 w 3441954"/>
              <a:gd name="connsiteY2125" fmla="*/ 2375807 h 2640412"/>
              <a:gd name="connsiteX2126" fmla="*/ 1856708 w 3441954"/>
              <a:gd name="connsiteY2126" fmla="*/ 2384761 h 2640412"/>
              <a:gd name="connsiteX2127" fmla="*/ 1856232 w 3441954"/>
              <a:gd name="connsiteY2127" fmla="*/ 2385142 h 2640412"/>
              <a:gd name="connsiteX2128" fmla="*/ 1855661 w 3441954"/>
              <a:gd name="connsiteY2128" fmla="*/ 2386380 h 2640412"/>
              <a:gd name="connsiteX2129" fmla="*/ 1854613 w 3441954"/>
              <a:gd name="connsiteY2129" fmla="*/ 2392381 h 2640412"/>
              <a:gd name="connsiteX2130" fmla="*/ 1854708 w 3441954"/>
              <a:gd name="connsiteY2130" fmla="*/ 2392381 h 2640412"/>
              <a:gd name="connsiteX2131" fmla="*/ 1854613 w 3441954"/>
              <a:gd name="connsiteY2131" fmla="*/ 2392667 h 2640412"/>
              <a:gd name="connsiteX2132" fmla="*/ 1854518 w 3441954"/>
              <a:gd name="connsiteY2132" fmla="*/ 2392381 h 2640412"/>
              <a:gd name="connsiteX2133" fmla="*/ 1683068 w 3441954"/>
              <a:gd name="connsiteY2133" fmla="*/ 2443149 h 2640412"/>
              <a:gd name="connsiteX2134" fmla="*/ 1681448 w 3441954"/>
              <a:gd name="connsiteY2134" fmla="*/ 2439339 h 2640412"/>
              <a:gd name="connsiteX2135" fmla="*/ 1661732 w 3441954"/>
              <a:gd name="connsiteY2135" fmla="*/ 2449245 h 2640412"/>
              <a:gd name="connsiteX2136" fmla="*/ 1628108 w 3441954"/>
              <a:gd name="connsiteY2136" fmla="*/ 2470962 h 2640412"/>
              <a:gd name="connsiteX2137" fmla="*/ 1628108 w 3441954"/>
              <a:gd name="connsiteY2137" fmla="*/ 2471057 h 2640412"/>
              <a:gd name="connsiteX2138" fmla="*/ 1628013 w 3441954"/>
              <a:gd name="connsiteY2138" fmla="*/ 2471057 h 2640412"/>
              <a:gd name="connsiteX2139" fmla="*/ 1614964 w 3441954"/>
              <a:gd name="connsiteY2139" fmla="*/ 2486964 h 2640412"/>
              <a:gd name="connsiteX2140" fmla="*/ 1589056 w 3441954"/>
              <a:gd name="connsiteY2140" fmla="*/ 2509062 h 2640412"/>
              <a:gd name="connsiteX2141" fmla="*/ 1561052 w 3441954"/>
              <a:gd name="connsiteY2141" fmla="*/ 2522683 h 2640412"/>
              <a:gd name="connsiteX2142" fmla="*/ 1530382 w 3441954"/>
              <a:gd name="connsiteY2142" fmla="*/ 2523350 h 2640412"/>
              <a:gd name="connsiteX2143" fmla="*/ 1513332 w 3441954"/>
              <a:gd name="connsiteY2143" fmla="*/ 2521349 h 2640412"/>
              <a:gd name="connsiteX2144" fmla="*/ 1506760 w 3441954"/>
              <a:gd name="connsiteY2144" fmla="*/ 2522492 h 2640412"/>
              <a:gd name="connsiteX2145" fmla="*/ 1504379 w 3441954"/>
              <a:gd name="connsiteY2145" fmla="*/ 2524112 h 2640412"/>
              <a:gd name="connsiteX2146" fmla="*/ 1501140 w 3441954"/>
              <a:gd name="connsiteY2146" fmla="*/ 2522969 h 2640412"/>
              <a:gd name="connsiteX2147" fmla="*/ 1500950 w 3441954"/>
              <a:gd name="connsiteY2147" fmla="*/ 2522969 h 2640412"/>
              <a:gd name="connsiteX2148" fmla="*/ 1500759 w 3441954"/>
              <a:gd name="connsiteY2148" fmla="*/ 2523159 h 2640412"/>
              <a:gd name="connsiteX2149" fmla="*/ 1500378 w 3441954"/>
              <a:gd name="connsiteY2149" fmla="*/ 2523159 h 2640412"/>
              <a:gd name="connsiteX2150" fmla="*/ 1500283 w 3441954"/>
              <a:gd name="connsiteY2150" fmla="*/ 2523159 h 2640412"/>
              <a:gd name="connsiteX2151" fmla="*/ 1500473 w 3441954"/>
              <a:gd name="connsiteY2151" fmla="*/ 2522969 h 2640412"/>
              <a:gd name="connsiteX2152" fmla="*/ 1492187 w 3441954"/>
              <a:gd name="connsiteY2152" fmla="*/ 2522492 h 2640412"/>
              <a:gd name="connsiteX2153" fmla="*/ 1495235 w 3441954"/>
              <a:gd name="connsiteY2153" fmla="*/ 2523350 h 2640412"/>
              <a:gd name="connsiteX2154" fmla="*/ 1500378 w 3441954"/>
              <a:gd name="connsiteY2154" fmla="*/ 2523159 h 2640412"/>
              <a:gd name="connsiteX2155" fmla="*/ 1493044 w 3441954"/>
              <a:gd name="connsiteY2155" fmla="*/ 2531160 h 2640412"/>
              <a:gd name="connsiteX2156" fmla="*/ 1493329 w 3441954"/>
              <a:gd name="connsiteY2156" fmla="*/ 2531160 h 2640412"/>
              <a:gd name="connsiteX2157" fmla="*/ 1492853 w 3441954"/>
              <a:gd name="connsiteY2157" fmla="*/ 2531541 h 2640412"/>
              <a:gd name="connsiteX2158" fmla="*/ 1492853 w 3441954"/>
              <a:gd name="connsiteY2158" fmla="*/ 2531256 h 2640412"/>
              <a:gd name="connsiteX2159" fmla="*/ 1471994 w 3441954"/>
              <a:gd name="connsiteY2159" fmla="*/ 2538494 h 2640412"/>
              <a:gd name="connsiteX2160" fmla="*/ 1461516 w 3441954"/>
              <a:gd name="connsiteY2160" fmla="*/ 2542400 h 2640412"/>
              <a:gd name="connsiteX2161" fmla="*/ 1466660 w 3441954"/>
              <a:gd name="connsiteY2161" fmla="*/ 2542209 h 2640412"/>
              <a:gd name="connsiteX2162" fmla="*/ 1462373 w 3441954"/>
              <a:gd name="connsiteY2162" fmla="*/ 2550972 h 2640412"/>
              <a:gd name="connsiteX2163" fmla="*/ 1455420 w 3441954"/>
              <a:gd name="connsiteY2163" fmla="*/ 2550306 h 2640412"/>
              <a:gd name="connsiteX2164" fmla="*/ 1457325 w 3441954"/>
              <a:gd name="connsiteY2164" fmla="*/ 2544209 h 2640412"/>
              <a:gd name="connsiteX2165" fmla="*/ 1441990 w 3441954"/>
              <a:gd name="connsiteY2165" fmla="*/ 2551353 h 2640412"/>
              <a:gd name="connsiteX2166" fmla="*/ 1439799 w 3441954"/>
              <a:gd name="connsiteY2166" fmla="*/ 2555735 h 2640412"/>
              <a:gd name="connsiteX2167" fmla="*/ 1423892 w 3441954"/>
              <a:gd name="connsiteY2167" fmla="*/ 2561640 h 2640412"/>
              <a:gd name="connsiteX2168" fmla="*/ 1421987 w 3441954"/>
              <a:gd name="connsiteY2168" fmla="*/ 2560783 h 2640412"/>
              <a:gd name="connsiteX2169" fmla="*/ 1419892 w 3441954"/>
              <a:gd name="connsiteY2169" fmla="*/ 2561735 h 2640412"/>
              <a:gd name="connsiteX2170" fmla="*/ 1403985 w 3441954"/>
              <a:gd name="connsiteY2170" fmla="*/ 2573546 h 2640412"/>
              <a:gd name="connsiteX2171" fmla="*/ 1396841 w 3441954"/>
              <a:gd name="connsiteY2171" fmla="*/ 2578404 h 2640412"/>
              <a:gd name="connsiteX2172" fmla="*/ 1373505 w 3441954"/>
              <a:gd name="connsiteY2172" fmla="*/ 2588406 h 2640412"/>
              <a:gd name="connsiteX2173" fmla="*/ 1349978 w 3441954"/>
              <a:gd name="connsiteY2173" fmla="*/ 2600883 h 2640412"/>
              <a:gd name="connsiteX2174" fmla="*/ 1337215 w 3441954"/>
              <a:gd name="connsiteY2174" fmla="*/ 2597073 h 2640412"/>
              <a:gd name="connsiteX2175" fmla="*/ 1333024 w 3441954"/>
              <a:gd name="connsiteY2175" fmla="*/ 2598121 h 2640412"/>
              <a:gd name="connsiteX2176" fmla="*/ 1293019 w 3441954"/>
              <a:gd name="connsiteY2176" fmla="*/ 2618504 h 2640412"/>
              <a:gd name="connsiteX2177" fmla="*/ 1281017 w 3441954"/>
              <a:gd name="connsiteY2177" fmla="*/ 2623457 h 2640412"/>
              <a:gd name="connsiteX2178" fmla="*/ 1283018 w 3441954"/>
              <a:gd name="connsiteY2178" fmla="*/ 2618695 h 2640412"/>
              <a:gd name="connsiteX2179" fmla="*/ 1270254 w 3441954"/>
              <a:gd name="connsiteY2179" fmla="*/ 2624219 h 2640412"/>
              <a:gd name="connsiteX2180" fmla="*/ 1252823 w 3441954"/>
              <a:gd name="connsiteY2180" fmla="*/ 2631077 h 2640412"/>
              <a:gd name="connsiteX2181" fmla="*/ 1237774 w 3441954"/>
              <a:gd name="connsiteY2181" fmla="*/ 2640412 h 2640412"/>
              <a:gd name="connsiteX2182" fmla="*/ 1245965 w 3441954"/>
              <a:gd name="connsiteY2182" fmla="*/ 2627458 h 2640412"/>
              <a:gd name="connsiteX2183" fmla="*/ 1244822 w 3441954"/>
              <a:gd name="connsiteY2183" fmla="*/ 2626791 h 2640412"/>
              <a:gd name="connsiteX2184" fmla="*/ 1231487 w 3441954"/>
              <a:gd name="connsiteY2184" fmla="*/ 2634792 h 2640412"/>
              <a:gd name="connsiteX2185" fmla="*/ 1239679 w 3441954"/>
              <a:gd name="connsiteY2185" fmla="*/ 2621838 h 2640412"/>
              <a:gd name="connsiteX2186" fmla="*/ 1236536 w 3441954"/>
              <a:gd name="connsiteY2186" fmla="*/ 2619838 h 2640412"/>
              <a:gd name="connsiteX2187" fmla="*/ 1230198 w 3441954"/>
              <a:gd name="connsiteY2187" fmla="*/ 2626177 h 2640412"/>
              <a:gd name="connsiteX2188" fmla="*/ 1234154 w 3441954"/>
              <a:gd name="connsiteY2188" fmla="*/ 2617076 h 2640412"/>
              <a:gd name="connsiteX2189" fmla="*/ 1237298 w 3441954"/>
              <a:gd name="connsiteY2189" fmla="*/ 2616123 h 2640412"/>
              <a:gd name="connsiteX2190" fmla="*/ 1239203 w 3441954"/>
              <a:gd name="connsiteY2190" fmla="*/ 2612694 h 2640412"/>
              <a:gd name="connsiteX2191" fmla="*/ 1238060 w 3441954"/>
              <a:gd name="connsiteY2191" fmla="*/ 2608694 h 2640412"/>
              <a:gd name="connsiteX2192" fmla="*/ 1233964 w 3441954"/>
              <a:gd name="connsiteY2192" fmla="*/ 2616885 h 2640412"/>
              <a:gd name="connsiteX2193" fmla="*/ 1228714 w 3441954"/>
              <a:gd name="connsiteY2193" fmla="*/ 2621922 h 2640412"/>
              <a:gd name="connsiteX2194" fmla="*/ 1229288 w 3441954"/>
              <a:gd name="connsiteY2194" fmla="*/ 2627087 h 2640412"/>
              <a:gd name="connsiteX2195" fmla="*/ 1228916 w 3441954"/>
              <a:gd name="connsiteY2195" fmla="*/ 2627458 h 2640412"/>
              <a:gd name="connsiteX2196" fmla="*/ 1228916 w 3441954"/>
              <a:gd name="connsiteY2196" fmla="*/ 2627648 h 2640412"/>
              <a:gd name="connsiteX2197" fmla="*/ 1220533 w 3441954"/>
              <a:gd name="connsiteY2197" fmla="*/ 2631077 h 2640412"/>
              <a:gd name="connsiteX2198" fmla="*/ 1213961 w 3441954"/>
              <a:gd name="connsiteY2198" fmla="*/ 2626601 h 2640412"/>
              <a:gd name="connsiteX2199" fmla="*/ 1214152 w 3441954"/>
              <a:gd name="connsiteY2199" fmla="*/ 2620600 h 2640412"/>
              <a:gd name="connsiteX2200" fmla="*/ 1212152 w 3441954"/>
              <a:gd name="connsiteY2200" fmla="*/ 2615456 h 2640412"/>
              <a:gd name="connsiteX2201" fmla="*/ 1206913 w 3441954"/>
              <a:gd name="connsiteY2201" fmla="*/ 2606122 h 2640412"/>
              <a:gd name="connsiteX2202" fmla="*/ 1195673 w 3441954"/>
              <a:gd name="connsiteY2202" fmla="*/ 2617361 h 2640412"/>
              <a:gd name="connsiteX2203" fmla="*/ 1194816 w 3441954"/>
              <a:gd name="connsiteY2203" fmla="*/ 2610123 h 2640412"/>
              <a:gd name="connsiteX2204" fmla="*/ 1198436 w 3441954"/>
              <a:gd name="connsiteY2204" fmla="*/ 2602407 h 2640412"/>
              <a:gd name="connsiteX2205" fmla="*/ 1191482 w 3441954"/>
              <a:gd name="connsiteY2205" fmla="*/ 2602026 h 2640412"/>
              <a:gd name="connsiteX2206" fmla="*/ 1187577 w 3441954"/>
              <a:gd name="connsiteY2206" fmla="*/ 2599454 h 2640412"/>
              <a:gd name="connsiteX2207" fmla="*/ 1185767 w 3441954"/>
              <a:gd name="connsiteY2207" fmla="*/ 2603169 h 2640412"/>
              <a:gd name="connsiteX2208" fmla="*/ 1177671 w 3441954"/>
              <a:gd name="connsiteY2208" fmla="*/ 2602883 h 2640412"/>
              <a:gd name="connsiteX2209" fmla="*/ 1176814 w 3441954"/>
              <a:gd name="connsiteY2209" fmla="*/ 2595644 h 2640412"/>
              <a:gd name="connsiteX2210" fmla="*/ 1182624 w 3441954"/>
              <a:gd name="connsiteY2210" fmla="*/ 2576594 h 2640412"/>
              <a:gd name="connsiteX2211" fmla="*/ 1165670 w 3441954"/>
              <a:gd name="connsiteY2211" fmla="*/ 2546400 h 2640412"/>
              <a:gd name="connsiteX2212" fmla="*/ 1163479 w 3441954"/>
              <a:gd name="connsiteY2212" fmla="*/ 2546210 h 2640412"/>
              <a:gd name="connsiteX2213" fmla="*/ 1160907 w 3441954"/>
              <a:gd name="connsiteY2213" fmla="*/ 2548686 h 2640412"/>
              <a:gd name="connsiteX2214" fmla="*/ 1143191 w 3441954"/>
              <a:gd name="connsiteY2214" fmla="*/ 2549543 h 2640412"/>
              <a:gd name="connsiteX2215" fmla="*/ 1142619 w 3441954"/>
              <a:gd name="connsiteY2215" fmla="*/ 2548877 h 2640412"/>
              <a:gd name="connsiteX2216" fmla="*/ 1088231 w 3441954"/>
              <a:gd name="connsiteY2216" fmla="*/ 2577642 h 2640412"/>
              <a:gd name="connsiteX2217" fmla="*/ 1056132 w 3441954"/>
              <a:gd name="connsiteY2217" fmla="*/ 2590596 h 2640412"/>
              <a:gd name="connsiteX2218" fmla="*/ 1046702 w 3441954"/>
              <a:gd name="connsiteY2218" fmla="*/ 2590501 h 2640412"/>
              <a:gd name="connsiteX2219" fmla="*/ 1017080 w 3441954"/>
              <a:gd name="connsiteY2219" fmla="*/ 2579928 h 2640412"/>
              <a:gd name="connsiteX2220" fmla="*/ 1009555 w 3441954"/>
              <a:gd name="connsiteY2220" fmla="*/ 2583071 h 2640412"/>
              <a:gd name="connsiteX2221" fmla="*/ 1008888 w 3441954"/>
              <a:gd name="connsiteY2221" fmla="*/ 2581928 h 2640412"/>
              <a:gd name="connsiteX2222" fmla="*/ 1014794 w 3441954"/>
              <a:gd name="connsiteY2222" fmla="*/ 2578309 h 2640412"/>
              <a:gd name="connsiteX2223" fmla="*/ 1014603 w 3441954"/>
              <a:gd name="connsiteY2223" fmla="*/ 2578214 h 2640412"/>
              <a:gd name="connsiteX2224" fmla="*/ 1004983 w 3441954"/>
              <a:gd name="connsiteY2224" fmla="*/ 2575166 h 2640412"/>
              <a:gd name="connsiteX2225" fmla="*/ 970217 w 3441954"/>
              <a:gd name="connsiteY2225" fmla="*/ 2564593 h 2640412"/>
              <a:gd name="connsiteX2226" fmla="*/ 948119 w 3441954"/>
              <a:gd name="connsiteY2226" fmla="*/ 2547638 h 2640412"/>
              <a:gd name="connsiteX2227" fmla="*/ 946023 w 3441954"/>
              <a:gd name="connsiteY2227" fmla="*/ 2544400 h 2640412"/>
              <a:gd name="connsiteX2228" fmla="*/ 942499 w 3441954"/>
              <a:gd name="connsiteY2228" fmla="*/ 2527255 h 2640412"/>
              <a:gd name="connsiteX2229" fmla="*/ 936498 w 3441954"/>
              <a:gd name="connsiteY2229" fmla="*/ 2522683 h 2640412"/>
              <a:gd name="connsiteX2230" fmla="*/ 935831 w 3441954"/>
              <a:gd name="connsiteY2230" fmla="*/ 2521444 h 2640412"/>
              <a:gd name="connsiteX2231" fmla="*/ 930307 w 3441954"/>
              <a:gd name="connsiteY2231" fmla="*/ 2517063 h 2640412"/>
              <a:gd name="connsiteX2232" fmla="*/ 933355 w 3441954"/>
              <a:gd name="connsiteY2232" fmla="*/ 2504490 h 2640412"/>
              <a:gd name="connsiteX2233" fmla="*/ 941927 w 3441954"/>
              <a:gd name="connsiteY2233" fmla="*/ 2501823 h 2640412"/>
              <a:gd name="connsiteX2234" fmla="*/ 942689 w 3441954"/>
              <a:gd name="connsiteY2234" fmla="*/ 2495632 h 2640412"/>
              <a:gd name="connsiteX2235" fmla="*/ 944975 w 3441954"/>
              <a:gd name="connsiteY2235" fmla="*/ 2467724 h 2640412"/>
              <a:gd name="connsiteX2236" fmla="*/ 931355 w 3441954"/>
              <a:gd name="connsiteY2236" fmla="*/ 2480582 h 2640412"/>
              <a:gd name="connsiteX2237" fmla="*/ 934688 w 3441954"/>
              <a:gd name="connsiteY2237" fmla="*/ 2480392 h 2640412"/>
              <a:gd name="connsiteX2238" fmla="*/ 930402 w 3441954"/>
              <a:gd name="connsiteY2238" fmla="*/ 2489155 h 2640412"/>
              <a:gd name="connsiteX2239" fmla="*/ 923449 w 3441954"/>
              <a:gd name="connsiteY2239" fmla="*/ 2488488 h 2640412"/>
              <a:gd name="connsiteX2240" fmla="*/ 923449 w 3441954"/>
              <a:gd name="connsiteY2240" fmla="*/ 2488393 h 2640412"/>
              <a:gd name="connsiteX2241" fmla="*/ 916496 w 3441954"/>
              <a:gd name="connsiteY2241" fmla="*/ 2494870 h 2640412"/>
              <a:gd name="connsiteX2242" fmla="*/ 914114 w 3441954"/>
              <a:gd name="connsiteY2242" fmla="*/ 2499632 h 2640412"/>
              <a:gd name="connsiteX2243" fmla="*/ 899065 w 3441954"/>
              <a:gd name="connsiteY2243" fmla="*/ 2505824 h 2640412"/>
              <a:gd name="connsiteX2244" fmla="*/ 898779 w 3441954"/>
              <a:gd name="connsiteY2244" fmla="*/ 2505824 h 2640412"/>
              <a:gd name="connsiteX2245" fmla="*/ 896303 w 3441954"/>
              <a:gd name="connsiteY2245" fmla="*/ 2506586 h 2640412"/>
              <a:gd name="connsiteX2246" fmla="*/ 897636 w 3441954"/>
              <a:gd name="connsiteY2246" fmla="*/ 2507633 h 2640412"/>
              <a:gd name="connsiteX2247" fmla="*/ 898779 w 3441954"/>
              <a:gd name="connsiteY2247" fmla="*/ 2511443 h 2640412"/>
              <a:gd name="connsiteX2248" fmla="*/ 903923 w 3441954"/>
              <a:gd name="connsiteY2248" fmla="*/ 2513348 h 2640412"/>
              <a:gd name="connsiteX2249" fmla="*/ 900779 w 3441954"/>
              <a:gd name="connsiteY2249" fmla="*/ 2526588 h 2640412"/>
              <a:gd name="connsiteX2250" fmla="*/ 889159 w 3441954"/>
              <a:gd name="connsiteY2250" fmla="*/ 2527541 h 2640412"/>
              <a:gd name="connsiteX2251" fmla="*/ 887349 w 3441954"/>
              <a:gd name="connsiteY2251" fmla="*/ 2523540 h 2640412"/>
              <a:gd name="connsiteX2252" fmla="*/ 882872 w 3441954"/>
              <a:gd name="connsiteY2252" fmla="*/ 2521826 h 2640412"/>
              <a:gd name="connsiteX2253" fmla="*/ 882205 w 3441954"/>
              <a:gd name="connsiteY2253" fmla="*/ 2510872 h 2640412"/>
              <a:gd name="connsiteX2254" fmla="*/ 871252 w 3441954"/>
              <a:gd name="connsiteY2254" fmla="*/ 2500490 h 2640412"/>
              <a:gd name="connsiteX2255" fmla="*/ 861536 w 3441954"/>
              <a:gd name="connsiteY2255" fmla="*/ 2478868 h 2640412"/>
              <a:gd name="connsiteX2256" fmla="*/ 857250 w 3441954"/>
              <a:gd name="connsiteY2256" fmla="*/ 2466104 h 2640412"/>
              <a:gd name="connsiteX2257" fmla="*/ 856202 w 3441954"/>
              <a:gd name="connsiteY2257" fmla="*/ 2469533 h 2640412"/>
              <a:gd name="connsiteX2258" fmla="*/ 850773 w 3441954"/>
              <a:gd name="connsiteY2258" fmla="*/ 2469343 h 2640412"/>
              <a:gd name="connsiteX2259" fmla="*/ 851249 w 3441954"/>
              <a:gd name="connsiteY2259" fmla="*/ 2466009 h 2640412"/>
              <a:gd name="connsiteX2260" fmla="*/ 852583 w 3441954"/>
              <a:gd name="connsiteY2260" fmla="*/ 2465438 h 2640412"/>
              <a:gd name="connsiteX2261" fmla="*/ 834580 w 3441954"/>
              <a:gd name="connsiteY2261" fmla="*/ 2468962 h 2640412"/>
              <a:gd name="connsiteX2262" fmla="*/ 831914 w 3441954"/>
              <a:gd name="connsiteY2262" fmla="*/ 2463723 h 2640412"/>
              <a:gd name="connsiteX2263" fmla="*/ 826294 w 3441954"/>
              <a:gd name="connsiteY2263" fmla="*/ 2444673 h 2640412"/>
              <a:gd name="connsiteX2264" fmla="*/ 825913 w 3441954"/>
              <a:gd name="connsiteY2264" fmla="*/ 2439053 h 2640412"/>
              <a:gd name="connsiteX2265" fmla="*/ 831247 w 3441954"/>
              <a:gd name="connsiteY2265" fmla="*/ 2406859 h 2640412"/>
              <a:gd name="connsiteX2266" fmla="*/ 831247 w 3441954"/>
              <a:gd name="connsiteY2266" fmla="*/ 2401906 h 2640412"/>
              <a:gd name="connsiteX2267" fmla="*/ 842010 w 3441954"/>
              <a:gd name="connsiteY2267" fmla="*/ 2398763 h 2640412"/>
              <a:gd name="connsiteX2268" fmla="*/ 839724 w 3441954"/>
              <a:gd name="connsiteY2268" fmla="*/ 2395334 h 2640412"/>
              <a:gd name="connsiteX2269" fmla="*/ 832199 w 3441954"/>
              <a:gd name="connsiteY2269" fmla="*/ 2378379 h 2640412"/>
              <a:gd name="connsiteX2270" fmla="*/ 841820 w 3441954"/>
              <a:gd name="connsiteY2270" fmla="*/ 2364949 h 2640412"/>
              <a:gd name="connsiteX2271" fmla="*/ 858488 w 3441954"/>
              <a:gd name="connsiteY2271" fmla="*/ 2367521 h 2640412"/>
              <a:gd name="connsiteX2272" fmla="*/ 854583 w 3441954"/>
              <a:gd name="connsiteY2272" fmla="*/ 2358758 h 2640412"/>
              <a:gd name="connsiteX2273" fmla="*/ 849440 w 3441954"/>
              <a:gd name="connsiteY2273" fmla="*/ 2354948 h 2640412"/>
              <a:gd name="connsiteX2274" fmla="*/ 850106 w 3441954"/>
              <a:gd name="connsiteY2274" fmla="*/ 2346661 h 2640412"/>
              <a:gd name="connsiteX2275" fmla="*/ 834771 w 3441954"/>
              <a:gd name="connsiteY2275" fmla="*/ 2338850 h 2640412"/>
              <a:gd name="connsiteX2276" fmla="*/ 840010 w 3441954"/>
              <a:gd name="connsiteY2276" fmla="*/ 2332659 h 2640412"/>
              <a:gd name="connsiteX2277" fmla="*/ 839534 w 3441954"/>
              <a:gd name="connsiteY2277" fmla="*/ 2321134 h 2640412"/>
              <a:gd name="connsiteX2278" fmla="*/ 842391 w 3441954"/>
              <a:gd name="connsiteY2278" fmla="*/ 2317800 h 2640412"/>
              <a:gd name="connsiteX2279" fmla="*/ 831533 w 3441954"/>
              <a:gd name="connsiteY2279" fmla="*/ 2320086 h 2640412"/>
              <a:gd name="connsiteX2280" fmla="*/ 806005 w 3441954"/>
              <a:gd name="connsiteY2280" fmla="*/ 2319991 h 2640412"/>
              <a:gd name="connsiteX2281" fmla="*/ 801815 w 3441954"/>
              <a:gd name="connsiteY2281" fmla="*/ 2319324 h 2640412"/>
              <a:gd name="connsiteX2282" fmla="*/ 775430 w 3441954"/>
              <a:gd name="connsiteY2282" fmla="*/ 2330754 h 2640412"/>
              <a:gd name="connsiteX2283" fmla="*/ 760095 w 3441954"/>
              <a:gd name="connsiteY2283" fmla="*/ 2348661 h 2640412"/>
              <a:gd name="connsiteX2284" fmla="*/ 754856 w 3441954"/>
              <a:gd name="connsiteY2284" fmla="*/ 2359710 h 2640412"/>
              <a:gd name="connsiteX2285" fmla="*/ 757809 w 3441954"/>
              <a:gd name="connsiteY2285" fmla="*/ 2360663 h 2640412"/>
              <a:gd name="connsiteX2286" fmla="*/ 768382 w 3441954"/>
              <a:gd name="connsiteY2286" fmla="*/ 2368092 h 2640412"/>
              <a:gd name="connsiteX2287" fmla="*/ 774859 w 3441954"/>
              <a:gd name="connsiteY2287" fmla="*/ 2374093 h 2640412"/>
              <a:gd name="connsiteX2288" fmla="*/ 781145 w 3441954"/>
              <a:gd name="connsiteY2288" fmla="*/ 2369426 h 2640412"/>
              <a:gd name="connsiteX2289" fmla="*/ 787051 w 3441954"/>
              <a:gd name="connsiteY2289" fmla="*/ 2368664 h 2640412"/>
              <a:gd name="connsiteX2290" fmla="*/ 788575 w 3441954"/>
              <a:gd name="connsiteY2290" fmla="*/ 2373807 h 2640412"/>
              <a:gd name="connsiteX2291" fmla="*/ 788194 w 3441954"/>
              <a:gd name="connsiteY2291" fmla="*/ 2374760 h 2640412"/>
              <a:gd name="connsiteX2292" fmla="*/ 793337 w 3441954"/>
              <a:gd name="connsiteY2292" fmla="*/ 2374379 h 2640412"/>
              <a:gd name="connsiteX2293" fmla="*/ 794861 w 3441954"/>
              <a:gd name="connsiteY2293" fmla="*/ 2379522 h 2640412"/>
              <a:gd name="connsiteX2294" fmla="*/ 776954 w 3441954"/>
              <a:gd name="connsiteY2294" fmla="*/ 2399048 h 2640412"/>
              <a:gd name="connsiteX2295" fmla="*/ 775430 w 3441954"/>
              <a:gd name="connsiteY2295" fmla="*/ 2390762 h 2640412"/>
              <a:gd name="connsiteX2296" fmla="*/ 770763 w 3441954"/>
              <a:gd name="connsiteY2296" fmla="*/ 2393333 h 2640412"/>
              <a:gd name="connsiteX2297" fmla="*/ 770096 w 3441954"/>
              <a:gd name="connsiteY2297" fmla="*/ 2392381 h 2640412"/>
              <a:gd name="connsiteX2298" fmla="*/ 766096 w 3441954"/>
              <a:gd name="connsiteY2298" fmla="*/ 2406192 h 2640412"/>
              <a:gd name="connsiteX2299" fmla="*/ 759143 w 3441954"/>
              <a:gd name="connsiteY2299" fmla="*/ 2422861 h 2640412"/>
              <a:gd name="connsiteX2300" fmla="*/ 754666 w 3441954"/>
              <a:gd name="connsiteY2300" fmla="*/ 2442387 h 2640412"/>
              <a:gd name="connsiteX2301" fmla="*/ 749713 w 3441954"/>
              <a:gd name="connsiteY2301" fmla="*/ 2454865 h 2640412"/>
              <a:gd name="connsiteX2302" fmla="*/ 739521 w 3441954"/>
              <a:gd name="connsiteY2302" fmla="*/ 2463818 h 2640412"/>
              <a:gd name="connsiteX2303" fmla="*/ 710184 w 3441954"/>
              <a:gd name="connsiteY2303" fmla="*/ 2479154 h 2640412"/>
              <a:gd name="connsiteX2304" fmla="*/ 691896 w 3441954"/>
              <a:gd name="connsiteY2304" fmla="*/ 2483154 h 2640412"/>
              <a:gd name="connsiteX2305" fmla="*/ 631031 w 3441954"/>
              <a:gd name="connsiteY2305" fmla="*/ 2488774 h 2640412"/>
              <a:gd name="connsiteX2306" fmla="*/ 620649 w 3441954"/>
              <a:gd name="connsiteY2306" fmla="*/ 2490584 h 2640412"/>
              <a:gd name="connsiteX2307" fmla="*/ 596837 w 3441954"/>
              <a:gd name="connsiteY2307" fmla="*/ 2502014 h 2640412"/>
              <a:gd name="connsiteX2308" fmla="*/ 562832 w 3441954"/>
              <a:gd name="connsiteY2308" fmla="*/ 2492108 h 2640412"/>
              <a:gd name="connsiteX2309" fmla="*/ 551498 w 3441954"/>
              <a:gd name="connsiteY2309" fmla="*/ 2475058 h 2640412"/>
              <a:gd name="connsiteX2310" fmla="*/ 555403 w 3441954"/>
              <a:gd name="connsiteY2310" fmla="*/ 2467343 h 2640412"/>
              <a:gd name="connsiteX2311" fmla="*/ 469392 w 3441954"/>
              <a:gd name="connsiteY2311" fmla="*/ 2360758 h 2640412"/>
              <a:gd name="connsiteX2312" fmla="*/ 455390 w 3441954"/>
              <a:gd name="connsiteY2312" fmla="*/ 2330183 h 2640412"/>
              <a:gd name="connsiteX2313" fmla="*/ 437102 w 3441954"/>
              <a:gd name="connsiteY2313" fmla="*/ 2291130 h 2640412"/>
              <a:gd name="connsiteX2314" fmla="*/ 435102 w 3441954"/>
              <a:gd name="connsiteY2314" fmla="*/ 2285510 h 2640412"/>
              <a:gd name="connsiteX2315" fmla="*/ 419005 w 3441954"/>
              <a:gd name="connsiteY2315" fmla="*/ 2247506 h 2640412"/>
              <a:gd name="connsiteX2316" fmla="*/ 465487 w 3441954"/>
              <a:gd name="connsiteY2316" fmla="*/ 2148636 h 2640412"/>
              <a:gd name="connsiteX2317" fmla="*/ 462915 w 3441954"/>
              <a:gd name="connsiteY2317" fmla="*/ 2098154 h 2640412"/>
              <a:gd name="connsiteX2318" fmla="*/ 471964 w 3441954"/>
              <a:gd name="connsiteY2318" fmla="*/ 2087009 h 2640412"/>
              <a:gd name="connsiteX2319" fmla="*/ 493871 w 3441954"/>
              <a:gd name="connsiteY2319" fmla="*/ 2073008 h 2640412"/>
              <a:gd name="connsiteX2320" fmla="*/ 501301 w 3441954"/>
              <a:gd name="connsiteY2320" fmla="*/ 2068436 h 2640412"/>
              <a:gd name="connsiteX2321" fmla="*/ 498920 w 3441954"/>
              <a:gd name="connsiteY2321" fmla="*/ 2062435 h 2640412"/>
              <a:gd name="connsiteX2322" fmla="*/ 509302 w 3441954"/>
              <a:gd name="connsiteY2322" fmla="*/ 2058911 h 2640412"/>
              <a:gd name="connsiteX2323" fmla="*/ 510159 w 3441954"/>
              <a:gd name="connsiteY2323" fmla="*/ 2046623 h 2640412"/>
              <a:gd name="connsiteX2324" fmla="*/ 507778 w 3441954"/>
              <a:gd name="connsiteY2324" fmla="*/ 2043194 h 2640412"/>
              <a:gd name="connsiteX2325" fmla="*/ 507492 w 3441954"/>
              <a:gd name="connsiteY2325" fmla="*/ 2037289 h 2640412"/>
              <a:gd name="connsiteX2326" fmla="*/ 512731 w 3441954"/>
              <a:gd name="connsiteY2326" fmla="*/ 2004904 h 2640412"/>
              <a:gd name="connsiteX2327" fmla="*/ 512826 w 3441954"/>
              <a:gd name="connsiteY2327" fmla="*/ 1999856 h 2640412"/>
              <a:gd name="connsiteX2328" fmla="*/ 522923 w 3441954"/>
              <a:gd name="connsiteY2328" fmla="*/ 1998332 h 2640412"/>
              <a:gd name="connsiteX2329" fmla="*/ 520827 w 3441954"/>
              <a:gd name="connsiteY2329" fmla="*/ 1994426 h 2640412"/>
              <a:gd name="connsiteX2330" fmla="*/ 513969 w 3441954"/>
              <a:gd name="connsiteY2330" fmla="*/ 1975662 h 2640412"/>
              <a:gd name="connsiteX2331" fmla="*/ 513969 w 3441954"/>
              <a:gd name="connsiteY2331" fmla="*/ 1974710 h 2640412"/>
              <a:gd name="connsiteX2332" fmla="*/ 498062 w 3441954"/>
              <a:gd name="connsiteY2332" fmla="*/ 1985663 h 2640412"/>
              <a:gd name="connsiteX2333" fmla="*/ 501015 w 3441954"/>
              <a:gd name="connsiteY2333" fmla="*/ 1990140 h 2640412"/>
              <a:gd name="connsiteX2334" fmla="*/ 503206 w 3441954"/>
              <a:gd name="connsiteY2334" fmla="*/ 1990902 h 2640412"/>
              <a:gd name="connsiteX2335" fmla="*/ 506921 w 3441954"/>
              <a:gd name="connsiteY2335" fmla="*/ 1994141 h 2640412"/>
              <a:gd name="connsiteX2336" fmla="*/ 508826 w 3441954"/>
              <a:gd name="connsiteY2336" fmla="*/ 1996236 h 2640412"/>
              <a:gd name="connsiteX2337" fmla="*/ 505492 w 3441954"/>
              <a:gd name="connsiteY2337" fmla="*/ 2009952 h 2640412"/>
              <a:gd name="connsiteX2338" fmla="*/ 493681 w 3441954"/>
              <a:gd name="connsiteY2338" fmla="*/ 2008809 h 2640412"/>
              <a:gd name="connsiteX2339" fmla="*/ 491871 w 3441954"/>
              <a:gd name="connsiteY2339" fmla="*/ 2003570 h 2640412"/>
              <a:gd name="connsiteX2340" fmla="*/ 475869 w 3441954"/>
              <a:gd name="connsiteY2340" fmla="*/ 2008619 h 2640412"/>
              <a:gd name="connsiteX2341" fmla="*/ 468249 w 3441954"/>
              <a:gd name="connsiteY2341" fmla="*/ 2008714 h 2640412"/>
              <a:gd name="connsiteX2342" fmla="*/ 466725 w 3441954"/>
              <a:gd name="connsiteY2342" fmla="*/ 2012810 h 2640412"/>
              <a:gd name="connsiteX2343" fmla="*/ 456438 w 3441954"/>
              <a:gd name="connsiteY2343" fmla="*/ 2018334 h 2640412"/>
              <a:gd name="connsiteX2344" fmla="*/ 450247 w 3441954"/>
              <a:gd name="connsiteY2344" fmla="*/ 2012619 h 2640412"/>
              <a:gd name="connsiteX2345" fmla="*/ 442913 w 3441954"/>
              <a:gd name="connsiteY2345" fmla="*/ 2002523 h 2640412"/>
              <a:gd name="connsiteX2346" fmla="*/ 451390 w 3441954"/>
              <a:gd name="connsiteY2346" fmla="*/ 1994331 h 2640412"/>
              <a:gd name="connsiteX2347" fmla="*/ 458534 w 3441954"/>
              <a:gd name="connsiteY2347" fmla="*/ 1991378 h 2640412"/>
              <a:gd name="connsiteX2348" fmla="*/ 466630 w 3441954"/>
              <a:gd name="connsiteY2348" fmla="*/ 1986235 h 2640412"/>
              <a:gd name="connsiteX2349" fmla="*/ 464058 w 3441954"/>
              <a:gd name="connsiteY2349" fmla="*/ 1984235 h 2640412"/>
              <a:gd name="connsiteX2350" fmla="*/ 464534 w 3441954"/>
              <a:gd name="connsiteY2350" fmla="*/ 1972328 h 2640412"/>
              <a:gd name="connsiteX2351" fmla="*/ 477393 w 3441954"/>
              <a:gd name="connsiteY2351" fmla="*/ 1970138 h 2640412"/>
              <a:gd name="connsiteX2352" fmla="*/ 480251 w 3441954"/>
              <a:gd name="connsiteY2352" fmla="*/ 1967280 h 2640412"/>
              <a:gd name="connsiteX2353" fmla="*/ 495586 w 3441954"/>
              <a:gd name="connsiteY2353" fmla="*/ 1952802 h 2640412"/>
              <a:gd name="connsiteX2354" fmla="*/ 478631 w 3441954"/>
              <a:gd name="connsiteY2354" fmla="*/ 1961946 h 2640412"/>
              <a:gd name="connsiteX2355" fmla="*/ 472631 w 3441954"/>
              <a:gd name="connsiteY2355" fmla="*/ 1956231 h 2640412"/>
              <a:gd name="connsiteX2356" fmla="*/ 479012 w 3441954"/>
              <a:gd name="connsiteY2356" fmla="*/ 1943944 h 2640412"/>
              <a:gd name="connsiteX2357" fmla="*/ 482918 w 3441954"/>
              <a:gd name="connsiteY2357" fmla="*/ 1935086 h 2640412"/>
              <a:gd name="connsiteX2358" fmla="*/ 476440 w 3441954"/>
              <a:gd name="connsiteY2358" fmla="*/ 1940515 h 2640412"/>
              <a:gd name="connsiteX2359" fmla="*/ 449771 w 3441954"/>
              <a:gd name="connsiteY2359" fmla="*/ 1963184 h 2640412"/>
              <a:gd name="connsiteX2360" fmla="*/ 447865 w 3441954"/>
              <a:gd name="connsiteY2360" fmla="*/ 1956422 h 2640412"/>
              <a:gd name="connsiteX2361" fmla="*/ 454438 w 3441954"/>
              <a:gd name="connsiteY2361" fmla="*/ 1948421 h 2640412"/>
              <a:gd name="connsiteX2362" fmla="*/ 470821 w 3441954"/>
              <a:gd name="connsiteY2362" fmla="*/ 1931371 h 2640412"/>
              <a:gd name="connsiteX2363" fmla="*/ 506349 w 3441954"/>
              <a:gd name="connsiteY2363" fmla="*/ 1897652 h 2640412"/>
              <a:gd name="connsiteX2364" fmla="*/ 506349 w 3441954"/>
              <a:gd name="connsiteY2364" fmla="*/ 1897557 h 2640412"/>
              <a:gd name="connsiteX2365" fmla="*/ 516541 w 3441954"/>
              <a:gd name="connsiteY2365" fmla="*/ 1889461 h 2640412"/>
              <a:gd name="connsiteX2366" fmla="*/ 515779 w 3441954"/>
              <a:gd name="connsiteY2366" fmla="*/ 1886984 h 2640412"/>
              <a:gd name="connsiteX2367" fmla="*/ 515684 w 3441954"/>
              <a:gd name="connsiteY2367" fmla="*/ 1886984 h 2640412"/>
              <a:gd name="connsiteX2368" fmla="*/ 514350 w 3441954"/>
              <a:gd name="connsiteY2368" fmla="*/ 1888127 h 2640412"/>
              <a:gd name="connsiteX2369" fmla="*/ 491776 w 3441954"/>
              <a:gd name="connsiteY2369" fmla="*/ 1903844 h 2640412"/>
              <a:gd name="connsiteX2370" fmla="*/ 487013 w 3441954"/>
              <a:gd name="connsiteY2370" fmla="*/ 1897938 h 2640412"/>
              <a:gd name="connsiteX2371" fmla="*/ 474155 w 3441954"/>
              <a:gd name="connsiteY2371" fmla="*/ 1907273 h 2640412"/>
              <a:gd name="connsiteX2372" fmla="*/ 473297 w 3441954"/>
              <a:gd name="connsiteY2372" fmla="*/ 1904701 h 2640412"/>
              <a:gd name="connsiteX2373" fmla="*/ 468440 w 3441954"/>
              <a:gd name="connsiteY2373" fmla="*/ 1907463 h 2640412"/>
              <a:gd name="connsiteX2374" fmla="*/ 467963 w 3441954"/>
              <a:gd name="connsiteY2374" fmla="*/ 1899462 h 2640412"/>
              <a:gd name="connsiteX2375" fmla="*/ 497300 w 3441954"/>
              <a:gd name="connsiteY2375" fmla="*/ 1871935 h 2640412"/>
              <a:gd name="connsiteX2376" fmla="*/ 496348 w 3441954"/>
              <a:gd name="connsiteY2376" fmla="*/ 1880793 h 2640412"/>
              <a:gd name="connsiteX2377" fmla="*/ 505587 w 3441954"/>
              <a:gd name="connsiteY2377" fmla="*/ 1872411 h 2640412"/>
              <a:gd name="connsiteX2378" fmla="*/ 499586 w 3441954"/>
              <a:gd name="connsiteY2378" fmla="*/ 1871173 h 2640412"/>
              <a:gd name="connsiteX2379" fmla="*/ 496538 w 3441954"/>
              <a:gd name="connsiteY2379" fmla="*/ 1868125 h 2640412"/>
              <a:gd name="connsiteX2380" fmla="*/ 494252 w 3441954"/>
              <a:gd name="connsiteY2380" fmla="*/ 1871078 h 2640412"/>
              <a:gd name="connsiteX2381" fmla="*/ 486918 w 3441954"/>
              <a:gd name="connsiteY2381" fmla="*/ 1869268 h 2640412"/>
              <a:gd name="connsiteX2382" fmla="*/ 487204 w 3441954"/>
              <a:gd name="connsiteY2382" fmla="*/ 1863743 h 2640412"/>
              <a:gd name="connsiteX2383" fmla="*/ 486156 w 3441954"/>
              <a:gd name="connsiteY2383" fmla="*/ 1864124 h 2640412"/>
              <a:gd name="connsiteX2384" fmla="*/ 482537 w 3441954"/>
              <a:gd name="connsiteY2384" fmla="*/ 1864410 h 2640412"/>
              <a:gd name="connsiteX2385" fmla="*/ 461963 w 3441954"/>
              <a:gd name="connsiteY2385" fmla="*/ 1875745 h 2640412"/>
              <a:gd name="connsiteX2386" fmla="*/ 459962 w 3441954"/>
              <a:gd name="connsiteY2386" fmla="*/ 1877174 h 2640412"/>
              <a:gd name="connsiteX2387" fmla="*/ 447485 w 3441954"/>
              <a:gd name="connsiteY2387" fmla="*/ 1886699 h 2640412"/>
              <a:gd name="connsiteX2388" fmla="*/ 432530 w 3441954"/>
              <a:gd name="connsiteY2388" fmla="*/ 1895366 h 2640412"/>
              <a:gd name="connsiteX2389" fmla="*/ 424815 w 3441954"/>
              <a:gd name="connsiteY2389" fmla="*/ 1899272 h 2640412"/>
              <a:gd name="connsiteX2390" fmla="*/ 416528 w 3441954"/>
              <a:gd name="connsiteY2390" fmla="*/ 1900986 h 2640412"/>
              <a:gd name="connsiteX2391" fmla="*/ 408337 w 3441954"/>
              <a:gd name="connsiteY2391" fmla="*/ 1903082 h 2640412"/>
              <a:gd name="connsiteX2392" fmla="*/ 401193 w 3441954"/>
              <a:gd name="connsiteY2392" fmla="*/ 1904415 h 2640412"/>
              <a:gd name="connsiteX2393" fmla="*/ 393287 w 3441954"/>
              <a:gd name="connsiteY2393" fmla="*/ 1903177 h 2640412"/>
              <a:gd name="connsiteX2394" fmla="*/ 387668 w 3441954"/>
              <a:gd name="connsiteY2394" fmla="*/ 1898605 h 2640412"/>
              <a:gd name="connsiteX2395" fmla="*/ 383000 w 3441954"/>
              <a:gd name="connsiteY2395" fmla="*/ 1894795 h 2640412"/>
              <a:gd name="connsiteX2396" fmla="*/ 374904 w 3441954"/>
              <a:gd name="connsiteY2396" fmla="*/ 1889747 h 2640412"/>
              <a:gd name="connsiteX2397" fmla="*/ 367856 w 3441954"/>
              <a:gd name="connsiteY2397" fmla="*/ 1887651 h 2640412"/>
              <a:gd name="connsiteX2398" fmla="*/ 362617 w 3441954"/>
              <a:gd name="connsiteY2398" fmla="*/ 1884698 h 2640412"/>
              <a:gd name="connsiteX2399" fmla="*/ 353187 w 3441954"/>
              <a:gd name="connsiteY2399" fmla="*/ 1887365 h 2640412"/>
              <a:gd name="connsiteX2400" fmla="*/ 350806 w 3441954"/>
              <a:gd name="connsiteY2400" fmla="*/ 1890032 h 2640412"/>
              <a:gd name="connsiteX2401" fmla="*/ 343472 w 3441954"/>
              <a:gd name="connsiteY2401" fmla="*/ 1894700 h 2640412"/>
              <a:gd name="connsiteX2402" fmla="*/ 341852 w 3441954"/>
              <a:gd name="connsiteY2402" fmla="*/ 1896414 h 2640412"/>
              <a:gd name="connsiteX2403" fmla="*/ 337471 w 3441954"/>
              <a:gd name="connsiteY2403" fmla="*/ 1900605 h 2640412"/>
              <a:gd name="connsiteX2404" fmla="*/ 331184 w 3441954"/>
              <a:gd name="connsiteY2404" fmla="*/ 1906225 h 2640412"/>
              <a:gd name="connsiteX2405" fmla="*/ 328422 w 3441954"/>
              <a:gd name="connsiteY2405" fmla="*/ 1908511 h 2640412"/>
              <a:gd name="connsiteX2406" fmla="*/ 325469 w 3441954"/>
              <a:gd name="connsiteY2406" fmla="*/ 1910702 h 2640412"/>
              <a:gd name="connsiteX2407" fmla="*/ 311753 w 3441954"/>
              <a:gd name="connsiteY2407" fmla="*/ 1920608 h 2640412"/>
              <a:gd name="connsiteX2408" fmla="*/ 309372 w 3441954"/>
              <a:gd name="connsiteY2408" fmla="*/ 1920608 h 2640412"/>
              <a:gd name="connsiteX2409" fmla="*/ 303276 w 3441954"/>
              <a:gd name="connsiteY2409" fmla="*/ 1920036 h 2640412"/>
              <a:gd name="connsiteX2410" fmla="*/ 299942 w 3441954"/>
              <a:gd name="connsiteY2410" fmla="*/ 1919084 h 2640412"/>
              <a:gd name="connsiteX2411" fmla="*/ 292894 w 3441954"/>
              <a:gd name="connsiteY2411" fmla="*/ 1914226 h 2640412"/>
              <a:gd name="connsiteX2412" fmla="*/ 286703 w 3441954"/>
              <a:gd name="connsiteY2412" fmla="*/ 1910321 h 2640412"/>
              <a:gd name="connsiteX2413" fmla="*/ 282797 w 3441954"/>
              <a:gd name="connsiteY2413" fmla="*/ 1904034 h 2640412"/>
              <a:gd name="connsiteX2414" fmla="*/ 277654 w 3441954"/>
              <a:gd name="connsiteY2414" fmla="*/ 1898891 h 2640412"/>
              <a:gd name="connsiteX2415" fmla="*/ 275558 w 3441954"/>
              <a:gd name="connsiteY2415" fmla="*/ 1895938 h 2640412"/>
              <a:gd name="connsiteX2416" fmla="*/ 270034 w 3441954"/>
              <a:gd name="connsiteY2416" fmla="*/ 1886318 h 2640412"/>
              <a:gd name="connsiteX2417" fmla="*/ 266414 w 3441954"/>
              <a:gd name="connsiteY2417" fmla="*/ 1883174 h 2640412"/>
              <a:gd name="connsiteX2418" fmla="*/ 265557 w 3441954"/>
              <a:gd name="connsiteY2418" fmla="*/ 1880031 h 2640412"/>
              <a:gd name="connsiteX2419" fmla="*/ 258318 w 3441954"/>
              <a:gd name="connsiteY2419" fmla="*/ 1870316 h 2640412"/>
              <a:gd name="connsiteX2420" fmla="*/ 252222 w 3441954"/>
              <a:gd name="connsiteY2420" fmla="*/ 1864505 h 2640412"/>
              <a:gd name="connsiteX2421" fmla="*/ 242602 w 3441954"/>
              <a:gd name="connsiteY2421" fmla="*/ 1853552 h 2640412"/>
              <a:gd name="connsiteX2422" fmla="*/ 239173 w 3441954"/>
              <a:gd name="connsiteY2422" fmla="*/ 1850218 h 2640412"/>
              <a:gd name="connsiteX2423" fmla="*/ 237363 w 3441954"/>
              <a:gd name="connsiteY2423" fmla="*/ 1848599 h 2640412"/>
              <a:gd name="connsiteX2424" fmla="*/ 232886 w 3441954"/>
              <a:gd name="connsiteY2424" fmla="*/ 1841264 h 2640412"/>
              <a:gd name="connsiteX2425" fmla="*/ 223647 w 3441954"/>
              <a:gd name="connsiteY2425" fmla="*/ 1833644 h 2640412"/>
              <a:gd name="connsiteX2426" fmla="*/ 217837 w 3441954"/>
              <a:gd name="connsiteY2426" fmla="*/ 1831644 h 2640412"/>
              <a:gd name="connsiteX2427" fmla="*/ 215075 w 3441954"/>
              <a:gd name="connsiteY2427" fmla="*/ 1829358 h 2640412"/>
              <a:gd name="connsiteX2428" fmla="*/ 212408 w 3441954"/>
              <a:gd name="connsiteY2428" fmla="*/ 1825167 h 2640412"/>
              <a:gd name="connsiteX2429" fmla="*/ 209836 w 3441954"/>
              <a:gd name="connsiteY2429" fmla="*/ 1822691 h 2640412"/>
              <a:gd name="connsiteX2430" fmla="*/ 200216 w 3441954"/>
              <a:gd name="connsiteY2430" fmla="*/ 1817452 h 2640412"/>
              <a:gd name="connsiteX2431" fmla="*/ 188595 w 3441954"/>
              <a:gd name="connsiteY2431" fmla="*/ 1810880 h 2640412"/>
              <a:gd name="connsiteX2432" fmla="*/ 186690 w 3441954"/>
              <a:gd name="connsiteY2432" fmla="*/ 1809451 h 2640412"/>
              <a:gd name="connsiteX2433" fmla="*/ 178213 w 3441954"/>
              <a:gd name="connsiteY2433" fmla="*/ 1802688 h 2640412"/>
              <a:gd name="connsiteX2434" fmla="*/ 171450 w 3441954"/>
              <a:gd name="connsiteY2434" fmla="*/ 1797545 h 2640412"/>
              <a:gd name="connsiteX2435" fmla="*/ 165164 w 3441954"/>
              <a:gd name="connsiteY2435" fmla="*/ 1791830 h 2640412"/>
              <a:gd name="connsiteX2436" fmla="*/ 164402 w 3441954"/>
              <a:gd name="connsiteY2436" fmla="*/ 1790782 h 2640412"/>
              <a:gd name="connsiteX2437" fmla="*/ 155639 w 3441954"/>
              <a:gd name="connsiteY2437" fmla="*/ 1784305 h 2640412"/>
              <a:gd name="connsiteX2438" fmla="*/ 147066 w 3441954"/>
              <a:gd name="connsiteY2438" fmla="*/ 1777637 h 2640412"/>
              <a:gd name="connsiteX2439" fmla="*/ 144875 w 3441954"/>
              <a:gd name="connsiteY2439" fmla="*/ 1773637 h 2640412"/>
              <a:gd name="connsiteX2440" fmla="*/ 144304 w 3441954"/>
              <a:gd name="connsiteY2440" fmla="*/ 1770113 h 2640412"/>
              <a:gd name="connsiteX2441" fmla="*/ 139922 w 3441954"/>
              <a:gd name="connsiteY2441" fmla="*/ 1760111 h 2640412"/>
              <a:gd name="connsiteX2442" fmla="*/ 142304 w 3441954"/>
              <a:gd name="connsiteY2442" fmla="*/ 1750586 h 2640412"/>
              <a:gd name="connsiteX2443" fmla="*/ 141732 w 3441954"/>
              <a:gd name="connsiteY2443" fmla="*/ 1744681 h 2640412"/>
              <a:gd name="connsiteX2444" fmla="*/ 141065 w 3441954"/>
              <a:gd name="connsiteY2444" fmla="*/ 1735061 h 2640412"/>
              <a:gd name="connsiteX2445" fmla="*/ 145733 w 3441954"/>
              <a:gd name="connsiteY2445" fmla="*/ 1718392 h 2640412"/>
              <a:gd name="connsiteX2446" fmla="*/ 147066 w 3441954"/>
              <a:gd name="connsiteY2446" fmla="*/ 1713629 h 2640412"/>
              <a:gd name="connsiteX2447" fmla="*/ 146018 w 3441954"/>
              <a:gd name="connsiteY2447" fmla="*/ 1707819 h 2640412"/>
              <a:gd name="connsiteX2448" fmla="*/ 145923 w 3441954"/>
              <a:gd name="connsiteY2448" fmla="*/ 1704295 h 2640412"/>
              <a:gd name="connsiteX2449" fmla="*/ 146876 w 3441954"/>
              <a:gd name="connsiteY2449" fmla="*/ 1702009 h 2640412"/>
              <a:gd name="connsiteX2450" fmla="*/ 151352 w 3441954"/>
              <a:gd name="connsiteY2450" fmla="*/ 1693341 h 2640412"/>
              <a:gd name="connsiteX2451" fmla="*/ 153353 w 3441954"/>
              <a:gd name="connsiteY2451" fmla="*/ 1691912 h 2640412"/>
              <a:gd name="connsiteX2452" fmla="*/ 157925 w 3441954"/>
              <a:gd name="connsiteY2452" fmla="*/ 1686197 h 2640412"/>
              <a:gd name="connsiteX2453" fmla="*/ 158115 w 3441954"/>
              <a:gd name="connsiteY2453" fmla="*/ 1683911 h 2640412"/>
              <a:gd name="connsiteX2454" fmla="*/ 155448 w 3441954"/>
              <a:gd name="connsiteY2454" fmla="*/ 1673339 h 2640412"/>
              <a:gd name="connsiteX2455" fmla="*/ 155734 w 3441954"/>
              <a:gd name="connsiteY2455" fmla="*/ 1671053 h 2640412"/>
              <a:gd name="connsiteX2456" fmla="*/ 158496 w 3441954"/>
              <a:gd name="connsiteY2456" fmla="*/ 1667052 h 2640412"/>
              <a:gd name="connsiteX2457" fmla="*/ 162496 w 3441954"/>
              <a:gd name="connsiteY2457" fmla="*/ 1661051 h 2640412"/>
              <a:gd name="connsiteX2458" fmla="*/ 164592 w 3441954"/>
              <a:gd name="connsiteY2458" fmla="*/ 1656670 h 2640412"/>
              <a:gd name="connsiteX2459" fmla="*/ 167354 w 3441954"/>
              <a:gd name="connsiteY2459" fmla="*/ 1652765 h 2640412"/>
              <a:gd name="connsiteX2460" fmla="*/ 169736 w 3441954"/>
              <a:gd name="connsiteY2460" fmla="*/ 1650098 h 2640412"/>
              <a:gd name="connsiteX2461" fmla="*/ 171545 w 3441954"/>
              <a:gd name="connsiteY2461" fmla="*/ 1646097 h 2640412"/>
              <a:gd name="connsiteX2462" fmla="*/ 151638 w 3441954"/>
              <a:gd name="connsiteY2462" fmla="*/ 1654574 h 2640412"/>
              <a:gd name="connsiteX2463" fmla="*/ 134493 w 3441954"/>
              <a:gd name="connsiteY2463" fmla="*/ 1666004 h 2640412"/>
              <a:gd name="connsiteX2464" fmla="*/ 124873 w 3441954"/>
              <a:gd name="connsiteY2464" fmla="*/ 1669624 h 2640412"/>
              <a:gd name="connsiteX2465" fmla="*/ 93440 w 3441954"/>
              <a:gd name="connsiteY2465" fmla="*/ 1675244 h 2640412"/>
              <a:gd name="connsiteX2466" fmla="*/ 63341 w 3441954"/>
              <a:gd name="connsiteY2466" fmla="*/ 1652098 h 2640412"/>
              <a:gd name="connsiteX2467" fmla="*/ 60008 w 3441954"/>
              <a:gd name="connsiteY2467" fmla="*/ 1650479 h 2640412"/>
              <a:gd name="connsiteX2468" fmla="*/ 60198 w 3441954"/>
              <a:gd name="connsiteY2468" fmla="*/ 1648669 h 2640412"/>
              <a:gd name="connsiteX2469" fmla="*/ 35814 w 3441954"/>
              <a:gd name="connsiteY2469" fmla="*/ 1609902 h 2640412"/>
              <a:gd name="connsiteX2470" fmla="*/ 31814 w 3441954"/>
              <a:gd name="connsiteY2470" fmla="*/ 1539036 h 2640412"/>
              <a:gd name="connsiteX2471" fmla="*/ 2096 w 3441954"/>
              <a:gd name="connsiteY2471" fmla="*/ 1507413 h 2640412"/>
              <a:gd name="connsiteX2472" fmla="*/ 1429 w 3441954"/>
              <a:gd name="connsiteY2472" fmla="*/ 1504556 h 2640412"/>
              <a:gd name="connsiteX2473" fmla="*/ 0 w 3441954"/>
              <a:gd name="connsiteY2473" fmla="*/ 1491983 h 2640412"/>
              <a:gd name="connsiteX2474" fmla="*/ 16859 w 3441954"/>
              <a:gd name="connsiteY2474" fmla="*/ 1476838 h 2640412"/>
              <a:gd name="connsiteX2475" fmla="*/ 8192 w 3441954"/>
              <a:gd name="connsiteY2475" fmla="*/ 1465503 h 2640412"/>
              <a:gd name="connsiteX2476" fmla="*/ 10192 w 3441954"/>
              <a:gd name="connsiteY2476" fmla="*/ 1451597 h 2640412"/>
              <a:gd name="connsiteX2477" fmla="*/ 16288 w 3441954"/>
              <a:gd name="connsiteY2477" fmla="*/ 1441405 h 2640412"/>
              <a:gd name="connsiteX2478" fmla="*/ 33528 w 3441954"/>
              <a:gd name="connsiteY2478" fmla="*/ 1412449 h 2640412"/>
              <a:gd name="connsiteX2479" fmla="*/ 38576 w 3441954"/>
              <a:gd name="connsiteY2479" fmla="*/ 1405115 h 2640412"/>
              <a:gd name="connsiteX2480" fmla="*/ 73628 w 3441954"/>
              <a:gd name="connsiteY2480" fmla="*/ 1370444 h 2640412"/>
              <a:gd name="connsiteX2481" fmla="*/ 88678 w 3441954"/>
              <a:gd name="connsiteY2481" fmla="*/ 1355013 h 2640412"/>
              <a:gd name="connsiteX2482" fmla="*/ 133922 w 3441954"/>
              <a:gd name="connsiteY2482" fmla="*/ 1308817 h 2640412"/>
              <a:gd name="connsiteX2483" fmla="*/ 140303 w 3441954"/>
              <a:gd name="connsiteY2483" fmla="*/ 1302816 h 2640412"/>
              <a:gd name="connsiteX2484" fmla="*/ 144113 w 3441954"/>
              <a:gd name="connsiteY2484" fmla="*/ 1299006 h 2640412"/>
              <a:gd name="connsiteX2485" fmla="*/ 150495 w 3441954"/>
              <a:gd name="connsiteY2485" fmla="*/ 1292529 h 2640412"/>
              <a:gd name="connsiteX2486" fmla="*/ 148971 w 3441954"/>
              <a:gd name="connsiteY2486" fmla="*/ 1289576 h 2640412"/>
              <a:gd name="connsiteX2487" fmla="*/ 148685 w 3441954"/>
              <a:gd name="connsiteY2487" fmla="*/ 1279480 h 2640412"/>
              <a:gd name="connsiteX2488" fmla="*/ 152781 w 3441954"/>
              <a:gd name="connsiteY2488" fmla="*/ 1277099 h 2640412"/>
              <a:gd name="connsiteX2489" fmla="*/ 156210 w 3441954"/>
              <a:gd name="connsiteY2489" fmla="*/ 1280528 h 2640412"/>
              <a:gd name="connsiteX2490" fmla="*/ 156972 w 3441954"/>
              <a:gd name="connsiteY2490" fmla="*/ 1285862 h 2640412"/>
              <a:gd name="connsiteX2491" fmla="*/ 159830 w 3441954"/>
              <a:gd name="connsiteY2491" fmla="*/ 1282909 h 2640412"/>
              <a:gd name="connsiteX2492" fmla="*/ 215741 w 3441954"/>
              <a:gd name="connsiteY2492" fmla="*/ 1229950 h 2640412"/>
              <a:gd name="connsiteX2493" fmla="*/ 270986 w 3441954"/>
              <a:gd name="connsiteY2493" fmla="*/ 1176800 h 2640412"/>
              <a:gd name="connsiteX2494" fmla="*/ 263747 w 3441954"/>
              <a:gd name="connsiteY2494" fmla="*/ 1164037 h 2640412"/>
              <a:gd name="connsiteX2495" fmla="*/ 271844 w 3441954"/>
              <a:gd name="connsiteY2495" fmla="*/ 1175943 h 2640412"/>
              <a:gd name="connsiteX2496" fmla="*/ 279178 w 3441954"/>
              <a:gd name="connsiteY2496" fmla="*/ 1168895 h 2640412"/>
              <a:gd name="connsiteX2497" fmla="*/ 304800 w 3441954"/>
              <a:gd name="connsiteY2497" fmla="*/ 1146797 h 2640412"/>
              <a:gd name="connsiteX2498" fmla="*/ 321945 w 3441954"/>
              <a:gd name="connsiteY2498" fmla="*/ 1130795 h 2640412"/>
              <a:gd name="connsiteX2499" fmla="*/ 330803 w 3441954"/>
              <a:gd name="connsiteY2499" fmla="*/ 1121555 h 2640412"/>
              <a:gd name="connsiteX2500" fmla="*/ 363284 w 3441954"/>
              <a:gd name="connsiteY2500" fmla="*/ 1096505 h 2640412"/>
              <a:gd name="connsiteX2501" fmla="*/ 364427 w 3441954"/>
              <a:gd name="connsiteY2501" fmla="*/ 1081074 h 2640412"/>
              <a:gd name="connsiteX2502" fmla="*/ 379381 w 3441954"/>
              <a:gd name="connsiteY2502" fmla="*/ 1083074 h 2640412"/>
              <a:gd name="connsiteX2503" fmla="*/ 379381 w 3441954"/>
              <a:gd name="connsiteY2503" fmla="*/ 1083170 h 2640412"/>
              <a:gd name="connsiteX2504" fmla="*/ 384524 w 3441954"/>
              <a:gd name="connsiteY2504" fmla="*/ 1078312 h 2640412"/>
              <a:gd name="connsiteX2505" fmla="*/ 398621 w 3441954"/>
              <a:gd name="connsiteY2505" fmla="*/ 1058786 h 2640412"/>
              <a:gd name="connsiteX2506" fmla="*/ 424434 w 3441954"/>
              <a:gd name="connsiteY2506" fmla="*/ 1038974 h 2640412"/>
              <a:gd name="connsiteX2507" fmla="*/ 433007 w 3441954"/>
              <a:gd name="connsiteY2507" fmla="*/ 1034116 h 2640412"/>
              <a:gd name="connsiteX2508" fmla="*/ 441579 w 3441954"/>
              <a:gd name="connsiteY2508" fmla="*/ 1029544 h 2640412"/>
              <a:gd name="connsiteX2509" fmla="*/ 463868 w 3441954"/>
              <a:gd name="connsiteY2509" fmla="*/ 1021067 h 2640412"/>
              <a:gd name="connsiteX2510" fmla="*/ 471964 w 3441954"/>
              <a:gd name="connsiteY2510" fmla="*/ 1014209 h 2640412"/>
              <a:gd name="connsiteX2511" fmla="*/ 478250 w 3441954"/>
              <a:gd name="connsiteY2511" fmla="*/ 1009256 h 2640412"/>
              <a:gd name="connsiteX2512" fmla="*/ 478250 w 3441954"/>
              <a:gd name="connsiteY2512" fmla="*/ 1008779 h 2640412"/>
              <a:gd name="connsiteX2513" fmla="*/ 479012 w 3441954"/>
              <a:gd name="connsiteY2513" fmla="*/ 1008398 h 2640412"/>
              <a:gd name="connsiteX2514" fmla="*/ 485299 w 3441954"/>
              <a:gd name="connsiteY2514" fmla="*/ 994682 h 2640412"/>
              <a:gd name="connsiteX2515" fmla="*/ 490728 w 3441954"/>
              <a:gd name="connsiteY2515" fmla="*/ 984110 h 2640412"/>
              <a:gd name="connsiteX2516" fmla="*/ 503491 w 3441954"/>
              <a:gd name="connsiteY2516" fmla="*/ 993920 h 2640412"/>
              <a:gd name="connsiteX2517" fmla="*/ 507683 w 3441954"/>
              <a:gd name="connsiteY2517" fmla="*/ 992396 h 2640412"/>
              <a:gd name="connsiteX2518" fmla="*/ 517874 w 3441954"/>
              <a:gd name="connsiteY2518" fmla="*/ 984205 h 2640412"/>
              <a:gd name="connsiteX2519" fmla="*/ 517493 w 3441954"/>
              <a:gd name="connsiteY2519" fmla="*/ 983633 h 2640412"/>
              <a:gd name="connsiteX2520" fmla="*/ 522161 w 3441954"/>
              <a:gd name="connsiteY2520" fmla="*/ 980109 h 2640412"/>
              <a:gd name="connsiteX2521" fmla="*/ 522637 w 3441954"/>
              <a:gd name="connsiteY2521" fmla="*/ 980014 h 2640412"/>
              <a:gd name="connsiteX2522" fmla="*/ 523018 w 3441954"/>
              <a:gd name="connsiteY2522" fmla="*/ 980014 h 2640412"/>
              <a:gd name="connsiteX2523" fmla="*/ 524542 w 3441954"/>
              <a:gd name="connsiteY2523" fmla="*/ 978776 h 2640412"/>
              <a:gd name="connsiteX2524" fmla="*/ 522637 w 3441954"/>
              <a:gd name="connsiteY2524" fmla="*/ 979919 h 2640412"/>
              <a:gd name="connsiteX2525" fmla="*/ 522161 w 3441954"/>
              <a:gd name="connsiteY2525" fmla="*/ 980014 h 2640412"/>
              <a:gd name="connsiteX2526" fmla="*/ 514731 w 3441954"/>
              <a:gd name="connsiteY2526" fmla="*/ 980014 h 2640412"/>
              <a:gd name="connsiteX2527" fmla="*/ 502730 w 3441954"/>
              <a:gd name="connsiteY2527" fmla="*/ 979823 h 2640412"/>
              <a:gd name="connsiteX2528" fmla="*/ 475869 w 3441954"/>
              <a:gd name="connsiteY2528" fmla="*/ 985443 h 2640412"/>
              <a:gd name="connsiteX2529" fmla="*/ 466439 w 3441954"/>
              <a:gd name="connsiteY2529" fmla="*/ 986396 h 2640412"/>
              <a:gd name="connsiteX2530" fmla="*/ 449485 w 3441954"/>
              <a:gd name="connsiteY2530" fmla="*/ 985443 h 2640412"/>
              <a:gd name="connsiteX2531" fmla="*/ 446532 w 3441954"/>
              <a:gd name="connsiteY2531" fmla="*/ 975156 h 2640412"/>
              <a:gd name="connsiteX2532" fmla="*/ 415862 w 3441954"/>
              <a:gd name="connsiteY2532" fmla="*/ 986967 h 2640412"/>
              <a:gd name="connsiteX2533" fmla="*/ 406146 w 3441954"/>
              <a:gd name="connsiteY2533" fmla="*/ 992968 h 2640412"/>
              <a:gd name="connsiteX2534" fmla="*/ 401669 w 3441954"/>
              <a:gd name="connsiteY2534" fmla="*/ 997064 h 2640412"/>
              <a:gd name="connsiteX2535" fmla="*/ 385572 w 3441954"/>
              <a:gd name="connsiteY2535" fmla="*/ 1002398 h 2640412"/>
              <a:gd name="connsiteX2536" fmla="*/ 369094 w 3441954"/>
              <a:gd name="connsiteY2536" fmla="*/ 1007636 h 2640412"/>
              <a:gd name="connsiteX2537" fmla="*/ 374523 w 3441954"/>
              <a:gd name="connsiteY2537" fmla="*/ 998302 h 2640412"/>
              <a:gd name="connsiteX2538" fmla="*/ 362807 w 3441954"/>
              <a:gd name="connsiteY2538" fmla="*/ 1002017 h 2640412"/>
              <a:gd name="connsiteX2539" fmla="*/ 386334 w 3441954"/>
              <a:gd name="connsiteY2539" fmla="*/ 978395 h 2640412"/>
              <a:gd name="connsiteX2540" fmla="*/ 410813 w 3441954"/>
              <a:gd name="connsiteY2540" fmla="*/ 966584 h 2640412"/>
              <a:gd name="connsiteX2541" fmla="*/ 439769 w 3441954"/>
              <a:gd name="connsiteY2541" fmla="*/ 952010 h 2640412"/>
              <a:gd name="connsiteX2542" fmla="*/ 471297 w 3441954"/>
              <a:gd name="connsiteY2542" fmla="*/ 939437 h 2640412"/>
              <a:gd name="connsiteX2543" fmla="*/ 475964 w 3441954"/>
              <a:gd name="connsiteY2543" fmla="*/ 936866 h 2640412"/>
              <a:gd name="connsiteX2544" fmla="*/ 495681 w 3441954"/>
              <a:gd name="connsiteY2544" fmla="*/ 928960 h 2640412"/>
              <a:gd name="connsiteX2545" fmla="*/ 522827 w 3441954"/>
              <a:gd name="connsiteY2545" fmla="*/ 911720 h 2640412"/>
              <a:gd name="connsiteX2546" fmla="*/ 529114 w 3441954"/>
              <a:gd name="connsiteY2546" fmla="*/ 914291 h 2640412"/>
              <a:gd name="connsiteX2547" fmla="*/ 540163 w 3441954"/>
              <a:gd name="connsiteY2547" fmla="*/ 908291 h 2640412"/>
              <a:gd name="connsiteX2548" fmla="*/ 568738 w 3441954"/>
              <a:gd name="connsiteY2548" fmla="*/ 896670 h 2640412"/>
              <a:gd name="connsiteX2549" fmla="*/ 585407 w 3441954"/>
              <a:gd name="connsiteY2549" fmla="*/ 884002 h 2640412"/>
              <a:gd name="connsiteX2550" fmla="*/ 601790 w 3441954"/>
              <a:gd name="connsiteY2550" fmla="*/ 853046 h 2640412"/>
              <a:gd name="connsiteX2551" fmla="*/ 619887 w 3441954"/>
              <a:gd name="connsiteY2551" fmla="*/ 826947 h 2640412"/>
              <a:gd name="connsiteX2552" fmla="*/ 659797 w 3441954"/>
              <a:gd name="connsiteY2552" fmla="*/ 800944 h 2640412"/>
              <a:gd name="connsiteX2553" fmla="*/ 663893 w 3441954"/>
              <a:gd name="connsiteY2553" fmla="*/ 797801 h 2640412"/>
              <a:gd name="connsiteX2554" fmla="*/ 685038 w 3441954"/>
              <a:gd name="connsiteY2554" fmla="*/ 779132 h 2640412"/>
              <a:gd name="connsiteX2555" fmla="*/ 693230 w 3441954"/>
              <a:gd name="connsiteY2555" fmla="*/ 772750 h 2640412"/>
              <a:gd name="connsiteX2556" fmla="*/ 705803 w 3441954"/>
              <a:gd name="connsiteY2556" fmla="*/ 762558 h 2640412"/>
              <a:gd name="connsiteX2557" fmla="*/ 712089 w 3441954"/>
              <a:gd name="connsiteY2557" fmla="*/ 757224 h 2640412"/>
              <a:gd name="connsiteX2558" fmla="*/ 709803 w 3441954"/>
              <a:gd name="connsiteY2558" fmla="*/ 752843 h 2640412"/>
              <a:gd name="connsiteX2559" fmla="*/ 717899 w 3441954"/>
              <a:gd name="connsiteY2559" fmla="*/ 745508 h 2640412"/>
              <a:gd name="connsiteX2560" fmla="*/ 711994 w 3441954"/>
              <a:gd name="connsiteY2560" fmla="*/ 742175 h 2640412"/>
              <a:gd name="connsiteX2561" fmla="*/ 750380 w 3441954"/>
              <a:gd name="connsiteY2561" fmla="*/ 726744 h 2640412"/>
              <a:gd name="connsiteX2562" fmla="*/ 750094 w 3441954"/>
              <a:gd name="connsiteY2562" fmla="*/ 727220 h 2640412"/>
              <a:gd name="connsiteX2563" fmla="*/ 750380 w 3441954"/>
              <a:gd name="connsiteY2563" fmla="*/ 727125 h 2640412"/>
              <a:gd name="connsiteX2564" fmla="*/ 761810 w 3441954"/>
              <a:gd name="connsiteY2564" fmla="*/ 719410 h 2640412"/>
              <a:gd name="connsiteX2565" fmla="*/ 792480 w 3441954"/>
              <a:gd name="connsiteY2565" fmla="*/ 703979 h 2640412"/>
              <a:gd name="connsiteX2566" fmla="*/ 776954 w 3441954"/>
              <a:gd name="connsiteY2566" fmla="*/ 708742 h 2640412"/>
              <a:gd name="connsiteX2567" fmla="*/ 767048 w 3441954"/>
              <a:gd name="connsiteY2567" fmla="*/ 713123 h 2640412"/>
              <a:gd name="connsiteX2568" fmla="*/ 715042 w 3441954"/>
              <a:gd name="connsiteY2568" fmla="*/ 738269 h 2640412"/>
              <a:gd name="connsiteX2569" fmla="*/ 700278 w 3441954"/>
              <a:gd name="connsiteY2569" fmla="*/ 745223 h 2640412"/>
              <a:gd name="connsiteX2570" fmla="*/ 700564 w 3441954"/>
              <a:gd name="connsiteY2570" fmla="*/ 745794 h 2640412"/>
              <a:gd name="connsiteX2571" fmla="*/ 699135 w 3441954"/>
              <a:gd name="connsiteY2571" fmla="*/ 745794 h 2640412"/>
              <a:gd name="connsiteX2572" fmla="*/ 635032 w 3441954"/>
              <a:gd name="connsiteY2572" fmla="*/ 776179 h 2640412"/>
              <a:gd name="connsiteX2573" fmla="*/ 586931 w 3441954"/>
              <a:gd name="connsiteY2573" fmla="*/ 800849 h 2640412"/>
              <a:gd name="connsiteX2574" fmla="*/ 536829 w 3441954"/>
              <a:gd name="connsiteY2574" fmla="*/ 825899 h 2640412"/>
              <a:gd name="connsiteX2575" fmla="*/ 519303 w 3441954"/>
              <a:gd name="connsiteY2575" fmla="*/ 834853 h 2640412"/>
              <a:gd name="connsiteX2576" fmla="*/ 510254 w 3441954"/>
              <a:gd name="connsiteY2576" fmla="*/ 847426 h 2640412"/>
              <a:gd name="connsiteX2577" fmla="*/ 510254 w 3441954"/>
              <a:gd name="connsiteY2577" fmla="*/ 847521 h 2640412"/>
              <a:gd name="connsiteX2578" fmla="*/ 506444 w 3441954"/>
              <a:gd name="connsiteY2578" fmla="*/ 871334 h 2640412"/>
              <a:gd name="connsiteX2579" fmla="*/ 490252 w 3441954"/>
              <a:gd name="connsiteY2579" fmla="*/ 871810 h 2640412"/>
              <a:gd name="connsiteX2580" fmla="*/ 487394 w 3441954"/>
              <a:gd name="connsiteY2580" fmla="*/ 868476 h 2640412"/>
              <a:gd name="connsiteX2581" fmla="*/ 470535 w 3441954"/>
              <a:gd name="connsiteY2581" fmla="*/ 881716 h 2640412"/>
              <a:gd name="connsiteX2582" fmla="*/ 469202 w 3441954"/>
              <a:gd name="connsiteY2582" fmla="*/ 882764 h 2640412"/>
              <a:gd name="connsiteX2583" fmla="*/ 478631 w 3441954"/>
              <a:gd name="connsiteY2583" fmla="*/ 887621 h 2640412"/>
              <a:gd name="connsiteX2584" fmla="*/ 469392 w 3441954"/>
              <a:gd name="connsiteY2584" fmla="*/ 891050 h 2640412"/>
              <a:gd name="connsiteX2585" fmla="*/ 459581 w 3441954"/>
              <a:gd name="connsiteY2585" fmla="*/ 890669 h 2640412"/>
              <a:gd name="connsiteX2586" fmla="*/ 435769 w 3441954"/>
              <a:gd name="connsiteY2586" fmla="*/ 923435 h 2640412"/>
              <a:gd name="connsiteX2587" fmla="*/ 374237 w 3441954"/>
              <a:gd name="connsiteY2587" fmla="*/ 980014 h 2640412"/>
              <a:gd name="connsiteX2588" fmla="*/ 334613 w 3441954"/>
              <a:gd name="connsiteY2588" fmla="*/ 1002207 h 2640412"/>
              <a:gd name="connsiteX2589" fmla="*/ 276320 w 3441954"/>
              <a:gd name="connsiteY2589" fmla="*/ 1008684 h 2640412"/>
              <a:gd name="connsiteX2590" fmla="*/ 237934 w 3441954"/>
              <a:gd name="connsiteY2590" fmla="*/ 985157 h 2640412"/>
              <a:gd name="connsiteX2591" fmla="*/ 210407 w 3441954"/>
              <a:gd name="connsiteY2591" fmla="*/ 939056 h 2640412"/>
              <a:gd name="connsiteX2592" fmla="*/ 194215 w 3441954"/>
              <a:gd name="connsiteY2592" fmla="*/ 903433 h 2640412"/>
              <a:gd name="connsiteX2593" fmla="*/ 184785 w 3441954"/>
              <a:gd name="connsiteY2593" fmla="*/ 887336 h 2640412"/>
              <a:gd name="connsiteX2594" fmla="*/ 195834 w 3441954"/>
              <a:gd name="connsiteY2594" fmla="*/ 875144 h 2640412"/>
              <a:gd name="connsiteX2595" fmla="*/ 190595 w 3441954"/>
              <a:gd name="connsiteY2595" fmla="*/ 835329 h 2640412"/>
              <a:gd name="connsiteX2596" fmla="*/ 191548 w 3441954"/>
              <a:gd name="connsiteY2596" fmla="*/ 823328 h 2640412"/>
              <a:gd name="connsiteX2597" fmla="*/ 198215 w 3441954"/>
              <a:gd name="connsiteY2597" fmla="*/ 789800 h 2640412"/>
              <a:gd name="connsiteX2598" fmla="*/ 207836 w 3441954"/>
              <a:gd name="connsiteY2598" fmla="*/ 785037 h 2640412"/>
              <a:gd name="connsiteX2599" fmla="*/ 324231 w 3441954"/>
              <a:gd name="connsiteY2599" fmla="*/ 660164 h 2640412"/>
              <a:gd name="connsiteX2600" fmla="*/ 397478 w 3441954"/>
              <a:gd name="connsiteY2600" fmla="*/ 640448 h 2640412"/>
              <a:gd name="connsiteX2601" fmla="*/ 458724 w 3441954"/>
              <a:gd name="connsiteY2601" fmla="*/ 588441 h 2640412"/>
              <a:gd name="connsiteX2602" fmla="*/ 544449 w 3441954"/>
              <a:gd name="connsiteY2602" fmla="*/ 549579 h 2640412"/>
              <a:gd name="connsiteX2603" fmla="*/ 602647 w 3441954"/>
              <a:gd name="connsiteY2603" fmla="*/ 504335 h 2640412"/>
              <a:gd name="connsiteX2604" fmla="*/ 639128 w 3441954"/>
              <a:gd name="connsiteY2604" fmla="*/ 486333 h 2640412"/>
              <a:gd name="connsiteX2605" fmla="*/ 656558 w 3441954"/>
              <a:gd name="connsiteY2605" fmla="*/ 476713 h 2640412"/>
              <a:gd name="connsiteX2606" fmla="*/ 657225 w 3441954"/>
              <a:gd name="connsiteY2606" fmla="*/ 473284 h 2640412"/>
              <a:gd name="connsiteX2607" fmla="*/ 658273 w 3441954"/>
              <a:gd name="connsiteY2607" fmla="*/ 461949 h 2640412"/>
              <a:gd name="connsiteX2608" fmla="*/ 667703 w 3441954"/>
              <a:gd name="connsiteY2608" fmla="*/ 461473 h 2640412"/>
              <a:gd name="connsiteX2609" fmla="*/ 687038 w 3441954"/>
              <a:gd name="connsiteY2609" fmla="*/ 463378 h 2640412"/>
              <a:gd name="connsiteX2610" fmla="*/ 741807 w 3441954"/>
              <a:gd name="connsiteY2610" fmla="*/ 439946 h 2640412"/>
              <a:gd name="connsiteX2611" fmla="*/ 756571 w 3441954"/>
              <a:gd name="connsiteY2611" fmla="*/ 432422 h 2640412"/>
              <a:gd name="connsiteX2612" fmla="*/ 785146 w 3441954"/>
              <a:gd name="connsiteY2612" fmla="*/ 421468 h 2640412"/>
              <a:gd name="connsiteX2613" fmla="*/ 789146 w 3441954"/>
              <a:gd name="connsiteY2613" fmla="*/ 420325 h 2640412"/>
              <a:gd name="connsiteX2614" fmla="*/ 841629 w 3441954"/>
              <a:gd name="connsiteY2614" fmla="*/ 417944 h 2640412"/>
              <a:gd name="connsiteX2615" fmla="*/ 1011746 w 3441954"/>
              <a:gd name="connsiteY2615" fmla="*/ 386702 h 2640412"/>
              <a:gd name="connsiteX2616" fmla="*/ 1092232 w 3441954"/>
              <a:gd name="connsiteY2616" fmla="*/ 343268 h 2640412"/>
              <a:gd name="connsiteX2617" fmla="*/ 1189577 w 3441954"/>
              <a:gd name="connsiteY2617" fmla="*/ 313454 h 2640412"/>
              <a:gd name="connsiteX2618" fmla="*/ 1403985 w 3441954"/>
              <a:gd name="connsiteY2618" fmla="*/ 246970 h 2640412"/>
              <a:gd name="connsiteX2619" fmla="*/ 1511618 w 3441954"/>
              <a:gd name="connsiteY2619" fmla="*/ 199821 h 2640412"/>
              <a:gd name="connsiteX2620" fmla="*/ 1576864 w 3441954"/>
              <a:gd name="connsiteY2620" fmla="*/ 187724 h 2640412"/>
              <a:gd name="connsiteX2621" fmla="*/ 1636014 w 3441954"/>
              <a:gd name="connsiteY2621" fmla="*/ 180390 h 2640412"/>
              <a:gd name="connsiteX2622" fmla="*/ 1857851 w 3441954"/>
              <a:gd name="connsiteY2622" fmla="*/ 125431 h 2640412"/>
              <a:gd name="connsiteX2623" fmla="*/ 1937195 w 3441954"/>
              <a:gd name="connsiteY2623" fmla="*/ 124097 h 2640412"/>
              <a:gd name="connsiteX2624" fmla="*/ 1939671 w 3441954"/>
              <a:gd name="connsiteY2624" fmla="*/ 122097 h 2640412"/>
              <a:gd name="connsiteX2625" fmla="*/ 1949768 w 3441954"/>
              <a:gd name="connsiteY2625" fmla="*/ 120383 h 2640412"/>
              <a:gd name="connsiteX2626" fmla="*/ 1953292 w 3441954"/>
              <a:gd name="connsiteY2626" fmla="*/ 119335 h 2640412"/>
              <a:gd name="connsiteX2627" fmla="*/ 1957864 w 3441954"/>
              <a:gd name="connsiteY2627" fmla="*/ 118192 h 2640412"/>
              <a:gd name="connsiteX2628" fmla="*/ 1960340 w 3441954"/>
              <a:gd name="connsiteY2628" fmla="*/ 117716 h 2640412"/>
              <a:gd name="connsiteX2629" fmla="*/ 1968246 w 3441954"/>
              <a:gd name="connsiteY2629" fmla="*/ 113239 h 2640412"/>
              <a:gd name="connsiteX2630" fmla="*/ 1978533 w 3441954"/>
              <a:gd name="connsiteY2630" fmla="*/ 110381 h 2640412"/>
              <a:gd name="connsiteX2631" fmla="*/ 1982438 w 3441954"/>
              <a:gd name="connsiteY2631" fmla="*/ 110667 h 2640412"/>
              <a:gd name="connsiteX2632" fmla="*/ 1990439 w 3441954"/>
              <a:gd name="connsiteY2632" fmla="*/ 107619 h 2640412"/>
              <a:gd name="connsiteX2633" fmla="*/ 1993964 w 3441954"/>
              <a:gd name="connsiteY2633" fmla="*/ 106381 h 2640412"/>
              <a:gd name="connsiteX2634" fmla="*/ 1997869 w 3441954"/>
              <a:gd name="connsiteY2634" fmla="*/ 106952 h 2640412"/>
              <a:gd name="connsiteX2635" fmla="*/ 2011871 w 3441954"/>
              <a:gd name="connsiteY2635" fmla="*/ 102666 h 2640412"/>
              <a:gd name="connsiteX2636" fmla="*/ 2012823 w 3441954"/>
              <a:gd name="connsiteY2636" fmla="*/ 101714 h 2640412"/>
              <a:gd name="connsiteX2637" fmla="*/ 2018633 w 3441954"/>
              <a:gd name="connsiteY2637" fmla="*/ 100094 h 2640412"/>
              <a:gd name="connsiteX2638" fmla="*/ 2023301 w 3441954"/>
              <a:gd name="connsiteY2638" fmla="*/ 98666 h 2640412"/>
              <a:gd name="connsiteX2639" fmla="*/ 2025301 w 3441954"/>
              <a:gd name="connsiteY2639" fmla="*/ 97523 h 2640412"/>
              <a:gd name="connsiteX2640" fmla="*/ 2037969 w 3441954"/>
              <a:gd name="connsiteY2640" fmla="*/ 94951 h 2640412"/>
              <a:gd name="connsiteX2641" fmla="*/ 2046065 w 3441954"/>
              <a:gd name="connsiteY2641" fmla="*/ 90760 h 2640412"/>
              <a:gd name="connsiteX2642" fmla="*/ 2103787 w 3441954"/>
              <a:gd name="connsiteY2642" fmla="*/ 73805 h 2640412"/>
              <a:gd name="connsiteX2643" fmla="*/ 2115503 w 3441954"/>
              <a:gd name="connsiteY2643" fmla="*/ 73043 h 2640412"/>
              <a:gd name="connsiteX2644" fmla="*/ 2122837 w 3441954"/>
              <a:gd name="connsiteY2644" fmla="*/ 70281 h 2640412"/>
              <a:gd name="connsiteX2645" fmla="*/ 2128266 w 3441954"/>
              <a:gd name="connsiteY2645" fmla="*/ 66757 h 2640412"/>
              <a:gd name="connsiteX2646" fmla="*/ 2166842 w 3441954"/>
              <a:gd name="connsiteY2646" fmla="*/ 55803 h 2640412"/>
              <a:gd name="connsiteX2647" fmla="*/ 2187321 w 3441954"/>
              <a:gd name="connsiteY2647" fmla="*/ 49517 h 2640412"/>
              <a:gd name="connsiteX2648" fmla="*/ 2189417 w 3441954"/>
              <a:gd name="connsiteY2648" fmla="*/ 47993 h 2640412"/>
              <a:gd name="connsiteX2649" fmla="*/ 2192750 w 3441954"/>
              <a:gd name="connsiteY2649" fmla="*/ 47040 h 2640412"/>
              <a:gd name="connsiteX2650" fmla="*/ 2196656 w 3441954"/>
              <a:gd name="connsiteY2650" fmla="*/ 47040 h 2640412"/>
              <a:gd name="connsiteX2651" fmla="*/ 2212181 w 3441954"/>
              <a:gd name="connsiteY2651" fmla="*/ 43135 h 2640412"/>
              <a:gd name="connsiteX2652" fmla="*/ 2213324 w 3441954"/>
              <a:gd name="connsiteY2652" fmla="*/ 43516 h 2640412"/>
              <a:gd name="connsiteX2653" fmla="*/ 2213039 w 3441954"/>
              <a:gd name="connsiteY2653" fmla="*/ 44754 h 2640412"/>
              <a:gd name="connsiteX2654" fmla="*/ 2209610 w 3441954"/>
              <a:gd name="connsiteY2654" fmla="*/ 48564 h 2640412"/>
              <a:gd name="connsiteX2655" fmla="*/ 2183892 w 3441954"/>
              <a:gd name="connsiteY2655" fmla="*/ 55994 h 2640412"/>
              <a:gd name="connsiteX2656" fmla="*/ 2181320 w 3441954"/>
              <a:gd name="connsiteY2656" fmla="*/ 55708 h 2640412"/>
              <a:gd name="connsiteX2657" fmla="*/ 2179034 w 3441954"/>
              <a:gd name="connsiteY2657" fmla="*/ 55898 h 2640412"/>
              <a:gd name="connsiteX2658" fmla="*/ 2174843 w 3441954"/>
              <a:gd name="connsiteY2658" fmla="*/ 58946 h 2640412"/>
              <a:gd name="connsiteX2659" fmla="*/ 2168366 w 3441954"/>
              <a:gd name="connsiteY2659" fmla="*/ 60661 h 2640412"/>
              <a:gd name="connsiteX2660" fmla="*/ 2128552 w 3441954"/>
              <a:gd name="connsiteY2660" fmla="*/ 72186 h 2640412"/>
              <a:gd name="connsiteX2661" fmla="*/ 2121884 w 3441954"/>
              <a:gd name="connsiteY2661" fmla="*/ 76187 h 2640412"/>
              <a:gd name="connsiteX2662" fmla="*/ 2114645 w 3441954"/>
              <a:gd name="connsiteY2662" fmla="*/ 79235 h 2640412"/>
              <a:gd name="connsiteX2663" fmla="*/ 2113979 w 3441954"/>
              <a:gd name="connsiteY2663" fmla="*/ 80378 h 2640412"/>
              <a:gd name="connsiteX2664" fmla="*/ 2114550 w 3441954"/>
              <a:gd name="connsiteY2664" fmla="*/ 81140 h 2640412"/>
              <a:gd name="connsiteX2665" fmla="*/ 2118360 w 3441954"/>
              <a:gd name="connsiteY2665" fmla="*/ 81711 h 2640412"/>
              <a:gd name="connsiteX2666" fmla="*/ 2128457 w 3441954"/>
              <a:gd name="connsiteY2666" fmla="*/ 80092 h 2640412"/>
              <a:gd name="connsiteX2667" fmla="*/ 2142839 w 3441954"/>
              <a:gd name="connsiteY2667" fmla="*/ 73901 h 2640412"/>
              <a:gd name="connsiteX2668" fmla="*/ 2144078 w 3441954"/>
              <a:gd name="connsiteY2668" fmla="*/ 74282 h 2640412"/>
              <a:gd name="connsiteX2669" fmla="*/ 2149221 w 3441954"/>
              <a:gd name="connsiteY2669" fmla="*/ 74567 h 2640412"/>
              <a:gd name="connsiteX2670" fmla="*/ 2164652 w 3441954"/>
              <a:gd name="connsiteY2670" fmla="*/ 70091 h 2640412"/>
              <a:gd name="connsiteX2671" fmla="*/ 2167890 w 3441954"/>
              <a:gd name="connsiteY2671" fmla="*/ 67900 h 2640412"/>
              <a:gd name="connsiteX2672" fmla="*/ 2169890 w 3441954"/>
              <a:gd name="connsiteY2672" fmla="*/ 66185 h 2640412"/>
              <a:gd name="connsiteX2673" fmla="*/ 2185226 w 3441954"/>
              <a:gd name="connsiteY2673" fmla="*/ 61613 h 2640412"/>
              <a:gd name="connsiteX2674" fmla="*/ 2187797 w 3441954"/>
              <a:gd name="connsiteY2674" fmla="*/ 61899 h 2640412"/>
              <a:gd name="connsiteX2675" fmla="*/ 2192941 w 3441954"/>
              <a:gd name="connsiteY2675" fmla="*/ 61899 h 2640412"/>
              <a:gd name="connsiteX2676" fmla="*/ 2236565 w 3441954"/>
              <a:gd name="connsiteY2676" fmla="*/ 49231 h 2640412"/>
              <a:gd name="connsiteX2677" fmla="*/ 2345912 w 3441954"/>
              <a:gd name="connsiteY2677" fmla="*/ 17989 h 2640412"/>
              <a:gd name="connsiteX2678" fmla="*/ 2354961 w 3441954"/>
              <a:gd name="connsiteY2678" fmla="*/ 17227 h 2640412"/>
              <a:gd name="connsiteX2679" fmla="*/ 2365343 w 3441954"/>
              <a:gd name="connsiteY2679" fmla="*/ 15036 h 2640412"/>
              <a:gd name="connsiteX2680" fmla="*/ 2374392 w 3441954"/>
              <a:gd name="connsiteY2680" fmla="*/ 14846 h 2640412"/>
              <a:gd name="connsiteX2681" fmla="*/ 2387346 w 3441954"/>
              <a:gd name="connsiteY2681" fmla="*/ 14369 h 2640412"/>
              <a:gd name="connsiteX2682" fmla="*/ 2392490 w 3441954"/>
              <a:gd name="connsiteY2682" fmla="*/ 14369 h 2640412"/>
              <a:gd name="connsiteX2683" fmla="*/ 2396395 w 3441954"/>
              <a:gd name="connsiteY2683" fmla="*/ 13988 h 2640412"/>
              <a:gd name="connsiteX2684" fmla="*/ 2411825 w 3441954"/>
              <a:gd name="connsiteY2684" fmla="*/ 9607 h 2640412"/>
              <a:gd name="connsiteX2685" fmla="*/ 2419636 w 3441954"/>
              <a:gd name="connsiteY2685" fmla="*/ 9416 h 2640412"/>
              <a:gd name="connsiteX2686" fmla="*/ 2423541 w 3441954"/>
              <a:gd name="connsiteY2686" fmla="*/ 9035 h 2640412"/>
              <a:gd name="connsiteX2687" fmla="*/ 2430113 w 3441954"/>
              <a:gd name="connsiteY2687" fmla="*/ 9035 h 2640412"/>
              <a:gd name="connsiteX2688" fmla="*/ 2432685 w 3441954"/>
              <a:gd name="connsiteY2688" fmla="*/ 9035 h 2640412"/>
              <a:gd name="connsiteX2689" fmla="*/ 2439162 w 3441954"/>
              <a:gd name="connsiteY2689" fmla="*/ 7226 h 2640412"/>
              <a:gd name="connsiteX2690" fmla="*/ 2445925 w 3441954"/>
              <a:gd name="connsiteY2690" fmla="*/ 3320 h 2640412"/>
              <a:gd name="connsiteX2691" fmla="*/ 2448306 w 3441954"/>
              <a:gd name="connsiteY2691" fmla="*/ 2654 h 2640412"/>
              <a:gd name="connsiteX2692" fmla="*/ 2456117 w 3441954"/>
              <a:gd name="connsiteY2692" fmla="*/ 2654 h 2640412"/>
              <a:gd name="connsiteX2693" fmla="*/ 2458688 w 3441954"/>
              <a:gd name="connsiteY2693" fmla="*/ 2082 h 2640412"/>
              <a:gd name="connsiteX2694" fmla="*/ 2470404 w 3441954"/>
              <a:gd name="connsiteY2694" fmla="*/ 1415 h 2640412"/>
              <a:gd name="connsiteX2695" fmla="*/ 2474214 w 3441954"/>
              <a:gd name="connsiteY2695" fmla="*/ 1415 h 2640412"/>
              <a:gd name="connsiteX2696" fmla="*/ 2479453 w 3441954"/>
              <a:gd name="connsiteY2696" fmla="*/ 1320 h 2640412"/>
              <a:gd name="connsiteX2697" fmla="*/ 2485930 w 3441954"/>
              <a:gd name="connsiteY2697" fmla="*/ 1034 h 2640412"/>
              <a:gd name="connsiteX2698" fmla="*/ 2489835 w 3441954"/>
              <a:gd name="connsiteY2698" fmla="*/ 939 h 2640412"/>
              <a:gd name="connsiteX2699" fmla="*/ 2497646 w 3441954"/>
              <a:gd name="connsiteY2699" fmla="*/ 939 h 2640412"/>
              <a:gd name="connsiteX2700" fmla="*/ 2498979 w 3441954"/>
              <a:gd name="connsiteY2700" fmla="*/ 1130 h 2640412"/>
              <a:gd name="connsiteX2701" fmla="*/ 2506789 w 3441954"/>
              <a:gd name="connsiteY2701" fmla="*/ 177 h 2640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</a:cxnLst>
            <a:rect l="l" t="t" r="r" b="b"/>
            <a:pathLst>
              <a:path w="3441954" h="2640412">
                <a:moveTo>
                  <a:pt x="1230198" y="2626177"/>
                </a:moveTo>
                <a:lnTo>
                  <a:pt x="1229392" y="2628029"/>
                </a:lnTo>
                <a:lnTo>
                  <a:pt x="1229288" y="2627087"/>
                </a:lnTo>
                <a:close/>
                <a:moveTo>
                  <a:pt x="1193102" y="2585548"/>
                </a:moveTo>
                <a:cubicBezTo>
                  <a:pt x="1188434" y="2590025"/>
                  <a:pt x="1186910" y="2593930"/>
                  <a:pt x="1188053" y="2598502"/>
                </a:cubicBezTo>
                <a:cubicBezTo>
                  <a:pt x="1188530" y="2594311"/>
                  <a:pt x="1193959" y="2591930"/>
                  <a:pt x="1193102" y="2585548"/>
                </a:cubicBezTo>
                <a:close/>
                <a:moveTo>
                  <a:pt x="1251966" y="2585072"/>
                </a:moveTo>
                <a:cubicBezTo>
                  <a:pt x="1248632" y="2590215"/>
                  <a:pt x="1245394" y="2595454"/>
                  <a:pt x="1242060" y="2600598"/>
                </a:cubicBezTo>
                <a:cubicBezTo>
                  <a:pt x="1243584" y="2599931"/>
                  <a:pt x="1245108" y="2599073"/>
                  <a:pt x="1247489" y="2597931"/>
                </a:cubicBezTo>
                <a:cubicBezTo>
                  <a:pt x="1247585" y="2597835"/>
                  <a:pt x="1247680" y="2597644"/>
                  <a:pt x="1247680" y="2597644"/>
                </a:cubicBezTo>
                <a:cubicBezTo>
                  <a:pt x="1250156" y="2596311"/>
                  <a:pt x="1252633" y="2594978"/>
                  <a:pt x="1255109" y="2593740"/>
                </a:cubicBezTo>
                <a:cubicBezTo>
                  <a:pt x="1253871" y="2593073"/>
                  <a:pt x="1253014" y="2592215"/>
                  <a:pt x="1252442" y="2591358"/>
                </a:cubicBezTo>
                <a:cubicBezTo>
                  <a:pt x="1251395" y="2589644"/>
                  <a:pt x="1251299" y="2587358"/>
                  <a:pt x="1251966" y="2585072"/>
                </a:cubicBezTo>
                <a:close/>
                <a:moveTo>
                  <a:pt x="1283113" y="2572880"/>
                </a:moveTo>
                <a:cubicBezTo>
                  <a:pt x="1280065" y="2572880"/>
                  <a:pt x="1278065" y="2574594"/>
                  <a:pt x="1275874" y="2576309"/>
                </a:cubicBezTo>
                <a:cubicBezTo>
                  <a:pt x="1276636" y="2577452"/>
                  <a:pt x="1277112" y="2578976"/>
                  <a:pt x="1277112" y="2580690"/>
                </a:cubicBezTo>
                <a:cubicBezTo>
                  <a:pt x="1277683" y="2580214"/>
                  <a:pt x="1278160" y="2579833"/>
                  <a:pt x="1278731" y="2579357"/>
                </a:cubicBezTo>
                <a:lnTo>
                  <a:pt x="1278827" y="2579452"/>
                </a:lnTo>
                <a:cubicBezTo>
                  <a:pt x="1280255" y="2577261"/>
                  <a:pt x="1281684" y="2575070"/>
                  <a:pt x="1283113" y="2572880"/>
                </a:cubicBezTo>
                <a:close/>
                <a:moveTo>
                  <a:pt x="1281779" y="2566974"/>
                </a:moveTo>
                <a:cubicBezTo>
                  <a:pt x="1281017" y="2567450"/>
                  <a:pt x="1280255" y="2567641"/>
                  <a:pt x="1279684" y="2567450"/>
                </a:cubicBezTo>
                <a:cubicBezTo>
                  <a:pt x="1274159" y="2565926"/>
                  <a:pt x="1271397" y="2569260"/>
                  <a:pt x="1267968" y="2571832"/>
                </a:cubicBezTo>
                <a:cubicBezTo>
                  <a:pt x="1267587" y="2572118"/>
                  <a:pt x="1266825" y="2572594"/>
                  <a:pt x="1266825" y="2572594"/>
                </a:cubicBezTo>
                <a:cubicBezTo>
                  <a:pt x="1269492" y="2572308"/>
                  <a:pt x="1271969" y="2572880"/>
                  <a:pt x="1273874" y="2574213"/>
                </a:cubicBezTo>
                <a:cubicBezTo>
                  <a:pt x="1275874" y="2572023"/>
                  <a:pt x="1278065" y="2570117"/>
                  <a:pt x="1280351" y="2568308"/>
                </a:cubicBezTo>
                <a:cubicBezTo>
                  <a:pt x="1280922" y="2567831"/>
                  <a:pt x="1281398" y="2567450"/>
                  <a:pt x="1281779" y="2566974"/>
                </a:cubicBezTo>
                <a:close/>
                <a:moveTo>
                  <a:pt x="1415415" y="2556020"/>
                </a:moveTo>
                <a:cubicBezTo>
                  <a:pt x="1414939" y="2556306"/>
                  <a:pt x="1414463" y="2556497"/>
                  <a:pt x="1413986" y="2556687"/>
                </a:cubicBezTo>
                <a:lnTo>
                  <a:pt x="1404704" y="2562268"/>
                </a:lnTo>
                <a:lnTo>
                  <a:pt x="1399413" y="2565355"/>
                </a:lnTo>
                <a:lnTo>
                  <a:pt x="1399413" y="2565450"/>
                </a:lnTo>
                <a:lnTo>
                  <a:pt x="1404704" y="2562268"/>
                </a:lnTo>
                <a:close/>
                <a:moveTo>
                  <a:pt x="1277303" y="2556020"/>
                </a:moveTo>
                <a:cubicBezTo>
                  <a:pt x="1275493" y="2557925"/>
                  <a:pt x="1273588" y="2559735"/>
                  <a:pt x="1271588" y="2561450"/>
                </a:cubicBezTo>
                <a:cubicBezTo>
                  <a:pt x="1271873" y="2560307"/>
                  <a:pt x="1272254" y="2559068"/>
                  <a:pt x="1272540" y="2557830"/>
                </a:cubicBezTo>
                <a:cubicBezTo>
                  <a:pt x="1270254" y="2559640"/>
                  <a:pt x="1267492" y="2561069"/>
                  <a:pt x="1265873" y="2563355"/>
                </a:cubicBezTo>
                <a:cubicBezTo>
                  <a:pt x="1262634" y="2567831"/>
                  <a:pt x="1259777" y="2572594"/>
                  <a:pt x="1256919" y="2577356"/>
                </a:cubicBezTo>
                <a:cubicBezTo>
                  <a:pt x="1257491" y="2576785"/>
                  <a:pt x="1258062" y="2576309"/>
                  <a:pt x="1258729" y="2575832"/>
                </a:cubicBezTo>
                <a:cubicBezTo>
                  <a:pt x="1260443" y="2574594"/>
                  <a:pt x="1262253" y="2573737"/>
                  <a:pt x="1264063" y="2573165"/>
                </a:cubicBezTo>
                <a:cubicBezTo>
                  <a:pt x="1266825" y="2569069"/>
                  <a:pt x="1270349" y="2565641"/>
                  <a:pt x="1274159" y="2562688"/>
                </a:cubicBezTo>
                <a:cubicBezTo>
                  <a:pt x="1276922" y="2560497"/>
                  <a:pt x="1277588" y="2558306"/>
                  <a:pt x="1277303" y="2556020"/>
                </a:cubicBezTo>
                <a:close/>
                <a:moveTo>
                  <a:pt x="1328071" y="2538494"/>
                </a:moveTo>
                <a:cubicBezTo>
                  <a:pt x="1327880" y="2538590"/>
                  <a:pt x="1327785" y="2538590"/>
                  <a:pt x="1327690" y="2538590"/>
                </a:cubicBezTo>
                <a:cubicBezTo>
                  <a:pt x="1326166" y="2540018"/>
                  <a:pt x="1324547" y="2541352"/>
                  <a:pt x="1322832" y="2542590"/>
                </a:cubicBezTo>
                <a:cubicBezTo>
                  <a:pt x="1322832" y="2542876"/>
                  <a:pt x="1322832" y="2543543"/>
                  <a:pt x="1322832" y="2543543"/>
                </a:cubicBezTo>
                <a:cubicBezTo>
                  <a:pt x="1326261" y="2543257"/>
                  <a:pt x="1328357" y="2541923"/>
                  <a:pt x="1328071" y="2538494"/>
                </a:cubicBezTo>
                <a:close/>
                <a:moveTo>
                  <a:pt x="1458278" y="2536304"/>
                </a:moveTo>
                <a:cubicBezTo>
                  <a:pt x="1453420" y="2538209"/>
                  <a:pt x="1448753" y="2540304"/>
                  <a:pt x="1444085" y="2542495"/>
                </a:cubicBezTo>
                <a:cubicBezTo>
                  <a:pt x="1444085" y="2543352"/>
                  <a:pt x="1443990" y="2544114"/>
                  <a:pt x="1443990" y="2544971"/>
                </a:cubicBezTo>
                <a:cubicBezTo>
                  <a:pt x="1444657" y="2544876"/>
                  <a:pt x="1445324" y="2544781"/>
                  <a:pt x="1445895" y="2544590"/>
                </a:cubicBezTo>
                <a:lnTo>
                  <a:pt x="1445895" y="2544495"/>
                </a:lnTo>
                <a:cubicBezTo>
                  <a:pt x="1450753" y="2542685"/>
                  <a:pt x="1455515" y="2540494"/>
                  <a:pt x="1462659" y="2537351"/>
                </a:cubicBezTo>
                <a:cubicBezTo>
                  <a:pt x="1460754" y="2536970"/>
                  <a:pt x="1459421" y="2536590"/>
                  <a:pt x="1458278" y="2536304"/>
                </a:cubicBezTo>
                <a:close/>
                <a:moveTo>
                  <a:pt x="1301210" y="2527636"/>
                </a:moveTo>
                <a:cubicBezTo>
                  <a:pt x="1300258" y="2527922"/>
                  <a:pt x="1299496" y="2528684"/>
                  <a:pt x="1298734" y="2529636"/>
                </a:cubicBezTo>
                <a:lnTo>
                  <a:pt x="1296284" y="2532641"/>
                </a:lnTo>
                <a:lnTo>
                  <a:pt x="1295210" y="2533732"/>
                </a:lnTo>
                <a:lnTo>
                  <a:pt x="1295290" y="2533861"/>
                </a:lnTo>
                <a:lnTo>
                  <a:pt x="1293686" y="2535827"/>
                </a:lnTo>
                <a:cubicBezTo>
                  <a:pt x="1293304" y="2535256"/>
                  <a:pt x="1292924" y="2534589"/>
                  <a:pt x="1292543" y="2534018"/>
                </a:cubicBezTo>
                <a:cubicBezTo>
                  <a:pt x="1290257" y="2538971"/>
                  <a:pt x="1287399" y="2543638"/>
                  <a:pt x="1284161" y="2547924"/>
                </a:cubicBezTo>
                <a:cubicBezTo>
                  <a:pt x="1286732" y="2546115"/>
                  <a:pt x="1289304" y="2544400"/>
                  <a:pt x="1291876" y="2542590"/>
                </a:cubicBezTo>
                <a:cubicBezTo>
                  <a:pt x="1293781" y="2541352"/>
                  <a:pt x="1295591" y="2540018"/>
                  <a:pt x="1297305" y="2538590"/>
                </a:cubicBezTo>
                <a:cubicBezTo>
                  <a:pt x="1297400" y="2538304"/>
                  <a:pt x="1297686" y="2537828"/>
                  <a:pt x="1297686" y="2537828"/>
                </a:cubicBezTo>
                <a:lnTo>
                  <a:pt x="1297686" y="2537732"/>
                </a:lnTo>
                <a:lnTo>
                  <a:pt x="1295290" y="2533861"/>
                </a:lnTo>
                <a:lnTo>
                  <a:pt x="1296284" y="2532641"/>
                </a:lnTo>
                <a:close/>
                <a:moveTo>
                  <a:pt x="1349597" y="2527445"/>
                </a:moveTo>
                <a:cubicBezTo>
                  <a:pt x="1349121" y="2527541"/>
                  <a:pt x="1348740" y="2527636"/>
                  <a:pt x="1348264" y="2527636"/>
                </a:cubicBezTo>
                <a:cubicBezTo>
                  <a:pt x="1346359" y="2528684"/>
                  <a:pt x="1344549" y="2529636"/>
                  <a:pt x="1342644" y="2530398"/>
                </a:cubicBezTo>
                <a:cubicBezTo>
                  <a:pt x="1340453" y="2532017"/>
                  <a:pt x="1339025" y="2533827"/>
                  <a:pt x="1338739" y="2536113"/>
                </a:cubicBezTo>
                <a:cubicBezTo>
                  <a:pt x="1341501" y="2534208"/>
                  <a:pt x="1344168" y="2532303"/>
                  <a:pt x="1346930" y="2530398"/>
                </a:cubicBezTo>
                <a:cubicBezTo>
                  <a:pt x="1347978" y="2529636"/>
                  <a:pt x="1348740" y="2528493"/>
                  <a:pt x="1349597" y="2527445"/>
                </a:cubicBezTo>
                <a:close/>
                <a:moveTo>
                  <a:pt x="1298639" y="2515444"/>
                </a:moveTo>
                <a:cubicBezTo>
                  <a:pt x="1293876" y="2517825"/>
                  <a:pt x="1290542" y="2521064"/>
                  <a:pt x="1290638" y="2526493"/>
                </a:cubicBezTo>
                <a:cubicBezTo>
                  <a:pt x="1293495" y="2523350"/>
                  <a:pt x="1296829" y="2520683"/>
                  <a:pt x="1300258" y="2518301"/>
                </a:cubicBezTo>
                <a:cubicBezTo>
                  <a:pt x="1299686" y="2517349"/>
                  <a:pt x="1299210" y="2516396"/>
                  <a:pt x="1298639" y="2515444"/>
                </a:cubicBezTo>
                <a:close/>
                <a:moveTo>
                  <a:pt x="1293781" y="2497823"/>
                </a:moveTo>
                <a:cubicBezTo>
                  <a:pt x="1293590" y="2497918"/>
                  <a:pt x="1293495" y="2498108"/>
                  <a:pt x="1293400" y="2498299"/>
                </a:cubicBezTo>
                <a:cubicBezTo>
                  <a:pt x="1292638" y="2499347"/>
                  <a:pt x="1292733" y="2500871"/>
                  <a:pt x="1292162" y="2503633"/>
                </a:cubicBezTo>
                <a:cubicBezTo>
                  <a:pt x="1293019" y="2503252"/>
                  <a:pt x="1293590" y="2502585"/>
                  <a:pt x="1294257" y="2502109"/>
                </a:cubicBezTo>
                <a:cubicBezTo>
                  <a:pt x="1294067" y="2500680"/>
                  <a:pt x="1293781" y="2499251"/>
                  <a:pt x="1293781" y="2497823"/>
                </a:cubicBezTo>
                <a:close/>
                <a:moveTo>
                  <a:pt x="1903190" y="2359043"/>
                </a:moveTo>
                <a:cubicBezTo>
                  <a:pt x="1901857" y="2359424"/>
                  <a:pt x="1900523" y="2359805"/>
                  <a:pt x="1899190" y="2360282"/>
                </a:cubicBezTo>
                <a:cubicBezTo>
                  <a:pt x="1896904" y="2361139"/>
                  <a:pt x="1894713" y="2362091"/>
                  <a:pt x="1892427" y="2362949"/>
                </a:cubicBezTo>
                <a:cubicBezTo>
                  <a:pt x="1892332" y="2363234"/>
                  <a:pt x="1892141" y="2363520"/>
                  <a:pt x="1892141" y="2363806"/>
                </a:cubicBezTo>
                <a:cubicBezTo>
                  <a:pt x="1892046" y="2363615"/>
                  <a:pt x="1891951" y="2363425"/>
                  <a:pt x="1891856" y="2363234"/>
                </a:cubicBezTo>
                <a:cubicBezTo>
                  <a:pt x="1887855" y="2364854"/>
                  <a:pt x="1883759" y="2366473"/>
                  <a:pt x="1879664" y="2368092"/>
                </a:cubicBezTo>
                <a:cubicBezTo>
                  <a:pt x="1884045" y="2367140"/>
                  <a:pt x="1888046" y="2365330"/>
                  <a:pt x="1892237" y="2363901"/>
                </a:cubicBezTo>
                <a:cubicBezTo>
                  <a:pt x="1894046" y="2365330"/>
                  <a:pt x="1895951" y="2365997"/>
                  <a:pt x="1897856" y="2365044"/>
                </a:cubicBezTo>
                <a:cubicBezTo>
                  <a:pt x="1898142" y="2364758"/>
                  <a:pt x="1898618" y="2364377"/>
                  <a:pt x="1899190" y="2364092"/>
                </a:cubicBezTo>
                <a:cubicBezTo>
                  <a:pt x="1899380" y="2363901"/>
                  <a:pt x="1899761" y="2363520"/>
                  <a:pt x="1899761" y="2363520"/>
                </a:cubicBezTo>
                <a:lnTo>
                  <a:pt x="1899666" y="2363615"/>
                </a:lnTo>
                <a:cubicBezTo>
                  <a:pt x="1900904" y="2362091"/>
                  <a:pt x="1902047" y="2360567"/>
                  <a:pt x="1903190" y="2359043"/>
                </a:cubicBezTo>
                <a:close/>
                <a:moveTo>
                  <a:pt x="1410272" y="2357996"/>
                </a:moveTo>
                <a:cubicBezTo>
                  <a:pt x="1409605" y="2358567"/>
                  <a:pt x="1408938" y="2359043"/>
                  <a:pt x="1408176" y="2359615"/>
                </a:cubicBezTo>
                <a:cubicBezTo>
                  <a:pt x="1403699" y="2362853"/>
                  <a:pt x="1398937" y="2365520"/>
                  <a:pt x="1393889" y="2367616"/>
                </a:cubicBezTo>
                <a:cubicBezTo>
                  <a:pt x="1392841" y="2370283"/>
                  <a:pt x="1391698" y="2373045"/>
                  <a:pt x="1390555" y="2375712"/>
                </a:cubicBezTo>
                <a:cubicBezTo>
                  <a:pt x="1393127" y="2375141"/>
                  <a:pt x="1395317" y="2374760"/>
                  <a:pt x="1396556" y="2373712"/>
                </a:cubicBezTo>
                <a:cubicBezTo>
                  <a:pt x="1401890" y="2369045"/>
                  <a:pt x="1406557" y="2363901"/>
                  <a:pt x="1410272" y="2357996"/>
                </a:cubicBezTo>
                <a:close/>
                <a:moveTo>
                  <a:pt x="1922431" y="2356567"/>
                </a:moveTo>
                <a:cubicBezTo>
                  <a:pt x="1919669" y="2357519"/>
                  <a:pt x="1917002" y="2358567"/>
                  <a:pt x="1914335" y="2359805"/>
                </a:cubicBezTo>
                <a:cubicBezTo>
                  <a:pt x="1913287" y="2360663"/>
                  <a:pt x="1912144" y="2361520"/>
                  <a:pt x="1911001" y="2362377"/>
                </a:cubicBezTo>
                <a:cubicBezTo>
                  <a:pt x="1910429" y="2362472"/>
                  <a:pt x="1909953" y="2362568"/>
                  <a:pt x="1909382" y="2362568"/>
                </a:cubicBezTo>
                <a:cubicBezTo>
                  <a:pt x="1908715" y="2363615"/>
                  <a:pt x="1908239" y="2365425"/>
                  <a:pt x="1906905" y="2367902"/>
                </a:cubicBezTo>
                <a:cubicBezTo>
                  <a:pt x="1906905" y="2367902"/>
                  <a:pt x="1907096" y="2367902"/>
                  <a:pt x="1907096" y="2367902"/>
                </a:cubicBezTo>
                <a:cubicBezTo>
                  <a:pt x="1908524" y="2366092"/>
                  <a:pt x="1909858" y="2364282"/>
                  <a:pt x="1911191" y="2362472"/>
                </a:cubicBezTo>
                <a:cubicBezTo>
                  <a:pt x="1914811" y="2360758"/>
                  <a:pt x="1918621" y="2359139"/>
                  <a:pt x="1922050" y="2357043"/>
                </a:cubicBezTo>
                <a:lnTo>
                  <a:pt x="1921954" y="2356948"/>
                </a:lnTo>
                <a:cubicBezTo>
                  <a:pt x="1922145" y="2356853"/>
                  <a:pt x="1922336" y="2356757"/>
                  <a:pt x="1922431" y="2356567"/>
                </a:cubicBezTo>
                <a:close/>
                <a:moveTo>
                  <a:pt x="1967579" y="2339803"/>
                </a:moveTo>
                <a:cubicBezTo>
                  <a:pt x="1964531" y="2342375"/>
                  <a:pt x="1961483" y="2344946"/>
                  <a:pt x="1958340" y="2347328"/>
                </a:cubicBezTo>
                <a:lnTo>
                  <a:pt x="1958340" y="2347423"/>
                </a:lnTo>
                <a:cubicBezTo>
                  <a:pt x="1962436" y="2345518"/>
                  <a:pt x="1966436" y="2343422"/>
                  <a:pt x="1970437" y="2341327"/>
                </a:cubicBezTo>
                <a:cubicBezTo>
                  <a:pt x="1969579" y="2340851"/>
                  <a:pt x="1968627" y="2340374"/>
                  <a:pt x="1967579" y="2339803"/>
                </a:cubicBezTo>
                <a:close/>
                <a:moveTo>
                  <a:pt x="1961293" y="2334088"/>
                </a:moveTo>
                <a:cubicBezTo>
                  <a:pt x="1958912" y="2336183"/>
                  <a:pt x="1956530" y="2338184"/>
                  <a:pt x="1954054" y="2340184"/>
                </a:cubicBezTo>
                <a:cubicBezTo>
                  <a:pt x="1957673" y="2338755"/>
                  <a:pt x="1961293" y="2337326"/>
                  <a:pt x="1964912" y="2335898"/>
                </a:cubicBezTo>
                <a:cubicBezTo>
                  <a:pt x="1963865" y="2335421"/>
                  <a:pt x="1962722" y="2334850"/>
                  <a:pt x="1961293" y="2334088"/>
                </a:cubicBezTo>
                <a:close/>
                <a:moveTo>
                  <a:pt x="1970627" y="2319991"/>
                </a:moveTo>
                <a:cubicBezTo>
                  <a:pt x="1968246" y="2322658"/>
                  <a:pt x="1965865" y="2325039"/>
                  <a:pt x="1961674" y="2322277"/>
                </a:cubicBezTo>
                <a:cubicBezTo>
                  <a:pt x="1962245" y="2321515"/>
                  <a:pt x="1962912" y="2320943"/>
                  <a:pt x="1963579" y="2320372"/>
                </a:cubicBezTo>
                <a:cubicBezTo>
                  <a:pt x="1958245" y="2321039"/>
                  <a:pt x="1953197" y="2322848"/>
                  <a:pt x="1949101" y="2327897"/>
                </a:cubicBezTo>
                <a:cubicBezTo>
                  <a:pt x="1941957" y="2330087"/>
                  <a:pt x="1937576" y="2337803"/>
                  <a:pt x="1929479" y="2337707"/>
                </a:cubicBezTo>
                <a:cubicBezTo>
                  <a:pt x="1922336" y="2337612"/>
                  <a:pt x="1918811" y="2341708"/>
                  <a:pt x="1915478" y="2346470"/>
                </a:cubicBezTo>
                <a:cubicBezTo>
                  <a:pt x="1915192" y="2346947"/>
                  <a:pt x="1914811" y="2347328"/>
                  <a:pt x="1914525" y="2347804"/>
                </a:cubicBezTo>
                <a:cubicBezTo>
                  <a:pt x="1915287" y="2347709"/>
                  <a:pt x="1916144" y="2347613"/>
                  <a:pt x="1917002" y="2347518"/>
                </a:cubicBezTo>
                <a:cubicBezTo>
                  <a:pt x="1915192" y="2348947"/>
                  <a:pt x="1913477" y="2350280"/>
                  <a:pt x="1911668" y="2351614"/>
                </a:cubicBezTo>
                <a:cubicBezTo>
                  <a:pt x="1910810" y="2352662"/>
                  <a:pt x="1909953" y="2353805"/>
                  <a:pt x="1909096" y="2354948"/>
                </a:cubicBezTo>
                <a:cubicBezTo>
                  <a:pt x="1911382" y="2353900"/>
                  <a:pt x="1913668" y="2352852"/>
                  <a:pt x="1915763" y="2351519"/>
                </a:cubicBezTo>
                <a:cubicBezTo>
                  <a:pt x="1916811" y="2350852"/>
                  <a:pt x="1917002" y="2348947"/>
                  <a:pt x="1917478" y="2347423"/>
                </a:cubicBezTo>
                <a:cubicBezTo>
                  <a:pt x="1917287" y="2347423"/>
                  <a:pt x="1917192" y="2347423"/>
                  <a:pt x="1917002" y="2347423"/>
                </a:cubicBezTo>
                <a:cubicBezTo>
                  <a:pt x="1917192" y="2347232"/>
                  <a:pt x="1917383" y="2347137"/>
                  <a:pt x="1917573" y="2346947"/>
                </a:cubicBezTo>
                <a:cubicBezTo>
                  <a:pt x="1917573" y="2346947"/>
                  <a:pt x="1917764" y="2347328"/>
                  <a:pt x="1917764" y="2347328"/>
                </a:cubicBezTo>
                <a:cubicBezTo>
                  <a:pt x="1918526" y="2346661"/>
                  <a:pt x="1919192" y="2345804"/>
                  <a:pt x="1920050" y="2345423"/>
                </a:cubicBezTo>
                <a:cubicBezTo>
                  <a:pt x="1933480" y="2340089"/>
                  <a:pt x="1947005" y="2334755"/>
                  <a:pt x="1960531" y="2329516"/>
                </a:cubicBezTo>
                <a:cubicBezTo>
                  <a:pt x="1962341" y="2328849"/>
                  <a:pt x="1965008" y="2327801"/>
                  <a:pt x="1966246" y="2328468"/>
                </a:cubicBezTo>
                <a:cubicBezTo>
                  <a:pt x="1972247" y="2331707"/>
                  <a:pt x="1978533" y="2328278"/>
                  <a:pt x="1982915" y="2327992"/>
                </a:cubicBezTo>
                <a:cubicBezTo>
                  <a:pt x="1986344" y="2329802"/>
                  <a:pt x="1988153" y="2331421"/>
                  <a:pt x="1990154" y="2331611"/>
                </a:cubicBezTo>
                <a:lnTo>
                  <a:pt x="1990725" y="2331611"/>
                </a:lnTo>
                <a:cubicBezTo>
                  <a:pt x="1990439" y="2331326"/>
                  <a:pt x="1990154" y="2331040"/>
                  <a:pt x="1989868" y="2330754"/>
                </a:cubicBezTo>
                <a:cubicBezTo>
                  <a:pt x="1988058" y="2328659"/>
                  <a:pt x="1986153" y="2326658"/>
                  <a:pt x="1984248" y="2324658"/>
                </a:cubicBezTo>
                <a:cubicBezTo>
                  <a:pt x="1982248" y="2325039"/>
                  <a:pt x="1980152" y="2325039"/>
                  <a:pt x="1977866" y="2324658"/>
                </a:cubicBezTo>
                <a:cubicBezTo>
                  <a:pt x="1977676" y="2322563"/>
                  <a:pt x="1977962" y="2319991"/>
                  <a:pt x="1974818" y="2319991"/>
                </a:cubicBezTo>
                <a:cubicBezTo>
                  <a:pt x="1973390" y="2319991"/>
                  <a:pt x="1972056" y="2319991"/>
                  <a:pt x="1970627" y="2319991"/>
                </a:cubicBezTo>
                <a:close/>
                <a:moveTo>
                  <a:pt x="858298" y="2314181"/>
                </a:moveTo>
                <a:cubicBezTo>
                  <a:pt x="856869" y="2314466"/>
                  <a:pt x="855440" y="2314847"/>
                  <a:pt x="854012" y="2315133"/>
                </a:cubicBezTo>
                <a:cubicBezTo>
                  <a:pt x="852392" y="2315419"/>
                  <a:pt x="850678" y="2315800"/>
                  <a:pt x="849059" y="2316276"/>
                </a:cubicBezTo>
                <a:cubicBezTo>
                  <a:pt x="849154" y="2316371"/>
                  <a:pt x="849344" y="2316467"/>
                  <a:pt x="849344" y="2316467"/>
                </a:cubicBezTo>
                <a:cubicBezTo>
                  <a:pt x="849249" y="2316467"/>
                  <a:pt x="849154" y="2316467"/>
                  <a:pt x="849059" y="2316467"/>
                </a:cubicBezTo>
                <a:cubicBezTo>
                  <a:pt x="848868" y="2316562"/>
                  <a:pt x="848678" y="2316657"/>
                  <a:pt x="848487" y="2316657"/>
                </a:cubicBezTo>
                <a:cubicBezTo>
                  <a:pt x="848678" y="2316657"/>
                  <a:pt x="848963" y="2316657"/>
                  <a:pt x="849154" y="2316657"/>
                </a:cubicBezTo>
                <a:lnTo>
                  <a:pt x="851274" y="2320066"/>
                </a:lnTo>
                <a:lnTo>
                  <a:pt x="851249" y="2320086"/>
                </a:lnTo>
                <a:lnTo>
                  <a:pt x="851345" y="2320181"/>
                </a:lnTo>
                <a:lnTo>
                  <a:pt x="851274" y="2320066"/>
                </a:lnTo>
                <a:close/>
                <a:moveTo>
                  <a:pt x="889540" y="2298083"/>
                </a:moveTo>
                <a:cubicBezTo>
                  <a:pt x="887349" y="2299703"/>
                  <a:pt x="885063" y="2301417"/>
                  <a:pt x="882872" y="2303036"/>
                </a:cubicBezTo>
                <a:cubicBezTo>
                  <a:pt x="878586" y="2306180"/>
                  <a:pt x="874109" y="2308656"/>
                  <a:pt x="869347" y="2310752"/>
                </a:cubicBezTo>
                <a:cubicBezTo>
                  <a:pt x="870585" y="2310371"/>
                  <a:pt x="872014" y="2309990"/>
                  <a:pt x="873633" y="2309609"/>
                </a:cubicBezTo>
                <a:cubicBezTo>
                  <a:pt x="874109" y="2312942"/>
                  <a:pt x="874395" y="2316276"/>
                  <a:pt x="875157" y="2319515"/>
                </a:cubicBezTo>
                <a:cubicBezTo>
                  <a:pt x="876205" y="2323610"/>
                  <a:pt x="873538" y="2325992"/>
                  <a:pt x="871538" y="2328849"/>
                </a:cubicBezTo>
                <a:cubicBezTo>
                  <a:pt x="869633" y="2331707"/>
                  <a:pt x="868204" y="2334755"/>
                  <a:pt x="866775" y="2337326"/>
                </a:cubicBezTo>
                <a:cubicBezTo>
                  <a:pt x="869728" y="2341994"/>
                  <a:pt x="873252" y="2340089"/>
                  <a:pt x="876491" y="2339898"/>
                </a:cubicBezTo>
                <a:cubicBezTo>
                  <a:pt x="875062" y="2342851"/>
                  <a:pt x="873633" y="2345708"/>
                  <a:pt x="872204" y="2348756"/>
                </a:cubicBezTo>
                <a:cubicBezTo>
                  <a:pt x="875252" y="2350185"/>
                  <a:pt x="878396" y="2351709"/>
                  <a:pt x="881539" y="2353233"/>
                </a:cubicBezTo>
                <a:cubicBezTo>
                  <a:pt x="883825" y="2350852"/>
                  <a:pt x="886206" y="2348471"/>
                  <a:pt x="888492" y="2346089"/>
                </a:cubicBezTo>
                <a:lnTo>
                  <a:pt x="888206" y="2345899"/>
                </a:lnTo>
                <a:cubicBezTo>
                  <a:pt x="888302" y="2345804"/>
                  <a:pt x="888492" y="2345613"/>
                  <a:pt x="888492" y="2345613"/>
                </a:cubicBezTo>
                <a:lnTo>
                  <a:pt x="888492" y="2345994"/>
                </a:lnTo>
                <a:cubicBezTo>
                  <a:pt x="891826" y="2347137"/>
                  <a:pt x="895160" y="2347137"/>
                  <a:pt x="898017" y="2344756"/>
                </a:cubicBezTo>
                <a:cubicBezTo>
                  <a:pt x="901827" y="2341613"/>
                  <a:pt x="905923" y="2338565"/>
                  <a:pt x="909066" y="2334850"/>
                </a:cubicBezTo>
                <a:cubicBezTo>
                  <a:pt x="913638" y="2329325"/>
                  <a:pt x="918686" y="2324468"/>
                  <a:pt x="924687" y="2320848"/>
                </a:cubicBezTo>
                <a:lnTo>
                  <a:pt x="924687" y="2321134"/>
                </a:lnTo>
                <a:cubicBezTo>
                  <a:pt x="924782" y="2320943"/>
                  <a:pt x="924878" y="2320848"/>
                  <a:pt x="924973" y="2320658"/>
                </a:cubicBezTo>
                <a:cubicBezTo>
                  <a:pt x="921258" y="2318753"/>
                  <a:pt x="917067" y="2317324"/>
                  <a:pt x="912495" y="2316467"/>
                </a:cubicBezTo>
                <a:cubicBezTo>
                  <a:pt x="907828" y="2315609"/>
                  <a:pt x="904018" y="2310847"/>
                  <a:pt x="900017" y="2307608"/>
                </a:cubicBezTo>
                <a:cubicBezTo>
                  <a:pt x="898208" y="2306084"/>
                  <a:pt x="896493" y="2304465"/>
                  <a:pt x="894874" y="2302846"/>
                </a:cubicBezTo>
                <a:cubicBezTo>
                  <a:pt x="894493" y="2302465"/>
                  <a:pt x="894112" y="2302179"/>
                  <a:pt x="893731" y="2301893"/>
                </a:cubicBezTo>
                <a:cubicBezTo>
                  <a:pt x="892302" y="2300750"/>
                  <a:pt x="890873" y="2299417"/>
                  <a:pt x="889540" y="2298083"/>
                </a:cubicBezTo>
                <a:close/>
                <a:moveTo>
                  <a:pt x="2220944" y="2269318"/>
                </a:moveTo>
                <a:cubicBezTo>
                  <a:pt x="2215134" y="2271318"/>
                  <a:pt x="2209133" y="2273128"/>
                  <a:pt x="2203323" y="2275128"/>
                </a:cubicBezTo>
                <a:cubicBezTo>
                  <a:pt x="2208848" y="2277890"/>
                  <a:pt x="2214467" y="2273223"/>
                  <a:pt x="2219992" y="2273223"/>
                </a:cubicBezTo>
                <a:cubicBezTo>
                  <a:pt x="2220849" y="2273223"/>
                  <a:pt x="2221611" y="2273604"/>
                  <a:pt x="2222373" y="2273890"/>
                </a:cubicBezTo>
                <a:cubicBezTo>
                  <a:pt x="2221516" y="2274938"/>
                  <a:pt x="2220754" y="2276176"/>
                  <a:pt x="2219611" y="2276843"/>
                </a:cubicBezTo>
                <a:cubicBezTo>
                  <a:pt x="2216563" y="2278652"/>
                  <a:pt x="2213420" y="2279891"/>
                  <a:pt x="2210181" y="2281034"/>
                </a:cubicBezTo>
                <a:cubicBezTo>
                  <a:pt x="2215515" y="2283129"/>
                  <a:pt x="2220849" y="2278843"/>
                  <a:pt x="2226183" y="2278843"/>
                </a:cubicBezTo>
                <a:cubicBezTo>
                  <a:pt x="2227040" y="2278843"/>
                  <a:pt x="2227802" y="2279224"/>
                  <a:pt x="2228564" y="2279510"/>
                </a:cubicBezTo>
                <a:cubicBezTo>
                  <a:pt x="2228183" y="2279986"/>
                  <a:pt x="2227802" y="2280462"/>
                  <a:pt x="2227421" y="2280938"/>
                </a:cubicBezTo>
                <a:cubicBezTo>
                  <a:pt x="2229326" y="2280081"/>
                  <a:pt x="2231327" y="2279224"/>
                  <a:pt x="2233232" y="2278367"/>
                </a:cubicBezTo>
                <a:cubicBezTo>
                  <a:pt x="2231898" y="2278748"/>
                  <a:pt x="2230469" y="2278938"/>
                  <a:pt x="2229136" y="2279224"/>
                </a:cubicBezTo>
                <a:cubicBezTo>
                  <a:pt x="2230850" y="2277700"/>
                  <a:pt x="2232565" y="2276176"/>
                  <a:pt x="2234279" y="2274652"/>
                </a:cubicBezTo>
                <a:cubicBezTo>
                  <a:pt x="2235041" y="2274747"/>
                  <a:pt x="2235708" y="2274747"/>
                  <a:pt x="2236470" y="2274747"/>
                </a:cubicBezTo>
                <a:cubicBezTo>
                  <a:pt x="2236184" y="2275509"/>
                  <a:pt x="2235994" y="2276557"/>
                  <a:pt x="2235708" y="2277224"/>
                </a:cubicBezTo>
                <a:lnTo>
                  <a:pt x="2235803" y="2277509"/>
                </a:lnTo>
                <a:cubicBezTo>
                  <a:pt x="2238851" y="2276176"/>
                  <a:pt x="2241804" y="2274842"/>
                  <a:pt x="2244852" y="2273604"/>
                </a:cubicBezTo>
                <a:cubicBezTo>
                  <a:pt x="2243995" y="2272652"/>
                  <a:pt x="2243042" y="2271604"/>
                  <a:pt x="2242185" y="2270651"/>
                </a:cubicBezTo>
                <a:cubicBezTo>
                  <a:pt x="2239613" y="2271890"/>
                  <a:pt x="2237042" y="2273223"/>
                  <a:pt x="2234375" y="2274557"/>
                </a:cubicBezTo>
                <a:cubicBezTo>
                  <a:pt x="2231041" y="2274747"/>
                  <a:pt x="2227707" y="2275033"/>
                  <a:pt x="2224278" y="2275223"/>
                </a:cubicBezTo>
                <a:cubicBezTo>
                  <a:pt x="2224183" y="2274652"/>
                  <a:pt x="2224088" y="2274080"/>
                  <a:pt x="2224088" y="2273509"/>
                </a:cubicBezTo>
                <a:cubicBezTo>
                  <a:pt x="2223707" y="2273509"/>
                  <a:pt x="2223326" y="2273699"/>
                  <a:pt x="2222945" y="2273699"/>
                </a:cubicBezTo>
                <a:cubicBezTo>
                  <a:pt x="2223326" y="2273318"/>
                  <a:pt x="2223611" y="2273033"/>
                  <a:pt x="2223992" y="2272747"/>
                </a:cubicBezTo>
                <a:cubicBezTo>
                  <a:pt x="2223897" y="2271699"/>
                  <a:pt x="2223707" y="2270651"/>
                  <a:pt x="2223707" y="2269699"/>
                </a:cubicBezTo>
                <a:cubicBezTo>
                  <a:pt x="2223135" y="2269604"/>
                  <a:pt x="2222468" y="2269318"/>
                  <a:pt x="2221802" y="2269318"/>
                </a:cubicBezTo>
                <a:cubicBezTo>
                  <a:pt x="2221516" y="2269318"/>
                  <a:pt x="2221230" y="2269318"/>
                  <a:pt x="2220944" y="2269318"/>
                </a:cubicBezTo>
                <a:close/>
                <a:moveTo>
                  <a:pt x="946214" y="2255316"/>
                </a:moveTo>
                <a:cubicBezTo>
                  <a:pt x="945833" y="2255602"/>
                  <a:pt x="945356" y="2255983"/>
                  <a:pt x="944975" y="2256269"/>
                </a:cubicBezTo>
                <a:cubicBezTo>
                  <a:pt x="946023" y="2257126"/>
                  <a:pt x="946785" y="2258269"/>
                  <a:pt x="947261" y="2259698"/>
                </a:cubicBezTo>
                <a:lnTo>
                  <a:pt x="948295" y="2260074"/>
                </a:lnTo>
                <a:lnTo>
                  <a:pt x="948214" y="2260174"/>
                </a:lnTo>
                <a:lnTo>
                  <a:pt x="948309" y="2260079"/>
                </a:lnTo>
                <a:lnTo>
                  <a:pt x="948295" y="2260074"/>
                </a:lnTo>
                <a:lnTo>
                  <a:pt x="950500" y="2257316"/>
                </a:lnTo>
                <a:cubicBezTo>
                  <a:pt x="948976" y="2256650"/>
                  <a:pt x="947547" y="2255983"/>
                  <a:pt x="946214" y="2255316"/>
                </a:cubicBezTo>
                <a:close/>
                <a:moveTo>
                  <a:pt x="2379726" y="2235409"/>
                </a:moveTo>
                <a:cubicBezTo>
                  <a:pt x="2375535" y="2236838"/>
                  <a:pt x="2371344" y="2238266"/>
                  <a:pt x="2367153" y="2239600"/>
                </a:cubicBezTo>
                <a:cubicBezTo>
                  <a:pt x="2366867" y="2239695"/>
                  <a:pt x="2366582" y="2239886"/>
                  <a:pt x="2366296" y="2239886"/>
                </a:cubicBezTo>
                <a:cubicBezTo>
                  <a:pt x="2365343" y="2240743"/>
                  <a:pt x="2364296" y="2241695"/>
                  <a:pt x="2362867" y="2243029"/>
                </a:cubicBezTo>
                <a:cubicBezTo>
                  <a:pt x="2370296" y="2240743"/>
                  <a:pt x="2375154" y="2239124"/>
                  <a:pt x="2381441" y="2237123"/>
                </a:cubicBezTo>
                <a:cubicBezTo>
                  <a:pt x="2380774" y="2236457"/>
                  <a:pt x="2380202" y="2235980"/>
                  <a:pt x="2379726" y="2235409"/>
                </a:cubicBezTo>
                <a:close/>
                <a:moveTo>
                  <a:pt x="2829592" y="2069293"/>
                </a:moveTo>
                <a:cubicBezTo>
                  <a:pt x="2822448" y="2069388"/>
                  <a:pt x="2815209" y="2069864"/>
                  <a:pt x="2807970" y="2070436"/>
                </a:cubicBezTo>
                <a:cubicBezTo>
                  <a:pt x="2806827" y="2070531"/>
                  <a:pt x="2805684" y="2071960"/>
                  <a:pt x="2804065" y="2073198"/>
                </a:cubicBezTo>
                <a:cubicBezTo>
                  <a:pt x="2804160" y="2073484"/>
                  <a:pt x="2804255" y="2073770"/>
                  <a:pt x="2804351" y="2074055"/>
                </a:cubicBezTo>
                <a:cubicBezTo>
                  <a:pt x="2810447" y="2075865"/>
                  <a:pt x="2820353" y="2076818"/>
                  <a:pt x="2823781" y="2075770"/>
                </a:cubicBezTo>
                <a:cubicBezTo>
                  <a:pt x="2824258" y="2075675"/>
                  <a:pt x="2824734" y="2075389"/>
                  <a:pt x="2825210" y="2075198"/>
                </a:cubicBezTo>
                <a:cubicBezTo>
                  <a:pt x="2827782" y="2073770"/>
                  <a:pt x="2829497" y="2071769"/>
                  <a:pt x="2829592" y="2069293"/>
                </a:cubicBezTo>
                <a:close/>
                <a:moveTo>
                  <a:pt x="2849975" y="2039480"/>
                </a:moveTo>
                <a:cubicBezTo>
                  <a:pt x="2843689" y="2044242"/>
                  <a:pt x="2836831" y="2046147"/>
                  <a:pt x="2829592" y="2046623"/>
                </a:cubicBezTo>
                <a:cubicBezTo>
                  <a:pt x="2831306" y="2047195"/>
                  <a:pt x="2832830" y="2048147"/>
                  <a:pt x="2834164" y="2049862"/>
                </a:cubicBezTo>
                <a:cubicBezTo>
                  <a:pt x="2837974" y="2046147"/>
                  <a:pt x="2840736" y="2043004"/>
                  <a:pt x="2846165" y="2043766"/>
                </a:cubicBezTo>
                <a:cubicBezTo>
                  <a:pt x="2849309" y="2044242"/>
                  <a:pt x="2852166" y="2042909"/>
                  <a:pt x="2854547" y="2040337"/>
                </a:cubicBezTo>
                <a:cubicBezTo>
                  <a:pt x="2853023" y="2040146"/>
                  <a:pt x="2851404" y="2039956"/>
                  <a:pt x="2849975" y="2039480"/>
                </a:cubicBezTo>
                <a:close/>
                <a:moveTo>
                  <a:pt x="3030760" y="2031669"/>
                </a:moveTo>
                <a:lnTo>
                  <a:pt x="3030915" y="2031681"/>
                </a:lnTo>
                <a:lnTo>
                  <a:pt x="3010757" y="2038622"/>
                </a:lnTo>
                <a:cubicBezTo>
                  <a:pt x="3015901" y="2037384"/>
                  <a:pt x="3020759" y="2035574"/>
                  <a:pt x="3025426" y="2037479"/>
                </a:cubicBezTo>
                <a:cubicBezTo>
                  <a:pt x="3025712" y="2040337"/>
                  <a:pt x="3024569" y="2041766"/>
                  <a:pt x="3022949" y="2042813"/>
                </a:cubicBezTo>
                <a:cubicBezTo>
                  <a:pt x="3025902" y="2042147"/>
                  <a:pt x="3028760" y="2041956"/>
                  <a:pt x="3031617" y="2043099"/>
                </a:cubicBezTo>
                <a:cubicBezTo>
                  <a:pt x="3031617" y="2043385"/>
                  <a:pt x="3031617" y="2043671"/>
                  <a:pt x="3031617" y="2043861"/>
                </a:cubicBezTo>
                <a:cubicBezTo>
                  <a:pt x="3037523" y="2043861"/>
                  <a:pt x="3043428" y="2043671"/>
                  <a:pt x="3049048" y="2040146"/>
                </a:cubicBezTo>
                <a:cubicBezTo>
                  <a:pt x="3054287" y="2040908"/>
                  <a:pt x="3058382" y="2039480"/>
                  <a:pt x="3061716" y="2036527"/>
                </a:cubicBezTo>
                <a:cubicBezTo>
                  <a:pt x="3058478" y="2037003"/>
                  <a:pt x="3055525" y="2037479"/>
                  <a:pt x="3052858" y="2037098"/>
                </a:cubicBezTo>
                <a:cubicBezTo>
                  <a:pt x="3050477" y="2036813"/>
                  <a:pt x="3049048" y="2033384"/>
                  <a:pt x="3046667" y="2032907"/>
                </a:cubicBezTo>
                <a:lnTo>
                  <a:pt x="3030915" y="2031681"/>
                </a:lnTo>
                <a:lnTo>
                  <a:pt x="3030950" y="2031669"/>
                </a:lnTo>
                <a:close/>
                <a:moveTo>
                  <a:pt x="3087910" y="2024621"/>
                </a:moveTo>
                <a:lnTo>
                  <a:pt x="3088100" y="2024811"/>
                </a:lnTo>
                <a:lnTo>
                  <a:pt x="3059335" y="2027383"/>
                </a:lnTo>
                <a:cubicBezTo>
                  <a:pt x="3060859" y="2029669"/>
                  <a:pt x="3062288" y="2031955"/>
                  <a:pt x="3064002" y="2034527"/>
                </a:cubicBezTo>
                <a:cubicBezTo>
                  <a:pt x="3065050" y="2033288"/>
                  <a:pt x="3066098" y="2031764"/>
                  <a:pt x="3067145" y="2030240"/>
                </a:cubicBezTo>
                <a:cubicBezTo>
                  <a:pt x="3069622" y="2032526"/>
                  <a:pt x="3071336" y="2034146"/>
                  <a:pt x="3073337" y="2036051"/>
                </a:cubicBezTo>
                <a:cubicBezTo>
                  <a:pt x="3073337" y="2035955"/>
                  <a:pt x="3073337" y="2035955"/>
                  <a:pt x="3073337" y="2035955"/>
                </a:cubicBezTo>
                <a:cubicBezTo>
                  <a:pt x="3075051" y="2034146"/>
                  <a:pt x="3076670" y="2032526"/>
                  <a:pt x="3078289" y="2030812"/>
                </a:cubicBezTo>
                <a:cubicBezTo>
                  <a:pt x="3082862" y="2030336"/>
                  <a:pt x="3087529" y="2029955"/>
                  <a:pt x="3092101" y="2029574"/>
                </a:cubicBezTo>
                <a:cubicBezTo>
                  <a:pt x="3092196" y="2029478"/>
                  <a:pt x="3092387" y="2029288"/>
                  <a:pt x="3092482" y="2029288"/>
                </a:cubicBezTo>
                <a:cubicBezTo>
                  <a:pt x="3092482" y="2029383"/>
                  <a:pt x="3092672" y="2029383"/>
                  <a:pt x="3092672" y="2029383"/>
                </a:cubicBezTo>
                <a:cubicBezTo>
                  <a:pt x="3093435" y="2029193"/>
                  <a:pt x="3094101" y="2029002"/>
                  <a:pt x="3094863" y="2029002"/>
                </a:cubicBezTo>
                <a:cubicBezTo>
                  <a:pt x="3095339" y="2028526"/>
                  <a:pt x="3095816" y="2027954"/>
                  <a:pt x="3096482" y="2027288"/>
                </a:cubicBezTo>
                <a:cubicBezTo>
                  <a:pt x="3096673" y="2027097"/>
                  <a:pt x="3096863" y="2026907"/>
                  <a:pt x="3097054" y="2026716"/>
                </a:cubicBezTo>
                <a:cubicBezTo>
                  <a:pt x="3095530" y="2027383"/>
                  <a:pt x="3094006" y="2028240"/>
                  <a:pt x="3092482" y="2029193"/>
                </a:cubicBezTo>
                <a:lnTo>
                  <a:pt x="3088100" y="2024811"/>
                </a:lnTo>
                <a:lnTo>
                  <a:pt x="3088100" y="2024811"/>
                </a:lnTo>
                <a:close/>
                <a:moveTo>
                  <a:pt x="2969038" y="2024240"/>
                </a:moveTo>
                <a:cubicBezTo>
                  <a:pt x="2966752" y="2024430"/>
                  <a:pt x="2964371" y="2024716"/>
                  <a:pt x="2962085" y="2025002"/>
                </a:cubicBezTo>
                <a:cubicBezTo>
                  <a:pt x="2964085" y="2025573"/>
                  <a:pt x="2965990" y="2026430"/>
                  <a:pt x="2967800" y="2027573"/>
                </a:cubicBezTo>
                <a:cubicBezTo>
                  <a:pt x="2968276" y="2026430"/>
                  <a:pt x="2968657" y="2025287"/>
                  <a:pt x="2969038" y="2024240"/>
                </a:cubicBezTo>
                <a:close/>
                <a:moveTo>
                  <a:pt x="2884170" y="2019953"/>
                </a:moveTo>
                <a:lnTo>
                  <a:pt x="2884170" y="2020049"/>
                </a:lnTo>
                <a:cubicBezTo>
                  <a:pt x="2883980" y="2020144"/>
                  <a:pt x="2883789" y="2020334"/>
                  <a:pt x="2883599" y="2020430"/>
                </a:cubicBezTo>
                <a:cubicBezTo>
                  <a:pt x="2887980" y="2021954"/>
                  <a:pt x="2892457" y="2022335"/>
                  <a:pt x="2896934" y="2021287"/>
                </a:cubicBezTo>
                <a:cubicBezTo>
                  <a:pt x="2893410" y="2017001"/>
                  <a:pt x="2889123" y="2016905"/>
                  <a:pt x="2884170" y="2019953"/>
                </a:cubicBezTo>
                <a:close/>
                <a:moveTo>
                  <a:pt x="645319" y="2011381"/>
                </a:moveTo>
                <a:cubicBezTo>
                  <a:pt x="640937" y="2014715"/>
                  <a:pt x="638556" y="2019668"/>
                  <a:pt x="635508" y="2024525"/>
                </a:cubicBezTo>
                <a:cubicBezTo>
                  <a:pt x="635984" y="2024049"/>
                  <a:pt x="636461" y="2023668"/>
                  <a:pt x="636937" y="2023478"/>
                </a:cubicBezTo>
                <a:cubicBezTo>
                  <a:pt x="642938" y="2021287"/>
                  <a:pt x="644271" y="2017477"/>
                  <a:pt x="645224" y="2011952"/>
                </a:cubicBezTo>
                <a:cubicBezTo>
                  <a:pt x="645319" y="2011762"/>
                  <a:pt x="645319" y="2011571"/>
                  <a:pt x="645319" y="2011381"/>
                </a:cubicBezTo>
                <a:close/>
                <a:moveTo>
                  <a:pt x="638842" y="2001094"/>
                </a:moveTo>
                <a:cubicBezTo>
                  <a:pt x="638556" y="2001284"/>
                  <a:pt x="638175" y="2001380"/>
                  <a:pt x="637889" y="2001475"/>
                </a:cubicBezTo>
                <a:cubicBezTo>
                  <a:pt x="633698" y="2003666"/>
                  <a:pt x="629793" y="2006333"/>
                  <a:pt x="625983" y="2009000"/>
                </a:cubicBezTo>
                <a:cubicBezTo>
                  <a:pt x="627031" y="2011000"/>
                  <a:pt x="628078" y="2013095"/>
                  <a:pt x="629126" y="2015096"/>
                </a:cubicBezTo>
                <a:cubicBezTo>
                  <a:pt x="626936" y="2016810"/>
                  <a:pt x="624650" y="2016429"/>
                  <a:pt x="621792" y="2014524"/>
                </a:cubicBezTo>
                <a:cubicBezTo>
                  <a:pt x="621125" y="2014048"/>
                  <a:pt x="620459" y="2013572"/>
                  <a:pt x="619982" y="2013000"/>
                </a:cubicBezTo>
                <a:cubicBezTo>
                  <a:pt x="619125" y="2014715"/>
                  <a:pt x="618268" y="2016620"/>
                  <a:pt x="617315" y="2018620"/>
                </a:cubicBezTo>
                <a:cubicBezTo>
                  <a:pt x="619030" y="2022525"/>
                  <a:pt x="620935" y="2026907"/>
                  <a:pt x="623126" y="2031764"/>
                </a:cubicBezTo>
                <a:cubicBezTo>
                  <a:pt x="622935" y="2032336"/>
                  <a:pt x="622935" y="2033479"/>
                  <a:pt x="622649" y="2034336"/>
                </a:cubicBezTo>
                <a:cubicBezTo>
                  <a:pt x="622745" y="2034527"/>
                  <a:pt x="622935" y="2034717"/>
                  <a:pt x="623126" y="2034908"/>
                </a:cubicBezTo>
                <a:cubicBezTo>
                  <a:pt x="625126" y="2034431"/>
                  <a:pt x="627031" y="2033669"/>
                  <a:pt x="628745" y="2032526"/>
                </a:cubicBezTo>
                <a:lnTo>
                  <a:pt x="628841" y="2032717"/>
                </a:lnTo>
                <a:cubicBezTo>
                  <a:pt x="630650" y="2025383"/>
                  <a:pt x="631698" y="2020239"/>
                  <a:pt x="633222" y="2015381"/>
                </a:cubicBezTo>
                <a:cubicBezTo>
                  <a:pt x="634651" y="2010714"/>
                  <a:pt x="636746" y="2006237"/>
                  <a:pt x="638842" y="2001094"/>
                </a:cubicBezTo>
                <a:close/>
                <a:moveTo>
                  <a:pt x="538544" y="1963946"/>
                </a:moveTo>
                <a:cubicBezTo>
                  <a:pt x="535972" y="1965089"/>
                  <a:pt x="533400" y="1966328"/>
                  <a:pt x="530828" y="1967471"/>
                </a:cubicBezTo>
                <a:cubicBezTo>
                  <a:pt x="533305" y="1969280"/>
                  <a:pt x="535972" y="1970709"/>
                  <a:pt x="539401" y="1968804"/>
                </a:cubicBezTo>
                <a:cubicBezTo>
                  <a:pt x="539401" y="1967090"/>
                  <a:pt x="539115" y="1965470"/>
                  <a:pt x="538544" y="1963946"/>
                </a:cubicBezTo>
                <a:close/>
                <a:moveTo>
                  <a:pt x="501777" y="1962518"/>
                </a:moveTo>
                <a:cubicBezTo>
                  <a:pt x="498824" y="1964232"/>
                  <a:pt x="495776" y="1965661"/>
                  <a:pt x="492157" y="1966613"/>
                </a:cubicBezTo>
                <a:cubicBezTo>
                  <a:pt x="488442" y="1967566"/>
                  <a:pt x="485108" y="1969852"/>
                  <a:pt x="481775" y="1972233"/>
                </a:cubicBezTo>
                <a:cubicBezTo>
                  <a:pt x="482537" y="1973090"/>
                  <a:pt x="482918" y="1974233"/>
                  <a:pt x="482918" y="1975567"/>
                </a:cubicBezTo>
                <a:cubicBezTo>
                  <a:pt x="484441" y="1975757"/>
                  <a:pt x="485775" y="1976138"/>
                  <a:pt x="486823" y="1976805"/>
                </a:cubicBezTo>
                <a:cubicBezTo>
                  <a:pt x="488252" y="1975853"/>
                  <a:pt x="489680" y="1974900"/>
                  <a:pt x="491109" y="1973852"/>
                </a:cubicBezTo>
                <a:lnTo>
                  <a:pt x="491109" y="1973948"/>
                </a:lnTo>
                <a:cubicBezTo>
                  <a:pt x="495395" y="1970804"/>
                  <a:pt x="499777" y="1967756"/>
                  <a:pt x="504063" y="1964613"/>
                </a:cubicBezTo>
                <a:cubicBezTo>
                  <a:pt x="503206" y="1963946"/>
                  <a:pt x="502444" y="1963280"/>
                  <a:pt x="501777" y="1962518"/>
                </a:cubicBezTo>
                <a:close/>
                <a:moveTo>
                  <a:pt x="527018" y="1942325"/>
                </a:moveTo>
                <a:cubicBezTo>
                  <a:pt x="525018" y="1943849"/>
                  <a:pt x="523113" y="1945468"/>
                  <a:pt x="521113" y="1946992"/>
                </a:cubicBezTo>
                <a:lnTo>
                  <a:pt x="522237" y="1950270"/>
                </a:lnTo>
                <a:lnTo>
                  <a:pt x="522161" y="1950326"/>
                </a:lnTo>
                <a:lnTo>
                  <a:pt x="522256" y="1950326"/>
                </a:lnTo>
                <a:lnTo>
                  <a:pt x="522237" y="1950270"/>
                </a:lnTo>
                <a:lnTo>
                  <a:pt x="529971" y="1944515"/>
                </a:lnTo>
                <a:cubicBezTo>
                  <a:pt x="529019" y="1943849"/>
                  <a:pt x="528066" y="1943087"/>
                  <a:pt x="527018" y="1942325"/>
                </a:cubicBezTo>
                <a:close/>
                <a:moveTo>
                  <a:pt x="536924" y="1896319"/>
                </a:moveTo>
                <a:cubicBezTo>
                  <a:pt x="534829" y="1898224"/>
                  <a:pt x="532352" y="1899843"/>
                  <a:pt x="529495" y="1900986"/>
                </a:cubicBezTo>
                <a:cubicBezTo>
                  <a:pt x="529495" y="1901081"/>
                  <a:pt x="529495" y="1901177"/>
                  <a:pt x="529495" y="1901177"/>
                </a:cubicBezTo>
                <a:cubicBezTo>
                  <a:pt x="527114" y="1901653"/>
                  <a:pt x="524637" y="1902320"/>
                  <a:pt x="522161" y="1902605"/>
                </a:cubicBezTo>
                <a:cubicBezTo>
                  <a:pt x="517684" y="1906034"/>
                  <a:pt x="513207" y="1909559"/>
                  <a:pt x="508730" y="1913083"/>
                </a:cubicBezTo>
                <a:cubicBezTo>
                  <a:pt x="508635" y="1913369"/>
                  <a:pt x="508635" y="1913559"/>
                  <a:pt x="508635" y="1913750"/>
                </a:cubicBezTo>
                <a:cubicBezTo>
                  <a:pt x="508540" y="1913654"/>
                  <a:pt x="508349" y="1913559"/>
                  <a:pt x="508349" y="1913464"/>
                </a:cubicBezTo>
                <a:cubicBezTo>
                  <a:pt x="500634" y="1919655"/>
                  <a:pt x="493014" y="1926037"/>
                  <a:pt x="485299" y="1932323"/>
                </a:cubicBezTo>
                <a:cubicBezTo>
                  <a:pt x="484727" y="1932800"/>
                  <a:pt x="484632" y="1933752"/>
                  <a:pt x="484346" y="1934609"/>
                </a:cubicBezTo>
                <a:cubicBezTo>
                  <a:pt x="493300" y="1928799"/>
                  <a:pt x="502539" y="1923465"/>
                  <a:pt x="511112" y="1917179"/>
                </a:cubicBezTo>
                <a:lnTo>
                  <a:pt x="511112" y="1917083"/>
                </a:lnTo>
                <a:cubicBezTo>
                  <a:pt x="519970" y="1910511"/>
                  <a:pt x="528447" y="1903463"/>
                  <a:pt x="536924" y="1896509"/>
                </a:cubicBezTo>
                <a:cubicBezTo>
                  <a:pt x="536924" y="1896509"/>
                  <a:pt x="536924" y="1896319"/>
                  <a:pt x="536924" y="1896319"/>
                </a:cubicBezTo>
                <a:close/>
                <a:moveTo>
                  <a:pt x="535591" y="1893080"/>
                </a:moveTo>
                <a:lnTo>
                  <a:pt x="535483" y="1893219"/>
                </a:lnTo>
                <a:lnTo>
                  <a:pt x="529400" y="1897367"/>
                </a:lnTo>
                <a:cubicBezTo>
                  <a:pt x="529304" y="1898224"/>
                  <a:pt x="529400" y="1899367"/>
                  <a:pt x="529495" y="1900891"/>
                </a:cubicBezTo>
                <a:lnTo>
                  <a:pt x="535483" y="1893219"/>
                </a:lnTo>
                <a:lnTo>
                  <a:pt x="535686" y="1893080"/>
                </a:lnTo>
                <a:close/>
                <a:moveTo>
                  <a:pt x="2635949" y="1870030"/>
                </a:moveTo>
                <a:cubicBezTo>
                  <a:pt x="2626805" y="1867934"/>
                  <a:pt x="2620709" y="1872602"/>
                  <a:pt x="2615565" y="1879269"/>
                </a:cubicBezTo>
                <a:cubicBezTo>
                  <a:pt x="2622614" y="1876793"/>
                  <a:pt x="2630900" y="1876793"/>
                  <a:pt x="2635949" y="1870030"/>
                </a:cubicBezTo>
                <a:close/>
                <a:moveTo>
                  <a:pt x="2641854" y="1865934"/>
                </a:moveTo>
                <a:cubicBezTo>
                  <a:pt x="2639854" y="1866982"/>
                  <a:pt x="2638330" y="1868506"/>
                  <a:pt x="2636615" y="1869935"/>
                </a:cubicBezTo>
                <a:cubicBezTo>
                  <a:pt x="2638616" y="1870601"/>
                  <a:pt x="2640521" y="1871554"/>
                  <a:pt x="2642616" y="1871840"/>
                </a:cubicBezTo>
                <a:cubicBezTo>
                  <a:pt x="2643664" y="1871935"/>
                  <a:pt x="2645569" y="1870887"/>
                  <a:pt x="2646045" y="1869935"/>
                </a:cubicBezTo>
                <a:cubicBezTo>
                  <a:pt x="2646617" y="1869077"/>
                  <a:pt x="2646331" y="1867268"/>
                  <a:pt x="2645569" y="1866601"/>
                </a:cubicBezTo>
                <a:cubicBezTo>
                  <a:pt x="2644807" y="1865934"/>
                  <a:pt x="2642711" y="1865458"/>
                  <a:pt x="2641854" y="1865934"/>
                </a:cubicBezTo>
                <a:close/>
                <a:moveTo>
                  <a:pt x="502063" y="1857647"/>
                </a:moveTo>
                <a:cubicBezTo>
                  <a:pt x="498920" y="1860314"/>
                  <a:pt x="497586" y="1863077"/>
                  <a:pt x="497681" y="1866601"/>
                </a:cubicBezTo>
                <a:cubicBezTo>
                  <a:pt x="498634" y="1863553"/>
                  <a:pt x="502444" y="1862219"/>
                  <a:pt x="503968" y="1858600"/>
                </a:cubicBezTo>
                <a:cubicBezTo>
                  <a:pt x="503396" y="1858219"/>
                  <a:pt x="502730" y="1857933"/>
                  <a:pt x="502063" y="1857647"/>
                </a:cubicBezTo>
                <a:close/>
                <a:moveTo>
                  <a:pt x="2860541" y="1826969"/>
                </a:moveTo>
                <a:lnTo>
                  <a:pt x="2859881" y="1828310"/>
                </a:lnTo>
                <a:lnTo>
                  <a:pt x="2859684" y="1827363"/>
                </a:lnTo>
                <a:close/>
                <a:moveTo>
                  <a:pt x="3037237" y="1775351"/>
                </a:moveTo>
                <a:cubicBezTo>
                  <a:pt x="3030474" y="1777066"/>
                  <a:pt x="3023616" y="1778590"/>
                  <a:pt x="3016853" y="1780114"/>
                </a:cubicBezTo>
                <a:cubicBezTo>
                  <a:pt x="3020568" y="1779733"/>
                  <a:pt x="3024283" y="1779352"/>
                  <a:pt x="3027902" y="1778780"/>
                </a:cubicBezTo>
                <a:cubicBezTo>
                  <a:pt x="3028379" y="1778780"/>
                  <a:pt x="3029045" y="1779257"/>
                  <a:pt x="3029617" y="1779828"/>
                </a:cubicBezTo>
                <a:cubicBezTo>
                  <a:pt x="3030855" y="1779542"/>
                  <a:pt x="3032093" y="1779352"/>
                  <a:pt x="3033331" y="1779161"/>
                </a:cubicBezTo>
                <a:cubicBezTo>
                  <a:pt x="3035808" y="1778780"/>
                  <a:pt x="3038189" y="1777542"/>
                  <a:pt x="3042095" y="1775828"/>
                </a:cubicBezTo>
                <a:cubicBezTo>
                  <a:pt x="3040475" y="1776113"/>
                  <a:pt x="3038761" y="1775923"/>
                  <a:pt x="3037237" y="1775351"/>
                </a:cubicBezTo>
                <a:close/>
                <a:moveTo>
                  <a:pt x="3101245" y="1758873"/>
                </a:moveTo>
                <a:cubicBezTo>
                  <a:pt x="3099054" y="1759635"/>
                  <a:pt x="3096863" y="1760397"/>
                  <a:pt x="3094768" y="1761254"/>
                </a:cubicBezTo>
                <a:cubicBezTo>
                  <a:pt x="3095625" y="1762112"/>
                  <a:pt x="3095816" y="1763350"/>
                  <a:pt x="3094482" y="1765731"/>
                </a:cubicBezTo>
                <a:cubicBezTo>
                  <a:pt x="3091339" y="1766303"/>
                  <a:pt x="3088291" y="1766874"/>
                  <a:pt x="3085148" y="1767350"/>
                </a:cubicBezTo>
                <a:cubicBezTo>
                  <a:pt x="3084195" y="1768303"/>
                  <a:pt x="3083243" y="1769446"/>
                  <a:pt x="3082481" y="1770589"/>
                </a:cubicBezTo>
                <a:cubicBezTo>
                  <a:pt x="3090196" y="1769160"/>
                  <a:pt x="3097911" y="1767731"/>
                  <a:pt x="3105531" y="1765922"/>
                </a:cubicBezTo>
                <a:cubicBezTo>
                  <a:pt x="3105817" y="1765731"/>
                  <a:pt x="3106007" y="1765541"/>
                  <a:pt x="3106293" y="1765350"/>
                </a:cubicBezTo>
                <a:cubicBezTo>
                  <a:pt x="3103912" y="1763636"/>
                  <a:pt x="3101245" y="1762207"/>
                  <a:pt x="3098102" y="1761064"/>
                </a:cubicBezTo>
                <a:cubicBezTo>
                  <a:pt x="3099340" y="1760207"/>
                  <a:pt x="3100388" y="1759445"/>
                  <a:pt x="3101245" y="1758873"/>
                </a:cubicBezTo>
                <a:close/>
                <a:moveTo>
                  <a:pt x="3297752" y="1721814"/>
                </a:moveTo>
                <a:lnTo>
                  <a:pt x="3297174" y="1724393"/>
                </a:lnTo>
                <a:lnTo>
                  <a:pt x="3296758" y="1722588"/>
                </a:lnTo>
                <a:close/>
                <a:moveTo>
                  <a:pt x="3294317" y="1687817"/>
                </a:moveTo>
                <a:lnTo>
                  <a:pt x="3294264" y="1687969"/>
                </a:lnTo>
                <a:lnTo>
                  <a:pt x="3289649" y="1692865"/>
                </a:lnTo>
                <a:cubicBezTo>
                  <a:pt x="3290411" y="1693532"/>
                  <a:pt x="3291173" y="1694198"/>
                  <a:pt x="3291840" y="1694865"/>
                </a:cubicBezTo>
                <a:lnTo>
                  <a:pt x="3294264" y="1687969"/>
                </a:lnTo>
                <a:lnTo>
                  <a:pt x="3294317" y="1687912"/>
                </a:lnTo>
                <a:close/>
                <a:moveTo>
                  <a:pt x="3223736" y="1663909"/>
                </a:moveTo>
                <a:cubicBezTo>
                  <a:pt x="3222689" y="1663814"/>
                  <a:pt x="3221546" y="1663814"/>
                  <a:pt x="3220593" y="1664195"/>
                </a:cubicBezTo>
                <a:cubicBezTo>
                  <a:pt x="3216783" y="1665623"/>
                  <a:pt x="3212878" y="1666957"/>
                  <a:pt x="3209163" y="1668671"/>
                </a:cubicBezTo>
                <a:cubicBezTo>
                  <a:pt x="3206591" y="1670481"/>
                  <a:pt x="3203734" y="1672005"/>
                  <a:pt x="3200495" y="1672958"/>
                </a:cubicBezTo>
                <a:cubicBezTo>
                  <a:pt x="3199067" y="1673624"/>
                  <a:pt x="3197733" y="1674291"/>
                  <a:pt x="3196304" y="1674958"/>
                </a:cubicBezTo>
                <a:lnTo>
                  <a:pt x="3196304" y="1674863"/>
                </a:lnTo>
                <a:cubicBezTo>
                  <a:pt x="3195543" y="1678482"/>
                  <a:pt x="3194590" y="1681911"/>
                  <a:pt x="3193923" y="1685435"/>
                </a:cubicBezTo>
                <a:lnTo>
                  <a:pt x="3194209" y="1685435"/>
                </a:lnTo>
                <a:cubicBezTo>
                  <a:pt x="3195638" y="1684673"/>
                  <a:pt x="3197066" y="1683816"/>
                  <a:pt x="3198590" y="1683054"/>
                </a:cubicBezTo>
                <a:cubicBezTo>
                  <a:pt x="3205639" y="1679339"/>
                  <a:pt x="3212211" y="1674767"/>
                  <a:pt x="3219069" y="1670672"/>
                </a:cubicBezTo>
                <a:cubicBezTo>
                  <a:pt x="3221831" y="1669052"/>
                  <a:pt x="3223641" y="1666290"/>
                  <a:pt x="3223736" y="1663909"/>
                </a:cubicBezTo>
                <a:close/>
                <a:moveTo>
                  <a:pt x="3250883" y="1663623"/>
                </a:moveTo>
                <a:cubicBezTo>
                  <a:pt x="3246787" y="1668290"/>
                  <a:pt x="3243072" y="1672862"/>
                  <a:pt x="3239929" y="1677720"/>
                </a:cubicBezTo>
                <a:cubicBezTo>
                  <a:pt x="3241834" y="1677244"/>
                  <a:pt x="3243739" y="1676672"/>
                  <a:pt x="3245644" y="1676101"/>
                </a:cubicBezTo>
                <a:cubicBezTo>
                  <a:pt x="3245739" y="1676291"/>
                  <a:pt x="3245835" y="1676482"/>
                  <a:pt x="3245835" y="1676672"/>
                </a:cubicBezTo>
                <a:cubicBezTo>
                  <a:pt x="3249359" y="1673815"/>
                  <a:pt x="3252311" y="1670481"/>
                  <a:pt x="3254216" y="1666195"/>
                </a:cubicBezTo>
                <a:cubicBezTo>
                  <a:pt x="3252788" y="1666195"/>
                  <a:pt x="3251549" y="1665719"/>
                  <a:pt x="3250978" y="1663623"/>
                </a:cubicBezTo>
                <a:close/>
                <a:moveTo>
                  <a:pt x="3154775" y="1477981"/>
                </a:moveTo>
                <a:cubicBezTo>
                  <a:pt x="3146774" y="1479505"/>
                  <a:pt x="3138678" y="1480743"/>
                  <a:pt x="3131058" y="1483601"/>
                </a:cubicBezTo>
                <a:cubicBezTo>
                  <a:pt x="3131153" y="1483982"/>
                  <a:pt x="3131535" y="1484744"/>
                  <a:pt x="3131535" y="1484744"/>
                </a:cubicBezTo>
                <a:lnTo>
                  <a:pt x="3131535" y="1484839"/>
                </a:lnTo>
                <a:cubicBezTo>
                  <a:pt x="3139250" y="1482553"/>
                  <a:pt x="3147060" y="1480267"/>
                  <a:pt x="3154775" y="1477981"/>
                </a:cubicBezTo>
                <a:close/>
                <a:moveTo>
                  <a:pt x="3106960" y="1467694"/>
                </a:moveTo>
                <a:cubicBezTo>
                  <a:pt x="3097339" y="1470742"/>
                  <a:pt x="3087338" y="1472456"/>
                  <a:pt x="3077337" y="1476362"/>
                </a:cubicBezTo>
                <a:cubicBezTo>
                  <a:pt x="3077623" y="1476362"/>
                  <a:pt x="3077909" y="1476552"/>
                  <a:pt x="3078194" y="1476552"/>
                </a:cubicBezTo>
                <a:cubicBezTo>
                  <a:pt x="3080671" y="1477219"/>
                  <a:pt x="3083052" y="1477981"/>
                  <a:pt x="3085338" y="1478838"/>
                </a:cubicBezTo>
                <a:cubicBezTo>
                  <a:pt x="3091910" y="1477695"/>
                  <a:pt x="3098006" y="1475790"/>
                  <a:pt x="3104007" y="1473980"/>
                </a:cubicBezTo>
                <a:cubicBezTo>
                  <a:pt x="3104674" y="1473790"/>
                  <a:pt x="3105341" y="1473599"/>
                  <a:pt x="3106007" y="1473409"/>
                </a:cubicBezTo>
                <a:lnTo>
                  <a:pt x="3106007" y="1473504"/>
                </a:lnTo>
                <a:cubicBezTo>
                  <a:pt x="3106769" y="1471694"/>
                  <a:pt x="3107055" y="1469789"/>
                  <a:pt x="3106960" y="1467694"/>
                </a:cubicBezTo>
                <a:close/>
                <a:moveTo>
                  <a:pt x="3144964" y="1461693"/>
                </a:moveTo>
                <a:cubicBezTo>
                  <a:pt x="3144488" y="1462074"/>
                  <a:pt x="3143441" y="1462646"/>
                  <a:pt x="3143345" y="1463312"/>
                </a:cubicBezTo>
                <a:lnTo>
                  <a:pt x="3142888" y="1465690"/>
                </a:lnTo>
                <a:lnTo>
                  <a:pt x="3142869" y="1465694"/>
                </a:lnTo>
                <a:lnTo>
                  <a:pt x="3142869" y="1465789"/>
                </a:lnTo>
                <a:lnTo>
                  <a:pt x="3142888" y="1465690"/>
                </a:lnTo>
                <a:lnTo>
                  <a:pt x="3155156" y="1463312"/>
                </a:lnTo>
                <a:cubicBezTo>
                  <a:pt x="3154775" y="1463312"/>
                  <a:pt x="3154489" y="1463312"/>
                  <a:pt x="3154109" y="1463312"/>
                </a:cubicBezTo>
                <a:cubicBezTo>
                  <a:pt x="3151156" y="1463312"/>
                  <a:pt x="3148203" y="1462265"/>
                  <a:pt x="3144964" y="1461693"/>
                </a:cubicBezTo>
                <a:close/>
                <a:moveTo>
                  <a:pt x="3105150" y="1458455"/>
                </a:moveTo>
                <a:cubicBezTo>
                  <a:pt x="3101816" y="1459121"/>
                  <a:pt x="3098387" y="1459693"/>
                  <a:pt x="3094958" y="1460360"/>
                </a:cubicBezTo>
                <a:lnTo>
                  <a:pt x="3094958" y="1460264"/>
                </a:lnTo>
                <a:cubicBezTo>
                  <a:pt x="3093815" y="1460550"/>
                  <a:pt x="3092958" y="1462169"/>
                  <a:pt x="3091148" y="1463979"/>
                </a:cubicBezTo>
                <a:cubicBezTo>
                  <a:pt x="3096387" y="1466932"/>
                  <a:pt x="3101245" y="1465694"/>
                  <a:pt x="3106103" y="1464455"/>
                </a:cubicBezTo>
                <a:cubicBezTo>
                  <a:pt x="3106007" y="1463979"/>
                  <a:pt x="3105817" y="1463503"/>
                  <a:pt x="3105626" y="1463027"/>
                </a:cubicBezTo>
                <a:cubicBezTo>
                  <a:pt x="3104960" y="1461503"/>
                  <a:pt x="3104864" y="1459979"/>
                  <a:pt x="3105150" y="1458455"/>
                </a:cubicBezTo>
                <a:close/>
                <a:moveTo>
                  <a:pt x="3221450" y="1455121"/>
                </a:moveTo>
                <a:cubicBezTo>
                  <a:pt x="3220022" y="1455883"/>
                  <a:pt x="3218593" y="1456835"/>
                  <a:pt x="3217164" y="1457978"/>
                </a:cubicBezTo>
                <a:cubicBezTo>
                  <a:pt x="3213640" y="1460931"/>
                  <a:pt x="3208020" y="1461407"/>
                  <a:pt x="3202400" y="1463408"/>
                </a:cubicBezTo>
                <a:cubicBezTo>
                  <a:pt x="3207830" y="1463217"/>
                  <a:pt x="3212783" y="1463122"/>
                  <a:pt x="3217450" y="1462931"/>
                </a:cubicBezTo>
                <a:cubicBezTo>
                  <a:pt x="3218879" y="1460836"/>
                  <a:pt x="3219926" y="1458169"/>
                  <a:pt x="3221164" y="1455883"/>
                </a:cubicBezTo>
                <a:lnTo>
                  <a:pt x="3221069" y="1455788"/>
                </a:lnTo>
                <a:cubicBezTo>
                  <a:pt x="3221164" y="1455597"/>
                  <a:pt x="3221355" y="1455311"/>
                  <a:pt x="3221450" y="1455121"/>
                </a:cubicBezTo>
                <a:close/>
                <a:moveTo>
                  <a:pt x="3149727" y="1448930"/>
                </a:moveTo>
                <a:cubicBezTo>
                  <a:pt x="3148394" y="1449692"/>
                  <a:pt x="3147060" y="1450358"/>
                  <a:pt x="3145727" y="1450930"/>
                </a:cubicBezTo>
                <a:cubicBezTo>
                  <a:pt x="3143917" y="1451597"/>
                  <a:pt x="3142107" y="1452073"/>
                  <a:pt x="3140202" y="1452454"/>
                </a:cubicBezTo>
                <a:cubicBezTo>
                  <a:pt x="3141726" y="1454168"/>
                  <a:pt x="3143345" y="1456073"/>
                  <a:pt x="3145155" y="1457883"/>
                </a:cubicBezTo>
                <a:cubicBezTo>
                  <a:pt x="3146870" y="1454454"/>
                  <a:pt x="3148394" y="1451597"/>
                  <a:pt x="3149727" y="1448930"/>
                </a:cubicBezTo>
                <a:close/>
                <a:moveTo>
                  <a:pt x="3426143" y="1447787"/>
                </a:moveTo>
                <a:cubicBezTo>
                  <a:pt x="3424143" y="1448453"/>
                  <a:pt x="3422142" y="1449120"/>
                  <a:pt x="3420237" y="1449977"/>
                </a:cubicBezTo>
                <a:lnTo>
                  <a:pt x="3420142" y="1449977"/>
                </a:lnTo>
                <a:cubicBezTo>
                  <a:pt x="3419761" y="1450168"/>
                  <a:pt x="3419570" y="1451882"/>
                  <a:pt x="3419951" y="1452359"/>
                </a:cubicBezTo>
                <a:cubicBezTo>
                  <a:pt x="3420523" y="1452930"/>
                  <a:pt x="3422142" y="1453216"/>
                  <a:pt x="3422428" y="1452930"/>
                </a:cubicBezTo>
                <a:cubicBezTo>
                  <a:pt x="3423856" y="1451311"/>
                  <a:pt x="3425000" y="1449501"/>
                  <a:pt x="3426143" y="1447787"/>
                </a:cubicBezTo>
                <a:close/>
                <a:moveTo>
                  <a:pt x="3221927" y="1437881"/>
                </a:moveTo>
                <a:cubicBezTo>
                  <a:pt x="3214878" y="1438738"/>
                  <a:pt x="3207830" y="1439595"/>
                  <a:pt x="3200781" y="1440452"/>
                </a:cubicBezTo>
                <a:cubicBezTo>
                  <a:pt x="3201638" y="1443977"/>
                  <a:pt x="3201924" y="1447977"/>
                  <a:pt x="3200781" y="1451978"/>
                </a:cubicBezTo>
                <a:cubicBezTo>
                  <a:pt x="3208877" y="1450073"/>
                  <a:pt x="3217164" y="1449025"/>
                  <a:pt x="3225451" y="1447691"/>
                </a:cubicBezTo>
                <a:cubicBezTo>
                  <a:pt x="3226975" y="1444739"/>
                  <a:pt x="3228499" y="1441595"/>
                  <a:pt x="3230213" y="1438357"/>
                </a:cubicBezTo>
                <a:lnTo>
                  <a:pt x="3230309" y="1438262"/>
                </a:lnTo>
                <a:cubicBezTo>
                  <a:pt x="3227546" y="1438071"/>
                  <a:pt x="3224689" y="1437595"/>
                  <a:pt x="3221927" y="1437881"/>
                </a:cubicBezTo>
                <a:close/>
                <a:moveTo>
                  <a:pt x="3240500" y="1396828"/>
                </a:moveTo>
                <a:cubicBezTo>
                  <a:pt x="3229547" y="1394066"/>
                  <a:pt x="3221927" y="1395113"/>
                  <a:pt x="3209163" y="1400543"/>
                </a:cubicBezTo>
                <a:cubicBezTo>
                  <a:pt x="3219355" y="1399495"/>
                  <a:pt x="3229832" y="1400733"/>
                  <a:pt x="3240500" y="1396828"/>
                </a:cubicBezTo>
                <a:close/>
                <a:moveTo>
                  <a:pt x="3206210" y="1393304"/>
                </a:moveTo>
                <a:cubicBezTo>
                  <a:pt x="3203353" y="1394351"/>
                  <a:pt x="3201448" y="1394828"/>
                  <a:pt x="3199733" y="1395685"/>
                </a:cubicBezTo>
                <a:cubicBezTo>
                  <a:pt x="3189637" y="1400352"/>
                  <a:pt x="3179445" y="1401781"/>
                  <a:pt x="3168968" y="1397018"/>
                </a:cubicBezTo>
                <a:cubicBezTo>
                  <a:pt x="3166681" y="1396066"/>
                  <a:pt x="3164300" y="1395209"/>
                  <a:pt x="3161824" y="1394923"/>
                </a:cubicBezTo>
                <a:cubicBezTo>
                  <a:pt x="3157728" y="1394447"/>
                  <a:pt x="3155537" y="1396923"/>
                  <a:pt x="3154013" y="1403495"/>
                </a:cubicBezTo>
                <a:cubicBezTo>
                  <a:pt x="3158966" y="1405877"/>
                  <a:pt x="3164872" y="1402448"/>
                  <a:pt x="3170587" y="1406067"/>
                </a:cubicBezTo>
                <a:cubicBezTo>
                  <a:pt x="3168872" y="1407496"/>
                  <a:pt x="3167920" y="1408925"/>
                  <a:pt x="3166777" y="1409020"/>
                </a:cubicBezTo>
                <a:lnTo>
                  <a:pt x="3166681" y="1409020"/>
                </a:lnTo>
                <a:cubicBezTo>
                  <a:pt x="3154871" y="1410449"/>
                  <a:pt x="3142964" y="1411592"/>
                  <a:pt x="3131058" y="1412735"/>
                </a:cubicBezTo>
                <a:cubicBezTo>
                  <a:pt x="3130487" y="1413592"/>
                  <a:pt x="3130106" y="1414544"/>
                  <a:pt x="3129153" y="1415116"/>
                </a:cubicBezTo>
                <a:cubicBezTo>
                  <a:pt x="3128486" y="1415497"/>
                  <a:pt x="3127724" y="1416068"/>
                  <a:pt x="3127439" y="1416735"/>
                </a:cubicBezTo>
                <a:cubicBezTo>
                  <a:pt x="3126581" y="1419021"/>
                  <a:pt x="3125534" y="1421307"/>
                  <a:pt x="3124295" y="1423403"/>
                </a:cubicBezTo>
                <a:cubicBezTo>
                  <a:pt x="3124105" y="1423784"/>
                  <a:pt x="3124200" y="1424260"/>
                  <a:pt x="3124105" y="1424641"/>
                </a:cubicBezTo>
                <a:cubicBezTo>
                  <a:pt x="3128201" y="1423498"/>
                  <a:pt x="3132582" y="1422926"/>
                  <a:pt x="3136773" y="1422355"/>
                </a:cubicBezTo>
                <a:cubicBezTo>
                  <a:pt x="3149346" y="1420545"/>
                  <a:pt x="3161919" y="1419307"/>
                  <a:pt x="3174873" y="1417783"/>
                </a:cubicBezTo>
                <a:cubicBezTo>
                  <a:pt x="3174587" y="1412163"/>
                  <a:pt x="3183922" y="1412163"/>
                  <a:pt x="3182398" y="1405210"/>
                </a:cubicBezTo>
                <a:cubicBezTo>
                  <a:pt x="3182303" y="1404638"/>
                  <a:pt x="3185541" y="1402733"/>
                  <a:pt x="3187351" y="1402543"/>
                </a:cubicBezTo>
                <a:cubicBezTo>
                  <a:pt x="3194304" y="1401686"/>
                  <a:pt x="3201353" y="1401209"/>
                  <a:pt x="3208306" y="1400543"/>
                </a:cubicBezTo>
                <a:cubicBezTo>
                  <a:pt x="3207639" y="1398352"/>
                  <a:pt x="3207068" y="1396161"/>
                  <a:pt x="3206210" y="1393304"/>
                </a:cubicBezTo>
                <a:close/>
                <a:moveTo>
                  <a:pt x="3315272" y="1376540"/>
                </a:moveTo>
                <a:cubicBezTo>
                  <a:pt x="3308128" y="1378730"/>
                  <a:pt x="3300318" y="1378730"/>
                  <a:pt x="3292888" y="1380064"/>
                </a:cubicBezTo>
                <a:cubicBezTo>
                  <a:pt x="3289935" y="1380540"/>
                  <a:pt x="3287268" y="1382255"/>
                  <a:pt x="3284411" y="1383398"/>
                </a:cubicBezTo>
                <a:cubicBezTo>
                  <a:pt x="3284315" y="1383398"/>
                  <a:pt x="3284315" y="1383398"/>
                  <a:pt x="3284315" y="1383398"/>
                </a:cubicBezTo>
                <a:cubicBezTo>
                  <a:pt x="3280505" y="1386922"/>
                  <a:pt x="3276791" y="1390446"/>
                  <a:pt x="3272219" y="1394828"/>
                </a:cubicBezTo>
                <a:cubicBezTo>
                  <a:pt x="3277076" y="1395399"/>
                  <a:pt x="3280886" y="1395780"/>
                  <a:pt x="3284696" y="1396352"/>
                </a:cubicBezTo>
                <a:cubicBezTo>
                  <a:pt x="3285268" y="1396447"/>
                  <a:pt x="3285649" y="1397495"/>
                  <a:pt x="3286601" y="1398828"/>
                </a:cubicBezTo>
                <a:cubicBezTo>
                  <a:pt x="3281934" y="1399685"/>
                  <a:pt x="3277743" y="1400447"/>
                  <a:pt x="3273647" y="1401209"/>
                </a:cubicBezTo>
                <a:cubicBezTo>
                  <a:pt x="3273743" y="1403591"/>
                  <a:pt x="3273933" y="1405019"/>
                  <a:pt x="3273933" y="1406448"/>
                </a:cubicBezTo>
                <a:lnTo>
                  <a:pt x="3274028" y="1406448"/>
                </a:lnTo>
                <a:cubicBezTo>
                  <a:pt x="3260789" y="1409210"/>
                  <a:pt x="3246882" y="1405210"/>
                  <a:pt x="3233928" y="1410734"/>
                </a:cubicBezTo>
                <a:cubicBezTo>
                  <a:pt x="3233452" y="1410925"/>
                  <a:pt x="3232880" y="1410830"/>
                  <a:pt x="3232404" y="1410639"/>
                </a:cubicBezTo>
                <a:cubicBezTo>
                  <a:pt x="3219926" y="1405686"/>
                  <a:pt x="3206496" y="1408163"/>
                  <a:pt x="3193828" y="1405210"/>
                </a:cubicBezTo>
                <a:cubicBezTo>
                  <a:pt x="3190494" y="1408734"/>
                  <a:pt x="3187637" y="1411877"/>
                  <a:pt x="3182874" y="1417116"/>
                </a:cubicBezTo>
                <a:cubicBezTo>
                  <a:pt x="3191066" y="1417211"/>
                  <a:pt x="3196876" y="1417211"/>
                  <a:pt x="3202781" y="1416830"/>
                </a:cubicBezTo>
                <a:cubicBezTo>
                  <a:pt x="3229547" y="1415211"/>
                  <a:pt x="3256407" y="1413687"/>
                  <a:pt x="3283268" y="1412449"/>
                </a:cubicBezTo>
                <a:cubicBezTo>
                  <a:pt x="3294888" y="1411877"/>
                  <a:pt x="3306604" y="1411973"/>
                  <a:pt x="3318224" y="1411592"/>
                </a:cubicBezTo>
                <a:cubicBezTo>
                  <a:pt x="3318796" y="1411592"/>
                  <a:pt x="3319368" y="1410449"/>
                  <a:pt x="3319844" y="1409877"/>
                </a:cubicBezTo>
                <a:cubicBezTo>
                  <a:pt x="3317748" y="1409020"/>
                  <a:pt x="3315653" y="1408067"/>
                  <a:pt x="3313462" y="1407115"/>
                </a:cubicBezTo>
                <a:cubicBezTo>
                  <a:pt x="3315843" y="1402638"/>
                  <a:pt x="3319463" y="1404257"/>
                  <a:pt x="3322130" y="1403400"/>
                </a:cubicBezTo>
                <a:cubicBezTo>
                  <a:pt x="3324130" y="1402733"/>
                  <a:pt x="3326035" y="1402067"/>
                  <a:pt x="3324892" y="1399114"/>
                </a:cubicBezTo>
                <a:cubicBezTo>
                  <a:pt x="3315938" y="1397590"/>
                  <a:pt x="3306223" y="1400447"/>
                  <a:pt x="3296126" y="1395018"/>
                </a:cubicBezTo>
                <a:cubicBezTo>
                  <a:pt x="3301175" y="1390827"/>
                  <a:pt x="3305270" y="1387398"/>
                  <a:pt x="3307842" y="1385207"/>
                </a:cubicBezTo>
                <a:cubicBezTo>
                  <a:pt x="3315843" y="1384731"/>
                  <a:pt x="3322320" y="1384636"/>
                  <a:pt x="3328702" y="1383969"/>
                </a:cubicBezTo>
                <a:cubicBezTo>
                  <a:pt x="3330131" y="1383874"/>
                  <a:pt x="3331369" y="1381969"/>
                  <a:pt x="3333083" y="1380635"/>
                </a:cubicBezTo>
                <a:cubicBezTo>
                  <a:pt x="3326987" y="1376159"/>
                  <a:pt x="3322035" y="1374444"/>
                  <a:pt x="3315272" y="1376540"/>
                </a:cubicBezTo>
                <a:close/>
                <a:moveTo>
                  <a:pt x="3270218" y="1371491"/>
                </a:moveTo>
                <a:cubicBezTo>
                  <a:pt x="3270314" y="1373015"/>
                  <a:pt x="3270123" y="1374444"/>
                  <a:pt x="3269742" y="1375682"/>
                </a:cubicBezTo>
                <a:cubicBezTo>
                  <a:pt x="3277172" y="1375206"/>
                  <a:pt x="3284601" y="1374730"/>
                  <a:pt x="3292031" y="1374254"/>
                </a:cubicBezTo>
                <a:cubicBezTo>
                  <a:pt x="3285649" y="1371015"/>
                  <a:pt x="3279172" y="1371777"/>
                  <a:pt x="3272695" y="1371491"/>
                </a:cubicBezTo>
                <a:cubicBezTo>
                  <a:pt x="3271933" y="1371491"/>
                  <a:pt x="3271171" y="1371491"/>
                  <a:pt x="3270314" y="1371491"/>
                </a:cubicBezTo>
                <a:close/>
                <a:moveTo>
                  <a:pt x="3441208" y="1053124"/>
                </a:moveTo>
                <a:lnTo>
                  <a:pt x="3441287" y="1053452"/>
                </a:lnTo>
                <a:lnTo>
                  <a:pt x="3438259" y="1054900"/>
                </a:lnTo>
                <a:lnTo>
                  <a:pt x="3440144" y="1053833"/>
                </a:lnTo>
                <a:cubicBezTo>
                  <a:pt x="3440525" y="1053642"/>
                  <a:pt x="3441002" y="1053547"/>
                  <a:pt x="3441192" y="1053166"/>
                </a:cubicBezTo>
                <a:close/>
                <a:moveTo>
                  <a:pt x="3440716" y="1051070"/>
                </a:moveTo>
                <a:cubicBezTo>
                  <a:pt x="3441097" y="1050880"/>
                  <a:pt x="3441573" y="1051166"/>
                  <a:pt x="3441954" y="1051166"/>
                </a:cubicBezTo>
                <a:lnTo>
                  <a:pt x="3441208" y="1053124"/>
                </a:lnTo>
                <a:close/>
                <a:moveTo>
                  <a:pt x="453771" y="965250"/>
                </a:moveTo>
                <a:cubicBezTo>
                  <a:pt x="450533" y="966774"/>
                  <a:pt x="446246" y="967441"/>
                  <a:pt x="442341" y="968774"/>
                </a:cubicBezTo>
                <a:cubicBezTo>
                  <a:pt x="444246" y="970965"/>
                  <a:pt x="445580" y="972489"/>
                  <a:pt x="447675" y="974870"/>
                </a:cubicBezTo>
                <a:cubicBezTo>
                  <a:pt x="448342" y="971346"/>
                  <a:pt x="450342" y="968012"/>
                  <a:pt x="453581" y="965441"/>
                </a:cubicBezTo>
                <a:cubicBezTo>
                  <a:pt x="453581" y="965345"/>
                  <a:pt x="453771" y="965250"/>
                  <a:pt x="453771" y="965250"/>
                </a:cubicBezTo>
                <a:close/>
                <a:moveTo>
                  <a:pt x="2696147" y="956201"/>
                </a:moveTo>
                <a:cubicBezTo>
                  <a:pt x="2696432" y="957535"/>
                  <a:pt x="2696813" y="958773"/>
                  <a:pt x="2697194" y="960011"/>
                </a:cubicBezTo>
                <a:cubicBezTo>
                  <a:pt x="2699385" y="958773"/>
                  <a:pt x="2701576" y="958202"/>
                  <a:pt x="2704148" y="958202"/>
                </a:cubicBezTo>
                <a:cubicBezTo>
                  <a:pt x="2705100" y="958202"/>
                  <a:pt x="2705862" y="957440"/>
                  <a:pt x="2706434" y="956487"/>
                </a:cubicBezTo>
                <a:lnTo>
                  <a:pt x="2706529" y="956392"/>
                </a:lnTo>
                <a:cubicBezTo>
                  <a:pt x="2703100" y="956392"/>
                  <a:pt x="2699671" y="956297"/>
                  <a:pt x="2696147" y="956201"/>
                </a:cubicBezTo>
                <a:close/>
                <a:moveTo>
                  <a:pt x="731234" y="741698"/>
                </a:moveTo>
                <a:cubicBezTo>
                  <a:pt x="726377" y="740746"/>
                  <a:pt x="722662" y="742556"/>
                  <a:pt x="719519" y="745889"/>
                </a:cubicBezTo>
                <a:cubicBezTo>
                  <a:pt x="720662" y="746366"/>
                  <a:pt x="721709" y="746556"/>
                  <a:pt x="722757" y="746556"/>
                </a:cubicBezTo>
                <a:cubicBezTo>
                  <a:pt x="725234" y="745318"/>
                  <a:pt x="727710" y="744080"/>
                  <a:pt x="730187" y="742841"/>
                </a:cubicBezTo>
                <a:cubicBezTo>
                  <a:pt x="730472" y="742556"/>
                  <a:pt x="731139" y="741794"/>
                  <a:pt x="731139" y="741794"/>
                </a:cubicBezTo>
                <a:close/>
                <a:moveTo>
                  <a:pt x="863441" y="738650"/>
                </a:moveTo>
                <a:cubicBezTo>
                  <a:pt x="855440" y="739412"/>
                  <a:pt x="850392" y="744842"/>
                  <a:pt x="844677" y="749318"/>
                </a:cubicBezTo>
                <a:cubicBezTo>
                  <a:pt x="851630" y="749033"/>
                  <a:pt x="856678" y="745699"/>
                  <a:pt x="861346" y="741794"/>
                </a:cubicBezTo>
                <a:cubicBezTo>
                  <a:pt x="862013" y="740651"/>
                  <a:pt x="862679" y="739603"/>
                  <a:pt x="863441" y="738650"/>
                </a:cubicBezTo>
                <a:close/>
                <a:moveTo>
                  <a:pt x="787241" y="717791"/>
                </a:moveTo>
                <a:cubicBezTo>
                  <a:pt x="786194" y="717410"/>
                  <a:pt x="784955" y="717314"/>
                  <a:pt x="783431" y="717886"/>
                </a:cubicBezTo>
                <a:cubicBezTo>
                  <a:pt x="778955" y="719600"/>
                  <a:pt x="774954" y="721696"/>
                  <a:pt x="771525" y="724839"/>
                </a:cubicBezTo>
                <a:cubicBezTo>
                  <a:pt x="776954" y="722934"/>
                  <a:pt x="782193" y="720458"/>
                  <a:pt x="787241" y="717791"/>
                </a:cubicBezTo>
                <a:close/>
                <a:moveTo>
                  <a:pt x="2649855" y="712933"/>
                </a:moveTo>
                <a:cubicBezTo>
                  <a:pt x="2653189" y="715695"/>
                  <a:pt x="2655665" y="717695"/>
                  <a:pt x="2658332" y="719886"/>
                </a:cubicBezTo>
                <a:cubicBezTo>
                  <a:pt x="2659761" y="713314"/>
                  <a:pt x="2658999" y="712552"/>
                  <a:pt x="2649855" y="712933"/>
                </a:cubicBezTo>
                <a:close/>
                <a:moveTo>
                  <a:pt x="2701385" y="708837"/>
                </a:moveTo>
                <a:lnTo>
                  <a:pt x="2701393" y="708936"/>
                </a:lnTo>
                <a:lnTo>
                  <a:pt x="2699385" y="709028"/>
                </a:lnTo>
                <a:cubicBezTo>
                  <a:pt x="2699480" y="712171"/>
                  <a:pt x="2699671" y="715219"/>
                  <a:pt x="2699861" y="718267"/>
                </a:cubicBezTo>
                <a:cubicBezTo>
                  <a:pt x="2700623" y="718267"/>
                  <a:pt x="2701385" y="718267"/>
                  <a:pt x="2702147" y="718267"/>
                </a:cubicBezTo>
                <a:lnTo>
                  <a:pt x="2701393" y="708936"/>
                </a:lnTo>
                <a:lnTo>
                  <a:pt x="2701481" y="708932"/>
                </a:lnTo>
                <a:close/>
                <a:moveTo>
                  <a:pt x="2779555" y="708136"/>
                </a:moveTo>
                <a:lnTo>
                  <a:pt x="2779776" y="708361"/>
                </a:lnTo>
                <a:lnTo>
                  <a:pt x="2779510" y="708387"/>
                </a:lnTo>
                <a:lnTo>
                  <a:pt x="2779490" y="708266"/>
                </a:lnTo>
                <a:close/>
                <a:moveTo>
                  <a:pt x="2647855" y="699407"/>
                </a:moveTo>
                <a:cubicBezTo>
                  <a:pt x="2645855" y="702074"/>
                  <a:pt x="2643950" y="704646"/>
                  <a:pt x="2640997" y="708647"/>
                </a:cubicBezTo>
                <a:cubicBezTo>
                  <a:pt x="2647664" y="707408"/>
                  <a:pt x="2646426" y="702360"/>
                  <a:pt x="2647855" y="699407"/>
                </a:cubicBezTo>
                <a:close/>
                <a:moveTo>
                  <a:pt x="947071" y="697979"/>
                </a:moveTo>
                <a:cubicBezTo>
                  <a:pt x="939260" y="702646"/>
                  <a:pt x="930878" y="706646"/>
                  <a:pt x="922115" y="710361"/>
                </a:cubicBezTo>
                <a:cubicBezTo>
                  <a:pt x="907828" y="716457"/>
                  <a:pt x="894112" y="723696"/>
                  <a:pt x="880396" y="730840"/>
                </a:cubicBezTo>
                <a:cubicBezTo>
                  <a:pt x="882682" y="730840"/>
                  <a:pt x="885253" y="731030"/>
                  <a:pt x="887921" y="731507"/>
                </a:cubicBezTo>
                <a:cubicBezTo>
                  <a:pt x="888302" y="731507"/>
                  <a:pt x="888587" y="731697"/>
                  <a:pt x="888873" y="731697"/>
                </a:cubicBezTo>
                <a:cubicBezTo>
                  <a:pt x="894778" y="728935"/>
                  <a:pt x="900589" y="726077"/>
                  <a:pt x="906399" y="723125"/>
                </a:cubicBezTo>
                <a:cubicBezTo>
                  <a:pt x="908971" y="721791"/>
                  <a:pt x="911352" y="720458"/>
                  <a:pt x="913924" y="719410"/>
                </a:cubicBezTo>
                <a:cubicBezTo>
                  <a:pt x="925449" y="713219"/>
                  <a:pt x="937451" y="707789"/>
                  <a:pt x="947166" y="697979"/>
                </a:cubicBezTo>
                <a:close/>
                <a:moveTo>
                  <a:pt x="877729" y="696740"/>
                </a:moveTo>
                <a:cubicBezTo>
                  <a:pt x="876872" y="696836"/>
                  <a:pt x="876110" y="697026"/>
                  <a:pt x="875348" y="697026"/>
                </a:cubicBezTo>
                <a:lnTo>
                  <a:pt x="875348" y="696931"/>
                </a:lnTo>
                <a:cubicBezTo>
                  <a:pt x="873728" y="698169"/>
                  <a:pt x="872014" y="699407"/>
                  <a:pt x="870299" y="700455"/>
                </a:cubicBezTo>
                <a:cubicBezTo>
                  <a:pt x="863155" y="704837"/>
                  <a:pt x="856298" y="710456"/>
                  <a:pt x="848487" y="712742"/>
                </a:cubicBezTo>
                <a:cubicBezTo>
                  <a:pt x="843344" y="714266"/>
                  <a:pt x="838581" y="716171"/>
                  <a:pt x="833914" y="718362"/>
                </a:cubicBezTo>
                <a:cubicBezTo>
                  <a:pt x="832866" y="719505"/>
                  <a:pt x="831723" y="720553"/>
                  <a:pt x="830580" y="721601"/>
                </a:cubicBezTo>
                <a:cubicBezTo>
                  <a:pt x="827723" y="724458"/>
                  <a:pt x="824865" y="727316"/>
                  <a:pt x="822103" y="730173"/>
                </a:cubicBezTo>
                <a:cubicBezTo>
                  <a:pt x="835247" y="721791"/>
                  <a:pt x="850487" y="716838"/>
                  <a:pt x="864203" y="709409"/>
                </a:cubicBezTo>
                <a:cubicBezTo>
                  <a:pt x="871061" y="705694"/>
                  <a:pt x="877824" y="701979"/>
                  <a:pt x="884682" y="698264"/>
                </a:cubicBezTo>
                <a:cubicBezTo>
                  <a:pt x="883444" y="696740"/>
                  <a:pt x="881063" y="696359"/>
                  <a:pt x="877729" y="696740"/>
                </a:cubicBezTo>
                <a:close/>
                <a:moveTo>
                  <a:pt x="824198" y="690454"/>
                </a:moveTo>
                <a:cubicBezTo>
                  <a:pt x="820960" y="691787"/>
                  <a:pt x="817817" y="693216"/>
                  <a:pt x="814864" y="694931"/>
                </a:cubicBezTo>
                <a:cubicBezTo>
                  <a:pt x="817340" y="694550"/>
                  <a:pt x="819912" y="694454"/>
                  <a:pt x="822579" y="694454"/>
                </a:cubicBezTo>
                <a:cubicBezTo>
                  <a:pt x="823151" y="693121"/>
                  <a:pt x="823722" y="691787"/>
                  <a:pt x="824198" y="690549"/>
                </a:cubicBezTo>
                <a:close/>
                <a:moveTo>
                  <a:pt x="2596991" y="689692"/>
                </a:moveTo>
                <a:cubicBezTo>
                  <a:pt x="2594134" y="690549"/>
                  <a:pt x="2591181" y="691502"/>
                  <a:pt x="2588228" y="692359"/>
                </a:cubicBezTo>
                <a:cubicBezTo>
                  <a:pt x="2587466" y="695502"/>
                  <a:pt x="2585847" y="698550"/>
                  <a:pt x="2583942" y="701503"/>
                </a:cubicBezTo>
                <a:cubicBezTo>
                  <a:pt x="2584418" y="702455"/>
                  <a:pt x="2584799" y="703313"/>
                  <a:pt x="2585180" y="704075"/>
                </a:cubicBezTo>
                <a:cubicBezTo>
                  <a:pt x="2588419" y="701217"/>
                  <a:pt x="2591372" y="698931"/>
                  <a:pt x="2594039" y="696264"/>
                </a:cubicBezTo>
                <a:cubicBezTo>
                  <a:pt x="2595372" y="694835"/>
                  <a:pt x="2596991" y="692835"/>
                  <a:pt x="2596991" y="691121"/>
                </a:cubicBezTo>
                <a:close/>
                <a:moveTo>
                  <a:pt x="849725" y="682167"/>
                </a:moveTo>
                <a:cubicBezTo>
                  <a:pt x="847916" y="682262"/>
                  <a:pt x="846106" y="682358"/>
                  <a:pt x="844487" y="683024"/>
                </a:cubicBezTo>
                <a:lnTo>
                  <a:pt x="844487" y="683120"/>
                </a:lnTo>
                <a:cubicBezTo>
                  <a:pt x="838867" y="685406"/>
                  <a:pt x="832961" y="687311"/>
                  <a:pt x="827246" y="689501"/>
                </a:cubicBezTo>
                <a:cubicBezTo>
                  <a:pt x="834485" y="689501"/>
                  <a:pt x="841343" y="689787"/>
                  <a:pt x="848011" y="689216"/>
                </a:cubicBezTo>
                <a:cubicBezTo>
                  <a:pt x="851726" y="688930"/>
                  <a:pt x="852297" y="686072"/>
                  <a:pt x="850202" y="683405"/>
                </a:cubicBezTo>
                <a:cubicBezTo>
                  <a:pt x="850297" y="683405"/>
                  <a:pt x="850487" y="683405"/>
                  <a:pt x="850583" y="683405"/>
                </a:cubicBezTo>
                <a:cubicBezTo>
                  <a:pt x="850297" y="682929"/>
                  <a:pt x="850011" y="682548"/>
                  <a:pt x="849725" y="682167"/>
                </a:cubicBezTo>
                <a:close/>
                <a:moveTo>
                  <a:pt x="2769680" y="679024"/>
                </a:moveTo>
                <a:cubicBezTo>
                  <a:pt x="2767394" y="680548"/>
                  <a:pt x="2765774" y="681691"/>
                  <a:pt x="2764060" y="682834"/>
                </a:cubicBezTo>
                <a:cubicBezTo>
                  <a:pt x="2764346" y="686358"/>
                  <a:pt x="2764822" y="689025"/>
                  <a:pt x="2764631" y="691787"/>
                </a:cubicBezTo>
                <a:cubicBezTo>
                  <a:pt x="2764441" y="694454"/>
                  <a:pt x="2763869" y="697026"/>
                  <a:pt x="2766631" y="699026"/>
                </a:cubicBezTo>
                <a:cubicBezTo>
                  <a:pt x="2768441" y="694835"/>
                  <a:pt x="2770061" y="691121"/>
                  <a:pt x="2771870" y="686834"/>
                </a:cubicBezTo>
                <a:cubicBezTo>
                  <a:pt x="2771299" y="684834"/>
                  <a:pt x="2770537" y="682167"/>
                  <a:pt x="2769680" y="679024"/>
                </a:cubicBezTo>
                <a:close/>
                <a:moveTo>
                  <a:pt x="2763107" y="673690"/>
                </a:moveTo>
                <a:cubicBezTo>
                  <a:pt x="2760060" y="675785"/>
                  <a:pt x="2757869" y="677024"/>
                  <a:pt x="2755964" y="678643"/>
                </a:cubicBezTo>
                <a:cubicBezTo>
                  <a:pt x="2754916" y="679595"/>
                  <a:pt x="2753678" y="681786"/>
                  <a:pt x="2754059" y="682358"/>
                </a:cubicBezTo>
                <a:cubicBezTo>
                  <a:pt x="2757202" y="687311"/>
                  <a:pt x="2754630" y="691406"/>
                  <a:pt x="2751963" y="695502"/>
                </a:cubicBezTo>
                <a:cubicBezTo>
                  <a:pt x="2753582" y="697026"/>
                  <a:pt x="2754821" y="698169"/>
                  <a:pt x="2756249" y="699503"/>
                </a:cubicBezTo>
                <a:cubicBezTo>
                  <a:pt x="2758535" y="693502"/>
                  <a:pt x="2761869" y="688073"/>
                  <a:pt x="2757869" y="682453"/>
                </a:cubicBezTo>
                <a:cubicBezTo>
                  <a:pt x="2759488" y="679405"/>
                  <a:pt x="2763869" y="679119"/>
                  <a:pt x="2763107" y="673690"/>
                </a:cubicBezTo>
                <a:close/>
                <a:moveTo>
                  <a:pt x="2786253" y="661974"/>
                </a:moveTo>
                <a:cubicBezTo>
                  <a:pt x="2785586" y="662069"/>
                  <a:pt x="2784824" y="662069"/>
                  <a:pt x="2784062" y="662069"/>
                </a:cubicBezTo>
                <a:cubicBezTo>
                  <a:pt x="2783491" y="665784"/>
                  <a:pt x="2783205" y="669118"/>
                  <a:pt x="2777871" y="669118"/>
                </a:cubicBezTo>
                <a:cubicBezTo>
                  <a:pt x="2777395" y="667022"/>
                  <a:pt x="2776919" y="664927"/>
                  <a:pt x="2776347" y="662450"/>
                </a:cubicBezTo>
                <a:cubicBezTo>
                  <a:pt x="2775014" y="663022"/>
                  <a:pt x="2773775" y="663689"/>
                  <a:pt x="2772061" y="664451"/>
                </a:cubicBezTo>
                <a:cubicBezTo>
                  <a:pt x="2772061" y="663879"/>
                  <a:pt x="2772061" y="663212"/>
                  <a:pt x="2772061" y="662641"/>
                </a:cubicBezTo>
                <a:lnTo>
                  <a:pt x="2771585" y="662546"/>
                </a:lnTo>
                <a:cubicBezTo>
                  <a:pt x="2768632" y="662736"/>
                  <a:pt x="2765679" y="663022"/>
                  <a:pt x="2762726" y="663212"/>
                </a:cubicBezTo>
                <a:cubicBezTo>
                  <a:pt x="2764917" y="665784"/>
                  <a:pt x="2766536" y="667975"/>
                  <a:pt x="2766060" y="670451"/>
                </a:cubicBezTo>
                <a:cubicBezTo>
                  <a:pt x="2769680" y="673214"/>
                  <a:pt x="2772442" y="675404"/>
                  <a:pt x="2775966" y="678071"/>
                </a:cubicBezTo>
                <a:cubicBezTo>
                  <a:pt x="2778538" y="676833"/>
                  <a:pt x="2779395" y="670928"/>
                  <a:pt x="2785681" y="672452"/>
                </a:cubicBezTo>
                <a:cubicBezTo>
                  <a:pt x="2784920" y="674928"/>
                  <a:pt x="2784539" y="677690"/>
                  <a:pt x="2783205" y="679976"/>
                </a:cubicBezTo>
                <a:cubicBezTo>
                  <a:pt x="2780252" y="684929"/>
                  <a:pt x="2780062" y="684834"/>
                  <a:pt x="2784158" y="689025"/>
                </a:cubicBezTo>
                <a:cubicBezTo>
                  <a:pt x="2784443" y="689311"/>
                  <a:pt x="2784634" y="689882"/>
                  <a:pt x="2785110" y="690740"/>
                </a:cubicBezTo>
                <a:cubicBezTo>
                  <a:pt x="2783967" y="693455"/>
                  <a:pt x="2784062" y="696669"/>
                  <a:pt x="2783693" y="699788"/>
                </a:cubicBezTo>
                <a:lnTo>
                  <a:pt x="2779555" y="708136"/>
                </a:lnTo>
                <a:lnTo>
                  <a:pt x="2774347" y="702836"/>
                </a:lnTo>
                <a:cubicBezTo>
                  <a:pt x="2773299" y="704741"/>
                  <a:pt x="2771775" y="706742"/>
                  <a:pt x="2773871" y="708932"/>
                </a:cubicBezTo>
                <a:lnTo>
                  <a:pt x="2779510" y="708387"/>
                </a:lnTo>
                <a:lnTo>
                  <a:pt x="2781395" y="719696"/>
                </a:lnTo>
                <a:cubicBezTo>
                  <a:pt x="2781586" y="720839"/>
                  <a:pt x="2781205" y="722267"/>
                  <a:pt x="2780729" y="723315"/>
                </a:cubicBezTo>
                <a:cubicBezTo>
                  <a:pt x="2778919" y="727220"/>
                  <a:pt x="2778252" y="728744"/>
                  <a:pt x="2778347" y="731316"/>
                </a:cubicBezTo>
                <a:cubicBezTo>
                  <a:pt x="2786063" y="731316"/>
                  <a:pt x="2792063" y="731697"/>
                  <a:pt x="2797302" y="729887"/>
                </a:cubicBezTo>
                <a:cubicBezTo>
                  <a:pt x="2798636" y="726268"/>
                  <a:pt x="2798731" y="722172"/>
                  <a:pt x="2800160" y="718648"/>
                </a:cubicBezTo>
                <a:cubicBezTo>
                  <a:pt x="2802446" y="713314"/>
                  <a:pt x="2806351" y="710171"/>
                  <a:pt x="2812733" y="710171"/>
                </a:cubicBezTo>
                <a:cubicBezTo>
                  <a:pt x="2815685" y="710266"/>
                  <a:pt x="2818543" y="708742"/>
                  <a:pt x="2821400" y="707885"/>
                </a:cubicBezTo>
                <a:cubicBezTo>
                  <a:pt x="2832830" y="704646"/>
                  <a:pt x="2842736" y="707980"/>
                  <a:pt x="2851785" y="714933"/>
                </a:cubicBezTo>
                <a:cubicBezTo>
                  <a:pt x="2853404" y="716171"/>
                  <a:pt x="2855024" y="717410"/>
                  <a:pt x="2856548" y="718648"/>
                </a:cubicBezTo>
                <a:cubicBezTo>
                  <a:pt x="2856262" y="721601"/>
                  <a:pt x="2856548" y="723982"/>
                  <a:pt x="2857214" y="725887"/>
                </a:cubicBezTo>
                <a:cubicBezTo>
                  <a:pt x="2865692" y="723887"/>
                  <a:pt x="2874360" y="721886"/>
                  <a:pt x="2883027" y="719600"/>
                </a:cubicBezTo>
                <a:cubicBezTo>
                  <a:pt x="2884456" y="719219"/>
                  <a:pt x="2885789" y="719124"/>
                  <a:pt x="2887028" y="719219"/>
                </a:cubicBezTo>
                <a:cubicBezTo>
                  <a:pt x="2887789" y="716743"/>
                  <a:pt x="2887218" y="714171"/>
                  <a:pt x="2885123" y="713314"/>
                </a:cubicBezTo>
                <a:cubicBezTo>
                  <a:pt x="2880646" y="711599"/>
                  <a:pt x="2879598" y="708551"/>
                  <a:pt x="2880931" y="703884"/>
                </a:cubicBezTo>
                <a:cubicBezTo>
                  <a:pt x="2878741" y="704932"/>
                  <a:pt x="2877598" y="705408"/>
                  <a:pt x="2876455" y="705884"/>
                </a:cubicBezTo>
                <a:cubicBezTo>
                  <a:pt x="2876550" y="703503"/>
                  <a:pt x="2876645" y="701312"/>
                  <a:pt x="2876741" y="698074"/>
                </a:cubicBezTo>
                <a:cubicBezTo>
                  <a:pt x="2873502" y="700265"/>
                  <a:pt x="2871311" y="701789"/>
                  <a:pt x="2868454" y="703694"/>
                </a:cubicBezTo>
                <a:cubicBezTo>
                  <a:pt x="2866835" y="698169"/>
                  <a:pt x="2871026" y="695693"/>
                  <a:pt x="2872454" y="692264"/>
                </a:cubicBezTo>
                <a:cubicBezTo>
                  <a:pt x="2873121" y="690644"/>
                  <a:pt x="2873788" y="688930"/>
                  <a:pt x="2874455" y="687215"/>
                </a:cubicBezTo>
                <a:cubicBezTo>
                  <a:pt x="2871978" y="686739"/>
                  <a:pt x="2869692" y="685787"/>
                  <a:pt x="2867787" y="683977"/>
                </a:cubicBezTo>
                <a:cubicBezTo>
                  <a:pt x="2862072" y="678643"/>
                  <a:pt x="2854738" y="678071"/>
                  <a:pt x="2846451" y="678929"/>
                </a:cubicBezTo>
                <a:cubicBezTo>
                  <a:pt x="2841784" y="679405"/>
                  <a:pt x="2837212" y="679786"/>
                  <a:pt x="2832545" y="680072"/>
                </a:cubicBezTo>
                <a:cubicBezTo>
                  <a:pt x="2832545" y="681500"/>
                  <a:pt x="2832259" y="683120"/>
                  <a:pt x="2831306" y="684929"/>
                </a:cubicBezTo>
                <a:cubicBezTo>
                  <a:pt x="2833116" y="684072"/>
                  <a:pt x="2834831" y="683120"/>
                  <a:pt x="2836640" y="682262"/>
                </a:cubicBezTo>
                <a:cubicBezTo>
                  <a:pt x="2832068" y="691311"/>
                  <a:pt x="2824353" y="695597"/>
                  <a:pt x="2815400" y="698264"/>
                </a:cubicBezTo>
                <a:cubicBezTo>
                  <a:pt x="2813971" y="696645"/>
                  <a:pt x="2812828" y="695407"/>
                  <a:pt x="2811685" y="694169"/>
                </a:cubicBezTo>
                <a:cubicBezTo>
                  <a:pt x="2808351" y="694931"/>
                  <a:pt x="2805970" y="700169"/>
                  <a:pt x="2801874" y="695312"/>
                </a:cubicBezTo>
                <a:cubicBezTo>
                  <a:pt x="2803589" y="694454"/>
                  <a:pt x="2805018" y="693692"/>
                  <a:pt x="2806827" y="692740"/>
                </a:cubicBezTo>
                <a:cubicBezTo>
                  <a:pt x="2805875" y="691978"/>
                  <a:pt x="2805208" y="691025"/>
                  <a:pt x="2804827" y="691121"/>
                </a:cubicBezTo>
                <a:cubicBezTo>
                  <a:pt x="2801969" y="691883"/>
                  <a:pt x="2799207" y="692835"/>
                  <a:pt x="2795778" y="693883"/>
                </a:cubicBezTo>
                <a:cubicBezTo>
                  <a:pt x="2795302" y="692359"/>
                  <a:pt x="2794730" y="690835"/>
                  <a:pt x="2794254" y="689216"/>
                </a:cubicBezTo>
                <a:cubicBezTo>
                  <a:pt x="2793492" y="686549"/>
                  <a:pt x="2793206" y="683501"/>
                  <a:pt x="2791778" y="681215"/>
                </a:cubicBezTo>
                <a:cubicBezTo>
                  <a:pt x="2790158" y="678738"/>
                  <a:pt x="2789968" y="676833"/>
                  <a:pt x="2790825" y="674071"/>
                </a:cubicBezTo>
                <a:cubicBezTo>
                  <a:pt x="2790920" y="673785"/>
                  <a:pt x="2791016" y="673499"/>
                  <a:pt x="2791016" y="673214"/>
                </a:cubicBezTo>
                <a:cubicBezTo>
                  <a:pt x="2790539" y="672928"/>
                  <a:pt x="2789968" y="672642"/>
                  <a:pt x="2789492" y="672356"/>
                </a:cubicBezTo>
                <a:cubicBezTo>
                  <a:pt x="2790158" y="671880"/>
                  <a:pt x="2790635" y="671499"/>
                  <a:pt x="2791111" y="671118"/>
                </a:cubicBezTo>
                <a:cubicBezTo>
                  <a:pt x="2790920" y="669785"/>
                  <a:pt x="2790254" y="668451"/>
                  <a:pt x="2788920" y="667118"/>
                </a:cubicBezTo>
                <a:cubicBezTo>
                  <a:pt x="2787682" y="665879"/>
                  <a:pt x="2787015" y="664165"/>
                  <a:pt x="2786253" y="661974"/>
                </a:cubicBezTo>
                <a:close/>
                <a:moveTo>
                  <a:pt x="2858262" y="649973"/>
                </a:moveTo>
                <a:cubicBezTo>
                  <a:pt x="2856357" y="650068"/>
                  <a:pt x="2854452" y="650258"/>
                  <a:pt x="2852547" y="650354"/>
                </a:cubicBezTo>
                <a:cubicBezTo>
                  <a:pt x="2852261" y="650830"/>
                  <a:pt x="2851976" y="651306"/>
                  <a:pt x="2851690" y="651782"/>
                </a:cubicBezTo>
                <a:cubicBezTo>
                  <a:pt x="2853214" y="654449"/>
                  <a:pt x="2854928" y="656926"/>
                  <a:pt x="2855976" y="659593"/>
                </a:cubicBezTo>
                <a:cubicBezTo>
                  <a:pt x="2856262" y="660164"/>
                  <a:pt x="2854357" y="661688"/>
                  <a:pt x="2853595" y="662641"/>
                </a:cubicBezTo>
                <a:cubicBezTo>
                  <a:pt x="2850356" y="661784"/>
                  <a:pt x="2852452" y="656640"/>
                  <a:pt x="2848547" y="657593"/>
                </a:cubicBezTo>
                <a:cubicBezTo>
                  <a:pt x="2846165" y="658259"/>
                  <a:pt x="2843975" y="659498"/>
                  <a:pt x="2840736" y="660926"/>
                </a:cubicBezTo>
                <a:cubicBezTo>
                  <a:pt x="2842355" y="657402"/>
                  <a:pt x="2843784" y="654354"/>
                  <a:pt x="2845213" y="651116"/>
                </a:cubicBezTo>
                <a:cubicBezTo>
                  <a:pt x="2840355" y="651782"/>
                  <a:pt x="2835497" y="652735"/>
                  <a:pt x="2830925" y="654449"/>
                </a:cubicBezTo>
                <a:cubicBezTo>
                  <a:pt x="2831497" y="657212"/>
                  <a:pt x="2831687" y="660164"/>
                  <a:pt x="2831402" y="663403"/>
                </a:cubicBezTo>
                <a:cubicBezTo>
                  <a:pt x="2829497" y="661974"/>
                  <a:pt x="2828163" y="661022"/>
                  <a:pt x="2825782" y="659307"/>
                </a:cubicBezTo>
                <a:cubicBezTo>
                  <a:pt x="2825877" y="661879"/>
                  <a:pt x="2825782" y="663784"/>
                  <a:pt x="2826068" y="665594"/>
                </a:cubicBezTo>
                <a:cubicBezTo>
                  <a:pt x="2832354" y="665022"/>
                  <a:pt x="2838545" y="664546"/>
                  <a:pt x="2844832" y="664165"/>
                </a:cubicBezTo>
                <a:cubicBezTo>
                  <a:pt x="2844832" y="663689"/>
                  <a:pt x="2845403" y="662927"/>
                  <a:pt x="2845403" y="662927"/>
                </a:cubicBezTo>
                <a:lnTo>
                  <a:pt x="2845499" y="663022"/>
                </a:lnTo>
                <a:cubicBezTo>
                  <a:pt x="2845785" y="662831"/>
                  <a:pt x="2846356" y="663022"/>
                  <a:pt x="2846832" y="663022"/>
                </a:cubicBezTo>
                <a:cubicBezTo>
                  <a:pt x="2846737" y="663403"/>
                  <a:pt x="2846642" y="663784"/>
                  <a:pt x="2846546" y="664165"/>
                </a:cubicBezTo>
                <a:cubicBezTo>
                  <a:pt x="2853023" y="663784"/>
                  <a:pt x="2859500" y="663593"/>
                  <a:pt x="2865977" y="663403"/>
                </a:cubicBezTo>
                <a:cubicBezTo>
                  <a:pt x="2865120" y="660069"/>
                  <a:pt x="2864263" y="656640"/>
                  <a:pt x="2863310" y="653021"/>
                </a:cubicBezTo>
                <a:cubicBezTo>
                  <a:pt x="2862453" y="653116"/>
                  <a:pt x="2860358" y="653306"/>
                  <a:pt x="2859214" y="653497"/>
                </a:cubicBezTo>
                <a:cubicBezTo>
                  <a:pt x="2858834" y="652163"/>
                  <a:pt x="2858548" y="651020"/>
                  <a:pt x="2858262" y="649973"/>
                </a:cubicBezTo>
                <a:close/>
                <a:moveTo>
                  <a:pt x="2876360" y="649782"/>
                </a:moveTo>
                <a:cubicBezTo>
                  <a:pt x="2874740" y="652925"/>
                  <a:pt x="2873121" y="655973"/>
                  <a:pt x="2871502" y="659117"/>
                </a:cubicBezTo>
                <a:cubicBezTo>
                  <a:pt x="2872073" y="659402"/>
                  <a:pt x="2872645" y="659593"/>
                  <a:pt x="2873216" y="659879"/>
                </a:cubicBezTo>
                <a:cubicBezTo>
                  <a:pt x="2874645" y="656831"/>
                  <a:pt x="2876169" y="653687"/>
                  <a:pt x="2877693" y="650544"/>
                </a:cubicBezTo>
                <a:lnTo>
                  <a:pt x="2877693" y="650449"/>
                </a:lnTo>
                <a:cubicBezTo>
                  <a:pt x="2877312" y="650258"/>
                  <a:pt x="2876836" y="649973"/>
                  <a:pt x="2876360" y="649782"/>
                </a:cubicBezTo>
                <a:close/>
                <a:moveTo>
                  <a:pt x="2724817" y="646544"/>
                </a:moveTo>
                <a:lnTo>
                  <a:pt x="2718591" y="647676"/>
                </a:lnTo>
                <a:lnTo>
                  <a:pt x="2718626" y="647591"/>
                </a:lnTo>
                <a:lnTo>
                  <a:pt x="2718530" y="647687"/>
                </a:lnTo>
                <a:lnTo>
                  <a:pt x="2718591" y="647676"/>
                </a:lnTo>
                <a:lnTo>
                  <a:pt x="2715101" y="656164"/>
                </a:lnTo>
                <a:cubicBezTo>
                  <a:pt x="2715578" y="657212"/>
                  <a:pt x="2716244" y="657878"/>
                  <a:pt x="2717006" y="658355"/>
                </a:cubicBezTo>
                <a:cubicBezTo>
                  <a:pt x="2718435" y="652259"/>
                  <a:pt x="2721102" y="648544"/>
                  <a:pt x="2724817" y="646544"/>
                </a:cubicBezTo>
                <a:close/>
                <a:moveTo>
                  <a:pt x="2741771" y="641495"/>
                </a:moveTo>
                <a:cubicBezTo>
                  <a:pt x="2742057" y="642829"/>
                  <a:pt x="2742343" y="643972"/>
                  <a:pt x="2742629" y="645210"/>
                </a:cubicBezTo>
                <a:cubicBezTo>
                  <a:pt x="2744819" y="645401"/>
                  <a:pt x="2747010" y="645591"/>
                  <a:pt x="2749201" y="645782"/>
                </a:cubicBezTo>
                <a:lnTo>
                  <a:pt x="2749201" y="645686"/>
                </a:lnTo>
                <a:cubicBezTo>
                  <a:pt x="2747772" y="643305"/>
                  <a:pt x="2746153" y="641114"/>
                  <a:pt x="2741771" y="641495"/>
                </a:cubicBezTo>
                <a:close/>
                <a:moveTo>
                  <a:pt x="2819114" y="632447"/>
                </a:moveTo>
                <a:cubicBezTo>
                  <a:pt x="2818924" y="639495"/>
                  <a:pt x="2809399" y="634352"/>
                  <a:pt x="2810351" y="641972"/>
                </a:cubicBezTo>
                <a:cubicBezTo>
                  <a:pt x="2815400" y="642162"/>
                  <a:pt x="2820448" y="642257"/>
                  <a:pt x="2825687" y="642448"/>
                </a:cubicBezTo>
                <a:cubicBezTo>
                  <a:pt x="2827973" y="642162"/>
                  <a:pt x="2830449" y="641591"/>
                  <a:pt x="2832545" y="640733"/>
                </a:cubicBezTo>
                <a:cubicBezTo>
                  <a:pt x="2833402" y="640448"/>
                  <a:pt x="2834164" y="640162"/>
                  <a:pt x="2834926" y="639876"/>
                </a:cubicBezTo>
                <a:cubicBezTo>
                  <a:pt x="2833497" y="639495"/>
                  <a:pt x="2832354" y="638257"/>
                  <a:pt x="2832068" y="635399"/>
                </a:cubicBezTo>
                <a:cubicBezTo>
                  <a:pt x="2827687" y="638543"/>
                  <a:pt x="2823496" y="638257"/>
                  <a:pt x="2819210" y="632447"/>
                </a:cubicBezTo>
                <a:close/>
                <a:moveTo>
                  <a:pt x="2880455" y="632256"/>
                </a:moveTo>
                <a:cubicBezTo>
                  <a:pt x="2877788" y="632542"/>
                  <a:pt x="2875121" y="632732"/>
                  <a:pt x="2872454" y="632732"/>
                </a:cubicBezTo>
                <a:lnTo>
                  <a:pt x="2873736" y="635114"/>
                </a:lnTo>
                <a:lnTo>
                  <a:pt x="2873693" y="635114"/>
                </a:lnTo>
                <a:lnTo>
                  <a:pt x="2873788" y="635209"/>
                </a:lnTo>
                <a:lnTo>
                  <a:pt x="2873736" y="635114"/>
                </a:lnTo>
                <a:lnTo>
                  <a:pt x="2880455" y="635018"/>
                </a:lnTo>
                <a:cubicBezTo>
                  <a:pt x="2880455" y="634352"/>
                  <a:pt x="2880455" y="633590"/>
                  <a:pt x="2880455" y="632828"/>
                </a:cubicBezTo>
                <a:cubicBezTo>
                  <a:pt x="2880455" y="632637"/>
                  <a:pt x="2880455" y="632447"/>
                  <a:pt x="2880455" y="632256"/>
                </a:cubicBezTo>
                <a:close/>
                <a:moveTo>
                  <a:pt x="2760917" y="631304"/>
                </a:moveTo>
                <a:lnTo>
                  <a:pt x="2760624" y="631869"/>
                </a:lnTo>
                <a:lnTo>
                  <a:pt x="2753297" y="640733"/>
                </a:lnTo>
                <a:cubicBezTo>
                  <a:pt x="2753963" y="641114"/>
                  <a:pt x="2754725" y="641591"/>
                  <a:pt x="2755392" y="641972"/>
                </a:cubicBezTo>
                <a:cubicBezTo>
                  <a:pt x="2756154" y="640543"/>
                  <a:pt x="2756916" y="639114"/>
                  <a:pt x="2757678" y="637590"/>
                </a:cubicBezTo>
                <a:cubicBezTo>
                  <a:pt x="2757488" y="637495"/>
                  <a:pt x="2757297" y="637495"/>
                  <a:pt x="2757106" y="637495"/>
                </a:cubicBezTo>
                <a:cubicBezTo>
                  <a:pt x="2757202" y="637019"/>
                  <a:pt x="2757202" y="636447"/>
                  <a:pt x="2757488" y="636257"/>
                </a:cubicBezTo>
                <a:cubicBezTo>
                  <a:pt x="2757678" y="636066"/>
                  <a:pt x="2757964" y="636257"/>
                  <a:pt x="2758345" y="636257"/>
                </a:cubicBezTo>
                <a:lnTo>
                  <a:pt x="2760624" y="631869"/>
                </a:lnTo>
                <a:lnTo>
                  <a:pt x="2761012" y="631399"/>
                </a:lnTo>
                <a:close/>
                <a:moveTo>
                  <a:pt x="2725960" y="622636"/>
                </a:moveTo>
                <a:cubicBezTo>
                  <a:pt x="2725198" y="624541"/>
                  <a:pt x="2724055" y="626446"/>
                  <a:pt x="2723864" y="628351"/>
                </a:cubicBezTo>
                <a:cubicBezTo>
                  <a:pt x="2723674" y="630923"/>
                  <a:pt x="2725484" y="629970"/>
                  <a:pt x="2726817" y="629399"/>
                </a:cubicBezTo>
                <a:cubicBezTo>
                  <a:pt x="2727770" y="630351"/>
                  <a:pt x="2728722" y="631399"/>
                  <a:pt x="2729865" y="632447"/>
                </a:cubicBezTo>
                <a:lnTo>
                  <a:pt x="2729960" y="632351"/>
                </a:lnTo>
                <a:cubicBezTo>
                  <a:pt x="2731741" y="628858"/>
                  <a:pt x="2731932" y="626001"/>
                  <a:pt x="2730532" y="623779"/>
                </a:cubicBezTo>
                <a:cubicBezTo>
                  <a:pt x="2729294" y="625684"/>
                  <a:pt x="2728055" y="627494"/>
                  <a:pt x="2726817" y="629399"/>
                </a:cubicBezTo>
                <a:cubicBezTo>
                  <a:pt x="2726531" y="627113"/>
                  <a:pt x="2726246" y="624922"/>
                  <a:pt x="2725960" y="622636"/>
                </a:cubicBezTo>
                <a:close/>
                <a:moveTo>
                  <a:pt x="2747486" y="613397"/>
                </a:moveTo>
                <a:cubicBezTo>
                  <a:pt x="2744248" y="618254"/>
                  <a:pt x="2742629" y="632351"/>
                  <a:pt x="2744819" y="638066"/>
                </a:cubicBezTo>
                <a:cubicBezTo>
                  <a:pt x="2746629" y="631113"/>
                  <a:pt x="2748058" y="624065"/>
                  <a:pt x="2749296" y="616921"/>
                </a:cubicBezTo>
                <a:cubicBezTo>
                  <a:pt x="2749391" y="616159"/>
                  <a:pt x="2748439" y="615111"/>
                  <a:pt x="2747486" y="613397"/>
                </a:cubicBezTo>
                <a:close/>
                <a:moveTo>
                  <a:pt x="2844451" y="605396"/>
                </a:moveTo>
                <a:cubicBezTo>
                  <a:pt x="2839879" y="607301"/>
                  <a:pt x="2836450" y="608729"/>
                  <a:pt x="2836640" y="613778"/>
                </a:cubicBezTo>
                <a:cubicBezTo>
                  <a:pt x="2839784" y="613968"/>
                  <a:pt x="2842546" y="614063"/>
                  <a:pt x="2846451" y="614254"/>
                </a:cubicBezTo>
                <a:cubicBezTo>
                  <a:pt x="2845689" y="611015"/>
                  <a:pt x="2845118" y="608444"/>
                  <a:pt x="2844451" y="605396"/>
                </a:cubicBezTo>
                <a:close/>
                <a:moveTo>
                  <a:pt x="2865596" y="601967"/>
                </a:moveTo>
                <a:lnTo>
                  <a:pt x="2865596" y="602062"/>
                </a:lnTo>
                <a:cubicBezTo>
                  <a:pt x="2860929" y="610730"/>
                  <a:pt x="2855595" y="602443"/>
                  <a:pt x="2848642" y="602348"/>
                </a:cubicBezTo>
                <a:cubicBezTo>
                  <a:pt x="2853023" y="605872"/>
                  <a:pt x="2855976" y="608158"/>
                  <a:pt x="2858929" y="610444"/>
                </a:cubicBezTo>
                <a:cubicBezTo>
                  <a:pt x="2860929" y="611968"/>
                  <a:pt x="2861977" y="613682"/>
                  <a:pt x="2861881" y="615968"/>
                </a:cubicBezTo>
                <a:cubicBezTo>
                  <a:pt x="2869216" y="616254"/>
                  <a:pt x="2876264" y="617492"/>
                  <a:pt x="2883122" y="619969"/>
                </a:cubicBezTo>
                <a:cubicBezTo>
                  <a:pt x="2882075" y="616730"/>
                  <a:pt x="2881218" y="613682"/>
                  <a:pt x="2879979" y="609777"/>
                </a:cubicBezTo>
                <a:cubicBezTo>
                  <a:pt x="2877312" y="605681"/>
                  <a:pt x="2868930" y="609015"/>
                  <a:pt x="2865596" y="601967"/>
                </a:cubicBezTo>
                <a:close/>
                <a:moveTo>
                  <a:pt x="3219588" y="594089"/>
                </a:moveTo>
                <a:lnTo>
                  <a:pt x="3219069" y="595299"/>
                </a:lnTo>
                <a:lnTo>
                  <a:pt x="3218962" y="594494"/>
                </a:lnTo>
                <a:close/>
                <a:moveTo>
                  <a:pt x="2706910" y="593966"/>
                </a:moveTo>
                <a:cubicBezTo>
                  <a:pt x="2705481" y="594347"/>
                  <a:pt x="2704148" y="594632"/>
                  <a:pt x="2702814" y="594918"/>
                </a:cubicBezTo>
                <a:cubicBezTo>
                  <a:pt x="2703576" y="598538"/>
                  <a:pt x="2704243" y="602443"/>
                  <a:pt x="2705100" y="606634"/>
                </a:cubicBezTo>
                <a:cubicBezTo>
                  <a:pt x="2706719" y="601776"/>
                  <a:pt x="2707767" y="598823"/>
                  <a:pt x="2708243" y="597395"/>
                </a:cubicBezTo>
                <a:cubicBezTo>
                  <a:pt x="2707767" y="596252"/>
                  <a:pt x="2707386" y="595109"/>
                  <a:pt x="2706910" y="593966"/>
                </a:cubicBezTo>
                <a:close/>
                <a:moveTo>
                  <a:pt x="2773394" y="545483"/>
                </a:moveTo>
                <a:cubicBezTo>
                  <a:pt x="2771680" y="545769"/>
                  <a:pt x="2770156" y="545960"/>
                  <a:pt x="2768727" y="546245"/>
                </a:cubicBezTo>
                <a:lnTo>
                  <a:pt x="2768727" y="546341"/>
                </a:lnTo>
                <a:cubicBezTo>
                  <a:pt x="2768346" y="547103"/>
                  <a:pt x="2767775" y="547769"/>
                  <a:pt x="2767203" y="548341"/>
                </a:cubicBezTo>
                <a:cubicBezTo>
                  <a:pt x="2769489" y="550151"/>
                  <a:pt x="2771870" y="552151"/>
                  <a:pt x="2774918" y="554627"/>
                </a:cubicBezTo>
                <a:cubicBezTo>
                  <a:pt x="2774252" y="551008"/>
                  <a:pt x="2773871" y="548627"/>
                  <a:pt x="2773394" y="545483"/>
                </a:cubicBezTo>
                <a:close/>
                <a:moveTo>
                  <a:pt x="3015425" y="525195"/>
                </a:moveTo>
                <a:cubicBezTo>
                  <a:pt x="3013043" y="525100"/>
                  <a:pt x="3010376" y="523957"/>
                  <a:pt x="3008471" y="526910"/>
                </a:cubicBezTo>
                <a:cubicBezTo>
                  <a:pt x="3009043" y="527291"/>
                  <a:pt x="3009614" y="527576"/>
                  <a:pt x="3010186" y="527672"/>
                </a:cubicBezTo>
                <a:cubicBezTo>
                  <a:pt x="3011329" y="527291"/>
                  <a:pt x="3012472" y="527005"/>
                  <a:pt x="3013520" y="526814"/>
                </a:cubicBezTo>
                <a:cubicBezTo>
                  <a:pt x="3014186" y="526338"/>
                  <a:pt x="3014758" y="525671"/>
                  <a:pt x="3015425" y="525195"/>
                </a:cubicBezTo>
                <a:close/>
                <a:moveTo>
                  <a:pt x="3169253" y="518528"/>
                </a:moveTo>
                <a:cubicBezTo>
                  <a:pt x="3161538" y="526052"/>
                  <a:pt x="3154489" y="533291"/>
                  <a:pt x="3149441" y="541673"/>
                </a:cubicBezTo>
                <a:cubicBezTo>
                  <a:pt x="3160205" y="537482"/>
                  <a:pt x="3169635" y="532053"/>
                  <a:pt x="3174587" y="521957"/>
                </a:cubicBezTo>
                <a:cubicBezTo>
                  <a:pt x="3172111" y="522052"/>
                  <a:pt x="3169920" y="521766"/>
                  <a:pt x="3169253" y="518528"/>
                </a:cubicBezTo>
                <a:close/>
                <a:moveTo>
                  <a:pt x="3132392" y="516432"/>
                </a:moveTo>
                <a:cubicBezTo>
                  <a:pt x="3126486" y="517956"/>
                  <a:pt x="3120485" y="519480"/>
                  <a:pt x="3114961" y="521766"/>
                </a:cubicBezTo>
                <a:cubicBezTo>
                  <a:pt x="3100006" y="527957"/>
                  <a:pt x="3084195" y="532625"/>
                  <a:pt x="3070289" y="541007"/>
                </a:cubicBezTo>
                <a:cubicBezTo>
                  <a:pt x="3066860" y="543102"/>
                  <a:pt x="3062288" y="543674"/>
                  <a:pt x="3058192" y="544912"/>
                </a:cubicBezTo>
                <a:cubicBezTo>
                  <a:pt x="3054763" y="545960"/>
                  <a:pt x="3051048" y="546436"/>
                  <a:pt x="3047810" y="547865"/>
                </a:cubicBezTo>
                <a:cubicBezTo>
                  <a:pt x="3042571" y="550246"/>
                  <a:pt x="3037237" y="552627"/>
                  <a:pt x="3031903" y="554627"/>
                </a:cubicBezTo>
                <a:cubicBezTo>
                  <a:pt x="3030950" y="558152"/>
                  <a:pt x="3029045" y="560247"/>
                  <a:pt x="3023997" y="559771"/>
                </a:cubicBezTo>
                <a:cubicBezTo>
                  <a:pt x="3024569" y="558628"/>
                  <a:pt x="3025045" y="557675"/>
                  <a:pt x="3025521" y="556818"/>
                </a:cubicBezTo>
                <a:cubicBezTo>
                  <a:pt x="3019425" y="558818"/>
                  <a:pt x="3013139" y="560152"/>
                  <a:pt x="3006471" y="560533"/>
                </a:cubicBezTo>
                <a:cubicBezTo>
                  <a:pt x="2986278" y="568534"/>
                  <a:pt x="2964752" y="568248"/>
                  <a:pt x="2943797" y="571963"/>
                </a:cubicBezTo>
                <a:cubicBezTo>
                  <a:pt x="2934653" y="573582"/>
                  <a:pt x="2926080" y="574725"/>
                  <a:pt x="2918079" y="579773"/>
                </a:cubicBezTo>
                <a:cubicBezTo>
                  <a:pt x="2914269" y="582155"/>
                  <a:pt x="2910269" y="583964"/>
                  <a:pt x="2906078" y="584822"/>
                </a:cubicBezTo>
                <a:cubicBezTo>
                  <a:pt x="2905220" y="586346"/>
                  <a:pt x="2904458" y="587870"/>
                  <a:pt x="2903506" y="589394"/>
                </a:cubicBezTo>
                <a:cubicBezTo>
                  <a:pt x="2902458" y="591108"/>
                  <a:pt x="2901982" y="593108"/>
                  <a:pt x="2901220" y="595013"/>
                </a:cubicBezTo>
                <a:cubicBezTo>
                  <a:pt x="2900458" y="596918"/>
                  <a:pt x="2900268" y="599585"/>
                  <a:pt x="2898839" y="600633"/>
                </a:cubicBezTo>
                <a:lnTo>
                  <a:pt x="2898648" y="601109"/>
                </a:lnTo>
                <a:cubicBezTo>
                  <a:pt x="2895886" y="603205"/>
                  <a:pt x="2894267" y="605491"/>
                  <a:pt x="2893410" y="607967"/>
                </a:cubicBezTo>
                <a:cubicBezTo>
                  <a:pt x="2902839" y="606539"/>
                  <a:pt x="2911507" y="610539"/>
                  <a:pt x="2920651" y="609206"/>
                </a:cubicBezTo>
                <a:cubicBezTo>
                  <a:pt x="2926080" y="608444"/>
                  <a:pt x="2931605" y="608348"/>
                  <a:pt x="2937034" y="608444"/>
                </a:cubicBezTo>
                <a:cubicBezTo>
                  <a:pt x="2937986" y="608253"/>
                  <a:pt x="2939129" y="608444"/>
                  <a:pt x="2940177" y="608444"/>
                </a:cubicBezTo>
                <a:cubicBezTo>
                  <a:pt x="2940558" y="608444"/>
                  <a:pt x="2940939" y="608444"/>
                  <a:pt x="2941225" y="608444"/>
                </a:cubicBezTo>
                <a:cubicBezTo>
                  <a:pt x="2943130" y="608539"/>
                  <a:pt x="2945035" y="608634"/>
                  <a:pt x="2946845" y="608634"/>
                </a:cubicBezTo>
                <a:cubicBezTo>
                  <a:pt x="2949226" y="608063"/>
                  <a:pt x="2951798" y="607110"/>
                  <a:pt x="2953893" y="608634"/>
                </a:cubicBezTo>
                <a:cubicBezTo>
                  <a:pt x="2962847" y="599395"/>
                  <a:pt x="2962942" y="599490"/>
                  <a:pt x="2974086" y="597776"/>
                </a:cubicBezTo>
                <a:cubicBezTo>
                  <a:pt x="2982944" y="596442"/>
                  <a:pt x="2992184" y="596633"/>
                  <a:pt x="3000375" y="592251"/>
                </a:cubicBezTo>
                <a:cubicBezTo>
                  <a:pt x="3000470" y="589298"/>
                  <a:pt x="3000566" y="586822"/>
                  <a:pt x="3000661" y="583583"/>
                </a:cubicBezTo>
                <a:cubicBezTo>
                  <a:pt x="3006710" y="583250"/>
                  <a:pt x="3012806" y="584131"/>
                  <a:pt x="3018806" y="584417"/>
                </a:cubicBezTo>
                <a:lnTo>
                  <a:pt x="3025125" y="583432"/>
                </a:lnTo>
                <a:lnTo>
                  <a:pt x="3024950" y="583679"/>
                </a:lnTo>
                <a:cubicBezTo>
                  <a:pt x="3025426" y="583488"/>
                  <a:pt x="3025807" y="583298"/>
                  <a:pt x="3026283" y="583298"/>
                </a:cubicBezTo>
                <a:lnTo>
                  <a:pt x="3029304" y="582781"/>
                </a:lnTo>
                <a:lnTo>
                  <a:pt x="3036380" y="581678"/>
                </a:lnTo>
                <a:cubicBezTo>
                  <a:pt x="3036570" y="581583"/>
                  <a:pt x="3036665" y="581488"/>
                  <a:pt x="3036856" y="581488"/>
                </a:cubicBezTo>
                <a:lnTo>
                  <a:pt x="3029304" y="582781"/>
                </a:lnTo>
                <a:lnTo>
                  <a:pt x="3025125" y="583432"/>
                </a:lnTo>
                <a:lnTo>
                  <a:pt x="3030569" y="575773"/>
                </a:lnTo>
                <a:cubicBezTo>
                  <a:pt x="3027045" y="576344"/>
                  <a:pt x="3023521" y="576916"/>
                  <a:pt x="3019997" y="577583"/>
                </a:cubicBezTo>
                <a:cubicBezTo>
                  <a:pt x="3019520" y="577583"/>
                  <a:pt x="3019139" y="577773"/>
                  <a:pt x="3018663" y="577964"/>
                </a:cubicBezTo>
                <a:cubicBezTo>
                  <a:pt x="3025235" y="565105"/>
                  <a:pt x="3038380" y="559295"/>
                  <a:pt x="3051905" y="557485"/>
                </a:cubicBezTo>
                <a:cubicBezTo>
                  <a:pt x="3055335" y="557009"/>
                  <a:pt x="3058573" y="556342"/>
                  <a:pt x="3061811" y="555580"/>
                </a:cubicBezTo>
                <a:cubicBezTo>
                  <a:pt x="3062478" y="554151"/>
                  <a:pt x="3063526" y="552818"/>
                  <a:pt x="3064955" y="551960"/>
                </a:cubicBezTo>
                <a:cubicBezTo>
                  <a:pt x="3067145" y="550532"/>
                  <a:pt x="3070860" y="550722"/>
                  <a:pt x="3073241" y="551960"/>
                </a:cubicBezTo>
                <a:cubicBezTo>
                  <a:pt x="3079147" y="549865"/>
                  <a:pt x="3084767" y="547293"/>
                  <a:pt x="3090386" y="544721"/>
                </a:cubicBezTo>
                <a:cubicBezTo>
                  <a:pt x="3090386" y="544245"/>
                  <a:pt x="3090481" y="543864"/>
                  <a:pt x="3090672" y="543578"/>
                </a:cubicBezTo>
                <a:cubicBezTo>
                  <a:pt x="3092291" y="540530"/>
                  <a:pt x="3094768" y="540435"/>
                  <a:pt x="3097721" y="541388"/>
                </a:cubicBezTo>
                <a:cubicBezTo>
                  <a:pt x="3100006" y="540435"/>
                  <a:pt x="3102293" y="539387"/>
                  <a:pt x="3104579" y="538435"/>
                </a:cubicBezTo>
                <a:cubicBezTo>
                  <a:pt x="3113437" y="534720"/>
                  <a:pt x="3121914" y="529958"/>
                  <a:pt x="3130582" y="525767"/>
                </a:cubicBezTo>
                <a:cubicBezTo>
                  <a:pt x="3134773" y="523671"/>
                  <a:pt x="3137440" y="519861"/>
                  <a:pt x="3136964" y="516623"/>
                </a:cubicBezTo>
                <a:cubicBezTo>
                  <a:pt x="3135439" y="516146"/>
                  <a:pt x="3133820" y="516051"/>
                  <a:pt x="3132392" y="516432"/>
                </a:cubicBezTo>
                <a:close/>
                <a:moveTo>
                  <a:pt x="2991898" y="498049"/>
                </a:moveTo>
                <a:cubicBezTo>
                  <a:pt x="2993517" y="500335"/>
                  <a:pt x="2994565" y="501764"/>
                  <a:pt x="2995708" y="503288"/>
                </a:cubicBezTo>
                <a:cubicBezTo>
                  <a:pt x="2995231" y="503573"/>
                  <a:pt x="2994755" y="504240"/>
                  <a:pt x="2994374" y="504240"/>
                </a:cubicBezTo>
                <a:cubicBezTo>
                  <a:pt x="2972086" y="504145"/>
                  <a:pt x="2949797" y="504240"/>
                  <a:pt x="2927604" y="504050"/>
                </a:cubicBezTo>
                <a:cubicBezTo>
                  <a:pt x="2925604" y="507574"/>
                  <a:pt x="2921794" y="510050"/>
                  <a:pt x="2918936" y="513098"/>
                </a:cubicBezTo>
                <a:cubicBezTo>
                  <a:pt x="2922270" y="513003"/>
                  <a:pt x="2925509" y="513384"/>
                  <a:pt x="2928747" y="514527"/>
                </a:cubicBezTo>
                <a:cubicBezTo>
                  <a:pt x="2929414" y="513289"/>
                  <a:pt x="2930081" y="512051"/>
                  <a:pt x="2930747" y="510717"/>
                </a:cubicBezTo>
                <a:cubicBezTo>
                  <a:pt x="2934367" y="511289"/>
                  <a:pt x="2938081" y="511098"/>
                  <a:pt x="2941035" y="512336"/>
                </a:cubicBezTo>
                <a:cubicBezTo>
                  <a:pt x="2942368" y="511955"/>
                  <a:pt x="2943701" y="511479"/>
                  <a:pt x="2944654" y="511860"/>
                </a:cubicBezTo>
                <a:cubicBezTo>
                  <a:pt x="2946464" y="512527"/>
                  <a:pt x="2948273" y="514146"/>
                  <a:pt x="2949035" y="515765"/>
                </a:cubicBezTo>
                <a:cubicBezTo>
                  <a:pt x="2949131" y="516051"/>
                  <a:pt x="2948845" y="516813"/>
                  <a:pt x="2948273" y="517480"/>
                </a:cubicBezTo>
                <a:cubicBezTo>
                  <a:pt x="2949226" y="517385"/>
                  <a:pt x="2950083" y="517194"/>
                  <a:pt x="2950845" y="517480"/>
                </a:cubicBezTo>
                <a:cubicBezTo>
                  <a:pt x="2952845" y="518242"/>
                  <a:pt x="2955417" y="519480"/>
                  <a:pt x="2955989" y="521099"/>
                </a:cubicBezTo>
                <a:cubicBezTo>
                  <a:pt x="2956655" y="522909"/>
                  <a:pt x="2955798" y="526052"/>
                  <a:pt x="2954464" y="527291"/>
                </a:cubicBezTo>
                <a:cubicBezTo>
                  <a:pt x="2953131" y="528529"/>
                  <a:pt x="2950178" y="528815"/>
                  <a:pt x="2948178" y="528434"/>
                </a:cubicBezTo>
                <a:cubicBezTo>
                  <a:pt x="2946845" y="528148"/>
                  <a:pt x="2945702" y="527100"/>
                  <a:pt x="2944463" y="526433"/>
                </a:cubicBezTo>
                <a:cubicBezTo>
                  <a:pt x="2942939" y="526624"/>
                  <a:pt x="2941415" y="526814"/>
                  <a:pt x="2939987" y="527100"/>
                </a:cubicBezTo>
                <a:cubicBezTo>
                  <a:pt x="2940177" y="528434"/>
                  <a:pt x="2940463" y="530053"/>
                  <a:pt x="2940463" y="531672"/>
                </a:cubicBezTo>
                <a:cubicBezTo>
                  <a:pt x="2940463" y="532339"/>
                  <a:pt x="2940463" y="533006"/>
                  <a:pt x="2940368" y="533577"/>
                </a:cubicBezTo>
                <a:cubicBezTo>
                  <a:pt x="2940177" y="534911"/>
                  <a:pt x="2939415" y="536054"/>
                  <a:pt x="2937415" y="536054"/>
                </a:cubicBezTo>
                <a:cubicBezTo>
                  <a:pt x="2936939" y="536054"/>
                  <a:pt x="2936367" y="535958"/>
                  <a:pt x="2935891" y="535768"/>
                </a:cubicBezTo>
                <a:cubicBezTo>
                  <a:pt x="2934557" y="536054"/>
                  <a:pt x="2933129" y="535768"/>
                  <a:pt x="2931605" y="534815"/>
                </a:cubicBezTo>
                <a:cubicBezTo>
                  <a:pt x="2930843" y="534339"/>
                  <a:pt x="2930271" y="532910"/>
                  <a:pt x="2930557" y="532244"/>
                </a:cubicBezTo>
                <a:cubicBezTo>
                  <a:pt x="2930747" y="531767"/>
                  <a:pt x="2931890" y="531101"/>
                  <a:pt x="2932652" y="530910"/>
                </a:cubicBezTo>
                <a:cubicBezTo>
                  <a:pt x="2932748" y="530148"/>
                  <a:pt x="2932938" y="529481"/>
                  <a:pt x="2933224" y="528719"/>
                </a:cubicBezTo>
                <a:cubicBezTo>
                  <a:pt x="2933033" y="528815"/>
                  <a:pt x="2932843" y="528910"/>
                  <a:pt x="2932652" y="528910"/>
                </a:cubicBezTo>
                <a:cubicBezTo>
                  <a:pt x="2929414" y="530148"/>
                  <a:pt x="2926271" y="530815"/>
                  <a:pt x="2923127" y="531196"/>
                </a:cubicBezTo>
                <a:cubicBezTo>
                  <a:pt x="2923889" y="533387"/>
                  <a:pt x="2923318" y="535482"/>
                  <a:pt x="2921032" y="537673"/>
                </a:cubicBezTo>
                <a:lnTo>
                  <a:pt x="2917352" y="547392"/>
                </a:lnTo>
                <a:lnTo>
                  <a:pt x="2917317" y="547388"/>
                </a:lnTo>
                <a:lnTo>
                  <a:pt x="2917317" y="547484"/>
                </a:lnTo>
                <a:lnTo>
                  <a:pt x="2917352" y="547392"/>
                </a:lnTo>
                <a:lnTo>
                  <a:pt x="2925032" y="548150"/>
                </a:lnTo>
                <a:cubicBezTo>
                  <a:pt x="2934938" y="552627"/>
                  <a:pt x="2945511" y="549579"/>
                  <a:pt x="2954941" y="547579"/>
                </a:cubicBezTo>
                <a:cubicBezTo>
                  <a:pt x="2956465" y="547103"/>
                  <a:pt x="2957894" y="546722"/>
                  <a:pt x="2959322" y="546245"/>
                </a:cubicBezTo>
                <a:cubicBezTo>
                  <a:pt x="2959418" y="546436"/>
                  <a:pt x="2959513" y="546531"/>
                  <a:pt x="2959513" y="546722"/>
                </a:cubicBezTo>
                <a:cubicBezTo>
                  <a:pt x="2966561" y="545102"/>
                  <a:pt x="2973800" y="542721"/>
                  <a:pt x="2979325" y="537768"/>
                </a:cubicBezTo>
                <a:cubicBezTo>
                  <a:pt x="2977039" y="534339"/>
                  <a:pt x="2975801" y="530243"/>
                  <a:pt x="2976563" y="526719"/>
                </a:cubicBezTo>
                <a:cubicBezTo>
                  <a:pt x="2977229" y="523862"/>
                  <a:pt x="2979420" y="521195"/>
                  <a:pt x="2981230" y="518813"/>
                </a:cubicBezTo>
                <a:cubicBezTo>
                  <a:pt x="2983325" y="515956"/>
                  <a:pt x="2986088" y="513575"/>
                  <a:pt x="2988278" y="510717"/>
                </a:cubicBezTo>
                <a:cubicBezTo>
                  <a:pt x="2991803" y="506145"/>
                  <a:pt x="2996660" y="506145"/>
                  <a:pt x="3000566" y="511574"/>
                </a:cubicBezTo>
                <a:cubicBezTo>
                  <a:pt x="3001804" y="514718"/>
                  <a:pt x="3003233" y="518147"/>
                  <a:pt x="3004661" y="521576"/>
                </a:cubicBezTo>
                <a:cubicBezTo>
                  <a:pt x="3009043" y="520147"/>
                  <a:pt x="3013234" y="520528"/>
                  <a:pt x="3015901" y="524719"/>
                </a:cubicBezTo>
                <a:cubicBezTo>
                  <a:pt x="3015996" y="524624"/>
                  <a:pt x="3015996" y="524624"/>
                  <a:pt x="3015996" y="524624"/>
                </a:cubicBezTo>
                <a:cubicBezTo>
                  <a:pt x="3021806" y="524243"/>
                  <a:pt x="3027426" y="523290"/>
                  <a:pt x="3033046" y="522052"/>
                </a:cubicBezTo>
                <a:cubicBezTo>
                  <a:pt x="3033141" y="521576"/>
                  <a:pt x="3033427" y="520814"/>
                  <a:pt x="3033427" y="520337"/>
                </a:cubicBezTo>
                <a:cubicBezTo>
                  <a:pt x="3034379" y="520433"/>
                  <a:pt x="3035427" y="520528"/>
                  <a:pt x="3036380" y="520528"/>
                </a:cubicBezTo>
                <a:cubicBezTo>
                  <a:pt x="3036285" y="520814"/>
                  <a:pt x="3036285" y="521004"/>
                  <a:pt x="3036285" y="521290"/>
                </a:cubicBezTo>
                <a:cubicBezTo>
                  <a:pt x="3044285" y="519290"/>
                  <a:pt x="3052191" y="516813"/>
                  <a:pt x="3060097" y="514622"/>
                </a:cubicBezTo>
                <a:cubicBezTo>
                  <a:pt x="3062669" y="513860"/>
                  <a:pt x="3064764" y="511955"/>
                  <a:pt x="3068003" y="509955"/>
                </a:cubicBezTo>
                <a:cubicBezTo>
                  <a:pt x="3066669" y="508622"/>
                  <a:pt x="3065431" y="507479"/>
                  <a:pt x="3064193" y="506336"/>
                </a:cubicBezTo>
                <a:cubicBezTo>
                  <a:pt x="3059335" y="508907"/>
                  <a:pt x="3056096" y="512146"/>
                  <a:pt x="3050572" y="511479"/>
                </a:cubicBezTo>
                <a:cubicBezTo>
                  <a:pt x="3040189" y="510241"/>
                  <a:pt x="3029141" y="513956"/>
                  <a:pt x="3018854" y="510431"/>
                </a:cubicBezTo>
                <a:cubicBezTo>
                  <a:pt x="3017235" y="509860"/>
                  <a:pt x="3014568" y="511384"/>
                  <a:pt x="3012281" y="512051"/>
                </a:cubicBezTo>
                <a:cubicBezTo>
                  <a:pt x="3011900" y="512432"/>
                  <a:pt x="3011614" y="512717"/>
                  <a:pt x="3011424" y="513003"/>
                </a:cubicBezTo>
                <a:cubicBezTo>
                  <a:pt x="3011519" y="512717"/>
                  <a:pt x="3011710" y="512432"/>
                  <a:pt x="3011900" y="512146"/>
                </a:cubicBezTo>
                <a:cubicBezTo>
                  <a:pt x="3011900" y="512146"/>
                  <a:pt x="3012281" y="511955"/>
                  <a:pt x="3012281" y="511955"/>
                </a:cubicBezTo>
                <a:cubicBezTo>
                  <a:pt x="3012472" y="509574"/>
                  <a:pt x="3012662" y="507288"/>
                  <a:pt x="3012853" y="504812"/>
                </a:cubicBezTo>
                <a:cubicBezTo>
                  <a:pt x="3012758" y="504812"/>
                  <a:pt x="3012662" y="504812"/>
                  <a:pt x="3012567" y="504812"/>
                </a:cubicBezTo>
                <a:cubicBezTo>
                  <a:pt x="3010948" y="504240"/>
                  <a:pt x="3008281" y="505764"/>
                  <a:pt x="3005995" y="506431"/>
                </a:cubicBezTo>
                <a:cubicBezTo>
                  <a:pt x="3005709" y="506812"/>
                  <a:pt x="3005328" y="507098"/>
                  <a:pt x="3005138" y="507383"/>
                </a:cubicBezTo>
                <a:cubicBezTo>
                  <a:pt x="3005233" y="507098"/>
                  <a:pt x="3005423" y="506812"/>
                  <a:pt x="3005614" y="506526"/>
                </a:cubicBezTo>
                <a:cubicBezTo>
                  <a:pt x="3005614" y="506526"/>
                  <a:pt x="3005995" y="506336"/>
                  <a:pt x="3005995" y="506336"/>
                </a:cubicBezTo>
                <a:cubicBezTo>
                  <a:pt x="3006185" y="503859"/>
                  <a:pt x="3006376" y="501287"/>
                  <a:pt x="3006566" y="498620"/>
                </a:cubicBezTo>
                <a:cubicBezTo>
                  <a:pt x="3002185" y="497477"/>
                  <a:pt x="2997422" y="497096"/>
                  <a:pt x="2991898" y="498049"/>
                </a:cubicBezTo>
                <a:close/>
                <a:moveTo>
                  <a:pt x="2667572" y="259448"/>
                </a:moveTo>
                <a:cubicBezTo>
                  <a:pt x="2668048" y="261924"/>
                  <a:pt x="2668524" y="264401"/>
                  <a:pt x="2669096" y="267734"/>
                </a:cubicBezTo>
                <a:cubicBezTo>
                  <a:pt x="2672810" y="263448"/>
                  <a:pt x="2669667" y="261543"/>
                  <a:pt x="2667572" y="259448"/>
                </a:cubicBezTo>
                <a:close/>
                <a:moveTo>
                  <a:pt x="2504694" y="156197"/>
                </a:moveTo>
                <a:cubicBezTo>
                  <a:pt x="2504504" y="156387"/>
                  <a:pt x="2504218" y="156673"/>
                  <a:pt x="2503932" y="156863"/>
                </a:cubicBezTo>
                <a:cubicBezTo>
                  <a:pt x="2504408" y="157149"/>
                  <a:pt x="2504885" y="157435"/>
                  <a:pt x="2505551" y="157911"/>
                </a:cubicBezTo>
                <a:cubicBezTo>
                  <a:pt x="2505266" y="157244"/>
                  <a:pt x="2505075" y="156768"/>
                  <a:pt x="2504789" y="156197"/>
                </a:cubicBezTo>
                <a:close/>
                <a:moveTo>
                  <a:pt x="2522792" y="147529"/>
                </a:moveTo>
                <a:cubicBezTo>
                  <a:pt x="2519648" y="149815"/>
                  <a:pt x="2520982" y="152768"/>
                  <a:pt x="2522982" y="156006"/>
                </a:cubicBezTo>
                <a:cubicBezTo>
                  <a:pt x="2523649" y="153339"/>
                  <a:pt x="2524220" y="150767"/>
                  <a:pt x="2524792" y="148100"/>
                </a:cubicBezTo>
                <a:cubicBezTo>
                  <a:pt x="2524125" y="147910"/>
                  <a:pt x="2523458" y="147719"/>
                  <a:pt x="2522792" y="147529"/>
                </a:cubicBezTo>
                <a:close/>
                <a:moveTo>
                  <a:pt x="2512790" y="135146"/>
                </a:moveTo>
                <a:lnTo>
                  <a:pt x="2511029" y="135703"/>
                </a:lnTo>
                <a:lnTo>
                  <a:pt x="2511076" y="135623"/>
                </a:lnTo>
                <a:lnTo>
                  <a:pt x="2510981" y="135718"/>
                </a:lnTo>
                <a:lnTo>
                  <a:pt x="2511029" y="135703"/>
                </a:lnTo>
                <a:lnTo>
                  <a:pt x="2509838" y="137718"/>
                </a:lnTo>
                <a:cubicBezTo>
                  <a:pt x="2509838" y="138480"/>
                  <a:pt x="2510314" y="139528"/>
                  <a:pt x="2510885" y="140004"/>
                </a:cubicBezTo>
                <a:cubicBezTo>
                  <a:pt x="2512028" y="140957"/>
                  <a:pt x="2513457" y="141719"/>
                  <a:pt x="2514791" y="142481"/>
                </a:cubicBezTo>
                <a:cubicBezTo>
                  <a:pt x="2514695" y="141338"/>
                  <a:pt x="2514314" y="140099"/>
                  <a:pt x="2513648" y="138861"/>
                </a:cubicBezTo>
                <a:cubicBezTo>
                  <a:pt x="2512886" y="137432"/>
                  <a:pt x="2512790" y="136289"/>
                  <a:pt x="2512790" y="135146"/>
                </a:cubicBezTo>
                <a:close/>
                <a:moveTo>
                  <a:pt x="1906250" y="131551"/>
                </a:moveTo>
                <a:cubicBezTo>
                  <a:pt x="1901976" y="132265"/>
                  <a:pt x="1896190" y="133813"/>
                  <a:pt x="1886903" y="136289"/>
                </a:cubicBezTo>
                <a:cubicBezTo>
                  <a:pt x="1889665" y="136956"/>
                  <a:pt x="1892237" y="137528"/>
                  <a:pt x="1894808" y="138004"/>
                </a:cubicBezTo>
                <a:lnTo>
                  <a:pt x="1916220" y="131805"/>
                </a:lnTo>
                <a:lnTo>
                  <a:pt x="1916525" y="131813"/>
                </a:lnTo>
                <a:lnTo>
                  <a:pt x="1916525" y="131717"/>
                </a:lnTo>
                <a:lnTo>
                  <a:pt x="1916220" y="131805"/>
                </a:lnTo>
                <a:close/>
                <a:moveTo>
                  <a:pt x="2589657" y="128669"/>
                </a:moveTo>
                <a:cubicBezTo>
                  <a:pt x="2582799" y="135051"/>
                  <a:pt x="2582799" y="135337"/>
                  <a:pt x="2588800" y="136670"/>
                </a:cubicBezTo>
                <a:cubicBezTo>
                  <a:pt x="2589086" y="133908"/>
                  <a:pt x="2589371" y="131336"/>
                  <a:pt x="2589657" y="128669"/>
                </a:cubicBezTo>
                <a:close/>
                <a:moveTo>
                  <a:pt x="2576608" y="115239"/>
                </a:moveTo>
                <a:cubicBezTo>
                  <a:pt x="2577751" y="117049"/>
                  <a:pt x="2578608" y="118287"/>
                  <a:pt x="2580037" y="120383"/>
                </a:cubicBezTo>
                <a:lnTo>
                  <a:pt x="2580132" y="120383"/>
                </a:lnTo>
                <a:cubicBezTo>
                  <a:pt x="2577179" y="120764"/>
                  <a:pt x="2575179" y="120954"/>
                  <a:pt x="2572322" y="121335"/>
                </a:cubicBezTo>
                <a:cubicBezTo>
                  <a:pt x="2578894" y="125240"/>
                  <a:pt x="2584323" y="124764"/>
                  <a:pt x="2591753" y="120002"/>
                </a:cubicBezTo>
                <a:cubicBezTo>
                  <a:pt x="2587371" y="116573"/>
                  <a:pt x="2582704" y="114572"/>
                  <a:pt x="2576608" y="115239"/>
                </a:cubicBezTo>
                <a:close/>
                <a:moveTo>
                  <a:pt x="2587847" y="101714"/>
                </a:moveTo>
                <a:cubicBezTo>
                  <a:pt x="2586800" y="101618"/>
                  <a:pt x="2585752" y="101904"/>
                  <a:pt x="2584799" y="101999"/>
                </a:cubicBezTo>
                <a:cubicBezTo>
                  <a:pt x="2584037" y="102857"/>
                  <a:pt x="2583085" y="103619"/>
                  <a:pt x="2581847" y="104000"/>
                </a:cubicBezTo>
                <a:lnTo>
                  <a:pt x="2581942" y="104000"/>
                </a:lnTo>
                <a:cubicBezTo>
                  <a:pt x="2580513" y="104381"/>
                  <a:pt x="2579085" y="104857"/>
                  <a:pt x="2577656" y="105238"/>
                </a:cubicBezTo>
                <a:cubicBezTo>
                  <a:pt x="2580989" y="105428"/>
                  <a:pt x="2583561" y="105524"/>
                  <a:pt x="2586133" y="105714"/>
                </a:cubicBezTo>
                <a:cubicBezTo>
                  <a:pt x="2586038" y="107143"/>
                  <a:pt x="2585943" y="108095"/>
                  <a:pt x="2585943" y="109715"/>
                </a:cubicBezTo>
                <a:cubicBezTo>
                  <a:pt x="2586609" y="109715"/>
                  <a:pt x="2587371" y="109715"/>
                  <a:pt x="2588133" y="109715"/>
                </a:cubicBezTo>
                <a:cubicBezTo>
                  <a:pt x="2590895" y="109810"/>
                  <a:pt x="2592610" y="108762"/>
                  <a:pt x="2592610" y="105714"/>
                </a:cubicBezTo>
                <a:cubicBezTo>
                  <a:pt x="2592514" y="102666"/>
                  <a:pt x="2590324" y="101999"/>
                  <a:pt x="2587847" y="101714"/>
                </a:cubicBezTo>
                <a:close/>
                <a:moveTo>
                  <a:pt x="2431256" y="72377"/>
                </a:moveTo>
                <a:cubicBezTo>
                  <a:pt x="2430875" y="72472"/>
                  <a:pt x="2430590" y="72948"/>
                  <a:pt x="2430399" y="73329"/>
                </a:cubicBezTo>
                <a:cubicBezTo>
                  <a:pt x="2430304" y="73520"/>
                  <a:pt x="2430590" y="73996"/>
                  <a:pt x="2430780" y="74186"/>
                </a:cubicBezTo>
                <a:cubicBezTo>
                  <a:pt x="2432495" y="75710"/>
                  <a:pt x="2434400" y="76663"/>
                  <a:pt x="2436686" y="75710"/>
                </a:cubicBezTo>
                <a:cubicBezTo>
                  <a:pt x="2437067" y="75615"/>
                  <a:pt x="2437352" y="75139"/>
                  <a:pt x="2437638" y="74853"/>
                </a:cubicBezTo>
                <a:cubicBezTo>
                  <a:pt x="2437448" y="74567"/>
                  <a:pt x="2437352" y="74186"/>
                  <a:pt x="2437162" y="73996"/>
                </a:cubicBezTo>
                <a:cubicBezTo>
                  <a:pt x="2435447" y="72567"/>
                  <a:pt x="2433542" y="71519"/>
                  <a:pt x="2431256" y="72472"/>
                </a:cubicBezTo>
                <a:close/>
                <a:moveTo>
                  <a:pt x="2464118" y="64661"/>
                </a:moveTo>
                <a:cubicBezTo>
                  <a:pt x="2461165" y="63328"/>
                  <a:pt x="2459164" y="64090"/>
                  <a:pt x="2457450" y="66757"/>
                </a:cubicBezTo>
                <a:cubicBezTo>
                  <a:pt x="2456688" y="67900"/>
                  <a:pt x="2455260" y="68186"/>
                  <a:pt x="2454021" y="67614"/>
                </a:cubicBezTo>
                <a:cubicBezTo>
                  <a:pt x="2452211" y="66757"/>
                  <a:pt x="2450687" y="66757"/>
                  <a:pt x="2449735" y="68757"/>
                </a:cubicBezTo>
                <a:cubicBezTo>
                  <a:pt x="2449259" y="69614"/>
                  <a:pt x="2448497" y="69900"/>
                  <a:pt x="2447639" y="70186"/>
                </a:cubicBezTo>
                <a:cubicBezTo>
                  <a:pt x="2445639" y="70853"/>
                  <a:pt x="2443258" y="70853"/>
                  <a:pt x="2441734" y="72662"/>
                </a:cubicBezTo>
                <a:cubicBezTo>
                  <a:pt x="2441543" y="72853"/>
                  <a:pt x="2441448" y="73329"/>
                  <a:pt x="2441353" y="73615"/>
                </a:cubicBezTo>
                <a:cubicBezTo>
                  <a:pt x="2441829" y="73805"/>
                  <a:pt x="2442210" y="74091"/>
                  <a:pt x="2442591" y="74091"/>
                </a:cubicBezTo>
                <a:cubicBezTo>
                  <a:pt x="2447830" y="73329"/>
                  <a:pt x="2452783" y="71424"/>
                  <a:pt x="2457831" y="70091"/>
                </a:cubicBezTo>
                <a:cubicBezTo>
                  <a:pt x="2461165" y="69233"/>
                  <a:pt x="2464499" y="68090"/>
                  <a:pt x="2467832" y="66947"/>
                </a:cubicBezTo>
                <a:cubicBezTo>
                  <a:pt x="2468118" y="66852"/>
                  <a:pt x="2468404" y="66281"/>
                  <a:pt x="2468499" y="65900"/>
                </a:cubicBezTo>
                <a:cubicBezTo>
                  <a:pt x="2468594" y="65709"/>
                  <a:pt x="2468213" y="65233"/>
                  <a:pt x="2467928" y="65233"/>
                </a:cubicBezTo>
                <a:cubicBezTo>
                  <a:pt x="2466689" y="65042"/>
                  <a:pt x="2465261" y="65138"/>
                  <a:pt x="2464118" y="64661"/>
                </a:cubicBezTo>
                <a:close/>
                <a:moveTo>
                  <a:pt x="2487930" y="61709"/>
                </a:moveTo>
                <a:lnTo>
                  <a:pt x="2487971" y="61725"/>
                </a:lnTo>
                <a:lnTo>
                  <a:pt x="2474310" y="65614"/>
                </a:lnTo>
                <a:cubicBezTo>
                  <a:pt x="2473833" y="65804"/>
                  <a:pt x="2473547" y="66757"/>
                  <a:pt x="2473166" y="67328"/>
                </a:cubicBezTo>
                <a:cubicBezTo>
                  <a:pt x="2473547" y="67519"/>
                  <a:pt x="2474024" y="67709"/>
                  <a:pt x="2474405" y="67709"/>
                </a:cubicBezTo>
                <a:cubicBezTo>
                  <a:pt x="2476500" y="67328"/>
                  <a:pt x="2478596" y="66852"/>
                  <a:pt x="2481453" y="66281"/>
                </a:cubicBezTo>
                <a:cubicBezTo>
                  <a:pt x="2483549" y="65519"/>
                  <a:pt x="2486406" y="64566"/>
                  <a:pt x="2489168" y="63518"/>
                </a:cubicBezTo>
                <a:cubicBezTo>
                  <a:pt x="2489454" y="63328"/>
                  <a:pt x="2489645" y="62852"/>
                  <a:pt x="2489930" y="62471"/>
                </a:cubicBezTo>
                <a:lnTo>
                  <a:pt x="2487971" y="61725"/>
                </a:lnTo>
                <a:lnTo>
                  <a:pt x="2488025" y="61709"/>
                </a:lnTo>
                <a:close/>
                <a:moveTo>
                  <a:pt x="2504408" y="26466"/>
                </a:moveTo>
                <a:cubicBezTo>
                  <a:pt x="2503837" y="26847"/>
                  <a:pt x="2503265" y="27419"/>
                  <a:pt x="2502694" y="27990"/>
                </a:cubicBezTo>
                <a:cubicBezTo>
                  <a:pt x="2503075" y="28181"/>
                  <a:pt x="2503456" y="28562"/>
                  <a:pt x="2503837" y="28562"/>
                </a:cubicBezTo>
                <a:cubicBezTo>
                  <a:pt x="2505742" y="28847"/>
                  <a:pt x="2506409" y="28562"/>
                  <a:pt x="2506885" y="27323"/>
                </a:cubicBezTo>
                <a:cubicBezTo>
                  <a:pt x="2506980" y="27133"/>
                  <a:pt x="2506980" y="26752"/>
                  <a:pt x="2506789" y="26561"/>
                </a:cubicBezTo>
                <a:cubicBezTo>
                  <a:pt x="2506123" y="25895"/>
                  <a:pt x="2505266" y="25895"/>
                  <a:pt x="2504504" y="26466"/>
                </a:cubicBezTo>
                <a:close/>
                <a:moveTo>
                  <a:pt x="2463165" y="21799"/>
                </a:moveTo>
                <a:cubicBezTo>
                  <a:pt x="2462213" y="21418"/>
                  <a:pt x="2460689" y="22085"/>
                  <a:pt x="2459450" y="22561"/>
                </a:cubicBezTo>
                <a:lnTo>
                  <a:pt x="2459546" y="22656"/>
                </a:lnTo>
                <a:cubicBezTo>
                  <a:pt x="2458879" y="22942"/>
                  <a:pt x="2458307" y="23704"/>
                  <a:pt x="2457736" y="24275"/>
                </a:cubicBezTo>
                <a:cubicBezTo>
                  <a:pt x="2458117" y="24466"/>
                  <a:pt x="2458498" y="24847"/>
                  <a:pt x="2458879" y="24847"/>
                </a:cubicBezTo>
                <a:cubicBezTo>
                  <a:pt x="2461070" y="24466"/>
                  <a:pt x="2463070" y="26085"/>
                  <a:pt x="2465070" y="25990"/>
                </a:cubicBezTo>
                <a:cubicBezTo>
                  <a:pt x="2467642" y="25799"/>
                  <a:pt x="2470214" y="24752"/>
                  <a:pt x="2472690" y="24085"/>
                </a:cubicBezTo>
                <a:cubicBezTo>
                  <a:pt x="2472976" y="23990"/>
                  <a:pt x="2473357" y="23894"/>
                  <a:pt x="2473643" y="23704"/>
                </a:cubicBezTo>
                <a:cubicBezTo>
                  <a:pt x="2473643" y="23799"/>
                  <a:pt x="2473643" y="23894"/>
                  <a:pt x="2473643" y="23894"/>
                </a:cubicBezTo>
                <a:cubicBezTo>
                  <a:pt x="2473738" y="23894"/>
                  <a:pt x="2473833" y="23894"/>
                  <a:pt x="2473928" y="23894"/>
                </a:cubicBezTo>
                <a:cubicBezTo>
                  <a:pt x="2474119" y="24656"/>
                  <a:pt x="2474500" y="25228"/>
                  <a:pt x="2475167" y="25228"/>
                </a:cubicBezTo>
                <a:cubicBezTo>
                  <a:pt x="2475452" y="25228"/>
                  <a:pt x="2475929" y="25037"/>
                  <a:pt x="2476024" y="24847"/>
                </a:cubicBezTo>
                <a:cubicBezTo>
                  <a:pt x="2476405" y="24085"/>
                  <a:pt x="2476024" y="23894"/>
                  <a:pt x="2473928" y="23894"/>
                </a:cubicBezTo>
                <a:cubicBezTo>
                  <a:pt x="2473833" y="23799"/>
                  <a:pt x="2473833" y="23704"/>
                  <a:pt x="2473833" y="23609"/>
                </a:cubicBezTo>
                <a:cubicBezTo>
                  <a:pt x="2473738" y="23704"/>
                  <a:pt x="2473547" y="23704"/>
                  <a:pt x="2473547" y="23704"/>
                </a:cubicBezTo>
                <a:cubicBezTo>
                  <a:pt x="2473357" y="22751"/>
                  <a:pt x="2472881" y="22085"/>
                  <a:pt x="2472119" y="22085"/>
                </a:cubicBezTo>
                <a:cubicBezTo>
                  <a:pt x="2469166" y="21894"/>
                  <a:pt x="2466213" y="22942"/>
                  <a:pt x="2463165" y="21799"/>
                </a:cubicBezTo>
                <a:close/>
                <a:moveTo>
                  <a:pt x="2506789" y="177"/>
                </a:moveTo>
                <a:cubicBezTo>
                  <a:pt x="2508885" y="749"/>
                  <a:pt x="2511171" y="844"/>
                  <a:pt x="2513267" y="1415"/>
                </a:cubicBezTo>
                <a:cubicBezTo>
                  <a:pt x="2515076" y="1987"/>
                  <a:pt x="2516791" y="1701"/>
                  <a:pt x="2518505" y="1415"/>
                </a:cubicBezTo>
                <a:cubicBezTo>
                  <a:pt x="2520220" y="1034"/>
                  <a:pt x="2521839" y="463"/>
                  <a:pt x="2523744" y="939"/>
                </a:cubicBezTo>
                <a:cubicBezTo>
                  <a:pt x="2527554" y="1796"/>
                  <a:pt x="2531555" y="2177"/>
                  <a:pt x="2535364" y="3035"/>
                </a:cubicBezTo>
                <a:cubicBezTo>
                  <a:pt x="2535936" y="3130"/>
                  <a:pt x="2536412" y="4273"/>
                  <a:pt x="2536984" y="4940"/>
                </a:cubicBezTo>
                <a:cubicBezTo>
                  <a:pt x="2537936" y="5987"/>
                  <a:pt x="2539079" y="6559"/>
                  <a:pt x="2540508" y="6178"/>
                </a:cubicBezTo>
                <a:cubicBezTo>
                  <a:pt x="2543556" y="5321"/>
                  <a:pt x="2546604" y="4559"/>
                  <a:pt x="2549557" y="3701"/>
                </a:cubicBezTo>
                <a:cubicBezTo>
                  <a:pt x="2551462" y="3130"/>
                  <a:pt x="2552986" y="3987"/>
                  <a:pt x="2554605" y="4749"/>
                </a:cubicBezTo>
                <a:cubicBezTo>
                  <a:pt x="2555653" y="5225"/>
                  <a:pt x="2556224" y="5987"/>
                  <a:pt x="2555843" y="6464"/>
                </a:cubicBezTo>
                <a:cubicBezTo>
                  <a:pt x="2555272" y="7035"/>
                  <a:pt x="2554319" y="7607"/>
                  <a:pt x="2553653" y="7607"/>
                </a:cubicBezTo>
                <a:cubicBezTo>
                  <a:pt x="2552319" y="7607"/>
                  <a:pt x="2551081" y="7035"/>
                  <a:pt x="2549843" y="6654"/>
                </a:cubicBezTo>
                <a:cubicBezTo>
                  <a:pt x="2548985" y="8178"/>
                  <a:pt x="2548128" y="9702"/>
                  <a:pt x="2547366" y="11321"/>
                </a:cubicBezTo>
                <a:cubicBezTo>
                  <a:pt x="2547176" y="11607"/>
                  <a:pt x="2547366" y="12179"/>
                  <a:pt x="2547461" y="12560"/>
                </a:cubicBezTo>
                <a:cubicBezTo>
                  <a:pt x="2547556" y="12941"/>
                  <a:pt x="2547652" y="13512"/>
                  <a:pt x="2547938" y="13703"/>
                </a:cubicBezTo>
                <a:cubicBezTo>
                  <a:pt x="2550224" y="15036"/>
                  <a:pt x="2552510" y="16846"/>
                  <a:pt x="2554986" y="17417"/>
                </a:cubicBezTo>
                <a:cubicBezTo>
                  <a:pt x="2558034" y="18084"/>
                  <a:pt x="2560892" y="18941"/>
                  <a:pt x="2563654" y="20370"/>
                </a:cubicBezTo>
                <a:cubicBezTo>
                  <a:pt x="2564416" y="20751"/>
                  <a:pt x="2565559" y="21037"/>
                  <a:pt x="2566226" y="20751"/>
                </a:cubicBezTo>
                <a:cubicBezTo>
                  <a:pt x="2569655" y="19132"/>
                  <a:pt x="2573084" y="21894"/>
                  <a:pt x="2576608" y="20751"/>
                </a:cubicBezTo>
                <a:cubicBezTo>
                  <a:pt x="2579656" y="19799"/>
                  <a:pt x="2582704" y="22466"/>
                  <a:pt x="2585752" y="20942"/>
                </a:cubicBezTo>
                <a:cubicBezTo>
                  <a:pt x="2588324" y="21323"/>
                  <a:pt x="2590991" y="21608"/>
                  <a:pt x="2593562" y="22085"/>
                </a:cubicBezTo>
                <a:cubicBezTo>
                  <a:pt x="2595372" y="22466"/>
                  <a:pt x="2596991" y="23037"/>
                  <a:pt x="2598801" y="22561"/>
                </a:cubicBezTo>
                <a:cubicBezTo>
                  <a:pt x="2600135" y="22275"/>
                  <a:pt x="2601468" y="22085"/>
                  <a:pt x="2602706" y="22847"/>
                </a:cubicBezTo>
                <a:cubicBezTo>
                  <a:pt x="2606326" y="24942"/>
                  <a:pt x="2610041" y="25418"/>
                  <a:pt x="2614136" y="23990"/>
                </a:cubicBezTo>
                <a:cubicBezTo>
                  <a:pt x="2614898" y="23704"/>
                  <a:pt x="2616137" y="23799"/>
                  <a:pt x="2616708" y="24180"/>
                </a:cubicBezTo>
                <a:cubicBezTo>
                  <a:pt x="2620518" y="26847"/>
                  <a:pt x="2625090" y="26752"/>
                  <a:pt x="2629376" y="27514"/>
                </a:cubicBezTo>
                <a:cubicBezTo>
                  <a:pt x="2632234" y="27990"/>
                  <a:pt x="2632805" y="29705"/>
                  <a:pt x="2633472" y="31800"/>
                </a:cubicBezTo>
                <a:cubicBezTo>
                  <a:pt x="2633853" y="33038"/>
                  <a:pt x="2633186" y="34753"/>
                  <a:pt x="2632139" y="35039"/>
                </a:cubicBezTo>
                <a:cubicBezTo>
                  <a:pt x="2622804" y="37801"/>
                  <a:pt x="2613374" y="40563"/>
                  <a:pt x="2603945" y="43230"/>
                </a:cubicBezTo>
                <a:cubicBezTo>
                  <a:pt x="2603183" y="43516"/>
                  <a:pt x="2602230" y="43421"/>
                  <a:pt x="2601373" y="43135"/>
                </a:cubicBezTo>
                <a:cubicBezTo>
                  <a:pt x="2599563" y="42563"/>
                  <a:pt x="2597944" y="42468"/>
                  <a:pt x="2596134" y="43040"/>
                </a:cubicBezTo>
                <a:cubicBezTo>
                  <a:pt x="2592324" y="44183"/>
                  <a:pt x="2588419" y="45230"/>
                  <a:pt x="2584514" y="46278"/>
                </a:cubicBezTo>
                <a:cubicBezTo>
                  <a:pt x="2581466" y="47040"/>
                  <a:pt x="2578513" y="47897"/>
                  <a:pt x="2575465" y="48755"/>
                </a:cubicBezTo>
                <a:cubicBezTo>
                  <a:pt x="2572893" y="49517"/>
                  <a:pt x="2570417" y="49802"/>
                  <a:pt x="2567654" y="49040"/>
                </a:cubicBezTo>
                <a:cubicBezTo>
                  <a:pt x="2566130" y="48564"/>
                  <a:pt x="2564225" y="49421"/>
                  <a:pt x="2562511" y="49707"/>
                </a:cubicBezTo>
                <a:cubicBezTo>
                  <a:pt x="2561177" y="49898"/>
                  <a:pt x="2559939" y="50279"/>
                  <a:pt x="2558606" y="49707"/>
                </a:cubicBezTo>
                <a:cubicBezTo>
                  <a:pt x="2556415" y="48755"/>
                  <a:pt x="2554224" y="49326"/>
                  <a:pt x="2552129" y="49993"/>
                </a:cubicBezTo>
                <a:cubicBezTo>
                  <a:pt x="2550414" y="50469"/>
                  <a:pt x="2548700" y="50660"/>
                  <a:pt x="2546985" y="49993"/>
                </a:cubicBezTo>
                <a:cubicBezTo>
                  <a:pt x="2546128" y="49707"/>
                  <a:pt x="2545271" y="49517"/>
                  <a:pt x="2544413" y="49612"/>
                </a:cubicBezTo>
                <a:cubicBezTo>
                  <a:pt x="2542604" y="49898"/>
                  <a:pt x="2540889" y="50374"/>
                  <a:pt x="2539175" y="50850"/>
                </a:cubicBezTo>
                <a:cubicBezTo>
                  <a:pt x="2536984" y="51422"/>
                  <a:pt x="2534888" y="52374"/>
                  <a:pt x="2532698" y="52374"/>
                </a:cubicBezTo>
                <a:cubicBezTo>
                  <a:pt x="2530507" y="52469"/>
                  <a:pt x="2528221" y="51993"/>
                  <a:pt x="2526221" y="51231"/>
                </a:cubicBezTo>
                <a:cubicBezTo>
                  <a:pt x="2523554" y="50279"/>
                  <a:pt x="2520982" y="50660"/>
                  <a:pt x="2518410" y="51422"/>
                </a:cubicBezTo>
                <a:cubicBezTo>
                  <a:pt x="2514124" y="52660"/>
                  <a:pt x="2510028" y="54565"/>
                  <a:pt x="2505647" y="55232"/>
                </a:cubicBezTo>
                <a:cubicBezTo>
                  <a:pt x="2501741" y="55898"/>
                  <a:pt x="2499551" y="58565"/>
                  <a:pt x="2496788" y="60566"/>
                </a:cubicBezTo>
                <a:cubicBezTo>
                  <a:pt x="2494979" y="61899"/>
                  <a:pt x="2494979" y="62375"/>
                  <a:pt x="2496407" y="63233"/>
                </a:cubicBezTo>
                <a:cubicBezTo>
                  <a:pt x="2497550" y="63899"/>
                  <a:pt x="2498789" y="64376"/>
                  <a:pt x="2499836" y="65233"/>
                </a:cubicBezTo>
                <a:cubicBezTo>
                  <a:pt x="2502027" y="67043"/>
                  <a:pt x="2504885" y="66376"/>
                  <a:pt x="2507361" y="67138"/>
                </a:cubicBezTo>
                <a:cubicBezTo>
                  <a:pt x="2509171" y="67709"/>
                  <a:pt x="2510885" y="67519"/>
                  <a:pt x="2512600" y="67043"/>
                </a:cubicBezTo>
                <a:cubicBezTo>
                  <a:pt x="2518220" y="65519"/>
                  <a:pt x="2523839" y="63995"/>
                  <a:pt x="2529364" y="62375"/>
                </a:cubicBezTo>
                <a:cubicBezTo>
                  <a:pt x="2531174" y="61804"/>
                  <a:pt x="2532888" y="61899"/>
                  <a:pt x="2534603" y="62375"/>
                </a:cubicBezTo>
                <a:cubicBezTo>
                  <a:pt x="2535364" y="62471"/>
                  <a:pt x="2536317" y="62471"/>
                  <a:pt x="2537174" y="62375"/>
                </a:cubicBezTo>
                <a:cubicBezTo>
                  <a:pt x="2538508" y="62185"/>
                  <a:pt x="2539746" y="61804"/>
                  <a:pt x="2541080" y="61518"/>
                </a:cubicBezTo>
                <a:cubicBezTo>
                  <a:pt x="2544509" y="60851"/>
                  <a:pt x="2547747" y="58946"/>
                  <a:pt x="2551462" y="60470"/>
                </a:cubicBezTo>
                <a:cubicBezTo>
                  <a:pt x="2552129" y="60756"/>
                  <a:pt x="2553176" y="60375"/>
                  <a:pt x="2554034" y="60185"/>
                </a:cubicBezTo>
                <a:cubicBezTo>
                  <a:pt x="2560035" y="58470"/>
                  <a:pt x="2566035" y="56851"/>
                  <a:pt x="2572036" y="55136"/>
                </a:cubicBezTo>
                <a:cubicBezTo>
                  <a:pt x="2573846" y="54660"/>
                  <a:pt x="2575560" y="54565"/>
                  <a:pt x="2577179" y="55613"/>
                </a:cubicBezTo>
                <a:cubicBezTo>
                  <a:pt x="2578703" y="56565"/>
                  <a:pt x="2580227" y="57422"/>
                  <a:pt x="2581751" y="58375"/>
                </a:cubicBezTo>
                <a:cubicBezTo>
                  <a:pt x="2585276" y="60566"/>
                  <a:pt x="2588800" y="62090"/>
                  <a:pt x="2593086" y="60661"/>
                </a:cubicBezTo>
                <a:cubicBezTo>
                  <a:pt x="2593753" y="60470"/>
                  <a:pt x="2595563" y="62852"/>
                  <a:pt x="2595277" y="63614"/>
                </a:cubicBezTo>
                <a:cubicBezTo>
                  <a:pt x="2595086" y="63995"/>
                  <a:pt x="2594991" y="64471"/>
                  <a:pt x="2594801" y="64852"/>
                </a:cubicBezTo>
                <a:cubicBezTo>
                  <a:pt x="2594610" y="65328"/>
                  <a:pt x="2594515" y="65709"/>
                  <a:pt x="2594229" y="66090"/>
                </a:cubicBezTo>
                <a:cubicBezTo>
                  <a:pt x="2591753" y="69329"/>
                  <a:pt x="2592134" y="72662"/>
                  <a:pt x="2593467" y="76187"/>
                </a:cubicBezTo>
                <a:cubicBezTo>
                  <a:pt x="2594229" y="78187"/>
                  <a:pt x="2593372" y="79520"/>
                  <a:pt x="2591562" y="80473"/>
                </a:cubicBezTo>
                <a:cubicBezTo>
                  <a:pt x="2590800" y="80854"/>
                  <a:pt x="2589848" y="81902"/>
                  <a:pt x="2589943" y="82378"/>
                </a:cubicBezTo>
                <a:cubicBezTo>
                  <a:pt x="2590991" y="86664"/>
                  <a:pt x="2586133" y="89617"/>
                  <a:pt x="2587276" y="93808"/>
                </a:cubicBezTo>
                <a:cubicBezTo>
                  <a:pt x="2587085" y="94189"/>
                  <a:pt x="2586895" y="94475"/>
                  <a:pt x="2586704" y="94856"/>
                </a:cubicBezTo>
                <a:cubicBezTo>
                  <a:pt x="2592038" y="95522"/>
                  <a:pt x="2597277" y="95713"/>
                  <a:pt x="2602611" y="95237"/>
                </a:cubicBezTo>
                <a:cubicBezTo>
                  <a:pt x="2611946" y="99142"/>
                  <a:pt x="2622042" y="101237"/>
                  <a:pt x="2632329" y="101333"/>
                </a:cubicBezTo>
                <a:cubicBezTo>
                  <a:pt x="2630710" y="130955"/>
                  <a:pt x="2647188" y="154673"/>
                  <a:pt x="2670715" y="166674"/>
                </a:cubicBezTo>
                <a:cubicBezTo>
                  <a:pt x="2673953" y="171627"/>
                  <a:pt x="2677573" y="176104"/>
                  <a:pt x="2682240" y="179914"/>
                </a:cubicBezTo>
                <a:cubicBezTo>
                  <a:pt x="2683478" y="180866"/>
                  <a:pt x="2684907" y="181533"/>
                  <a:pt x="2686241" y="182295"/>
                </a:cubicBezTo>
                <a:cubicBezTo>
                  <a:pt x="2699956" y="190106"/>
                  <a:pt x="2715482" y="192296"/>
                  <a:pt x="2730627" y="194392"/>
                </a:cubicBezTo>
                <a:cubicBezTo>
                  <a:pt x="2743486" y="196202"/>
                  <a:pt x="2756440" y="193916"/>
                  <a:pt x="2766918" y="184486"/>
                </a:cubicBezTo>
                <a:cubicBezTo>
                  <a:pt x="2768060" y="183438"/>
                  <a:pt x="2769680" y="183057"/>
                  <a:pt x="2771108" y="182486"/>
                </a:cubicBezTo>
                <a:cubicBezTo>
                  <a:pt x="2776443" y="180200"/>
                  <a:pt x="2780348" y="176866"/>
                  <a:pt x="2779871" y="170865"/>
                </a:cubicBezTo>
                <a:cubicBezTo>
                  <a:pt x="2782443" y="170008"/>
                  <a:pt x="2784824" y="169722"/>
                  <a:pt x="2786634" y="168484"/>
                </a:cubicBezTo>
                <a:cubicBezTo>
                  <a:pt x="2790920" y="165531"/>
                  <a:pt x="2794540" y="161626"/>
                  <a:pt x="2799017" y="159149"/>
                </a:cubicBezTo>
                <a:cubicBezTo>
                  <a:pt x="2807399" y="154577"/>
                  <a:pt x="2814828" y="147910"/>
                  <a:pt x="2824163" y="145433"/>
                </a:cubicBezTo>
                <a:cubicBezTo>
                  <a:pt x="2835021" y="148386"/>
                  <a:pt x="2846737" y="149243"/>
                  <a:pt x="2858072" y="147434"/>
                </a:cubicBezTo>
                <a:cubicBezTo>
                  <a:pt x="2860548" y="147434"/>
                  <a:pt x="2862929" y="147338"/>
                  <a:pt x="2865406" y="147053"/>
                </a:cubicBezTo>
                <a:cubicBezTo>
                  <a:pt x="2871597" y="152387"/>
                  <a:pt x="2878931" y="157340"/>
                  <a:pt x="2888075" y="162007"/>
                </a:cubicBezTo>
                <a:cubicBezTo>
                  <a:pt x="2886837" y="163150"/>
                  <a:pt x="2886932" y="164864"/>
                  <a:pt x="2887789" y="168770"/>
                </a:cubicBezTo>
                <a:cubicBezTo>
                  <a:pt x="2888742" y="172961"/>
                  <a:pt x="2890647" y="176199"/>
                  <a:pt x="2893410" y="179628"/>
                </a:cubicBezTo>
                <a:cubicBezTo>
                  <a:pt x="2897886" y="185057"/>
                  <a:pt x="2903315" y="190106"/>
                  <a:pt x="2903411" y="198392"/>
                </a:cubicBezTo>
                <a:cubicBezTo>
                  <a:pt x="2903506" y="201726"/>
                  <a:pt x="2905697" y="205536"/>
                  <a:pt x="2907983" y="208108"/>
                </a:cubicBezTo>
                <a:cubicBezTo>
                  <a:pt x="2916364" y="217442"/>
                  <a:pt x="2916746" y="228777"/>
                  <a:pt x="2916746" y="240302"/>
                </a:cubicBezTo>
                <a:cubicBezTo>
                  <a:pt x="2916746" y="243636"/>
                  <a:pt x="2917222" y="246970"/>
                  <a:pt x="2917508" y="250304"/>
                </a:cubicBezTo>
                <a:cubicBezTo>
                  <a:pt x="2918079" y="256209"/>
                  <a:pt x="2918936" y="262019"/>
                  <a:pt x="2919318" y="267925"/>
                </a:cubicBezTo>
                <a:cubicBezTo>
                  <a:pt x="2919603" y="272592"/>
                  <a:pt x="2919318" y="276974"/>
                  <a:pt x="2925604" y="277736"/>
                </a:cubicBezTo>
                <a:cubicBezTo>
                  <a:pt x="2926842" y="277926"/>
                  <a:pt x="2928556" y="280212"/>
                  <a:pt x="2928652" y="281641"/>
                </a:cubicBezTo>
                <a:cubicBezTo>
                  <a:pt x="2928747" y="282784"/>
                  <a:pt x="2927033" y="284879"/>
                  <a:pt x="2925699" y="285260"/>
                </a:cubicBezTo>
                <a:cubicBezTo>
                  <a:pt x="2920746" y="286689"/>
                  <a:pt x="2919603" y="289928"/>
                  <a:pt x="2919603" y="294690"/>
                </a:cubicBezTo>
                <a:cubicBezTo>
                  <a:pt x="2919508" y="302977"/>
                  <a:pt x="2919318" y="311264"/>
                  <a:pt x="2922080" y="319360"/>
                </a:cubicBezTo>
                <a:cubicBezTo>
                  <a:pt x="2922651" y="321170"/>
                  <a:pt x="2922746" y="323170"/>
                  <a:pt x="2922746" y="325170"/>
                </a:cubicBezTo>
                <a:cubicBezTo>
                  <a:pt x="2932938" y="324027"/>
                  <a:pt x="2943130" y="322884"/>
                  <a:pt x="2953322" y="321836"/>
                </a:cubicBezTo>
                <a:cubicBezTo>
                  <a:pt x="2978087" y="319360"/>
                  <a:pt x="3002947" y="317741"/>
                  <a:pt x="3027807" y="316598"/>
                </a:cubicBezTo>
                <a:cubicBezTo>
                  <a:pt x="3028093" y="316598"/>
                  <a:pt x="3028379" y="316598"/>
                  <a:pt x="3028664" y="316598"/>
                </a:cubicBezTo>
                <a:cubicBezTo>
                  <a:pt x="3034570" y="318026"/>
                  <a:pt x="3040761" y="319169"/>
                  <a:pt x="3047714" y="319169"/>
                </a:cubicBezTo>
                <a:cubicBezTo>
                  <a:pt x="3082862" y="319360"/>
                  <a:pt x="3117437" y="320312"/>
                  <a:pt x="3152013" y="318979"/>
                </a:cubicBezTo>
                <a:cubicBezTo>
                  <a:pt x="3152299" y="319550"/>
                  <a:pt x="3152299" y="320312"/>
                  <a:pt x="3152299" y="321170"/>
                </a:cubicBezTo>
                <a:cubicBezTo>
                  <a:pt x="3152680" y="321265"/>
                  <a:pt x="3152966" y="321360"/>
                  <a:pt x="3153347" y="321360"/>
                </a:cubicBezTo>
                <a:cubicBezTo>
                  <a:pt x="3156680" y="322027"/>
                  <a:pt x="3159919" y="323932"/>
                  <a:pt x="3158109" y="328790"/>
                </a:cubicBezTo>
                <a:cubicBezTo>
                  <a:pt x="3145822" y="329742"/>
                  <a:pt x="3133249" y="330504"/>
                  <a:pt x="3120676" y="331552"/>
                </a:cubicBezTo>
                <a:cubicBezTo>
                  <a:pt x="3108008" y="332600"/>
                  <a:pt x="3095339" y="333838"/>
                  <a:pt x="3082671" y="335076"/>
                </a:cubicBezTo>
                <a:cubicBezTo>
                  <a:pt x="3071431" y="336219"/>
                  <a:pt x="3060192" y="337362"/>
                  <a:pt x="3048762" y="338600"/>
                </a:cubicBezTo>
                <a:cubicBezTo>
                  <a:pt x="3049048" y="338600"/>
                  <a:pt x="3049334" y="338600"/>
                  <a:pt x="3049619" y="338600"/>
                </a:cubicBezTo>
                <a:cubicBezTo>
                  <a:pt x="3068384" y="337362"/>
                  <a:pt x="3087148" y="336029"/>
                  <a:pt x="3105912" y="334505"/>
                </a:cubicBezTo>
                <a:cubicBezTo>
                  <a:pt x="3136392" y="332028"/>
                  <a:pt x="3166301" y="333457"/>
                  <a:pt x="3195638" y="339077"/>
                </a:cubicBezTo>
                <a:cubicBezTo>
                  <a:pt x="3199733" y="339839"/>
                  <a:pt x="3204305" y="340410"/>
                  <a:pt x="3207258" y="342506"/>
                </a:cubicBezTo>
                <a:cubicBezTo>
                  <a:pt x="3209068" y="343744"/>
                  <a:pt x="3210592" y="345458"/>
                  <a:pt x="3211925" y="347268"/>
                </a:cubicBezTo>
                <a:cubicBezTo>
                  <a:pt x="3212497" y="347459"/>
                  <a:pt x="3212973" y="347744"/>
                  <a:pt x="3213449" y="348125"/>
                </a:cubicBezTo>
                <a:cubicBezTo>
                  <a:pt x="3216974" y="350697"/>
                  <a:pt x="3219260" y="354507"/>
                  <a:pt x="3221546" y="358127"/>
                </a:cubicBezTo>
                <a:cubicBezTo>
                  <a:pt x="3224022" y="362127"/>
                  <a:pt x="3228118" y="365937"/>
                  <a:pt x="3226308" y="371176"/>
                </a:cubicBezTo>
                <a:cubicBezTo>
                  <a:pt x="3225737" y="372700"/>
                  <a:pt x="3224975" y="374224"/>
                  <a:pt x="3224118" y="375748"/>
                </a:cubicBezTo>
                <a:cubicBezTo>
                  <a:pt x="3229166" y="375081"/>
                  <a:pt x="3234595" y="374510"/>
                  <a:pt x="3241453" y="376986"/>
                </a:cubicBezTo>
                <a:cubicBezTo>
                  <a:pt x="3234214" y="378986"/>
                  <a:pt x="3227261" y="380606"/>
                  <a:pt x="3220403" y="381939"/>
                </a:cubicBezTo>
                <a:cubicBezTo>
                  <a:pt x="3228308" y="383082"/>
                  <a:pt x="3236024" y="378415"/>
                  <a:pt x="3247644" y="382606"/>
                </a:cubicBezTo>
                <a:cubicBezTo>
                  <a:pt x="3218117" y="390988"/>
                  <a:pt x="3191542" y="391940"/>
                  <a:pt x="3164681" y="398036"/>
                </a:cubicBezTo>
                <a:cubicBezTo>
                  <a:pt x="3166205" y="402132"/>
                  <a:pt x="3167444" y="405561"/>
                  <a:pt x="3168682" y="408800"/>
                </a:cubicBezTo>
                <a:cubicBezTo>
                  <a:pt x="3170301" y="409657"/>
                  <a:pt x="3171539" y="410800"/>
                  <a:pt x="3171539" y="412800"/>
                </a:cubicBezTo>
                <a:cubicBezTo>
                  <a:pt x="3174302" y="414419"/>
                  <a:pt x="3178397" y="415181"/>
                  <a:pt x="3177731" y="419372"/>
                </a:cubicBezTo>
                <a:cubicBezTo>
                  <a:pt x="3171444" y="420992"/>
                  <a:pt x="3165253" y="422611"/>
                  <a:pt x="3159157" y="424230"/>
                </a:cubicBezTo>
                <a:cubicBezTo>
                  <a:pt x="3160776" y="425278"/>
                  <a:pt x="3162967" y="426135"/>
                  <a:pt x="3160776" y="429469"/>
                </a:cubicBezTo>
                <a:cubicBezTo>
                  <a:pt x="3151156" y="428231"/>
                  <a:pt x="3141250" y="426992"/>
                  <a:pt x="3131344" y="425754"/>
                </a:cubicBezTo>
                <a:cubicBezTo>
                  <a:pt x="3123152" y="424706"/>
                  <a:pt x="3114961" y="423182"/>
                  <a:pt x="3106674" y="422801"/>
                </a:cubicBezTo>
                <a:cubicBezTo>
                  <a:pt x="3094863" y="422325"/>
                  <a:pt x="3082766" y="421373"/>
                  <a:pt x="3071146" y="423278"/>
                </a:cubicBezTo>
                <a:cubicBezTo>
                  <a:pt x="3064002" y="424421"/>
                  <a:pt x="3056858" y="425849"/>
                  <a:pt x="3049714" y="426230"/>
                </a:cubicBezTo>
                <a:cubicBezTo>
                  <a:pt x="3051239" y="427373"/>
                  <a:pt x="3052668" y="428897"/>
                  <a:pt x="3053906" y="430802"/>
                </a:cubicBezTo>
                <a:cubicBezTo>
                  <a:pt x="3060192" y="440518"/>
                  <a:pt x="3058763" y="445090"/>
                  <a:pt x="3050572" y="453662"/>
                </a:cubicBezTo>
                <a:cubicBezTo>
                  <a:pt x="3043714" y="460806"/>
                  <a:pt x="3036761" y="458806"/>
                  <a:pt x="3029998" y="456139"/>
                </a:cubicBezTo>
                <a:cubicBezTo>
                  <a:pt x="3020187" y="452329"/>
                  <a:pt x="3019044" y="438327"/>
                  <a:pt x="3027521" y="432041"/>
                </a:cubicBezTo>
                <a:cubicBezTo>
                  <a:pt x="3030569" y="429850"/>
                  <a:pt x="3033713" y="427659"/>
                  <a:pt x="3037046" y="426135"/>
                </a:cubicBezTo>
                <a:cubicBezTo>
                  <a:pt x="3031141" y="426230"/>
                  <a:pt x="3025521" y="427564"/>
                  <a:pt x="3019711" y="429183"/>
                </a:cubicBezTo>
                <a:cubicBezTo>
                  <a:pt x="3011614" y="431469"/>
                  <a:pt x="3003042" y="433946"/>
                  <a:pt x="2994851" y="433946"/>
                </a:cubicBezTo>
                <a:cubicBezTo>
                  <a:pt x="2975324" y="433946"/>
                  <a:pt x="2956465" y="437375"/>
                  <a:pt x="2937605" y="442232"/>
                </a:cubicBezTo>
                <a:cubicBezTo>
                  <a:pt x="2934367" y="443090"/>
                  <a:pt x="2931319" y="444614"/>
                  <a:pt x="2929033" y="445471"/>
                </a:cubicBezTo>
                <a:cubicBezTo>
                  <a:pt x="2929604" y="449186"/>
                  <a:pt x="2930081" y="452424"/>
                  <a:pt x="2930557" y="455377"/>
                </a:cubicBezTo>
                <a:cubicBezTo>
                  <a:pt x="2937129" y="456615"/>
                  <a:pt x="2943797" y="458139"/>
                  <a:pt x="2950274" y="457758"/>
                </a:cubicBezTo>
                <a:cubicBezTo>
                  <a:pt x="2949893" y="457282"/>
                  <a:pt x="2949512" y="456806"/>
                  <a:pt x="2949607" y="456710"/>
                </a:cubicBezTo>
                <a:cubicBezTo>
                  <a:pt x="2950178" y="455948"/>
                  <a:pt x="2951131" y="454710"/>
                  <a:pt x="2951702" y="454710"/>
                </a:cubicBezTo>
                <a:cubicBezTo>
                  <a:pt x="2953703" y="454996"/>
                  <a:pt x="2955512" y="455663"/>
                  <a:pt x="2957418" y="456234"/>
                </a:cubicBezTo>
                <a:cubicBezTo>
                  <a:pt x="2957036" y="456615"/>
                  <a:pt x="2956655" y="457187"/>
                  <a:pt x="2956274" y="457663"/>
                </a:cubicBezTo>
                <a:cubicBezTo>
                  <a:pt x="2964180" y="458139"/>
                  <a:pt x="2971991" y="460711"/>
                  <a:pt x="2980087" y="456806"/>
                </a:cubicBezTo>
                <a:cubicBezTo>
                  <a:pt x="2981801" y="455948"/>
                  <a:pt x="2984849" y="456901"/>
                  <a:pt x="2987040" y="457472"/>
                </a:cubicBezTo>
                <a:cubicBezTo>
                  <a:pt x="2994184" y="459377"/>
                  <a:pt x="3001328" y="458615"/>
                  <a:pt x="3008567" y="457187"/>
                </a:cubicBezTo>
                <a:cubicBezTo>
                  <a:pt x="3015901" y="455853"/>
                  <a:pt x="3022664" y="456520"/>
                  <a:pt x="3029903" y="457853"/>
                </a:cubicBezTo>
                <a:cubicBezTo>
                  <a:pt x="3047333" y="461092"/>
                  <a:pt x="3065240" y="462902"/>
                  <a:pt x="3082766" y="465759"/>
                </a:cubicBezTo>
                <a:cubicBezTo>
                  <a:pt x="3099721" y="468521"/>
                  <a:pt x="3117533" y="468521"/>
                  <a:pt x="3133058" y="475951"/>
                </a:cubicBezTo>
                <a:cubicBezTo>
                  <a:pt x="3134011" y="476427"/>
                  <a:pt x="3135154" y="476713"/>
                  <a:pt x="3136202" y="476999"/>
                </a:cubicBezTo>
                <a:cubicBezTo>
                  <a:pt x="3138773" y="476237"/>
                  <a:pt x="3141345" y="475570"/>
                  <a:pt x="3144012" y="474808"/>
                </a:cubicBezTo>
                <a:cubicBezTo>
                  <a:pt x="3143631" y="475856"/>
                  <a:pt x="3142964" y="476903"/>
                  <a:pt x="3142202" y="477856"/>
                </a:cubicBezTo>
                <a:cubicBezTo>
                  <a:pt x="3142583" y="477951"/>
                  <a:pt x="3142964" y="477951"/>
                  <a:pt x="3143345" y="477951"/>
                </a:cubicBezTo>
                <a:cubicBezTo>
                  <a:pt x="3149251" y="478713"/>
                  <a:pt x="3155442" y="472903"/>
                  <a:pt x="3160871" y="476522"/>
                </a:cubicBezTo>
                <a:cubicBezTo>
                  <a:pt x="3166872" y="480618"/>
                  <a:pt x="3172492" y="473093"/>
                  <a:pt x="3176493" y="475189"/>
                </a:cubicBezTo>
                <a:cubicBezTo>
                  <a:pt x="3177635" y="477094"/>
                  <a:pt x="3178778" y="478904"/>
                  <a:pt x="3180017" y="480618"/>
                </a:cubicBezTo>
                <a:cubicBezTo>
                  <a:pt x="3180969" y="480428"/>
                  <a:pt x="3181826" y="480428"/>
                  <a:pt x="3182684" y="480904"/>
                </a:cubicBezTo>
                <a:cubicBezTo>
                  <a:pt x="3184970" y="484428"/>
                  <a:pt x="3187160" y="487762"/>
                  <a:pt x="3189542" y="490619"/>
                </a:cubicBezTo>
                <a:cubicBezTo>
                  <a:pt x="3192209" y="492429"/>
                  <a:pt x="3195352" y="493763"/>
                  <a:pt x="3199257" y="494429"/>
                </a:cubicBezTo>
                <a:cubicBezTo>
                  <a:pt x="3202210" y="494906"/>
                  <a:pt x="3205163" y="495572"/>
                  <a:pt x="3207735" y="496715"/>
                </a:cubicBezTo>
                <a:cubicBezTo>
                  <a:pt x="3210973" y="498049"/>
                  <a:pt x="3212973" y="499954"/>
                  <a:pt x="3213640" y="502240"/>
                </a:cubicBezTo>
                <a:cubicBezTo>
                  <a:pt x="3213735" y="502335"/>
                  <a:pt x="3213830" y="502335"/>
                  <a:pt x="3213926" y="502335"/>
                </a:cubicBezTo>
                <a:cubicBezTo>
                  <a:pt x="3219069" y="504526"/>
                  <a:pt x="3221069" y="508050"/>
                  <a:pt x="3219736" y="512051"/>
                </a:cubicBezTo>
                <a:cubicBezTo>
                  <a:pt x="3222403" y="512336"/>
                  <a:pt x="3224879" y="514051"/>
                  <a:pt x="3224879" y="516527"/>
                </a:cubicBezTo>
                <a:cubicBezTo>
                  <a:pt x="3224879" y="517004"/>
                  <a:pt x="3224879" y="517385"/>
                  <a:pt x="3224879" y="517766"/>
                </a:cubicBezTo>
                <a:cubicBezTo>
                  <a:pt x="3227927" y="517670"/>
                  <a:pt x="3231071" y="519480"/>
                  <a:pt x="3231166" y="522242"/>
                </a:cubicBezTo>
                <a:cubicBezTo>
                  <a:pt x="3231261" y="525290"/>
                  <a:pt x="3230213" y="528434"/>
                  <a:pt x="3229451" y="531482"/>
                </a:cubicBezTo>
                <a:cubicBezTo>
                  <a:pt x="3229451" y="531577"/>
                  <a:pt x="3229451" y="531767"/>
                  <a:pt x="3229451" y="531767"/>
                </a:cubicBezTo>
                <a:cubicBezTo>
                  <a:pt x="3229642" y="533577"/>
                  <a:pt x="3229451" y="535292"/>
                  <a:pt x="3228975" y="536911"/>
                </a:cubicBezTo>
                <a:cubicBezTo>
                  <a:pt x="3229261" y="537101"/>
                  <a:pt x="3229451" y="537387"/>
                  <a:pt x="3229737" y="537578"/>
                </a:cubicBezTo>
                <a:cubicBezTo>
                  <a:pt x="3231356" y="536530"/>
                  <a:pt x="3233071" y="535292"/>
                  <a:pt x="3234785" y="534149"/>
                </a:cubicBezTo>
                <a:cubicBezTo>
                  <a:pt x="3237452" y="540816"/>
                  <a:pt x="3234404" y="546436"/>
                  <a:pt x="3229737" y="551865"/>
                </a:cubicBezTo>
                <a:cubicBezTo>
                  <a:pt x="3226499" y="555675"/>
                  <a:pt x="3222974" y="559390"/>
                  <a:pt x="3219355" y="563390"/>
                </a:cubicBezTo>
                <a:cubicBezTo>
                  <a:pt x="3222117" y="566343"/>
                  <a:pt x="3224308" y="568724"/>
                  <a:pt x="3226499" y="571010"/>
                </a:cubicBezTo>
                <a:cubicBezTo>
                  <a:pt x="3231166" y="575773"/>
                  <a:pt x="3231642" y="581297"/>
                  <a:pt x="3229928" y="587393"/>
                </a:cubicBezTo>
                <a:lnTo>
                  <a:pt x="3219588" y="594089"/>
                </a:lnTo>
                <a:lnTo>
                  <a:pt x="3223927" y="583964"/>
                </a:lnTo>
                <a:lnTo>
                  <a:pt x="3224022" y="583869"/>
                </a:lnTo>
                <a:lnTo>
                  <a:pt x="3223927" y="583964"/>
                </a:lnTo>
                <a:lnTo>
                  <a:pt x="3223927" y="583964"/>
                </a:lnTo>
                <a:lnTo>
                  <a:pt x="3218307" y="589584"/>
                </a:lnTo>
                <a:lnTo>
                  <a:pt x="3218962" y="594494"/>
                </a:lnTo>
                <a:lnTo>
                  <a:pt x="3218307" y="594918"/>
                </a:lnTo>
                <a:cubicBezTo>
                  <a:pt x="3216593" y="597109"/>
                  <a:pt x="3214878" y="599300"/>
                  <a:pt x="3212783" y="602062"/>
                </a:cubicBezTo>
                <a:cubicBezTo>
                  <a:pt x="3207830" y="599966"/>
                  <a:pt x="3203353" y="598919"/>
                  <a:pt x="3198495" y="601109"/>
                </a:cubicBezTo>
                <a:cubicBezTo>
                  <a:pt x="3196209" y="602062"/>
                  <a:pt x="3193828" y="602633"/>
                  <a:pt x="3192685" y="599776"/>
                </a:cubicBezTo>
                <a:cubicBezTo>
                  <a:pt x="3193637" y="597966"/>
                  <a:pt x="3194495" y="596252"/>
                  <a:pt x="3195447" y="594442"/>
                </a:cubicBezTo>
                <a:cubicBezTo>
                  <a:pt x="3194399" y="594632"/>
                  <a:pt x="3193352" y="594918"/>
                  <a:pt x="3192304" y="595394"/>
                </a:cubicBezTo>
                <a:cubicBezTo>
                  <a:pt x="3190018" y="596347"/>
                  <a:pt x="3187637" y="596918"/>
                  <a:pt x="3186494" y="594061"/>
                </a:cubicBezTo>
                <a:cubicBezTo>
                  <a:pt x="3188113" y="590822"/>
                  <a:pt x="3189827" y="587584"/>
                  <a:pt x="3191637" y="584060"/>
                </a:cubicBezTo>
                <a:cubicBezTo>
                  <a:pt x="3185065" y="584155"/>
                  <a:pt x="3179540" y="585774"/>
                  <a:pt x="3173825" y="590156"/>
                </a:cubicBezTo>
                <a:cubicBezTo>
                  <a:pt x="3155442" y="604157"/>
                  <a:pt x="3134297" y="611968"/>
                  <a:pt x="3110484" y="614444"/>
                </a:cubicBezTo>
                <a:cubicBezTo>
                  <a:pt x="3096101" y="615873"/>
                  <a:pt x="3081719" y="619016"/>
                  <a:pt x="3069622" y="627875"/>
                </a:cubicBezTo>
                <a:cubicBezTo>
                  <a:pt x="3064193" y="631875"/>
                  <a:pt x="3058001" y="633494"/>
                  <a:pt x="3051048" y="634161"/>
                </a:cubicBezTo>
                <a:cubicBezTo>
                  <a:pt x="3041523" y="635114"/>
                  <a:pt x="3031808" y="637114"/>
                  <a:pt x="3024854" y="644639"/>
                </a:cubicBezTo>
                <a:cubicBezTo>
                  <a:pt x="3023806" y="645782"/>
                  <a:pt x="3021806" y="646925"/>
                  <a:pt x="3020282" y="647020"/>
                </a:cubicBezTo>
                <a:cubicBezTo>
                  <a:pt x="3011614" y="647687"/>
                  <a:pt x="3002661" y="647020"/>
                  <a:pt x="2997899" y="640257"/>
                </a:cubicBezTo>
                <a:cubicBezTo>
                  <a:pt x="2997613" y="639876"/>
                  <a:pt x="2997327" y="639590"/>
                  <a:pt x="2997041" y="639209"/>
                </a:cubicBezTo>
                <a:cubicBezTo>
                  <a:pt x="2994946" y="638162"/>
                  <a:pt x="2993041" y="636733"/>
                  <a:pt x="2991612" y="634637"/>
                </a:cubicBezTo>
                <a:cubicBezTo>
                  <a:pt x="2990564" y="633113"/>
                  <a:pt x="2989421" y="631780"/>
                  <a:pt x="2988278" y="630446"/>
                </a:cubicBezTo>
                <a:cubicBezTo>
                  <a:pt x="2985897" y="628732"/>
                  <a:pt x="2983230" y="627113"/>
                  <a:pt x="2980277" y="625779"/>
                </a:cubicBezTo>
                <a:cubicBezTo>
                  <a:pt x="2980849" y="625493"/>
                  <a:pt x="2981420" y="625112"/>
                  <a:pt x="2981992" y="624827"/>
                </a:cubicBezTo>
                <a:cubicBezTo>
                  <a:pt x="2979611" y="623112"/>
                  <a:pt x="2976944" y="621493"/>
                  <a:pt x="2973991" y="620159"/>
                </a:cubicBezTo>
                <a:cubicBezTo>
                  <a:pt x="2983325" y="614921"/>
                  <a:pt x="2983421" y="614540"/>
                  <a:pt x="2989898" y="614730"/>
                </a:cubicBezTo>
                <a:cubicBezTo>
                  <a:pt x="2999804" y="615016"/>
                  <a:pt x="3009900" y="613492"/>
                  <a:pt x="3018187" y="609206"/>
                </a:cubicBezTo>
                <a:cubicBezTo>
                  <a:pt x="3026283" y="605015"/>
                  <a:pt x="3034665" y="602633"/>
                  <a:pt x="3043143" y="600062"/>
                </a:cubicBezTo>
                <a:cubicBezTo>
                  <a:pt x="3040189" y="600633"/>
                  <a:pt x="3037237" y="601586"/>
                  <a:pt x="3034379" y="602443"/>
                </a:cubicBezTo>
                <a:cubicBezTo>
                  <a:pt x="3019235" y="606920"/>
                  <a:pt x="3003518" y="609682"/>
                  <a:pt x="2988374" y="613682"/>
                </a:cubicBezTo>
                <a:cubicBezTo>
                  <a:pt x="2980277" y="615778"/>
                  <a:pt x="2971038" y="617016"/>
                  <a:pt x="2963323" y="620636"/>
                </a:cubicBezTo>
                <a:cubicBezTo>
                  <a:pt x="2963228" y="621493"/>
                  <a:pt x="2963037" y="622350"/>
                  <a:pt x="2962847" y="623112"/>
                </a:cubicBezTo>
                <a:cubicBezTo>
                  <a:pt x="2962466" y="624350"/>
                  <a:pt x="2961608" y="625398"/>
                  <a:pt x="2961132" y="626636"/>
                </a:cubicBezTo>
                <a:cubicBezTo>
                  <a:pt x="2958751" y="631970"/>
                  <a:pt x="2955608" y="637209"/>
                  <a:pt x="2958941" y="644543"/>
                </a:cubicBezTo>
                <a:cubicBezTo>
                  <a:pt x="2953703" y="642448"/>
                  <a:pt x="2950083" y="643591"/>
                  <a:pt x="2946178" y="645496"/>
                </a:cubicBezTo>
                <a:cubicBezTo>
                  <a:pt x="2945130" y="645972"/>
                  <a:pt x="2944082" y="646353"/>
                  <a:pt x="2943035" y="646639"/>
                </a:cubicBezTo>
                <a:cubicBezTo>
                  <a:pt x="2947130" y="645782"/>
                  <a:pt x="2951321" y="645210"/>
                  <a:pt x="2955512" y="645115"/>
                </a:cubicBezTo>
                <a:cubicBezTo>
                  <a:pt x="2959608" y="645020"/>
                  <a:pt x="2963704" y="645782"/>
                  <a:pt x="2967895" y="645782"/>
                </a:cubicBezTo>
                <a:cubicBezTo>
                  <a:pt x="2971895" y="645686"/>
                  <a:pt x="2975991" y="644924"/>
                  <a:pt x="2981135" y="644353"/>
                </a:cubicBezTo>
                <a:cubicBezTo>
                  <a:pt x="2979611" y="647972"/>
                  <a:pt x="2977610" y="650163"/>
                  <a:pt x="2975324" y="651401"/>
                </a:cubicBezTo>
                <a:cubicBezTo>
                  <a:pt x="2978944" y="651211"/>
                  <a:pt x="2982659" y="650544"/>
                  <a:pt x="2987326" y="650068"/>
                </a:cubicBezTo>
                <a:cubicBezTo>
                  <a:pt x="2982754" y="661307"/>
                  <a:pt x="2973324" y="658355"/>
                  <a:pt x="2964942" y="658831"/>
                </a:cubicBezTo>
                <a:cubicBezTo>
                  <a:pt x="2965990" y="661117"/>
                  <a:pt x="2966847" y="662927"/>
                  <a:pt x="2967800" y="664832"/>
                </a:cubicBezTo>
                <a:cubicBezTo>
                  <a:pt x="2970467" y="666927"/>
                  <a:pt x="2972181" y="669594"/>
                  <a:pt x="2972181" y="673595"/>
                </a:cubicBezTo>
                <a:cubicBezTo>
                  <a:pt x="2966085" y="673880"/>
                  <a:pt x="2963037" y="672356"/>
                  <a:pt x="2960751" y="667975"/>
                </a:cubicBezTo>
                <a:cubicBezTo>
                  <a:pt x="2954464" y="668451"/>
                  <a:pt x="2949035" y="667308"/>
                  <a:pt x="2944939" y="661403"/>
                </a:cubicBezTo>
                <a:cubicBezTo>
                  <a:pt x="2944749" y="661212"/>
                  <a:pt x="2944654" y="661022"/>
                  <a:pt x="2944559" y="660831"/>
                </a:cubicBezTo>
                <a:cubicBezTo>
                  <a:pt x="2943797" y="660545"/>
                  <a:pt x="2943035" y="660069"/>
                  <a:pt x="2942368" y="659593"/>
                </a:cubicBezTo>
                <a:cubicBezTo>
                  <a:pt x="2941035" y="658640"/>
                  <a:pt x="2939796" y="657402"/>
                  <a:pt x="2938653" y="655783"/>
                </a:cubicBezTo>
                <a:cubicBezTo>
                  <a:pt x="2935605" y="651401"/>
                  <a:pt x="2936558" y="648163"/>
                  <a:pt x="2942273" y="646829"/>
                </a:cubicBezTo>
                <a:cubicBezTo>
                  <a:pt x="2937224" y="647782"/>
                  <a:pt x="2932081" y="645877"/>
                  <a:pt x="2927795" y="642829"/>
                </a:cubicBezTo>
                <a:cubicBezTo>
                  <a:pt x="2925699" y="641210"/>
                  <a:pt x="2923985" y="639400"/>
                  <a:pt x="2922842" y="637209"/>
                </a:cubicBezTo>
                <a:cubicBezTo>
                  <a:pt x="2922746" y="637209"/>
                  <a:pt x="2922651" y="637209"/>
                  <a:pt x="2922651" y="637209"/>
                </a:cubicBezTo>
                <a:cubicBezTo>
                  <a:pt x="2922651" y="637114"/>
                  <a:pt x="2922651" y="637114"/>
                  <a:pt x="2922651" y="637114"/>
                </a:cubicBezTo>
                <a:cubicBezTo>
                  <a:pt x="2921985" y="635780"/>
                  <a:pt x="2921413" y="634352"/>
                  <a:pt x="2921127" y="632828"/>
                </a:cubicBezTo>
                <a:cubicBezTo>
                  <a:pt x="2919603" y="632542"/>
                  <a:pt x="2917984" y="632161"/>
                  <a:pt x="2916364" y="631589"/>
                </a:cubicBezTo>
                <a:cubicBezTo>
                  <a:pt x="2917603" y="629208"/>
                  <a:pt x="2919222" y="628065"/>
                  <a:pt x="2920937" y="627398"/>
                </a:cubicBezTo>
                <a:cubicBezTo>
                  <a:pt x="2920937" y="627017"/>
                  <a:pt x="2920937" y="626732"/>
                  <a:pt x="2920937" y="626446"/>
                </a:cubicBezTo>
                <a:cubicBezTo>
                  <a:pt x="2920937" y="626065"/>
                  <a:pt x="2921127" y="625684"/>
                  <a:pt x="2921127" y="625303"/>
                </a:cubicBezTo>
                <a:cubicBezTo>
                  <a:pt x="2916746" y="625303"/>
                  <a:pt x="2912650" y="626541"/>
                  <a:pt x="2908364" y="629018"/>
                </a:cubicBezTo>
                <a:cubicBezTo>
                  <a:pt x="2903887" y="631589"/>
                  <a:pt x="2899220" y="631018"/>
                  <a:pt x="2895410" y="627970"/>
                </a:cubicBezTo>
                <a:cubicBezTo>
                  <a:pt x="2896553" y="626922"/>
                  <a:pt x="2897696" y="625779"/>
                  <a:pt x="2898934" y="624636"/>
                </a:cubicBezTo>
                <a:cubicBezTo>
                  <a:pt x="2895505" y="625493"/>
                  <a:pt x="2892171" y="624636"/>
                  <a:pt x="2889218" y="622350"/>
                </a:cubicBezTo>
                <a:cubicBezTo>
                  <a:pt x="2889599" y="621969"/>
                  <a:pt x="2889980" y="621588"/>
                  <a:pt x="2890361" y="621207"/>
                </a:cubicBezTo>
                <a:cubicBezTo>
                  <a:pt x="2889504" y="621302"/>
                  <a:pt x="2888456" y="621398"/>
                  <a:pt x="2887599" y="621874"/>
                </a:cubicBezTo>
                <a:cubicBezTo>
                  <a:pt x="2887885" y="621969"/>
                  <a:pt x="2888171" y="622160"/>
                  <a:pt x="2888456" y="622255"/>
                </a:cubicBezTo>
                <a:cubicBezTo>
                  <a:pt x="2887694" y="622541"/>
                  <a:pt x="2887028" y="622826"/>
                  <a:pt x="2886266" y="623112"/>
                </a:cubicBezTo>
                <a:cubicBezTo>
                  <a:pt x="2886266" y="623207"/>
                  <a:pt x="2886266" y="623207"/>
                  <a:pt x="2886266" y="623207"/>
                </a:cubicBezTo>
                <a:cubicBezTo>
                  <a:pt x="2886075" y="623588"/>
                  <a:pt x="2885885" y="623874"/>
                  <a:pt x="2885694" y="624255"/>
                </a:cubicBezTo>
                <a:cubicBezTo>
                  <a:pt x="2888837" y="625303"/>
                  <a:pt x="2891885" y="626446"/>
                  <a:pt x="2894838" y="627875"/>
                </a:cubicBezTo>
                <a:cubicBezTo>
                  <a:pt x="2891123" y="629684"/>
                  <a:pt x="2887218" y="630732"/>
                  <a:pt x="2883408" y="631399"/>
                </a:cubicBezTo>
                <a:cubicBezTo>
                  <a:pt x="2883694" y="632256"/>
                  <a:pt x="2884265" y="633209"/>
                  <a:pt x="2885313" y="634447"/>
                </a:cubicBezTo>
                <a:cubicBezTo>
                  <a:pt x="2885885" y="634352"/>
                  <a:pt x="2886551" y="634352"/>
                  <a:pt x="2887123" y="634352"/>
                </a:cubicBezTo>
                <a:cubicBezTo>
                  <a:pt x="2888075" y="634256"/>
                  <a:pt x="2890076" y="636447"/>
                  <a:pt x="2889885" y="637495"/>
                </a:cubicBezTo>
                <a:cubicBezTo>
                  <a:pt x="2889885" y="637781"/>
                  <a:pt x="2889695" y="638162"/>
                  <a:pt x="2889409" y="638543"/>
                </a:cubicBezTo>
                <a:cubicBezTo>
                  <a:pt x="2890076" y="639114"/>
                  <a:pt x="2890838" y="639590"/>
                  <a:pt x="2891600" y="640162"/>
                </a:cubicBezTo>
                <a:cubicBezTo>
                  <a:pt x="2892171" y="640067"/>
                  <a:pt x="2892743" y="640067"/>
                  <a:pt x="2893314" y="640067"/>
                </a:cubicBezTo>
                <a:cubicBezTo>
                  <a:pt x="2894267" y="639971"/>
                  <a:pt x="2896267" y="642162"/>
                  <a:pt x="2896076" y="643210"/>
                </a:cubicBezTo>
                <a:cubicBezTo>
                  <a:pt x="2900172" y="645877"/>
                  <a:pt x="2903125" y="648830"/>
                  <a:pt x="2903506" y="654354"/>
                </a:cubicBezTo>
                <a:cubicBezTo>
                  <a:pt x="2903696" y="656450"/>
                  <a:pt x="2904173" y="658069"/>
                  <a:pt x="2904935" y="659212"/>
                </a:cubicBezTo>
                <a:cubicBezTo>
                  <a:pt x="2907983" y="658164"/>
                  <a:pt x="2911316" y="657878"/>
                  <a:pt x="2915412" y="659498"/>
                </a:cubicBezTo>
                <a:cubicBezTo>
                  <a:pt x="2919222" y="658259"/>
                  <a:pt x="2922556" y="658450"/>
                  <a:pt x="2926652" y="660736"/>
                </a:cubicBezTo>
                <a:cubicBezTo>
                  <a:pt x="2931224" y="663308"/>
                  <a:pt x="2936939" y="663879"/>
                  <a:pt x="2942273" y="664832"/>
                </a:cubicBezTo>
                <a:cubicBezTo>
                  <a:pt x="2952083" y="666546"/>
                  <a:pt x="2959132" y="673309"/>
                  <a:pt x="2961894" y="683120"/>
                </a:cubicBezTo>
                <a:cubicBezTo>
                  <a:pt x="2963894" y="689978"/>
                  <a:pt x="2966085" y="696836"/>
                  <a:pt x="2968276" y="703598"/>
                </a:cubicBezTo>
                <a:cubicBezTo>
                  <a:pt x="2968371" y="703598"/>
                  <a:pt x="2968562" y="703598"/>
                  <a:pt x="2968657" y="703598"/>
                </a:cubicBezTo>
                <a:cubicBezTo>
                  <a:pt x="2968562" y="703694"/>
                  <a:pt x="2968466" y="703789"/>
                  <a:pt x="2968371" y="703789"/>
                </a:cubicBezTo>
                <a:cubicBezTo>
                  <a:pt x="2969038" y="705599"/>
                  <a:pt x="2969610" y="707504"/>
                  <a:pt x="2970181" y="709313"/>
                </a:cubicBezTo>
                <a:cubicBezTo>
                  <a:pt x="2971705" y="709313"/>
                  <a:pt x="2973324" y="709313"/>
                  <a:pt x="2974943" y="709313"/>
                </a:cubicBezTo>
                <a:cubicBezTo>
                  <a:pt x="2973514" y="710171"/>
                  <a:pt x="2972181" y="710837"/>
                  <a:pt x="2970848" y="711599"/>
                </a:cubicBezTo>
                <a:cubicBezTo>
                  <a:pt x="2971324" y="712933"/>
                  <a:pt x="2971800" y="714362"/>
                  <a:pt x="2972181" y="715695"/>
                </a:cubicBezTo>
                <a:cubicBezTo>
                  <a:pt x="2973038" y="718267"/>
                  <a:pt x="2973514" y="721029"/>
                  <a:pt x="2974372" y="724363"/>
                </a:cubicBezTo>
                <a:cubicBezTo>
                  <a:pt x="2966847" y="725506"/>
                  <a:pt x="2964466" y="730935"/>
                  <a:pt x="2962656" y="736555"/>
                </a:cubicBezTo>
                <a:cubicBezTo>
                  <a:pt x="2961989" y="738555"/>
                  <a:pt x="2962751" y="741032"/>
                  <a:pt x="2962942" y="743603"/>
                </a:cubicBezTo>
                <a:cubicBezTo>
                  <a:pt x="2963609" y="743699"/>
                  <a:pt x="2964180" y="743889"/>
                  <a:pt x="2964847" y="743889"/>
                </a:cubicBezTo>
                <a:cubicBezTo>
                  <a:pt x="2966943" y="743508"/>
                  <a:pt x="2968562" y="743222"/>
                  <a:pt x="2970086" y="743413"/>
                </a:cubicBezTo>
                <a:cubicBezTo>
                  <a:pt x="2971133" y="743508"/>
                  <a:pt x="2972467" y="744175"/>
                  <a:pt x="2973134" y="744937"/>
                </a:cubicBezTo>
                <a:cubicBezTo>
                  <a:pt x="2974372" y="745127"/>
                  <a:pt x="2975610" y="745223"/>
                  <a:pt x="2976848" y="745413"/>
                </a:cubicBezTo>
                <a:cubicBezTo>
                  <a:pt x="2987993" y="745699"/>
                  <a:pt x="2999137" y="745889"/>
                  <a:pt x="3009995" y="747223"/>
                </a:cubicBezTo>
                <a:cubicBezTo>
                  <a:pt x="3029998" y="749699"/>
                  <a:pt x="3049524" y="754367"/>
                  <a:pt x="3070098" y="754748"/>
                </a:cubicBezTo>
                <a:cubicBezTo>
                  <a:pt x="3072956" y="754843"/>
                  <a:pt x="3075813" y="755986"/>
                  <a:pt x="3078575" y="756938"/>
                </a:cubicBezTo>
                <a:cubicBezTo>
                  <a:pt x="3097339" y="763225"/>
                  <a:pt x="3116485" y="768654"/>
                  <a:pt x="3136964" y="770369"/>
                </a:cubicBezTo>
                <a:cubicBezTo>
                  <a:pt x="3139250" y="770559"/>
                  <a:pt x="3142107" y="770940"/>
                  <a:pt x="3143536" y="772178"/>
                </a:cubicBezTo>
                <a:cubicBezTo>
                  <a:pt x="3151156" y="779132"/>
                  <a:pt x="3161252" y="781608"/>
                  <a:pt x="3171539" y="784085"/>
                </a:cubicBezTo>
                <a:cubicBezTo>
                  <a:pt x="3173825" y="784656"/>
                  <a:pt x="3176302" y="785609"/>
                  <a:pt x="3177635" y="787037"/>
                </a:cubicBezTo>
                <a:cubicBezTo>
                  <a:pt x="3178778" y="788276"/>
                  <a:pt x="3180017" y="788942"/>
                  <a:pt x="3181255" y="789895"/>
                </a:cubicBezTo>
                <a:cubicBezTo>
                  <a:pt x="3181445" y="789800"/>
                  <a:pt x="3181541" y="789800"/>
                  <a:pt x="3181636" y="789800"/>
                </a:cubicBezTo>
                <a:cubicBezTo>
                  <a:pt x="3183636" y="789704"/>
                  <a:pt x="3185731" y="790371"/>
                  <a:pt x="3187637" y="789133"/>
                </a:cubicBezTo>
                <a:cubicBezTo>
                  <a:pt x="3188970" y="788276"/>
                  <a:pt x="3190494" y="787704"/>
                  <a:pt x="3192018" y="787037"/>
                </a:cubicBezTo>
                <a:cubicBezTo>
                  <a:pt x="3192399" y="786847"/>
                  <a:pt x="3192875" y="787133"/>
                  <a:pt x="3193256" y="787133"/>
                </a:cubicBezTo>
                <a:cubicBezTo>
                  <a:pt x="3193066" y="787799"/>
                  <a:pt x="3192875" y="788561"/>
                  <a:pt x="3192494" y="789133"/>
                </a:cubicBezTo>
                <a:cubicBezTo>
                  <a:pt x="3192304" y="789514"/>
                  <a:pt x="3191828" y="789609"/>
                  <a:pt x="3191447" y="789800"/>
                </a:cubicBezTo>
                <a:cubicBezTo>
                  <a:pt x="3189637" y="790847"/>
                  <a:pt x="3187637" y="791990"/>
                  <a:pt x="3185731" y="793038"/>
                </a:cubicBezTo>
                <a:cubicBezTo>
                  <a:pt x="3193256" y="797134"/>
                  <a:pt x="3202305" y="798658"/>
                  <a:pt x="3210782" y="800944"/>
                </a:cubicBezTo>
                <a:cubicBezTo>
                  <a:pt x="3218117" y="802944"/>
                  <a:pt x="3225832" y="804278"/>
                  <a:pt x="3233071" y="806468"/>
                </a:cubicBezTo>
                <a:cubicBezTo>
                  <a:pt x="3235833" y="807230"/>
                  <a:pt x="3238405" y="808850"/>
                  <a:pt x="3238214" y="811802"/>
                </a:cubicBezTo>
                <a:cubicBezTo>
                  <a:pt x="3238595" y="811898"/>
                  <a:pt x="3238976" y="811993"/>
                  <a:pt x="3239357" y="812088"/>
                </a:cubicBezTo>
                <a:cubicBezTo>
                  <a:pt x="3242596" y="813041"/>
                  <a:pt x="3245739" y="815136"/>
                  <a:pt x="3244025" y="819422"/>
                </a:cubicBezTo>
                <a:cubicBezTo>
                  <a:pt x="3241548" y="820661"/>
                  <a:pt x="3238881" y="821994"/>
                  <a:pt x="3236214" y="823328"/>
                </a:cubicBezTo>
                <a:cubicBezTo>
                  <a:pt x="3235262" y="826471"/>
                  <a:pt x="3234500" y="829614"/>
                  <a:pt x="3233356" y="832757"/>
                </a:cubicBezTo>
                <a:cubicBezTo>
                  <a:pt x="3232118" y="836282"/>
                  <a:pt x="3230594" y="839806"/>
                  <a:pt x="3229356" y="842854"/>
                </a:cubicBezTo>
                <a:cubicBezTo>
                  <a:pt x="3217260" y="845616"/>
                  <a:pt x="3206115" y="848188"/>
                  <a:pt x="3194971" y="850855"/>
                </a:cubicBezTo>
                <a:cubicBezTo>
                  <a:pt x="3194114" y="851045"/>
                  <a:pt x="3193256" y="851331"/>
                  <a:pt x="3192589" y="851807"/>
                </a:cubicBezTo>
                <a:cubicBezTo>
                  <a:pt x="3208211" y="855522"/>
                  <a:pt x="3223927" y="859237"/>
                  <a:pt x="3239643" y="862952"/>
                </a:cubicBezTo>
                <a:cubicBezTo>
                  <a:pt x="3238119" y="864190"/>
                  <a:pt x="3236500" y="865238"/>
                  <a:pt x="3234881" y="866000"/>
                </a:cubicBezTo>
                <a:cubicBezTo>
                  <a:pt x="3238500" y="866857"/>
                  <a:pt x="3242120" y="867714"/>
                  <a:pt x="3245835" y="868571"/>
                </a:cubicBezTo>
                <a:cubicBezTo>
                  <a:pt x="3236690" y="876096"/>
                  <a:pt x="3226022" y="874858"/>
                  <a:pt x="3217640" y="870667"/>
                </a:cubicBezTo>
                <a:cubicBezTo>
                  <a:pt x="3203448" y="863714"/>
                  <a:pt x="3187732" y="861428"/>
                  <a:pt x="3172111" y="858570"/>
                </a:cubicBezTo>
                <a:cubicBezTo>
                  <a:pt x="3169920" y="858189"/>
                  <a:pt x="3167348" y="858761"/>
                  <a:pt x="3165062" y="859237"/>
                </a:cubicBezTo>
                <a:cubicBezTo>
                  <a:pt x="3164967" y="859237"/>
                  <a:pt x="3164967" y="859237"/>
                  <a:pt x="3164967" y="859237"/>
                </a:cubicBezTo>
                <a:cubicBezTo>
                  <a:pt x="3165539" y="859523"/>
                  <a:pt x="3166110" y="859808"/>
                  <a:pt x="3166586" y="859999"/>
                </a:cubicBezTo>
                <a:cubicBezTo>
                  <a:pt x="3166681" y="861142"/>
                  <a:pt x="3166396" y="862094"/>
                  <a:pt x="3165920" y="862856"/>
                </a:cubicBezTo>
                <a:cubicBezTo>
                  <a:pt x="3166586" y="863047"/>
                  <a:pt x="3167253" y="863237"/>
                  <a:pt x="3167920" y="863523"/>
                </a:cubicBezTo>
                <a:cubicBezTo>
                  <a:pt x="3169825" y="864285"/>
                  <a:pt x="3171635" y="865238"/>
                  <a:pt x="3172778" y="865714"/>
                </a:cubicBezTo>
                <a:cubicBezTo>
                  <a:pt x="3172778" y="866095"/>
                  <a:pt x="3172778" y="866476"/>
                  <a:pt x="3172778" y="866762"/>
                </a:cubicBezTo>
                <a:cubicBezTo>
                  <a:pt x="3176969" y="867714"/>
                  <a:pt x="3181160" y="868762"/>
                  <a:pt x="3185255" y="870095"/>
                </a:cubicBezTo>
                <a:cubicBezTo>
                  <a:pt x="3190399" y="869429"/>
                  <a:pt x="3195638" y="868952"/>
                  <a:pt x="3200781" y="868762"/>
                </a:cubicBezTo>
                <a:cubicBezTo>
                  <a:pt x="3205163" y="868667"/>
                  <a:pt x="3207449" y="871334"/>
                  <a:pt x="3206972" y="874477"/>
                </a:cubicBezTo>
                <a:cubicBezTo>
                  <a:pt x="3212783" y="874286"/>
                  <a:pt x="3214973" y="879239"/>
                  <a:pt x="3211544" y="883430"/>
                </a:cubicBezTo>
                <a:cubicBezTo>
                  <a:pt x="3211163" y="883907"/>
                  <a:pt x="3210782" y="884288"/>
                  <a:pt x="3210401" y="884764"/>
                </a:cubicBezTo>
                <a:cubicBezTo>
                  <a:pt x="3212116" y="885431"/>
                  <a:pt x="3213640" y="886288"/>
                  <a:pt x="3213640" y="886955"/>
                </a:cubicBezTo>
                <a:cubicBezTo>
                  <a:pt x="3213545" y="892003"/>
                  <a:pt x="3209735" y="890193"/>
                  <a:pt x="3207163" y="889622"/>
                </a:cubicBezTo>
                <a:cubicBezTo>
                  <a:pt x="3206782" y="889526"/>
                  <a:pt x="3206496" y="889431"/>
                  <a:pt x="3206210" y="889336"/>
                </a:cubicBezTo>
                <a:cubicBezTo>
                  <a:pt x="3205258" y="890384"/>
                  <a:pt x="3204305" y="891431"/>
                  <a:pt x="3203543" y="892574"/>
                </a:cubicBezTo>
                <a:cubicBezTo>
                  <a:pt x="3202781" y="893717"/>
                  <a:pt x="3202305" y="895051"/>
                  <a:pt x="3202019" y="896384"/>
                </a:cubicBezTo>
                <a:cubicBezTo>
                  <a:pt x="3202591" y="896575"/>
                  <a:pt x="3203162" y="896765"/>
                  <a:pt x="3203734" y="896956"/>
                </a:cubicBezTo>
                <a:cubicBezTo>
                  <a:pt x="3214497" y="898004"/>
                  <a:pt x="3225165" y="899051"/>
                  <a:pt x="3235928" y="900194"/>
                </a:cubicBezTo>
                <a:cubicBezTo>
                  <a:pt x="3242120" y="900766"/>
                  <a:pt x="3248025" y="902957"/>
                  <a:pt x="3255169" y="904671"/>
                </a:cubicBezTo>
                <a:cubicBezTo>
                  <a:pt x="3252883" y="906767"/>
                  <a:pt x="3251930" y="908386"/>
                  <a:pt x="3250883" y="908386"/>
                </a:cubicBezTo>
                <a:cubicBezTo>
                  <a:pt x="3236119" y="909338"/>
                  <a:pt x="3221546" y="912863"/>
                  <a:pt x="3206877" y="914577"/>
                </a:cubicBezTo>
                <a:cubicBezTo>
                  <a:pt x="3208211" y="914863"/>
                  <a:pt x="3209449" y="915339"/>
                  <a:pt x="3210687" y="915911"/>
                </a:cubicBezTo>
                <a:lnTo>
                  <a:pt x="3198305" y="916863"/>
                </a:lnTo>
                <a:cubicBezTo>
                  <a:pt x="3196876" y="916958"/>
                  <a:pt x="3195543" y="917244"/>
                  <a:pt x="3194114" y="917435"/>
                </a:cubicBezTo>
                <a:cubicBezTo>
                  <a:pt x="3194780" y="916768"/>
                  <a:pt x="3195447" y="916196"/>
                  <a:pt x="3196114" y="915911"/>
                </a:cubicBezTo>
                <a:cubicBezTo>
                  <a:pt x="3196495" y="915815"/>
                  <a:pt x="3196781" y="915625"/>
                  <a:pt x="3197162" y="915530"/>
                </a:cubicBezTo>
                <a:cubicBezTo>
                  <a:pt x="3193828" y="915625"/>
                  <a:pt x="3190494" y="915720"/>
                  <a:pt x="3187160" y="915625"/>
                </a:cubicBezTo>
                <a:cubicBezTo>
                  <a:pt x="3172873" y="915053"/>
                  <a:pt x="3158585" y="915053"/>
                  <a:pt x="3144298" y="914006"/>
                </a:cubicBezTo>
                <a:cubicBezTo>
                  <a:pt x="3141917" y="913815"/>
                  <a:pt x="3139631" y="913720"/>
                  <a:pt x="3137249" y="913529"/>
                </a:cubicBezTo>
                <a:cubicBezTo>
                  <a:pt x="3130201" y="913910"/>
                  <a:pt x="3123152" y="913910"/>
                  <a:pt x="3116104" y="912767"/>
                </a:cubicBezTo>
                <a:cubicBezTo>
                  <a:pt x="3116485" y="912577"/>
                  <a:pt x="3116866" y="912482"/>
                  <a:pt x="3117152" y="912291"/>
                </a:cubicBezTo>
                <a:cubicBezTo>
                  <a:pt x="3106769" y="911720"/>
                  <a:pt x="3096292" y="911053"/>
                  <a:pt x="3085814" y="910291"/>
                </a:cubicBezTo>
                <a:cubicBezTo>
                  <a:pt x="3083719" y="910767"/>
                  <a:pt x="3081147" y="911434"/>
                  <a:pt x="3077528" y="912291"/>
                </a:cubicBezTo>
                <a:cubicBezTo>
                  <a:pt x="3079337" y="911243"/>
                  <a:pt x="3080671" y="910481"/>
                  <a:pt x="3081814" y="909910"/>
                </a:cubicBezTo>
                <a:cubicBezTo>
                  <a:pt x="3078671" y="909624"/>
                  <a:pt x="3075432" y="909243"/>
                  <a:pt x="3072289" y="908957"/>
                </a:cubicBezTo>
                <a:cubicBezTo>
                  <a:pt x="3071051" y="909624"/>
                  <a:pt x="3069717" y="910196"/>
                  <a:pt x="3068669" y="911053"/>
                </a:cubicBezTo>
                <a:cubicBezTo>
                  <a:pt x="3067526" y="911910"/>
                  <a:pt x="3066764" y="913244"/>
                  <a:pt x="3065812" y="914387"/>
                </a:cubicBezTo>
                <a:cubicBezTo>
                  <a:pt x="3066002" y="914482"/>
                  <a:pt x="3066193" y="914482"/>
                  <a:pt x="3066383" y="914577"/>
                </a:cubicBezTo>
                <a:cubicBezTo>
                  <a:pt x="3065812" y="916101"/>
                  <a:pt x="3065621" y="917530"/>
                  <a:pt x="3065812" y="918673"/>
                </a:cubicBezTo>
                <a:cubicBezTo>
                  <a:pt x="3068193" y="918768"/>
                  <a:pt x="3070574" y="919054"/>
                  <a:pt x="3072575" y="920292"/>
                </a:cubicBezTo>
                <a:cubicBezTo>
                  <a:pt x="3071718" y="922578"/>
                  <a:pt x="3071813" y="924483"/>
                  <a:pt x="3072575" y="926007"/>
                </a:cubicBezTo>
                <a:cubicBezTo>
                  <a:pt x="3073051" y="926388"/>
                  <a:pt x="3073622" y="926674"/>
                  <a:pt x="3074099" y="927055"/>
                </a:cubicBezTo>
                <a:cubicBezTo>
                  <a:pt x="3077528" y="926864"/>
                  <a:pt x="3081147" y="926293"/>
                  <a:pt x="3084671" y="926674"/>
                </a:cubicBezTo>
                <a:cubicBezTo>
                  <a:pt x="3086481" y="926864"/>
                  <a:pt x="3088291" y="928579"/>
                  <a:pt x="3089339" y="930103"/>
                </a:cubicBezTo>
                <a:cubicBezTo>
                  <a:pt x="3089529" y="930389"/>
                  <a:pt x="3088767" y="931246"/>
                  <a:pt x="3087910" y="932198"/>
                </a:cubicBezTo>
                <a:cubicBezTo>
                  <a:pt x="3088862" y="932198"/>
                  <a:pt x="3089910" y="932198"/>
                  <a:pt x="3090863" y="932294"/>
                </a:cubicBezTo>
                <a:cubicBezTo>
                  <a:pt x="3092672" y="932484"/>
                  <a:pt x="3094482" y="934199"/>
                  <a:pt x="3095530" y="935723"/>
                </a:cubicBezTo>
                <a:cubicBezTo>
                  <a:pt x="3095911" y="936199"/>
                  <a:pt x="3093815" y="938104"/>
                  <a:pt x="3092672" y="939342"/>
                </a:cubicBezTo>
                <a:cubicBezTo>
                  <a:pt x="3092196" y="939914"/>
                  <a:pt x="3091720" y="940390"/>
                  <a:pt x="3091148" y="940866"/>
                </a:cubicBezTo>
                <a:cubicBezTo>
                  <a:pt x="3091529" y="941057"/>
                  <a:pt x="3092006" y="941247"/>
                  <a:pt x="3092387" y="941438"/>
                </a:cubicBezTo>
                <a:cubicBezTo>
                  <a:pt x="3092006" y="942200"/>
                  <a:pt x="3091625" y="942962"/>
                  <a:pt x="3091244" y="943628"/>
                </a:cubicBezTo>
                <a:cubicBezTo>
                  <a:pt x="3094006" y="944962"/>
                  <a:pt x="3096387" y="946010"/>
                  <a:pt x="3098673" y="947153"/>
                </a:cubicBezTo>
                <a:cubicBezTo>
                  <a:pt x="3097625" y="949439"/>
                  <a:pt x="3096387" y="951058"/>
                  <a:pt x="3094958" y="952296"/>
                </a:cubicBezTo>
                <a:cubicBezTo>
                  <a:pt x="3091339" y="952677"/>
                  <a:pt x="3087624" y="952772"/>
                  <a:pt x="3083910" y="953058"/>
                </a:cubicBezTo>
                <a:cubicBezTo>
                  <a:pt x="3079814" y="951344"/>
                  <a:pt x="3075813" y="949248"/>
                  <a:pt x="3072098" y="946962"/>
                </a:cubicBezTo>
                <a:cubicBezTo>
                  <a:pt x="3066193" y="943438"/>
                  <a:pt x="3059621" y="942962"/>
                  <a:pt x="3054001" y="946486"/>
                </a:cubicBezTo>
                <a:cubicBezTo>
                  <a:pt x="3052001" y="947724"/>
                  <a:pt x="3050477" y="949629"/>
                  <a:pt x="3048762" y="951153"/>
                </a:cubicBezTo>
                <a:cubicBezTo>
                  <a:pt x="3047048" y="952677"/>
                  <a:pt x="3045714" y="953630"/>
                  <a:pt x="3044285" y="954677"/>
                </a:cubicBezTo>
                <a:cubicBezTo>
                  <a:pt x="3037237" y="954677"/>
                  <a:pt x="3030093" y="954677"/>
                  <a:pt x="3022949" y="954582"/>
                </a:cubicBezTo>
                <a:cubicBezTo>
                  <a:pt x="3019235" y="952963"/>
                  <a:pt x="3015520" y="951915"/>
                  <a:pt x="3011614" y="951439"/>
                </a:cubicBezTo>
                <a:cubicBezTo>
                  <a:pt x="3008852" y="950296"/>
                  <a:pt x="3006281" y="949058"/>
                  <a:pt x="3003614" y="947819"/>
                </a:cubicBezTo>
                <a:cubicBezTo>
                  <a:pt x="3000089" y="950010"/>
                  <a:pt x="2996470" y="952106"/>
                  <a:pt x="2992850" y="954011"/>
                </a:cubicBezTo>
                <a:cubicBezTo>
                  <a:pt x="2989898" y="955630"/>
                  <a:pt x="2987040" y="957154"/>
                  <a:pt x="2985802" y="960583"/>
                </a:cubicBezTo>
                <a:cubicBezTo>
                  <a:pt x="2985516" y="961250"/>
                  <a:pt x="2984468" y="961535"/>
                  <a:pt x="2983802" y="962012"/>
                </a:cubicBezTo>
                <a:cubicBezTo>
                  <a:pt x="2982182" y="963059"/>
                  <a:pt x="2981801" y="964393"/>
                  <a:pt x="2982373" y="966203"/>
                </a:cubicBezTo>
                <a:cubicBezTo>
                  <a:pt x="2982563" y="966869"/>
                  <a:pt x="2982373" y="968108"/>
                  <a:pt x="2981897" y="968393"/>
                </a:cubicBezTo>
                <a:cubicBezTo>
                  <a:pt x="2979515" y="970013"/>
                  <a:pt x="2977325" y="972108"/>
                  <a:pt x="2974181" y="971727"/>
                </a:cubicBezTo>
                <a:cubicBezTo>
                  <a:pt x="2973134" y="971632"/>
                  <a:pt x="2972657" y="971727"/>
                  <a:pt x="2972276" y="972680"/>
                </a:cubicBezTo>
                <a:cubicBezTo>
                  <a:pt x="2971895" y="973442"/>
                  <a:pt x="2971610" y="974394"/>
                  <a:pt x="2970943" y="974775"/>
                </a:cubicBezTo>
                <a:cubicBezTo>
                  <a:pt x="2968847" y="976109"/>
                  <a:pt x="2966656" y="977347"/>
                  <a:pt x="2964561" y="978585"/>
                </a:cubicBezTo>
                <a:cubicBezTo>
                  <a:pt x="2962085" y="980014"/>
                  <a:pt x="2959227" y="981157"/>
                  <a:pt x="2957227" y="983157"/>
                </a:cubicBezTo>
                <a:cubicBezTo>
                  <a:pt x="2955227" y="985062"/>
                  <a:pt x="2954084" y="987920"/>
                  <a:pt x="2952560" y="990301"/>
                </a:cubicBezTo>
                <a:cubicBezTo>
                  <a:pt x="2951131" y="992492"/>
                  <a:pt x="2948940" y="993444"/>
                  <a:pt x="2946273" y="993158"/>
                </a:cubicBezTo>
                <a:cubicBezTo>
                  <a:pt x="2945321" y="993063"/>
                  <a:pt x="2944939" y="993349"/>
                  <a:pt x="2944463" y="994301"/>
                </a:cubicBezTo>
                <a:cubicBezTo>
                  <a:pt x="2943892" y="995349"/>
                  <a:pt x="2943035" y="996397"/>
                  <a:pt x="2942082" y="997064"/>
                </a:cubicBezTo>
                <a:cubicBezTo>
                  <a:pt x="2940653" y="998016"/>
                  <a:pt x="2939510" y="999064"/>
                  <a:pt x="2939034" y="1000778"/>
                </a:cubicBezTo>
                <a:cubicBezTo>
                  <a:pt x="2938368" y="1003160"/>
                  <a:pt x="2937605" y="1005446"/>
                  <a:pt x="2935700" y="1007255"/>
                </a:cubicBezTo>
                <a:cubicBezTo>
                  <a:pt x="2934938" y="1008017"/>
                  <a:pt x="2934843" y="1009541"/>
                  <a:pt x="2934653" y="1010780"/>
                </a:cubicBezTo>
                <a:cubicBezTo>
                  <a:pt x="2934367" y="1012304"/>
                  <a:pt x="2935700" y="1014113"/>
                  <a:pt x="2934462" y="1015447"/>
                </a:cubicBezTo>
                <a:cubicBezTo>
                  <a:pt x="2933319" y="1016590"/>
                  <a:pt x="2931700" y="1017257"/>
                  <a:pt x="2930366" y="1018209"/>
                </a:cubicBezTo>
                <a:cubicBezTo>
                  <a:pt x="2929700" y="1018685"/>
                  <a:pt x="2928843" y="1019162"/>
                  <a:pt x="2928556" y="1019828"/>
                </a:cubicBezTo>
                <a:cubicBezTo>
                  <a:pt x="2927318" y="1022686"/>
                  <a:pt x="2924747" y="1024115"/>
                  <a:pt x="2922270" y="1025448"/>
                </a:cubicBezTo>
                <a:cubicBezTo>
                  <a:pt x="2918651" y="1027448"/>
                  <a:pt x="2916746" y="1030115"/>
                  <a:pt x="2918174" y="1034497"/>
                </a:cubicBezTo>
                <a:cubicBezTo>
                  <a:pt x="2918270" y="1034973"/>
                  <a:pt x="2917698" y="1036116"/>
                  <a:pt x="2917127" y="1036497"/>
                </a:cubicBezTo>
                <a:cubicBezTo>
                  <a:pt x="2914745" y="1038116"/>
                  <a:pt x="2912269" y="1039640"/>
                  <a:pt x="2909793" y="1041069"/>
                </a:cubicBezTo>
                <a:cubicBezTo>
                  <a:pt x="2906839" y="1042784"/>
                  <a:pt x="2906078" y="1045355"/>
                  <a:pt x="2906744" y="1048403"/>
                </a:cubicBezTo>
                <a:cubicBezTo>
                  <a:pt x="2907030" y="1049832"/>
                  <a:pt x="2906839" y="1050880"/>
                  <a:pt x="2905887" y="1051737"/>
                </a:cubicBezTo>
                <a:cubicBezTo>
                  <a:pt x="2905316" y="1052309"/>
                  <a:pt x="2904554" y="1052785"/>
                  <a:pt x="2903887" y="1053166"/>
                </a:cubicBezTo>
                <a:cubicBezTo>
                  <a:pt x="2902077" y="1054214"/>
                  <a:pt x="2900363" y="1055357"/>
                  <a:pt x="2898458" y="1056214"/>
                </a:cubicBezTo>
                <a:cubicBezTo>
                  <a:pt x="2896362" y="1057166"/>
                  <a:pt x="2895600" y="1058881"/>
                  <a:pt x="2895124" y="1060976"/>
                </a:cubicBezTo>
                <a:cubicBezTo>
                  <a:pt x="2894743" y="1062596"/>
                  <a:pt x="2894267" y="1064120"/>
                  <a:pt x="2893886" y="1065739"/>
                </a:cubicBezTo>
                <a:cubicBezTo>
                  <a:pt x="2893505" y="1067263"/>
                  <a:pt x="2892171" y="1067072"/>
                  <a:pt x="2891028" y="1067072"/>
                </a:cubicBezTo>
                <a:cubicBezTo>
                  <a:pt x="2889599" y="1067168"/>
                  <a:pt x="2889599" y="1068882"/>
                  <a:pt x="2888742" y="1069454"/>
                </a:cubicBezTo>
                <a:cubicBezTo>
                  <a:pt x="2888171" y="1069835"/>
                  <a:pt x="2887218" y="1069454"/>
                  <a:pt x="2886361" y="1069549"/>
                </a:cubicBezTo>
                <a:cubicBezTo>
                  <a:pt x="2886170" y="1069644"/>
                  <a:pt x="2885789" y="1070025"/>
                  <a:pt x="2885789" y="1070311"/>
                </a:cubicBezTo>
                <a:cubicBezTo>
                  <a:pt x="2885789" y="1071454"/>
                  <a:pt x="2885980" y="1072692"/>
                  <a:pt x="2885885" y="1073930"/>
                </a:cubicBezTo>
                <a:cubicBezTo>
                  <a:pt x="2885789" y="1076026"/>
                  <a:pt x="2885123" y="1077931"/>
                  <a:pt x="2883027" y="1078979"/>
                </a:cubicBezTo>
                <a:cubicBezTo>
                  <a:pt x="2881979" y="1079550"/>
                  <a:pt x="2880931" y="1080217"/>
                  <a:pt x="2879884" y="1080884"/>
                </a:cubicBezTo>
                <a:cubicBezTo>
                  <a:pt x="2878360" y="1081836"/>
                  <a:pt x="2878074" y="1083455"/>
                  <a:pt x="2877693" y="1085075"/>
                </a:cubicBezTo>
                <a:cubicBezTo>
                  <a:pt x="2877122" y="1087361"/>
                  <a:pt x="2878550" y="1088885"/>
                  <a:pt x="2880931" y="1088694"/>
                </a:cubicBezTo>
                <a:cubicBezTo>
                  <a:pt x="2881789" y="1088599"/>
                  <a:pt x="2882551" y="1088504"/>
                  <a:pt x="2883313" y="1088504"/>
                </a:cubicBezTo>
                <a:cubicBezTo>
                  <a:pt x="2884265" y="1088599"/>
                  <a:pt x="2885123" y="1090313"/>
                  <a:pt x="2884932" y="1091361"/>
                </a:cubicBezTo>
                <a:cubicBezTo>
                  <a:pt x="2884837" y="1092218"/>
                  <a:pt x="2884265" y="1092885"/>
                  <a:pt x="2883408" y="1093076"/>
                </a:cubicBezTo>
                <a:cubicBezTo>
                  <a:pt x="2882646" y="1093171"/>
                  <a:pt x="2881789" y="1093171"/>
                  <a:pt x="2881027" y="1093171"/>
                </a:cubicBezTo>
                <a:cubicBezTo>
                  <a:pt x="2878931" y="1093171"/>
                  <a:pt x="2878646" y="1093933"/>
                  <a:pt x="2879789" y="1096028"/>
                </a:cubicBezTo>
                <a:cubicBezTo>
                  <a:pt x="2881122" y="1098505"/>
                  <a:pt x="2882456" y="1098981"/>
                  <a:pt x="2884646" y="1097838"/>
                </a:cubicBezTo>
                <a:cubicBezTo>
                  <a:pt x="2887123" y="1096505"/>
                  <a:pt x="2889695" y="1095171"/>
                  <a:pt x="2892266" y="1093838"/>
                </a:cubicBezTo>
                <a:cubicBezTo>
                  <a:pt x="2893028" y="1093457"/>
                  <a:pt x="2893790" y="1093076"/>
                  <a:pt x="2894457" y="1092695"/>
                </a:cubicBezTo>
                <a:cubicBezTo>
                  <a:pt x="2895981" y="1091837"/>
                  <a:pt x="2897600" y="1092409"/>
                  <a:pt x="2899220" y="1092695"/>
                </a:cubicBezTo>
                <a:cubicBezTo>
                  <a:pt x="2900363" y="1092980"/>
                  <a:pt x="2901791" y="1094314"/>
                  <a:pt x="2901696" y="1095171"/>
                </a:cubicBezTo>
                <a:cubicBezTo>
                  <a:pt x="2901220" y="1098410"/>
                  <a:pt x="2902649" y="1101648"/>
                  <a:pt x="2901220" y="1104887"/>
                </a:cubicBezTo>
                <a:cubicBezTo>
                  <a:pt x="2900934" y="1105553"/>
                  <a:pt x="2900839" y="1106315"/>
                  <a:pt x="2900839" y="1106982"/>
                </a:cubicBezTo>
                <a:cubicBezTo>
                  <a:pt x="2903125" y="1106887"/>
                  <a:pt x="2905411" y="1106601"/>
                  <a:pt x="2907697" y="1106506"/>
                </a:cubicBezTo>
                <a:cubicBezTo>
                  <a:pt x="2907411" y="1106887"/>
                  <a:pt x="2907316" y="1107363"/>
                  <a:pt x="2907030" y="1107649"/>
                </a:cubicBezTo>
                <a:cubicBezTo>
                  <a:pt x="2912174" y="1108125"/>
                  <a:pt x="2917698" y="1107363"/>
                  <a:pt x="2923127" y="1106792"/>
                </a:cubicBezTo>
                <a:cubicBezTo>
                  <a:pt x="2949988" y="1103934"/>
                  <a:pt x="2973705" y="1111078"/>
                  <a:pt x="2995327" y="1126223"/>
                </a:cubicBezTo>
                <a:cubicBezTo>
                  <a:pt x="3005138" y="1133081"/>
                  <a:pt x="3014186" y="1140701"/>
                  <a:pt x="3022759" y="1148702"/>
                </a:cubicBezTo>
                <a:cubicBezTo>
                  <a:pt x="3030855" y="1155845"/>
                  <a:pt x="3038570" y="1163370"/>
                  <a:pt x="3046000" y="1171181"/>
                </a:cubicBezTo>
                <a:cubicBezTo>
                  <a:pt x="3048572" y="1169180"/>
                  <a:pt x="3050953" y="1166990"/>
                  <a:pt x="3053144" y="1164323"/>
                </a:cubicBezTo>
                <a:cubicBezTo>
                  <a:pt x="3057144" y="1159274"/>
                  <a:pt x="3062764" y="1161751"/>
                  <a:pt x="3064955" y="1169180"/>
                </a:cubicBezTo>
                <a:cubicBezTo>
                  <a:pt x="3065050" y="1169466"/>
                  <a:pt x="3065240" y="1169847"/>
                  <a:pt x="3065240" y="1170133"/>
                </a:cubicBezTo>
                <a:cubicBezTo>
                  <a:pt x="3068955" y="1169180"/>
                  <a:pt x="3072575" y="1168323"/>
                  <a:pt x="3076289" y="1167466"/>
                </a:cubicBezTo>
                <a:cubicBezTo>
                  <a:pt x="3077623" y="1167180"/>
                  <a:pt x="3079052" y="1166799"/>
                  <a:pt x="3080480" y="1166418"/>
                </a:cubicBezTo>
                <a:cubicBezTo>
                  <a:pt x="3082957" y="1165180"/>
                  <a:pt x="3085338" y="1163561"/>
                  <a:pt x="3088291" y="1164037"/>
                </a:cubicBezTo>
                <a:cubicBezTo>
                  <a:pt x="3088767" y="1164037"/>
                  <a:pt x="3089148" y="1164037"/>
                  <a:pt x="3089529" y="1163846"/>
                </a:cubicBezTo>
                <a:cubicBezTo>
                  <a:pt x="3090291" y="1163561"/>
                  <a:pt x="3090958" y="1163084"/>
                  <a:pt x="3091720" y="1162703"/>
                </a:cubicBezTo>
                <a:cubicBezTo>
                  <a:pt x="3096863" y="1160322"/>
                  <a:pt x="3101245" y="1156226"/>
                  <a:pt x="3107341" y="1156226"/>
                </a:cubicBezTo>
                <a:cubicBezTo>
                  <a:pt x="3108103" y="1155464"/>
                  <a:pt x="3108008" y="1153750"/>
                  <a:pt x="3109818" y="1154036"/>
                </a:cubicBezTo>
                <a:cubicBezTo>
                  <a:pt x="3112103" y="1154417"/>
                  <a:pt x="3113723" y="1153369"/>
                  <a:pt x="3114580" y="1151178"/>
                </a:cubicBezTo>
                <a:cubicBezTo>
                  <a:pt x="3114961" y="1150416"/>
                  <a:pt x="3115532" y="1150226"/>
                  <a:pt x="3116580" y="1150416"/>
                </a:cubicBezTo>
                <a:cubicBezTo>
                  <a:pt x="3118295" y="1150702"/>
                  <a:pt x="3119819" y="1150035"/>
                  <a:pt x="3121247" y="1149178"/>
                </a:cubicBezTo>
                <a:cubicBezTo>
                  <a:pt x="3127343" y="1145749"/>
                  <a:pt x="3133439" y="1142225"/>
                  <a:pt x="3139535" y="1138796"/>
                </a:cubicBezTo>
                <a:cubicBezTo>
                  <a:pt x="3140297" y="1138415"/>
                  <a:pt x="3141155" y="1137843"/>
                  <a:pt x="3141821" y="1137843"/>
                </a:cubicBezTo>
                <a:cubicBezTo>
                  <a:pt x="3147346" y="1138700"/>
                  <a:pt x="3150870" y="1134509"/>
                  <a:pt x="3155347" y="1132604"/>
                </a:cubicBezTo>
                <a:cubicBezTo>
                  <a:pt x="3158014" y="1131557"/>
                  <a:pt x="3160300" y="1129652"/>
                  <a:pt x="3163443" y="1130223"/>
                </a:cubicBezTo>
                <a:cubicBezTo>
                  <a:pt x="3164110" y="1130414"/>
                  <a:pt x="3164967" y="1129937"/>
                  <a:pt x="3165729" y="1129556"/>
                </a:cubicBezTo>
                <a:cubicBezTo>
                  <a:pt x="3168968" y="1128032"/>
                  <a:pt x="3172016" y="1125556"/>
                  <a:pt x="3176016" y="1126318"/>
                </a:cubicBezTo>
                <a:cubicBezTo>
                  <a:pt x="3177445" y="1125651"/>
                  <a:pt x="3179064" y="1125175"/>
                  <a:pt x="3180493" y="1124318"/>
                </a:cubicBezTo>
                <a:cubicBezTo>
                  <a:pt x="3182684" y="1123079"/>
                  <a:pt x="3184779" y="1122032"/>
                  <a:pt x="3187446" y="1122317"/>
                </a:cubicBezTo>
                <a:cubicBezTo>
                  <a:pt x="3188113" y="1122413"/>
                  <a:pt x="3189161" y="1121746"/>
                  <a:pt x="3189446" y="1121174"/>
                </a:cubicBezTo>
                <a:cubicBezTo>
                  <a:pt x="3191732" y="1116031"/>
                  <a:pt x="3197257" y="1115364"/>
                  <a:pt x="3201162" y="1112602"/>
                </a:cubicBezTo>
                <a:cubicBezTo>
                  <a:pt x="3201448" y="1112411"/>
                  <a:pt x="3202019" y="1112602"/>
                  <a:pt x="3202400" y="1112602"/>
                </a:cubicBezTo>
                <a:cubicBezTo>
                  <a:pt x="3204496" y="1112888"/>
                  <a:pt x="3206401" y="1112126"/>
                  <a:pt x="3208211" y="1111078"/>
                </a:cubicBezTo>
                <a:cubicBezTo>
                  <a:pt x="3210306" y="1109935"/>
                  <a:pt x="3212592" y="1108792"/>
                  <a:pt x="3214688" y="1107554"/>
                </a:cubicBezTo>
                <a:cubicBezTo>
                  <a:pt x="3216593" y="1106411"/>
                  <a:pt x="3218498" y="1106411"/>
                  <a:pt x="3220593" y="1106220"/>
                </a:cubicBezTo>
                <a:cubicBezTo>
                  <a:pt x="3223355" y="1105934"/>
                  <a:pt x="3225832" y="1103934"/>
                  <a:pt x="3228880" y="1104696"/>
                </a:cubicBezTo>
                <a:cubicBezTo>
                  <a:pt x="3231833" y="1103267"/>
                  <a:pt x="3234881" y="1101839"/>
                  <a:pt x="3237738" y="1100315"/>
                </a:cubicBezTo>
                <a:cubicBezTo>
                  <a:pt x="3243929" y="1096981"/>
                  <a:pt x="3243929" y="1096790"/>
                  <a:pt x="3251645" y="1096790"/>
                </a:cubicBezTo>
                <a:cubicBezTo>
                  <a:pt x="3253645" y="1096790"/>
                  <a:pt x="3255740" y="1096028"/>
                  <a:pt x="3257741" y="1096790"/>
                </a:cubicBezTo>
                <a:cubicBezTo>
                  <a:pt x="3260693" y="1097838"/>
                  <a:pt x="3263360" y="1096981"/>
                  <a:pt x="3265932" y="1095457"/>
                </a:cubicBezTo>
                <a:cubicBezTo>
                  <a:pt x="3266980" y="1094790"/>
                  <a:pt x="3268123" y="1094504"/>
                  <a:pt x="3269456" y="1094504"/>
                </a:cubicBezTo>
                <a:cubicBezTo>
                  <a:pt x="3271933" y="1094600"/>
                  <a:pt x="3274410" y="1094695"/>
                  <a:pt x="3276791" y="1094314"/>
                </a:cubicBezTo>
                <a:cubicBezTo>
                  <a:pt x="3278886" y="1093933"/>
                  <a:pt x="3280981" y="1094219"/>
                  <a:pt x="3282887" y="1093838"/>
                </a:cubicBezTo>
                <a:cubicBezTo>
                  <a:pt x="3284792" y="1093457"/>
                  <a:pt x="3286506" y="1092123"/>
                  <a:pt x="3288316" y="1091075"/>
                </a:cubicBezTo>
                <a:cubicBezTo>
                  <a:pt x="3289745" y="1090313"/>
                  <a:pt x="3291269" y="1089837"/>
                  <a:pt x="3292983" y="1089932"/>
                </a:cubicBezTo>
                <a:cubicBezTo>
                  <a:pt x="3294983" y="1090028"/>
                  <a:pt x="3297079" y="1089837"/>
                  <a:pt x="3299079" y="1089647"/>
                </a:cubicBezTo>
                <a:cubicBezTo>
                  <a:pt x="3299841" y="1089551"/>
                  <a:pt x="3300698" y="1089456"/>
                  <a:pt x="3301460" y="1089170"/>
                </a:cubicBezTo>
                <a:cubicBezTo>
                  <a:pt x="3304127" y="1088123"/>
                  <a:pt x="3306604" y="1086408"/>
                  <a:pt x="3309652" y="1086884"/>
                </a:cubicBezTo>
                <a:cubicBezTo>
                  <a:pt x="3310414" y="1086980"/>
                  <a:pt x="3311176" y="1086408"/>
                  <a:pt x="3311938" y="1086027"/>
                </a:cubicBezTo>
                <a:cubicBezTo>
                  <a:pt x="3314510" y="1084789"/>
                  <a:pt x="3316986" y="1083360"/>
                  <a:pt x="3319558" y="1082027"/>
                </a:cubicBezTo>
                <a:cubicBezTo>
                  <a:pt x="3321368" y="1081074"/>
                  <a:pt x="3323082" y="1079645"/>
                  <a:pt x="3324987" y="1079264"/>
                </a:cubicBezTo>
                <a:cubicBezTo>
                  <a:pt x="3326892" y="1078788"/>
                  <a:pt x="3329083" y="1078598"/>
                  <a:pt x="3330988" y="1078788"/>
                </a:cubicBezTo>
                <a:cubicBezTo>
                  <a:pt x="3334226" y="1079169"/>
                  <a:pt x="3336608" y="1077836"/>
                  <a:pt x="3339179" y="1076597"/>
                </a:cubicBezTo>
                <a:cubicBezTo>
                  <a:pt x="3340418" y="1076026"/>
                  <a:pt x="3341561" y="1076312"/>
                  <a:pt x="3342513" y="1077169"/>
                </a:cubicBezTo>
                <a:cubicBezTo>
                  <a:pt x="3343561" y="1078026"/>
                  <a:pt x="3344609" y="1078407"/>
                  <a:pt x="3345847" y="1078026"/>
                </a:cubicBezTo>
                <a:cubicBezTo>
                  <a:pt x="3346609" y="1077740"/>
                  <a:pt x="3347371" y="1077455"/>
                  <a:pt x="3348038" y="1076978"/>
                </a:cubicBezTo>
                <a:cubicBezTo>
                  <a:pt x="3350324" y="1075550"/>
                  <a:pt x="3352800" y="1076216"/>
                  <a:pt x="3355181" y="1075835"/>
                </a:cubicBezTo>
                <a:cubicBezTo>
                  <a:pt x="3357086" y="1075454"/>
                  <a:pt x="3358706" y="1073740"/>
                  <a:pt x="3360706" y="1073168"/>
                </a:cubicBezTo>
                <a:cubicBezTo>
                  <a:pt x="3362611" y="1072597"/>
                  <a:pt x="3364802" y="1073645"/>
                  <a:pt x="3366706" y="1072597"/>
                </a:cubicBezTo>
                <a:cubicBezTo>
                  <a:pt x="3369278" y="1073073"/>
                  <a:pt x="3371755" y="1072883"/>
                  <a:pt x="3373755" y="1071168"/>
                </a:cubicBezTo>
                <a:cubicBezTo>
                  <a:pt x="3376231" y="1069073"/>
                  <a:pt x="3379470" y="1070692"/>
                  <a:pt x="3382042" y="1069263"/>
                </a:cubicBezTo>
                <a:cubicBezTo>
                  <a:pt x="3384137" y="1068120"/>
                  <a:pt x="3386423" y="1067072"/>
                  <a:pt x="3388710" y="1066120"/>
                </a:cubicBezTo>
                <a:cubicBezTo>
                  <a:pt x="3389471" y="1065834"/>
                  <a:pt x="3390329" y="1066120"/>
                  <a:pt x="3391186" y="1066120"/>
                </a:cubicBezTo>
                <a:cubicBezTo>
                  <a:pt x="3393567" y="1066025"/>
                  <a:pt x="3396139" y="1066120"/>
                  <a:pt x="3398425" y="1065548"/>
                </a:cubicBezTo>
                <a:cubicBezTo>
                  <a:pt x="3400425" y="1065072"/>
                  <a:pt x="3402139" y="1063834"/>
                  <a:pt x="3404330" y="1064215"/>
                </a:cubicBezTo>
                <a:cubicBezTo>
                  <a:pt x="3405664" y="1064501"/>
                  <a:pt x="3406712" y="1063739"/>
                  <a:pt x="3407760" y="1063167"/>
                </a:cubicBezTo>
                <a:cubicBezTo>
                  <a:pt x="3410712" y="1061738"/>
                  <a:pt x="3413474" y="1059833"/>
                  <a:pt x="3416999" y="1060310"/>
                </a:cubicBezTo>
                <a:cubicBezTo>
                  <a:pt x="3417761" y="1060405"/>
                  <a:pt x="3418713" y="1060024"/>
                  <a:pt x="3419285" y="1059548"/>
                </a:cubicBezTo>
                <a:cubicBezTo>
                  <a:pt x="3422714" y="1056690"/>
                  <a:pt x="3427381" y="1058595"/>
                  <a:pt x="3430905" y="1056214"/>
                </a:cubicBezTo>
                <a:cubicBezTo>
                  <a:pt x="3432905" y="1056119"/>
                  <a:pt x="3435001" y="1056785"/>
                  <a:pt x="3436906" y="1055547"/>
                </a:cubicBezTo>
                <a:lnTo>
                  <a:pt x="3438259" y="1054900"/>
                </a:lnTo>
                <a:lnTo>
                  <a:pt x="3430048" y="1059548"/>
                </a:lnTo>
                <a:cubicBezTo>
                  <a:pt x="3427190" y="1061167"/>
                  <a:pt x="3423856" y="1062786"/>
                  <a:pt x="3420618" y="1064596"/>
                </a:cubicBezTo>
                <a:cubicBezTo>
                  <a:pt x="3418618" y="1065644"/>
                  <a:pt x="3417380" y="1066977"/>
                  <a:pt x="3418237" y="1069549"/>
                </a:cubicBezTo>
                <a:cubicBezTo>
                  <a:pt x="3418713" y="1070692"/>
                  <a:pt x="3418142" y="1071835"/>
                  <a:pt x="3416903" y="1072597"/>
                </a:cubicBezTo>
                <a:cubicBezTo>
                  <a:pt x="3413665" y="1074407"/>
                  <a:pt x="3410426" y="1076312"/>
                  <a:pt x="3407283" y="1078217"/>
                </a:cubicBezTo>
                <a:cubicBezTo>
                  <a:pt x="3405664" y="1079169"/>
                  <a:pt x="3405283" y="1080217"/>
                  <a:pt x="3406140" y="1082408"/>
                </a:cubicBezTo>
                <a:cubicBezTo>
                  <a:pt x="3407378" y="1085551"/>
                  <a:pt x="3407283" y="1088789"/>
                  <a:pt x="3407378" y="1092028"/>
                </a:cubicBezTo>
                <a:cubicBezTo>
                  <a:pt x="3407378" y="1093552"/>
                  <a:pt x="3406712" y="1095266"/>
                  <a:pt x="3405188" y="1096219"/>
                </a:cubicBezTo>
                <a:cubicBezTo>
                  <a:pt x="3403378" y="1097362"/>
                  <a:pt x="3401759" y="1098600"/>
                  <a:pt x="3401378" y="1100791"/>
                </a:cubicBezTo>
                <a:cubicBezTo>
                  <a:pt x="3400901" y="1103744"/>
                  <a:pt x="3398520" y="1105649"/>
                  <a:pt x="3397472" y="1108316"/>
                </a:cubicBezTo>
                <a:cubicBezTo>
                  <a:pt x="3397187" y="1108982"/>
                  <a:pt x="3396710" y="1109935"/>
                  <a:pt x="3396044" y="1110125"/>
                </a:cubicBezTo>
                <a:cubicBezTo>
                  <a:pt x="3392805" y="1111364"/>
                  <a:pt x="3392329" y="1115459"/>
                  <a:pt x="3388995" y="1116698"/>
                </a:cubicBezTo>
                <a:cubicBezTo>
                  <a:pt x="3385852" y="1117841"/>
                  <a:pt x="3384899" y="1120508"/>
                  <a:pt x="3384614" y="1123556"/>
                </a:cubicBezTo>
                <a:cubicBezTo>
                  <a:pt x="3384518" y="1125080"/>
                  <a:pt x="3385471" y="1126794"/>
                  <a:pt x="3383947" y="1128128"/>
                </a:cubicBezTo>
                <a:cubicBezTo>
                  <a:pt x="3382423" y="1129461"/>
                  <a:pt x="3382232" y="1131842"/>
                  <a:pt x="3380327" y="1132985"/>
                </a:cubicBezTo>
                <a:cubicBezTo>
                  <a:pt x="3377851" y="1134414"/>
                  <a:pt x="3375851" y="1136319"/>
                  <a:pt x="3374136" y="1138796"/>
                </a:cubicBezTo>
                <a:cubicBezTo>
                  <a:pt x="3372326" y="1141463"/>
                  <a:pt x="3368802" y="1142415"/>
                  <a:pt x="3365849" y="1143749"/>
                </a:cubicBezTo>
                <a:cubicBezTo>
                  <a:pt x="3361277" y="1142987"/>
                  <a:pt x="3358134" y="1146130"/>
                  <a:pt x="3354514" y="1147940"/>
                </a:cubicBezTo>
                <a:cubicBezTo>
                  <a:pt x="3350133" y="1150226"/>
                  <a:pt x="3345847" y="1152797"/>
                  <a:pt x="3341465" y="1155083"/>
                </a:cubicBezTo>
                <a:cubicBezTo>
                  <a:pt x="3338036" y="1156893"/>
                  <a:pt x="3336989" y="1159655"/>
                  <a:pt x="3338036" y="1163275"/>
                </a:cubicBezTo>
                <a:cubicBezTo>
                  <a:pt x="3338418" y="1164513"/>
                  <a:pt x="3338322" y="1165656"/>
                  <a:pt x="3337084" y="1166418"/>
                </a:cubicBezTo>
                <a:cubicBezTo>
                  <a:pt x="3336036" y="1167085"/>
                  <a:pt x="3334893" y="1167656"/>
                  <a:pt x="3333845" y="1168228"/>
                </a:cubicBezTo>
                <a:cubicBezTo>
                  <a:pt x="3331655" y="1169371"/>
                  <a:pt x="3329559" y="1170704"/>
                  <a:pt x="3326892" y="1170228"/>
                </a:cubicBezTo>
                <a:cubicBezTo>
                  <a:pt x="3326225" y="1170133"/>
                  <a:pt x="3325273" y="1170419"/>
                  <a:pt x="3324606" y="1170800"/>
                </a:cubicBezTo>
                <a:cubicBezTo>
                  <a:pt x="3322035" y="1172133"/>
                  <a:pt x="3319368" y="1173371"/>
                  <a:pt x="3317081" y="1175086"/>
                </a:cubicBezTo>
                <a:cubicBezTo>
                  <a:pt x="3315557" y="1176229"/>
                  <a:pt x="3314795" y="1178420"/>
                  <a:pt x="3313176" y="1179563"/>
                </a:cubicBezTo>
                <a:cubicBezTo>
                  <a:pt x="3310128" y="1181753"/>
                  <a:pt x="3306889" y="1183658"/>
                  <a:pt x="3303556" y="1185182"/>
                </a:cubicBezTo>
                <a:cubicBezTo>
                  <a:pt x="3300603" y="1186516"/>
                  <a:pt x="3298317" y="1189469"/>
                  <a:pt x="3294507" y="1188516"/>
                </a:cubicBezTo>
                <a:cubicBezTo>
                  <a:pt x="3294221" y="1188421"/>
                  <a:pt x="3293555" y="1189564"/>
                  <a:pt x="3293078" y="1190135"/>
                </a:cubicBezTo>
                <a:cubicBezTo>
                  <a:pt x="3292507" y="1190707"/>
                  <a:pt x="3292031" y="1191469"/>
                  <a:pt x="3291364" y="1191755"/>
                </a:cubicBezTo>
                <a:cubicBezTo>
                  <a:pt x="3289554" y="1192612"/>
                  <a:pt x="3287363" y="1191659"/>
                  <a:pt x="3285458" y="1192898"/>
                </a:cubicBezTo>
                <a:cubicBezTo>
                  <a:pt x="3283744" y="1194041"/>
                  <a:pt x="3281839" y="1194993"/>
                  <a:pt x="3280029" y="1195946"/>
                </a:cubicBezTo>
                <a:cubicBezTo>
                  <a:pt x="3276695" y="1197660"/>
                  <a:pt x="3273457" y="1199375"/>
                  <a:pt x="3270123" y="1200994"/>
                </a:cubicBezTo>
                <a:cubicBezTo>
                  <a:pt x="3265170" y="1200327"/>
                  <a:pt x="3261741" y="1203947"/>
                  <a:pt x="3257741" y="1205756"/>
                </a:cubicBezTo>
                <a:cubicBezTo>
                  <a:pt x="3256502" y="1206328"/>
                  <a:pt x="3256026" y="1207566"/>
                  <a:pt x="3255360" y="1208519"/>
                </a:cubicBezTo>
                <a:cubicBezTo>
                  <a:pt x="3254693" y="1209471"/>
                  <a:pt x="3253835" y="1210519"/>
                  <a:pt x="3252883" y="1211090"/>
                </a:cubicBezTo>
                <a:cubicBezTo>
                  <a:pt x="3248978" y="1213472"/>
                  <a:pt x="3245072" y="1215758"/>
                  <a:pt x="3241072" y="1217853"/>
                </a:cubicBezTo>
                <a:cubicBezTo>
                  <a:pt x="3238119" y="1219472"/>
                  <a:pt x="3235262" y="1220996"/>
                  <a:pt x="3234023" y="1224425"/>
                </a:cubicBezTo>
                <a:cubicBezTo>
                  <a:pt x="3233738" y="1225092"/>
                  <a:pt x="3232690" y="1225378"/>
                  <a:pt x="3232023" y="1225854"/>
                </a:cubicBezTo>
                <a:cubicBezTo>
                  <a:pt x="3230404" y="1226902"/>
                  <a:pt x="3230023" y="1228235"/>
                  <a:pt x="3230594" y="1230045"/>
                </a:cubicBezTo>
                <a:cubicBezTo>
                  <a:pt x="3230785" y="1230712"/>
                  <a:pt x="3230594" y="1231950"/>
                  <a:pt x="3230118" y="1232236"/>
                </a:cubicBezTo>
                <a:cubicBezTo>
                  <a:pt x="3227737" y="1233855"/>
                  <a:pt x="3225546" y="1235951"/>
                  <a:pt x="3222403" y="1235570"/>
                </a:cubicBezTo>
                <a:cubicBezTo>
                  <a:pt x="3221355" y="1235474"/>
                  <a:pt x="3220879" y="1235570"/>
                  <a:pt x="3220498" y="1236522"/>
                </a:cubicBezTo>
                <a:cubicBezTo>
                  <a:pt x="3220117" y="1237284"/>
                  <a:pt x="3219831" y="1238237"/>
                  <a:pt x="3219164" y="1238618"/>
                </a:cubicBezTo>
                <a:cubicBezTo>
                  <a:pt x="3217069" y="1239951"/>
                  <a:pt x="3214878" y="1241189"/>
                  <a:pt x="3212783" y="1242428"/>
                </a:cubicBezTo>
                <a:cubicBezTo>
                  <a:pt x="3210306" y="1243856"/>
                  <a:pt x="3207449" y="1244999"/>
                  <a:pt x="3205448" y="1247000"/>
                </a:cubicBezTo>
                <a:cubicBezTo>
                  <a:pt x="3203448" y="1248905"/>
                  <a:pt x="3202305" y="1251762"/>
                  <a:pt x="3200781" y="1254143"/>
                </a:cubicBezTo>
                <a:cubicBezTo>
                  <a:pt x="3199352" y="1256334"/>
                  <a:pt x="3197162" y="1257287"/>
                  <a:pt x="3194495" y="1257001"/>
                </a:cubicBezTo>
                <a:cubicBezTo>
                  <a:pt x="3193542" y="1256906"/>
                  <a:pt x="3193161" y="1257191"/>
                  <a:pt x="3192685" y="1258144"/>
                </a:cubicBezTo>
                <a:cubicBezTo>
                  <a:pt x="3192113" y="1259192"/>
                  <a:pt x="3191256" y="1260239"/>
                  <a:pt x="3190304" y="1260906"/>
                </a:cubicBezTo>
                <a:cubicBezTo>
                  <a:pt x="3188875" y="1261859"/>
                  <a:pt x="3187732" y="1262906"/>
                  <a:pt x="3187256" y="1264621"/>
                </a:cubicBezTo>
                <a:cubicBezTo>
                  <a:pt x="3186589" y="1267002"/>
                  <a:pt x="3185827" y="1269288"/>
                  <a:pt x="3183922" y="1271098"/>
                </a:cubicBezTo>
                <a:cubicBezTo>
                  <a:pt x="3183160" y="1271860"/>
                  <a:pt x="3183064" y="1273384"/>
                  <a:pt x="3182874" y="1274622"/>
                </a:cubicBezTo>
                <a:cubicBezTo>
                  <a:pt x="3182588" y="1276146"/>
                  <a:pt x="3183922" y="1277956"/>
                  <a:pt x="3182684" y="1279289"/>
                </a:cubicBezTo>
                <a:cubicBezTo>
                  <a:pt x="3181541" y="1280432"/>
                  <a:pt x="3179921" y="1281099"/>
                  <a:pt x="3178588" y="1282052"/>
                </a:cubicBezTo>
                <a:cubicBezTo>
                  <a:pt x="3177921" y="1282528"/>
                  <a:pt x="3177064" y="1283004"/>
                  <a:pt x="3176778" y="1283671"/>
                </a:cubicBezTo>
                <a:cubicBezTo>
                  <a:pt x="3175540" y="1286528"/>
                  <a:pt x="3172968" y="1287957"/>
                  <a:pt x="3170492" y="1289291"/>
                </a:cubicBezTo>
                <a:cubicBezTo>
                  <a:pt x="3166872" y="1291291"/>
                  <a:pt x="3164967" y="1293958"/>
                  <a:pt x="3166396" y="1298339"/>
                </a:cubicBezTo>
                <a:cubicBezTo>
                  <a:pt x="3166491" y="1298816"/>
                  <a:pt x="3165920" y="1299959"/>
                  <a:pt x="3165348" y="1300340"/>
                </a:cubicBezTo>
                <a:cubicBezTo>
                  <a:pt x="3162967" y="1301959"/>
                  <a:pt x="3160490" y="1303483"/>
                  <a:pt x="3158014" y="1304912"/>
                </a:cubicBezTo>
                <a:cubicBezTo>
                  <a:pt x="3155061" y="1306626"/>
                  <a:pt x="3154299" y="1309198"/>
                  <a:pt x="3154966" y="1312246"/>
                </a:cubicBezTo>
                <a:cubicBezTo>
                  <a:pt x="3155252" y="1313675"/>
                  <a:pt x="3155061" y="1314722"/>
                  <a:pt x="3154109" y="1315580"/>
                </a:cubicBezTo>
                <a:cubicBezTo>
                  <a:pt x="3153537" y="1316151"/>
                  <a:pt x="3152775" y="1316627"/>
                  <a:pt x="3152108" y="1317008"/>
                </a:cubicBezTo>
                <a:cubicBezTo>
                  <a:pt x="3150299" y="1318056"/>
                  <a:pt x="3148584" y="1319199"/>
                  <a:pt x="3146679" y="1320056"/>
                </a:cubicBezTo>
                <a:cubicBezTo>
                  <a:pt x="3144584" y="1321009"/>
                  <a:pt x="3143822" y="1322723"/>
                  <a:pt x="3143345" y="1324819"/>
                </a:cubicBezTo>
                <a:cubicBezTo>
                  <a:pt x="3142964" y="1326438"/>
                  <a:pt x="3142488" y="1327962"/>
                  <a:pt x="3142107" y="1329581"/>
                </a:cubicBezTo>
                <a:cubicBezTo>
                  <a:pt x="3141726" y="1331105"/>
                  <a:pt x="3140393" y="1330915"/>
                  <a:pt x="3139250" y="1330915"/>
                </a:cubicBezTo>
                <a:cubicBezTo>
                  <a:pt x="3137821" y="1331010"/>
                  <a:pt x="3137821" y="1332725"/>
                  <a:pt x="3136964" y="1333296"/>
                </a:cubicBezTo>
                <a:cubicBezTo>
                  <a:pt x="3136392" y="1333677"/>
                  <a:pt x="3135439" y="1333296"/>
                  <a:pt x="3134582" y="1333391"/>
                </a:cubicBezTo>
                <a:cubicBezTo>
                  <a:pt x="3134392" y="1333487"/>
                  <a:pt x="3134011" y="1333868"/>
                  <a:pt x="3134011" y="1334153"/>
                </a:cubicBezTo>
                <a:cubicBezTo>
                  <a:pt x="3134011" y="1335296"/>
                  <a:pt x="3134201" y="1336535"/>
                  <a:pt x="3134106" y="1337773"/>
                </a:cubicBezTo>
                <a:cubicBezTo>
                  <a:pt x="3134011" y="1339868"/>
                  <a:pt x="3133344" y="1341773"/>
                  <a:pt x="3131249" y="1342821"/>
                </a:cubicBezTo>
                <a:cubicBezTo>
                  <a:pt x="3130201" y="1343393"/>
                  <a:pt x="3129153" y="1344059"/>
                  <a:pt x="3128105" y="1344726"/>
                </a:cubicBezTo>
                <a:cubicBezTo>
                  <a:pt x="3126581" y="1345679"/>
                  <a:pt x="3126296" y="1347298"/>
                  <a:pt x="3125914" y="1348917"/>
                </a:cubicBezTo>
                <a:cubicBezTo>
                  <a:pt x="3125343" y="1351203"/>
                  <a:pt x="3126772" y="1352727"/>
                  <a:pt x="3129153" y="1352537"/>
                </a:cubicBezTo>
                <a:cubicBezTo>
                  <a:pt x="3130010" y="1352441"/>
                  <a:pt x="3130772" y="1352346"/>
                  <a:pt x="3131535" y="1352346"/>
                </a:cubicBezTo>
                <a:cubicBezTo>
                  <a:pt x="3132487" y="1352441"/>
                  <a:pt x="3133344" y="1354156"/>
                  <a:pt x="3133154" y="1355204"/>
                </a:cubicBezTo>
                <a:cubicBezTo>
                  <a:pt x="3133058" y="1356061"/>
                  <a:pt x="3132487" y="1356728"/>
                  <a:pt x="3131630" y="1356918"/>
                </a:cubicBezTo>
                <a:cubicBezTo>
                  <a:pt x="3130868" y="1357013"/>
                  <a:pt x="3130010" y="1357013"/>
                  <a:pt x="3129248" y="1357013"/>
                </a:cubicBezTo>
                <a:cubicBezTo>
                  <a:pt x="3127153" y="1357013"/>
                  <a:pt x="3126867" y="1357775"/>
                  <a:pt x="3128010" y="1359871"/>
                </a:cubicBezTo>
                <a:cubicBezTo>
                  <a:pt x="3129344" y="1362347"/>
                  <a:pt x="3130677" y="1362824"/>
                  <a:pt x="3132868" y="1361681"/>
                </a:cubicBezTo>
                <a:cubicBezTo>
                  <a:pt x="3135344" y="1360347"/>
                  <a:pt x="3137916" y="1359014"/>
                  <a:pt x="3140488" y="1357680"/>
                </a:cubicBezTo>
                <a:cubicBezTo>
                  <a:pt x="3141250" y="1357299"/>
                  <a:pt x="3142012" y="1356918"/>
                  <a:pt x="3142679" y="1356537"/>
                </a:cubicBezTo>
                <a:cubicBezTo>
                  <a:pt x="3144203" y="1355680"/>
                  <a:pt x="3145822" y="1356251"/>
                  <a:pt x="3147441" y="1356537"/>
                </a:cubicBezTo>
                <a:cubicBezTo>
                  <a:pt x="3148584" y="1356823"/>
                  <a:pt x="3150013" y="1358156"/>
                  <a:pt x="3149918" y="1359014"/>
                </a:cubicBezTo>
                <a:cubicBezTo>
                  <a:pt x="3149441" y="1362252"/>
                  <a:pt x="3150870" y="1365491"/>
                  <a:pt x="3149441" y="1368729"/>
                </a:cubicBezTo>
                <a:cubicBezTo>
                  <a:pt x="3148108" y="1371777"/>
                  <a:pt x="3150203" y="1375206"/>
                  <a:pt x="3148775" y="1378445"/>
                </a:cubicBezTo>
                <a:cubicBezTo>
                  <a:pt x="3147631" y="1381112"/>
                  <a:pt x="3147251" y="1384064"/>
                  <a:pt x="3146584" y="1386827"/>
                </a:cubicBezTo>
                <a:cubicBezTo>
                  <a:pt x="3147631" y="1389494"/>
                  <a:pt x="3146108" y="1391399"/>
                  <a:pt x="3144584" y="1393399"/>
                </a:cubicBezTo>
                <a:cubicBezTo>
                  <a:pt x="3143822" y="1394351"/>
                  <a:pt x="3143536" y="1395685"/>
                  <a:pt x="3142298" y="1396256"/>
                </a:cubicBezTo>
                <a:cubicBezTo>
                  <a:pt x="3141631" y="1396542"/>
                  <a:pt x="3140869" y="1397018"/>
                  <a:pt x="3140202" y="1397495"/>
                </a:cubicBezTo>
                <a:cubicBezTo>
                  <a:pt x="3132963" y="1402257"/>
                  <a:pt x="3133344" y="1400733"/>
                  <a:pt x="3131630" y="1407020"/>
                </a:cubicBezTo>
                <a:cubicBezTo>
                  <a:pt x="3131725" y="1407020"/>
                  <a:pt x="3131915" y="1407020"/>
                  <a:pt x="3132011" y="1407020"/>
                </a:cubicBezTo>
                <a:cubicBezTo>
                  <a:pt x="3135439" y="1406162"/>
                  <a:pt x="3138964" y="1405686"/>
                  <a:pt x="3141821" y="1405115"/>
                </a:cubicBezTo>
                <a:cubicBezTo>
                  <a:pt x="3144584" y="1401019"/>
                  <a:pt x="3147251" y="1397590"/>
                  <a:pt x="3149346" y="1393780"/>
                </a:cubicBezTo>
                <a:cubicBezTo>
                  <a:pt x="3152013" y="1388922"/>
                  <a:pt x="3157156" y="1389779"/>
                  <a:pt x="3161252" y="1388255"/>
                </a:cubicBezTo>
                <a:cubicBezTo>
                  <a:pt x="3164110" y="1387208"/>
                  <a:pt x="3167063" y="1386541"/>
                  <a:pt x="3170968" y="1385398"/>
                </a:cubicBezTo>
                <a:cubicBezTo>
                  <a:pt x="3169539" y="1384064"/>
                  <a:pt x="3168682" y="1383302"/>
                  <a:pt x="3167158" y="1382064"/>
                </a:cubicBezTo>
                <a:cubicBezTo>
                  <a:pt x="3173349" y="1378921"/>
                  <a:pt x="3180017" y="1379778"/>
                  <a:pt x="3186208" y="1378445"/>
                </a:cubicBezTo>
                <a:cubicBezTo>
                  <a:pt x="3187637" y="1378159"/>
                  <a:pt x="3189446" y="1380064"/>
                  <a:pt x="3191161" y="1381016"/>
                </a:cubicBezTo>
                <a:cubicBezTo>
                  <a:pt x="3193447" y="1381397"/>
                  <a:pt x="3195733" y="1381778"/>
                  <a:pt x="3198019" y="1382350"/>
                </a:cubicBezTo>
                <a:cubicBezTo>
                  <a:pt x="3200400" y="1382921"/>
                  <a:pt x="3202686" y="1384350"/>
                  <a:pt x="3205068" y="1384541"/>
                </a:cubicBezTo>
                <a:cubicBezTo>
                  <a:pt x="3209163" y="1384922"/>
                  <a:pt x="3209830" y="1381969"/>
                  <a:pt x="3209830" y="1377683"/>
                </a:cubicBezTo>
                <a:cubicBezTo>
                  <a:pt x="3224879" y="1376635"/>
                  <a:pt x="3240024" y="1375682"/>
                  <a:pt x="3255169" y="1374730"/>
                </a:cubicBezTo>
                <a:cubicBezTo>
                  <a:pt x="3254216" y="1372063"/>
                  <a:pt x="3253550" y="1369301"/>
                  <a:pt x="3253073" y="1366538"/>
                </a:cubicBezTo>
                <a:cubicBezTo>
                  <a:pt x="3252788" y="1364729"/>
                  <a:pt x="3252597" y="1362538"/>
                  <a:pt x="3253359" y="1361109"/>
                </a:cubicBezTo>
                <a:cubicBezTo>
                  <a:pt x="3253740" y="1360442"/>
                  <a:pt x="3256693" y="1360157"/>
                  <a:pt x="3257931" y="1360823"/>
                </a:cubicBezTo>
                <a:cubicBezTo>
                  <a:pt x="3258598" y="1361204"/>
                  <a:pt x="3259264" y="1361585"/>
                  <a:pt x="3259931" y="1361966"/>
                </a:cubicBezTo>
                <a:cubicBezTo>
                  <a:pt x="3264599" y="1359395"/>
                  <a:pt x="3269647" y="1358442"/>
                  <a:pt x="3275457" y="1358347"/>
                </a:cubicBezTo>
                <a:cubicBezTo>
                  <a:pt x="3303842" y="1357871"/>
                  <a:pt x="3332131" y="1356632"/>
                  <a:pt x="3360515" y="1355585"/>
                </a:cubicBezTo>
                <a:cubicBezTo>
                  <a:pt x="3366516" y="1355394"/>
                  <a:pt x="3372422" y="1354442"/>
                  <a:pt x="3378518" y="1353775"/>
                </a:cubicBezTo>
                <a:cubicBezTo>
                  <a:pt x="3380518" y="1357680"/>
                  <a:pt x="3377851" y="1359680"/>
                  <a:pt x="3374993" y="1360442"/>
                </a:cubicBezTo>
                <a:cubicBezTo>
                  <a:pt x="3371088" y="1361395"/>
                  <a:pt x="3366993" y="1361300"/>
                  <a:pt x="3362992" y="1361585"/>
                </a:cubicBezTo>
                <a:cubicBezTo>
                  <a:pt x="3355467" y="1362157"/>
                  <a:pt x="3347943" y="1362633"/>
                  <a:pt x="3340418" y="1363395"/>
                </a:cubicBezTo>
                <a:cubicBezTo>
                  <a:pt x="3339275" y="1363586"/>
                  <a:pt x="3338227" y="1364919"/>
                  <a:pt x="3336417" y="1366157"/>
                </a:cubicBezTo>
                <a:cubicBezTo>
                  <a:pt x="3338513" y="1367015"/>
                  <a:pt x="3339751" y="1367967"/>
                  <a:pt x="3340989" y="1367967"/>
                </a:cubicBezTo>
                <a:cubicBezTo>
                  <a:pt x="3346418" y="1367872"/>
                  <a:pt x="3350419" y="1369967"/>
                  <a:pt x="3354229" y="1374063"/>
                </a:cubicBezTo>
                <a:cubicBezTo>
                  <a:pt x="3360039" y="1380254"/>
                  <a:pt x="3366897" y="1385303"/>
                  <a:pt x="3374993" y="1388446"/>
                </a:cubicBezTo>
                <a:cubicBezTo>
                  <a:pt x="3377279" y="1393875"/>
                  <a:pt x="3375565" y="1398257"/>
                  <a:pt x="3372041" y="1402067"/>
                </a:cubicBezTo>
                <a:cubicBezTo>
                  <a:pt x="3375279" y="1404353"/>
                  <a:pt x="3378422" y="1406924"/>
                  <a:pt x="3381947" y="1408734"/>
                </a:cubicBezTo>
                <a:cubicBezTo>
                  <a:pt x="3385471" y="1410544"/>
                  <a:pt x="3389281" y="1411496"/>
                  <a:pt x="3393472" y="1413020"/>
                </a:cubicBezTo>
                <a:cubicBezTo>
                  <a:pt x="3391091" y="1416830"/>
                  <a:pt x="3383375" y="1414544"/>
                  <a:pt x="3384614" y="1421307"/>
                </a:cubicBezTo>
                <a:cubicBezTo>
                  <a:pt x="3381947" y="1422450"/>
                  <a:pt x="3379185" y="1424736"/>
                  <a:pt x="3376613" y="1424546"/>
                </a:cubicBezTo>
                <a:cubicBezTo>
                  <a:pt x="3370136" y="1423974"/>
                  <a:pt x="3363468" y="1423117"/>
                  <a:pt x="3357277" y="1421021"/>
                </a:cubicBezTo>
                <a:cubicBezTo>
                  <a:pt x="3346323" y="1417211"/>
                  <a:pt x="3335464" y="1417307"/>
                  <a:pt x="3324320" y="1419021"/>
                </a:cubicBezTo>
                <a:cubicBezTo>
                  <a:pt x="3320891" y="1419593"/>
                  <a:pt x="3317272" y="1419402"/>
                  <a:pt x="3313748" y="1419688"/>
                </a:cubicBezTo>
                <a:cubicBezTo>
                  <a:pt x="3312319" y="1419783"/>
                  <a:pt x="3310033" y="1419878"/>
                  <a:pt x="3309556" y="1420736"/>
                </a:cubicBezTo>
                <a:cubicBezTo>
                  <a:pt x="3305461" y="1428165"/>
                  <a:pt x="3298222" y="1427213"/>
                  <a:pt x="3292031" y="1426832"/>
                </a:cubicBezTo>
                <a:cubicBezTo>
                  <a:pt x="3282791" y="1426260"/>
                  <a:pt x="3274124" y="1427403"/>
                  <a:pt x="3265170" y="1429499"/>
                </a:cubicBezTo>
                <a:cubicBezTo>
                  <a:pt x="3253359" y="1432261"/>
                  <a:pt x="3240977" y="1432356"/>
                  <a:pt x="3229356" y="1436357"/>
                </a:cubicBezTo>
                <a:lnTo>
                  <a:pt x="3229642" y="1436547"/>
                </a:lnTo>
                <a:cubicBezTo>
                  <a:pt x="3229451" y="1436547"/>
                  <a:pt x="3229356" y="1436547"/>
                  <a:pt x="3229261" y="1436547"/>
                </a:cubicBezTo>
                <a:cubicBezTo>
                  <a:pt x="3230880" y="1437976"/>
                  <a:pt x="3232118" y="1438738"/>
                  <a:pt x="3232595" y="1439786"/>
                </a:cubicBezTo>
                <a:cubicBezTo>
                  <a:pt x="3234214" y="1443596"/>
                  <a:pt x="3236119" y="1446739"/>
                  <a:pt x="3239738" y="1448834"/>
                </a:cubicBezTo>
                <a:cubicBezTo>
                  <a:pt x="3240977" y="1449501"/>
                  <a:pt x="3241739" y="1451120"/>
                  <a:pt x="3242405" y="1452644"/>
                </a:cubicBezTo>
                <a:cubicBezTo>
                  <a:pt x="3252693" y="1456169"/>
                  <a:pt x="3262694" y="1457026"/>
                  <a:pt x="3272409" y="1449787"/>
                </a:cubicBezTo>
                <a:cubicBezTo>
                  <a:pt x="3274505" y="1448263"/>
                  <a:pt x="3278219" y="1448358"/>
                  <a:pt x="3281172" y="1448549"/>
                </a:cubicBezTo>
                <a:cubicBezTo>
                  <a:pt x="3303937" y="1450358"/>
                  <a:pt x="3326321" y="1445977"/>
                  <a:pt x="3348895" y="1444929"/>
                </a:cubicBezTo>
                <a:cubicBezTo>
                  <a:pt x="3350419" y="1444834"/>
                  <a:pt x="3352133" y="1445120"/>
                  <a:pt x="3353372" y="1444453"/>
                </a:cubicBezTo>
                <a:cubicBezTo>
                  <a:pt x="3364802" y="1437881"/>
                  <a:pt x="3376613" y="1440833"/>
                  <a:pt x="3388519" y="1442167"/>
                </a:cubicBezTo>
                <a:cubicBezTo>
                  <a:pt x="3400806" y="1443596"/>
                  <a:pt x="3413189" y="1444548"/>
                  <a:pt x="3425476" y="1445691"/>
                </a:cubicBezTo>
                <a:cubicBezTo>
                  <a:pt x="3425571" y="1445596"/>
                  <a:pt x="3425571" y="1445501"/>
                  <a:pt x="3425571" y="1445501"/>
                </a:cubicBezTo>
                <a:cubicBezTo>
                  <a:pt x="3428143" y="1444548"/>
                  <a:pt x="3429857" y="1445596"/>
                  <a:pt x="3430905" y="1448072"/>
                </a:cubicBezTo>
                <a:cubicBezTo>
                  <a:pt x="3431572" y="1449596"/>
                  <a:pt x="3432429" y="1451216"/>
                  <a:pt x="3433191" y="1452740"/>
                </a:cubicBezTo>
                <a:cubicBezTo>
                  <a:pt x="3428714" y="1455883"/>
                  <a:pt x="3424238" y="1458931"/>
                  <a:pt x="3418713" y="1462741"/>
                </a:cubicBezTo>
                <a:cubicBezTo>
                  <a:pt x="3406902" y="1459217"/>
                  <a:pt x="3393758" y="1460455"/>
                  <a:pt x="3379661" y="1464265"/>
                </a:cubicBezTo>
                <a:cubicBezTo>
                  <a:pt x="3385471" y="1467027"/>
                  <a:pt x="3390424" y="1464932"/>
                  <a:pt x="3395281" y="1465217"/>
                </a:cubicBezTo>
                <a:cubicBezTo>
                  <a:pt x="3399663" y="1465503"/>
                  <a:pt x="3403949" y="1466932"/>
                  <a:pt x="3410331" y="1468361"/>
                </a:cubicBezTo>
                <a:cubicBezTo>
                  <a:pt x="3407283" y="1470075"/>
                  <a:pt x="3406235" y="1471123"/>
                  <a:pt x="3405093" y="1471218"/>
                </a:cubicBezTo>
                <a:cubicBezTo>
                  <a:pt x="3390995" y="1472647"/>
                  <a:pt x="3376994" y="1474457"/>
                  <a:pt x="3362897" y="1475314"/>
                </a:cubicBezTo>
                <a:cubicBezTo>
                  <a:pt x="3356420" y="1475695"/>
                  <a:pt x="3349752" y="1474552"/>
                  <a:pt x="3343370" y="1473218"/>
                </a:cubicBezTo>
                <a:cubicBezTo>
                  <a:pt x="3336036" y="1471694"/>
                  <a:pt x="3328702" y="1471599"/>
                  <a:pt x="3322796" y="1475790"/>
                </a:cubicBezTo>
                <a:cubicBezTo>
                  <a:pt x="3314700" y="1481505"/>
                  <a:pt x="3305747" y="1481505"/>
                  <a:pt x="3296698" y="1482267"/>
                </a:cubicBezTo>
                <a:cubicBezTo>
                  <a:pt x="3293840" y="1482553"/>
                  <a:pt x="3290888" y="1482743"/>
                  <a:pt x="3288030" y="1483029"/>
                </a:cubicBezTo>
                <a:cubicBezTo>
                  <a:pt x="3289745" y="1485696"/>
                  <a:pt x="3290316" y="1487506"/>
                  <a:pt x="3291364" y="1494078"/>
                </a:cubicBezTo>
                <a:cubicBezTo>
                  <a:pt x="3290221" y="1495031"/>
                  <a:pt x="3288887" y="1496078"/>
                  <a:pt x="3287554" y="1497126"/>
                </a:cubicBezTo>
                <a:cubicBezTo>
                  <a:pt x="3282315" y="1501508"/>
                  <a:pt x="3282410" y="1502174"/>
                  <a:pt x="3286316" y="1507413"/>
                </a:cubicBezTo>
                <a:cubicBezTo>
                  <a:pt x="3287649" y="1509223"/>
                  <a:pt x="3289078" y="1512366"/>
                  <a:pt x="3288316" y="1514176"/>
                </a:cubicBezTo>
                <a:cubicBezTo>
                  <a:pt x="3286697" y="1517986"/>
                  <a:pt x="3285077" y="1521986"/>
                  <a:pt x="3282696" y="1525415"/>
                </a:cubicBezTo>
                <a:cubicBezTo>
                  <a:pt x="3285077" y="1528559"/>
                  <a:pt x="3288506" y="1531416"/>
                  <a:pt x="3287363" y="1535798"/>
                </a:cubicBezTo>
                <a:cubicBezTo>
                  <a:pt x="3287173" y="1536560"/>
                  <a:pt x="3286887" y="1537322"/>
                  <a:pt x="3286601" y="1538084"/>
                </a:cubicBezTo>
                <a:cubicBezTo>
                  <a:pt x="3290316" y="1537226"/>
                  <a:pt x="3294317" y="1536750"/>
                  <a:pt x="3299460" y="1538179"/>
                </a:cubicBezTo>
                <a:cubicBezTo>
                  <a:pt x="3294221" y="1540179"/>
                  <a:pt x="3289173" y="1541798"/>
                  <a:pt x="3284125" y="1543322"/>
                </a:cubicBezTo>
                <a:cubicBezTo>
                  <a:pt x="3283839" y="1543894"/>
                  <a:pt x="3283553" y="1544465"/>
                  <a:pt x="3283268" y="1545132"/>
                </a:cubicBezTo>
                <a:cubicBezTo>
                  <a:pt x="3289840" y="1545513"/>
                  <a:pt x="3295841" y="1541036"/>
                  <a:pt x="3305651" y="1543799"/>
                </a:cubicBezTo>
                <a:cubicBezTo>
                  <a:pt x="3291935" y="1549037"/>
                  <a:pt x="3278791" y="1552085"/>
                  <a:pt x="3266027" y="1555133"/>
                </a:cubicBezTo>
                <a:cubicBezTo>
                  <a:pt x="3268980" y="1561896"/>
                  <a:pt x="3269742" y="1568849"/>
                  <a:pt x="3268694" y="1576279"/>
                </a:cubicBezTo>
                <a:cubicBezTo>
                  <a:pt x="3267837" y="1581994"/>
                  <a:pt x="3262979" y="1588185"/>
                  <a:pt x="3257741" y="1589804"/>
                </a:cubicBezTo>
                <a:cubicBezTo>
                  <a:pt x="3248406" y="1592852"/>
                  <a:pt x="3241262" y="1590852"/>
                  <a:pt x="3236786" y="1584280"/>
                </a:cubicBezTo>
                <a:cubicBezTo>
                  <a:pt x="3236405" y="1584375"/>
                  <a:pt x="3236119" y="1584470"/>
                  <a:pt x="3235833" y="1584566"/>
                </a:cubicBezTo>
                <a:cubicBezTo>
                  <a:pt x="3237262" y="1585328"/>
                  <a:pt x="3239072" y="1585899"/>
                  <a:pt x="3237548" y="1588852"/>
                </a:cubicBezTo>
                <a:cubicBezTo>
                  <a:pt x="3229642" y="1588566"/>
                  <a:pt x="3221355" y="1588185"/>
                  <a:pt x="3213164" y="1587804"/>
                </a:cubicBezTo>
                <a:cubicBezTo>
                  <a:pt x="3206306" y="1587518"/>
                  <a:pt x="3199543" y="1586756"/>
                  <a:pt x="3192685" y="1587042"/>
                </a:cubicBezTo>
                <a:cubicBezTo>
                  <a:pt x="3192399" y="1587042"/>
                  <a:pt x="3192018" y="1587042"/>
                  <a:pt x="3191637" y="1587042"/>
                </a:cubicBezTo>
                <a:cubicBezTo>
                  <a:pt x="3192018" y="1588566"/>
                  <a:pt x="3192113" y="1590281"/>
                  <a:pt x="3192113" y="1592186"/>
                </a:cubicBezTo>
                <a:cubicBezTo>
                  <a:pt x="3192113" y="1595329"/>
                  <a:pt x="3192304" y="1598472"/>
                  <a:pt x="3192113" y="1601520"/>
                </a:cubicBezTo>
                <a:cubicBezTo>
                  <a:pt x="3194971" y="1606283"/>
                  <a:pt x="3197924" y="1610855"/>
                  <a:pt x="3201448" y="1615046"/>
                </a:cubicBezTo>
                <a:cubicBezTo>
                  <a:pt x="3204115" y="1618284"/>
                  <a:pt x="3206020" y="1621904"/>
                  <a:pt x="3208020" y="1625618"/>
                </a:cubicBezTo>
                <a:cubicBezTo>
                  <a:pt x="3211259" y="1626285"/>
                  <a:pt x="3214306" y="1627142"/>
                  <a:pt x="3217355" y="1628285"/>
                </a:cubicBezTo>
                <a:cubicBezTo>
                  <a:pt x="3219831" y="1629333"/>
                  <a:pt x="3222974" y="1629238"/>
                  <a:pt x="3225927" y="1629333"/>
                </a:cubicBezTo>
                <a:cubicBezTo>
                  <a:pt x="3230880" y="1629619"/>
                  <a:pt x="3235547" y="1624285"/>
                  <a:pt x="3240214" y="1626952"/>
                </a:cubicBezTo>
                <a:cubicBezTo>
                  <a:pt x="3245453" y="1629905"/>
                  <a:pt x="3249549" y="1623332"/>
                  <a:pt x="3252978" y="1624761"/>
                </a:cubicBezTo>
                <a:cubicBezTo>
                  <a:pt x="3254502" y="1626666"/>
                  <a:pt x="3255931" y="1628571"/>
                  <a:pt x="3257360" y="1630286"/>
                </a:cubicBezTo>
                <a:cubicBezTo>
                  <a:pt x="3258026" y="1630095"/>
                  <a:pt x="3258693" y="1630095"/>
                  <a:pt x="3259264" y="1630381"/>
                </a:cubicBezTo>
                <a:cubicBezTo>
                  <a:pt x="3260789" y="1632476"/>
                  <a:pt x="3262218" y="1634381"/>
                  <a:pt x="3263741" y="1636096"/>
                </a:cubicBezTo>
                <a:cubicBezTo>
                  <a:pt x="3266313" y="1637810"/>
                  <a:pt x="3269361" y="1638953"/>
                  <a:pt x="3273076" y="1639239"/>
                </a:cubicBezTo>
                <a:cubicBezTo>
                  <a:pt x="3275552" y="1639430"/>
                  <a:pt x="3278029" y="1639811"/>
                  <a:pt x="3280220" y="1640573"/>
                </a:cubicBezTo>
                <a:cubicBezTo>
                  <a:pt x="3283553" y="1641716"/>
                  <a:pt x="3285458" y="1643621"/>
                  <a:pt x="3285744" y="1646097"/>
                </a:cubicBezTo>
                <a:cubicBezTo>
                  <a:pt x="3285935" y="1646192"/>
                  <a:pt x="3286220" y="1646288"/>
                  <a:pt x="3286411" y="1646288"/>
                </a:cubicBezTo>
                <a:cubicBezTo>
                  <a:pt x="3290221" y="1647621"/>
                  <a:pt x="3292126" y="1649907"/>
                  <a:pt x="3292031" y="1652765"/>
                </a:cubicBezTo>
                <a:cubicBezTo>
                  <a:pt x="3293840" y="1653050"/>
                  <a:pt x="3295460" y="1654289"/>
                  <a:pt x="3295650" y="1656003"/>
                </a:cubicBezTo>
                <a:cubicBezTo>
                  <a:pt x="3295650" y="1656765"/>
                  <a:pt x="3295650" y="1657622"/>
                  <a:pt x="3295650" y="1658480"/>
                </a:cubicBezTo>
                <a:cubicBezTo>
                  <a:pt x="3298222" y="1657718"/>
                  <a:pt x="3301556" y="1659051"/>
                  <a:pt x="3301841" y="1661623"/>
                </a:cubicBezTo>
                <a:cubicBezTo>
                  <a:pt x="3301937" y="1662575"/>
                  <a:pt x="3301841" y="1663528"/>
                  <a:pt x="3301841" y="1664480"/>
                </a:cubicBezTo>
                <a:cubicBezTo>
                  <a:pt x="3302127" y="1664385"/>
                  <a:pt x="3302508" y="1664195"/>
                  <a:pt x="3302794" y="1664099"/>
                </a:cubicBezTo>
                <a:cubicBezTo>
                  <a:pt x="3302794" y="1664480"/>
                  <a:pt x="3302889" y="1665052"/>
                  <a:pt x="3302794" y="1665147"/>
                </a:cubicBezTo>
                <a:cubicBezTo>
                  <a:pt x="3302508" y="1665433"/>
                  <a:pt x="3302032" y="1665528"/>
                  <a:pt x="3301651" y="1665528"/>
                </a:cubicBezTo>
                <a:cubicBezTo>
                  <a:pt x="3301460" y="1666862"/>
                  <a:pt x="3301175" y="1668195"/>
                  <a:pt x="3300984" y="1669529"/>
                </a:cubicBezTo>
                <a:cubicBezTo>
                  <a:pt x="3300889" y="1670005"/>
                  <a:pt x="3300603" y="1670576"/>
                  <a:pt x="3300413" y="1671148"/>
                </a:cubicBezTo>
                <a:cubicBezTo>
                  <a:pt x="3300318" y="1671719"/>
                  <a:pt x="3300222" y="1672386"/>
                  <a:pt x="3300127" y="1672958"/>
                </a:cubicBezTo>
                <a:cubicBezTo>
                  <a:pt x="3300318" y="1673529"/>
                  <a:pt x="3300698" y="1674005"/>
                  <a:pt x="3301556" y="1674577"/>
                </a:cubicBezTo>
                <a:cubicBezTo>
                  <a:pt x="3302794" y="1673529"/>
                  <a:pt x="3304127" y="1672481"/>
                  <a:pt x="3305461" y="1671338"/>
                </a:cubicBezTo>
                <a:cubicBezTo>
                  <a:pt x="3308128" y="1676672"/>
                  <a:pt x="3305937" y="1681625"/>
                  <a:pt x="3302508" y="1686483"/>
                </a:cubicBezTo>
                <a:cubicBezTo>
                  <a:pt x="3300127" y="1689912"/>
                  <a:pt x="3297460" y="1693246"/>
                  <a:pt x="3294793" y="1696865"/>
                </a:cubicBezTo>
                <a:cubicBezTo>
                  <a:pt x="3297269" y="1699056"/>
                  <a:pt x="3299174" y="1700961"/>
                  <a:pt x="3301175" y="1702676"/>
                </a:cubicBezTo>
                <a:cubicBezTo>
                  <a:pt x="3305270" y="1706295"/>
                  <a:pt x="3306032" y="1710867"/>
                  <a:pt x="3305080" y="1716106"/>
                </a:cubicBezTo>
                <a:lnTo>
                  <a:pt x="3297752" y="1721814"/>
                </a:lnTo>
                <a:lnTo>
                  <a:pt x="3299841" y="1712486"/>
                </a:lnTo>
                <a:cubicBezTo>
                  <a:pt x="3299174" y="1715249"/>
                  <a:pt x="3297841" y="1717154"/>
                  <a:pt x="3295745" y="1718201"/>
                </a:cubicBezTo>
                <a:lnTo>
                  <a:pt x="3296758" y="1722588"/>
                </a:lnTo>
                <a:lnTo>
                  <a:pt x="3296031" y="1723154"/>
                </a:lnTo>
                <a:cubicBezTo>
                  <a:pt x="3294793" y="1725059"/>
                  <a:pt x="3293555" y="1727060"/>
                  <a:pt x="3292031" y="1729441"/>
                </a:cubicBezTo>
                <a:cubicBezTo>
                  <a:pt x="3287935" y="1728107"/>
                  <a:pt x="3284125" y="1727536"/>
                  <a:pt x="3280315" y="1729631"/>
                </a:cubicBezTo>
                <a:cubicBezTo>
                  <a:pt x="3278505" y="1730679"/>
                  <a:pt x="3276600" y="1731251"/>
                  <a:pt x="3275457" y="1728965"/>
                </a:cubicBezTo>
                <a:cubicBezTo>
                  <a:pt x="3276314" y="1726869"/>
                  <a:pt x="3277172" y="1724869"/>
                  <a:pt x="3278029" y="1722678"/>
                </a:cubicBezTo>
                <a:cubicBezTo>
                  <a:pt x="3276695" y="1722869"/>
                  <a:pt x="3275457" y="1723250"/>
                  <a:pt x="3274124" y="1724012"/>
                </a:cubicBezTo>
                <a:cubicBezTo>
                  <a:pt x="3272314" y="1725059"/>
                  <a:pt x="3270409" y="1725631"/>
                  <a:pt x="3269266" y="1723345"/>
                </a:cubicBezTo>
                <a:cubicBezTo>
                  <a:pt x="3270218" y="1721059"/>
                  <a:pt x="3271171" y="1718678"/>
                  <a:pt x="3272219" y="1716201"/>
                </a:cubicBezTo>
                <a:cubicBezTo>
                  <a:pt x="3267456" y="1716868"/>
                  <a:pt x="3263360" y="1718678"/>
                  <a:pt x="3259360" y="1722392"/>
                </a:cubicBezTo>
                <a:cubicBezTo>
                  <a:pt x="3245263" y="1735346"/>
                  <a:pt x="3228404" y="1743252"/>
                  <a:pt x="3209068" y="1746967"/>
                </a:cubicBezTo>
                <a:cubicBezTo>
                  <a:pt x="3197447" y="1749158"/>
                  <a:pt x="3185731" y="1752682"/>
                  <a:pt x="3176493" y="1760969"/>
                </a:cubicBezTo>
                <a:cubicBezTo>
                  <a:pt x="3172397" y="1764683"/>
                  <a:pt x="3167444" y="1766398"/>
                  <a:pt x="3161729" y="1767446"/>
                </a:cubicBezTo>
                <a:cubicBezTo>
                  <a:pt x="3153918" y="1768874"/>
                  <a:pt x="3146108" y="1771160"/>
                  <a:pt x="3140964" y="1777923"/>
                </a:cubicBezTo>
                <a:cubicBezTo>
                  <a:pt x="3140202" y="1778971"/>
                  <a:pt x="3138583" y="1780019"/>
                  <a:pt x="3137345" y="1780209"/>
                </a:cubicBezTo>
                <a:cubicBezTo>
                  <a:pt x="3130201" y="1781352"/>
                  <a:pt x="3122867" y="1781447"/>
                  <a:pt x="3118485" y="1776113"/>
                </a:cubicBezTo>
                <a:cubicBezTo>
                  <a:pt x="3118009" y="1775542"/>
                  <a:pt x="3117533" y="1774970"/>
                  <a:pt x="3117056" y="1774494"/>
                </a:cubicBezTo>
                <a:cubicBezTo>
                  <a:pt x="3115151" y="1780114"/>
                  <a:pt x="3111627" y="1784114"/>
                  <a:pt x="3104674" y="1784686"/>
                </a:cubicBezTo>
                <a:cubicBezTo>
                  <a:pt x="3103340" y="1784781"/>
                  <a:pt x="3102007" y="1784876"/>
                  <a:pt x="3100673" y="1785067"/>
                </a:cubicBezTo>
                <a:cubicBezTo>
                  <a:pt x="3099340" y="1786115"/>
                  <a:pt x="3097816" y="1786686"/>
                  <a:pt x="3096197" y="1787067"/>
                </a:cubicBezTo>
                <a:cubicBezTo>
                  <a:pt x="3097435" y="1787067"/>
                  <a:pt x="3098673" y="1787067"/>
                  <a:pt x="3099911" y="1786972"/>
                </a:cubicBezTo>
                <a:cubicBezTo>
                  <a:pt x="3103245" y="1786591"/>
                  <a:pt x="3106484" y="1785734"/>
                  <a:pt x="3110675" y="1784876"/>
                </a:cubicBezTo>
                <a:cubicBezTo>
                  <a:pt x="3107627" y="1794592"/>
                  <a:pt x="3099721" y="1792782"/>
                  <a:pt x="3092863" y="1793735"/>
                </a:cubicBezTo>
                <a:cubicBezTo>
                  <a:pt x="3094292" y="1796211"/>
                  <a:pt x="3095339" y="1797926"/>
                  <a:pt x="3096578" y="1800116"/>
                </a:cubicBezTo>
                <a:cubicBezTo>
                  <a:pt x="3088862" y="1802402"/>
                  <a:pt x="3082100" y="1803736"/>
                  <a:pt x="3076766" y="1797259"/>
                </a:cubicBezTo>
                <a:cubicBezTo>
                  <a:pt x="3076194" y="1796687"/>
                  <a:pt x="3075813" y="1796021"/>
                  <a:pt x="3075527" y="1795449"/>
                </a:cubicBezTo>
                <a:cubicBezTo>
                  <a:pt x="3073718" y="1794782"/>
                  <a:pt x="3072003" y="1793544"/>
                  <a:pt x="3070479" y="1791639"/>
                </a:cubicBezTo>
                <a:cubicBezTo>
                  <a:pt x="3070193" y="1791258"/>
                  <a:pt x="3069908" y="1790877"/>
                  <a:pt x="3069717" y="1790496"/>
                </a:cubicBezTo>
                <a:cubicBezTo>
                  <a:pt x="3067431" y="1791258"/>
                  <a:pt x="3064574" y="1791353"/>
                  <a:pt x="3062193" y="1791639"/>
                </a:cubicBezTo>
                <a:cubicBezTo>
                  <a:pt x="3058668" y="1792020"/>
                  <a:pt x="3054382" y="1790401"/>
                  <a:pt x="3051715" y="1791830"/>
                </a:cubicBezTo>
                <a:cubicBezTo>
                  <a:pt x="3034284" y="1801164"/>
                  <a:pt x="3013139" y="1792306"/>
                  <a:pt x="2995994" y="1802402"/>
                </a:cubicBezTo>
                <a:cubicBezTo>
                  <a:pt x="2995518" y="1802688"/>
                  <a:pt x="2994565" y="1802402"/>
                  <a:pt x="2993898" y="1802402"/>
                </a:cubicBezTo>
                <a:cubicBezTo>
                  <a:pt x="2985706" y="1803069"/>
                  <a:pt x="2977420" y="1803736"/>
                  <a:pt x="2969228" y="1804403"/>
                </a:cubicBezTo>
                <a:cubicBezTo>
                  <a:pt x="2964561" y="1805736"/>
                  <a:pt x="2959989" y="1806403"/>
                  <a:pt x="2955131" y="1806974"/>
                </a:cubicBezTo>
                <a:cubicBezTo>
                  <a:pt x="2948654" y="1807832"/>
                  <a:pt x="2942273" y="1808689"/>
                  <a:pt x="2935891" y="1809546"/>
                </a:cubicBezTo>
                <a:cubicBezTo>
                  <a:pt x="2932938" y="1809927"/>
                  <a:pt x="2929985" y="1810499"/>
                  <a:pt x="2927033" y="1810975"/>
                </a:cubicBezTo>
                <a:cubicBezTo>
                  <a:pt x="2925699" y="1811356"/>
                  <a:pt x="2924366" y="1811737"/>
                  <a:pt x="2922937" y="1811927"/>
                </a:cubicBezTo>
                <a:cubicBezTo>
                  <a:pt x="2914936" y="1813166"/>
                  <a:pt x="2906839" y="1813166"/>
                  <a:pt x="2898743" y="1813451"/>
                </a:cubicBezTo>
                <a:cubicBezTo>
                  <a:pt x="2897219" y="1813832"/>
                  <a:pt x="2895600" y="1814404"/>
                  <a:pt x="2893981" y="1815071"/>
                </a:cubicBezTo>
                <a:cubicBezTo>
                  <a:pt x="2893981" y="1814594"/>
                  <a:pt x="2894171" y="1814118"/>
                  <a:pt x="2894171" y="1813642"/>
                </a:cubicBezTo>
                <a:cubicBezTo>
                  <a:pt x="2890456" y="1813832"/>
                  <a:pt x="2886837" y="1814023"/>
                  <a:pt x="2883122" y="1814499"/>
                </a:cubicBezTo>
                <a:cubicBezTo>
                  <a:pt x="2883313" y="1815071"/>
                  <a:pt x="2883313" y="1815642"/>
                  <a:pt x="2883313" y="1816499"/>
                </a:cubicBezTo>
                <a:lnTo>
                  <a:pt x="2860541" y="1826969"/>
                </a:lnTo>
                <a:lnTo>
                  <a:pt x="2862834" y="1822310"/>
                </a:lnTo>
                <a:lnTo>
                  <a:pt x="2862834" y="1822214"/>
                </a:lnTo>
                <a:cubicBezTo>
                  <a:pt x="2862929" y="1821929"/>
                  <a:pt x="2863025" y="1821643"/>
                  <a:pt x="2863025" y="1821357"/>
                </a:cubicBezTo>
                <a:cubicBezTo>
                  <a:pt x="2861786" y="1821452"/>
                  <a:pt x="2860548" y="1821262"/>
                  <a:pt x="2859214" y="1821071"/>
                </a:cubicBezTo>
                <a:cubicBezTo>
                  <a:pt x="2858929" y="1821262"/>
                  <a:pt x="2858738" y="1821357"/>
                  <a:pt x="2858453" y="1821452"/>
                </a:cubicBezTo>
                <a:lnTo>
                  <a:pt x="2859684" y="1827363"/>
                </a:lnTo>
                <a:lnTo>
                  <a:pt x="2858453" y="1827929"/>
                </a:lnTo>
                <a:cubicBezTo>
                  <a:pt x="2858453" y="1828025"/>
                  <a:pt x="2858453" y="1828120"/>
                  <a:pt x="2858453" y="1828215"/>
                </a:cubicBezTo>
                <a:cubicBezTo>
                  <a:pt x="2858357" y="1828120"/>
                  <a:pt x="2858167" y="1828025"/>
                  <a:pt x="2858167" y="1828025"/>
                </a:cubicBezTo>
                <a:cubicBezTo>
                  <a:pt x="2858072" y="1828120"/>
                  <a:pt x="2857976" y="1828215"/>
                  <a:pt x="2857881" y="1828215"/>
                </a:cubicBezTo>
                <a:cubicBezTo>
                  <a:pt x="2857881" y="1828120"/>
                  <a:pt x="2857976" y="1827929"/>
                  <a:pt x="2857976" y="1827929"/>
                </a:cubicBezTo>
                <a:lnTo>
                  <a:pt x="2855779" y="1826408"/>
                </a:lnTo>
                <a:lnTo>
                  <a:pt x="2855786" y="1826405"/>
                </a:lnTo>
                <a:cubicBezTo>
                  <a:pt x="2855786" y="1826405"/>
                  <a:pt x="2855500" y="1826215"/>
                  <a:pt x="2855500" y="1826215"/>
                </a:cubicBezTo>
                <a:lnTo>
                  <a:pt x="2855779" y="1826408"/>
                </a:lnTo>
                <a:lnTo>
                  <a:pt x="2855024" y="1826786"/>
                </a:lnTo>
                <a:cubicBezTo>
                  <a:pt x="2855214" y="1826691"/>
                  <a:pt x="2855310" y="1826501"/>
                  <a:pt x="2855405" y="1826405"/>
                </a:cubicBezTo>
                <a:cubicBezTo>
                  <a:pt x="2851499" y="1826024"/>
                  <a:pt x="2847785" y="1825834"/>
                  <a:pt x="2843975" y="1825834"/>
                </a:cubicBezTo>
                <a:cubicBezTo>
                  <a:pt x="2838069" y="1831073"/>
                  <a:pt x="2833306" y="1832311"/>
                  <a:pt x="2825972" y="1831168"/>
                </a:cubicBezTo>
                <a:cubicBezTo>
                  <a:pt x="2829782" y="1829453"/>
                  <a:pt x="2833497" y="1827834"/>
                  <a:pt x="2837212" y="1826215"/>
                </a:cubicBezTo>
                <a:cubicBezTo>
                  <a:pt x="2829973" y="1826977"/>
                  <a:pt x="2822829" y="1829168"/>
                  <a:pt x="2816162" y="1834216"/>
                </a:cubicBezTo>
                <a:cubicBezTo>
                  <a:pt x="2814638" y="1835359"/>
                  <a:pt x="2812542" y="1835930"/>
                  <a:pt x="2810732" y="1836692"/>
                </a:cubicBezTo>
                <a:cubicBezTo>
                  <a:pt x="2799683" y="1841169"/>
                  <a:pt x="2788635" y="1845551"/>
                  <a:pt x="2776061" y="1850599"/>
                </a:cubicBezTo>
                <a:cubicBezTo>
                  <a:pt x="2777204" y="1851361"/>
                  <a:pt x="2778347" y="1852123"/>
                  <a:pt x="2779586" y="1852885"/>
                </a:cubicBezTo>
                <a:cubicBezTo>
                  <a:pt x="2779110" y="1853075"/>
                  <a:pt x="2778633" y="1853266"/>
                  <a:pt x="2778157" y="1853456"/>
                </a:cubicBezTo>
                <a:cubicBezTo>
                  <a:pt x="2779681" y="1854409"/>
                  <a:pt x="2781014" y="1855361"/>
                  <a:pt x="2782348" y="1856219"/>
                </a:cubicBezTo>
                <a:cubicBezTo>
                  <a:pt x="2784729" y="1854504"/>
                  <a:pt x="2787301" y="1852885"/>
                  <a:pt x="2790444" y="1851361"/>
                </a:cubicBezTo>
                <a:cubicBezTo>
                  <a:pt x="2790825" y="1854123"/>
                  <a:pt x="2791016" y="1855742"/>
                  <a:pt x="2791206" y="1857362"/>
                </a:cubicBezTo>
                <a:cubicBezTo>
                  <a:pt x="2783396" y="1862600"/>
                  <a:pt x="2783014" y="1862791"/>
                  <a:pt x="2776252" y="1861743"/>
                </a:cubicBezTo>
                <a:cubicBezTo>
                  <a:pt x="2773966" y="1862124"/>
                  <a:pt x="2771585" y="1862124"/>
                  <a:pt x="2769299" y="1861553"/>
                </a:cubicBezTo>
                <a:cubicBezTo>
                  <a:pt x="2762155" y="1859743"/>
                  <a:pt x="2755964" y="1862410"/>
                  <a:pt x="2749010" y="1864505"/>
                </a:cubicBezTo>
                <a:cubicBezTo>
                  <a:pt x="2749677" y="1866220"/>
                  <a:pt x="2750058" y="1867363"/>
                  <a:pt x="2750439" y="1868506"/>
                </a:cubicBezTo>
                <a:cubicBezTo>
                  <a:pt x="2746820" y="1869649"/>
                  <a:pt x="2743200" y="1870887"/>
                  <a:pt x="2739581" y="1872125"/>
                </a:cubicBezTo>
                <a:cubicBezTo>
                  <a:pt x="2739295" y="1872506"/>
                  <a:pt x="2739009" y="1872983"/>
                  <a:pt x="2738723" y="1873364"/>
                </a:cubicBezTo>
                <a:cubicBezTo>
                  <a:pt x="2739009" y="1872887"/>
                  <a:pt x="2739200" y="1872506"/>
                  <a:pt x="2739485" y="1872125"/>
                </a:cubicBezTo>
                <a:cubicBezTo>
                  <a:pt x="2739581" y="1872125"/>
                  <a:pt x="2739771" y="1871935"/>
                  <a:pt x="2739771" y="1871935"/>
                </a:cubicBezTo>
                <a:cubicBezTo>
                  <a:pt x="2733675" y="1870125"/>
                  <a:pt x="2727389" y="1870125"/>
                  <a:pt x="2721388" y="1873173"/>
                </a:cubicBezTo>
                <a:cubicBezTo>
                  <a:pt x="2718149" y="1874792"/>
                  <a:pt x="2714911" y="1876316"/>
                  <a:pt x="2711577" y="1877745"/>
                </a:cubicBezTo>
                <a:cubicBezTo>
                  <a:pt x="2711387" y="1878602"/>
                  <a:pt x="2711101" y="1879364"/>
                  <a:pt x="2710529" y="1880222"/>
                </a:cubicBezTo>
                <a:cubicBezTo>
                  <a:pt x="2708910" y="1882603"/>
                  <a:pt x="2706338" y="1884413"/>
                  <a:pt x="2703576" y="1887175"/>
                </a:cubicBezTo>
                <a:cubicBezTo>
                  <a:pt x="2699766" y="1888794"/>
                  <a:pt x="2695385" y="1891366"/>
                  <a:pt x="2690908" y="1892414"/>
                </a:cubicBezTo>
                <a:cubicBezTo>
                  <a:pt x="2686717" y="1893366"/>
                  <a:pt x="2683288" y="1892509"/>
                  <a:pt x="2681097" y="1890509"/>
                </a:cubicBezTo>
                <a:cubicBezTo>
                  <a:pt x="2679573" y="1892128"/>
                  <a:pt x="2678621" y="1894128"/>
                  <a:pt x="2677763" y="1896319"/>
                </a:cubicBezTo>
                <a:cubicBezTo>
                  <a:pt x="2673572" y="1897462"/>
                  <a:pt x="2669191" y="1898224"/>
                  <a:pt x="2665190" y="1899748"/>
                </a:cubicBezTo>
                <a:cubicBezTo>
                  <a:pt x="2663476" y="1900319"/>
                  <a:pt x="2661856" y="1900986"/>
                  <a:pt x="2660237" y="1901653"/>
                </a:cubicBezTo>
                <a:cubicBezTo>
                  <a:pt x="2660428" y="1901843"/>
                  <a:pt x="2660523" y="1902129"/>
                  <a:pt x="2660714" y="1902320"/>
                </a:cubicBezTo>
                <a:cubicBezTo>
                  <a:pt x="2664810" y="1903272"/>
                  <a:pt x="2668810" y="1904606"/>
                  <a:pt x="2673477" y="1905939"/>
                </a:cubicBezTo>
                <a:cubicBezTo>
                  <a:pt x="2676811" y="1899748"/>
                  <a:pt x="2682145" y="1895176"/>
                  <a:pt x="2690527" y="1894795"/>
                </a:cubicBezTo>
                <a:cubicBezTo>
                  <a:pt x="2691956" y="1896890"/>
                  <a:pt x="2693194" y="1898795"/>
                  <a:pt x="2694432" y="1900700"/>
                </a:cubicBezTo>
                <a:cubicBezTo>
                  <a:pt x="2695099" y="1900605"/>
                  <a:pt x="2695956" y="1900510"/>
                  <a:pt x="2696718" y="1900510"/>
                </a:cubicBezTo>
                <a:cubicBezTo>
                  <a:pt x="2696909" y="1900700"/>
                  <a:pt x="2697004" y="1900986"/>
                  <a:pt x="2697194" y="1901177"/>
                </a:cubicBezTo>
                <a:cubicBezTo>
                  <a:pt x="2701862" y="1897176"/>
                  <a:pt x="2702719" y="1897081"/>
                  <a:pt x="2711101" y="1896033"/>
                </a:cubicBezTo>
                <a:cubicBezTo>
                  <a:pt x="2710148" y="1894414"/>
                  <a:pt x="2709386" y="1892890"/>
                  <a:pt x="2708148" y="1890699"/>
                </a:cubicBezTo>
                <a:cubicBezTo>
                  <a:pt x="2721769" y="1889842"/>
                  <a:pt x="2731865" y="1880888"/>
                  <a:pt x="2744629" y="1877459"/>
                </a:cubicBezTo>
                <a:cubicBezTo>
                  <a:pt x="2745772" y="1879936"/>
                  <a:pt x="2746724" y="1882031"/>
                  <a:pt x="2747677" y="1884127"/>
                </a:cubicBezTo>
                <a:cubicBezTo>
                  <a:pt x="2748725" y="1883746"/>
                  <a:pt x="2749772" y="1883365"/>
                  <a:pt x="2750820" y="1883079"/>
                </a:cubicBezTo>
                <a:cubicBezTo>
                  <a:pt x="2750915" y="1883270"/>
                  <a:pt x="2751106" y="1883460"/>
                  <a:pt x="2751106" y="1883651"/>
                </a:cubicBezTo>
                <a:cubicBezTo>
                  <a:pt x="2753582" y="1882603"/>
                  <a:pt x="2756154" y="1881555"/>
                  <a:pt x="2758726" y="1881174"/>
                </a:cubicBezTo>
                <a:cubicBezTo>
                  <a:pt x="2776252" y="1878793"/>
                  <a:pt x="2793587" y="1873459"/>
                  <a:pt x="2811399" y="1874888"/>
                </a:cubicBezTo>
                <a:cubicBezTo>
                  <a:pt x="2813209" y="1875078"/>
                  <a:pt x="2815304" y="1874030"/>
                  <a:pt x="2817210" y="1873840"/>
                </a:cubicBezTo>
                <a:cubicBezTo>
                  <a:pt x="2832068" y="1872030"/>
                  <a:pt x="2846832" y="1871078"/>
                  <a:pt x="2861310" y="1873268"/>
                </a:cubicBezTo>
                <a:cubicBezTo>
                  <a:pt x="2873216" y="1869077"/>
                  <a:pt x="2884456" y="1872506"/>
                  <a:pt x="2895981" y="1872983"/>
                </a:cubicBezTo>
                <a:cubicBezTo>
                  <a:pt x="2897410" y="1872983"/>
                  <a:pt x="2898648" y="1875078"/>
                  <a:pt x="2899886" y="1876221"/>
                </a:cubicBezTo>
                <a:cubicBezTo>
                  <a:pt x="2903506" y="1879650"/>
                  <a:pt x="2905316" y="1879650"/>
                  <a:pt x="2909030" y="1875840"/>
                </a:cubicBezTo>
                <a:cubicBezTo>
                  <a:pt x="2910364" y="1874602"/>
                  <a:pt x="2911221" y="1872983"/>
                  <a:pt x="2912364" y="1871554"/>
                </a:cubicBezTo>
                <a:cubicBezTo>
                  <a:pt x="2933224" y="1870887"/>
                  <a:pt x="2953322" y="1874507"/>
                  <a:pt x="2973800" y="1868982"/>
                </a:cubicBezTo>
                <a:cubicBezTo>
                  <a:pt x="2972848" y="1867553"/>
                  <a:pt x="2972086" y="1866601"/>
                  <a:pt x="2971038" y="1865077"/>
                </a:cubicBezTo>
                <a:cubicBezTo>
                  <a:pt x="2976944" y="1863362"/>
                  <a:pt x="2982087" y="1863077"/>
                  <a:pt x="2987421" y="1864124"/>
                </a:cubicBezTo>
                <a:cubicBezTo>
                  <a:pt x="2992660" y="1865172"/>
                  <a:pt x="2997994" y="1865363"/>
                  <a:pt x="3003042" y="1862315"/>
                </a:cubicBezTo>
                <a:cubicBezTo>
                  <a:pt x="3005138" y="1862505"/>
                  <a:pt x="3007328" y="1862600"/>
                  <a:pt x="3009424" y="1862791"/>
                </a:cubicBezTo>
                <a:cubicBezTo>
                  <a:pt x="3013901" y="1861267"/>
                  <a:pt x="3018473" y="1859743"/>
                  <a:pt x="3023140" y="1858219"/>
                </a:cubicBezTo>
                <a:cubicBezTo>
                  <a:pt x="3022664" y="1858314"/>
                  <a:pt x="3022187" y="1858409"/>
                  <a:pt x="3021711" y="1858409"/>
                </a:cubicBezTo>
                <a:cubicBezTo>
                  <a:pt x="3015425" y="1859267"/>
                  <a:pt x="3009233" y="1860981"/>
                  <a:pt x="3003042" y="1862315"/>
                </a:cubicBezTo>
                <a:cubicBezTo>
                  <a:pt x="3001518" y="1861457"/>
                  <a:pt x="2999423" y="1860981"/>
                  <a:pt x="3000661" y="1858028"/>
                </a:cubicBezTo>
                <a:cubicBezTo>
                  <a:pt x="3009710" y="1854980"/>
                  <a:pt x="3019235" y="1851932"/>
                  <a:pt x="3028664" y="1848599"/>
                </a:cubicBezTo>
                <a:cubicBezTo>
                  <a:pt x="3033236" y="1846979"/>
                  <a:pt x="3036285" y="1848980"/>
                  <a:pt x="3039332" y="1850980"/>
                </a:cubicBezTo>
                <a:cubicBezTo>
                  <a:pt x="3040666" y="1851837"/>
                  <a:pt x="3041714" y="1852885"/>
                  <a:pt x="3041523" y="1854409"/>
                </a:cubicBezTo>
                <a:cubicBezTo>
                  <a:pt x="3042856" y="1855076"/>
                  <a:pt x="3044190" y="1855838"/>
                  <a:pt x="3045524" y="1856695"/>
                </a:cubicBezTo>
                <a:cubicBezTo>
                  <a:pt x="3047524" y="1857933"/>
                  <a:pt x="3048762" y="1859648"/>
                  <a:pt x="3046571" y="1862696"/>
                </a:cubicBezTo>
                <a:cubicBezTo>
                  <a:pt x="3052001" y="1862124"/>
                  <a:pt x="3057430" y="1861838"/>
                  <a:pt x="3062859" y="1862791"/>
                </a:cubicBezTo>
                <a:cubicBezTo>
                  <a:pt x="3065907" y="1863362"/>
                  <a:pt x="3069622" y="1861838"/>
                  <a:pt x="3073337" y="1861172"/>
                </a:cubicBezTo>
                <a:cubicBezTo>
                  <a:pt x="3074003" y="1862791"/>
                  <a:pt x="3075432" y="1865934"/>
                  <a:pt x="3080385" y="1865553"/>
                </a:cubicBezTo>
                <a:cubicBezTo>
                  <a:pt x="3086386" y="1865077"/>
                  <a:pt x="3092291" y="1864791"/>
                  <a:pt x="3098197" y="1864505"/>
                </a:cubicBezTo>
                <a:cubicBezTo>
                  <a:pt x="3110579" y="1864029"/>
                  <a:pt x="3123057" y="1862791"/>
                  <a:pt x="3135249" y="1863267"/>
                </a:cubicBezTo>
                <a:cubicBezTo>
                  <a:pt x="3151823" y="1863934"/>
                  <a:pt x="3168206" y="1866506"/>
                  <a:pt x="3185065" y="1865458"/>
                </a:cubicBezTo>
                <a:cubicBezTo>
                  <a:pt x="3187446" y="1865267"/>
                  <a:pt x="3189923" y="1866125"/>
                  <a:pt x="3192209" y="1866696"/>
                </a:cubicBezTo>
                <a:cubicBezTo>
                  <a:pt x="3208115" y="1870697"/>
                  <a:pt x="3224118" y="1873935"/>
                  <a:pt x="3241072" y="1873935"/>
                </a:cubicBezTo>
                <a:cubicBezTo>
                  <a:pt x="3242977" y="1873935"/>
                  <a:pt x="3245358" y="1874030"/>
                  <a:pt x="3246596" y="1874983"/>
                </a:cubicBezTo>
                <a:cubicBezTo>
                  <a:pt x="3253264" y="1880222"/>
                  <a:pt x="3261741" y="1881650"/>
                  <a:pt x="3270314" y="1882984"/>
                </a:cubicBezTo>
                <a:cubicBezTo>
                  <a:pt x="3272219" y="1883270"/>
                  <a:pt x="3274314" y="1883841"/>
                  <a:pt x="3275552" y="1884984"/>
                </a:cubicBezTo>
                <a:cubicBezTo>
                  <a:pt x="3283077" y="1892033"/>
                  <a:pt x="3293650" y="1892414"/>
                  <a:pt x="3303556" y="1894319"/>
                </a:cubicBezTo>
                <a:cubicBezTo>
                  <a:pt x="3309747" y="1895462"/>
                  <a:pt x="3316129" y="1896033"/>
                  <a:pt x="3322225" y="1897367"/>
                </a:cubicBezTo>
                <a:cubicBezTo>
                  <a:pt x="3324797" y="1897938"/>
                  <a:pt x="3327368" y="1899367"/>
                  <a:pt x="3326606" y="1902701"/>
                </a:cubicBezTo>
                <a:cubicBezTo>
                  <a:pt x="3327178" y="1902891"/>
                  <a:pt x="3327845" y="1902986"/>
                  <a:pt x="3328416" y="1903082"/>
                </a:cubicBezTo>
                <a:cubicBezTo>
                  <a:pt x="3331083" y="1903653"/>
                  <a:pt x="3333750" y="1905177"/>
                  <a:pt x="3332702" y="1908892"/>
                </a:cubicBezTo>
                <a:cubicBezTo>
                  <a:pt x="3330702" y="1910130"/>
                  <a:pt x="3328606" y="1911368"/>
                  <a:pt x="3326511" y="1912702"/>
                </a:cubicBezTo>
                <a:cubicBezTo>
                  <a:pt x="3325939" y="1915464"/>
                  <a:pt x="3325463" y="1918131"/>
                  <a:pt x="3324797" y="1920798"/>
                </a:cubicBezTo>
                <a:cubicBezTo>
                  <a:pt x="3324035" y="1923846"/>
                  <a:pt x="3322987" y="1926799"/>
                  <a:pt x="3322225" y="1929466"/>
                </a:cubicBezTo>
                <a:cubicBezTo>
                  <a:pt x="3312510" y="1932609"/>
                  <a:pt x="3303556" y="1935467"/>
                  <a:pt x="3294602" y="1938515"/>
                </a:cubicBezTo>
                <a:cubicBezTo>
                  <a:pt x="3306794" y="1940420"/>
                  <a:pt x="3319081" y="1942325"/>
                  <a:pt x="3331369" y="1944230"/>
                </a:cubicBezTo>
                <a:cubicBezTo>
                  <a:pt x="3329654" y="1945944"/>
                  <a:pt x="3327845" y="1947278"/>
                  <a:pt x="3325939" y="1948135"/>
                </a:cubicBezTo>
                <a:cubicBezTo>
                  <a:pt x="3329845" y="1948706"/>
                  <a:pt x="3333750" y="1949373"/>
                  <a:pt x="3337655" y="1949945"/>
                </a:cubicBezTo>
                <a:cubicBezTo>
                  <a:pt x="3330702" y="1956803"/>
                  <a:pt x="3321939" y="1956422"/>
                  <a:pt x="3314700" y="1953564"/>
                </a:cubicBezTo>
                <a:cubicBezTo>
                  <a:pt x="3302508" y="1948611"/>
                  <a:pt x="3289554" y="1947849"/>
                  <a:pt x="3276505" y="1946516"/>
                </a:cubicBezTo>
                <a:cubicBezTo>
                  <a:pt x="3274886" y="1946325"/>
                  <a:pt x="3273076" y="1946897"/>
                  <a:pt x="3271361" y="1947373"/>
                </a:cubicBezTo>
                <a:cubicBezTo>
                  <a:pt x="3271361" y="1948516"/>
                  <a:pt x="3270885" y="1949468"/>
                  <a:pt x="3270218" y="1950230"/>
                </a:cubicBezTo>
                <a:cubicBezTo>
                  <a:pt x="3271266" y="1950421"/>
                  <a:pt x="3272314" y="1950707"/>
                  <a:pt x="3273362" y="1950992"/>
                </a:cubicBezTo>
                <a:cubicBezTo>
                  <a:pt x="3274981" y="1951564"/>
                  <a:pt x="3276600" y="1952135"/>
                  <a:pt x="3277553" y="1952516"/>
                </a:cubicBezTo>
                <a:cubicBezTo>
                  <a:pt x="3277838" y="1954326"/>
                  <a:pt x="3276981" y="1955564"/>
                  <a:pt x="3275838" y="1956612"/>
                </a:cubicBezTo>
                <a:cubicBezTo>
                  <a:pt x="3276505" y="1956326"/>
                  <a:pt x="3277267" y="1956136"/>
                  <a:pt x="3278029" y="1955945"/>
                </a:cubicBezTo>
                <a:cubicBezTo>
                  <a:pt x="3285268" y="1954231"/>
                  <a:pt x="3292507" y="1952612"/>
                  <a:pt x="3299841" y="1951754"/>
                </a:cubicBezTo>
                <a:cubicBezTo>
                  <a:pt x="3304032" y="1951278"/>
                  <a:pt x="3306223" y="1954326"/>
                  <a:pt x="3304985" y="1957565"/>
                </a:cubicBezTo>
                <a:cubicBezTo>
                  <a:pt x="3305366" y="1957469"/>
                  <a:pt x="3305747" y="1957374"/>
                  <a:pt x="3306128" y="1957374"/>
                </a:cubicBezTo>
                <a:cubicBezTo>
                  <a:pt x="3310890" y="1956803"/>
                  <a:pt x="3313081" y="1960803"/>
                  <a:pt x="3310509" y="1964518"/>
                </a:cubicBezTo>
                <a:cubicBezTo>
                  <a:pt x="3308604" y="1967280"/>
                  <a:pt x="3306128" y="1969757"/>
                  <a:pt x="3304508" y="1972614"/>
                </a:cubicBezTo>
                <a:cubicBezTo>
                  <a:pt x="3304127" y="1973281"/>
                  <a:pt x="3303937" y="1974043"/>
                  <a:pt x="3303746" y="1974805"/>
                </a:cubicBezTo>
                <a:cubicBezTo>
                  <a:pt x="3304794" y="1975091"/>
                  <a:pt x="3305937" y="1975376"/>
                  <a:pt x="3307175" y="1975757"/>
                </a:cubicBezTo>
                <a:cubicBezTo>
                  <a:pt x="3305842" y="1976424"/>
                  <a:pt x="3304508" y="1976996"/>
                  <a:pt x="3303270" y="1977567"/>
                </a:cubicBezTo>
                <a:cubicBezTo>
                  <a:pt x="3303175" y="1977948"/>
                  <a:pt x="3303080" y="1978329"/>
                  <a:pt x="3303080" y="1978615"/>
                </a:cubicBezTo>
                <a:cubicBezTo>
                  <a:pt x="3306509" y="1979567"/>
                  <a:pt x="3309080" y="1980329"/>
                  <a:pt x="3313367" y="1981472"/>
                </a:cubicBezTo>
                <a:cubicBezTo>
                  <a:pt x="3305937" y="1985378"/>
                  <a:pt x="3299936" y="1986521"/>
                  <a:pt x="3293555" y="1987187"/>
                </a:cubicBezTo>
                <a:cubicBezTo>
                  <a:pt x="3287744" y="1987759"/>
                  <a:pt x="3281839" y="1988997"/>
                  <a:pt x="3276029" y="1989950"/>
                </a:cubicBezTo>
                <a:cubicBezTo>
                  <a:pt x="3262027" y="1992236"/>
                  <a:pt x="3248216" y="1996712"/>
                  <a:pt x="3234023" y="1995474"/>
                </a:cubicBezTo>
                <a:cubicBezTo>
                  <a:pt x="3239738" y="1991474"/>
                  <a:pt x="3246215" y="1989950"/>
                  <a:pt x="3253073" y="1988902"/>
                </a:cubicBezTo>
                <a:cubicBezTo>
                  <a:pt x="3260979" y="1987759"/>
                  <a:pt x="3268789" y="1986235"/>
                  <a:pt x="3276600" y="1984425"/>
                </a:cubicBezTo>
                <a:cubicBezTo>
                  <a:pt x="3278505" y="1984044"/>
                  <a:pt x="3280505" y="1983187"/>
                  <a:pt x="3282220" y="1982139"/>
                </a:cubicBezTo>
                <a:cubicBezTo>
                  <a:pt x="3278124" y="1982711"/>
                  <a:pt x="3273933" y="1983568"/>
                  <a:pt x="3269837" y="1984235"/>
                </a:cubicBezTo>
                <a:cubicBezTo>
                  <a:pt x="3255836" y="1986521"/>
                  <a:pt x="3242024" y="1990997"/>
                  <a:pt x="3227832" y="1989759"/>
                </a:cubicBezTo>
                <a:cubicBezTo>
                  <a:pt x="3233547" y="1985759"/>
                  <a:pt x="3240024" y="1984235"/>
                  <a:pt x="3246882" y="1983187"/>
                </a:cubicBezTo>
                <a:cubicBezTo>
                  <a:pt x="3254121" y="1982139"/>
                  <a:pt x="3261360" y="1980710"/>
                  <a:pt x="3268504" y="1979091"/>
                </a:cubicBezTo>
                <a:cubicBezTo>
                  <a:pt x="3267551" y="1978805"/>
                  <a:pt x="3266599" y="1978424"/>
                  <a:pt x="3265551" y="1977853"/>
                </a:cubicBezTo>
                <a:cubicBezTo>
                  <a:pt x="3259074" y="1974424"/>
                  <a:pt x="3251073" y="1974424"/>
                  <a:pt x="3244120" y="1977472"/>
                </a:cubicBezTo>
                <a:cubicBezTo>
                  <a:pt x="3236976" y="1980615"/>
                  <a:pt x="3230213" y="1982234"/>
                  <a:pt x="3222593" y="1982234"/>
                </a:cubicBezTo>
                <a:cubicBezTo>
                  <a:pt x="3218783" y="1982139"/>
                  <a:pt x="3214688" y="1983758"/>
                  <a:pt x="3211068" y="1985282"/>
                </a:cubicBezTo>
                <a:cubicBezTo>
                  <a:pt x="3204496" y="1987949"/>
                  <a:pt x="3197924" y="1989950"/>
                  <a:pt x="3190875" y="1990521"/>
                </a:cubicBezTo>
                <a:cubicBezTo>
                  <a:pt x="3188589" y="1990712"/>
                  <a:pt x="3186208" y="1991664"/>
                  <a:pt x="3184398" y="1992140"/>
                </a:cubicBezTo>
                <a:cubicBezTo>
                  <a:pt x="3182779" y="1994522"/>
                  <a:pt x="3182588" y="1996522"/>
                  <a:pt x="3183064" y="1998236"/>
                </a:cubicBezTo>
                <a:cubicBezTo>
                  <a:pt x="3186018" y="1998427"/>
                  <a:pt x="3189542" y="1997474"/>
                  <a:pt x="3192494" y="1998998"/>
                </a:cubicBezTo>
                <a:cubicBezTo>
                  <a:pt x="3191923" y="2001094"/>
                  <a:pt x="3192113" y="2002618"/>
                  <a:pt x="3192875" y="2003856"/>
                </a:cubicBezTo>
                <a:cubicBezTo>
                  <a:pt x="3194876" y="2003761"/>
                  <a:pt x="3196876" y="2003761"/>
                  <a:pt x="3198686" y="2004713"/>
                </a:cubicBezTo>
                <a:cubicBezTo>
                  <a:pt x="3198210" y="2006047"/>
                  <a:pt x="3198210" y="2007285"/>
                  <a:pt x="3198495" y="2008238"/>
                </a:cubicBezTo>
                <a:cubicBezTo>
                  <a:pt x="3198876" y="2008428"/>
                  <a:pt x="3199257" y="2008714"/>
                  <a:pt x="3199638" y="2008904"/>
                </a:cubicBezTo>
                <a:cubicBezTo>
                  <a:pt x="3202400" y="2008523"/>
                  <a:pt x="3205448" y="2007761"/>
                  <a:pt x="3208306" y="2007857"/>
                </a:cubicBezTo>
                <a:cubicBezTo>
                  <a:pt x="3209830" y="2007952"/>
                  <a:pt x="3211449" y="2009285"/>
                  <a:pt x="3212402" y="2010428"/>
                </a:cubicBezTo>
                <a:cubicBezTo>
                  <a:pt x="3212687" y="2010809"/>
                  <a:pt x="3211163" y="2012619"/>
                  <a:pt x="3210306" y="2013667"/>
                </a:cubicBezTo>
                <a:cubicBezTo>
                  <a:pt x="3210211" y="2013762"/>
                  <a:pt x="3210116" y="2013953"/>
                  <a:pt x="3210116" y="2013953"/>
                </a:cubicBezTo>
                <a:cubicBezTo>
                  <a:pt x="3211639" y="2013667"/>
                  <a:pt x="3213164" y="2013572"/>
                  <a:pt x="3214593" y="2013572"/>
                </a:cubicBezTo>
                <a:cubicBezTo>
                  <a:pt x="3216116" y="2013667"/>
                  <a:pt x="3217736" y="2015000"/>
                  <a:pt x="3218688" y="2016143"/>
                </a:cubicBezTo>
                <a:cubicBezTo>
                  <a:pt x="3218974" y="2016524"/>
                  <a:pt x="3217450" y="2018334"/>
                  <a:pt x="3216593" y="2019382"/>
                </a:cubicBezTo>
                <a:cubicBezTo>
                  <a:pt x="3216212" y="2019953"/>
                  <a:pt x="3215831" y="2020430"/>
                  <a:pt x="3215354" y="2020906"/>
                </a:cubicBezTo>
                <a:cubicBezTo>
                  <a:pt x="3215069" y="2021573"/>
                  <a:pt x="3214783" y="2022144"/>
                  <a:pt x="3214497" y="2022620"/>
                </a:cubicBezTo>
                <a:cubicBezTo>
                  <a:pt x="3217355" y="2023763"/>
                  <a:pt x="3219736" y="2024716"/>
                  <a:pt x="3222022" y="2025573"/>
                </a:cubicBezTo>
                <a:cubicBezTo>
                  <a:pt x="3220022" y="2030717"/>
                  <a:pt x="3216878" y="2033479"/>
                  <a:pt x="3211639" y="2031955"/>
                </a:cubicBezTo>
                <a:cubicBezTo>
                  <a:pt x="3207639" y="2030717"/>
                  <a:pt x="3203829" y="2029002"/>
                  <a:pt x="3200114" y="2027097"/>
                </a:cubicBezTo>
                <a:cubicBezTo>
                  <a:pt x="3194971" y="2024430"/>
                  <a:pt x="3189637" y="2024525"/>
                  <a:pt x="3185255" y="2027859"/>
                </a:cubicBezTo>
                <a:cubicBezTo>
                  <a:pt x="3183636" y="2029002"/>
                  <a:pt x="3182588" y="2030621"/>
                  <a:pt x="3181255" y="2032050"/>
                </a:cubicBezTo>
                <a:cubicBezTo>
                  <a:pt x="3174016" y="2039765"/>
                  <a:pt x="3171063" y="2041004"/>
                  <a:pt x="3162110" y="2037289"/>
                </a:cubicBezTo>
                <a:cubicBezTo>
                  <a:pt x="3155156" y="2034431"/>
                  <a:pt x="3148298" y="2034146"/>
                  <a:pt x="3140678" y="2035765"/>
                </a:cubicBezTo>
                <a:cubicBezTo>
                  <a:pt x="3137345" y="2036527"/>
                  <a:pt x="3133916" y="2036622"/>
                  <a:pt x="3130487" y="2036717"/>
                </a:cubicBezTo>
                <a:cubicBezTo>
                  <a:pt x="3130106" y="2036717"/>
                  <a:pt x="3129629" y="2035479"/>
                  <a:pt x="3129248" y="2034812"/>
                </a:cubicBezTo>
                <a:cubicBezTo>
                  <a:pt x="3130391" y="2031479"/>
                  <a:pt x="3135154" y="2032431"/>
                  <a:pt x="3137440" y="2029574"/>
                </a:cubicBezTo>
                <a:cubicBezTo>
                  <a:pt x="3136487" y="2029764"/>
                  <a:pt x="3135535" y="2029955"/>
                  <a:pt x="3134582" y="2030145"/>
                </a:cubicBezTo>
                <a:cubicBezTo>
                  <a:pt x="3131249" y="2030907"/>
                  <a:pt x="3127820" y="2031002"/>
                  <a:pt x="3124391" y="2031098"/>
                </a:cubicBezTo>
                <a:cubicBezTo>
                  <a:pt x="3124010" y="2031098"/>
                  <a:pt x="3123533" y="2029859"/>
                  <a:pt x="3123152" y="2029193"/>
                </a:cubicBezTo>
                <a:cubicBezTo>
                  <a:pt x="3123248" y="2028812"/>
                  <a:pt x="3123438" y="2028431"/>
                  <a:pt x="3123724" y="2028145"/>
                </a:cubicBezTo>
                <a:cubicBezTo>
                  <a:pt x="3117247" y="2026811"/>
                  <a:pt x="3111341" y="2027478"/>
                  <a:pt x="3105722" y="2029669"/>
                </a:cubicBezTo>
                <a:cubicBezTo>
                  <a:pt x="3106674" y="2029859"/>
                  <a:pt x="3107722" y="2030145"/>
                  <a:pt x="3108674" y="2030145"/>
                </a:cubicBezTo>
                <a:cubicBezTo>
                  <a:pt x="3109246" y="2032050"/>
                  <a:pt x="3108960" y="2033384"/>
                  <a:pt x="3108198" y="2034336"/>
                </a:cubicBezTo>
                <a:cubicBezTo>
                  <a:pt x="3110484" y="2035003"/>
                  <a:pt x="3112675" y="2035670"/>
                  <a:pt x="3114961" y="2035860"/>
                </a:cubicBezTo>
                <a:cubicBezTo>
                  <a:pt x="3115913" y="2039099"/>
                  <a:pt x="3114485" y="2040908"/>
                  <a:pt x="3111627" y="2041480"/>
                </a:cubicBezTo>
                <a:cubicBezTo>
                  <a:pt x="3102007" y="2043290"/>
                  <a:pt x="3091910" y="2043766"/>
                  <a:pt x="3082671" y="2046814"/>
                </a:cubicBezTo>
                <a:cubicBezTo>
                  <a:pt x="3067526" y="2051862"/>
                  <a:pt x="3051810" y="2053958"/>
                  <a:pt x="3036570" y="2057958"/>
                </a:cubicBezTo>
                <a:cubicBezTo>
                  <a:pt x="3031808" y="2059196"/>
                  <a:pt x="3026950" y="2059673"/>
                  <a:pt x="3022664" y="2057101"/>
                </a:cubicBezTo>
                <a:cubicBezTo>
                  <a:pt x="3022664" y="2057196"/>
                  <a:pt x="3022568" y="2057387"/>
                  <a:pt x="3022568" y="2057387"/>
                </a:cubicBezTo>
                <a:lnTo>
                  <a:pt x="3022568" y="2057101"/>
                </a:lnTo>
                <a:cubicBezTo>
                  <a:pt x="3021235" y="2059863"/>
                  <a:pt x="3019139" y="2061578"/>
                  <a:pt x="3015901" y="2062340"/>
                </a:cubicBezTo>
                <a:cubicBezTo>
                  <a:pt x="3008662" y="2064149"/>
                  <a:pt x="3001423" y="2066150"/>
                  <a:pt x="2994184" y="2067959"/>
                </a:cubicBezTo>
                <a:cubicBezTo>
                  <a:pt x="2992755" y="2068340"/>
                  <a:pt x="2990850" y="2068912"/>
                  <a:pt x="2989993" y="2068436"/>
                </a:cubicBezTo>
                <a:cubicBezTo>
                  <a:pt x="2985326" y="2065673"/>
                  <a:pt x="2980468" y="2067864"/>
                  <a:pt x="2977610" y="2070436"/>
                </a:cubicBezTo>
                <a:cubicBezTo>
                  <a:pt x="2970181" y="2077103"/>
                  <a:pt x="2962085" y="2076056"/>
                  <a:pt x="2953798" y="2075675"/>
                </a:cubicBezTo>
                <a:cubicBezTo>
                  <a:pt x="2950369" y="2075484"/>
                  <a:pt x="2947130" y="2074913"/>
                  <a:pt x="2943987" y="2074532"/>
                </a:cubicBezTo>
                <a:cubicBezTo>
                  <a:pt x="2942177" y="2078151"/>
                  <a:pt x="2940558" y="2081009"/>
                  <a:pt x="2936272" y="2081009"/>
                </a:cubicBezTo>
                <a:cubicBezTo>
                  <a:pt x="2926556" y="2081199"/>
                  <a:pt x="2916841" y="2084057"/>
                  <a:pt x="2907030" y="2081580"/>
                </a:cubicBezTo>
                <a:cubicBezTo>
                  <a:pt x="2901791" y="2080247"/>
                  <a:pt x="2895600" y="2081199"/>
                  <a:pt x="2889599" y="2081199"/>
                </a:cubicBezTo>
                <a:cubicBezTo>
                  <a:pt x="2890647" y="2078723"/>
                  <a:pt x="2891600" y="2076818"/>
                  <a:pt x="2892552" y="2075294"/>
                </a:cubicBezTo>
                <a:cubicBezTo>
                  <a:pt x="2889504" y="2075389"/>
                  <a:pt x="2886361" y="2075579"/>
                  <a:pt x="2883313" y="2075579"/>
                </a:cubicBezTo>
                <a:cubicBezTo>
                  <a:pt x="2887123" y="2066912"/>
                  <a:pt x="2889123" y="2065197"/>
                  <a:pt x="2895600" y="2064911"/>
                </a:cubicBezTo>
                <a:cubicBezTo>
                  <a:pt x="2901029" y="2064721"/>
                  <a:pt x="2906554" y="2065388"/>
                  <a:pt x="2911793" y="2064340"/>
                </a:cubicBezTo>
                <a:cubicBezTo>
                  <a:pt x="2925889" y="2061482"/>
                  <a:pt x="2940463" y="2062435"/>
                  <a:pt x="2954084" y="2056339"/>
                </a:cubicBezTo>
                <a:cubicBezTo>
                  <a:pt x="2955417" y="2055767"/>
                  <a:pt x="2957036" y="2055577"/>
                  <a:pt x="2958465" y="2055767"/>
                </a:cubicBezTo>
                <a:cubicBezTo>
                  <a:pt x="2974372" y="2057482"/>
                  <a:pt x="2989612" y="2050148"/>
                  <a:pt x="3005804" y="2050433"/>
                </a:cubicBezTo>
                <a:cubicBezTo>
                  <a:pt x="3006947" y="2046242"/>
                  <a:pt x="3007900" y="2042528"/>
                  <a:pt x="3008948" y="2038622"/>
                </a:cubicBezTo>
                <a:cubicBezTo>
                  <a:pt x="2997327" y="2036717"/>
                  <a:pt x="2986278" y="2038908"/>
                  <a:pt x="2975324" y="2042051"/>
                </a:cubicBezTo>
                <a:cubicBezTo>
                  <a:pt x="2969990" y="2042909"/>
                  <a:pt x="2964561" y="2043290"/>
                  <a:pt x="2959322" y="2044718"/>
                </a:cubicBezTo>
                <a:cubicBezTo>
                  <a:pt x="2955512" y="2045766"/>
                  <a:pt x="2952179" y="2048243"/>
                  <a:pt x="2948083" y="2046338"/>
                </a:cubicBezTo>
                <a:cubicBezTo>
                  <a:pt x="2947130" y="2045861"/>
                  <a:pt x="2944749" y="2046433"/>
                  <a:pt x="2943987" y="2047290"/>
                </a:cubicBezTo>
                <a:cubicBezTo>
                  <a:pt x="2939891" y="2051576"/>
                  <a:pt x="2934938" y="2050719"/>
                  <a:pt x="2930081" y="2050910"/>
                </a:cubicBezTo>
                <a:cubicBezTo>
                  <a:pt x="2921699" y="2051195"/>
                  <a:pt x="2913317" y="2051291"/>
                  <a:pt x="2905506" y="2055767"/>
                </a:cubicBezTo>
                <a:cubicBezTo>
                  <a:pt x="2903506" y="2056910"/>
                  <a:pt x="2900744" y="2057101"/>
                  <a:pt x="2898267" y="2057387"/>
                </a:cubicBezTo>
                <a:cubicBezTo>
                  <a:pt x="2889409" y="2058434"/>
                  <a:pt x="2880551" y="2059673"/>
                  <a:pt x="2871693" y="2060054"/>
                </a:cubicBezTo>
                <a:cubicBezTo>
                  <a:pt x="2862739" y="2060435"/>
                  <a:pt x="2855310" y="2064245"/>
                  <a:pt x="2848070" y="2068721"/>
                </a:cubicBezTo>
                <a:cubicBezTo>
                  <a:pt x="2845689" y="2070245"/>
                  <a:pt x="2844070" y="2072341"/>
                  <a:pt x="2843689" y="2074817"/>
                </a:cubicBezTo>
                <a:cubicBezTo>
                  <a:pt x="2844356" y="2074913"/>
                  <a:pt x="2845022" y="2074817"/>
                  <a:pt x="2845785" y="2074817"/>
                </a:cubicBezTo>
                <a:cubicBezTo>
                  <a:pt x="2847213" y="2074627"/>
                  <a:pt x="2848737" y="2074055"/>
                  <a:pt x="2850166" y="2073865"/>
                </a:cubicBezTo>
                <a:cubicBezTo>
                  <a:pt x="2854862" y="2073169"/>
                  <a:pt x="2860767" y="2074122"/>
                  <a:pt x="2867882" y="2076722"/>
                </a:cubicBezTo>
                <a:cubicBezTo>
                  <a:pt x="2867025" y="2077484"/>
                  <a:pt x="2866263" y="2078532"/>
                  <a:pt x="2865406" y="2079389"/>
                </a:cubicBezTo>
                <a:cubicBezTo>
                  <a:pt x="2867406" y="2079866"/>
                  <a:pt x="2869978" y="2080818"/>
                  <a:pt x="2874169" y="2082342"/>
                </a:cubicBezTo>
                <a:cubicBezTo>
                  <a:pt x="2872645" y="2083771"/>
                  <a:pt x="2871311" y="2086057"/>
                  <a:pt x="2869787" y="2086247"/>
                </a:cubicBezTo>
                <a:cubicBezTo>
                  <a:pt x="2863120" y="2087200"/>
                  <a:pt x="2857024" y="2091010"/>
                  <a:pt x="2849785" y="2090057"/>
                </a:cubicBezTo>
                <a:cubicBezTo>
                  <a:pt x="2845308" y="2089486"/>
                  <a:pt x="2840164" y="2091105"/>
                  <a:pt x="2835402" y="2092343"/>
                </a:cubicBezTo>
                <a:cubicBezTo>
                  <a:pt x="2834450" y="2092629"/>
                  <a:pt x="2833306" y="2093582"/>
                  <a:pt x="2832640" y="2094629"/>
                </a:cubicBezTo>
                <a:cubicBezTo>
                  <a:pt x="2833306" y="2094629"/>
                  <a:pt x="2834069" y="2094629"/>
                  <a:pt x="2834735" y="2094629"/>
                </a:cubicBezTo>
                <a:cubicBezTo>
                  <a:pt x="2844832" y="2095868"/>
                  <a:pt x="2855595" y="2095677"/>
                  <a:pt x="2864835" y="2098725"/>
                </a:cubicBezTo>
                <a:cubicBezTo>
                  <a:pt x="2874645" y="2101964"/>
                  <a:pt x="2884361" y="2103202"/>
                  <a:pt x="2894838" y="2102345"/>
                </a:cubicBezTo>
                <a:cubicBezTo>
                  <a:pt x="2897029" y="2102249"/>
                  <a:pt x="2899981" y="2101773"/>
                  <a:pt x="2900172" y="2105012"/>
                </a:cubicBezTo>
                <a:cubicBezTo>
                  <a:pt x="2898648" y="2106155"/>
                  <a:pt x="2897219" y="2107298"/>
                  <a:pt x="2895695" y="2108250"/>
                </a:cubicBezTo>
                <a:cubicBezTo>
                  <a:pt x="2897410" y="2108250"/>
                  <a:pt x="2899220" y="2108155"/>
                  <a:pt x="2901029" y="2108060"/>
                </a:cubicBezTo>
                <a:cubicBezTo>
                  <a:pt x="2903220" y="2107964"/>
                  <a:pt x="2906173" y="2107488"/>
                  <a:pt x="2906363" y="2110727"/>
                </a:cubicBezTo>
                <a:cubicBezTo>
                  <a:pt x="2897314" y="2118347"/>
                  <a:pt x="2886551" y="2121585"/>
                  <a:pt x="2875121" y="2123395"/>
                </a:cubicBezTo>
                <a:cubicBezTo>
                  <a:pt x="2872359" y="2123871"/>
                  <a:pt x="2869692" y="2124919"/>
                  <a:pt x="2866930" y="2125776"/>
                </a:cubicBezTo>
                <a:cubicBezTo>
                  <a:pt x="2862548" y="2125109"/>
                  <a:pt x="2857595" y="2124824"/>
                  <a:pt x="2854643" y="2128348"/>
                </a:cubicBezTo>
                <a:cubicBezTo>
                  <a:pt x="2851118" y="2132539"/>
                  <a:pt x="2846642" y="2133396"/>
                  <a:pt x="2841879" y="2134539"/>
                </a:cubicBezTo>
                <a:cubicBezTo>
                  <a:pt x="2837402" y="2135587"/>
                  <a:pt x="2832926" y="2137111"/>
                  <a:pt x="2828449" y="2138444"/>
                </a:cubicBezTo>
                <a:cubicBezTo>
                  <a:pt x="2819400" y="2138063"/>
                  <a:pt x="2810447" y="2137968"/>
                  <a:pt x="2801398" y="2140445"/>
                </a:cubicBezTo>
                <a:cubicBezTo>
                  <a:pt x="2802446" y="2141588"/>
                  <a:pt x="2803589" y="2142826"/>
                  <a:pt x="2804636" y="2143969"/>
                </a:cubicBezTo>
                <a:cubicBezTo>
                  <a:pt x="2803112" y="2144826"/>
                  <a:pt x="2801588" y="2146160"/>
                  <a:pt x="2800064" y="2146350"/>
                </a:cubicBezTo>
                <a:cubicBezTo>
                  <a:pt x="2798445" y="2146541"/>
                  <a:pt x="2796731" y="2145969"/>
                  <a:pt x="2795111" y="2145588"/>
                </a:cubicBezTo>
                <a:cubicBezTo>
                  <a:pt x="2797207" y="2143969"/>
                  <a:pt x="2799302" y="2142350"/>
                  <a:pt x="2801398" y="2140730"/>
                </a:cubicBezTo>
                <a:cubicBezTo>
                  <a:pt x="2799398" y="2141016"/>
                  <a:pt x="2797397" y="2141016"/>
                  <a:pt x="2795588" y="2141683"/>
                </a:cubicBezTo>
                <a:cubicBezTo>
                  <a:pt x="2793206" y="2142540"/>
                  <a:pt x="2793302" y="2143969"/>
                  <a:pt x="2794445" y="2145493"/>
                </a:cubicBezTo>
                <a:cubicBezTo>
                  <a:pt x="2789968" y="2147493"/>
                  <a:pt x="2785491" y="2149589"/>
                  <a:pt x="2781205" y="2151589"/>
                </a:cubicBezTo>
                <a:cubicBezTo>
                  <a:pt x="2781491" y="2153589"/>
                  <a:pt x="2781681" y="2155208"/>
                  <a:pt x="2781967" y="2157304"/>
                </a:cubicBezTo>
                <a:cubicBezTo>
                  <a:pt x="2778347" y="2158447"/>
                  <a:pt x="2775109" y="2159780"/>
                  <a:pt x="2771775" y="2160638"/>
                </a:cubicBezTo>
                <a:cubicBezTo>
                  <a:pt x="2764536" y="2162543"/>
                  <a:pt x="2756821" y="2163400"/>
                  <a:pt x="2749963" y="2166162"/>
                </a:cubicBezTo>
                <a:cubicBezTo>
                  <a:pt x="2743676" y="2168734"/>
                  <a:pt x="2738628" y="2167781"/>
                  <a:pt x="2733389" y="2165305"/>
                </a:cubicBezTo>
                <a:cubicBezTo>
                  <a:pt x="2727674" y="2172353"/>
                  <a:pt x="2721674" y="2174354"/>
                  <a:pt x="2713292" y="2172068"/>
                </a:cubicBezTo>
                <a:cubicBezTo>
                  <a:pt x="2707958" y="2170639"/>
                  <a:pt x="2701385" y="2170734"/>
                  <a:pt x="2695766" y="2172068"/>
                </a:cubicBezTo>
                <a:cubicBezTo>
                  <a:pt x="2688717" y="2173782"/>
                  <a:pt x="2682145" y="2173306"/>
                  <a:pt x="2675287" y="2173496"/>
                </a:cubicBezTo>
                <a:cubicBezTo>
                  <a:pt x="2662238" y="2173877"/>
                  <a:pt x="2649093" y="2174258"/>
                  <a:pt x="2635853" y="2177592"/>
                </a:cubicBezTo>
                <a:cubicBezTo>
                  <a:pt x="2634329" y="2175401"/>
                  <a:pt x="2633186" y="2173592"/>
                  <a:pt x="2631948" y="2171877"/>
                </a:cubicBezTo>
                <a:cubicBezTo>
                  <a:pt x="2632329" y="2171591"/>
                  <a:pt x="2632805" y="2171401"/>
                  <a:pt x="2633281" y="2171115"/>
                </a:cubicBezTo>
                <a:cubicBezTo>
                  <a:pt x="2632043" y="2171401"/>
                  <a:pt x="2630900" y="2171687"/>
                  <a:pt x="2629662" y="2171972"/>
                </a:cubicBezTo>
                <a:cubicBezTo>
                  <a:pt x="2628519" y="2170258"/>
                  <a:pt x="2627471" y="2168829"/>
                  <a:pt x="2626519" y="2167400"/>
                </a:cubicBezTo>
                <a:cubicBezTo>
                  <a:pt x="2625185" y="2167400"/>
                  <a:pt x="2623756" y="2168067"/>
                  <a:pt x="2622042" y="2168543"/>
                </a:cubicBezTo>
                <a:cubicBezTo>
                  <a:pt x="2620899" y="2176449"/>
                  <a:pt x="2615660" y="2180640"/>
                  <a:pt x="2607183" y="2181307"/>
                </a:cubicBezTo>
                <a:cubicBezTo>
                  <a:pt x="2598896" y="2181974"/>
                  <a:pt x="2590610" y="2182545"/>
                  <a:pt x="2582323" y="2182545"/>
                </a:cubicBezTo>
                <a:cubicBezTo>
                  <a:pt x="2575941" y="2182545"/>
                  <a:pt x="2569940" y="2182259"/>
                  <a:pt x="2564035" y="2186165"/>
                </a:cubicBezTo>
                <a:cubicBezTo>
                  <a:pt x="2561844" y="2187593"/>
                  <a:pt x="2558129" y="2187689"/>
                  <a:pt x="2557558" y="2183117"/>
                </a:cubicBezTo>
                <a:cubicBezTo>
                  <a:pt x="2559749" y="2181402"/>
                  <a:pt x="2562130" y="2179497"/>
                  <a:pt x="2564511" y="2177592"/>
                </a:cubicBezTo>
                <a:cubicBezTo>
                  <a:pt x="2562320" y="2178068"/>
                  <a:pt x="2560035" y="2178926"/>
                  <a:pt x="2557844" y="2180450"/>
                </a:cubicBezTo>
                <a:cubicBezTo>
                  <a:pt x="2555653" y="2181878"/>
                  <a:pt x="2551938" y="2181974"/>
                  <a:pt x="2551367" y="2177402"/>
                </a:cubicBezTo>
                <a:cubicBezTo>
                  <a:pt x="2551557" y="2177211"/>
                  <a:pt x="2551843" y="2177021"/>
                  <a:pt x="2552033" y="2176830"/>
                </a:cubicBezTo>
                <a:cubicBezTo>
                  <a:pt x="2547652" y="2177306"/>
                  <a:pt x="2543175" y="2177973"/>
                  <a:pt x="2538318" y="2178640"/>
                </a:cubicBezTo>
                <a:cubicBezTo>
                  <a:pt x="2539270" y="2179592"/>
                  <a:pt x="2540127" y="2180354"/>
                  <a:pt x="2540985" y="2181212"/>
                </a:cubicBezTo>
                <a:cubicBezTo>
                  <a:pt x="2543175" y="2183307"/>
                  <a:pt x="2545175" y="2185117"/>
                  <a:pt x="2547080" y="2186927"/>
                </a:cubicBezTo>
                <a:cubicBezTo>
                  <a:pt x="2540985" y="2191975"/>
                  <a:pt x="2534031" y="2191499"/>
                  <a:pt x="2527078" y="2190546"/>
                </a:cubicBezTo>
                <a:cubicBezTo>
                  <a:pt x="2523649" y="2185403"/>
                  <a:pt x="2519077" y="2188070"/>
                  <a:pt x="2514600" y="2189689"/>
                </a:cubicBezTo>
                <a:lnTo>
                  <a:pt x="2514981" y="2189689"/>
                </a:lnTo>
                <a:cubicBezTo>
                  <a:pt x="2515076" y="2189975"/>
                  <a:pt x="2515267" y="2190165"/>
                  <a:pt x="2515267" y="2190451"/>
                </a:cubicBezTo>
                <a:cubicBezTo>
                  <a:pt x="2515076" y="2190260"/>
                  <a:pt x="2514886" y="2190070"/>
                  <a:pt x="2514695" y="2189879"/>
                </a:cubicBezTo>
                <a:cubicBezTo>
                  <a:pt x="2512124" y="2191022"/>
                  <a:pt x="2509456" y="2191975"/>
                  <a:pt x="2506980" y="2193213"/>
                </a:cubicBezTo>
                <a:cubicBezTo>
                  <a:pt x="2498598" y="2197309"/>
                  <a:pt x="2490311" y="2201881"/>
                  <a:pt x="2480120" y="2200452"/>
                </a:cubicBezTo>
                <a:cubicBezTo>
                  <a:pt x="2477453" y="2203310"/>
                  <a:pt x="2475167" y="2206358"/>
                  <a:pt x="2472119" y="2208739"/>
                </a:cubicBezTo>
                <a:cubicBezTo>
                  <a:pt x="2470404" y="2210168"/>
                  <a:pt x="2467356" y="2211215"/>
                  <a:pt x="2465451" y="2210834"/>
                </a:cubicBezTo>
                <a:cubicBezTo>
                  <a:pt x="2463737" y="2210453"/>
                  <a:pt x="2462689" y="2207977"/>
                  <a:pt x="2461355" y="2206453"/>
                </a:cubicBezTo>
                <a:cubicBezTo>
                  <a:pt x="2458117" y="2209025"/>
                  <a:pt x="2455545" y="2212263"/>
                  <a:pt x="2452211" y="2213406"/>
                </a:cubicBezTo>
                <a:cubicBezTo>
                  <a:pt x="2448878" y="2214644"/>
                  <a:pt x="2444687" y="2213787"/>
                  <a:pt x="2440972" y="2213787"/>
                </a:cubicBezTo>
                <a:cubicBezTo>
                  <a:pt x="2438591" y="2215692"/>
                  <a:pt x="2436400" y="2217502"/>
                  <a:pt x="2434400" y="2219121"/>
                </a:cubicBezTo>
                <a:cubicBezTo>
                  <a:pt x="2418969" y="2213597"/>
                  <a:pt x="2412302" y="2219978"/>
                  <a:pt x="2407253" y="2227503"/>
                </a:cubicBezTo>
                <a:cubicBezTo>
                  <a:pt x="2404205" y="2231980"/>
                  <a:pt x="2401253" y="2234456"/>
                  <a:pt x="2396395" y="2236076"/>
                </a:cubicBezTo>
                <a:cubicBezTo>
                  <a:pt x="2388299" y="2238743"/>
                  <a:pt x="2380298" y="2241600"/>
                  <a:pt x="2372201" y="2244172"/>
                </a:cubicBezTo>
                <a:cubicBezTo>
                  <a:pt x="2365915" y="2246172"/>
                  <a:pt x="2360295" y="2248553"/>
                  <a:pt x="2355723" y="2253602"/>
                </a:cubicBezTo>
                <a:cubicBezTo>
                  <a:pt x="2353342" y="2256269"/>
                  <a:pt x="2349246" y="2257983"/>
                  <a:pt x="2345627" y="2259602"/>
                </a:cubicBezTo>
                <a:cubicBezTo>
                  <a:pt x="2334673" y="2264555"/>
                  <a:pt x="2323624" y="2269223"/>
                  <a:pt x="2312670" y="2273985"/>
                </a:cubicBezTo>
                <a:lnTo>
                  <a:pt x="2312956" y="2273985"/>
                </a:lnTo>
                <a:cubicBezTo>
                  <a:pt x="2312956" y="2274080"/>
                  <a:pt x="2312765" y="2274176"/>
                  <a:pt x="2312765" y="2274176"/>
                </a:cubicBezTo>
                <a:cubicBezTo>
                  <a:pt x="2314670" y="2275604"/>
                  <a:pt x="2315623" y="2277128"/>
                  <a:pt x="2314004" y="2279605"/>
                </a:cubicBezTo>
                <a:cubicBezTo>
                  <a:pt x="2311527" y="2283510"/>
                  <a:pt x="2308098" y="2283510"/>
                  <a:pt x="2304383" y="2282653"/>
                </a:cubicBezTo>
                <a:cubicBezTo>
                  <a:pt x="2305336" y="2281034"/>
                  <a:pt x="2306384" y="2279414"/>
                  <a:pt x="2307431" y="2277795"/>
                </a:cubicBezTo>
                <a:lnTo>
                  <a:pt x="2306955" y="2278081"/>
                </a:lnTo>
                <a:cubicBezTo>
                  <a:pt x="2307050" y="2277986"/>
                  <a:pt x="2307241" y="2277795"/>
                  <a:pt x="2307336" y="2277795"/>
                </a:cubicBezTo>
                <a:cubicBezTo>
                  <a:pt x="2305241" y="2277414"/>
                  <a:pt x="2303145" y="2277509"/>
                  <a:pt x="2302478" y="2279700"/>
                </a:cubicBezTo>
                <a:cubicBezTo>
                  <a:pt x="2302288" y="2280557"/>
                  <a:pt x="2303240" y="2281605"/>
                  <a:pt x="2303907" y="2282653"/>
                </a:cubicBezTo>
                <a:cubicBezTo>
                  <a:pt x="2299526" y="2283510"/>
                  <a:pt x="2295049" y="2284367"/>
                  <a:pt x="2289905" y="2285415"/>
                </a:cubicBezTo>
                <a:cubicBezTo>
                  <a:pt x="2290953" y="2282748"/>
                  <a:pt x="2291906" y="2280272"/>
                  <a:pt x="2292858" y="2277890"/>
                </a:cubicBezTo>
                <a:cubicBezTo>
                  <a:pt x="2290001" y="2278462"/>
                  <a:pt x="2287048" y="2279033"/>
                  <a:pt x="2283714" y="2279700"/>
                </a:cubicBezTo>
                <a:cubicBezTo>
                  <a:pt x="2286762" y="2271890"/>
                  <a:pt x="2289429" y="2265127"/>
                  <a:pt x="2291810" y="2259031"/>
                </a:cubicBezTo>
                <a:cubicBezTo>
                  <a:pt x="2293239" y="2257983"/>
                  <a:pt x="2294668" y="2256935"/>
                  <a:pt x="2296097" y="2255888"/>
                </a:cubicBezTo>
                <a:cubicBezTo>
                  <a:pt x="2295620" y="2256173"/>
                  <a:pt x="2295049" y="2256554"/>
                  <a:pt x="2294573" y="2256935"/>
                </a:cubicBezTo>
                <a:cubicBezTo>
                  <a:pt x="2289620" y="2260936"/>
                  <a:pt x="2284095" y="2263508"/>
                  <a:pt x="2278190" y="2265508"/>
                </a:cubicBezTo>
                <a:cubicBezTo>
                  <a:pt x="2277047" y="2268365"/>
                  <a:pt x="2275999" y="2271223"/>
                  <a:pt x="2274856" y="2274176"/>
                </a:cubicBezTo>
                <a:cubicBezTo>
                  <a:pt x="2275618" y="2274842"/>
                  <a:pt x="2276380" y="2275414"/>
                  <a:pt x="2277142" y="2276081"/>
                </a:cubicBezTo>
                <a:cubicBezTo>
                  <a:pt x="2278571" y="2274366"/>
                  <a:pt x="2279523" y="2273318"/>
                  <a:pt x="2280380" y="2272175"/>
                </a:cubicBezTo>
                <a:cubicBezTo>
                  <a:pt x="2281523" y="2270747"/>
                  <a:pt x="2282476" y="2268937"/>
                  <a:pt x="2284857" y="2270080"/>
                </a:cubicBezTo>
                <a:cubicBezTo>
                  <a:pt x="2282476" y="2276462"/>
                  <a:pt x="2280095" y="2282843"/>
                  <a:pt x="2277237" y="2290273"/>
                </a:cubicBezTo>
                <a:cubicBezTo>
                  <a:pt x="2269141" y="2293321"/>
                  <a:pt x="2265426" y="2301893"/>
                  <a:pt x="2259425" y="2308656"/>
                </a:cubicBezTo>
                <a:cubicBezTo>
                  <a:pt x="2257235" y="2305799"/>
                  <a:pt x="2255996" y="2302941"/>
                  <a:pt x="2255615" y="2300084"/>
                </a:cubicBezTo>
                <a:cubicBezTo>
                  <a:pt x="2254853" y="2301131"/>
                  <a:pt x="2254091" y="2302084"/>
                  <a:pt x="2253234" y="2303036"/>
                </a:cubicBezTo>
                <a:cubicBezTo>
                  <a:pt x="2251615" y="2300846"/>
                  <a:pt x="2250567" y="2298750"/>
                  <a:pt x="2249900" y="2296655"/>
                </a:cubicBezTo>
                <a:cubicBezTo>
                  <a:pt x="2248757" y="2300846"/>
                  <a:pt x="2247519" y="2305037"/>
                  <a:pt x="2244566" y="2308847"/>
                </a:cubicBezTo>
                <a:cubicBezTo>
                  <a:pt x="2242947" y="2310752"/>
                  <a:pt x="2243614" y="2314085"/>
                  <a:pt x="2243233" y="2316657"/>
                </a:cubicBezTo>
                <a:lnTo>
                  <a:pt x="2243614" y="2316657"/>
                </a:lnTo>
                <a:cubicBezTo>
                  <a:pt x="2243233" y="2317419"/>
                  <a:pt x="2242947" y="2318086"/>
                  <a:pt x="2242566" y="2318753"/>
                </a:cubicBezTo>
                <a:cubicBezTo>
                  <a:pt x="2242757" y="2318181"/>
                  <a:pt x="2242947" y="2317514"/>
                  <a:pt x="2243138" y="2316943"/>
                </a:cubicBezTo>
                <a:cubicBezTo>
                  <a:pt x="2241042" y="2317991"/>
                  <a:pt x="2239042" y="2319229"/>
                  <a:pt x="2236851" y="2319896"/>
                </a:cubicBezTo>
                <a:cubicBezTo>
                  <a:pt x="2235327" y="2320277"/>
                  <a:pt x="2233517" y="2319705"/>
                  <a:pt x="2229993" y="2319419"/>
                </a:cubicBezTo>
                <a:lnTo>
                  <a:pt x="2233546" y="2312831"/>
                </a:lnTo>
                <a:lnTo>
                  <a:pt x="2236756" y="2311323"/>
                </a:lnTo>
                <a:cubicBezTo>
                  <a:pt x="2236565" y="2311895"/>
                  <a:pt x="2236375" y="2312561"/>
                  <a:pt x="2236184" y="2313133"/>
                </a:cubicBezTo>
                <a:cubicBezTo>
                  <a:pt x="2236565" y="2312466"/>
                  <a:pt x="2236851" y="2311799"/>
                  <a:pt x="2237232" y="2311037"/>
                </a:cubicBezTo>
                <a:lnTo>
                  <a:pt x="2236851" y="2311037"/>
                </a:lnTo>
                <a:lnTo>
                  <a:pt x="2237935" y="2304691"/>
                </a:lnTo>
                <a:lnTo>
                  <a:pt x="2240471" y="2299988"/>
                </a:lnTo>
                <a:cubicBezTo>
                  <a:pt x="2240375" y="2299988"/>
                  <a:pt x="2240280" y="2299988"/>
                  <a:pt x="2240280" y="2299988"/>
                </a:cubicBezTo>
                <a:cubicBezTo>
                  <a:pt x="2239709" y="2301131"/>
                  <a:pt x="2239042" y="2302179"/>
                  <a:pt x="2238185" y="2303227"/>
                </a:cubicBezTo>
                <a:lnTo>
                  <a:pt x="2237935" y="2304691"/>
                </a:lnTo>
                <a:lnTo>
                  <a:pt x="2233546" y="2312831"/>
                </a:lnTo>
                <a:lnTo>
                  <a:pt x="2230469" y="2314276"/>
                </a:lnTo>
                <a:cubicBezTo>
                  <a:pt x="2228945" y="2314657"/>
                  <a:pt x="2227136" y="2314085"/>
                  <a:pt x="2223611" y="2313800"/>
                </a:cubicBezTo>
                <a:cubicBezTo>
                  <a:pt x="2229041" y="2309704"/>
                  <a:pt x="2232565" y="2305703"/>
                  <a:pt x="2233803" y="2300846"/>
                </a:cubicBezTo>
                <a:cubicBezTo>
                  <a:pt x="2224850" y="2302370"/>
                  <a:pt x="2216849" y="2305703"/>
                  <a:pt x="2211610" y="2314466"/>
                </a:cubicBezTo>
                <a:cubicBezTo>
                  <a:pt x="2209895" y="2317229"/>
                  <a:pt x="2207609" y="2319705"/>
                  <a:pt x="2203799" y="2320086"/>
                </a:cubicBezTo>
                <a:cubicBezTo>
                  <a:pt x="2205038" y="2317895"/>
                  <a:pt x="2206371" y="2315609"/>
                  <a:pt x="2207609" y="2313419"/>
                </a:cubicBezTo>
                <a:cubicBezTo>
                  <a:pt x="2206181" y="2312466"/>
                  <a:pt x="2204942" y="2311704"/>
                  <a:pt x="2203799" y="2310942"/>
                </a:cubicBezTo>
                <a:cubicBezTo>
                  <a:pt x="2202275" y="2312752"/>
                  <a:pt x="2200275" y="2314181"/>
                  <a:pt x="2197513" y="2314466"/>
                </a:cubicBezTo>
                <a:cubicBezTo>
                  <a:pt x="2198751" y="2312276"/>
                  <a:pt x="2200085" y="2309990"/>
                  <a:pt x="2201323" y="2307799"/>
                </a:cubicBezTo>
                <a:cubicBezTo>
                  <a:pt x="2200085" y="2307037"/>
                  <a:pt x="2199037" y="2306275"/>
                  <a:pt x="2197989" y="2305608"/>
                </a:cubicBezTo>
                <a:cubicBezTo>
                  <a:pt x="2197894" y="2309037"/>
                  <a:pt x="2197227" y="2312371"/>
                  <a:pt x="2194274" y="2315038"/>
                </a:cubicBezTo>
                <a:cubicBezTo>
                  <a:pt x="2191893" y="2317133"/>
                  <a:pt x="2189893" y="2316848"/>
                  <a:pt x="2188940" y="2313419"/>
                </a:cubicBezTo>
                <a:cubicBezTo>
                  <a:pt x="2191798" y="2310847"/>
                  <a:pt x="2194751" y="2308180"/>
                  <a:pt x="2197703" y="2305418"/>
                </a:cubicBezTo>
                <a:cubicBezTo>
                  <a:pt x="2196656" y="2304751"/>
                  <a:pt x="2195798" y="2304179"/>
                  <a:pt x="2195036" y="2303703"/>
                </a:cubicBezTo>
                <a:cubicBezTo>
                  <a:pt x="2195894" y="2301036"/>
                  <a:pt x="2198180" y="2300179"/>
                  <a:pt x="2200466" y="2299226"/>
                </a:cubicBezTo>
                <a:cubicBezTo>
                  <a:pt x="2200561" y="2299131"/>
                  <a:pt x="2200656" y="2298941"/>
                  <a:pt x="2200751" y="2298941"/>
                </a:cubicBezTo>
                <a:cubicBezTo>
                  <a:pt x="2201990" y="2297988"/>
                  <a:pt x="2203323" y="2297131"/>
                  <a:pt x="2204657" y="2296274"/>
                </a:cubicBezTo>
                <a:cubicBezTo>
                  <a:pt x="2205133" y="2295512"/>
                  <a:pt x="2205323" y="2294559"/>
                  <a:pt x="2205323" y="2293321"/>
                </a:cubicBezTo>
                <a:cubicBezTo>
                  <a:pt x="2200275" y="2294178"/>
                  <a:pt x="2196370" y="2296940"/>
                  <a:pt x="2192179" y="2299036"/>
                </a:cubicBezTo>
                <a:cubicBezTo>
                  <a:pt x="2192941" y="2297036"/>
                  <a:pt x="2193036" y="2294369"/>
                  <a:pt x="2194560" y="2293226"/>
                </a:cubicBezTo>
                <a:cubicBezTo>
                  <a:pt x="2195798" y="2292273"/>
                  <a:pt x="2197132" y="2291416"/>
                  <a:pt x="2198465" y="2290559"/>
                </a:cubicBezTo>
                <a:cubicBezTo>
                  <a:pt x="2195132" y="2291606"/>
                  <a:pt x="2191893" y="2292749"/>
                  <a:pt x="2188750" y="2294369"/>
                </a:cubicBezTo>
                <a:cubicBezTo>
                  <a:pt x="2188559" y="2294464"/>
                  <a:pt x="2187988" y="2293988"/>
                  <a:pt x="2186845" y="2293416"/>
                </a:cubicBezTo>
                <a:cubicBezTo>
                  <a:pt x="2187988" y="2291606"/>
                  <a:pt x="2188940" y="2289606"/>
                  <a:pt x="2190369" y="2287987"/>
                </a:cubicBezTo>
                <a:cubicBezTo>
                  <a:pt x="2191703" y="2286558"/>
                  <a:pt x="2193131" y="2285320"/>
                  <a:pt x="2194751" y="2284272"/>
                </a:cubicBezTo>
                <a:cubicBezTo>
                  <a:pt x="2190560" y="2285415"/>
                  <a:pt x="2186464" y="2286749"/>
                  <a:pt x="2182559" y="2288749"/>
                </a:cubicBezTo>
                <a:cubicBezTo>
                  <a:pt x="2182368" y="2288844"/>
                  <a:pt x="2181797" y="2288368"/>
                  <a:pt x="2180654" y="2287796"/>
                </a:cubicBezTo>
                <a:cubicBezTo>
                  <a:pt x="2181797" y="2285987"/>
                  <a:pt x="2182749" y="2283986"/>
                  <a:pt x="2184178" y="2282367"/>
                </a:cubicBezTo>
                <a:cubicBezTo>
                  <a:pt x="2184654" y="2281796"/>
                  <a:pt x="2185226" y="2281224"/>
                  <a:pt x="2185797" y="2280748"/>
                </a:cubicBezTo>
                <a:cubicBezTo>
                  <a:pt x="2184940" y="2281129"/>
                  <a:pt x="2183987" y="2281510"/>
                  <a:pt x="2183130" y="2281986"/>
                </a:cubicBezTo>
                <a:cubicBezTo>
                  <a:pt x="2180844" y="2283129"/>
                  <a:pt x="2178558" y="2284272"/>
                  <a:pt x="2176177" y="2285320"/>
                </a:cubicBezTo>
                <a:cubicBezTo>
                  <a:pt x="2173510" y="2288939"/>
                  <a:pt x="2172938" y="2289320"/>
                  <a:pt x="2170938" y="2287320"/>
                </a:cubicBezTo>
                <a:cubicBezTo>
                  <a:pt x="2169700" y="2287701"/>
                  <a:pt x="2168462" y="2287987"/>
                  <a:pt x="2167223" y="2288273"/>
                </a:cubicBezTo>
                <a:cubicBezTo>
                  <a:pt x="2167223" y="2288368"/>
                  <a:pt x="2167033" y="2288463"/>
                  <a:pt x="2167033" y="2288463"/>
                </a:cubicBezTo>
                <a:cubicBezTo>
                  <a:pt x="2167033" y="2288368"/>
                  <a:pt x="2167033" y="2288368"/>
                  <a:pt x="2167033" y="2288368"/>
                </a:cubicBezTo>
                <a:cubicBezTo>
                  <a:pt x="2165033" y="2288749"/>
                  <a:pt x="2162937" y="2288844"/>
                  <a:pt x="2160746" y="2288844"/>
                </a:cubicBezTo>
                <a:cubicBezTo>
                  <a:pt x="2156174" y="2288654"/>
                  <a:pt x="2152269" y="2290940"/>
                  <a:pt x="2148364" y="2293511"/>
                </a:cubicBezTo>
                <a:cubicBezTo>
                  <a:pt x="2144268" y="2296178"/>
                  <a:pt x="2139601" y="2298369"/>
                  <a:pt x="2135029" y="2300179"/>
                </a:cubicBezTo>
                <a:cubicBezTo>
                  <a:pt x="2128076" y="2302941"/>
                  <a:pt x="2120932" y="2305513"/>
                  <a:pt x="2113788" y="2307799"/>
                </a:cubicBezTo>
                <a:cubicBezTo>
                  <a:pt x="2109502" y="2309132"/>
                  <a:pt x="2105120" y="2310371"/>
                  <a:pt x="2100739" y="2310847"/>
                </a:cubicBezTo>
                <a:cubicBezTo>
                  <a:pt x="2097310" y="2311133"/>
                  <a:pt x="2094262" y="2311799"/>
                  <a:pt x="2091309" y="2313133"/>
                </a:cubicBezTo>
                <a:cubicBezTo>
                  <a:pt x="2091214" y="2313990"/>
                  <a:pt x="2091119" y="2315038"/>
                  <a:pt x="2091023" y="2316276"/>
                </a:cubicBezTo>
                <a:cubicBezTo>
                  <a:pt x="2101406" y="2312847"/>
                  <a:pt x="2110645" y="2313990"/>
                  <a:pt x="2117217" y="2319419"/>
                </a:cubicBezTo>
                <a:cubicBezTo>
                  <a:pt x="2121408" y="2322944"/>
                  <a:pt x="2123504" y="2328754"/>
                  <a:pt x="2126171" y="2333802"/>
                </a:cubicBezTo>
                <a:cubicBezTo>
                  <a:pt x="2132743" y="2329040"/>
                  <a:pt x="2138267" y="2325039"/>
                  <a:pt x="2143887" y="2321134"/>
                </a:cubicBezTo>
                <a:cubicBezTo>
                  <a:pt x="2145316" y="2320181"/>
                  <a:pt x="2147411" y="2319038"/>
                  <a:pt x="2148269" y="2321705"/>
                </a:cubicBezTo>
                <a:cubicBezTo>
                  <a:pt x="2137124" y="2332945"/>
                  <a:pt x="2133505" y="2335802"/>
                  <a:pt x="2126075" y="2336660"/>
                </a:cubicBezTo>
                <a:cubicBezTo>
                  <a:pt x="2120837" y="2341136"/>
                  <a:pt x="2116550" y="2344756"/>
                  <a:pt x="2112359" y="2348375"/>
                </a:cubicBezTo>
                <a:cubicBezTo>
                  <a:pt x="2107216" y="2352757"/>
                  <a:pt x="2101406" y="2353233"/>
                  <a:pt x="2095691" y="2353043"/>
                </a:cubicBezTo>
                <a:cubicBezTo>
                  <a:pt x="2090357" y="2352757"/>
                  <a:pt x="2085308" y="2351328"/>
                  <a:pt x="2080070" y="2350852"/>
                </a:cubicBezTo>
                <a:cubicBezTo>
                  <a:pt x="2075974" y="2350471"/>
                  <a:pt x="2071783" y="2350185"/>
                  <a:pt x="2067592" y="2350757"/>
                </a:cubicBezTo>
                <a:cubicBezTo>
                  <a:pt x="2061591" y="2351519"/>
                  <a:pt x="2058543" y="2350757"/>
                  <a:pt x="2056924" y="2346851"/>
                </a:cubicBezTo>
                <a:cubicBezTo>
                  <a:pt x="2058543" y="2352090"/>
                  <a:pt x="2058448" y="2352090"/>
                  <a:pt x="2053590" y="2354471"/>
                </a:cubicBezTo>
                <a:cubicBezTo>
                  <a:pt x="2054828" y="2351423"/>
                  <a:pt x="2055876" y="2349042"/>
                  <a:pt x="2056829" y="2346661"/>
                </a:cubicBezTo>
                <a:cubicBezTo>
                  <a:pt x="2056448" y="2345708"/>
                  <a:pt x="2056162" y="2344565"/>
                  <a:pt x="2055971" y="2343232"/>
                </a:cubicBezTo>
                <a:cubicBezTo>
                  <a:pt x="2055686" y="2341517"/>
                  <a:pt x="2056162" y="2339422"/>
                  <a:pt x="2055304" y="2338279"/>
                </a:cubicBezTo>
                <a:cubicBezTo>
                  <a:pt x="2050256" y="2331611"/>
                  <a:pt x="2044922" y="2325230"/>
                  <a:pt x="2039303" y="2318181"/>
                </a:cubicBezTo>
                <a:cubicBezTo>
                  <a:pt x="2036826" y="2320753"/>
                  <a:pt x="2034540" y="2323039"/>
                  <a:pt x="2032064" y="2325515"/>
                </a:cubicBezTo>
                <a:cubicBezTo>
                  <a:pt x="2032826" y="2326563"/>
                  <a:pt x="2033207" y="2327611"/>
                  <a:pt x="2033969" y="2327992"/>
                </a:cubicBezTo>
                <a:cubicBezTo>
                  <a:pt x="2038636" y="2330278"/>
                  <a:pt x="2040446" y="2334469"/>
                  <a:pt x="2040636" y="2339422"/>
                </a:cubicBezTo>
                <a:cubicBezTo>
                  <a:pt x="2040636" y="2341517"/>
                  <a:pt x="2040160" y="2345137"/>
                  <a:pt x="2038826" y="2345899"/>
                </a:cubicBezTo>
                <a:cubicBezTo>
                  <a:pt x="2036636" y="2347232"/>
                  <a:pt x="2033111" y="2347518"/>
                  <a:pt x="2030921" y="2346756"/>
                </a:cubicBezTo>
                <a:cubicBezTo>
                  <a:pt x="2027301" y="2345423"/>
                  <a:pt x="2023872" y="2343803"/>
                  <a:pt x="2021967" y="2340946"/>
                </a:cubicBezTo>
                <a:cubicBezTo>
                  <a:pt x="2020443" y="2341803"/>
                  <a:pt x="2018729" y="2342660"/>
                  <a:pt x="2016633" y="2343708"/>
                </a:cubicBezTo>
                <a:cubicBezTo>
                  <a:pt x="2018443" y="2340565"/>
                  <a:pt x="2018729" y="2339041"/>
                  <a:pt x="2019586" y="2338660"/>
                </a:cubicBezTo>
                <a:cubicBezTo>
                  <a:pt x="2019967" y="2338469"/>
                  <a:pt x="2020348" y="2338279"/>
                  <a:pt x="2020729" y="2338088"/>
                </a:cubicBezTo>
                <a:cubicBezTo>
                  <a:pt x="2020443" y="2336660"/>
                  <a:pt x="2020348" y="2335040"/>
                  <a:pt x="2020729" y="2333135"/>
                </a:cubicBezTo>
                <a:cubicBezTo>
                  <a:pt x="2020729" y="2333040"/>
                  <a:pt x="2020729" y="2332850"/>
                  <a:pt x="2020729" y="2332850"/>
                </a:cubicBezTo>
                <a:cubicBezTo>
                  <a:pt x="2017776" y="2334278"/>
                  <a:pt x="2015109" y="2335707"/>
                  <a:pt x="2010537" y="2337993"/>
                </a:cubicBezTo>
                <a:cubicBezTo>
                  <a:pt x="2010728" y="2337612"/>
                  <a:pt x="2010823" y="2337422"/>
                  <a:pt x="2011013" y="2337136"/>
                </a:cubicBezTo>
                <a:cubicBezTo>
                  <a:pt x="2009489" y="2338469"/>
                  <a:pt x="2008061" y="2339803"/>
                  <a:pt x="2006632" y="2341136"/>
                </a:cubicBezTo>
                <a:cubicBezTo>
                  <a:pt x="2008156" y="2341708"/>
                  <a:pt x="2010442" y="2341327"/>
                  <a:pt x="2010251" y="2343803"/>
                </a:cubicBezTo>
                <a:cubicBezTo>
                  <a:pt x="1999298" y="2349328"/>
                  <a:pt x="1988439" y="2355043"/>
                  <a:pt x="1977390" y="2360186"/>
                </a:cubicBezTo>
                <a:cubicBezTo>
                  <a:pt x="1973961" y="2361806"/>
                  <a:pt x="1969865" y="2362663"/>
                  <a:pt x="1966151" y="2362663"/>
                </a:cubicBezTo>
                <a:cubicBezTo>
                  <a:pt x="1952816" y="2362568"/>
                  <a:pt x="1941481" y="2367330"/>
                  <a:pt x="1931384" y="2375712"/>
                </a:cubicBezTo>
                <a:cubicBezTo>
                  <a:pt x="1929765" y="2377046"/>
                  <a:pt x="1927003" y="2377236"/>
                  <a:pt x="1924812" y="2377903"/>
                </a:cubicBezTo>
                <a:cubicBezTo>
                  <a:pt x="1924812" y="2377903"/>
                  <a:pt x="1925098" y="2378093"/>
                  <a:pt x="1925098" y="2378093"/>
                </a:cubicBezTo>
                <a:cubicBezTo>
                  <a:pt x="1924812" y="2378189"/>
                  <a:pt x="1924431" y="2378379"/>
                  <a:pt x="1924145" y="2378570"/>
                </a:cubicBezTo>
                <a:cubicBezTo>
                  <a:pt x="1924336" y="2378379"/>
                  <a:pt x="1924526" y="2378189"/>
                  <a:pt x="1924717" y="2377998"/>
                </a:cubicBezTo>
                <a:cubicBezTo>
                  <a:pt x="1919859" y="2377046"/>
                  <a:pt x="1915668" y="2378570"/>
                  <a:pt x="1911191" y="2381237"/>
                </a:cubicBezTo>
                <a:cubicBezTo>
                  <a:pt x="1903571" y="2385713"/>
                  <a:pt x="1895475" y="2389619"/>
                  <a:pt x="1886331" y="2390666"/>
                </a:cubicBezTo>
                <a:cubicBezTo>
                  <a:pt x="1884236" y="2390857"/>
                  <a:pt x="1882331" y="2390952"/>
                  <a:pt x="1881950" y="2387809"/>
                </a:cubicBezTo>
                <a:cubicBezTo>
                  <a:pt x="1883188" y="2386666"/>
                  <a:pt x="1884521" y="2385332"/>
                  <a:pt x="1885950" y="2383904"/>
                </a:cubicBezTo>
                <a:cubicBezTo>
                  <a:pt x="1883950" y="2384380"/>
                  <a:pt x="1882045" y="2384761"/>
                  <a:pt x="1880045" y="2384951"/>
                </a:cubicBezTo>
                <a:cubicBezTo>
                  <a:pt x="1878140" y="2385142"/>
                  <a:pt x="1876520" y="2385237"/>
                  <a:pt x="1875854" y="2383046"/>
                </a:cubicBezTo>
                <a:cubicBezTo>
                  <a:pt x="1874425" y="2383808"/>
                  <a:pt x="1872996" y="2384570"/>
                  <a:pt x="1871377" y="2385428"/>
                </a:cubicBezTo>
                <a:cubicBezTo>
                  <a:pt x="1872615" y="2377808"/>
                  <a:pt x="1873377" y="2375045"/>
                  <a:pt x="1876330" y="2374093"/>
                </a:cubicBezTo>
                <a:cubicBezTo>
                  <a:pt x="1875758" y="2374188"/>
                  <a:pt x="1875187" y="2374474"/>
                  <a:pt x="1874520" y="2374760"/>
                </a:cubicBezTo>
                <a:cubicBezTo>
                  <a:pt x="1871567" y="2376284"/>
                  <a:pt x="1868615" y="2377903"/>
                  <a:pt x="1865186" y="2379713"/>
                </a:cubicBezTo>
                <a:cubicBezTo>
                  <a:pt x="1865471" y="2378189"/>
                  <a:pt x="1865757" y="2376950"/>
                  <a:pt x="1865948" y="2375807"/>
                </a:cubicBezTo>
                <a:cubicBezTo>
                  <a:pt x="1863185" y="2378951"/>
                  <a:pt x="1860042" y="2381903"/>
                  <a:pt x="1856708" y="2384761"/>
                </a:cubicBezTo>
                <a:cubicBezTo>
                  <a:pt x="1856613" y="2384856"/>
                  <a:pt x="1856423" y="2385047"/>
                  <a:pt x="1856232" y="2385142"/>
                </a:cubicBezTo>
                <a:cubicBezTo>
                  <a:pt x="1856042" y="2385523"/>
                  <a:pt x="1855851" y="2385999"/>
                  <a:pt x="1855661" y="2386380"/>
                </a:cubicBezTo>
                <a:cubicBezTo>
                  <a:pt x="1854899" y="2388285"/>
                  <a:pt x="1854899" y="2390381"/>
                  <a:pt x="1854613" y="2392381"/>
                </a:cubicBezTo>
                <a:cubicBezTo>
                  <a:pt x="1854708" y="2392381"/>
                  <a:pt x="1854708" y="2392381"/>
                  <a:pt x="1854708" y="2392381"/>
                </a:cubicBezTo>
                <a:cubicBezTo>
                  <a:pt x="1854613" y="2392476"/>
                  <a:pt x="1854613" y="2392667"/>
                  <a:pt x="1854613" y="2392667"/>
                </a:cubicBezTo>
                <a:cubicBezTo>
                  <a:pt x="1854613" y="2392667"/>
                  <a:pt x="1854518" y="2392381"/>
                  <a:pt x="1854518" y="2392381"/>
                </a:cubicBezTo>
                <a:cubicBezTo>
                  <a:pt x="1851946" y="2396858"/>
                  <a:pt x="1688306" y="2441816"/>
                  <a:pt x="1683068" y="2443149"/>
                </a:cubicBezTo>
                <a:cubicBezTo>
                  <a:pt x="1682496" y="2441816"/>
                  <a:pt x="1682020" y="2440577"/>
                  <a:pt x="1681448" y="2439339"/>
                </a:cubicBezTo>
                <a:cubicBezTo>
                  <a:pt x="1675162" y="2443244"/>
                  <a:pt x="1668590" y="2446578"/>
                  <a:pt x="1661732" y="2449245"/>
                </a:cubicBezTo>
                <a:cubicBezTo>
                  <a:pt x="1648587" y="2454293"/>
                  <a:pt x="1637538" y="2461628"/>
                  <a:pt x="1628108" y="2470962"/>
                </a:cubicBezTo>
                <a:cubicBezTo>
                  <a:pt x="1628108" y="2471057"/>
                  <a:pt x="1628108" y="2471057"/>
                  <a:pt x="1628108" y="2471057"/>
                </a:cubicBezTo>
                <a:cubicBezTo>
                  <a:pt x="1628013" y="2471057"/>
                  <a:pt x="1628013" y="2471057"/>
                  <a:pt x="1628013" y="2471057"/>
                </a:cubicBezTo>
                <a:cubicBezTo>
                  <a:pt x="1623251" y="2475820"/>
                  <a:pt x="1618964" y="2481154"/>
                  <a:pt x="1614964" y="2486964"/>
                </a:cubicBezTo>
                <a:cubicBezTo>
                  <a:pt x="1608487" y="2496394"/>
                  <a:pt x="1601153" y="2504871"/>
                  <a:pt x="1589056" y="2509062"/>
                </a:cubicBezTo>
                <a:cubicBezTo>
                  <a:pt x="1579436" y="2512396"/>
                  <a:pt x="1570673" y="2519730"/>
                  <a:pt x="1561052" y="2522683"/>
                </a:cubicBezTo>
                <a:cubicBezTo>
                  <a:pt x="1551051" y="2525826"/>
                  <a:pt x="1540097" y="2530017"/>
                  <a:pt x="1530382" y="2523350"/>
                </a:cubicBezTo>
                <a:cubicBezTo>
                  <a:pt x="1526096" y="2520302"/>
                  <a:pt x="1520190" y="2519825"/>
                  <a:pt x="1513332" y="2521349"/>
                </a:cubicBezTo>
                <a:cubicBezTo>
                  <a:pt x="1511141" y="2521826"/>
                  <a:pt x="1508951" y="2522207"/>
                  <a:pt x="1506760" y="2522492"/>
                </a:cubicBezTo>
                <a:cubicBezTo>
                  <a:pt x="1505998" y="2523064"/>
                  <a:pt x="1505141" y="2523635"/>
                  <a:pt x="1504379" y="2524112"/>
                </a:cubicBezTo>
                <a:cubicBezTo>
                  <a:pt x="1503807" y="2524398"/>
                  <a:pt x="1502378" y="2523540"/>
                  <a:pt x="1501140" y="2522969"/>
                </a:cubicBezTo>
                <a:cubicBezTo>
                  <a:pt x="1501140" y="2522969"/>
                  <a:pt x="1500950" y="2522969"/>
                  <a:pt x="1500950" y="2522969"/>
                </a:cubicBezTo>
                <a:cubicBezTo>
                  <a:pt x="1500854" y="2523064"/>
                  <a:pt x="1500759" y="2523159"/>
                  <a:pt x="1500759" y="2523159"/>
                </a:cubicBezTo>
                <a:lnTo>
                  <a:pt x="1500378" y="2523159"/>
                </a:lnTo>
                <a:lnTo>
                  <a:pt x="1500283" y="2523159"/>
                </a:lnTo>
                <a:cubicBezTo>
                  <a:pt x="1500378" y="2523064"/>
                  <a:pt x="1500473" y="2522969"/>
                  <a:pt x="1500473" y="2522969"/>
                </a:cubicBezTo>
                <a:cubicBezTo>
                  <a:pt x="1497711" y="2523064"/>
                  <a:pt x="1494949" y="2522873"/>
                  <a:pt x="1492187" y="2522492"/>
                </a:cubicBezTo>
                <a:cubicBezTo>
                  <a:pt x="1492949" y="2523064"/>
                  <a:pt x="1493996" y="2523350"/>
                  <a:pt x="1495235" y="2523350"/>
                </a:cubicBezTo>
                <a:cubicBezTo>
                  <a:pt x="1496949" y="2523350"/>
                  <a:pt x="1498664" y="2523159"/>
                  <a:pt x="1500378" y="2523159"/>
                </a:cubicBezTo>
                <a:cubicBezTo>
                  <a:pt x="1497902" y="2525921"/>
                  <a:pt x="1495520" y="2528588"/>
                  <a:pt x="1493044" y="2531160"/>
                </a:cubicBezTo>
                <a:lnTo>
                  <a:pt x="1493329" y="2531160"/>
                </a:lnTo>
                <a:cubicBezTo>
                  <a:pt x="1493139" y="2531256"/>
                  <a:pt x="1493044" y="2531446"/>
                  <a:pt x="1492853" y="2531541"/>
                </a:cubicBezTo>
                <a:cubicBezTo>
                  <a:pt x="1492853" y="2531446"/>
                  <a:pt x="1492853" y="2531256"/>
                  <a:pt x="1492853" y="2531256"/>
                </a:cubicBezTo>
                <a:cubicBezTo>
                  <a:pt x="1485900" y="2533732"/>
                  <a:pt x="1479042" y="2536208"/>
                  <a:pt x="1471994" y="2538494"/>
                </a:cubicBezTo>
                <a:cubicBezTo>
                  <a:pt x="1468374" y="2539637"/>
                  <a:pt x="1464945" y="2540971"/>
                  <a:pt x="1461516" y="2542400"/>
                </a:cubicBezTo>
                <a:cubicBezTo>
                  <a:pt x="1462945" y="2542400"/>
                  <a:pt x="1464659" y="2542400"/>
                  <a:pt x="1466660" y="2542209"/>
                </a:cubicBezTo>
                <a:cubicBezTo>
                  <a:pt x="1464659" y="2546400"/>
                  <a:pt x="1464088" y="2549162"/>
                  <a:pt x="1462373" y="2550972"/>
                </a:cubicBezTo>
                <a:cubicBezTo>
                  <a:pt x="1459897" y="2553449"/>
                  <a:pt x="1456277" y="2553353"/>
                  <a:pt x="1455420" y="2550306"/>
                </a:cubicBezTo>
                <a:cubicBezTo>
                  <a:pt x="1454944" y="2548686"/>
                  <a:pt x="1455992" y="2546115"/>
                  <a:pt x="1457325" y="2544209"/>
                </a:cubicBezTo>
                <a:cubicBezTo>
                  <a:pt x="1452086" y="2546400"/>
                  <a:pt x="1447038" y="2548877"/>
                  <a:pt x="1441990" y="2551353"/>
                </a:cubicBezTo>
                <a:cubicBezTo>
                  <a:pt x="1441418" y="2552782"/>
                  <a:pt x="1440656" y="2554306"/>
                  <a:pt x="1439799" y="2555735"/>
                </a:cubicBezTo>
                <a:cubicBezTo>
                  <a:pt x="1435799" y="2562212"/>
                  <a:pt x="1430274" y="2564021"/>
                  <a:pt x="1423892" y="2561640"/>
                </a:cubicBezTo>
                <a:cubicBezTo>
                  <a:pt x="1423226" y="2561354"/>
                  <a:pt x="1422559" y="2561069"/>
                  <a:pt x="1421987" y="2560783"/>
                </a:cubicBezTo>
                <a:cubicBezTo>
                  <a:pt x="1421225" y="2561164"/>
                  <a:pt x="1420558" y="2561450"/>
                  <a:pt x="1419892" y="2561735"/>
                </a:cubicBezTo>
                <a:cubicBezTo>
                  <a:pt x="1413796" y="2564307"/>
                  <a:pt x="1406176" y="2565545"/>
                  <a:pt x="1403985" y="2573546"/>
                </a:cubicBezTo>
                <a:cubicBezTo>
                  <a:pt x="1403509" y="2575451"/>
                  <a:pt x="1399318" y="2576785"/>
                  <a:pt x="1396841" y="2578404"/>
                </a:cubicBezTo>
                <a:cubicBezTo>
                  <a:pt x="1389602" y="2583071"/>
                  <a:pt x="1381506" y="2585453"/>
                  <a:pt x="1373505" y="2588406"/>
                </a:cubicBezTo>
                <a:cubicBezTo>
                  <a:pt x="1365218" y="2591358"/>
                  <a:pt x="1357979" y="2596978"/>
                  <a:pt x="1349978" y="2600883"/>
                </a:cubicBezTo>
                <a:cubicBezTo>
                  <a:pt x="1343787" y="2603931"/>
                  <a:pt x="1342454" y="2603169"/>
                  <a:pt x="1337215" y="2597073"/>
                </a:cubicBezTo>
                <a:cubicBezTo>
                  <a:pt x="1335881" y="2597359"/>
                  <a:pt x="1334357" y="2597549"/>
                  <a:pt x="1333024" y="2598121"/>
                </a:cubicBezTo>
                <a:cubicBezTo>
                  <a:pt x="1319213" y="2604026"/>
                  <a:pt x="1305592" y="2610408"/>
                  <a:pt x="1293019" y="2618504"/>
                </a:cubicBezTo>
                <a:cubicBezTo>
                  <a:pt x="1289495" y="2620790"/>
                  <a:pt x="1285018" y="2621838"/>
                  <a:pt x="1281017" y="2623457"/>
                </a:cubicBezTo>
                <a:cubicBezTo>
                  <a:pt x="1281589" y="2622124"/>
                  <a:pt x="1282160" y="2620695"/>
                  <a:pt x="1283018" y="2618695"/>
                </a:cubicBezTo>
                <a:cubicBezTo>
                  <a:pt x="1277112" y="2618981"/>
                  <a:pt x="1273683" y="2621743"/>
                  <a:pt x="1270254" y="2624219"/>
                </a:cubicBezTo>
                <a:cubicBezTo>
                  <a:pt x="1265015" y="2628029"/>
                  <a:pt x="1259205" y="2630411"/>
                  <a:pt x="1252823" y="2631077"/>
                </a:cubicBezTo>
                <a:cubicBezTo>
                  <a:pt x="1248632" y="2634125"/>
                  <a:pt x="1245299" y="2638221"/>
                  <a:pt x="1237774" y="2640412"/>
                </a:cubicBezTo>
                <a:cubicBezTo>
                  <a:pt x="1241203" y="2635078"/>
                  <a:pt x="1243584" y="2631268"/>
                  <a:pt x="1245965" y="2627458"/>
                </a:cubicBezTo>
                <a:cubicBezTo>
                  <a:pt x="1245584" y="2627267"/>
                  <a:pt x="1245203" y="2626982"/>
                  <a:pt x="1244822" y="2626791"/>
                </a:cubicBezTo>
                <a:cubicBezTo>
                  <a:pt x="1241298" y="2629649"/>
                  <a:pt x="1237964" y="2632982"/>
                  <a:pt x="1231487" y="2634792"/>
                </a:cubicBezTo>
                <a:cubicBezTo>
                  <a:pt x="1234916" y="2629458"/>
                  <a:pt x="1237298" y="2625648"/>
                  <a:pt x="1239679" y="2621838"/>
                </a:cubicBezTo>
                <a:cubicBezTo>
                  <a:pt x="1238726" y="2621171"/>
                  <a:pt x="1237679" y="2620600"/>
                  <a:pt x="1236536" y="2619838"/>
                </a:cubicBezTo>
                <a:lnTo>
                  <a:pt x="1230198" y="2626177"/>
                </a:lnTo>
                <a:lnTo>
                  <a:pt x="1234154" y="2617076"/>
                </a:lnTo>
                <a:cubicBezTo>
                  <a:pt x="1235202" y="2616694"/>
                  <a:pt x="1236250" y="2616409"/>
                  <a:pt x="1237298" y="2616123"/>
                </a:cubicBezTo>
                <a:cubicBezTo>
                  <a:pt x="1237869" y="2614980"/>
                  <a:pt x="1238536" y="2613837"/>
                  <a:pt x="1239203" y="2612694"/>
                </a:cubicBezTo>
                <a:cubicBezTo>
                  <a:pt x="1238822" y="2611361"/>
                  <a:pt x="1238441" y="2610027"/>
                  <a:pt x="1238060" y="2608694"/>
                </a:cubicBezTo>
                <a:cubicBezTo>
                  <a:pt x="1236726" y="2611456"/>
                  <a:pt x="1235393" y="2614218"/>
                  <a:pt x="1233964" y="2616885"/>
                </a:cubicBezTo>
                <a:cubicBezTo>
                  <a:pt x="1230916" y="2619171"/>
                  <a:pt x="1229321" y="2620457"/>
                  <a:pt x="1228714" y="2621922"/>
                </a:cubicBezTo>
                <a:lnTo>
                  <a:pt x="1229288" y="2627087"/>
                </a:lnTo>
                <a:lnTo>
                  <a:pt x="1228916" y="2627458"/>
                </a:lnTo>
                <a:cubicBezTo>
                  <a:pt x="1228916" y="2627553"/>
                  <a:pt x="1228916" y="2627648"/>
                  <a:pt x="1228916" y="2627648"/>
                </a:cubicBezTo>
                <a:cubicBezTo>
                  <a:pt x="1226153" y="2628791"/>
                  <a:pt x="1223391" y="2630220"/>
                  <a:pt x="1220533" y="2631077"/>
                </a:cubicBezTo>
                <a:cubicBezTo>
                  <a:pt x="1217486" y="2632030"/>
                  <a:pt x="1214342" y="2629934"/>
                  <a:pt x="1213961" y="2626601"/>
                </a:cubicBezTo>
                <a:cubicBezTo>
                  <a:pt x="1213676" y="2624600"/>
                  <a:pt x="1214438" y="2622505"/>
                  <a:pt x="1214152" y="2620600"/>
                </a:cubicBezTo>
                <a:cubicBezTo>
                  <a:pt x="1213866" y="2618790"/>
                  <a:pt x="1212818" y="2615456"/>
                  <a:pt x="1212152" y="2615456"/>
                </a:cubicBezTo>
                <a:cubicBezTo>
                  <a:pt x="1204532" y="2615552"/>
                  <a:pt x="1209580" y="2608979"/>
                  <a:pt x="1206913" y="2606122"/>
                </a:cubicBezTo>
                <a:cubicBezTo>
                  <a:pt x="1203674" y="2609360"/>
                  <a:pt x="1200436" y="2612599"/>
                  <a:pt x="1195673" y="2617361"/>
                </a:cubicBezTo>
                <a:cubicBezTo>
                  <a:pt x="1195197" y="2613647"/>
                  <a:pt x="1194340" y="2611646"/>
                  <a:pt x="1194816" y="2610123"/>
                </a:cubicBezTo>
                <a:cubicBezTo>
                  <a:pt x="1195673" y="2607265"/>
                  <a:pt x="1197293" y="2604788"/>
                  <a:pt x="1198436" y="2602407"/>
                </a:cubicBezTo>
                <a:cubicBezTo>
                  <a:pt x="1195673" y="2598597"/>
                  <a:pt x="1193578" y="2601836"/>
                  <a:pt x="1191482" y="2602026"/>
                </a:cubicBezTo>
                <a:cubicBezTo>
                  <a:pt x="1189387" y="2602217"/>
                  <a:pt x="1188053" y="2601455"/>
                  <a:pt x="1187577" y="2599454"/>
                </a:cubicBezTo>
                <a:cubicBezTo>
                  <a:pt x="1187006" y="2600788"/>
                  <a:pt x="1186529" y="2602121"/>
                  <a:pt x="1185767" y="2603169"/>
                </a:cubicBezTo>
                <a:cubicBezTo>
                  <a:pt x="1183291" y="2606693"/>
                  <a:pt x="1179005" y="2606598"/>
                  <a:pt x="1177671" y="2602883"/>
                </a:cubicBezTo>
                <a:cubicBezTo>
                  <a:pt x="1176814" y="2600693"/>
                  <a:pt x="1176242" y="2597835"/>
                  <a:pt x="1176814" y="2595644"/>
                </a:cubicBezTo>
                <a:cubicBezTo>
                  <a:pt x="1178338" y="2589358"/>
                  <a:pt x="1180624" y="2583071"/>
                  <a:pt x="1182624" y="2576594"/>
                </a:cubicBezTo>
                <a:cubicBezTo>
                  <a:pt x="1175004" y="2567450"/>
                  <a:pt x="1169194" y="2557449"/>
                  <a:pt x="1165670" y="2546400"/>
                </a:cubicBezTo>
                <a:cubicBezTo>
                  <a:pt x="1164908" y="2546400"/>
                  <a:pt x="1164241" y="2546210"/>
                  <a:pt x="1163479" y="2546210"/>
                </a:cubicBezTo>
                <a:cubicBezTo>
                  <a:pt x="1162717" y="2547067"/>
                  <a:pt x="1161860" y="2547924"/>
                  <a:pt x="1160907" y="2548686"/>
                </a:cubicBezTo>
                <a:cubicBezTo>
                  <a:pt x="1155002" y="2553258"/>
                  <a:pt x="1146810" y="2553639"/>
                  <a:pt x="1143191" y="2549543"/>
                </a:cubicBezTo>
                <a:cubicBezTo>
                  <a:pt x="1142905" y="2549353"/>
                  <a:pt x="1142810" y="2549067"/>
                  <a:pt x="1142619" y="2548877"/>
                </a:cubicBezTo>
                <a:cubicBezTo>
                  <a:pt x="1124236" y="2557830"/>
                  <a:pt x="1105281" y="2565641"/>
                  <a:pt x="1088231" y="2577642"/>
                </a:cubicBezTo>
                <a:cubicBezTo>
                  <a:pt x="1078421" y="2584595"/>
                  <a:pt x="1067467" y="2588406"/>
                  <a:pt x="1056132" y="2590596"/>
                </a:cubicBezTo>
                <a:cubicBezTo>
                  <a:pt x="1052989" y="2591168"/>
                  <a:pt x="1049655" y="2591168"/>
                  <a:pt x="1046702" y="2590501"/>
                </a:cubicBezTo>
                <a:cubicBezTo>
                  <a:pt x="1036225" y="2588215"/>
                  <a:pt x="1025652" y="2585929"/>
                  <a:pt x="1017080" y="2579928"/>
                </a:cubicBezTo>
                <a:cubicBezTo>
                  <a:pt x="1011936" y="2584405"/>
                  <a:pt x="1011555" y="2584310"/>
                  <a:pt x="1009555" y="2583071"/>
                </a:cubicBezTo>
                <a:cubicBezTo>
                  <a:pt x="1009174" y="2582881"/>
                  <a:pt x="1008888" y="2582214"/>
                  <a:pt x="1008888" y="2581928"/>
                </a:cubicBezTo>
                <a:cubicBezTo>
                  <a:pt x="1009936" y="2578214"/>
                  <a:pt x="1012317" y="2578118"/>
                  <a:pt x="1014794" y="2578309"/>
                </a:cubicBezTo>
                <a:cubicBezTo>
                  <a:pt x="1014698" y="2578214"/>
                  <a:pt x="1014603" y="2578214"/>
                  <a:pt x="1014603" y="2578214"/>
                </a:cubicBezTo>
                <a:cubicBezTo>
                  <a:pt x="1012222" y="2576309"/>
                  <a:pt x="1008412" y="2575547"/>
                  <a:pt x="1004983" y="2575166"/>
                </a:cubicBezTo>
                <a:cubicBezTo>
                  <a:pt x="992410" y="2573642"/>
                  <a:pt x="979265" y="2573642"/>
                  <a:pt x="970217" y="2564593"/>
                </a:cubicBezTo>
                <a:cubicBezTo>
                  <a:pt x="958215" y="2564307"/>
                  <a:pt x="956882" y="2551734"/>
                  <a:pt x="948119" y="2547638"/>
                </a:cubicBezTo>
                <a:cubicBezTo>
                  <a:pt x="946976" y="2547162"/>
                  <a:pt x="946023" y="2545638"/>
                  <a:pt x="946023" y="2544400"/>
                </a:cubicBezTo>
                <a:cubicBezTo>
                  <a:pt x="945928" y="2538494"/>
                  <a:pt x="944118" y="2532875"/>
                  <a:pt x="942499" y="2527255"/>
                </a:cubicBezTo>
                <a:cubicBezTo>
                  <a:pt x="940213" y="2526588"/>
                  <a:pt x="938117" y="2525064"/>
                  <a:pt x="936498" y="2522683"/>
                </a:cubicBezTo>
                <a:cubicBezTo>
                  <a:pt x="936308" y="2522302"/>
                  <a:pt x="936022" y="2521826"/>
                  <a:pt x="935831" y="2521444"/>
                </a:cubicBezTo>
                <a:cubicBezTo>
                  <a:pt x="933641" y="2520778"/>
                  <a:pt x="931736" y="2519254"/>
                  <a:pt x="930307" y="2517063"/>
                </a:cubicBezTo>
                <a:cubicBezTo>
                  <a:pt x="927259" y="2512586"/>
                  <a:pt x="928402" y="2508015"/>
                  <a:pt x="933355" y="2504490"/>
                </a:cubicBezTo>
                <a:cubicBezTo>
                  <a:pt x="935736" y="2502776"/>
                  <a:pt x="938879" y="2501918"/>
                  <a:pt x="941927" y="2501823"/>
                </a:cubicBezTo>
                <a:cubicBezTo>
                  <a:pt x="942689" y="2499823"/>
                  <a:pt x="943070" y="2497442"/>
                  <a:pt x="942689" y="2495632"/>
                </a:cubicBezTo>
                <a:cubicBezTo>
                  <a:pt x="940499" y="2486202"/>
                  <a:pt x="942118" y="2476963"/>
                  <a:pt x="944975" y="2467724"/>
                </a:cubicBezTo>
                <a:cubicBezTo>
                  <a:pt x="940213" y="2471819"/>
                  <a:pt x="935831" y="2476201"/>
                  <a:pt x="931355" y="2480582"/>
                </a:cubicBezTo>
                <a:cubicBezTo>
                  <a:pt x="932402" y="2480487"/>
                  <a:pt x="933450" y="2480487"/>
                  <a:pt x="934688" y="2480392"/>
                </a:cubicBezTo>
                <a:cubicBezTo>
                  <a:pt x="932688" y="2484583"/>
                  <a:pt x="932117" y="2487345"/>
                  <a:pt x="930402" y="2489155"/>
                </a:cubicBezTo>
                <a:cubicBezTo>
                  <a:pt x="927926" y="2491631"/>
                  <a:pt x="924306" y="2491536"/>
                  <a:pt x="923449" y="2488488"/>
                </a:cubicBezTo>
                <a:cubicBezTo>
                  <a:pt x="923449" y="2488393"/>
                  <a:pt x="923449" y="2488393"/>
                  <a:pt x="923449" y="2488393"/>
                </a:cubicBezTo>
                <a:cubicBezTo>
                  <a:pt x="921163" y="2490584"/>
                  <a:pt x="918877" y="2492774"/>
                  <a:pt x="916496" y="2494870"/>
                </a:cubicBezTo>
                <a:cubicBezTo>
                  <a:pt x="915924" y="2496489"/>
                  <a:pt x="915067" y="2498013"/>
                  <a:pt x="914114" y="2499632"/>
                </a:cubicBezTo>
                <a:cubicBezTo>
                  <a:pt x="910304" y="2505824"/>
                  <a:pt x="905066" y="2507729"/>
                  <a:pt x="899065" y="2505824"/>
                </a:cubicBezTo>
                <a:cubicBezTo>
                  <a:pt x="898970" y="2505824"/>
                  <a:pt x="898874" y="2505824"/>
                  <a:pt x="898779" y="2505824"/>
                </a:cubicBezTo>
                <a:cubicBezTo>
                  <a:pt x="897922" y="2506014"/>
                  <a:pt x="897065" y="2506300"/>
                  <a:pt x="896303" y="2506586"/>
                </a:cubicBezTo>
                <a:cubicBezTo>
                  <a:pt x="896779" y="2506871"/>
                  <a:pt x="897255" y="2507252"/>
                  <a:pt x="897636" y="2507633"/>
                </a:cubicBezTo>
                <a:cubicBezTo>
                  <a:pt x="898398" y="2508586"/>
                  <a:pt x="898779" y="2509919"/>
                  <a:pt x="898779" y="2511443"/>
                </a:cubicBezTo>
                <a:cubicBezTo>
                  <a:pt x="900970" y="2511539"/>
                  <a:pt x="902875" y="2512110"/>
                  <a:pt x="903923" y="2513348"/>
                </a:cubicBezTo>
                <a:cubicBezTo>
                  <a:pt x="906304" y="2516111"/>
                  <a:pt x="904589" y="2523350"/>
                  <a:pt x="900779" y="2526588"/>
                </a:cubicBezTo>
                <a:cubicBezTo>
                  <a:pt x="896969" y="2529731"/>
                  <a:pt x="891540" y="2530208"/>
                  <a:pt x="889159" y="2527541"/>
                </a:cubicBezTo>
                <a:cubicBezTo>
                  <a:pt x="888206" y="2526398"/>
                  <a:pt x="887635" y="2525064"/>
                  <a:pt x="887349" y="2523540"/>
                </a:cubicBezTo>
                <a:cubicBezTo>
                  <a:pt x="885539" y="2523540"/>
                  <a:pt x="883920" y="2522969"/>
                  <a:pt x="882872" y="2521826"/>
                </a:cubicBezTo>
                <a:cubicBezTo>
                  <a:pt x="880491" y="2519063"/>
                  <a:pt x="880396" y="2514301"/>
                  <a:pt x="882205" y="2510872"/>
                </a:cubicBezTo>
                <a:cubicBezTo>
                  <a:pt x="877157" y="2509157"/>
                  <a:pt x="874014" y="2504300"/>
                  <a:pt x="871252" y="2500490"/>
                </a:cubicBezTo>
                <a:cubicBezTo>
                  <a:pt x="866680" y="2494203"/>
                  <a:pt x="860870" y="2488107"/>
                  <a:pt x="861536" y="2478868"/>
                </a:cubicBezTo>
                <a:cubicBezTo>
                  <a:pt x="861822" y="2474963"/>
                  <a:pt x="859060" y="2470772"/>
                  <a:pt x="857250" y="2466104"/>
                </a:cubicBezTo>
                <a:cubicBezTo>
                  <a:pt x="856869" y="2467914"/>
                  <a:pt x="856678" y="2469438"/>
                  <a:pt x="856202" y="2469533"/>
                </a:cubicBezTo>
                <a:cubicBezTo>
                  <a:pt x="854488" y="2470105"/>
                  <a:pt x="852488" y="2469724"/>
                  <a:pt x="850773" y="2469343"/>
                </a:cubicBezTo>
                <a:cubicBezTo>
                  <a:pt x="850487" y="2469248"/>
                  <a:pt x="850678" y="2466390"/>
                  <a:pt x="851249" y="2466009"/>
                </a:cubicBezTo>
                <a:cubicBezTo>
                  <a:pt x="851630" y="2465819"/>
                  <a:pt x="852107" y="2465628"/>
                  <a:pt x="852583" y="2465438"/>
                </a:cubicBezTo>
                <a:cubicBezTo>
                  <a:pt x="846677" y="2466200"/>
                  <a:pt x="840962" y="2468962"/>
                  <a:pt x="834580" y="2468962"/>
                </a:cubicBezTo>
                <a:cubicBezTo>
                  <a:pt x="833628" y="2467152"/>
                  <a:pt x="831914" y="2465342"/>
                  <a:pt x="831914" y="2463723"/>
                </a:cubicBezTo>
                <a:cubicBezTo>
                  <a:pt x="832295" y="2456675"/>
                  <a:pt x="832295" y="2450007"/>
                  <a:pt x="826294" y="2444673"/>
                </a:cubicBezTo>
                <a:cubicBezTo>
                  <a:pt x="825246" y="2443721"/>
                  <a:pt x="825055" y="2440292"/>
                  <a:pt x="825913" y="2439053"/>
                </a:cubicBezTo>
                <a:cubicBezTo>
                  <a:pt x="832676" y="2429052"/>
                  <a:pt x="830675" y="2417813"/>
                  <a:pt x="831247" y="2406859"/>
                </a:cubicBezTo>
                <a:cubicBezTo>
                  <a:pt x="831247" y="2405335"/>
                  <a:pt x="831247" y="2403906"/>
                  <a:pt x="831247" y="2401906"/>
                </a:cubicBezTo>
                <a:cubicBezTo>
                  <a:pt x="834580" y="2400953"/>
                  <a:pt x="837914" y="2400001"/>
                  <a:pt x="842010" y="2398763"/>
                </a:cubicBezTo>
                <a:cubicBezTo>
                  <a:pt x="841058" y="2397239"/>
                  <a:pt x="840677" y="2395810"/>
                  <a:pt x="839724" y="2395334"/>
                </a:cubicBezTo>
                <a:cubicBezTo>
                  <a:pt x="832676" y="2391619"/>
                  <a:pt x="831818" y="2385142"/>
                  <a:pt x="832199" y="2378379"/>
                </a:cubicBezTo>
                <a:cubicBezTo>
                  <a:pt x="832580" y="2371902"/>
                  <a:pt x="835057" y="2366568"/>
                  <a:pt x="841820" y="2364949"/>
                </a:cubicBezTo>
                <a:cubicBezTo>
                  <a:pt x="847535" y="2364758"/>
                  <a:pt x="851440" y="2372093"/>
                  <a:pt x="858488" y="2367521"/>
                </a:cubicBezTo>
                <a:cubicBezTo>
                  <a:pt x="858488" y="2364092"/>
                  <a:pt x="856869" y="2361139"/>
                  <a:pt x="854583" y="2358758"/>
                </a:cubicBezTo>
                <a:cubicBezTo>
                  <a:pt x="852678" y="2358281"/>
                  <a:pt x="850678" y="2356853"/>
                  <a:pt x="849440" y="2354948"/>
                </a:cubicBezTo>
                <a:cubicBezTo>
                  <a:pt x="847630" y="2352281"/>
                  <a:pt x="848106" y="2348471"/>
                  <a:pt x="850106" y="2346661"/>
                </a:cubicBezTo>
                <a:cubicBezTo>
                  <a:pt x="845058" y="2344089"/>
                  <a:pt x="839724" y="2341422"/>
                  <a:pt x="834771" y="2338850"/>
                </a:cubicBezTo>
                <a:cubicBezTo>
                  <a:pt x="833723" y="2333707"/>
                  <a:pt x="838391" y="2334564"/>
                  <a:pt x="840010" y="2332659"/>
                </a:cubicBezTo>
                <a:cubicBezTo>
                  <a:pt x="839724" y="2328659"/>
                  <a:pt x="838486" y="2324563"/>
                  <a:pt x="839534" y="2321134"/>
                </a:cubicBezTo>
                <a:cubicBezTo>
                  <a:pt x="840010" y="2319705"/>
                  <a:pt x="841058" y="2318562"/>
                  <a:pt x="842391" y="2317800"/>
                </a:cubicBezTo>
                <a:cubicBezTo>
                  <a:pt x="838772" y="2318848"/>
                  <a:pt x="835152" y="2319705"/>
                  <a:pt x="831533" y="2320086"/>
                </a:cubicBezTo>
                <a:cubicBezTo>
                  <a:pt x="822960" y="2320943"/>
                  <a:pt x="814483" y="2320181"/>
                  <a:pt x="806005" y="2319991"/>
                </a:cubicBezTo>
                <a:cubicBezTo>
                  <a:pt x="804577" y="2319991"/>
                  <a:pt x="803148" y="2319610"/>
                  <a:pt x="801815" y="2319324"/>
                </a:cubicBezTo>
                <a:cubicBezTo>
                  <a:pt x="791051" y="2317419"/>
                  <a:pt x="782384" y="2320277"/>
                  <a:pt x="775430" y="2330754"/>
                </a:cubicBezTo>
                <a:cubicBezTo>
                  <a:pt x="771144" y="2337136"/>
                  <a:pt x="764762" y="2342375"/>
                  <a:pt x="760095" y="2348661"/>
                </a:cubicBezTo>
                <a:cubicBezTo>
                  <a:pt x="756476" y="2353614"/>
                  <a:pt x="754571" y="2357043"/>
                  <a:pt x="754856" y="2359710"/>
                </a:cubicBezTo>
                <a:cubicBezTo>
                  <a:pt x="755809" y="2359996"/>
                  <a:pt x="756761" y="2360377"/>
                  <a:pt x="757809" y="2360663"/>
                </a:cubicBezTo>
                <a:cubicBezTo>
                  <a:pt x="763048" y="2362187"/>
                  <a:pt x="766286" y="2364663"/>
                  <a:pt x="768382" y="2368092"/>
                </a:cubicBezTo>
                <a:cubicBezTo>
                  <a:pt x="771335" y="2369616"/>
                  <a:pt x="773430" y="2371616"/>
                  <a:pt x="774859" y="2374093"/>
                </a:cubicBezTo>
                <a:cubicBezTo>
                  <a:pt x="776859" y="2372378"/>
                  <a:pt x="778955" y="2370759"/>
                  <a:pt x="781145" y="2369426"/>
                </a:cubicBezTo>
                <a:cubicBezTo>
                  <a:pt x="782765" y="2368473"/>
                  <a:pt x="785717" y="2367902"/>
                  <a:pt x="787051" y="2368664"/>
                </a:cubicBezTo>
                <a:cubicBezTo>
                  <a:pt x="788289" y="2369426"/>
                  <a:pt x="789146" y="2372283"/>
                  <a:pt x="788575" y="2373807"/>
                </a:cubicBezTo>
                <a:cubicBezTo>
                  <a:pt x="788480" y="2374093"/>
                  <a:pt x="788289" y="2374474"/>
                  <a:pt x="788194" y="2374760"/>
                </a:cubicBezTo>
                <a:cubicBezTo>
                  <a:pt x="789813" y="2374093"/>
                  <a:pt x="792194" y="2373712"/>
                  <a:pt x="793337" y="2374379"/>
                </a:cubicBezTo>
                <a:cubicBezTo>
                  <a:pt x="794576" y="2375141"/>
                  <a:pt x="795433" y="2377998"/>
                  <a:pt x="794861" y="2379522"/>
                </a:cubicBezTo>
                <a:cubicBezTo>
                  <a:pt x="791528" y="2388095"/>
                  <a:pt x="786003" y="2394953"/>
                  <a:pt x="776954" y="2399048"/>
                </a:cubicBezTo>
                <a:cubicBezTo>
                  <a:pt x="774668" y="2396191"/>
                  <a:pt x="774764" y="2393429"/>
                  <a:pt x="775430" y="2390762"/>
                </a:cubicBezTo>
                <a:cubicBezTo>
                  <a:pt x="774002" y="2391714"/>
                  <a:pt x="772478" y="2392571"/>
                  <a:pt x="770763" y="2393333"/>
                </a:cubicBezTo>
                <a:cubicBezTo>
                  <a:pt x="770477" y="2393048"/>
                  <a:pt x="770287" y="2392667"/>
                  <a:pt x="770096" y="2392381"/>
                </a:cubicBezTo>
                <a:cubicBezTo>
                  <a:pt x="767525" y="2396381"/>
                  <a:pt x="765810" y="2400763"/>
                  <a:pt x="766096" y="2406192"/>
                </a:cubicBezTo>
                <a:cubicBezTo>
                  <a:pt x="766382" y="2411336"/>
                  <a:pt x="763048" y="2418384"/>
                  <a:pt x="759143" y="2422861"/>
                </a:cubicBezTo>
                <a:cubicBezTo>
                  <a:pt x="753237" y="2429624"/>
                  <a:pt x="752570" y="2435815"/>
                  <a:pt x="754666" y="2442387"/>
                </a:cubicBezTo>
                <a:cubicBezTo>
                  <a:pt x="756380" y="2447721"/>
                  <a:pt x="755237" y="2451341"/>
                  <a:pt x="749713" y="2454865"/>
                </a:cubicBezTo>
                <a:cubicBezTo>
                  <a:pt x="745903" y="2457246"/>
                  <a:pt x="742760" y="2460675"/>
                  <a:pt x="739521" y="2463818"/>
                </a:cubicBezTo>
                <a:cubicBezTo>
                  <a:pt x="731044" y="2472010"/>
                  <a:pt x="721900" y="2477915"/>
                  <a:pt x="710184" y="2479154"/>
                </a:cubicBezTo>
                <a:cubicBezTo>
                  <a:pt x="704088" y="2479820"/>
                  <a:pt x="697802" y="2481059"/>
                  <a:pt x="691896" y="2483154"/>
                </a:cubicBezTo>
                <a:cubicBezTo>
                  <a:pt x="671322" y="2490393"/>
                  <a:pt x="651129" y="2492108"/>
                  <a:pt x="631031" y="2488774"/>
                </a:cubicBezTo>
                <a:cubicBezTo>
                  <a:pt x="627888" y="2488298"/>
                  <a:pt x="623792" y="2489060"/>
                  <a:pt x="620649" y="2490584"/>
                </a:cubicBezTo>
                <a:cubicBezTo>
                  <a:pt x="612743" y="2494489"/>
                  <a:pt x="604742" y="2498204"/>
                  <a:pt x="596837" y="2502014"/>
                </a:cubicBezTo>
                <a:cubicBezTo>
                  <a:pt x="586454" y="2496299"/>
                  <a:pt x="574834" y="2492679"/>
                  <a:pt x="562832" y="2492108"/>
                </a:cubicBezTo>
                <a:cubicBezTo>
                  <a:pt x="559975" y="2485821"/>
                  <a:pt x="555974" y="2480201"/>
                  <a:pt x="551498" y="2475058"/>
                </a:cubicBezTo>
                <a:cubicBezTo>
                  <a:pt x="552926" y="2472486"/>
                  <a:pt x="554165" y="2469915"/>
                  <a:pt x="555403" y="2467343"/>
                </a:cubicBezTo>
                <a:cubicBezTo>
                  <a:pt x="584264" y="2407049"/>
                  <a:pt x="524923" y="2339993"/>
                  <a:pt x="469392" y="2360758"/>
                </a:cubicBezTo>
                <a:cubicBezTo>
                  <a:pt x="467011" y="2349518"/>
                  <a:pt x="462248" y="2339041"/>
                  <a:pt x="455390" y="2330183"/>
                </a:cubicBezTo>
                <a:cubicBezTo>
                  <a:pt x="453295" y="2315419"/>
                  <a:pt x="446913" y="2301989"/>
                  <a:pt x="437102" y="2291130"/>
                </a:cubicBezTo>
                <a:cubicBezTo>
                  <a:pt x="436436" y="2289225"/>
                  <a:pt x="435864" y="2287415"/>
                  <a:pt x="435102" y="2285510"/>
                </a:cubicBezTo>
                <a:cubicBezTo>
                  <a:pt x="429482" y="2271699"/>
                  <a:pt x="424244" y="2259031"/>
                  <a:pt x="419005" y="2247506"/>
                </a:cubicBezTo>
                <a:cubicBezTo>
                  <a:pt x="438245" y="2215597"/>
                  <a:pt x="453771" y="2180259"/>
                  <a:pt x="465487" y="2148636"/>
                </a:cubicBezTo>
                <a:cubicBezTo>
                  <a:pt x="472535" y="2129491"/>
                  <a:pt x="470440" y="2112346"/>
                  <a:pt x="462915" y="2098154"/>
                </a:cubicBezTo>
                <a:cubicBezTo>
                  <a:pt x="464344" y="2093772"/>
                  <a:pt x="467392" y="2089962"/>
                  <a:pt x="471964" y="2087009"/>
                </a:cubicBezTo>
                <a:cubicBezTo>
                  <a:pt x="479298" y="2082342"/>
                  <a:pt x="486537" y="2077580"/>
                  <a:pt x="493871" y="2073008"/>
                </a:cubicBezTo>
                <a:cubicBezTo>
                  <a:pt x="496348" y="2071484"/>
                  <a:pt x="498824" y="2069960"/>
                  <a:pt x="501301" y="2068436"/>
                </a:cubicBezTo>
                <a:cubicBezTo>
                  <a:pt x="500729" y="2066245"/>
                  <a:pt x="499586" y="2064245"/>
                  <a:pt x="498920" y="2062435"/>
                </a:cubicBezTo>
                <a:cubicBezTo>
                  <a:pt x="501491" y="2056053"/>
                  <a:pt x="505778" y="2058625"/>
                  <a:pt x="509302" y="2058911"/>
                </a:cubicBezTo>
                <a:cubicBezTo>
                  <a:pt x="507968" y="2054815"/>
                  <a:pt x="505301" y="2051100"/>
                  <a:pt x="510159" y="2046623"/>
                </a:cubicBezTo>
                <a:cubicBezTo>
                  <a:pt x="509492" y="2045480"/>
                  <a:pt x="508730" y="2044337"/>
                  <a:pt x="507778" y="2043194"/>
                </a:cubicBezTo>
                <a:cubicBezTo>
                  <a:pt x="506825" y="2042051"/>
                  <a:pt x="506635" y="2038432"/>
                  <a:pt x="507492" y="2037289"/>
                </a:cubicBezTo>
                <a:cubicBezTo>
                  <a:pt x="513874" y="2028145"/>
                  <a:pt x="512064" y="2016048"/>
                  <a:pt x="512731" y="2004904"/>
                </a:cubicBezTo>
                <a:cubicBezTo>
                  <a:pt x="512826" y="2003380"/>
                  <a:pt x="512826" y="2001951"/>
                  <a:pt x="512826" y="1999856"/>
                </a:cubicBezTo>
                <a:cubicBezTo>
                  <a:pt x="516065" y="1999379"/>
                  <a:pt x="519113" y="1998903"/>
                  <a:pt x="522923" y="1998332"/>
                </a:cubicBezTo>
                <a:cubicBezTo>
                  <a:pt x="522065" y="1996617"/>
                  <a:pt x="521684" y="1995093"/>
                  <a:pt x="520827" y="1994426"/>
                </a:cubicBezTo>
                <a:cubicBezTo>
                  <a:pt x="514350" y="1989473"/>
                  <a:pt x="513588" y="1982615"/>
                  <a:pt x="513969" y="1975662"/>
                </a:cubicBezTo>
                <a:cubicBezTo>
                  <a:pt x="513969" y="1975281"/>
                  <a:pt x="513969" y="1974995"/>
                  <a:pt x="513969" y="1974710"/>
                </a:cubicBezTo>
                <a:cubicBezTo>
                  <a:pt x="508254" y="1977853"/>
                  <a:pt x="503301" y="1981853"/>
                  <a:pt x="498062" y="1985663"/>
                </a:cubicBezTo>
                <a:cubicBezTo>
                  <a:pt x="499872" y="1986616"/>
                  <a:pt x="500920" y="1988140"/>
                  <a:pt x="501015" y="1990140"/>
                </a:cubicBezTo>
                <a:cubicBezTo>
                  <a:pt x="501777" y="1990426"/>
                  <a:pt x="502444" y="1990616"/>
                  <a:pt x="503206" y="1990902"/>
                </a:cubicBezTo>
                <a:cubicBezTo>
                  <a:pt x="505111" y="1991474"/>
                  <a:pt x="506349" y="1992617"/>
                  <a:pt x="506921" y="1994141"/>
                </a:cubicBezTo>
                <a:cubicBezTo>
                  <a:pt x="507587" y="1994712"/>
                  <a:pt x="508254" y="1995379"/>
                  <a:pt x="508826" y="1996236"/>
                </a:cubicBezTo>
                <a:cubicBezTo>
                  <a:pt x="511493" y="2000237"/>
                  <a:pt x="509778" y="2006999"/>
                  <a:pt x="505492" y="2009952"/>
                </a:cubicBezTo>
                <a:cubicBezTo>
                  <a:pt x="501301" y="2012810"/>
                  <a:pt x="496157" y="2012333"/>
                  <a:pt x="493681" y="2008809"/>
                </a:cubicBezTo>
                <a:cubicBezTo>
                  <a:pt x="492538" y="2007285"/>
                  <a:pt x="491966" y="2005475"/>
                  <a:pt x="491871" y="2003570"/>
                </a:cubicBezTo>
                <a:cubicBezTo>
                  <a:pt x="486442" y="2004047"/>
                  <a:pt x="481108" y="2005571"/>
                  <a:pt x="475869" y="2008619"/>
                </a:cubicBezTo>
                <a:cubicBezTo>
                  <a:pt x="474059" y="2009666"/>
                  <a:pt x="471202" y="2008714"/>
                  <a:pt x="468249" y="2008714"/>
                </a:cubicBezTo>
                <a:cubicBezTo>
                  <a:pt x="467582" y="2010524"/>
                  <a:pt x="467297" y="2011762"/>
                  <a:pt x="466725" y="2012810"/>
                </a:cubicBezTo>
                <a:cubicBezTo>
                  <a:pt x="464153" y="2017477"/>
                  <a:pt x="460153" y="2019477"/>
                  <a:pt x="456438" y="2018334"/>
                </a:cubicBezTo>
                <a:cubicBezTo>
                  <a:pt x="453866" y="2017477"/>
                  <a:pt x="451580" y="2015191"/>
                  <a:pt x="450247" y="2012619"/>
                </a:cubicBezTo>
                <a:cubicBezTo>
                  <a:pt x="446246" y="2011381"/>
                  <a:pt x="442722" y="2006523"/>
                  <a:pt x="442913" y="2002523"/>
                </a:cubicBezTo>
                <a:cubicBezTo>
                  <a:pt x="443008" y="1998332"/>
                  <a:pt x="446056" y="1995665"/>
                  <a:pt x="451390" y="1994331"/>
                </a:cubicBezTo>
                <a:cubicBezTo>
                  <a:pt x="453866" y="1993760"/>
                  <a:pt x="457010" y="1993188"/>
                  <a:pt x="458534" y="1991378"/>
                </a:cubicBezTo>
                <a:cubicBezTo>
                  <a:pt x="461010" y="1988521"/>
                  <a:pt x="463582" y="1986902"/>
                  <a:pt x="466630" y="1986235"/>
                </a:cubicBezTo>
                <a:cubicBezTo>
                  <a:pt x="465677" y="1985759"/>
                  <a:pt x="464820" y="1985092"/>
                  <a:pt x="464058" y="1984235"/>
                </a:cubicBezTo>
                <a:cubicBezTo>
                  <a:pt x="460820" y="1980615"/>
                  <a:pt x="461105" y="1974995"/>
                  <a:pt x="464534" y="1972328"/>
                </a:cubicBezTo>
                <a:cubicBezTo>
                  <a:pt x="467773" y="1969852"/>
                  <a:pt x="473488" y="1969090"/>
                  <a:pt x="477393" y="1970138"/>
                </a:cubicBezTo>
                <a:cubicBezTo>
                  <a:pt x="478250" y="1969090"/>
                  <a:pt x="479298" y="1968137"/>
                  <a:pt x="480251" y="1967280"/>
                </a:cubicBezTo>
                <a:cubicBezTo>
                  <a:pt x="485489" y="1962613"/>
                  <a:pt x="490823" y="1958231"/>
                  <a:pt x="495586" y="1952802"/>
                </a:cubicBezTo>
                <a:cubicBezTo>
                  <a:pt x="490061" y="1955755"/>
                  <a:pt x="484632" y="1958708"/>
                  <a:pt x="478631" y="1961946"/>
                </a:cubicBezTo>
                <a:cubicBezTo>
                  <a:pt x="476440" y="1959755"/>
                  <a:pt x="474345" y="1957850"/>
                  <a:pt x="472631" y="1956231"/>
                </a:cubicBezTo>
                <a:cubicBezTo>
                  <a:pt x="472821" y="1950516"/>
                  <a:pt x="476250" y="1947373"/>
                  <a:pt x="479012" y="1943944"/>
                </a:cubicBezTo>
                <a:cubicBezTo>
                  <a:pt x="481108" y="1941372"/>
                  <a:pt x="483299" y="1938800"/>
                  <a:pt x="482918" y="1935086"/>
                </a:cubicBezTo>
                <a:cubicBezTo>
                  <a:pt x="480727" y="1936895"/>
                  <a:pt x="478250" y="1938419"/>
                  <a:pt x="476440" y="1940515"/>
                </a:cubicBezTo>
                <a:cubicBezTo>
                  <a:pt x="468725" y="1949754"/>
                  <a:pt x="458153" y="1955374"/>
                  <a:pt x="449771" y="1963184"/>
                </a:cubicBezTo>
                <a:cubicBezTo>
                  <a:pt x="445865" y="1961089"/>
                  <a:pt x="446627" y="1958422"/>
                  <a:pt x="447865" y="1956422"/>
                </a:cubicBezTo>
                <a:cubicBezTo>
                  <a:pt x="449675" y="1953469"/>
                  <a:pt x="451771" y="1950421"/>
                  <a:pt x="454438" y="1948421"/>
                </a:cubicBezTo>
                <a:cubicBezTo>
                  <a:pt x="460915" y="1943563"/>
                  <a:pt x="465963" y="1937657"/>
                  <a:pt x="470821" y="1931371"/>
                </a:cubicBezTo>
                <a:cubicBezTo>
                  <a:pt x="480917" y="1918226"/>
                  <a:pt x="493586" y="1907844"/>
                  <a:pt x="506349" y="1897652"/>
                </a:cubicBezTo>
                <a:cubicBezTo>
                  <a:pt x="506349" y="1897557"/>
                  <a:pt x="506349" y="1897557"/>
                  <a:pt x="506349" y="1897557"/>
                </a:cubicBezTo>
                <a:cubicBezTo>
                  <a:pt x="509778" y="1894890"/>
                  <a:pt x="513207" y="1892223"/>
                  <a:pt x="516541" y="1889461"/>
                </a:cubicBezTo>
                <a:cubicBezTo>
                  <a:pt x="516446" y="1888223"/>
                  <a:pt x="516160" y="1886984"/>
                  <a:pt x="515779" y="1886984"/>
                </a:cubicBezTo>
                <a:cubicBezTo>
                  <a:pt x="515684" y="1886984"/>
                  <a:pt x="515684" y="1886984"/>
                  <a:pt x="515684" y="1886984"/>
                </a:cubicBezTo>
                <a:cubicBezTo>
                  <a:pt x="515207" y="1887365"/>
                  <a:pt x="514826" y="1887746"/>
                  <a:pt x="514350" y="1888127"/>
                </a:cubicBezTo>
                <a:cubicBezTo>
                  <a:pt x="507492" y="1893557"/>
                  <a:pt x="500063" y="1898129"/>
                  <a:pt x="491776" y="1903844"/>
                </a:cubicBezTo>
                <a:cubicBezTo>
                  <a:pt x="490252" y="1902034"/>
                  <a:pt x="488633" y="1900034"/>
                  <a:pt x="487013" y="1897938"/>
                </a:cubicBezTo>
                <a:cubicBezTo>
                  <a:pt x="482727" y="1900891"/>
                  <a:pt x="478536" y="1904129"/>
                  <a:pt x="474155" y="1907273"/>
                </a:cubicBezTo>
                <a:cubicBezTo>
                  <a:pt x="473297" y="1906320"/>
                  <a:pt x="473202" y="1905463"/>
                  <a:pt x="473297" y="1904701"/>
                </a:cubicBezTo>
                <a:cubicBezTo>
                  <a:pt x="471678" y="1905558"/>
                  <a:pt x="470059" y="1906511"/>
                  <a:pt x="468440" y="1907463"/>
                </a:cubicBezTo>
                <a:cubicBezTo>
                  <a:pt x="463963" y="1904606"/>
                  <a:pt x="466249" y="1901843"/>
                  <a:pt x="467963" y="1899462"/>
                </a:cubicBezTo>
                <a:cubicBezTo>
                  <a:pt x="475869" y="1888413"/>
                  <a:pt x="485299" y="1879079"/>
                  <a:pt x="497300" y="1871935"/>
                </a:cubicBezTo>
                <a:cubicBezTo>
                  <a:pt x="497015" y="1875935"/>
                  <a:pt x="496824" y="1878507"/>
                  <a:pt x="496348" y="1880793"/>
                </a:cubicBezTo>
                <a:cubicBezTo>
                  <a:pt x="499396" y="1877936"/>
                  <a:pt x="502444" y="1875078"/>
                  <a:pt x="505587" y="1872411"/>
                </a:cubicBezTo>
                <a:cubicBezTo>
                  <a:pt x="503777" y="1869077"/>
                  <a:pt x="501491" y="1871363"/>
                  <a:pt x="499586" y="1871173"/>
                </a:cubicBezTo>
                <a:cubicBezTo>
                  <a:pt x="497586" y="1870982"/>
                  <a:pt x="496538" y="1869935"/>
                  <a:pt x="496538" y="1868125"/>
                </a:cubicBezTo>
                <a:cubicBezTo>
                  <a:pt x="495776" y="1869173"/>
                  <a:pt x="495110" y="1870220"/>
                  <a:pt x="494252" y="1871078"/>
                </a:cubicBezTo>
                <a:cubicBezTo>
                  <a:pt x="491300" y="1873745"/>
                  <a:pt x="487490" y="1872887"/>
                  <a:pt x="486918" y="1869268"/>
                </a:cubicBezTo>
                <a:cubicBezTo>
                  <a:pt x="486632" y="1867458"/>
                  <a:pt x="486728" y="1865458"/>
                  <a:pt x="487204" y="1863743"/>
                </a:cubicBezTo>
                <a:cubicBezTo>
                  <a:pt x="486823" y="1863839"/>
                  <a:pt x="486537" y="1864124"/>
                  <a:pt x="486156" y="1864124"/>
                </a:cubicBezTo>
                <a:cubicBezTo>
                  <a:pt x="484918" y="1864315"/>
                  <a:pt x="483489" y="1863839"/>
                  <a:pt x="482537" y="1864410"/>
                </a:cubicBezTo>
                <a:cubicBezTo>
                  <a:pt x="475583" y="1868030"/>
                  <a:pt x="468821" y="1871935"/>
                  <a:pt x="461963" y="1875745"/>
                </a:cubicBezTo>
                <a:cubicBezTo>
                  <a:pt x="461201" y="1876126"/>
                  <a:pt x="460248" y="1876507"/>
                  <a:pt x="459962" y="1877174"/>
                </a:cubicBezTo>
                <a:cubicBezTo>
                  <a:pt x="457486" y="1882603"/>
                  <a:pt x="451866" y="1883841"/>
                  <a:pt x="447485" y="1886699"/>
                </a:cubicBezTo>
                <a:cubicBezTo>
                  <a:pt x="442627" y="1889842"/>
                  <a:pt x="437579" y="1892509"/>
                  <a:pt x="432530" y="1895366"/>
                </a:cubicBezTo>
                <a:cubicBezTo>
                  <a:pt x="429959" y="1896795"/>
                  <a:pt x="427577" y="1898510"/>
                  <a:pt x="424815" y="1899272"/>
                </a:cubicBezTo>
                <a:cubicBezTo>
                  <a:pt x="422148" y="1900034"/>
                  <a:pt x="419100" y="1899557"/>
                  <a:pt x="416528" y="1900986"/>
                </a:cubicBezTo>
                <a:cubicBezTo>
                  <a:pt x="413385" y="1900415"/>
                  <a:pt x="410813" y="1901558"/>
                  <a:pt x="408337" y="1903082"/>
                </a:cubicBezTo>
                <a:cubicBezTo>
                  <a:pt x="406051" y="1904510"/>
                  <a:pt x="403479" y="1903177"/>
                  <a:pt x="401193" y="1904415"/>
                </a:cubicBezTo>
                <a:cubicBezTo>
                  <a:pt x="398336" y="1906034"/>
                  <a:pt x="395573" y="1905177"/>
                  <a:pt x="393287" y="1903177"/>
                </a:cubicBezTo>
                <a:cubicBezTo>
                  <a:pt x="391478" y="1901558"/>
                  <a:pt x="388715" y="1901177"/>
                  <a:pt x="387668" y="1898605"/>
                </a:cubicBezTo>
                <a:cubicBezTo>
                  <a:pt x="386810" y="1896605"/>
                  <a:pt x="384048" y="1896509"/>
                  <a:pt x="383000" y="1894795"/>
                </a:cubicBezTo>
                <a:cubicBezTo>
                  <a:pt x="381095" y="1891556"/>
                  <a:pt x="378143" y="1890509"/>
                  <a:pt x="374904" y="1889747"/>
                </a:cubicBezTo>
                <a:cubicBezTo>
                  <a:pt x="372523" y="1889175"/>
                  <a:pt x="369951" y="1888889"/>
                  <a:pt x="367856" y="1887651"/>
                </a:cubicBezTo>
                <a:cubicBezTo>
                  <a:pt x="366141" y="1886699"/>
                  <a:pt x="364522" y="1885365"/>
                  <a:pt x="362617" y="1884698"/>
                </a:cubicBezTo>
                <a:cubicBezTo>
                  <a:pt x="357759" y="1882889"/>
                  <a:pt x="356426" y="1883270"/>
                  <a:pt x="353187" y="1887365"/>
                </a:cubicBezTo>
                <a:cubicBezTo>
                  <a:pt x="352425" y="1888318"/>
                  <a:pt x="351949" y="1889366"/>
                  <a:pt x="350806" y="1890032"/>
                </a:cubicBezTo>
                <a:cubicBezTo>
                  <a:pt x="348329" y="1891556"/>
                  <a:pt x="345853" y="1893080"/>
                  <a:pt x="343472" y="1894700"/>
                </a:cubicBezTo>
                <a:cubicBezTo>
                  <a:pt x="342805" y="1895081"/>
                  <a:pt x="342233" y="1895747"/>
                  <a:pt x="341852" y="1896414"/>
                </a:cubicBezTo>
                <a:cubicBezTo>
                  <a:pt x="340900" y="1898414"/>
                  <a:pt x="339281" y="1899557"/>
                  <a:pt x="337471" y="1900605"/>
                </a:cubicBezTo>
                <a:cubicBezTo>
                  <a:pt x="334994" y="1902034"/>
                  <a:pt x="332423" y="1903272"/>
                  <a:pt x="331184" y="1906225"/>
                </a:cubicBezTo>
                <a:cubicBezTo>
                  <a:pt x="330803" y="1907177"/>
                  <a:pt x="329375" y="1907749"/>
                  <a:pt x="328422" y="1908511"/>
                </a:cubicBezTo>
                <a:cubicBezTo>
                  <a:pt x="327470" y="1909273"/>
                  <a:pt x="325850" y="1909749"/>
                  <a:pt x="325469" y="1910702"/>
                </a:cubicBezTo>
                <a:cubicBezTo>
                  <a:pt x="322802" y="1916702"/>
                  <a:pt x="316516" y="1917560"/>
                  <a:pt x="311753" y="1920608"/>
                </a:cubicBezTo>
                <a:cubicBezTo>
                  <a:pt x="311182" y="1920893"/>
                  <a:pt x="310134" y="1920608"/>
                  <a:pt x="309372" y="1920608"/>
                </a:cubicBezTo>
                <a:cubicBezTo>
                  <a:pt x="307372" y="1920417"/>
                  <a:pt x="305276" y="1920036"/>
                  <a:pt x="303276" y="1920036"/>
                </a:cubicBezTo>
                <a:cubicBezTo>
                  <a:pt x="301943" y="1920036"/>
                  <a:pt x="300990" y="1919941"/>
                  <a:pt x="299942" y="1919084"/>
                </a:cubicBezTo>
                <a:cubicBezTo>
                  <a:pt x="297656" y="1917369"/>
                  <a:pt x="295275" y="1915750"/>
                  <a:pt x="292894" y="1914226"/>
                </a:cubicBezTo>
                <a:cubicBezTo>
                  <a:pt x="290798" y="1912892"/>
                  <a:pt x="288417" y="1912035"/>
                  <a:pt x="286703" y="1910321"/>
                </a:cubicBezTo>
                <a:cubicBezTo>
                  <a:pt x="284988" y="1908606"/>
                  <a:pt x="283940" y="1906225"/>
                  <a:pt x="282797" y="1904034"/>
                </a:cubicBezTo>
                <a:cubicBezTo>
                  <a:pt x="281559" y="1901748"/>
                  <a:pt x="279940" y="1900129"/>
                  <a:pt x="277654" y="1898891"/>
                </a:cubicBezTo>
                <a:cubicBezTo>
                  <a:pt x="276701" y="1898319"/>
                  <a:pt x="276130" y="1896986"/>
                  <a:pt x="275558" y="1895938"/>
                </a:cubicBezTo>
                <a:cubicBezTo>
                  <a:pt x="273653" y="1892795"/>
                  <a:pt x="271844" y="1889556"/>
                  <a:pt x="270034" y="1886318"/>
                </a:cubicBezTo>
                <a:cubicBezTo>
                  <a:pt x="269177" y="1884889"/>
                  <a:pt x="267843" y="1884032"/>
                  <a:pt x="266414" y="1883174"/>
                </a:cubicBezTo>
                <a:cubicBezTo>
                  <a:pt x="265271" y="1882508"/>
                  <a:pt x="266319" y="1880412"/>
                  <a:pt x="265557" y="1880031"/>
                </a:cubicBezTo>
                <a:cubicBezTo>
                  <a:pt x="261557" y="1877936"/>
                  <a:pt x="260509" y="1873649"/>
                  <a:pt x="258318" y="1870316"/>
                </a:cubicBezTo>
                <a:cubicBezTo>
                  <a:pt x="256699" y="1867839"/>
                  <a:pt x="255175" y="1865458"/>
                  <a:pt x="252222" y="1864505"/>
                </a:cubicBezTo>
                <a:cubicBezTo>
                  <a:pt x="249650" y="1860219"/>
                  <a:pt x="244221" y="1858600"/>
                  <a:pt x="242602" y="1853552"/>
                </a:cubicBezTo>
                <a:cubicBezTo>
                  <a:pt x="242126" y="1851932"/>
                  <a:pt x="240697" y="1850980"/>
                  <a:pt x="239173" y="1850218"/>
                </a:cubicBezTo>
                <a:cubicBezTo>
                  <a:pt x="238411" y="1849837"/>
                  <a:pt x="237744" y="1849265"/>
                  <a:pt x="237363" y="1848599"/>
                </a:cubicBezTo>
                <a:cubicBezTo>
                  <a:pt x="235839" y="1846217"/>
                  <a:pt x="234125" y="1843836"/>
                  <a:pt x="232886" y="1841264"/>
                </a:cubicBezTo>
                <a:cubicBezTo>
                  <a:pt x="230886" y="1837264"/>
                  <a:pt x="227171" y="1835549"/>
                  <a:pt x="223647" y="1833644"/>
                </a:cubicBezTo>
                <a:cubicBezTo>
                  <a:pt x="221933" y="1832692"/>
                  <a:pt x="219837" y="1832311"/>
                  <a:pt x="217837" y="1831644"/>
                </a:cubicBezTo>
                <a:cubicBezTo>
                  <a:pt x="216694" y="1831168"/>
                  <a:pt x="215741" y="1830501"/>
                  <a:pt x="215075" y="1829358"/>
                </a:cubicBezTo>
                <a:cubicBezTo>
                  <a:pt x="214217" y="1827929"/>
                  <a:pt x="213265" y="1826596"/>
                  <a:pt x="212408" y="1825167"/>
                </a:cubicBezTo>
                <a:cubicBezTo>
                  <a:pt x="211741" y="1824119"/>
                  <a:pt x="211169" y="1822976"/>
                  <a:pt x="209836" y="1822691"/>
                </a:cubicBezTo>
                <a:cubicBezTo>
                  <a:pt x="206121" y="1821929"/>
                  <a:pt x="203359" y="1819262"/>
                  <a:pt x="200216" y="1817452"/>
                </a:cubicBezTo>
                <a:cubicBezTo>
                  <a:pt x="196310" y="1815261"/>
                  <a:pt x="192977" y="1812213"/>
                  <a:pt x="188595" y="1810880"/>
                </a:cubicBezTo>
                <a:cubicBezTo>
                  <a:pt x="187928" y="1810594"/>
                  <a:pt x="187166" y="1810118"/>
                  <a:pt x="186690" y="1809451"/>
                </a:cubicBezTo>
                <a:cubicBezTo>
                  <a:pt x="184595" y="1806308"/>
                  <a:pt x="181166" y="1804784"/>
                  <a:pt x="178213" y="1802688"/>
                </a:cubicBezTo>
                <a:cubicBezTo>
                  <a:pt x="175832" y="1801069"/>
                  <a:pt x="172784" y="1800116"/>
                  <a:pt x="171450" y="1797545"/>
                </a:cubicBezTo>
                <a:cubicBezTo>
                  <a:pt x="170021" y="1794687"/>
                  <a:pt x="166307" y="1794782"/>
                  <a:pt x="165164" y="1791830"/>
                </a:cubicBezTo>
                <a:cubicBezTo>
                  <a:pt x="164973" y="1791449"/>
                  <a:pt x="164687" y="1790972"/>
                  <a:pt x="164402" y="1790782"/>
                </a:cubicBezTo>
                <a:cubicBezTo>
                  <a:pt x="161449" y="1788591"/>
                  <a:pt x="158020" y="1786972"/>
                  <a:pt x="155639" y="1784305"/>
                </a:cubicBezTo>
                <a:cubicBezTo>
                  <a:pt x="153162" y="1781447"/>
                  <a:pt x="149924" y="1779923"/>
                  <a:pt x="147066" y="1777637"/>
                </a:cubicBezTo>
                <a:cubicBezTo>
                  <a:pt x="145637" y="1776494"/>
                  <a:pt x="144875" y="1775447"/>
                  <a:pt x="144875" y="1773637"/>
                </a:cubicBezTo>
                <a:cubicBezTo>
                  <a:pt x="144875" y="1772494"/>
                  <a:pt x="144685" y="1771256"/>
                  <a:pt x="144304" y="1770113"/>
                </a:cubicBezTo>
                <a:cubicBezTo>
                  <a:pt x="143066" y="1766684"/>
                  <a:pt x="139732" y="1763921"/>
                  <a:pt x="139922" y="1760111"/>
                </a:cubicBezTo>
                <a:cubicBezTo>
                  <a:pt x="140018" y="1756873"/>
                  <a:pt x="141351" y="1753730"/>
                  <a:pt x="142304" y="1750586"/>
                </a:cubicBezTo>
                <a:cubicBezTo>
                  <a:pt x="142970" y="1748491"/>
                  <a:pt x="142589" y="1746681"/>
                  <a:pt x="141732" y="1744681"/>
                </a:cubicBezTo>
                <a:cubicBezTo>
                  <a:pt x="140780" y="1742300"/>
                  <a:pt x="140589" y="1736775"/>
                  <a:pt x="141065" y="1735061"/>
                </a:cubicBezTo>
                <a:cubicBezTo>
                  <a:pt x="142589" y="1729536"/>
                  <a:pt x="144209" y="1723916"/>
                  <a:pt x="145733" y="1718392"/>
                </a:cubicBezTo>
                <a:cubicBezTo>
                  <a:pt x="146209" y="1716773"/>
                  <a:pt x="146590" y="1715249"/>
                  <a:pt x="147066" y="1713629"/>
                </a:cubicBezTo>
                <a:cubicBezTo>
                  <a:pt x="147733" y="1711534"/>
                  <a:pt x="147257" y="1709534"/>
                  <a:pt x="146018" y="1707819"/>
                </a:cubicBezTo>
                <a:cubicBezTo>
                  <a:pt x="145256" y="1706676"/>
                  <a:pt x="145637" y="1705438"/>
                  <a:pt x="145923" y="1704295"/>
                </a:cubicBezTo>
                <a:cubicBezTo>
                  <a:pt x="146114" y="1703438"/>
                  <a:pt x="146304" y="1702485"/>
                  <a:pt x="146876" y="1702009"/>
                </a:cubicBezTo>
                <a:cubicBezTo>
                  <a:pt x="149543" y="1699723"/>
                  <a:pt x="149543" y="1696103"/>
                  <a:pt x="151352" y="1693341"/>
                </a:cubicBezTo>
                <a:cubicBezTo>
                  <a:pt x="151829" y="1692674"/>
                  <a:pt x="152686" y="1692293"/>
                  <a:pt x="153353" y="1691912"/>
                </a:cubicBezTo>
                <a:cubicBezTo>
                  <a:pt x="155639" y="1690674"/>
                  <a:pt x="156020" y="1687817"/>
                  <a:pt x="157925" y="1686197"/>
                </a:cubicBezTo>
                <a:cubicBezTo>
                  <a:pt x="158401" y="1685816"/>
                  <a:pt x="158496" y="1684483"/>
                  <a:pt x="158115" y="1683911"/>
                </a:cubicBezTo>
                <a:cubicBezTo>
                  <a:pt x="156115" y="1680673"/>
                  <a:pt x="157258" y="1676672"/>
                  <a:pt x="155448" y="1673339"/>
                </a:cubicBezTo>
                <a:cubicBezTo>
                  <a:pt x="155067" y="1672767"/>
                  <a:pt x="155353" y="1671719"/>
                  <a:pt x="155734" y="1671053"/>
                </a:cubicBezTo>
                <a:cubicBezTo>
                  <a:pt x="156496" y="1669624"/>
                  <a:pt x="157258" y="1667909"/>
                  <a:pt x="158496" y="1667052"/>
                </a:cubicBezTo>
                <a:cubicBezTo>
                  <a:pt x="160687" y="1665528"/>
                  <a:pt x="160973" y="1662956"/>
                  <a:pt x="162496" y="1661051"/>
                </a:cubicBezTo>
                <a:cubicBezTo>
                  <a:pt x="163449" y="1659813"/>
                  <a:pt x="164021" y="1658194"/>
                  <a:pt x="164592" y="1656670"/>
                </a:cubicBezTo>
                <a:cubicBezTo>
                  <a:pt x="165164" y="1655051"/>
                  <a:pt x="165830" y="1653717"/>
                  <a:pt x="167354" y="1652765"/>
                </a:cubicBezTo>
                <a:cubicBezTo>
                  <a:pt x="168497" y="1652193"/>
                  <a:pt x="169450" y="1651431"/>
                  <a:pt x="169736" y="1650098"/>
                </a:cubicBezTo>
                <a:cubicBezTo>
                  <a:pt x="170117" y="1648478"/>
                  <a:pt x="170783" y="1647240"/>
                  <a:pt x="171545" y="1646097"/>
                </a:cubicBezTo>
                <a:cubicBezTo>
                  <a:pt x="163544" y="1644764"/>
                  <a:pt x="156972" y="1647335"/>
                  <a:pt x="151638" y="1654574"/>
                </a:cubicBezTo>
                <a:cubicBezTo>
                  <a:pt x="147161" y="1660766"/>
                  <a:pt x="141161" y="1664099"/>
                  <a:pt x="134493" y="1666004"/>
                </a:cubicBezTo>
                <a:cubicBezTo>
                  <a:pt x="131159" y="1666957"/>
                  <a:pt x="127635" y="1667719"/>
                  <a:pt x="124873" y="1669624"/>
                </a:cubicBezTo>
                <a:cubicBezTo>
                  <a:pt x="114776" y="1676672"/>
                  <a:pt x="104204" y="1677244"/>
                  <a:pt x="93440" y="1675244"/>
                </a:cubicBezTo>
                <a:cubicBezTo>
                  <a:pt x="85725" y="1665814"/>
                  <a:pt x="76010" y="1658765"/>
                  <a:pt x="63341" y="1652098"/>
                </a:cubicBezTo>
                <a:cubicBezTo>
                  <a:pt x="62103" y="1651431"/>
                  <a:pt x="61055" y="1650955"/>
                  <a:pt x="60008" y="1650479"/>
                </a:cubicBezTo>
                <a:cubicBezTo>
                  <a:pt x="60103" y="1649907"/>
                  <a:pt x="60198" y="1649431"/>
                  <a:pt x="60198" y="1648669"/>
                </a:cubicBezTo>
                <a:cubicBezTo>
                  <a:pt x="60388" y="1631714"/>
                  <a:pt x="50102" y="1619046"/>
                  <a:pt x="35814" y="1609902"/>
                </a:cubicBezTo>
                <a:cubicBezTo>
                  <a:pt x="44482" y="1586947"/>
                  <a:pt x="43339" y="1561039"/>
                  <a:pt x="31814" y="1539036"/>
                </a:cubicBezTo>
                <a:cubicBezTo>
                  <a:pt x="25051" y="1526082"/>
                  <a:pt x="14097" y="1515700"/>
                  <a:pt x="2096" y="1507413"/>
                </a:cubicBezTo>
                <a:cubicBezTo>
                  <a:pt x="1905" y="1506461"/>
                  <a:pt x="1619" y="1505508"/>
                  <a:pt x="1429" y="1504556"/>
                </a:cubicBezTo>
                <a:cubicBezTo>
                  <a:pt x="572" y="1500555"/>
                  <a:pt x="476" y="1496364"/>
                  <a:pt x="0" y="1491983"/>
                </a:cubicBezTo>
                <a:cubicBezTo>
                  <a:pt x="5525" y="1487030"/>
                  <a:pt x="10668" y="1482362"/>
                  <a:pt x="16859" y="1476838"/>
                </a:cubicBezTo>
                <a:cubicBezTo>
                  <a:pt x="13526" y="1472552"/>
                  <a:pt x="10954" y="1469123"/>
                  <a:pt x="8192" y="1465503"/>
                </a:cubicBezTo>
                <a:cubicBezTo>
                  <a:pt x="9525" y="1460836"/>
                  <a:pt x="10192" y="1456169"/>
                  <a:pt x="10192" y="1451597"/>
                </a:cubicBezTo>
                <a:cubicBezTo>
                  <a:pt x="11906" y="1448072"/>
                  <a:pt x="14192" y="1444834"/>
                  <a:pt x="16288" y="1441405"/>
                </a:cubicBezTo>
                <a:cubicBezTo>
                  <a:pt x="22098" y="1431785"/>
                  <a:pt x="27718" y="1422069"/>
                  <a:pt x="33528" y="1412449"/>
                </a:cubicBezTo>
                <a:cubicBezTo>
                  <a:pt x="35052" y="1409877"/>
                  <a:pt x="36576" y="1407115"/>
                  <a:pt x="38576" y="1405115"/>
                </a:cubicBezTo>
                <a:cubicBezTo>
                  <a:pt x="50197" y="1393494"/>
                  <a:pt x="61913" y="1382064"/>
                  <a:pt x="73628" y="1370444"/>
                </a:cubicBezTo>
                <a:cubicBezTo>
                  <a:pt x="78677" y="1365395"/>
                  <a:pt x="84201" y="1360823"/>
                  <a:pt x="88678" y="1355013"/>
                </a:cubicBezTo>
                <a:cubicBezTo>
                  <a:pt x="102203" y="1337487"/>
                  <a:pt x="118015" y="1323104"/>
                  <a:pt x="133922" y="1308817"/>
                </a:cubicBezTo>
                <a:cubicBezTo>
                  <a:pt x="136017" y="1306817"/>
                  <a:pt x="138208" y="1304816"/>
                  <a:pt x="140303" y="1302816"/>
                </a:cubicBezTo>
                <a:cubicBezTo>
                  <a:pt x="141161" y="1301387"/>
                  <a:pt x="142399" y="1300149"/>
                  <a:pt x="144113" y="1299006"/>
                </a:cubicBezTo>
                <a:cubicBezTo>
                  <a:pt x="146304" y="1296815"/>
                  <a:pt x="148400" y="1294720"/>
                  <a:pt x="150495" y="1292529"/>
                </a:cubicBezTo>
                <a:cubicBezTo>
                  <a:pt x="150209" y="1291767"/>
                  <a:pt x="149733" y="1290719"/>
                  <a:pt x="148971" y="1289576"/>
                </a:cubicBezTo>
                <a:cubicBezTo>
                  <a:pt x="146590" y="1286052"/>
                  <a:pt x="146685" y="1282718"/>
                  <a:pt x="148685" y="1279480"/>
                </a:cubicBezTo>
                <a:cubicBezTo>
                  <a:pt x="149447" y="1278242"/>
                  <a:pt x="151543" y="1276908"/>
                  <a:pt x="152781" y="1277099"/>
                </a:cubicBezTo>
                <a:cubicBezTo>
                  <a:pt x="154115" y="1277289"/>
                  <a:pt x="155543" y="1279099"/>
                  <a:pt x="156210" y="1280528"/>
                </a:cubicBezTo>
                <a:cubicBezTo>
                  <a:pt x="156877" y="1282052"/>
                  <a:pt x="156591" y="1284052"/>
                  <a:pt x="156972" y="1285862"/>
                </a:cubicBezTo>
                <a:cubicBezTo>
                  <a:pt x="157925" y="1284814"/>
                  <a:pt x="158877" y="1283861"/>
                  <a:pt x="159830" y="1282909"/>
                </a:cubicBezTo>
                <a:cubicBezTo>
                  <a:pt x="177832" y="1264335"/>
                  <a:pt x="196406" y="1246714"/>
                  <a:pt x="215741" y="1229950"/>
                </a:cubicBezTo>
                <a:cubicBezTo>
                  <a:pt x="234887" y="1213472"/>
                  <a:pt x="252698" y="1194707"/>
                  <a:pt x="270986" y="1176800"/>
                </a:cubicBezTo>
                <a:cubicBezTo>
                  <a:pt x="265748" y="1175657"/>
                  <a:pt x="264128" y="1172705"/>
                  <a:pt x="263747" y="1164037"/>
                </a:cubicBezTo>
                <a:cubicBezTo>
                  <a:pt x="269177" y="1164037"/>
                  <a:pt x="271844" y="1168037"/>
                  <a:pt x="271844" y="1175943"/>
                </a:cubicBezTo>
                <a:cubicBezTo>
                  <a:pt x="274320" y="1173562"/>
                  <a:pt x="276701" y="1171276"/>
                  <a:pt x="279178" y="1168895"/>
                </a:cubicBezTo>
                <a:cubicBezTo>
                  <a:pt x="287369" y="1161084"/>
                  <a:pt x="296323" y="1154226"/>
                  <a:pt x="304800" y="1146797"/>
                </a:cubicBezTo>
                <a:cubicBezTo>
                  <a:pt x="310610" y="1141653"/>
                  <a:pt x="316325" y="1136224"/>
                  <a:pt x="321945" y="1130795"/>
                </a:cubicBezTo>
                <a:cubicBezTo>
                  <a:pt x="325088" y="1127842"/>
                  <a:pt x="327279" y="1122413"/>
                  <a:pt x="330803" y="1121555"/>
                </a:cubicBezTo>
                <a:cubicBezTo>
                  <a:pt x="344615" y="1118126"/>
                  <a:pt x="353092" y="1105839"/>
                  <a:pt x="363284" y="1096505"/>
                </a:cubicBezTo>
                <a:cubicBezTo>
                  <a:pt x="359283" y="1090694"/>
                  <a:pt x="360045" y="1084979"/>
                  <a:pt x="364427" y="1081074"/>
                </a:cubicBezTo>
                <a:cubicBezTo>
                  <a:pt x="367570" y="1078312"/>
                  <a:pt x="375952" y="1079360"/>
                  <a:pt x="379381" y="1083074"/>
                </a:cubicBezTo>
                <a:cubicBezTo>
                  <a:pt x="379381" y="1083170"/>
                  <a:pt x="379381" y="1083170"/>
                  <a:pt x="379381" y="1083170"/>
                </a:cubicBezTo>
                <a:cubicBezTo>
                  <a:pt x="381190" y="1081646"/>
                  <a:pt x="382905" y="1080026"/>
                  <a:pt x="384524" y="1078312"/>
                </a:cubicBezTo>
                <a:cubicBezTo>
                  <a:pt x="389858" y="1072692"/>
                  <a:pt x="394145" y="1065548"/>
                  <a:pt x="398621" y="1058786"/>
                </a:cubicBezTo>
                <a:cubicBezTo>
                  <a:pt x="405194" y="1048689"/>
                  <a:pt x="411956" y="1039259"/>
                  <a:pt x="424434" y="1038974"/>
                </a:cubicBezTo>
                <a:cubicBezTo>
                  <a:pt x="427482" y="1038878"/>
                  <a:pt x="430911" y="1036688"/>
                  <a:pt x="433007" y="1034116"/>
                </a:cubicBezTo>
                <a:cubicBezTo>
                  <a:pt x="435483" y="1031068"/>
                  <a:pt x="437674" y="1028496"/>
                  <a:pt x="441579" y="1029544"/>
                </a:cubicBezTo>
                <a:cubicBezTo>
                  <a:pt x="450818" y="1032116"/>
                  <a:pt x="457581" y="1027258"/>
                  <a:pt x="463868" y="1021067"/>
                </a:cubicBezTo>
                <a:cubicBezTo>
                  <a:pt x="466439" y="1018590"/>
                  <a:pt x="469011" y="1015923"/>
                  <a:pt x="471964" y="1014209"/>
                </a:cubicBezTo>
                <a:cubicBezTo>
                  <a:pt x="474345" y="1012780"/>
                  <a:pt x="476440" y="1011161"/>
                  <a:pt x="478250" y="1009256"/>
                </a:cubicBezTo>
                <a:cubicBezTo>
                  <a:pt x="478250" y="1009065"/>
                  <a:pt x="478250" y="1008875"/>
                  <a:pt x="478250" y="1008779"/>
                </a:cubicBezTo>
                <a:cubicBezTo>
                  <a:pt x="478441" y="1008589"/>
                  <a:pt x="478727" y="1008494"/>
                  <a:pt x="479012" y="1008398"/>
                </a:cubicBezTo>
                <a:cubicBezTo>
                  <a:pt x="482156" y="1004969"/>
                  <a:pt x="484346" y="1000588"/>
                  <a:pt x="485299" y="994682"/>
                </a:cubicBezTo>
                <a:cubicBezTo>
                  <a:pt x="485870" y="991063"/>
                  <a:pt x="488537" y="988110"/>
                  <a:pt x="490728" y="984110"/>
                </a:cubicBezTo>
                <a:cubicBezTo>
                  <a:pt x="495586" y="987824"/>
                  <a:pt x="499682" y="990968"/>
                  <a:pt x="503491" y="993920"/>
                </a:cubicBezTo>
                <a:cubicBezTo>
                  <a:pt x="505206" y="993349"/>
                  <a:pt x="506635" y="993254"/>
                  <a:pt x="507683" y="992396"/>
                </a:cubicBezTo>
                <a:cubicBezTo>
                  <a:pt x="511112" y="989729"/>
                  <a:pt x="514445" y="986967"/>
                  <a:pt x="517874" y="984205"/>
                </a:cubicBezTo>
                <a:cubicBezTo>
                  <a:pt x="517684" y="984014"/>
                  <a:pt x="517493" y="983824"/>
                  <a:pt x="517493" y="983633"/>
                </a:cubicBezTo>
                <a:cubicBezTo>
                  <a:pt x="517303" y="981157"/>
                  <a:pt x="519589" y="980204"/>
                  <a:pt x="522161" y="980109"/>
                </a:cubicBezTo>
                <a:cubicBezTo>
                  <a:pt x="522161" y="980109"/>
                  <a:pt x="522637" y="980014"/>
                  <a:pt x="522637" y="980014"/>
                </a:cubicBezTo>
                <a:cubicBezTo>
                  <a:pt x="522732" y="980014"/>
                  <a:pt x="522923" y="980014"/>
                  <a:pt x="523018" y="980014"/>
                </a:cubicBezTo>
                <a:cubicBezTo>
                  <a:pt x="523494" y="979633"/>
                  <a:pt x="524065" y="979157"/>
                  <a:pt x="524542" y="978776"/>
                </a:cubicBezTo>
                <a:cubicBezTo>
                  <a:pt x="523875" y="979157"/>
                  <a:pt x="523304" y="979538"/>
                  <a:pt x="522637" y="979919"/>
                </a:cubicBezTo>
                <a:cubicBezTo>
                  <a:pt x="522637" y="979919"/>
                  <a:pt x="522161" y="980014"/>
                  <a:pt x="522161" y="980014"/>
                </a:cubicBezTo>
                <a:cubicBezTo>
                  <a:pt x="519684" y="980014"/>
                  <a:pt x="517208" y="980014"/>
                  <a:pt x="514731" y="980014"/>
                </a:cubicBezTo>
                <a:cubicBezTo>
                  <a:pt x="510731" y="980014"/>
                  <a:pt x="506730" y="980014"/>
                  <a:pt x="502730" y="979823"/>
                </a:cubicBezTo>
                <a:cubicBezTo>
                  <a:pt x="494062" y="979347"/>
                  <a:pt x="483775" y="981252"/>
                  <a:pt x="475869" y="985443"/>
                </a:cubicBezTo>
                <a:cubicBezTo>
                  <a:pt x="472726" y="987062"/>
                  <a:pt x="469297" y="987253"/>
                  <a:pt x="466439" y="986396"/>
                </a:cubicBezTo>
                <a:cubicBezTo>
                  <a:pt x="460058" y="990491"/>
                  <a:pt x="453200" y="990110"/>
                  <a:pt x="449485" y="985443"/>
                </a:cubicBezTo>
                <a:cubicBezTo>
                  <a:pt x="447104" y="982300"/>
                  <a:pt x="446151" y="978680"/>
                  <a:pt x="446532" y="975156"/>
                </a:cubicBezTo>
                <a:cubicBezTo>
                  <a:pt x="433578" y="975061"/>
                  <a:pt x="423291" y="978109"/>
                  <a:pt x="415862" y="986967"/>
                </a:cubicBezTo>
                <a:cubicBezTo>
                  <a:pt x="411385" y="987348"/>
                  <a:pt x="408337" y="989444"/>
                  <a:pt x="406146" y="992968"/>
                </a:cubicBezTo>
                <a:cubicBezTo>
                  <a:pt x="405098" y="994587"/>
                  <a:pt x="402431" y="997349"/>
                  <a:pt x="401669" y="997064"/>
                </a:cubicBezTo>
                <a:cubicBezTo>
                  <a:pt x="394621" y="994682"/>
                  <a:pt x="390906" y="1000778"/>
                  <a:pt x="385572" y="1002398"/>
                </a:cubicBezTo>
                <a:cubicBezTo>
                  <a:pt x="380048" y="1004112"/>
                  <a:pt x="374618" y="1005922"/>
                  <a:pt x="369094" y="1007636"/>
                </a:cubicBezTo>
                <a:cubicBezTo>
                  <a:pt x="370427" y="1004207"/>
                  <a:pt x="372332" y="1001159"/>
                  <a:pt x="374523" y="998302"/>
                </a:cubicBezTo>
                <a:cubicBezTo>
                  <a:pt x="370618" y="999540"/>
                  <a:pt x="366713" y="1000778"/>
                  <a:pt x="362807" y="1002017"/>
                </a:cubicBezTo>
                <a:cubicBezTo>
                  <a:pt x="367094" y="991539"/>
                  <a:pt x="375190" y="983824"/>
                  <a:pt x="386334" y="978395"/>
                </a:cubicBezTo>
                <a:cubicBezTo>
                  <a:pt x="394526" y="974394"/>
                  <a:pt x="402717" y="970679"/>
                  <a:pt x="410813" y="966584"/>
                </a:cubicBezTo>
                <a:cubicBezTo>
                  <a:pt x="420434" y="961726"/>
                  <a:pt x="429578" y="955535"/>
                  <a:pt x="439769" y="952010"/>
                </a:cubicBezTo>
                <a:cubicBezTo>
                  <a:pt x="450533" y="948296"/>
                  <a:pt x="459296" y="940390"/>
                  <a:pt x="471297" y="939437"/>
                </a:cubicBezTo>
                <a:cubicBezTo>
                  <a:pt x="472916" y="939247"/>
                  <a:pt x="474821" y="938009"/>
                  <a:pt x="475964" y="936866"/>
                </a:cubicBezTo>
                <a:cubicBezTo>
                  <a:pt x="481203" y="931341"/>
                  <a:pt x="488633" y="930198"/>
                  <a:pt x="495681" y="928960"/>
                </a:cubicBezTo>
                <a:cubicBezTo>
                  <a:pt x="507778" y="926864"/>
                  <a:pt x="516446" y="920864"/>
                  <a:pt x="522827" y="911720"/>
                </a:cubicBezTo>
                <a:cubicBezTo>
                  <a:pt x="524923" y="912577"/>
                  <a:pt x="526923" y="913339"/>
                  <a:pt x="529114" y="914291"/>
                </a:cubicBezTo>
                <a:cubicBezTo>
                  <a:pt x="532829" y="912291"/>
                  <a:pt x="536353" y="909910"/>
                  <a:pt x="540163" y="908291"/>
                </a:cubicBezTo>
                <a:cubicBezTo>
                  <a:pt x="549593" y="904195"/>
                  <a:pt x="559118" y="900290"/>
                  <a:pt x="568738" y="896670"/>
                </a:cubicBezTo>
                <a:cubicBezTo>
                  <a:pt x="575882" y="893908"/>
                  <a:pt x="581882" y="889907"/>
                  <a:pt x="585407" y="884002"/>
                </a:cubicBezTo>
                <a:cubicBezTo>
                  <a:pt x="591503" y="873905"/>
                  <a:pt x="598361" y="863809"/>
                  <a:pt x="601790" y="853046"/>
                </a:cubicBezTo>
                <a:cubicBezTo>
                  <a:pt x="605219" y="842473"/>
                  <a:pt x="610838" y="833329"/>
                  <a:pt x="619887" y="826947"/>
                </a:cubicBezTo>
                <a:cubicBezTo>
                  <a:pt x="632746" y="817898"/>
                  <a:pt x="642366" y="804468"/>
                  <a:pt x="659797" y="800944"/>
                </a:cubicBezTo>
                <a:cubicBezTo>
                  <a:pt x="661321" y="800658"/>
                  <a:pt x="662559" y="798944"/>
                  <a:pt x="663893" y="797801"/>
                </a:cubicBezTo>
                <a:cubicBezTo>
                  <a:pt x="670941" y="791609"/>
                  <a:pt x="677894" y="785323"/>
                  <a:pt x="685038" y="779132"/>
                </a:cubicBezTo>
                <a:cubicBezTo>
                  <a:pt x="687705" y="776846"/>
                  <a:pt x="692563" y="775226"/>
                  <a:pt x="693230" y="772750"/>
                </a:cubicBezTo>
                <a:cubicBezTo>
                  <a:pt x="694944" y="766273"/>
                  <a:pt x="700945" y="765320"/>
                  <a:pt x="705803" y="762558"/>
                </a:cubicBezTo>
                <a:cubicBezTo>
                  <a:pt x="708184" y="761225"/>
                  <a:pt x="709994" y="759129"/>
                  <a:pt x="712089" y="757224"/>
                </a:cubicBezTo>
                <a:cubicBezTo>
                  <a:pt x="708946" y="756938"/>
                  <a:pt x="707041" y="755795"/>
                  <a:pt x="709803" y="752843"/>
                </a:cubicBezTo>
                <a:cubicBezTo>
                  <a:pt x="712184" y="750176"/>
                  <a:pt x="715137" y="747890"/>
                  <a:pt x="717899" y="745508"/>
                </a:cubicBezTo>
                <a:cubicBezTo>
                  <a:pt x="716280" y="744651"/>
                  <a:pt x="714661" y="743699"/>
                  <a:pt x="711994" y="742175"/>
                </a:cubicBezTo>
                <a:cubicBezTo>
                  <a:pt x="725329" y="735412"/>
                  <a:pt x="736854" y="729030"/>
                  <a:pt x="750380" y="726744"/>
                </a:cubicBezTo>
                <a:cubicBezTo>
                  <a:pt x="750284" y="726935"/>
                  <a:pt x="750189" y="727030"/>
                  <a:pt x="750094" y="727220"/>
                </a:cubicBezTo>
                <a:cubicBezTo>
                  <a:pt x="750189" y="727125"/>
                  <a:pt x="750380" y="727125"/>
                  <a:pt x="750380" y="727125"/>
                </a:cubicBezTo>
                <a:cubicBezTo>
                  <a:pt x="752285" y="722267"/>
                  <a:pt x="757428" y="720839"/>
                  <a:pt x="761810" y="719410"/>
                </a:cubicBezTo>
                <a:cubicBezTo>
                  <a:pt x="772954" y="715790"/>
                  <a:pt x="783050" y="710171"/>
                  <a:pt x="792480" y="703979"/>
                </a:cubicBezTo>
                <a:cubicBezTo>
                  <a:pt x="787241" y="705408"/>
                  <a:pt x="782003" y="706551"/>
                  <a:pt x="776954" y="708742"/>
                </a:cubicBezTo>
                <a:cubicBezTo>
                  <a:pt x="773621" y="710171"/>
                  <a:pt x="770287" y="711599"/>
                  <a:pt x="767048" y="713123"/>
                </a:cubicBezTo>
                <a:cubicBezTo>
                  <a:pt x="749713" y="721505"/>
                  <a:pt x="732473" y="729983"/>
                  <a:pt x="715042" y="738269"/>
                </a:cubicBezTo>
                <a:cubicBezTo>
                  <a:pt x="710089" y="740555"/>
                  <a:pt x="705231" y="742937"/>
                  <a:pt x="700278" y="745223"/>
                </a:cubicBezTo>
                <a:cubicBezTo>
                  <a:pt x="700373" y="745413"/>
                  <a:pt x="700564" y="745604"/>
                  <a:pt x="700564" y="745794"/>
                </a:cubicBezTo>
                <a:cubicBezTo>
                  <a:pt x="700088" y="745794"/>
                  <a:pt x="699611" y="745794"/>
                  <a:pt x="699135" y="745794"/>
                </a:cubicBezTo>
                <a:cubicBezTo>
                  <a:pt x="677799" y="755891"/>
                  <a:pt x="656273" y="765797"/>
                  <a:pt x="635032" y="776179"/>
                </a:cubicBezTo>
                <a:cubicBezTo>
                  <a:pt x="618839" y="784085"/>
                  <a:pt x="603409" y="793610"/>
                  <a:pt x="586931" y="800849"/>
                </a:cubicBezTo>
                <a:cubicBezTo>
                  <a:pt x="569690" y="808469"/>
                  <a:pt x="553117" y="816851"/>
                  <a:pt x="536829" y="825899"/>
                </a:cubicBezTo>
                <a:cubicBezTo>
                  <a:pt x="531114" y="829043"/>
                  <a:pt x="525209" y="831900"/>
                  <a:pt x="519303" y="834853"/>
                </a:cubicBezTo>
                <a:cubicBezTo>
                  <a:pt x="516636" y="839330"/>
                  <a:pt x="513588" y="843616"/>
                  <a:pt x="510254" y="847426"/>
                </a:cubicBezTo>
                <a:cubicBezTo>
                  <a:pt x="510254" y="847521"/>
                  <a:pt x="510254" y="847521"/>
                  <a:pt x="510254" y="847521"/>
                </a:cubicBezTo>
                <a:cubicBezTo>
                  <a:pt x="515207" y="854189"/>
                  <a:pt x="513302" y="866190"/>
                  <a:pt x="506444" y="871334"/>
                </a:cubicBezTo>
                <a:cubicBezTo>
                  <a:pt x="500825" y="875525"/>
                  <a:pt x="495014" y="875715"/>
                  <a:pt x="490252" y="871810"/>
                </a:cubicBezTo>
                <a:cubicBezTo>
                  <a:pt x="489014" y="870857"/>
                  <a:pt x="488156" y="869714"/>
                  <a:pt x="487394" y="868476"/>
                </a:cubicBezTo>
                <a:cubicBezTo>
                  <a:pt x="481870" y="873048"/>
                  <a:pt x="476250" y="877525"/>
                  <a:pt x="470535" y="881716"/>
                </a:cubicBezTo>
                <a:cubicBezTo>
                  <a:pt x="470059" y="882097"/>
                  <a:pt x="469678" y="882383"/>
                  <a:pt x="469202" y="882764"/>
                </a:cubicBezTo>
                <a:cubicBezTo>
                  <a:pt x="473297" y="883716"/>
                  <a:pt x="476726" y="885335"/>
                  <a:pt x="478631" y="887621"/>
                </a:cubicBezTo>
                <a:cubicBezTo>
                  <a:pt x="476250" y="891431"/>
                  <a:pt x="472821" y="891050"/>
                  <a:pt x="469392" y="891050"/>
                </a:cubicBezTo>
                <a:cubicBezTo>
                  <a:pt x="466058" y="890955"/>
                  <a:pt x="462820" y="890860"/>
                  <a:pt x="459581" y="890669"/>
                </a:cubicBezTo>
                <a:cubicBezTo>
                  <a:pt x="449866" y="899623"/>
                  <a:pt x="441770" y="910386"/>
                  <a:pt x="435769" y="923435"/>
                </a:cubicBezTo>
                <a:cubicBezTo>
                  <a:pt x="422148" y="953058"/>
                  <a:pt x="401193" y="970679"/>
                  <a:pt x="374237" y="980014"/>
                </a:cubicBezTo>
                <a:cubicBezTo>
                  <a:pt x="360045" y="984872"/>
                  <a:pt x="346615" y="991539"/>
                  <a:pt x="334613" y="1002207"/>
                </a:cubicBezTo>
                <a:cubicBezTo>
                  <a:pt x="317564" y="1017352"/>
                  <a:pt x="298323" y="1021257"/>
                  <a:pt x="276320" y="1008684"/>
                </a:cubicBezTo>
                <a:cubicBezTo>
                  <a:pt x="263366" y="1001255"/>
                  <a:pt x="249650" y="996111"/>
                  <a:pt x="237934" y="985157"/>
                </a:cubicBezTo>
                <a:cubicBezTo>
                  <a:pt x="224885" y="972870"/>
                  <a:pt x="215360" y="957249"/>
                  <a:pt x="210407" y="939056"/>
                </a:cubicBezTo>
                <a:cubicBezTo>
                  <a:pt x="206788" y="925817"/>
                  <a:pt x="200882" y="914577"/>
                  <a:pt x="194215" y="903433"/>
                </a:cubicBezTo>
                <a:cubicBezTo>
                  <a:pt x="191357" y="898575"/>
                  <a:pt x="188500" y="893622"/>
                  <a:pt x="184785" y="887336"/>
                </a:cubicBezTo>
                <a:cubicBezTo>
                  <a:pt x="188214" y="883526"/>
                  <a:pt x="191357" y="880001"/>
                  <a:pt x="195834" y="875144"/>
                </a:cubicBezTo>
                <a:cubicBezTo>
                  <a:pt x="192215" y="863237"/>
                  <a:pt x="195263" y="849236"/>
                  <a:pt x="190595" y="835329"/>
                </a:cubicBezTo>
                <a:cubicBezTo>
                  <a:pt x="189452" y="831805"/>
                  <a:pt x="190119" y="826566"/>
                  <a:pt x="191548" y="823328"/>
                </a:cubicBezTo>
                <a:cubicBezTo>
                  <a:pt x="196215" y="813041"/>
                  <a:pt x="196215" y="801039"/>
                  <a:pt x="198215" y="789800"/>
                </a:cubicBezTo>
                <a:cubicBezTo>
                  <a:pt x="201644" y="788276"/>
                  <a:pt x="204883" y="786752"/>
                  <a:pt x="207836" y="785037"/>
                </a:cubicBezTo>
                <a:cubicBezTo>
                  <a:pt x="260699" y="754367"/>
                  <a:pt x="287179" y="702932"/>
                  <a:pt x="324231" y="660164"/>
                </a:cubicBezTo>
                <a:cubicBezTo>
                  <a:pt x="348044" y="662641"/>
                  <a:pt x="372713" y="656259"/>
                  <a:pt x="397478" y="640448"/>
                </a:cubicBezTo>
                <a:cubicBezTo>
                  <a:pt x="420243" y="625970"/>
                  <a:pt x="436912" y="603967"/>
                  <a:pt x="458724" y="588441"/>
                </a:cubicBezTo>
                <a:cubicBezTo>
                  <a:pt x="485299" y="569486"/>
                  <a:pt x="515207" y="563200"/>
                  <a:pt x="544449" y="549579"/>
                </a:cubicBezTo>
                <a:cubicBezTo>
                  <a:pt x="569214" y="538054"/>
                  <a:pt x="586550" y="526052"/>
                  <a:pt x="602647" y="504335"/>
                </a:cubicBezTo>
                <a:cubicBezTo>
                  <a:pt x="614839" y="498335"/>
                  <a:pt x="627031" y="492429"/>
                  <a:pt x="639128" y="486333"/>
                </a:cubicBezTo>
                <a:cubicBezTo>
                  <a:pt x="645224" y="483190"/>
                  <a:pt x="651129" y="479666"/>
                  <a:pt x="656558" y="476713"/>
                </a:cubicBezTo>
                <a:cubicBezTo>
                  <a:pt x="656939" y="474808"/>
                  <a:pt x="657225" y="474046"/>
                  <a:pt x="657225" y="473284"/>
                </a:cubicBezTo>
                <a:cubicBezTo>
                  <a:pt x="656749" y="469283"/>
                  <a:pt x="654749" y="464997"/>
                  <a:pt x="658273" y="461949"/>
                </a:cubicBezTo>
                <a:cubicBezTo>
                  <a:pt x="661130" y="459473"/>
                  <a:pt x="664655" y="458044"/>
                  <a:pt x="667703" y="461473"/>
                </a:cubicBezTo>
                <a:cubicBezTo>
                  <a:pt x="674465" y="468998"/>
                  <a:pt x="680561" y="466235"/>
                  <a:pt x="687038" y="463378"/>
                </a:cubicBezTo>
                <a:cubicBezTo>
                  <a:pt x="705231" y="455472"/>
                  <a:pt x="723614" y="447852"/>
                  <a:pt x="741807" y="439946"/>
                </a:cubicBezTo>
                <a:cubicBezTo>
                  <a:pt x="746855" y="437756"/>
                  <a:pt x="751618" y="434803"/>
                  <a:pt x="756571" y="432422"/>
                </a:cubicBezTo>
                <a:cubicBezTo>
                  <a:pt x="765810" y="428040"/>
                  <a:pt x="774097" y="420896"/>
                  <a:pt x="785146" y="421468"/>
                </a:cubicBezTo>
                <a:cubicBezTo>
                  <a:pt x="786479" y="421468"/>
                  <a:pt x="787813" y="420992"/>
                  <a:pt x="789146" y="420325"/>
                </a:cubicBezTo>
                <a:cubicBezTo>
                  <a:pt x="806577" y="419277"/>
                  <a:pt x="824008" y="418515"/>
                  <a:pt x="841629" y="417944"/>
                </a:cubicBezTo>
                <a:cubicBezTo>
                  <a:pt x="896874" y="416039"/>
                  <a:pt x="964597" y="419563"/>
                  <a:pt x="1011746" y="386702"/>
                </a:cubicBezTo>
                <a:cubicBezTo>
                  <a:pt x="1045178" y="363365"/>
                  <a:pt x="1050608" y="351554"/>
                  <a:pt x="1092232" y="343268"/>
                </a:cubicBezTo>
                <a:cubicBezTo>
                  <a:pt x="1125855" y="336600"/>
                  <a:pt x="1156716" y="323360"/>
                  <a:pt x="1189577" y="313454"/>
                </a:cubicBezTo>
                <a:cubicBezTo>
                  <a:pt x="1261301" y="291928"/>
                  <a:pt x="1332548" y="269354"/>
                  <a:pt x="1403985" y="246970"/>
                </a:cubicBezTo>
                <a:cubicBezTo>
                  <a:pt x="1441895" y="235064"/>
                  <a:pt x="1476756" y="217442"/>
                  <a:pt x="1511618" y="199821"/>
                </a:cubicBezTo>
                <a:cubicBezTo>
                  <a:pt x="1533335" y="195725"/>
                  <a:pt x="1555147" y="191820"/>
                  <a:pt x="1576864" y="187724"/>
                </a:cubicBezTo>
                <a:cubicBezTo>
                  <a:pt x="1596295" y="184105"/>
                  <a:pt x="1616393" y="183533"/>
                  <a:pt x="1636014" y="180390"/>
                </a:cubicBezTo>
                <a:cubicBezTo>
                  <a:pt x="1656874" y="177056"/>
                  <a:pt x="1836992" y="129050"/>
                  <a:pt x="1857851" y="125431"/>
                </a:cubicBezTo>
                <a:cubicBezTo>
                  <a:pt x="1883854" y="120954"/>
                  <a:pt x="1910239" y="119049"/>
                  <a:pt x="1937195" y="124097"/>
                </a:cubicBezTo>
                <a:cubicBezTo>
                  <a:pt x="1938147" y="123526"/>
                  <a:pt x="1939004" y="123050"/>
                  <a:pt x="1939671" y="122097"/>
                </a:cubicBezTo>
                <a:cubicBezTo>
                  <a:pt x="1942814" y="120478"/>
                  <a:pt x="1946053" y="119049"/>
                  <a:pt x="1949768" y="120383"/>
                </a:cubicBezTo>
                <a:cubicBezTo>
                  <a:pt x="1951101" y="120859"/>
                  <a:pt x="1952530" y="120478"/>
                  <a:pt x="1953292" y="119335"/>
                </a:cubicBezTo>
                <a:cubicBezTo>
                  <a:pt x="1954625" y="117525"/>
                  <a:pt x="1956054" y="117620"/>
                  <a:pt x="1957864" y="118192"/>
                </a:cubicBezTo>
                <a:cubicBezTo>
                  <a:pt x="1958626" y="118382"/>
                  <a:pt x="1959959" y="118192"/>
                  <a:pt x="1960340" y="117716"/>
                </a:cubicBezTo>
                <a:cubicBezTo>
                  <a:pt x="1962341" y="114953"/>
                  <a:pt x="1965198" y="114001"/>
                  <a:pt x="1968246" y="113239"/>
                </a:cubicBezTo>
                <a:cubicBezTo>
                  <a:pt x="1971675" y="112382"/>
                  <a:pt x="1975104" y="111429"/>
                  <a:pt x="1978533" y="110381"/>
                </a:cubicBezTo>
                <a:cubicBezTo>
                  <a:pt x="1979962" y="109905"/>
                  <a:pt x="1981200" y="110286"/>
                  <a:pt x="1982438" y="110667"/>
                </a:cubicBezTo>
                <a:cubicBezTo>
                  <a:pt x="1985963" y="111810"/>
                  <a:pt x="1988439" y="110381"/>
                  <a:pt x="1990439" y="107619"/>
                </a:cubicBezTo>
                <a:cubicBezTo>
                  <a:pt x="1991392" y="106381"/>
                  <a:pt x="1992630" y="106190"/>
                  <a:pt x="1993964" y="106381"/>
                </a:cubicBezTo>
                <a:cubicBezTo>
                  <a:pt x="1995297" y="106476"/>
                  <a:pt x="1996726" y="107238"/>
                  <a:pt x="1997869" y="106952"/>
                </a:cubicBezTo>
                <a:cubicBezTo>
                  <a:pt x="2002536" y="105714"/>
                  <a:pt x="2007203" y="104190"/>
                  <a:pt x="2011871" y="102666"/>
                </a:cubicBezTo>
                <a:cubicBezTo>
                  <a:pt x="2012252" y="102476"/>
                  <a:pt x="2012537" y="102095"/>
                  <a:pt x="2012823" y="101714"/>
                </a:cubicBezTo>
                <a:cubicBezTo>
                  <a:pt x="2014347" y="99618"/>
                  <a:pt x="2016252" y="99142"/>
                  <a:pt x="2018633" y="100094"/>
                </a:cubicBezTo>
                <a:cubicBezTo>
                  <a:pt x="2020538" y="100856"/>
                  <a:pt x="2022158" y="100285"/>
                  <a:pt x="2023301" y="98666"/>
                </a:cubicBezTo>
                <a:cubicBezTo>
                  <a:pt x="2023872" y="97713"/>
                  <a:pt x="2024444" y="97237"/>
                  <a:pt x="2025301" y="97523"/>
                </a:cubicBezTo>
                <a:cubicBezTo>
                  <a:pt x="2029968" y="98951"/>
                  <a:pt x="2033969" y="96665"/>
                  <a:pt x="2037969" y="94951"/>
                </a:cubicBezTo>
                <a:cubicBezTo>
                  <a:pt x="2039874" y="91903"/>
                  <a:pt x="2043113" y="91617"/>
                  <a:pt x="2046065" y="90760"/>
                </a:cubicBezTo>
                <a:cubicBezTo>
                  <a:pt x="2065306" y="85140"/>
                  <a:pt x="2084546" y="79425"/>
                  <a:pt x="2103787" y="73805"/>
                </a:cubicBezTo>
                <a:cubicBezTo>
                  <a:pt x="2107597" y="72662"/>
                  <a:pt x="2111502" y="71329"/>
                  <a:pt x="2115503" y="73043"/>
                </a:cubicBezTo>
                <a:cubicBezTo>
                  <a:pt x="2118074" y="72377"/>
                  <a:pt x="2120932" y="72281"/>
                  <a:pt x="2122837" y="70281"/>
                </a:cubicBezTo>
                <a:cubicBezTo>
                  <a:pt x="2124361" y="68662"/>
                  <a:pt x="2126075" y="67424"/>
                  <a:pt x="2128266" y="66757"/>
                </a:cubicBezTo>
                <a:cubicBezTo>
                  <a:pt x="2141125" y="63137"/>
                  <a:pt x="2153984" y="59518"/>
                  <a:pt x="2166842" y="55803"/>
                </a:cubicBezTo>
                <a:cubicBezTo>
                  <a:pt x="2173700" y="53803"/>
                  <a:pt x="2180558" y="51707"/>
                  <a:pt x="2187321" y="49517"/>
                </a:cubicBezTo>
                <a:cubicBezTo>
                  <a:pt x="2188083" y="49231"/>
                  <a:pt x="2188845" y="48659"/>
                  <a:pt x="2189417" y="47993"/>
                </a:cubicBezTo>
                <a:cubicBezTo>
                  <a:pt x="2190369" y="47040"/>
                  <a:pt x="2191322" y="46373"/>
                  <a:pt x="2192750" y="47040"/>
                </a:cubicBezTo>
                <a:cubicBezTo>
                  <a:pt x="2194084" y="47612"/>
                  <a:pt x="2195322" y="47421"/>
                  <a:pt x="2196656" y="47040"/>
                </a:cubicBezTo>
                <a:cubicBezTo>
                  <a:pt x="2201799" y="45707"/>
                  <a:pt x="2207038" y="44373"/>
                  <a:pt x="2212181" y="43135"/>
                </a:cubicBezTo>
                <a:cubicBezTo>
                  <a:pt x="2212562" y="43040"/>
                  <a:pt x="2213229" y="43230"/>
                  <a:pt x="2213324" y="43516"/>
                </a:cubicBezTo>
                <a:cubicBezTo>
                  <a:pt x="2213515" y="43802"/>
                  <a:pt x="2213229" y="44373"/>
                  <a:pt x="2213039" y="44754"/>
                </a:cubicBezTo>
                <a:cubicBezTo>
                  <a:pt x="2212277" y="46373"/>
                  <a:pt x="2211515" y="47993"/>
                  <a:pt x="2209610" y="48564"/>
                </a:cubicBezTo>
                <a:cubicBezTo>
                  <a:pt x="2201037" y="51041"/>
                  <a:pt x="2192465" y="53517"/>
                  <a:pt x="2183892" y="55994"/>
                </a:cubicBezTo>
                <a:cubicBezTo>
                  <a:pt x="2183130" y="56184"/>
                  <a:pt x="2182082" y="55994"/>
                  <a:pt x="2181320" y="55708"/>
                </a:cubicBezTo>
                <a:cubicBezTo>
                  <a:pt x="2180273" y="55327"/>
                  <a:pt x="2179511" y="55232"/>
                  <a:pt x="2179034" y="55898"/>
                </a:cubicBezTo>
                <a:cubicBezTo>
                  <a:pt x="2177987" y="57422"/>
                  <a:pt x="2176653" y="58470"/>
                  <a:pt x="2174843" y="58946"/>
                </a:cubicBezTo>
                <a:cubicBezTo>
                  <a:pt x="2172653" y="59518"/>
                  <a:pt x="2170557" y="60089"/>
                  <a:pt x="2168366" y="60661"/>
                </a:cubicBezTo>
                <a:cubicBezTo>
                  <a:pt x="2155127" y="64566"/>
                  <a:pt x="2141792" y="68376"/>
                  <a:pt x="2128552" y="72186"/>
                </a:cubicBezTo>
                <a:cubicBezTo>
                  <a:pt x="2125885" y="72948"/>
                  <a:pt x="2123789" y="74091"/>
                  <a:pt x="2121884" y="76187"/>
                </a:cubicBezTo>
                <a:cubicBezTo>
                  <a:pt x="2120075" y="78187"/>
                  <a:pt x="2116836" y="77711"/>
                  <a:pt x="2114645" y="79235"/>
                </a:cubicBezTo>
                <a:cubicBezTo>
                  <a:pt x="2114360" y="79520"/>
                  <a:pt x="2113979" y="79997"/>
                  <a:pt x="2113979" y="80378"/>
                </a:cubicBezTo>
                <a:cubicBezTo>
                  <a:pt x="2113883" y="80663"/>
                  <a:pt x="2114264" y="81140"/>
                  <a:pt x="2114550" y="81140"/>
                </a:cubicBezTo>
                <a:cubicBezTo>
                  <a:pt x="2115788" y="81425"/>
                  <a:pt x="2117122" y="81330"/>
                  <a:pt x="2118360" y="81711"/>
                </a:cubicBezTo>
                <a:cubicBezTo>
                  <a:pt x="2122075" y="83045"/>
                  <a:pt x="2125313" y="81902"/>
                  <a:pt x="2128457" y="80092"/>
                </a:cubicBezTo>
                <a:cubicBezTo>
                  <a:pt x="2132171" y="75615"/>
                  <a:pt x="2137696" y="75234"/>
                  <a:pt x="2142839" y="73901"/>
                </a:cubicBezTo>
                <a:cubicBezTo>
                  <a:pt x="2143125" y="73805"/>
                  <a:pt x="2143697" y="74091"/>
                  <a:pt x="2144078" y="74282"/>
                </a:cubicBezTo>
                <a:cubicBezTo>
                  <a:pt x="2145697" y="74948"/>
                  <a:pt x="2147411" y="75139"/>
                  <a:pt x="2149221" y="74567"/>
                </a:cubicBezTo>
                <a:cubicBezTo>
                  <a:pt x="2154365" y="73043"/>
                  <a:pt x="2159508" y="71519"/>
                  <a:pt x="2164652" y="70091"/>
                </a:cubicBezTo>
                <a:cubicBezTo>
                  <a:pt x="2165985" y="69710"/>
                  <a:pt x="2166938" y="68852"/>
                  <a:pt x="2167890" y="67900"/>
                </a:cubicBezTo>
                <a:cubicBezTo>
                  <a:pt x="2168557" y="67233"/>
                  <a:pt x="2169128" y="66471"/>
                  <a:pt x="2169890" y="66185"/>
                </a:cubicBezTo>
                <a:cubicBezTo>
                  <a:pt x="2174939" y="64566"/>
                  <a:pt x="2180082" y="63042"/>
                  <a:pt x="2185226" y="61613"/>
                </a:cubicBezTo>
                <a:cubicBezTo>
                  <a:pt x="2185988" y="61423"/>
                  <a:pt x="2187035" y="61613"/>
                  <a:pt x="2187797" y="61899"/>
                </a:cubicBezTo>
                <a:cubicBezTo>
                  <a:pt x="2189512" y="62471"/>
                  <a:pt x="2191131" y="62375"/>
                  <a:pt x="2192941" y="61899"/>
                </a:cubicBezTo>
                <a:cubicBezTo>
                  <a:pt x="2207419" y="57613"/>
                  <a:pt x="2221992" y="53422"/>
                  <a:pt x="2236565" y="49231"/>
                </a:cubicBezTo>
                <a:cubicBezTo>
                  <a:pt x="2273046" y="38849"/>
                  <a:pt x="2309432" y="28466"/>
                  <a:pt x="2345912" y="17989"/>
                </a:cubicBezTo>
                <a:cubicBezTo>
                  <a:pt x="2348865" y="17227"/>
                  <a:pt x="2351818" y="15893"/>
                  <a:pt x="2354961" y="17227"/>
                </a:cubicBezTo>
                <a:cubicBezTo>
                  <a:pt x="2358390" y="16560"/>
                  <a:pt x="2362010" y="16084"/>
                  <a:pt x="2365343" y="15036"/>
                </a:cubicBezTo>
                <a:cubicBezTo>
                  <a:pt x="2368391" y="14084"/>
                  <a:pt x="2371249" y="14084"/>
                  <a:pt x="2374392" y="14846"/>
                </a:cubicBezTo>
                <a:cubicBezTo>
                  <a:pt x="2378678" y="15798"/>
                  <a:pt x="2383060" y="16370"/>
                  <a:pt x="2387346" y="14369"/>
                </a:cubicBezTo>
                <a:cubicBezTo>
                  <a:pt x="2389061" y="13512"/>
                  <a:pt x="2390775" y="13798"/>
                  <a:pt x="2392490" y="14369"/>
                </a:cubicBezTo>
                <a:cubicBezTo>
                  <a:pt x="2393918" y="14846"/>
                  <a:pt x="2395157" y="14369"/>
                  <a:pt x="2396395" y="13988"/>
                </a:cubicBezTo>
                <a:cubicBezTo>
                  <a:pt x="2401538" y="12560"/>
                  <a:pt x="2406682" y="11131"/>
                  <a:pt x="2411825" y="9607"/>
                </a:cubicBezTo>
                <a:cubicBezTo>
                  <a:pt x="2414492" y="8750"/>
                  <a:pt x="2416969" y="8369"/>
                  <a:pt x="2419636" y="9416"/>
                </a:cubicBezTo>
                <a:cubicBezTo>
                  <a:pt x="2420779" y="9797"/>
                  <a:pt x="2422303" y="9416"/>
                  <a:pt x="2423541" y="9035"/>
                </a:cubicBezTo>
                <a:cubicBezTo>
                  <a:pt x="2425827" y="8559"/>
                  <a:pt x="2427923" y="8273"/>
                  <a:pt x="2430113" y="9035"/>
                </a:cubicBezTo>
                <a:cubicBezTo>
                  <a:pt x="2430875" y="9321"/>
                  <a:pt x="2431828" y="9226"/>
                  <a:pt x="2432685" y="9035"/>
                </a:cubicBezTo>
                <a:cubicBezTo>
                  <a:pt x="2434876" y="8464"/>
                  <a:pt x="2436971" y="7797"/>
                  <a:pt x="2439162" y="7226"/>
                </a:cubicBezTo>
                <a:cubicBezTo>
                  <a:pt x="2441829" y="6559"/>
                  <a:pt x="2444210" y="5702"/>
                  <a:pt x="2445925" y="3320"/>
                </a:cubicBezTo>
                <a:cubicBezTo>
                  <a:pt x="2446306" y="2654"/>
                  <a:pt x="2447639" y="2368"/>
                  <a:pt x="2448306" y="2654"/>
                </a:cubicBezTo>
                <a:cubicBezTo>
                  <a:pt x="2450973" y="3797"/>
                  <a:pt x="2453545" y="3511"/>
                  <a:pt x="2456117" y="2654"/>
                </a:cubicBezTo>
                <a:cubicBezTo>
                  <a:pt x="2456974" y="2368"/>
                  <a:pt x="2458022" y="1796"/>
                  <a:pt x="2458688" y="2082"/>
                </a:cubicBezTo>
                <a:cubicBezTo>
                  <a:pt x="2462689" y="3701"/>
                  <a:pt x="2466499" y="2082"/>
                  <a:pt x="2470404" y="1415"/>
                </a:cubicBezTo>
                <a:cubicBezTo>
                  <a:pt x="2471643" y="1130"/>
                  <a:pt x="2472976" y="1034"/>
                  <a:pt x="2474214" y="1415"/>
                </a:cubicBezTo>
                <a:cubicBezTo>
                  <a:pt x="2476024" y="1987"/>
                  <a:pt x="2477738" y="1892"/>
                  <a:pt x="2479453" y="1320"/>
                </a:cubicBezTo>
                <a:cubicBezTo>
                  <a:pt x="2481548" y="653"/>
                  <a:pt x="2483739" y="82"/>
                  <a:pt x="2485930" y="1034"/>
                </a:cubicBezTo>
                <a:cubicBezTo>
                  <a:pt x="2487263" y="1606"/>
                  <a:pt x="2488597" y="1225"/>
                  <a:pt x="2489835" y="939"/>
                </a:cubicBezTo>
                <a:cubicBezTo>
                  <a:pt x="2492407" y="368"/>
                  <a:pt x="2494979" y="-204"/>
                  <a:pt x="2497646" y="939"/>
                </a:cubicBezTo>
                <a:cubicBezTo>
                  <a:pt x="2498027" y="1130"/>
                  <a:pt x="2498598" y="1130"/>
                  <a:pt x="2498979" y="1130"/>
                </a:cubicBezTo>
                <a:cubicBezTo>
                  <a:pt x="2501551" y="939"/>
                  <a:pt x="2504027" y="-490"/>
                  <a:pt x="2506789" y="1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da-DK"/>
              <a:t>Klik på ikonet for at tilføje et billede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189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9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40789"/>
            <a:ext cx="7883922" cy="68400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</a:t>
            </a:r>
            <a:r>
              <a:rPr lang="sv-SE" err="1"/>
              <a:t>slide</a:t>
            </a:r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F22623A9-AAB6-4A98-A3C4-AF52BC645F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2" y="2332352"/>
            <a:ext cx="64586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BF4EB40-4C48-409C-9DE2-EA11371FC6D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41EF03-1BFA-49F1-9E25-3918491EFDD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F37A7E-17E2-4186-BFEB-19AE144F9CA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269187F3-FE83-43A4-9A68-A240DCA68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88384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1E423EFA-9987-0A0C-299C-F78E05AA62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557300" y="797090"/>
            <a:ext cx="4634700" cy="5594518"/>
          </a:xfrm>
          <a:custGeom>
            <a:avLst/>
            <a:gdLst>
              <a:gd name="connsiteX0" fmla="*/ 2911941 w 4634700"/>
              <a:gd name="connsiteY0" fmla="*/ 5552045 h 5594518"/>
              <a:gd name="connsiteX1" fmla="*/ 2911927 w 4634700"/>
              <a:gd name="connsiteY1" fmla="*/ 5552510 h 5594518"/>
              <a:gd name="connsiteX2" fmla="*/ 2911345 w 4634700"/>
              <a:gd name="connsiteY2" fmla="*/ 5552477 h 5594518"/>
              <a:gd name="connsiteX3" fmla="*/ 2851892 w 4634700"/>
              <a:gd name="connsiteY3" fmla="*/ 5528461 h 5594518"/>
              <a:gd name="connsiteX4" fmla="*/ 2839771 w 4634700"/>
              <a:gd name="connsiteY4" fmla="*/ 5540577 h 5594518"/>
              <a:gd name="connsiteX5" fmla="*/ 2851892 w 4634700"/>
              <a:gd name="connsiteY5" fmla="*/ 5528461 h 5594518"/>
              <a:gd name="connsiteX6" fmla="*/ 2974654 w 4634700"/>
              <a:gd name="connsiteY6" fmla="*/ 5513658 h 5594518"/>
              <a:gd name="connsiteX7" fmla="*/ 2957988 w 4634700"/>
              <a:gd name="connsiteY7" fmla="*/ 5522270 h 5594518"/>
              <a:gd name="connsiteX8" fmla="*/ 2974654 w 4634700"/>
              <a:gd name="connsiteY8" fmla="*/ 5513658 h 5594518"/>
              <a:gd name="connsiteX9" fmla="*/ 2979872 w 4634700"/>
              <a:gd name="connsiteY9" fmla="*/ 5491060 h 5594518"/>
              <a:gd name="connsiteX10" fmla="*/ 2976995 w 4634700"/>
              <a:gd name="connsiteY10" fmla="*/ 5492568 h 5594518"/>
              <a:gd name="connsiteX11" fmla="*/ 2975073 w 4634700"/>
              <a:gd name="connsiteY11" fmla="*/ 5495457 h 5594518"/>
              <a:gd name="connsiteX12" fmla="*/ 2980334 w 4634700"/>
              <a:gd name="connsiteY12" fmla="*/ 5492216 h 5594518"/>
              <a:gd name="connsiteX13" fmla="*/ 2980260 w 4634700"/>
              <a:gd name="connsiteY13" fmla="*/ 5491946 h 5594518"/>
              <a:gd name="connsiteX14" fmla="*/ 2979872 w 4634700"/>
              <a:gd name="connsiteY14" fmla="*/ 5491060 h 5594518"/>
              <a:gd name="connsiteX15" fmla="*/ 3299091 w 4634700"/>
              <a:gd name="connsiteY15" fmla="*/ 5448859 h 5594518"/>
              <a:gd name="connsiteX16" fmla="*/ 3296019 w 4634700"/>
              <a:gd name="connsiteY16" fmla="*/ 5451220 h 5594518"/>
              <a:gd name="connsiteX17" fmla="*/ 3297272 w 4634700"/>
              <a:gd name="connsiteY17" fmla="*/ 5451088 h 5594518"/>
              <a:gd name="connsiteX18" fmla="*/ 3299091 w 4634700"/>
              <a:gd name="connsiteY18" fmla="*/ 5448859 h 5594518"/>
              <a:gd name="connsiteX19" fmla="*/ 3404681 w 4634700"/>
              <a:gd name="connsiteY19" fmla="*/ 5435125 h 5594518"/>
              <a:gd name="connsiteX20" fmla="*/ 3317842 w 4634700"/>
              <a:gd name="connsiteY20" fmla="*/ 5447808 h 5594518"/>
              <a:gd name="connsiteX21" fmla="*/ 3404681 w 4634700"/>
              <a:gd name="connsiteY21" fmla="*/ 5435125 h 5594518"/>
              <a:gd name="connsiteX22" fmla="*/ 3415770 w 4634700"/>
              <a:gd name="connsiteY22" fmla="*/ 5434326 h 5594518"/>
              <a:gd name="connsiteX23" fmla="*/ 3414520 w 4634700"/>
              <a:gd name="connsiteY23" fmla="*/ 5434457 h 5594518"/>
              <a:gd name="connsiteX24" fmla="*/ 3415323 w 4634700"/>
              <a:gd name="connsiteY24" fmla="*/ 5435299 h 5594518"/>
              <a:gd name="connsiteX25" fmla="*/ 3104265 w 4634700"/>
              <a:gd name="connsiteY25" fmla="*/ 5423007 h 5594518"/>
              <a:gd name="connsiteX26" fmla="*/ 3072217 w 4634700"/>
              <a:gd name="connsiteY26" fmla="*/ 5446952 h 5594518"/>
              <a:gd name="connsiteX27" fmla="*/ 3088463 w 4634700"/>
              <a:gd name="connsiteY27" fmla="*/ 5438386 h 5594518"/>
              <a:gd name="connsiteX28" fmla="*/ 3093889 w 4634700"/>
              <a:gd name="connsiteY28" fmla="*/ 5435217 h 5594518"/>
              <a:gd name="connsiteX29" fmla="*/ 3094055 w 4634700"/>
              <a:gd name="connsiteY29" fmla="*/ 5435293 h 5594518"/>
              <a:gd name="connsiteX30" fmla="*/ 3118187 w 4634700"/>
              <a:gd name="connsiteY30" fmla="*/ 5424688 h 5594518"/>
              <a:gd name="connsiteX31" fmla="*/ 3104265 w 4634700"/>
              <a:gd name="connsiteY31" fmla="*/ 5423007 h 5594518"/>
              <a:gd name="connsiteX32" fmla="*/ 2970192 w 4634700"/>
              <a:gd name="connsiteY32" fmla="*/ 5411867 h 5594518"/>
              <a:gd name="connsiteX33" fmla="*/ 2945105 w 4634700"/>
              <a:gd name="connsiteY33" fmla="*/ 5428870 h 5594518"/>
              <a:gd name="connsiteX34" fmla="*/ 2939307 w 4634700"/>
              <a:gd name="connsiteY34" fmla="*/ 5435873 h 5594518"/>
              <a:gd name="connsiteX35" fmla="*/ 2946192 w 4634700"/>
              <a:gd name="connsiteY35" fmla="*/ 5431257 h 5594518"/>
              <a:gd name="connsiteX36" fmla="*/ 2947281 w 4634700"/>
              <a:gd name="connsiteY36" fmla="*/ 5433644 h 5594518"/>
              <a:gd name="connsiteX37" fmla="*/ 2937159 w 4634700"/>
              <a:gd name="connsiteY37" fmla="*/ 5440546 h 5594518"/>
              <a:gd name="connsiteX38" fmla="*/ 2936459 w 4634700"/>
              <a:gd name="connsiteY38" fmla="*/ 5439045 h 5594518"/>
              <a:gd name="connsiteX39" fmla="*/ 2929706 w 4634700"/>
              <a:gd name="connsiteY39" fmla="*/ 5444667 h 5594518"/>
              <a:gd name="connsiteX40" fmla="*/ 2922492 w 4634700"/>
              <a:gd name="connsiteY40" fmla="*/ 5454321 h 5594518"/>
              <a:gd name="connsiteX41" fmla="*/ 2925457 w 4634700"/>
              <a:gd name="connsiteY41" fmla="*/ 5455214 h 5594518"/>
              <a:gd name="connsiteX42" fmla="*/ 2967792 w 4634700"/>
              <a:gd name="connsiteY42" fmla="*/ 5427033 h 5594518"/>
              <a:gd name="connsiteX43" fmla="*/ 2967539 w 4634700"/>
              <a:gd name="connsiteY43" fmla="*/ 5427152 h 5594518"/>
              <a:gd name="connsiteX44" fmla="*/ 2977823 w 4634700"/>
              <a:gd name="connsiteY44" fmla="*/ 5417732 h 5594518"/>
              <a:gd name="connsiteX45" fmla="*/ 2970192 w 4634700"/>
              <a:gd name="connsiteY45" fmla="*/ 5411867 h 5594518"/>
              <a:gd name="connsiteX46" fmla="*/ 2854140 w 4634700"/>
              <a:gd name="connsiteY46" fmla="*/ 5401696 h 5594518"/>
              <a:gd name="connsiteX47" fmla="*/ 2842023 w 4634700"/>
              <a:gd name="connsiteY47" fmla="*/ 5413812 h 5594518"/>
              <a:gd name="connsiteX48" fmla="*/ 2854140 w 4634700"/>
              <a:gd name="connsiteY48" fmla="*/ 5401696 h 5594518"/>
              <a:gd name="connsiteX49" fmla="*/ 3141084 w 4634700"/>
              <a:gd name="connsiteY49" fmla="*/ 5400785 h 5594518"/>
              <a:gd name="connsiteX50" fmla="*/ 3135745 w 4634700"/>
              <a:gd name="connsiteY50" fmla="*/ 5406349 h 5594518"/>
              <a:gd name="connsiteX51" fmla="*/ 3136682 w 4634700"/>
              <a:gd name="connsiteY51" fmla="*/ 5407412 h 5594518"/>
              <a:gd name="connsiteX52" fmla="*/ 3136626 w 4634700"/>
              <a:gd name="connsiteY52" fmla="*/ 5407460 h 5594518"/>
              <a:gd name="connsiteX53" fmla="*/ 3136790 w 4634700"/>
              <a:gd name="connsiteY53" fmla="*/ 5407534 h 5594518"/>
              <a:gd name="connsiteX54" fmla="*/ 3136682 w 4634700"/>
              <a:gd name="connsiteY54" fmla="*/ 5407412 h 5594518"/>
              <a:gd name="connsiteX55" fmla="*/ 3142441 w 4634700"/>
              <a:gd name="connsiteY55" fmla="*/ 5402586 h 5594518"/>
              <a:gd name="connsiteX56" fmla="*/ 3141084 w 4634700"/>
              <a:gd name="connsiteY56" fmla="*/ 5400785 h 5594518"/>
              <a:gd name="connsiteX57" fmla="*/ 3028146 w 4634700"/>
              <a:gd name="connsiteY57" fmla="*/ 5399825 h 5594518"/>
              <a:gd name="connsiteX58" fmla="*/ 3027610 w 4634700"/>
              <a:gd name="connsiteY58" fmla="*/ 5400991 h 5594518"/>
              <a:gd name="connsiteX59" fmla="*/ 3029204 w 4634700"/>
              <a:gd name="connsiteY59" fmla="*/ 5400546 h 5594518"/>
              <a:gd name="connsiteX60" fmla="*/ 3028146 w 4634700"/>
              <a:gd name="connsiteY60" fmla="*/ 5399825 h 5594518"/>
              <a:gd name="connsiteX61" fmla="*/ 3002361 w 4634700"/>
              <a:gd name="connsiteY61" fmla="*/ 5399765 h 5594518"/>
              <a:gd name="connsiteX62" fmla="*/ 3001437 w 4634700"/>
              <a:gd name="connsiteY62" fmla="*/ 5400049 h 5594518"/>
              <a:gd name="connsiteX63" fmla="*/ 3001182 w 4634700"/>
              <a:gd name="connsiteY63" fmla="*/ 5400167 h 5594518"/>
              <a:gd name="connsiteX64" fmla="*/ 3001823 w 4634700"/>
              <a:gd name="connsiteY64" fmla="*/ 5400935 h 5594518"/>
              <a:gd name="connsiteX65" fmla="*/ 3013971 w 4634700"/>
              <a:gd name="connsiteY65" fmla="*/ 5393076 h 5594518"/>
              <a:gd name="connsiteX66" fmla="*/ 3013715 w 4634700"/>
              <a:gd name="connsiteY66" fmla="*/ 5393310 h 5594518"/>
              <a:gd name="connsiteX67" fmla="*/ 3009337 w 4634700"/>
              <a:gd name="connsiteY67" fmla="*/ 5394956 h 5594518"/>
              <a:gd name="connsiteX68" fmla="*/ 3009485 w 4634700"/>
              <a:gd name="connsiteY68" fmla="*/ 5395496 h 5594518"/>
              <a:gd name="connsiteX69" fmla="*/ 3010885 w 4634700"/>
              <a:gd name="connsiteY69" fmla="*/ 5395902 h 5594518"/>
              <a:gd name="connsiteX70" fmla="*/ 3013715 w 4634700"/>
              <a:gd name="connsiteY70" fmla="*/ 5393310 h 5594518"/>
              <a:gd name="connsiteX71" fmla="*/ 3014136 w 4634700"/>
              <a:gd name="connsiteY71" fmla="*/ 5393153 h 5594518"/>
              <a:gd name="connsiteX72" fmla="*/ 2972608 w 4634700"/>
              <a:gd name="connsiteY72" fmla="*/ 5285176 h 5594518"/>
              <a:gd name="connsiteX73" fmla="*/ 2950203 w 4634700"/>
              <a:gd name="connsiteY73" fmla="*/ 5298934 h 5594518"/>
              <a:gd name="connsiteX74" fmla="*/ 2950277 w 4634700"/>
              <a:gd name="connsiteY74" fmla="*/ 5299203 h 5594518"/>
              <a:gd name="connsiteX75" fmla="*/ 2949769 w 4634700"/>
              <a:gd name="connsiteY75" fmla="*/ 5299442 h 5594518"/>
              <a:gd name="connsiteX76" fmla="*/ 2947519 w 4634700"/>
              <a:gd name="connsiteY76" fmla="*/ 5302181 h 5594518"/>
              <a:gd name="connsiteX77" fmla="*/ 2931957 w 4634700"/>
              <a:gd name="connsiteY77" fmla="*/ 5317903 h 5594518"/>
              <a:gd name="connsiteX78" fmla="*/ 2924741 w 4634700"/>
              <a:gd name="connsiteY78" fmla="*/ 5327555 h 5594518"/>
              <a:gd name="connsiteX79" fmla="*/ 2927707 w 4634700"/>
              <a:gd name="connsiteY79" fmla="*/ 5328446 h 5594518"/>
              <a:gd name="connsiteX80" fmla="*/ 2941390 w 4634700"/>
              <a:gd name="connsiteY80" fmla="*/ 5319407 h 5594518"/>
              <a:gd name="connsiteX81" fmla="*/ 2934534 w 4634700"/>
              <a:gd name="connsiteY81" fmla="*/ 5320502 h 5594518"/>
              <a:gd name="connsiteX82" fmla="*/ 2943686 w 4634700"/>
              <a:gd name="connsiteY82" fmla="*/ 5317867 h 5594518"/>
              <a:gd name="connsiteX83" fmla="*/ 2969876 w 4634700"/>
              <a:gd name="connsiteY83" fmla="*/ 5300192 h 5594518"/>
              <a:gd name="connsiteX84" fmla="*/ 2969950 w 4634700"/>
              <a:gd name="connsiteY84" fmla="*/ 5300462 h 5594518"/>
              <a:gd name="connsiteX85" fmla="*/ 2980238 w 4634700"/>
              <a:gd name="connsiteY85" fmla="*/ 5291041 h 5594518"/>
              <a:gd name="connsiteX86" fmla="*/ 2972608 w 4634700"/>
              <a:gd name="connsiteY86" fmla="*/ 5285176 h 5594518"/>
              <a:gd name="connsiteX87" fmla="*/ 2986379 w 4634700"/>
              <a:gd name="connsiteY87" fmla="*/ 5278536 h 5594518"/>
              <a:gd name="connsiteX88" fmla="*/ 2985931 w 4634700"/>
              <a:gd name="connsiteY88" fmla="*/ 5279510 h 5594518"/>
              <a:gd name="connsiteX89" fmla="*/ 2987022 w 4634700"/>
              <a:gd name="connsiteY89" fmla="*/ 5279302 h 5594518"/>
              <a:gd name="connsiteX90" fmla="*/ 2986379 w 4634700"/>
              <a:gd name="connsiteY90" fmla="*/ 5278536 h 5594518"/>
              <a:gd name="connsiteX91" fmla="*/ 2123288 w 4634700"/>
              <a:gd name="connsiteY91" fmla="*/ 5276694 h 5594518"/>
              <a:gd name="connsiteX92" fmla="*/ 2114015 w 4634700"/>
              <a:gd name="connsiteY92" fmla="*/ 5280452 h 5594518"/>
              <a:gd name="connsiteX93" fmla="*/ 2113926 w 4634700"/>
              <a:gd name="connsiteY93" fmla="*/ 5280646 h 5594518"/>
              <a:gd name="connsiteX94" fmla="*/ 2123674 w 4634700"/>
              <a:gd name="connsiteY94" fmla="*/ 5280174 h 5594518"/>
              <a:gd name="connsiteX95" fmla="*/ 2123288 w 4634700"/>
              <a:gd name="connsiteY95" fmla="*/ 5276694 h 5594518"/>
              <a:gd name="connsiteX96" fmla="*/ 3003670 w 4634700"/>
              <a:gd name="connsiteY96" fmla="*/ 5273747 h 5594518"/>
              <a:gd name="connsiteX97" fmla="*/ 3003491 w 4634700"/>
              <a:gd name="connsiteY97" fmla="*/ 5274137 h 5594518"/>
              <a:gd name="connsiteX98" fmla="*/ 3003983 w 4634700"/>
              <a:gd name="connsiteY98" fmla="*/ 5274364 h 5594518"/>
              <a:gd name="connsiteX99" fmla="*/ 3004163 w 4634700"/>
              <a:gd name="connsiteY99" fmla="*/ 5273973 h 5594518"/>
              <a:gd name="connsiteX100" fmla="*/ 3003670 w 4634700"/>
              <a:gd name="connsiteY100" fmla="*/ 5273747 h 5594518"/>
              <a:gd name="connsiteX101" fmla="*/ 2100156 w 4634700"/>
              <a:gd name="connsiteY101" fmla="*/ 5246438 h 5594518"/>
              <a:gd name="connsiteX102" fmla="*/ 2092435 w 4634700"/>
              <a:gd name="connsiteY102" fmla="*/ 5253087 h 5594518"/>
              <a:gd name="connsiteX103" fmla="*/ 2106581 w 4634700"/>
              <a:gd name="connsiteY103" fmla="*/ 5252985 h 5594518"/>
              <a:gd name="connsiteX104" fmla="*/ 2100156 w 4634700"/>
              <a:gd name="connsiteY104" fmla="*/ 5246438 h 5594518"/>
              <a:gd name="connsiteX105" fmla="*/ 2266859 w 4634700"/>
              <a:gd name="connsiteY105" fmla="*/ 5245987 h 5594518"/>
              <a:gd name="connsiteX106" fmla="*/ 2239207 w 4634700"/>
              <a:gd name="connsiteY106" fmla="*/ 5252145 h 5594518"/>
              <a:gd name="connsiteX107" fmla="*/ 2267097 w 4634700"/>
              <a:gd name="connsiteY107" fmla="*/ 5248925 h 5594518"/>
              <a:gd name="connsiteX108" fmla="*/ 2266859 w 4634700"/>
              <a:gd name="connsiteY108" fmla="*/ 5245987 h 5594518"/>
              <a:gd name="connsiteX109" fmla="*/ 2698101 w 4634700"/>
              <a:gd name="connsiteY109" fmla="*/ 5240870 h 5594518"/>
              <a:gd name="connsiteX110" fmla="*/ 2690527 w 4634700"/>
              <a:gd name="connsiteY110" fmla="*/ 5251303 h 5594518"/>
              <a:gd name="connsiteX111" fmla="*/ 2691989 w 4634700"/>
              <a:gd name="connsiteY111" fmla="*/ 5252446 h 5594518"/>
              <a:gd name="connsiteX112" fmla="*/ 2698308 w 4634700"/>
              <a:gd name="connsiteY112" fmla="*/ 5252522 h 5594518"/>
              <a:gd name="connsiteX113" fmla="*/ 2698101 w 4634700"/>
              <a:gd name="connsiteY113" fmla="*/ 5240870 h 5594518"/>
              <a:gd name="connsiteX114" fmla="*/ 2177710 w 4634700"/>
              <a:gd name="connsiteY114" fmla="*/ 5237329 h 5594518"/>
              <a:gd name="connsiteX115" fmla="*/ 2174280 w 4634700"/>
              <a:gd name="connsiteY115" fmla="*/ 5243063 h 5594518"/>
              <a:gd name="connsiteX116" fmla="*/ 2178380 w 4634700"/>
              <a:gd name="connsiteY116" fmla="*/ 5244947 h 5594518"/>
              <a:gd name="connsiteX117" fmla="*/ 2178305 w 4634700"/>
              <a:gd name="connsiteY117" fmla="*/ 5244675 h 5594518"/>
              <a:gd name="connsiteX118" fmla="*/ 2181690 w 4634700"/>
              <a:gd name="connsiteY118" fmla="*/ 5240336 h 5594518"/>
              <a:gd name="connsiteX119" fmla="*/ 2177710 w 4634700"/>
              <a:gd name="connsiteY119" fmla="*/ 5237329 h 5594518"/>
              <a:gd name="connsiteX120" fmla="*/ 2325304 w 4634700"/>
              <a:gd name="connsiteY120" fmla="*/ 5236761 h 5594518"/>
              <a:gd name="connsiteX121" fmla="*/ 2289678 w 4634700"/>
              <a:gd name="connsiteY121" fmla="*/ 5242559 h 5594518"/>
              <a:gd name="connsiteX122" fmla="*/ 2273415 w 4634700"/>
              <a:gd name="connsiteY122" fmla="*/ 5248998 h 5594518"/>
              <a:gd name="connsiteX123" fmla="*/ 2309130 w 4634700"/>
              <a:gd name="connsiteY123" fmla="*/ 5248193 h 5594518"/>
              <a:gd name="connsiteX124" fmla="*/ 2309055 w 4634700"/>
              <a:gd name="connsiteY124" fmla="*/ 5247924 h 5594518"/>
              <a:gd name="connsiteX125" fmla="*/ 2329117 w 4634700"/>
              <a:gd name="connsiteY125" fmla="*/ 5239695 h 5594518"/>
              <a:gd name="connsiteX126" fmla="*/ 2325304 w 4634700"/>
              <a:gd name="connsiteY126" fmla="*/ 5236761 h 5594518"/>
              <a:gd name="connsiteX127" fmla="*/ 2140481 w 4634700"/>
              <a:gd name="connsiteY127" fmla="*/ 5233427 h 5594518"/>
              <a:gd name="connsiteX128" fmla="*/ 2129477 w 4634700"/>
              <a:gd name="connsiteY128" fmla="*/ 5239454 h 5594518"/>
              <a:gd name="connsiteX129" fmla="*/ 2149867 w 4634700"/>
              <a:gd name="connsiteY129" fmla="*/ 5236562 h 5594518"/>
              <a:gd name="connsiteX130" fmla="*/ 2140481 w 4634700"/>
              <a:gd name="connsiteY130" fmla="*/ 5233427 h 5594518"/>
              <a:gd name="connsiteX131" fmla="*/ 2906447 w 4634700"/>
              <a:gd name="connsiteY131" fmla="*/ 5229077 h 5594518"/>
              <a:gd name="connsiteX132" fmla="*/ 2906090 w 4634700"/>
              <a:gd name="connsiteY132" fmla="*/ 5229856 h 5594518"/>
              <a:gd name="connsiteX133" fmla="*/ 2906180 w 4634700"/>
              <a:gd name="connsiteY133" fmla="*/ 5229662 h 5594518"/>
              <a:gd name="connsiteX134" fmla="*/ 2906941 w 4634700"/>
              <a:gd name="connsiteY134" fmla="*/ 5229303 h 5594518"/>
              <a:gd name="connsiteX135" fmla="*/ 2906447 w 4634700"/>
              <a:gd name="connsiteY135" fmla="*/ 5229077 h 5594518"/>
              <a:gd name="connsiteX136" fmla="*/ 2695985 w 4634700"/>
              <a:gd name="connsiteY136" fmla="*/ 5229054 h 5594518"/>
              <a:gd name="connsiteX137" fmla="*/ 2690589 w 4634700"/>
              <a:gd name="connsiteY137" fmla="*/ 5231290 h 5594518"/>
              <a:gd name="connsiteX138" fmla="*/ 2690500 w 4634700"/>
              <a:gd name="connsiteY138" fmla="*/ 5231485 h 5594518"/>
              <a:gd name="connsiteX139" fmla="*/ 2697476 w 4634700"/>
              <a:gd name="connsiteY139" fmla="*/ 5237046 h 5594518"/>
              <a:gd name="connsiteX140" fmla="*/ 2695403 w 4634700"/>
              <a:gd name="connsiteY140" fmla="*/ 5231616 h 5594518"/>
              <a:gd name="connsiteX141" fmla="*/ 2695985 w 4634700"/>
              <a:gd name="connsiteY141" fmla="*/ 5229054 h 5594518"/>
              <a:gd name="connsiteX142" fmla="*/ 2370484 w 4634700"/>
              <a:gd name="connsiteY142" fmla="*/ 5226160 h 5594518"/>
              <a:gd name="connsiteX143" fmla="*/ 2337063 w 4634700"/>
              <a:gd name="connsiteY143" fmla="*/ 5235800 h 5594518"/>
              <a:gd name="connsiteX144" fmla="*/ 2370484 w 4634700"/>
              <a:gd name="connsiteY144" fmla="*/ 5226160 h 5594518"/>
              <a:gd name="connsiteX145" fmla="*/ 2394227 w 4634700"/>
              <a:gd name="connsiteY145" fmla="*/ 5225043 h 5594518"/>
              <a:gd name="connsiteX146" fmla="*/ 2387907 w 4634700"/>
              <a:gd name="connsiteY146" fmla="*/ 5227562 h 5594518"/>
              <a:gd name="connsiteX147" fmla="*/ 2389217 w 4634700"/>
              <a:gd name="connsiteY147" fmla="*/ 5230759 h 5594518"/>
              <a:gd name="connsiteX148" fmla="*/ 2394987 w 4634700"/>
              <a:gd name="connsiteY148" fmla="*/ 5227278 h 5594518"/>
              <a:gd name="connsiteX149" fmla="*/ 2394227 w 4634700"/>
              <a:gd name="connsiteY149" fmla="*/ 5225043 h 5594518"/>
              <a:gd name="connsiteX150" fmla="*/ 2412085 w 4634700"/>
              <a:gd name="connsiteY150" fmla="*/ 5220752 h 5594518"/>
              <a:gd name="connsiteX151" fmla="*/ 2406226 w 4634700"/>
              <a:gd name="connsiteY151" fmla="*/ 5221832 h 5594518"/>
              <a:gd name="connsiteX152" fmla="*/ 2405435 w 4634700"/>
              <a:gd name="connsiteY152" fmla="*/ 5225714 h 5594518"/>
              <a:gd name="connsiteX153" fmla="*/ 2409177 w 4634700"/>
              <a:gd name="connsiteY153" fmla="*/ 5225783 h 5594518"/>
              <a:gd name="connsiteX154" fmla="*/ 2409266 w 4634700"/>
              <a:gd name="connsiteY154" fmla="*/ 5225589 h 5594518"/>
              <a:gd name="connsiteX155" fmla="*/ 2412085 w 4634700"/>
              <a:gd name="connsiteY155" fmla="*/ 5220752 h 5594518"/>
              <a:gd name="connsiteX156" fmla="*/ 2449289 w 4634700"/>
              <a:gd name="connsiteY156" fmla="*/ 5207193 h 5594518"/>
              <a:gd name="connsiteX157" fmla="*/ 2460601 w 4634700"/>
              <a:gd name="connsiteY157" fmla="*/ 5212391 h 5594518"/>
              <a:gd name="connsiteX158" fmla="*/ 2449289 w 4634700"/>
              <a:gd name="connsiteY158" fmla="*/ 5207193 h 5594518"/>
              <a:gd name="connsiteX159" fmla="*/ 2511773 w 4634700"/>
              <a:gd name="connsiteY159" fmla="*/ 5201711 h 5594518"/>
              <a:gd name="connsiteX160" fmla="*/ 2499864 w 4634700"/>
              <a:gd name="connsiteY160" fmla="*/ 5204727 h 5594518"/>
              <a:gd name="connsiteX161" fmla="*/ 2511773 w 4634700"/>
              <a:gd name="connsiteY161" fmla="*/ 5201711 h 5594518"/>
              <a:gd name="connsiteX162" fmla="*/ 2006140 w 4634700"/>
              <a:gd name="connsiteY162" fmla="*/ 5186795 h 5594518"/>
              <a:gd name="connsiteX163" fmla="*/ 1986137 w 4634700"/>
              <a:gd name="connsiteY163" fmla="*/ 5193165 h 5594518"/>
              <a:gd name="connsiteX164" fmla="*/ 2006140 w 4634700"/>
              <a:gd name="connsiteY164" fmla="*/ 5186795 h 5594518"/>
              <a:gd name="connsiteX165" fmla="*/ 2398345 w 4634700"/>
              <a:gd name="connsiteY165" fmla="*/ 5184965 h 5594518"/>
              <a:gd name="connsiteX166" fmla="*/ 2395541 w 4634700"/>
              <a:gd name="connsiteY166" fmla="*/ 5191931 h 5594518"/>
              <a:gd name="connsiteX167" fmla="*/ 2400375 w 4634700"/>
              <a:gd name="connsiteY167" fmla="*/ 5194379 h 5594518"/>
              <a:gd name="connsiteX168" fmla="*/ 2400372 w 4634700"/>
              <a:gd name="connsiteY168" fmla="*/ 5194384 h 5594518"/>
              <a:gd name="connsiteX169" fmla="*/ 2400535 w 4634700"/>
              <a:gd name="connsiteY169" fmla="*/ 5194461 h 5594518"/>
              <a:gd name="connsiteX170" fmla="*/ 2400375 w 4634700"/>
              <a:gd name="connsiteY170" fmla="*/ 5194379 h 5594518"/>
              <a:gd name="connsiteX171" fmla="*/ 2403711 w 4634700"/>
              <a:gd name="connsiteY171" fmla="*/ 5188845 h 5594518"/>
              <a:gd name="connsiteX172" fmla="*/ 2398345 w 4634700"/>
              <a:gd name="connsiteY172" fmla="*/ 5184965 h 5594518"/>
              <a:gd name="connsiteX173" fmla="*/ 2429049 w 4634700"/>
              <a:gd name="connsiteY173" fmla="*/ 5184690 h 5594518"/>
              <a:gd name="connsiteX174" fmla="*/ 2408914 w 4634700"/>
              <a:gd name="connsiteY174" fmla="*/ 5187463 h 5594518"/>
              <a:gd name="connsiteX175" fmla="*/ 2409076 w 4634700"/>
              <a:gd name="connsiteY175" fmla="*/ 5187537 h 5594518"/>
              <a:gd name="connsiteX176" fmla="*/ 2429452 w 4634700"/>
              <a:gd name="connsiteY176" fmla="*/ 5187705 h 5594518"/>
              <a:gd name="connsiteX177" fmla="*/ 2429049 w 4634700"/>
              <a:gd name="connsiteY177" fmla="*/ 5184690 h 5594518"/>
              <a:gd name="connsiteX178" fmla="*/ 2590581 w 4634700"/>
              <a:gd name="connsiteY178" fmla="*/ 5177557 h 5594518"/>
              <a:gd name="connsiteX179" fmla="*/ 2589818 w 4634700"/>
              <a:gd name="connsiteY179" fmla="*/ 5180510 h 5594518"/>
              <a:gd name="connsiteX180" fmla="*/ 2592800 w 4634700"/>
              <a:gd name="connsiteY180" fmla="*/ 5180936 h 5594518"/>
              <a:gd name="connsiteX181" fmla="*/ 2594946 w 4634700"/>
              <a:gd name="connsiteY181" fmla="*/ 5178858 h 5594518"/>
              <a:gd name="connsiteX182" fmla="*/ 2590581 w 4634700"/>
              <a:gd name="connsiteY182" fmla="*/ 5177557 h 5594518"/>
              <a:gd name="connsiteX183" fmla="*/ 2542961 w 4634700"/>
              <a:gd name="connsiteY183" fmla="*/ 5155442 h 5594518"/>
              <a:gd name="connsiteX184" fmla="*/ 2493965 w 4634700"/>
              <a:gd name="connsiteY184" fmla="*/ 5170892 h 5594518"/>
              <a:gd name="connsiteX185" fmla="*/ 2494173 w 4634700"/>
              <a:gd name="connsiteY185" fmla="*/ 5174762 h 5594518"/>
              <a:gd name="connsiteX186" fmla="*/ 2500238 w 4634700"/>
              <a:gd name="connsiteY186" fmla="*/ 5174957 h 5594518"/>
              <a:gd name="connsiteX187" fmla="*/ 2537444 w 4634700"/>
              <a:gd name="connsiteY187" fmla="*/ 5163991 h 5594518"/>
              <a:gd name="connsiteX188" fmla="*/ 2542961 w 4634700"/>
              <a:gd name="connsiteY188" fmla="*/ 5155442 h 5594518"/>
              <a:gd name="connsiteX189" fmla="*/ 2949281 w 4634700"/>
              <a:gd name="connsiteY189" fmla="*/ 5138879 h 5594518"/>
              <a:gd name="connsiteX190" fmla="*/ 2938625 w 4634700"/>
              <a:gd name="connsiteY190" fmla="*/ 5139169 h 5594518"/>
              <a:gd name="connsiteX191" fmla="*/ 2938371 w 4634700"/>
              <a:gd name="connsiteY191" fmla="*/ 5139288 h 5594518"/>
              <a:gd name="connsiteX192" fmla="*/ 2935911 w 4634700"/>
              <a:gd name="connsiteY192" fmla="*/ 5143346 h 5594518"/>
              <a:gd name="connsiteX193" fmla="*/ 2936669 w 4634700"/>
              <a:gd name="connsiteY193" fmla="*/ 5148176 h 5594518"/>
              <a:gd name="connsiteX194" fmla="*/ 2942826 w 4634700"/>
              <a:gd name="connsiteY194" fmla="*/ 5148174 h 5594518"/>
              <a:gd name="connsiteX195" fmla="*/ 2940172 w 4634700"/>
              <a:gd name="connsiteY195" fmla="*/ 5150491 h 5594518"/>
              <a:gd name="connsiteX196" fmla="*/ 2940083 w 4634700"/>
              <a:gd name="connsiteY196" fmla="*/ 5150687 h 5594518"/>
              <a:gd name="connsiteX197" fmla="*/ 2960965 w 4634700"/>
              <a:gd name="connsiteY197" fmla="*/ 5150612 h 5594518"/>
              <a:gd name="connsiteX198" fmla="*/ 2954021 w 4634700"/>
              <a:gd name="connsiteY198" fmla="*/ 5138933 h 5594518"/>
              <a:gd name="connsiteX199" fmla="*/ 2949281 w 4634700"/>
              <a:gd name="connsiteY199" fmla="*/ 5138879 h 5594518"/>
              <a:gd name="connsiteX200" fmla="*/ 2551516 w 4634700"/>
              <a:gd name="connsiteY200" fmla="*/ 5137681 h 5594518"/>
              <a:gd name="connsiteX201" fmla="*/ 2514566 w 4634700"/>
              <a:gd name="connsiteY201" fmla="*/ 5145934 h 5594518"/>
              <a:gd name="connsiteX202" fmla="*/ 2489599 w 4634700"/>
              <a:gd name="connsiteY202" fmla="*/ 5154034 h 5594518"/>
              <a:gd name="connsiteX203" fmla="*/ 2496185 w 4634700"/>
              <a:gd name="connsiteY203" fmla="*/ 5161303 h 5594518"/>
              <a:gd name="connsiteX204" fmla="*/ 2521943 w 4634700"/>
              <a:gd name="connsiteY204" fmla="*/ 5151918 h 5594518"/>
              <a:gd name="connsiteX205" fmla="*/ 2557658 w 4634700"/>
              <a:gd name="connsiteY205" fmla="*/ 5145926 h 5594518"/>
              <a:gd name="connsiteX206" fmla="*/ 2562069 w 4634700"/>
              <a:gd name="connsiteY206" fmla="*/ 5143238 h 5594518"/>
              <a:gd name="connsiteX207" fmla="*/ 2560729 w 4634700"/>
              <a:gd name="connsiteY207" fmla="*/ 5138376 h 5594518"/>
              <a:gd name="connsiteX208" fmla="*/ 2551516 w 4634700"/>
              <a:gd name="connsiteY208" fmla="*/ 5137681 h 5594518"/>
              <a:gd name="connsiteX209" fmla="*/ 1977275 w 4634700"/>
              <a:gd name="connsiteY209" fmla="*/ 5132502 h 5594518"/>
              <a:gd name="connsiteX210" fmla="*/ 1963008 w 4634700"/>
              <a:gd name="connsiteY210" fmla="*/ 5146697 h 5594518"/>
              <a:gd name="connsiteX211" fmla="*/ 1974651 w 4634700"/>
              <a:gd name="connsiteY211" fmla="*/ 5144266 h 5594518"/>
              <a:gd name="connsiteX212" fmla="*/ 1975468 w 4634700"/>
              <a:gd name="connsiteY212" fmla="*/ 5147236 h 5594518"/>
              <a:gd name="connsiteX213" fmla="*/ 1966110 w 4634700"/>
              <a:gd name="connsiteY213" fmla="*/ 5153781 h 5594518"/>
              <a:gd name="connsiteX214" fmla="*/ 1967143 w 4634700"/>
              <a:gd name="connsiteY214" fmla="*/ 5156048 h 5594518"/>
              <a:gd name="connsiteX215" fmla="*/ 1967033 w 4634700"/>
              <a:gd name="connsiteY215" fmla="*/ 5156092 h 5594518"/>
              <a:gd name="connsiteX216" fmla="*/ 1967196 w 4634700"/>
              <a:gd name="connsiteY216" fmla="*/ 5156167 h 5594518"/>
              <a:gd name="connsiteX217" fmla="*/ 1967143 w 4634700"/>
              <a:gd name="connsiteY217" fmla="*/ 5156048 h 5594518"/>
              <a:gd name="connsiteX218" fmla="*/ 1990883 w 4634700"/>
              <a:gd name="connsiteY218" fmla="*/ 5146537 h 5594518"/>
              <a:gd name="connsiteX219" fmla="*/ 1990943 w 4634700"/>
              <a:gd name="connsiteY219" fmla="*/ 5144679 h 5594518"/>
              <a:gd name="connsiteX220" fmla="*/ 1979435 w 4634700"/>
              <a:gd name="connsiteY220" fmla="*/ 5142927 h 5594518"/>
              <a:gd name="connsiteX221" fmla="*/ 1977275 w 4634700"/>
              <a:gd name="connsiteY221" fmla="*/ 5132502 h 5594518"/>
              <a:gd name="connsiteX222" fmla="*/ 2597934 w 4634700"/>
              <a:gd name="connsiteY222" fmla="*/ 5130005 h 5594518"/>
              <a:gd name="connsiteX223" fmla="*/ 2589646 w 4634700"/>
              <a:gd name="connsiteY223" fmla="*/ 5136809 h 5594518"/>
              <a:gd name="connsiteX224" fmla="*/ 2580494 w 4634700"/>
              <a:gd name="connsiteY224" fmla="*/ 5144627 h 5594518"/>
              <a:gd name="connsiteX225" fmla="*/ 2552454 w 4634700"/>
              <a:gd name="connsiteY225" fmla="*/ 5152495 h 5594518"/>
              <a:gd name="connsiteX226" fmla="*/ 2551829 w 4634700"/>
              <a:gd name="connsiteY226" fmla="*/ 5156453 h 5594518"/>
              <a:gd name="connsiteX227" fmla="*/ 2557434 w 4634700"/>
              <a:gd name="connsiteY227" fmla="*/ 5158084 h 5594518"/>
              <a:gd name="connsiteX228" fmla="*/ 2564990 w 4634700"/>
              <a:gd name="connsiteY228" fmla="*/ 5155897 h 5594518"/>
              <a:gd name="connsiteX229" fmla="*/ 2596457 w 4634700"/>
              <a:gd name="connsiteY229" fmla="*/ 5152670 h 5594518"/>
              <a:gd name="connsiteX230" fmla="*/ 2596201 w 4634700"/>
              <a:gd name="connsiteY230" fmla="*/ 5152788 h 5594518"/>
              <a:gd name="connsiteX231" fmla="*/ 2598722 w 4634700"/>
              <a:gd name="connsiteY231" fmla="*/ 5152059 h 5594518"/>
              <a:gd name="connsiteX232" fmla="*/ 2598573 w 4634700"/>
              <a:gd name="connsiteY232" fmla="*/ 5148927 h 5594518"/>
              <a:gd name="connsiteX233" fmla="*/ 2597723 w 4634700"/>
              <a:gd name="connsiteY233" fmla="*/ 5139104 h 5594518"/>
              <a:gd name="connsiteX234" fmla="*/ 2592984 w 4634700"/>
              <a:gd name="connsiteY234" fmla="*/ 5139048 h 5594518"/>
              <a:gd name="connsiteX235" fmla="*/ 2597531 w 4634700"/>
              <a:gd name="connsiteY235" fmla="*/ 5134773 h 5594518"/>
              <a:gd name="connsiteX236" fmla="*/ 2597934 w 4634700"/>
              <a:gd name="connsiteY236" fmla="*/ 5130005 h 5594518"/>
              <a:gd name="connsiteX237" fmla="*/ 2525359 w 4634700"/>
              <a:gd name="connsiteY237" fmla="*/ 5120445 h 5594518"/>
              <a:gd name="connsiteX238" fmla="*/ 2519830 w 4634700"/>
              <a:gd name="connsiteY238" fmla="*/ 5127130 h 5594518"/>
              <a:gd name="connsiteX239" fmla="*/ 2531501 w 4634700"/>
              <a:gd name="connsiteY239" fmla="*/ 5123768 h 5594518"/>
              <a:gd name="connsiteX240" fmla="*/ 2525359 w 4634700"/>
              <a:gd name="connsiteY240" fmla="*/ 5120445 h 5594518"/>
              <a:gd name="connsiteX241" fmla="*/ 2869705 w 4634700"/>
              <a:gd name="connsiteY241" fmla="*/ 5119765 h 5594518"/>
              <a:gd name="connsiteX242" fmla="*/ 2867647 w 4634700"/>
              <a:gd name="connsiteY242" fmla="*/ 5121648 h 5594518"/>
              <a:gd name="connsiteX243" fmla="*/ 2867809 w 4634700"/>
              <a:gd name="connsiteY243" fmla="*/ 5121723 h 5594518"/>
              <a:gd name="connsiteX244" fmla="*/ 2870896 w 4634700"/>
              <a:gd name="connsiteY244" fmla="*/ 5121490 h 5594518"/>
              <a:gd name="connsiteX245" fmla="*/ 2869705 w 4634700"/>
              <a:gd name="connsiteY245" fmla="*/ 5119765 h 5594518"/>
              <a:gd name="connsiteX246" fmla="*/ 2515329 w 4634700"/>
              <a:gd name="connsiteY246" fmla="*/ 5119640 h 5594518"/>
              <a:gd name="connsiteX247" fmla="*/ 2500632 w 4634700"/>
              <a:gd name="connsiteY247" fmla="*/ 5131750 h 5594518"/>
              <a:gd name="connsiteX248" fmla="*/ 2519667 w 4634700"/>
              <a:gd name="connsiteY248" fmla="*/ 5127054 h 5594518"/>
              <a:gd name="connsiteX249" fmla="*/ 2515493 w 4634700"/>
              <a:gd name="connsiteY249" fmla="*/ 5119716 h 5594518"/>
              <a:gd name="connsiteX250" fmla="*/ 2868200 w 4634700"/>
              <a:gd name="connsiteY250" fmla="*/ 5109642 h 5594518"/>
              <a:gd name="connsiteX251" fmla="*/ 2867574 w 4634700"/>
              <a:gd name="connsiteY251" fmla="*/ 5111005 h 5594518"/>
              <a:gd name="connsiteX252" fmla="*/ 2868079 w 4634700"/>
              <a:gd name="connsiteY252" fmla="*/ 5110764 h 5594518"/>
              <a:gd name="connsiteX253" fmla="*/ 2868200 w 4634700"/>
              <a:gd name="connsiteY253" fmla="*/ 5109642 h 5594518"/>
              <a:gd name="connsiteX254" fmla="*/ 2585415 w 4634700"/>
              <a:gd name="connsiteY254" fmla="*/ 5105389 h 5594518"/>
              <a:gd name="connsiteX255" fmla="*/ 2557049 w 4634700"/>
              <a:gd name="connsiteY255" fmla="*/ 5126075 h 5594518"/>
              <a:gd name="connsiteX256" fmla="*/ 2581359 w 4634700"/>
              <a:gd name="connsiteY256" fmla="*/ 5122861 h 5594518"/>
              <a:gd name="connsiteX257" fmla="*/ 2587667 w 4634700"/>
              <a:gd name="connsiteY257" fmla="*/ 5107840 h 5594518"/>
              <a:gd name="connsiteX258" fmla="*/ 2585415 w 4634700"/>
              <a:gd name="connsiteY258" fmla="*/ 5105389 h 5594518"/>
              <a:gd name="connsiteX259" fmla="*/ 2694434 w 4634700"/>
              <a:gd name="connsiteY259" fmla="*/ 5104077 h 5594518"/>
              <a:gd name="connsiteX260" fmla="*/ 2692838 w 4634700"/>
              <a:gd name="connsiteY260" fmla="*/ 5104523 h 5594518"/>
              <a:gd name="connsiteX261" fmla="*/ 2694867 w 4634700"/>
              <a:gd name="connsiteY261" fmla="*/ 5106162 h 5594518"/>
              <a:gd name="connsiteX262" fmla="*/ 2694434 w 4634700"/>
              <a:gd name="connsiteY262" fmla="*/ 5104077 h 5594518"/>
              <a:gd name="connsiteX263" fmla="*/ 2603511 w 4634700"/>
              <a:gd name="connsiteY263" fmla="*/ 5104036 h 5594518"/>
              <a:gd name="connsiteX264" fmla="*/ 2596175 w 4634700"/>
              <a:gd name="connsiteY264" fmla="*/ 5109628 h 5594518"/>
              <a:gd name="connsiteX265" fmla="*/ 2596177 w 4634700"/>
              <a:gd name="connsiteY265" fmla="*/ 5112220 h 5594518"/>
              <a:gd name="connsiteX266" fmla="*/ 2603004 w 4634700"/>
              <a:gd name="connsiteY266" fmla="*/ 5109462 h 5594518"/>
              <a:gd name="connsiteX267" fmla="*/ 2603511 w 4634700"/>
              <a:gd name="connsiteY267" fmla="*/ 5104036 h 5594518"/>
              <a:gd name="connsiteX268" fmla="*/ 2711529 w 4634700"/>
              <a:gd name="connsiteY268" fmla="*/ 5100144 h 5594518"/>
              <a:gd name="connsiteX269" fmla="*/ 2706105 w 4634700"/>
              <a:gd name="connsiteY269" fmla="*/ 5100716 h 5594518"/>
              <a:gd name="connsiteX270" fmla="*/ 2706033 w 4634700"/>
              <a:gd name="connsiteY270" fmla="*/ 5102952 h 5594518"/>
              <a:gd name="connsiteX271" fmla="*/ 2705867 w 4634700"/>
              <a:gd name="connsiteY271" fmla="*/ 5102964 h 5594518"/>
              <a:gd name="connsiteX272" fmla="*/ 2706031 w 4634700"/>
              <a:gd name="connsiteY272" fmla="*/ 5103039 h 5594518"/>
              <a:gd name="connsiteX273" fmla="*/ 2706033 w 4634700"/>
              <a:gd name="connsiteY273" fmla="*/ 5102952 h 5594518"/>
              <a:gd name="connsiteX274" fmla="*/ 2711203 w 4634700"/>
              <a:gd name="connsiteY274" fmla="*/ 5102586 h 5594518"/>
              <a:gd name="connsiteX275" fmla="*/ 2711529 w 4634700"/>
              <a:gd name="connsiteY275" fmla="*/ 5100144 h 5594518"/>
              <a:gd name="connsiteX276" fmla="*/ 1966399 w 4634700"/>
              <a:gd name="connsiteY276" fmla="*/ 5098267 h 5594518"/>
              <a:gd name="connsiteX277" fmla="*/ 1955935 w 4634700"/>
              <a:gd name="connsiteY277" fmla="*/ 5100299 h 5594518"/>
              <a:gd name="connsiteX278" fmla="*/ 1955949 w 4634700"/>
              <a:gd name="connsiteY278" fmla="*/ 5102427 h 5594518"/>
              <a:gd name="connsiteX279" fmla="*/ 1965682 w 4634700"/>
              <a:gd name="connsiteY279" fmla="*/ 5102418 h 5594518"/>
              <a:gd name="connsiteX280" fmla="*/ 1966399 w 4634700"/>
              <a:gd name="connsiteY280" fmla="*/ 5098267 h 5594518"/>
              <a:gd name="connsiteX281" fmla="*/ 1974835 w 4634700"/>
              <a:gd name="connsiteY281" fmla="*/ 5097192 h 5594518"/>
              <a:gd name="connsiteX282" fmla="*/ 1971989 w 4634700"/>
              <a:gd name="connsiteY282" fmla="*/ 5097770 h 5594518"/>
              <a:gd name="connsiteX283" fmla="*/ 1972896 w 4634700"/>
              <a:gd name="connsiteY283" fmla="*/ 5105733 h 5594518"/>
              <a:gd name="connsiteX284" fmla="*/ 1975325 w 4634700"/>
              <a:gd name="connsiteY284" fmla="*/ 5105198 h 5594518"/>
              <a:gd name="connsiteX285" fmla="*/ 1974835 w 4634700"/>
              <a:gd name="connsiteY285" fmla="*/ 5097192 h 5594518"/>
              <a:gd name="connsiteX286" fmla="*/ 2878173 w 4634700"/>
              <a:gd name="connsiteY286" fmla="*/ 5091823 h 5594518"/>
              <a:gd name="connsiteX287" fmla="*/ 2872301 w 4634700"/>
              <a:gd name="connsiteY287" fmla="*/ 5093370 h 5594518"/>
              <a:gd name="connsiteX288" fmla="*/ 2872597 w 4634700"/>
              <a:gd name="connsiteY288" fmla="*/ 5097043 h 5594518"/>
              <a:gd name="connsiteX289" fmla="*/ 2875443 w 4634700"/>
              <a:gd name="connsiteY289" fmla="*/ 5096466 h 5594518"/>
              <a:gd name="connsiteX290" fmla="*/ 2878173 w 4634700"/>
              <a:gd name="connsiteY290" fmla="*/ 5091823 h 5594518"/>
              <a:gd name="connsiteX291" fmla="*/ 2806317 w 4634700"/>
              <a:gd name="connsiteY291" fmla="*/ 5073193 h 5594518"/>
              <a:gd name="connsiteX292" fmla="*/ 2796002 w 4634700"/>
              <a:gd name="connsiteY292" fmla="*/ 5075761 h 5594518"/>
              <a:gd name="connsiteX293" fmla="*/ 2797194 w 4634700"/>
              <a:gd name="connsiteY293" fmla="*/ 5074894 h 5594518"/>
              <a:gd name="connsiteX294" fmla="*/ 2728196 w 4634700"/>
              <a:gd name="connsiteY294" fmla="*/ 5094124 h 5594518"/>
              <a:gd name="connsiteX295" fmla="*/ 2718149 w 4634700"/>
              <a:gd name="connsiteY295" fmla="*/ 5098704 h 5594518"/>
              <a:gd name="connsiteX296" fmla="*/ 2729415 w 4634700"/>
              <a:gd name="connsiteY296" fmla="*/ 5105295 h 5594518"/>
              <a:gd name="connsiteX297" fmla="*/ 2754831 w 4634700"/>
              <a:gd name="connsiteY297" fmla="*/ 5098816 h 5594518"/>
              <a:gd name="connsiteX298" fmla="*/ 2743263 w 4634700"/>
              <a:gd name="connsiteY298" fmla="*/ 5111893 h 5594518"/>
              <a:gd name="connsiteX299" fmla="*/ 2748598 w 4634700"/>
              <a:gd name="connsiteY299" fmla="*/ 5114109 h 5594518"/>
              <a:gd name="connsiteX300" fmla="*/ 2760553 w 4634700"/>
              <a:gd name="connsiteY300" fmla="*/ 5107105 h 5594518"/>
              <a:gd name="connsiteX301" fmla="*/ 2761879 w 4634700"/>
              <a:gd name="connsiteY301" fmla="*/ 5104650 h 5594518"/>
              <a:gd name="connsiteX302" fmla="*/ 2765129 w 4634700"/>
              <a:gd name="connsiteY302" fmla="*/ 5104491 h 5594518"/>
              <a:gd name="connsiteX303" fmla="*/ 2765727 w 4634700"/>
              <a:gd name="connsiteY303" fmla="*/ 5104058 h 5594518"/>
              <a:gd name="connsiteX304" fmla="*/ 2775251 w 4634700"/>
              <a:gd name="connsiteY304" fmla="*/ 5100180 h 5594518"/>
              <a:gd name="connsiteX305" fmla="*/ 2784074 w 4634700"/>
              <a:gd name="connsiteY305" fmla="*/ 5099992 h 5594518"/>
              <a:gd name="connsiteX306" fmla="*/ 2792198 w 4634700"/>
              <a:gd name="connsiteY306" fmla="*/ 5098300 h 5594518"/>
              <a:gd name="connsiteX307" fmla="*/ 2794075 w 4634700"/>
              <a:gd name="connsiteY307" fmla="*/ 5096806 h 5594518"/>
              <a:gd name="connsiteX308" fmla="*/ 2812977 w 4634700"/>
              <a:gd name="connsiteY308" fmla="*/ 5088513 h 5594518"/>
              <a:gd name="connsiteX309" fmla="*/ 2813052 w 4634700"/>
              <a:gd name="connsiteY309" fmla="*/ 5088783 h 5594518"/>
              <a:gd name="connsiteX310" fmla="*/ 2817972 w 4634700"/>
              <a:gd name="connsiteY310" fmla="*/ 5085855 h 5594518"/>
              <a:gd name="connsiteX311" fmla="*/ 2813783 w 4634700"/>
              <a:gd name="connsiteY311" fmla="*/ 5086760 h 5594518"/>
              <a:gd name="connsiteX312" fmla="*/ 2807792 w 4634700"/>
              <a:gd name="connsiteY312" fmla="*/ 5073870 h 5594518"/>
              <a:gd name="connsiteX313" fmla="*/ 2806317 w 4634700"/>
              <a:gd name="connsiteY313" fmla="*/ 5073193 h 5594518"/>
              <a:gd name="connsiteX314" fmla="*/ 2724622 w 4634700"/>
              <a:gd name="connsiteY314" fmla="*/ 5070789 h 5594518"/>
              <a:gd name="connsiteX315" fmla="*/ 2722653 w 4634700"/>
              <a:gd name="connsiteY315" fmla="*/ 5072478 h 5594518"/>
              <a:gd name="connsiteX316" fmla="*/ 2723299 w 4634700"/>
              <a:gd name="connsiteY316" fmla="*/ 5074331 h 5594518"/>
              <a:gd name="connsiteX317" fmla="*/ 2723174 w 4634700"/>
              <a:gd name="connsiteY317" fmla="*/ 5074368 h 5594518"/>
              <a:gd name="connsiteX318" fmla="*/ 2723338 w 4634700"/>
              <a:gd name="connsiteY318" fmla="*/ 5074442 h 5594518"/>
              <a:gd name="connsiteX319" fmla="*/ 2723299 w 4634700"/>
              <a:gd name="connsiteY319" fmla="*/ 5074331 h 5594518"/>
              <a:gd name="connsiteX320" fmla="*/ 2726618 w 4634700"/>
              <a:gd name="connsiteY320" fmla="*/ 5073357 h 5594518"/>
              <a:gd name="connsiteX321" fmla="*/ 2724622 w 4634700"/>
              <a:gd name="connsiteY321" fmla="*/ 5070789 h 5594518"/>
              <a:gd name="connsiteX322" fmla="*/ 1939743 w 4634700"/>
              <a:gd name="connsiteY322" fmla="*/ 4871920 h 5594518"/>
              <a:gd name="connsiteX323" fmla="*/ 1932782 w 4634700"/>
              <a:gd name="connsiteY323" fmla="*/ 4876267 h 5594518"/>
              <a:gd name="connsiteX324" fmla="*/ 1933631 w 4634700"/>
              <a:gd name="connsiteY324" fmla="*/ 4878308 h 5594518"/>
              <a:gd name="connsiteX325" fmla="*/ 1933540 w 4634700"/>
              <a:gd name="connsiteY325" fmla="*/ 4878502 h 5594518"/>
              <a:gd name="connsiteX326" fmla="*/ 1940741 w 4634700"/>
              <a:gd name="connsiteY326" fmla="*/ 4874503 h 5594518"/>
              <a:gd name="connsiteX327" fmla="*/ 1939743 w 4634700"/>
              <a:gd name="connsiteY327" fmla="*/ 4871920 h 5594518"/>
              <a:gd name="connsiteX328" fmla="*/ 1305162 w 4634700"/>
              <a:gd name="connsiteY328" fmla="*/ 4756492 h 5594518"/>
              <a:gd name="connsiteX329" fmla="*/ 1297975 w 4634700"/>
              <a:gd name="connsiteY329" fmla="*/ 4757436 h 5594518"/>
              <a:gd name="connsiteX330" fmla="*/ 1298274 w 4634700"/>
              <a:gd name="connsiteY330" fmla="*/ 4761108 h 5594518"/>
              <a:gd name="connsiteX331" fmla="*/ 1305355 w 4634700"/>
              <a:gd name="connsiteY331" fmla="*/ 4758232 h 5594518"/>
              <a:gd name="connsiteX332" fmla="*/ 1305162 w 4634700"/>
              <a:gd name="connsiteY332" fmla="*/ 4756492 h 5594518"/>
              <a:gd name="connsiteX333" fmla="*/ 1661353 w 4634700"/>
              <a:gd name="connsiteY333" fmla="*/ 4751794 h 5594518"/>
              <a:gd name="connsiteX334" fmla="*/ 1655050 w 4634700"/>
              <a:gd name="connsiteY334" fmla="*/ 4753848 h 5594518"/>
              <a:gd name="connsiteX335" fmla="*/ 1655258 w 4634700"/>
              <a:gd name="connsiteY335" fmla="*/ 4755123 h 5594518"/>
              <a:gd name="connsiteX336" fmla="*/ 1661473 w 4634700"/>
              <a:gd name="connsiteY336" fmla="*/ 4753262 h 5594518"/>
              <a:gd name="connsiteX337" fmla="*/ 1661353 w 4634700"/>
              <a:gd name="connsiteY337" fmla="*/ 4751794 h 5594518"/>
              <a:gd name="connsiteX338" fmla="*/ 1731176 w 4634700"/>
              <a:gd name="connsiteY338" fmla="*/ 4709598 h 5594518"/>
              <a:gd name="connsiteX339" fmla="*/ 1719698 w 4634700"/>
              <a:gd name="connsiteY339" fmla="*/ 4717294 h 5594518"/>
              <a:gd name="connsiteX340" fmla="*/ 1714719 w 4634700"/>
              <a:gd name="connsiteY340" fmla="*/ 4722079 h 5594518"/>
              <a:gd name="connsiteX341" fmla="*/ 1682343 w 4634700"/>
              <a:gd name="connsiteY341" fmla="*/ 4727718 h 5594518"/>
              <a:gd name="connsiteX342" fmla="*/ 1655064 w 4634700"/>
              <a:gd name="connsiteY342" fmla="*/ 4732635 h 5594518"/>
              <a:gd name="connsiteX343" fmla="*/ 1650444 w 4634700"/>
              <a:gd name="connsiteY343" fmla="*/ 4744422 h 5594518"/>
              <a:gd name="connsiteX344" fmla="*/ 1665022 w 4634700"/>
              <a:gd name="connsiteY344" fmla="*/ 4738623 h 5594518"/>
              <a:gd name="connsiteX345" fmla="*/ 1671388 w 4634700"/>
              <a:gd name="connsiteY345" fmla="*/ 4737303 h 5594518"/>
              <a:gd name="connsiteX346" fmla="*/ 1686516 w 4634700"/>
              <a:gd name="connsiteY346" fmla="*/ 4737652 h 5594518"/>
              <a:gd name="connsiteX347" fmla="*/ 1739671 w 4634700"/>
              <a:gd name="connsiteY347" fmla="*/ 4722226 h 5594518"/>
              <a:gd name="connsiteX348" fmla="*/ 1739819 w 4634700"/>
              <a:gd name="connsiteY348" fmla="*/ 4722766 h 5594518"/>
              <a:gd name="connsiteX349" fmla="*/ 1749031 w 4634700"/>
              <a:gd name="connsiteY349" fmla="*/ 4718273 h 5594518"/>
              <a:gd name="connsiteX350" fmla="*/ 1748450 w 4634700"/>
              <a:gd name="connsiteY350" fmla="*/ 4715649 h 5594518"/>
              <a:gd name="connsiteX351" fmla="*/ 1731413 w 4634700"/>
              <a:gd name="connsiteY351" fmla="*/ 4717724 h 5594518"/>
              <a:gd name="connsiteX352" fmla="*/ 1731176 w 4634700"/>
              <a:gd name="connsiteY352" fmla="*/ 4709598 h 5594518"/>
              <a:gd name="connsiteX353" fmla="*/ 1338881 w 4634700"/>
              <a:gd name="connsiteY353" fmla="*/ 4572032 h 5594518"/>
              <a:gd name="connsiteX354" fmla="*/ 1326467 w 4634700"/>
              <a:gd name="connsiteY354" fmla="*/ 4575290 h 5594518"/>
              <a:gd name="connsiteX355" fmla="*/ 1327272 w 4634700"/>
              <a:gd name="connsiteY355" fmla="*/ 4578723 h 5594518"/>
              <a:gd name="connsiteX356" fmla="*/ 1339240 w 4634700"/>
              <a:gd name="connsiteY356" fmla="*/ 4573849 h 5594518"/>
              <a:gd name="connsiteX357" fmla="*/ 1338881 w 4634700"/>
              <a:gd name="connsiteY357" fmla="*/ 4572032 h 5594518"/>
              <a:gd name="connsiteX358" fmla="*/ 1292995 w 4634700"/>
              <a:gd name="connsiteY358" fmla="*/ 4566511 h 5594518"/>
              <a:gd name="connsiteX359" fmla="*/ 1282332 w 4634700"/>
              <a:gd name="connsiteY359" fmla="*/ 4571516 h 5594518"/>
              <a:gd name="connsiteX360" fmla="*/ 1303557 w 4634700"/>
              <a:gd name="connsiteY360" fmla="*/ 4568536 h 5594518"/>
              <a:gd name="connsiteX361" fmla="*/ 1292995 w 4634700"/>
              <a:gd name="connsiteY361" fmla="*/ 4566511 h 5594518"/>
              <a:gd name="connsiteX362" fmla="*/ 1688660 w 4634700"/>
              <a:gd name="connsiteY362" fmla="*/ 4490111 h 5594518"/>
              <a:gd name="connsiteX363" fmla="*/ 1681297 w 4634700"/>
              <a:gd name="connsiteY363" fmla="*/ 4491445 h 5594518"/>
              <a:gd name="connsiteX364" fmla="*/ 1681296 w 4634700"/>
              <a:gd name="connsiteY364" fmla="*/ 4494038 h 5594518"/>
              <a:gd name="connsiteX365" fmla="*/ 1688734 w 4634700"/>
              <a:gd name="connsiteY365" fmla="*/ 4492976 h 5594518"/>
              <a:gd name="connsiteX366" fmla="*/ 1688660 w 4634700"/>
              <a:gd name="connsiteY366" fmla="*/ 4490111 h 5594518"/>
              <a:gd name="connsiteX367" fmla="*/ 1341611 w 4634700"/>
              <a:gd name="connsiteY367" fmla="*/ 4417428 h 5594518"/>
              <a:gd name="connsiteX368" fmla="*/ 1335887 w 4634700"/>
              <a:gd name="connsiteY368" fmla="*/ 4419515 h 5594518"/>
              <a:gd name="connsiteX369" fmla="*/ 1341106 w 4634700"/>
              <a:gd name="connsiteY369" fmla="*/ 4417666 h 5594518"/>
              <a:gd name="connsiteX370" fmla="*/ 1341611 w 4634700"/>
              <a:gd name="connsiteY370" fmla="*/ 4417428 h 5594518"/>
              <a:gd name="connsiteX371" fmla="*/ 1242408 w 4634700"/>
              <a:gd name="connsiteY371" fmla="*/ 4372318 h 5594518"/>
              <a:gd name="connsiteX372" fmla="*/ 1241871 w 4634700"/>
              <a:gd name="connsiteY372" fmla="*/ 4373487 h 5594518"/>
              <a:gd name="connsiteX373" fmla="*/ 1243213 w 4634700"/>
              <a:gd name="connsiteY373" fmla="*/ 4373161 h 5594518"/>
              <a:gd name="connsiteX374" fmla="*/ 1242408 w 4634700"/>
              <a:gd name="connsiteY374" fmla="*/ 4372318 h 5594518"/>
              <a:gd name="connsiteX375" fmla="*/ 1724795 w 4634700"/>
              <a:gd name="connsiteY375" fmla="*/ 4321145 h 5594518"/>
              <a:gd name="connsiteX376" fmla="*/ 1724542 w 4634700"/>
              <a:gd name="connsiteY376" fmla="*/ 4321264 h 5594518"/>
              <a:gd name="connsiteX377" fmla="*/ 1723497 w 4634700"/>
              <a:gd name="connsiteY377" fmla="*/ 4330453 h 5594518"/>
              <a:gd name="connsiteX378" fmla="*/ 1727359 w 4634700"/>
              <a:gd name="connsiteY378" fmla="*/ 4321616 h 5594518"/>
              <a:gd name="connsiteX379" fmla="*/ 1724795 w 4634700"/>
              <a:gd name="connsiteY379" fmla="*/ 4321145 h 5594518"/>
              <a:gd name="connsiteX380" fmla="*/ 1474061 w 4634700"/>
              <a:gd name="connsiteY380" fmla="*/ 4275502 h 5594518"/>
              <a:gd name="connsiteX381" fmla="*/ 1463808 w 4634700"/>
              <a:gd name="connsiteY381" fmla="*/ 4278101 h 5594518"/>
              <a:gd name="connsiteX382" fmla="*/ 1463898 w 4634700"/>
              <a:gd name="connsiteY382" fmla="*/ 4277905 h 5594518"/>
              <a:gd name="connsiteX383" fmla="*/ 1455160 w 4634700"/>
              <a:gd name="connsiteY383" fmla="*/ 4288276 h 5594518"/>
              <a:gd name="connsiteX384" fmla="*/ 1482648 w 4634700"/>
              <a:gd name="connsiteY384" fmla="*/ 4282041 h 5594518"/>
              <a:gd name="connsiteX385" fmla="*/ 1474061 w 4634700"/>
              <a:gd name="connsiteY385" fmla="*/ 4275502 h 5594518"/>
              <a:gd name="connsiteX386" fmla="*/ 1203695 w 4634700"/>
              <a:gd name="connsiteY386" fmla="*/ 4272476 h 5594518"/>
              <a:gd name="connsiteX387" fmla="*/ 1202666 w 4634700"/>
              <a:gd name="connsiteY387" fmla="*/ 4273418 h 5594518"/>
              <a:gd name="connsiteX388" fmla="*/ 1202576 w 4634700"/>
              <a:gd name="connsiteY388" fmla="*/ 4273613 h 5594518"/>
              <a:gd name="connsiteX389" fmla="*/ 1203903 w 4634700"/>
              <a:gd name="connsiteY389" fmla="*/ 4273753 h 5594518"/>
              <a:gd name="connsiteX390" fmla="*/ 1507362 w 4634700"/>
              <a:gd name="connsiteY390" fmla="*/ 4271466 h 5594518"/>
              <a:gd name="connsiteX391" fmla="*/ 1496763 w 4634700"/>
              <a:gd name="connsiteY391" fmla="*/ 4275085 h 5594518"/>
              <a:gd name="connsiteX392" fmla="*/ 1497016 w 4634700"/>
              <a:gd name="connsiteY392" fmla="*/ 4277560 h 5594518"/>
              <a:gd name="connsiteX393" fmla="*/ 1502814 w 4634700"/>
              <a:gd name="connsiteY393" fmla="*/ 4275743 h 5594518"/>
              <a:gd name="connsiteX394" fmla="*/ 1507807 w 4634700"/>
              <a:gd name="connsiteY394" fmla="*/ 4273088 h 5594518"/>
              <a:gd name="connsiteX395" fmla="*/ 1507362 w 4634700"/>
              <a:gd name="connsiteY395" fmla="*/ 4271466 h 5594518"/>
              <a:gd name="connsiteX396" fmla="*/ 1573511 w 4634700"/>
              <a:gd name="connsiteY396" fmla="*/ 4265783 h 5594518"/>
              <a:gd name="connsiteX397" fmla="*/ 1546011 w 4634700"/>
              <a:gd name="connsiteY397" fmla="*/ 4267296 h 5594518"/>
              <a:gd name="connsiteX398" fmla="*/ 1546831 w 4634700"/>
              <a:gd name="connsiteY398" fmla="*/ 4267672 h 5594518"/>
              <a:gd name="connsiteX399" fmla="*/ 1533939 w 4634700"/>
              <a:gd name="connsiteY399" fmla="*/ 4267643 h 5594518"/>
              <a:gd name="connsiteX400" fmla="*/ 1528855 w 4634700"/>
              <a:gd name="connsiteY400" fmla="*/ 4267903 h 5594518"/>
              <a:gd name="connsiteX401" fmla="*/ 1519136 w 4634700"/>
              <a:gd name="connsiteY401" fmla="*/ 4277819 h 5594518"/>
              <a:gd name="connsiteX402" fmla="*/ 1495896 w 4634700"/>
              <a:gd name="connsiteY402" fmla="*/ 4283884 h 5594518"/>
              <a:gd name="connsiteX403" fmla="*/ 1420294 w 4634700"/>
              <a:gd name="connsiteY403" fmla="*/ 4306680 h 5594518"/>
              <a:gd name="connsiteX404" fmla="*/ 1440015 w 4634700"/>
              <a:gd name="connsiteY404" fmla="*/ 4306545 h 5594518"/>
              <a:gd name="connsiteX405" fmla="*/ 1479276 w 4634700"/>
              <a:gd name="connsiteY405" fmla="*/ 4298883 h 5594518"/>
              <a:gd name="connsiteX406" fmla="*/ 1483151 w 4634700"/>
              <a:gd name="connsiteY406" fmla="*/ 4297364 h 5594518"/>
              <a:gd name="connsiteX407" fmla="*/ 1500279 w 4634700"/>
              <a:gd name="connsiteY407" fmla="*/ 4289905 h 5594518"/>
              <a:gd name="connsiteX408" fmla="*/ 1560319 w 4634700"/>
              <a:gd name="connsiteY408" fmla="*/ 4272457 h 5594518"/>
              <a:gd name="connsiteX409" fmla="*/ 1560052 w 4634700"/>
              <a:gd name="connsiteY409" fmla="*/ 4273039 h 5594518"/>
              <a:gd name="connsiteX410" fmla="*/ 1576567 w 4634700"/>
              <a:gd name="connsiteY410" fmla="*/ 4266481 h 5594518"/>
              <a:gd name="connsiteX411" fmla="*/ 1573511 w 4634700"/>
              <a:gd name="connsiteY411" fmla="*/ 4265783 h 5594518"/>
              <a:gd name="connsiteX412" fmla="*/ 1638693 w 4634700"/>
              <a:gd name="connsiteY412" fmla="*/ 4264373 h 5594518"/>
              <a:gd name="connsiteX413" fmla="*/ 1631286 w 4634700"/>
              <a:gd name="connsiteY413" fmla="*/ 4264506 h 5594518"/>
              <a:gd name="connsiteX414" fmla="*/ 1628452 w 4634700"/>
              <a:gd name="connsiteY414" fmla="*/ 4264618 h 5594518"/>
              <a:gd name="connsiteX415" fmla="*/ 1623668 w 4634700"/>
              <a:gd name="connsiteY415" fmla="*/ 4265957 h 5594518"/>
              <a:gd name="connsiteX416" fmla="*/ 1624014 w 4634700"/>
              <a:gd name="connsiteY416" fmla="*/ 4269634 h 5594518"/>
              <a:gd name="connsiteX417" fmla="*/ 1623965 w 4634700"/>
              <a:gd name="connsiteY417" fmla="*/ 4269631 h 5594518"/>
              <a:gd name="connsiteX418" fmla="*/ 1624039 w 4634700"/>
              <a:gd name="connsiteY418" fmla="*/ 4269900 h 5594518"/>
              <a:gd name="connsiteX419" fmla="*/ 1624014 w 4634700"/>
              <a:gd name="connsiteY419" fmla="*/ 4269634 h 5594518"/>
              <a:gd name="connsiteX420" fmla="*/ 1631921 w 4634700"/>
              <a:gd name="connsiteY420" fmla="*/ 4269926 h 5594518"/>
              <a:gd name="connsiteX421" fmla="*/ 1638693 w 4634700"/>
              <a:gd name="connsiteY421" fmla="*/ 4264373 h 5594518"/>
              <a:gd name="connsiteX422" fmla="*/ 1199745 w 4634700"/>
              <a:gd name="connsiteY422" fmla="*/ 4237856 h 5594518"/>
              <a:gd name="connsiteX423" fmla="*/ 1196275 w 4634700"/>
              <a:gd name="connsiteY423" fmla="*/ 4244543 h 5594518"/>
              <a:gd name="connsiteX424" fmla="*/ 1200508 w 4634700"/>
              <a:gd name="connsiteY424" fmla="*/ 4244840 h 5594518"/>
              <a:gd name="connsiteX425" fmla="*/ 1200762 w 4634700"/>
              <a:gd name="connsiteY425" fmla="*/ 4244719 h 5594518"/>
              <a:gd name="connsiteX426" fmla="*/ 1206874 w 4634700"/>
              <a:gd name="connsiteY426" fmla="*/ 4240925 h 5594518"/>
              <a:gd name="connsiteX427" fmla="*/ 1207529 w 4634700"/>
              <a:gd name="connsiteY427" fmla="*/ 4238634 h 5594518"/>
              <a:gd name="connsiteX428" fmla="*/ 1199745 w 4634700"/>
              <a:gd name="connsiteY428" fmla="*/ 4237856 h 5594518"/>
              <a:gd name="connsiteX429" fmla="*/ 1587431 w 4634700"/>
              <a:gd name="connsiteY429" fmla="*/ 4014223 h 5594518"/>
              <a:gd name="connsiteX430" fmla="*/ 1581215 w 4634700"/>
              <a:gd name="connsiteY430" fmla="*/ 4016083 h 5594518"/>
              <a:gd name="connsiteX431" fmla="*/ 1581424 w 4634700"/>
              <a:gd name="connsiteY431" fmla="*/ 4017357 h 5594518"/>
              <a:gd name="connsiteX432" fmla="*/ 1587640 w 4634700"/>
              <a:gd name="connsiteY432" fmla="*/ 4015498 h 5594518"/>
              <a:gd name="connsiteX433" fmla="*/ 1587431 w 4634700"/>
              <a:gd name="connsiteY433" fmla="*/ 4014223 h 5594518"/>
              <a:gd name="connsiteX434" fmla="*/ 1601982 w 4634700"/>
              <a:gd name="connsiteY434" fmla="*/ 3983418 h 5594518"/>
              <a:gd name="connsiteX435" fmla="*/ 1598629 w 4634700"/>
              <a:gd name="connsiteY435" fmla="*/ 3984233 h 5594518"/>
              <a:gd name="connsiteX436" fmla="*/ 1601209 w 4634700"/>
              <a:gd name="connsiteY436" fmla="*/ 3984240 h 5594518"/>
              <a:gd name="connsiteX437" fmla="*/ 1601982 w 4634700"/>
              <a:gd name="connsiteY437" fmla="*/ 3983418 h 5594518"/>
              <a:gd name="connsiteX438" fmla="*/ 1577434 w 4634700"/>
              <a:gd name="connsiteY438" fmla="*/ 3981097 h 5594518"/>
              <a:gd name="connsiteX439" fmla="*/ 1576584 w 4634700"/>
              <a:gd name="connsiteY439" fmla="*/ 3984244 h 5594518"/>
              <a:gd name="connsiteX440" fmla="*/ 1579998 w 4634700"/>
              <a:gd name="connsiteY440" fmla="*/ 3984161 h 5594518"/>
              <a:gd name="connsiteX441" fmla="*/ 1580161 w 4634700"/>
              <a:gd name="connsiteY441" fmla="*/ 3984236 h 5594518"/>
              <a:gd name="connsiteX442" fmla="*/ 1580414 w 4634700"/>
              <a:gd name="connsiteY442" fmla="*/ 3984117 h 5594518"/>
              <a:gd name="connsiteX443" fmla="*/ 1579922 w 4634700"/>
              <a:gd name="connsiteY443" fmla="*/ 3981297 h 5594518"/>
              <a:gd name="connsiteX444" fmla="*/ 1577434 w 4634700"/>
              <a:gd name="connsiteY444" fmla="*/ 3981097 h 5594518"/>
              <a:gd name="connsiteX445" fmla="*/ 2124340 w 4634700"/>
              <a:gd name="connsiteY445" fmla="*/ 3977488 h 5594518"/>
              <a:gd name="connsiteX446" fmla="*/ 2125681 w 4634700"/>
              <a:gd name="connsiteY446" fmla="*/ 3979756 h 5594518"/>
              <a:gd name="connsiteX447" fmla="*/ 2125770 w 4634700"/>
              <a:gd name="connsiteY447" fmla="*/ 3979561 h 5594518"/>
              <a:gd name="connsiteX448" fmla="*/ 2126771 w 4634700"/>
              <a:gd name="connsiteY448" fmla="*/ 3979548 h 5594518"/>
              <a:gd name="connsiteX449" fmla="*/ 2127158 w 4634700"/>
              <a:gd name="connsiteY449" fmla="*/ 3977839 h 5594518"/>
              <a:gd name="connsiteX450" fmla="*/ 2124340 w 4634700"/>
              <a:gd name="connsiteY450" fmla="*/ 3977488 h 5594518"/>
              <a:gd name="connsiteX451" fmla="*/ 2152139 w 4634700"/>
              <a:gd name="connsiteY451" fmla="*/ 3977057 h 5594518"/>
              <a:gd name="connsiteX452" fmla="*/ 2148129 w 4634700"/>
              <a:gd name="connsiteY452" fmla="*/ 3982759 h 5594518"/>
              <a:gd name="connsiteX453" fmla="*/ 2154389 w 4634700"/>
              <a:gd name="connsiteY453" fmla="*/ 3979506 h 5594518"/>
              <a:gd name="connsiteX454" fmla="*/ 2154224 w 4634700"/>
              <a:gd name="connsiteY454" fmla="*/ 3979431 h 5594518"/>
              <a:gd name="connsiteX455" fmla="*/ 2152139 w 4634700"/>
              <a:gd name="connsiteY455" fmla="*/ 3977057 h 5594518"/>
              <a:gd name="connsiteX456" fmla="*/ 1306844 w 4634700"/>
              <a:gd name="connsiteY456" fmla="*/ 3975376 h 5594518"/>
              <a:gd name="connsiteX457" fmla="*/ 1303443 w 4634700"/>
              <a:gd name="connsiteY457" fmla="*/ 3982775 h 5594518"/>
              <a:gd name="connsiteX458" fmla="*/ 1306781 w 4634700"/>
              <a:gd name="connsiteY458" fmla="*/ 3990202 h 5594518"/>
              <a:gd name="connsiteX459" fmla="*/ 1306946 w 4634700"/>
              <a:gd name="connsiteY459" fmla="*/ 3990278 h 5594518"/>
              <a:gd name="connsiteX460" fmla="*/ 1313518 w 4634700"/>
              <a:gd name="connsiteY460" fmla="*/ 3987639 h 5594518"/>
              <a:gd name="connsiteX461" fmla="*/ 1306844 w 4634700"/>
              <a:gd name="connsiteY461" fmla="*/ 3975376 h 5594518"/>
              <a:gd name="connsiteX462" fmla="*/ 1306411 w 4634700"/>
              <a:gd name="connsiteY462" fmla="*/ 3973290 h 5594518"/>
              <a:gd name="connsiteX463" fmla="*/ 1306783 w 4634700"/>
              <a:gd name="connsiteY463" fmla="*/ 3974640 h 5594518"/>
              <a:gd name="connsiteX464" fmla="*/ 1307633 w 4634700"/>
              <a:gd name="connsiteY464" fmla="*/ 3974086 h 5594518"/>
              <a:gd name="connsiteX465" fmla="*/ 1306411 w 4634700"/>
              <a:gd name="connsiteY465" fmla="*/ 3973290 h 5594518"/>
              <a:gd name="connsiteX466" fmla="*/ 1606695 w 4634700"/>
              <a:gd name="connsiteY466" fmla="*/ 3966246 h 5594518"/>
              <a:gd name="connsiteX467" fmla="*/ 1599511 w 4634700"/>
              <a:gd name="connsiteY467" fmla="*/ 3967191 h 5594518"/>
              <a:gd name="connsiteX468" fmla="*/ 1595099 w 4634700"/>
              <a:gd name="connsiteY468" fmla="*/ 3969880 h 5594518"/>
              <a:gd name="connsiteX469" fmla="*/ 1594580 w 4634700"/>
              <a:gd name="connsiteY469" fmla="*/ 3969426 h 5594518"/>
              <a:gd name="connsiteX470" fmla="*/ 1594218 w 4634700"/>
              <a:gd name="connsiteY470" fmla="*/ 3968767 h 5594518"/>
              <a:gd name="connsiteX471" fmla="*/ 1593965 w 4634700"/>
              <a:gd name="connsiteY471" fmla="*/ 3968887 h 5594518"/>
              <a:gd name="connsiteX472" fmla="*/ 1594580 w 4634700"/>
              <a:gd name="connsiteY472" fmla="*/ 3969426 h 5594518"/>
              <a:gd name="connsiteX473" fmla="*/ 1597342 w 4634700"/>
              <a:gd name="connsiteY473" fmla="*/ 3974446 h 5594518"/>
              <a:gd name="connsiteX474" fmla="*/ 1602088 w 4634700"/>
              <a:gd name="connsiteY474" fmla="*/ 3972383 h 5594518"/>
              <a:gd name="connsiteX475" fmla="*/ 1606695 w 4634700"/>
              <a:gd name="connsiteY475" fmla="*/ 3966246 h 5594518"/>
              <a:gd name="connsiteX476" fmla="*/ 2162975 w 4634700"/>
              <a:gd name="connsiteY476" fmla="*/ 3960815 h 5594518"/>
              <a:gd name="connsiteX477" fmla="*/ 2159519 w 4634700"/>
              <a:gd name="connsiteY477" fmla="*/ 3962291 h 5594518"/>
              <a:gd name="connsiteX478" fmla="*/ 2163037 w 4634700"/>
              <a:gd name="connsiteY478" fmla="*/ 3961549 h 5594518"/>
              <a:gd name="connsiteX479" fmla="*/ 2162975 w 4634700"/>
              <a:gd name="connsiteY479" fmla="*/ 3960815 h 5594518"/>
              <a:gd name="connsiteX480" fmla="*/ 1621230 w 4634700"/>
              <a:gd name="connsiteY480" fmla="*/ 3938500 h 5594518"/>
              <a:gd name="connsiteX481" fmla="*/ 1542973 w 4634700"/>
              <a:gd name="connsiteY481" fmla="*/ 3963615 h 5594518"/>
              <a:gd name="connsiteX482" fmla="*/ 1542616 w 4634700"/>
              <a:gd name="connsiteY482" fmla="*/ 3964394 h 5594518"/>
              <a:gd name="connsiteX483" fmla="*/ 1544747 w 4634700"/>
              <a:gd name="connsiteY483" fmla="*/ 3973154 h 5594518"/>
              <a:gd name="connsiteX484" fmla="*/ 1545491 w 4634700"/>
              <a:gd name="connsiteY484" fmla="*/ 3973260 h 5594518"/>
              <a:gd name="connsiteX485" fmla="*/ 1544538 w 4634700"/>
              <a:gd name="connsiteY485" fmla="*/ 3977066 h 5594518"/>
              <a:gd name="connsiteX486" fmla="*/ 1546059 w 4634700"/>
              <a:gd name="connsiteY486" fmla="*/ 3978942 h 5594518"/>
              <a:gd name="connsiteX487" fmla="*/ 1563512 w 4634700"/>
              <a:gd name="connsiteY487" fmla="*/ 3974230 h 5594518"/>
              <a:gd name="connsiteX488" fmla="*/ 1577255 w 4634700"/>
              <a:gd name="connsiteY488" fmla="*/ 3973707 h 5594518"/>
              <a:gd name="connsiteX489" fmla="*/ 1591462 w 4634700"/>
              <a:gd name="connsiteY489" fmla="*/ 3963963 h 5594518"/>
              <a:gd name="connsiteX490" fmla="*/ 1591298 w 4634700"/>
              <a:gd name="connsiteY490" fmla="*/ 3963888 h 5594518"/>
              <a:gd name="connsiteX491" fmla="*/ 1595471 w 4634700"/>
              <a:gd name="connsiteY491" fmla="*/ 3960855 h 5594518"/>
              <a:gd name="connsiteX492" fmla="*/ 1602120 w 4634700"/>
              <a:gd name="connsiteY492" fmla="*/ 3953299 h 5594518"/>
              <a:gd name="connsiteX493" fmla="*/ 1602297 w 4634700"/>
              <a:gd name="connsiteY493" fmla="*/ 3955502 h 5594518"/>
              <a:gd name="connsiteX494" fmla="*/ 1609157 w 4634700"/>
              <a:gd name="connsiteY494" fmla="*/ 3946627 h 5594518"/>
              <a:gd name="connsiteX495" fmla="*/ 1621230 w 4634700"/>
              <a:gd name="connsiteY495" fmla="*/ 3938500 h 5594518"/>
              <a:gd name="connsiteX496" fmla="*/ 1403853 w 4634700"/>
              <a:gd name="connsiteY496" fmla="*/ 3923274 h 5594518"/>
              <a:gd name="connsiteX497" fmla="*/ 1394419 w 4634700"/>
              <a:gd name="connsiteY497" fmla="*/ 3924360 h 5594518"/>
              <a:gd name="connsiteX498" fmla="*/ 1390631 w 4634700"/>
              <a:gd name="connsiteY498" fmla="*/ 3928279 h 5594518"/>
              <a:gd name="connsiteX499" fmla="*/ 1390705 w 4634700"/>
              <a:gd name="connsiteY499" fmla="*/ 3928551 h 5594518"/>
              <a:gd name="connsiteX500" fmla="*/ 1404419 w 4634700"/>
              <a:gd name="connsiteY500" fmla="*/ 3923769 h 5594518"/>
              <a:gd name="connsiteX501" fmla="*/ 1403853 w 4634700"/>
              <a:gd name="connsiteY501" fmla="*/ 3923274 h 5594518"/>
              <a:gd name="connsiteX502" fmla="*/ 1723319 w 4634700"/>
              <a:gd name="connsiteY502" fmla="*/ 3917263 h 5594518"/>
              <a:gd name="connsiteX503" fmla="*/ 1723324 w 4634700"/>
              <a:gd name="connsiteY503" fmla="*/ 3917388 h 5594518"/>
              <a:gd name="connsiteX504" fmla="*/ 1711611 w 4634700"/>
              <a:gd name="connsiteY504" fmla="*/ 3921137 h 5594518"/>
              <a:gd name="connsiteX505" fmla="*/ 1702464 w 4634700"/>
              <a:gd name="connsiteY505" fmla="*/ 3929374 h 5594518"/>
              <a:gd name="connsiteX506" fmla="*/ 1723363 w 4634700"/>
              <a:gd name="connsiteY506" fmla="*/ 3918462 h 5594518"/>
              <a:gd name="connsiteX507" fmla="*/ 1723324 w 4634700"/>
              <a:gd name="connsiteY507" fmla="*/ 3917388 h 5594518"/>
              <a:gd name="connsiteX508" fmla="*/ 1723483 w 4634700"/>
              <a:gd name="connsiteY508" fmla="*/ 3917338 h 5594518"/>
              <a:gd name="connsiteX509" fmla="*/ 1706836 w 4634700"/>
              <a:gd name="connsiteY509" fmla="*/ 3888259 h 5594518"/>
              <a:gd name="connsiteX510" fmla="*/ 1703334 w 4634700"/>
              <a:gd name="connsiteY510" fmla="*/ 3892047 h 5594518"/>
              <a:gd name="connsiteX511" fmla="*/ 1711442 w 4634700"/>
              <a:gd name="connsiteY511" fmla="*/ 3890818 h 5594518"/>
              <a:gd name="connsiteX512" fmla="*/ 1706836 w 4634700"/>
              <a:gd name="connsiteY512" fmla="*/ 3888259 h 5594518"/>
              <a:gd name="connsiteX513" fmla="*/ 1771304 w 4634700"/>
              <a:gd name="connsiteY513" fmla="*/ 3876352 h 5594518"/>
              <a:gd name="connsiteX514" fmla="*/ 1753478 w 4634700"/>
              <a:gd name="connsiteY514" fmla="*/ 3879715 h 5594518"/>
              <a:gd name="connsiteX515" fmla="*/ 1753388 w 4634700"/>
              <a:gd name="connsiteY515" fmla="*/ 3879909 h 5594518"/>
              <a:gd name="connsiteX516" fmla="*/ 1764074 w 4634700"/>
              <a:gd name="connsiteY516" fmla="*/ 3878689 h 5594518"/>
              <a:gd name="connsiteX517" fmla="*/ 1771304 w 4634700"/>
              <a:gd name="connsiteY517" fmla="*/ 3876352 h 5594518"/>
              <a:gd name="connsiteX518" fmla="*/ 557052 w 4634700"/>
              <a:gd name="connsiteY518" fmla="*/ 2314207 h 5594518"/>
              <a:gd name="connsiteX519" fmla="*/ 551208 w 4634700"/>
              <a:gd name="connsiteY519" fmla="*/ 2314825 h 5594518"/>
              <a:gd name="connsiteX520" fmla="*/ 551253 w 4634700"/>
              <a:gd name="connsiteY520" fmla="*/ 2316024 h 5594518"/>
              <a:gd name="connsiteX521" fmla="*/ 557097 w 4634700"/>
              <a:gd name="connsiteY521" fmla="*/ 2315406 h 5594518"/>
              <a:gd name="connsiteX522" fmla="*/ 557052 w 4634700"/>
              <a:gd name="connsiteY522" fmla="*/ 2314207 h 5594518"/>
              <a:gd name="connsiteX523" fmla="*/ 573779 w 4634700"/>
              <a:gd name="connsiteY523" fmla="*/ 2288174 h 5594518"/>
              <a:gd name="connsiteX524" fmla="*/ 570693 w 4634700"/>
              <a:gd name="connsiteY524" fmla="*/ 2288407 h 5594518"/>
              <a:gd name="connsiteX525" fmla="*/ 573092 w 4634700"/>
              <a:gd name="connsiteY525" fmla="*/ 2288802 h 5594518"/>
              <a:gd name="connsiteX526" fmla="*/ 573779 w 4634700"/>
              <a:gd name="connsiteY526" fmla="*/ 2288174 h 5594518"/>
              <a:gd name="connsiteX527" fmla="*/ 552599 w 4634700"/>
              <a:gd name="connsiteY527" fmla="*/ 2281980 h 5594518"/>
              <a:gd name="connsiteX528" fmla="*/ 551346 w 4634700"/>
              <a:gd name="connsiteY528" fmla="*/ 2284707 h 5594518"/>
              <a:gd name="connsiteX529" fmla="*/ 554491 w 4634700"/>
              <a:gd name="connsiteY529" fmla="*/ 2285208 h 5594518"/>
              <a:gd name="connsiteX530" fmla="*/ 554744 w 4634700"/>
              <a:gd name="connsiteY530" fmla="*/ 2285087 h 5594518"/>
              <a:gd name="connsiteX531" fmla="*/ 554744 w 4634700"/>
              <a:gd name="connsiteY531" fmla="*/ 2282496 h 5594518"/>
              <a:gd name="connsiteX532" fmla="*/ 552599 w 4634700"/>
              <a:gd name="connsiteY532" fmla="*/ 2281980 h 5594518"/>
              <a:gd name="connsiteX533" fmla="*/ 574018 w 4634700"/>
              <a:gd name="connsiteY533" fmla="*/ 2272957 h 5594518"/>
              <a:gd name="connsiteX534" fmla="*/ 569725 w 4634700"/>
              <a:gd name="connsiteY534" fmla="*/ 2274523 h 5594518"/>
              <a:gd name="connsiteX535" fmla="*/ 568846 w 4634700"/>
              <a:gd name="connsiteY535" fmla="*/ 2273411 h 5594518"/>
              <a:gd name="connsiteX536" fmla="*/ 575433 w 4634700"/>
              <a:gd name="connsiteY536" fmla="*/ 2278089 h 5594518"/>
              <a:gd name="connsiteX537" fmla="*/ 580411 w 4634700"/>
              <a:gd name="connsiteY537" fmla="*/ 2273301 h 5594518"/>
              <a:gd name="connsiteX538" fmla="*/ 574018 w 4634700"/>
              <a:gd name="connsiteY538" fmla="*/ 2272957 h 5594518"/>
              <a:gd name="connsiteX539" fmla="*/ 597302 w 4634700"/>
              <a:gd name="connsiteY539" fmla="*/ 2249937 h 5594518"/>
              <a:gd name="connsiteX540" fmla="*/ 524773 w 4634700"/>
              <a:gd name="connsiteY540" fmla="*/ 2259999 h 5594518"/>
              <a:gd name="connsiteX541" fmla="*/ 524251 w 4634700"/>
              <a:gd name="connsiteY541" fmla="*/ 2260703 h 5594518"/>
              <a:gd name="connsiteX542" fmla="*/ 524979 w 4634700"/>
              <a:gd name="connsiteY542" fmla="*/ 2269055 h 5594518"/>
              <a:gd name="connsiteX543" fmla="*/ 525471 w 4634700"/>
              <a:gd name="connsiteY543" fmla="*/ 2269281 h 5594518"/>
              <a:gd name="connsiteX544" fmla="*/ 523951 w 4634700"/>
              <a:gd name="connsiteY544" fmla="*/ 2272590 h 5594518"/>
              <a:gd name="connsiteX545" fmla="*/ 525054 w 4634700"/>
              <a:gd name="connsiteY545" fmla="*/ 2274513 h 5594518"/>
              <a:gd name="connsiteX546" fmla="*/ 541152 w 4634700"/>
              <a:gd name="connsiteY546" fmla="*/ 2273183 h 5594518"/>
              <a:gd name="connsiteX547" fmla="*/ 553405 w 4634700"/>
              <a:gd name="connsiteY547" fmla="*/ 2275041 h 5594518"/>
              <a:gd name="connsiteX548" fmla="*/ 567340 w 4634700"/>
              <a:gd name="connsiteY548" fmla="*/ 2268476 h 5594518"/>
              <a:gd name="connsiteX549" fmla="*/ 571485 w 4634700"/>
              <a:gd name="connsiteY549" fmla="*/ 2266370 h 5594518"/>
              <a:gd name="connsiteX550" fmla="*/ 578327 w 4634700"/>
              <a:gd name="connsiteY550" fmla="*/ 2260555 h 5594518"/>
              <a:gd name="connsiteX551" fmla="*/ 578178 w 4634700"/>
              <a:gd name="connsiteY551" fmla="*/ 2262608 h 5594518"/>
              <a:gd name="connsiteX552" fmla="*/ 585392 w 4634700"/>
              <a:gd name="connsiteY552" fmla="*/ 2255548 h 5594518"/>
              <a:gd name="connsiteX553" fmla="*/ 585646 w 4634700"/>
              <a:gd name="connsiteY553" fmla="*/ 2255429 h 5594518"/>
              <a:gd name="connsiteX554" fmla="*/ 597302 w 4634700"/>
              <a:gd name="connsiteY554" fmla="*/ 2249937 h 5594518"/>
              <a:gd name="connsiteX555" fmla="*/ 384861 w 4634700"/>
              <a:gd name="connsiteY555" fmla="*/ 2223539 h 5594518"/>
              <a:gd name="connsiteX556" fmla="*/ 380999 w 4634700"/>
              <a:gd name="connsiteY556" fmla="*/ 2229780 h 5594518"/>
              <a:gd name="connsiteX557" fmla="*/ 382921 w 4634700"/>
              <a:gd name="connsiteY557" fmla="*/ 2237266 h 5594518"/>
              <a:gd name="connsiteX558" fmla="*/ 389121 w 4634700"/>
              <a:gd name="connsiteY558" fmla="*/ 2235871 h 5594518"/>
              <a:gd name="connsiteX559" fmla="*/ 384861 w 4634700"/>
              <a:gd name="connsiteY559" fmla="*/ 2223539 h 5594518"/>
              <a:gd name="connsiteX560" fmla="*/ 565785 w 4634700"/>
              <a:gd name="connsiteY560" fmla="*/ 2187592 h 5594518"/>
              <a:gd name="connsiteX561" fmla="*/ 555157 w 4634700"/>
              <a:gd name="connsiteY561" fmla="*/ 2189546 h 5594518"/>
              <a:gd name="connsiteX562" fmla="*/ 565547 w 4634700"/>
              <a:gd name="connsiteY562" fmla="*/ 2189839 h 5594518"/>
              <a:gd name="connsiteX563" fmla="*/ 565785 w 4634700"/>
              <a:gd name="connsiteY563" fmla="*/ 2187592 h 5594518"/>
              <a:gd name="connsiteX564" fmla="*/ 450134 w 4634700"/>
              <a:gd name="connsiteY564" fmla="*/ 2177841 h 5594518"/>
              <a:gd name="connsiteX565" fmla="*/ 447333 w 4634700"/>
              <a:gd name="connsiteY565" fmla="*/ 2179619 h 5594518"/>
              <a:gd name="connsiteX566" fmla="*/ 450820 w 4634700"/>
              <a:gd name="connsiteY566" fmla="*/ 2179805 h 5594518"/>
              <a:gd name="connsiteX567" fmla="*/ 450134 w 4634700"/>
              <a:gd name="connsiteY567" fmla="*/ 2177841 h 5594518"/>
              <a:gd name="connsiteX568" fmla="*/ 620861 w 4634700"/>
              <a:gd name="connsiteY568" fmla="*/ 2169275 h 5594518"/>
              <a:gd name="connsiteX569" fmla="*/ 624663 w 4634700"/>
              <a:gd name="connsiteY569" fmla="*/ 2175266 h 5594518"/>
              <a:gd name="connsiteX570" fmla="*/ 629596 w 4634700"/>
              <a:gd name="connsiteY570" fmla="*/ 2169280 h 5594518"/>
              <a:gd name="connsiteX571" fmla="*/ 629343 w 4634700"/>
              <a:gd name="connsiteY571" fmla="*/ 2169398 h 5594518"/>
              <a:gd name="connsiteX572" fmla="*/ 627764 w 4634700"/>
              <a:gd name="connsiteY572" fmla="*/ 2169380 h 5594518"/>
              <a:gd name="connsiteX573" fmla="*/ 620861 w 4634700"/>
              <a:gd name="connsiteY573" fmla="*/ 2169275 h 5594518"/>
              <a:gd name="connsiteX574" fmla="*/ 436125 w 4634700"/>
              <a:gd name="connsiteY574" fmla="*/ 2168575 h 5594518"/>
              <a:gd name="connsiteX575" fmla="*/ 411337 w 4634700"/>
              <a:gd name="connsiteY575" fmla="*/ 2181471 h 5594518"/>
              <a:gd name="connsiteX576" fmla="*/ 431265 w 4634700"/>
              <a:gd name="connsiteY576" fmla="*/ 2180016 h 5594518"/>
              <a:gd name="connsiteX577" fmla="*/ 440850 w 4634700"/>
              <a:gd name="connsiteY577" fmla="*/ 2179470 h 5594518"/>
              <a:gd name="connsiteX578" fmla="*/ 440761 w 4634700"/>
              <a:gd name="connsiteY578" fmla="*/ 2179663 h 5594518"/>
              <a:gd name="connsiteX579" fmla="*/ 449599 w 4634700"/>
              <a:gd name="connsiteY579" fmla="*/ 2176414 h 5594518"/>
              <a:gd name="connsiteX580" fmla="*/ 436125 w 4634700"/>
              <a:gd name="connsiteY580" fmla="*/ 2168575 h 5594518"/>
              <a:gd name="connsiteX581" fmla="*/ 515080 w 4634700"/>
              <a:gd name="connsiteY581" fmla="*/ 2168303 h 5594518"/>
              <a:gd name="connsiteX582" fmla="*/ 512113 w 4634700"/>
              <a:gd name="connsiteY582" fmla="*/ 2170005 h 5594518"/>
              <a:gd name="connsiteX583" fmla="*/ 513365 w 4634700"/>
              <a:gd name="connsiteY583" fmla="*/ 2172466 h 5594518"/>
              <a:gd name="connsiteX584" fmla="*/ 519118 w 4634700"/>
              <a:gd name="connsiteY584" fmla="*/ 2172045 h 5594518"/>
              <a:gd name="connsiteX585" fmla="*/ 515080 w 4634700"/>
              <a:gd name="connsiteY585" fmla="*/ 2168303 h 5594518"/>
              <a:gd name="connsiteX586" fmla="*/ 543504 w 4634700"/>
              <a:gd name="connsiteY586" fmla="*/ 2163913 h 5594518"/>
              <a:gd name="connsiteX587" fmla="*/ 523605 w 4634700"/>
              <a:gd name="connsiteY587" fmla="*/ 2169625 h 5594518"/>
              <a:gd name="connsiteX588" fmla="*/ 523933 w 4634700"/>
              <a:gd name="connsiteY588" fmla="*/ 2169777 h 5594518"/>
              <a:gd name="connsiteX589" fmla="*/ 523262 w 4634700"/>
              <a:gd name="connsiteY589" fmla="*/ 2169941 h 5594518"/>
              <a:gd name="connsiteX590" fmla="*/ 523442 w 4634700"/>
              <a:gd name="connsiteY590" fmla="*/ 2169550 h 5594518"/>
              <a:gd name="connsiteX591" fmla="*/ 520191 w 4634700"/>
              <a:gd name="connsiteY591" fmla="*/ 2172302 h 5594518"/>
              <a:gd name="connsiteX592" fmla="*/ 536900 w 4634700"/>
              <a:gd name="connsiteY592" fmla="*/ 2177855 h 5594518"/>
              <a:gd name="connsiteX593" fmla="*/ 543190 w 4634700"/>
              <a:gd name="connsiteY593" fmla="*/ 2178859 h 5594518"/>
              <a:gd name="connsiteX594" fmla="*/ 544532 w 4634700"/>
              <a:gd name="connsiteY594" fmla="*/ 2178533 h 5594518"/>
              <a:gd name="connsiteX595" fmla="*/ 544769 w 4634700"/>
              <a:gd name="connsiteY595" fmla="*/ 2178879 h 5594518"/>
              <a:gd name="connsiteX596" fmla="*/ 564773 w 4634700"/>
              <a:gd name="connsiteY596" fmla="*/ 2164726 h 5594518"/>
              <a:gd name="connsiteX597" fmla="*/ 561093 w 4634700"/>
              <a:gd name="connsiteY597" fmla="*/ 2165392 h 5594518"/>
              <a:gd name="connsiteX598" fmla="*/ 561629 w 4634700"/>
              <a:gd name="connsiteY598" fmla="*/ 2164225 h 5594518"/>
              <a:gd name="connsiteX599" fmla="*/ 543504 w 4634700"/>
              <a:gd name="connsiteY599" fmla="*/ 2163913 h 5594518"/>
              <a:gd name="connsiteX600" fmla="*/ 583079 w 4634700"/>
              <a:gd name="connsiteY600" fmla="*/ 2162054 h 5594518"/>
              <a:gd name="connsiteX601" fmla="*/ 574895 w 4634700"/>
              <a:gd name="connsiteY601" fmla="*/ 2163010 h 5594518"/>
              <a:gd name="connsiteX602" fmla="*/ 565384 w 4634700"/>
              <a:gd name="connsiteY602" fmla="*/ 2171609 h 5594518"/>
              <a:gd name="connsiteX603" fmla="*/ 575744 w 4634700"/>
              <a:gd name="connsiteY603" fmla="*/ 2170237 h 5594518"/>
              <a:gd name="connsiteX604" fmla="*/ 573149 w 4634700"/>
              <a:gd name="connsiteY604" fmla="*/ 2175885 h 5594518"/>
              <a:gd name="connsiteX605" fmla="*/ 560241 w 4634700"/>
              <a:gd name="connsiteY605" fmla="*/ 2176319 h 5594518"/>
              <a:gd name="connsiteX606" fmla="*/ 559556 w 4634700"/>
              <a:gd name="connsiteY606" fmla="*/ 2176948 h 5594518"/>
              <a:gd name="connsiteX607" fmla="*/ 551789 w 4634700"/>
              <a:gd name="connsiteY607" fmla="*/ 2180454 h 5594518"/>
              <a:gd name="connsiteX608" fmla="*/ 552610 w 4634700"/>
              <a:gd name="connsiteY608" fmla="*/ 2183425 h 5594518"/>
              <a:gd name="connsiteX609" fmla="*/ 560569 w 4634700"/>
              <a:gd name="connsiteY609" fmla="*/ 2181659 h 5594518"/>
              <a:gd name="connsiteX610" fmla="*/ 560896 w 4634700"/>
              <a:gd name="connsiteY610" fmla="*/ 2184403 h 5594518"/>
              <a:gd name="connsiteX611" fmla="*/ 553504 w 4634700"/>
              <a:gd name="connsiteY611" fmla="*/ 2186665 h 5594518"/>
              <a:gd name="connsiteX612" fmla="*/ 553175 w 4634700"/>
              <a:gd name="connsiteY612" fmla="*/ 2186514 h 5594518"/>
              <a:gd name="connsiteX613" fmla="*/ 553921 w 4634700"/>
              <a:gd name="connsiteY613" fmla="*/ 2189213 h 5594518"/>
              <a:gd name="connsiteX614" fmla="*/ 568259 w 4634700"/>
              <a:gd name="connsiteY614" fmla="*/ 2183070 h 5594518"/>
              <a:gd name="connsiteX615" fmla="*/ 606179 w 4634700"/>
              <a:gd name="connsiteY615" fmla="*/ 2178327 h 5594518"/>
              <a:gd name="connsiteX616" fmla="*/ 602215 w 4634700"/>
              <a:gd name="connsiteY616" fmla="*/ 2172263 h 5594518"/>
              <a:gd name="connsiteX617" fmla="*/ 592929 w 4634700"/>
              <a:gd name="connsiteY617" fmla="*/ 2179076 h 5594518"/>
              <a:gd name="connsiteX618" fmla="*/ 589576 w 4634700"/>
              <a:gd name="connsiteY618" fmla="*/ 2169520 h 5594518"/>
              <a:gd name="connsiteX619" fmla="*/ 581884 w 4634700"/>
              <a:gd name="connsiteY619" fmla="*/ 2175888 h 5594518"/>
              <a:gd name="connsiteX620" fmla="*/ 578845 w 4634700"/>
              <a:gd name="connsiteY620" fmla="*/ 2169541 h 5594518"/>
              <a:gd name="connsiteX621" fmla="*/ 576504 w 4634700"/>
              <a:gd name="connsiteY621" fmla="*/ 2169881 h 5594518"/>
              <a:gd name="connsiteX622" fmla="*/ 578458 w 4634700"/>
              <a:gd name="connsiteY622" fmla="*/ 2168655 h 5594518"/>
              <a:gd name="connsiteX623" fmla="*/ 583079 w 4634700"/>
              <a:gd name="connsiteY623" fmla="*/ 2162054 h 5594518"/>
              <a:gd name="connsiteX624" fmla="*/ 438302 w 4634700"/>
              <a:gd name="connsiteY624" fmla="*/ 2160378 h 5594518"/>
              <a:gd name="connsiteX625" fmla="*/ 436947 w 4634700"/>
              <a:gd name="connsiteY625" fmla="*/ 2161169 h 5594518"/>
              <a:gd name="connsiteX626" fmla="*/ 439450 w 4634700"/>
              <a:gd name="connsiteY626" fmla="*/ 2160906 h 5594518"/>
              <a:gd name="connsiteX627" fmla="*/ 438302 w 4634700"/>
              <a:gd name="connsiteY627" fmla="*/ 2160378 h 5594518"/>
              <a:gd name="connsiteX628" fmla="*/ 572900 w 4634700"/>
              <a:gd name="connsiteY628" fmla="*/ 2150067 h 5594518"/>
              <a:gd name="connsiteX629" fmla="*/ 572828 w 4634700"/>
              <a:gd name="connsiteY629" fmla="*/ 2150151 h 5594518"/>
              <a:gd name="connsiteX630" fmla="*/ 571646 w 4634700"/>
              <a:gd name="connsiteY630" fmla="*/ 2150199 h 5594518"/>
              <a:gd name="connsiteX631" fmla="*/ 560826 w 4634700"/>
              <a:gd name="connsiteY631" fmla="*/ 2155602 h 5594518"/>
              <a:gd name="connsiteX632" fmla="*/ 568143 w 4634700"/>
              <a:gd name="connsiteY632" fmla="*/ 2155664 h 5594518"/>
              <a:gd name="connsiteX633" fmla="*/ 572828 w 4634700"/>
              <a:gd name="connsiteY633" fmla="*/ 2150151 h 5594518"/>
              <a:gd name="connsiteX634" fmla="*/ 573063 w 4634700"/>
              <a:gd name="connsiteY634" fmla="*/ 2150142 h 5594518"/>
              <a:gd name="connsiteX635" fmla="*/ 573421 w 4634700"/>
              <a:gd name="connsiteY635" fmla="*/ 2149363 h 5594518"/>
              <a:gd name="connsiteX636" fmla="*/ 573167 w 4634700"/>
              <a:gd name="connsiteY636" fmla="*/ 2149484 h 5594518"/>
              <a:gd name="connsiteX637" fmla="*/ 573242 w 4634700"/>
              <a:gd name="connsiteY637" fmla="*/ 2149754 h 5594518"/>
              <a:gd name="connsiteX638" fmla="*/ 525828 w 4634700"/>
              <a:gd name="connsiteY638" fmla="*/ 2144473 h 5594518"/>
              <a:gd name="connsiteX639" fmla="*/ 526991 w 4634700"/>
              <a:gd name="connsiteY639" fmla="*/ 2144538 h 5594518"/>
              <a:gd name="connsiteX640" fmla="*/ 526977 w 4634700"/>
              <a:gd name="connsiteY640" fmla="*/ 2144541 h 5594518"/>
              <a:gd name="connsiteX641" fmla="*/ 607882 w 4634700"/>
              <a:gd name="connsiteY641" fmla="*/ 2143505 h 5594518"/>
              <a:gd name="connsiteX642" fmla="*/ 595166 w 4634700"/>
              <a:gd name="connsiteY642" fmla="*/ 2145680 h 5594518"/>
              <a:gd name="connsiteX643" fmla="*/ 588251 w 4634700"/>
              <a:gd name="connsiteY643" fmla="*/ 2151227 h 5594518"/>
              <a:gd name="connsiteX644" fmla="*/ 588578 w 4634700"/>
              <a:gd name="connsiteY644" fmla="*/ 2151377 h 5594518"/>
              <a:gd name="connsiteX645" fmla="*/ 587401 w 4634700"/>
              <a:gd name="connsiteY645" fmla="*/ 2151779 h 5594518"/>
              <a:gd name="connsiteX646" fmla="*/ 588088 w 4634700"/>
              <a:gd name="connsiteY646" fmla="*/ 2151152 h 5594518"/>
              <a:gd name="connsiteX647" fmla="*/ 582677 w 4634700"/>
              <a:gd name="connsiteY647" fmla="*/ 2148665 h 5594518"/>
              <a:gd name="connsiteX648" fmla="*/ 576998 w 4634700"/>
              <a:gd name="connsiteY648" fmla="*/ 2154544 h 5594518"/>
              <a:gd name="connsiteX649" fmla="*/ 576117 w 4634700"/>
              <a:gd name="connsiteY649" fmla="*/ 2156026 h 5594518"/>
              <a:gd name="connsiteX650" fmla="*/ 578697 w 4634700"/>
              <a:gd name="connsiteY650" fmla="*/ 2156033 h 5594518"/>
              <a:gd name="connsiteX651" fmla="*/ 587313 w 4634700"/>
              <a:gd name="connsiteY651" fmla="*/ 2151973 h 5594518"/>
              <a:gd name="connsiteX652" fmla="*/ 582602 w 4634700"/>
              <a:gd name="connsiteY652" fmla="*/ 2156176 h 5594518"/>
              <a:gd name="connsiteX653" fmla="*/ 582929 w 4634700"/>
              <a:gd name="connsiteY653" fmla="*/ 2156327 h 5594518"/>
              <a:gd name="connsiteX654" fmla="*/ 588817 w 4634700"/>
              <a:gd name="connsiteY654" fmla="*/ 2156910 h 5594518"/>
              <a:gd name="connsiteX655" fmla="*/ 605929 w 4634700"/>
              <a:gd name="connsiteY655" fmla="*/ 2152510 h 5594518"/>
              <a:gd name="connsiteX656" fmla="*/ 600979 w 4634700"/>
              <a:gd name="connsiteY656" fmla="*/ 2158961 h 5594518"/>
              <a:gd name="connsiteX657" fmla="*/ 605286 w 4634700"/>
              <a:gd name="connsiteY657" fmla="*/ 2159526 h 5594518"/>
              <a:gd name="connsiteX658" fmla="*/ 619762 w 4634700"/>
              <a:gd name="connsiteY658" fmla="*/ 2151791 h 5594518"/>
              <a:gd name="connsiteX659" fmla="*/ 608702 w 4634700"/>
              <a:gd name="connsiteY659" fmla="*/ 2143880 h 5594518"/>
              <a:gd name="connsiteX660" fmla="*/ 607882 w 4634700"/>
              <a:gd name="connsiteY660" fmla="*/ 2143505 h 5594518"/>
              <a:gd name="connsiteX661" fmla="*/ 644283 w 4634700"/>
              <a:gd name="connsiteY661" fmla="*/ 2139479 h 5594518"/>
              <a:gd name="connsiteX662" fmla="*/ 630956 w 4634700"/>
              <a:gd name="connsiteY662" fmla="*/ 2139958 h 5594518"/>
              <a:gd name="connsiteX663" fmla="*/ 631120 w 4634700"/>
              <a:gd name="connsiteY663" fmla="*/ 2140033 h 5594518"/>
              <a:gd name="connsiteX664" fmla="*/ 643118 w 4634700"/>
              <a:gd name="connsiteY664" fmla="*/ 2142011 h 5594518"/>
              <a:gd name="connsiteX665" fmla="*/ 644283 w 4634700"/>
              <a:gd name="connsiteY665" fmla="*/ 2139479 h 5594518"/>
              <a:gd name="connsiteX666" fmla="*/ 2083735 w 4634700"/>
              <a:gd name="connsiteY666" fmla="*/ 2137568 h 5594518"/>
              <a:gd name="connsiteX667" fmla="*/ 2077891 w 4634700"/>
              <a:gd name="connsiteY667" fmla="*/ 2140777 h 5594518"/>
              <a:gd name="connsiteX668" fmla="*/ 2085225 w 4634700"/>
              <a:gd name="connsiteY668" fmla="*/ 2137783 h 5594518"/>
              <a:gd name="connsiteX669" fmla="*/ 2083646 w 4634700"/>
              <a:gd name="connsiteY669" fmla="*/ 2137763 h 5594518"/>
              <a:gd name="connsiteX670" fmla="*/ 386704 w 4634700"/>
              <a:gd name="connsiteY670" fmla="*/ 2127475 h 5594518"/>
              <a:gd name="connsiteX671" fmla="*/ 385750 w 4634700"/>
              <a:gd name="connsiteY671" fmla="*/ 2128688 h 5594518"/>
              <a:gd name="connsiteX672" fmla="*/ 386286 w 4634700"/>
              <a:gd name="connsiteY672" fmla="*/ 2130111 h 5594518"/>
              <a:gd name="connsiteX673" fmla="*/ 387718 w 4634700"/>
              <a:gd name="connsiteY673" fmla="*/ 2129591 h 5594518"/>
              <a:gd name="connsiteX674" fmla="*/ 386704 w 4634700"/>
              <a:gd name="connsiteY674" fmla="*/ 2127475 h 5594518"/>
              <a:gd name="connsiteX675" fmla="*/ 646640 w 4634700"/>
              <a:gd name="connsiteY675" fmla="*/ 2115333 h 5594518"/>
              <a:gd name="connsiteX676" fmla="*/ 646462 w 4634700"/>
              <a:gd name="connsiteY676" fmla="*/ 2115722 h 5594518"/>
              <a:gd name="connsiteX677" fmla="*/ 626665 w 4634700"/>
              <a:gd name="connsiteY677" fmla="*/ 2125963 h 5594518"/>
              <a:gd name="connsiteX678" fmla="*/ 625055 w 4634700"/>
              <a:gd name="connsiteY678" fmla="*/ 2126872 h 5594518"/>
              <a:gd name="connsiteX679" fmla="*/ 624728 w 4634700"/>
              <a:gd name="connsiteY679" fmla="*/ 2126722 h 5594518"/>
              <a:gd name="connsiteX680" fmla="*/ 618810 w 4634700"/>
              <a:gd name="connsiteY680" fmla="*/ 2129662 h 5594518"/>
              <a:gd name="connsiteX681" fmla="*/ 612371 w 4634700"/>
              <a:gd name="connsiteY681" fmla="*/ 2133305 h 5594518"/>
              <a:gd name="connsiteX682" fmla="*/ 619941 w 4634700"/>
              <a:gd name="connsiteY682" fmla="*/ 2133249 h 5594518"/>
              <a:gd name="connsiteX683" fmla="*/ 628141 w 4634700"/>
              <a:gd name="connsiteY683" fmla="*/ 2131827 h 5594518"/>
              <a:gd name="connsiteX684" fmla="*/ 649546 w 4634700"/>
              <a:gd name="connsiteY684" fmla="*/ 2115489 h 5594518"/>
              <a:gd name="connsiteX685" fmla="*/ 646640 w 4634700"/>
              <a:gd name="connsiteY685" fmla="*/ 2115333 h 5594518"/>
              <a:gd name="connsiteX686" fmla="*/ 626163 w 4634700"/>
              <a:gd name="connsiteY686" fmla="*/ 2092483 h 5594518"/>
              <a:gd name="connsiteX687" fmla="*/ 621288 w 4634700"/>
              <a:gd name="connsiteY687" fmla="*/ 2096611 h 5594518"/>
              <a:gd name="connsiteX688" fmla="*/ 615499 w 4634700"/>
              <a:gd name="connsiteY688" fmla="*/ 2103770 h 5594518"/>
              <a:gd name="connsiteX689" fmla="*/ 615399 w 4634700"/>
              <a:gd name="connsiteY689" fmla="*/ 2103810 h 5594518"/>
              <a:gd name="connsiteX690" fmla="*/ 615310 w 4634700"/>
              <a:gd name="connsiteY690" fmla="*/ 2104004 h 5594518"/>
              <a:gd name="connsiteX691" fmla="*/ 615499 w 4634700"/>
              <a:gd name="connsiteY691" fmla="*/ 2103770 h 5594518"/>
              <a:gd name="connsiteX692" fmla="*/ 621719 w 4634700"/>
              <a:gd name="connsiteY692" fmla="*/ 2101289 h 5594518"/>
              <a:gd name="connsiteX693" fmla="*/ 631112 w 4634700"/>
              <a:gd name="connsiteY693" fmla="*/ 2093814 h 5594518"/>
              <a:gd name="connsiteX694" fmla="*/ 626163 w 4634700"/>
              <a:gd name="connsiteY694" fmla="*/ 2092483 h 5594518"/>
              <a:gd name="connsiteX695" fmla="*/ 457807 w 4634700"/>
              <a:gd name="connsiteY695" fmla="*/ 2084220 h 5594518"/>
              <a:gd name="connsiteX696" fmla="*/ 456108 w 4634700"/>
              <a:gd name="connsiteY696" fmla="*/ 2087917 h 5594518"/>
              <a:gd name="connsiteX697" fmla="*/ 460937 w 4634700"/>
              <a:gd name="connsiteY697" fmla="*/ 2087779 h 5594518"/>
              <a:gd name="connsiteX698" fmla="*/ 457807 w 4634700"/>
              <a:gd name="connsiteY698" fmla="*/ 2084220 h 5594518"/>
              <a:gd name="connsiteX699" fmla="*/ 647419 w 4634700"/>
              <a:gd name="connsiteY699" fmla="*/ 2080794 h 5594518"/>
              <a:gd name="connsiteX700" fmla="*/ 645331 w 4634700"/>
              <a:gd name="connsiteY700" fmla="*/ 2081014 h 5594518"/>
              <a:gd name="connsiteX701" fmla="*/ 639071 w 4634700"/>
              <a:gd name="connsiteY701" fmla="*/ 2081676 h 5594518"/>
              <a:gd name="connsiteX702" fmla="*/ 639161 w 4634700"/>
              <a:gd name="connsiteY702" fmla="*/ 2081479 h 5594518"/>
              <a:gd name="connsiteX703" fmla="*/ 635226 w 4634700"/>
              <a:gd name="connsiteY703" fmla="*/ 2084859 h 5594518"/>
              <a:gd name="connsiteX704" fmla="*/ 643573 w 4634700"/>
              <a:gd name="connsiteY704" fmla="*/ 2083978 h 5594518"/>
              <a:gd name="connsiteX705" fmla="*/ 647419 w 4634700"/>
              <a:gd name="connsiteY705" fmla="*/ 2080794 h 5594518"/>
              <a:gd name="connsiteX706" fmla="*/ 555036 w 4634700"/>
              <a:gd name="connsiteY706" fmla="*/ 2079610 h 5594518"/>
              <a:gd name="connsiteX707" fmla="*/ 553976 w 4634700"/>
              <a:gd name="connsiteY707" fmla="*/ 2081482 h 5594518"/>
              <a:gd name="connsiteX708" fmla="*/ 555199 w 4634700"/>
              <a:gd name="connsiteY708" fmla="*/ 2082279 h 5594518"/>
              <a:gd name="connsiteX709" fmla="*/ 557719 w 4634700"/>
              <a:gd name="connsiteY709" fmla="*/ 2084145 h 5594518"/>
              <a:gd name="connsiteX710" fmla="*/ 560743 w 4634700"/>
              <a:gd name="connsiteY710" fmla="*/ 2080584 h 5594518"/>
              <a:gd name="connsiteX711" fmla="*/ 555109 w 4634700"/>
              <a:gd name="connsiteY711" fmla="*/ 2079882 h 5594518"/>
              <a:gd name="connsiteX712" fmla="*/ 579509 w 4634700"/>
              <a:gd name="connsiteY712" fmla="*/ 2079066 h 5594518"/>
              <a:gd name="connsiteX713" fmla="*/ 570775 w 4634700"/>
              <a:gd name="connsiteY713" fmla="*/ 2086842 h 5594518"/>
              <a:gd name="connsiteX714" fmla="*/ 540022 w 4634700"/>
              <a:gd name="connsiteY714" fmla="*/ 2114449 h 5594518"/>
              <a:gd name="connsiteX715" fmla="*/ 542316 w 4634700"/>
              <a:gd name="connsiteY715" fmla="*/ 2115503 h 5594518"/>
              <a:gd name="connsiteX716" fmla="*/ 561274 w 4634700"/>
              <a:gd name="connsiteY716" fmla="*/ 2126100 h 5594518"/>
              <a:gd name="connsiteX717" fmla="*/ 546057 w 4634700"/>
              <a:gd name="connsiteY717" fmla="*/ 2128540 h 5594518"/>
              <a:gd name="connsiteX718" fmla="*/ 530048 w 4634700"/>
              <a:gd name="connsiteY718" fmla="*/ 2121890 h 5594518"/>
              <a:gd name="connsiteX719" fmla="*/ 524223 w 4634700"/>
              <a:gd name="connsiteY719" fmla="*/ 2114262 h 5594518"/>
              <a:gd name="connsiteX720" fmla="*/ 532330 w 4634700"/>
              <a:gd name="connsiteY720" fmla="*/ 2113036 h 5594518"/>
              <a:gd name="connsiteX721" fmla="*/ 533851 w 4634700"/>
              <a:gd name="connsiteY721" fmla="*/ 2109726 h 5594518"/>
              <a:gd name="connsiteX722" fmla="*/ 542945 w 4634700"/>
              <a:gd name="connsiteY722" fmla="*/ 2098577 h 5594518"/>
              <a:gd name="connsiteX723" fmla="*/ 552380 w 4634700"/>
              <a:gd name="connsiteY723" fmla="*/ 2089709 h 5594518"/>
              <a:gd name="connsiteX724" fmla="*/ 551472 w 4634700"/>
              <a:gd name="connsiteY724" fmla="*/ 2089528 h 5594518"/>
              <a:gd name="connsiteX725" fmla="*/ 491925 w 4634700"/>
              <a:gd name="connsiteY725" fmla="*/ 2096828 h 5594518"/>
              <a:gd name="connsiteX726" fmla="*/ 479194 w 4634700"/>
              <a:gd name="connsiteY726" fmla="*/ 2104656 h 5594518"/>
              <a:gd name="connsiteX727" fmla="*/ 473514 w 4634700"/>
              <a:gd name="connsiteY727" fmla="*/ 2102754 h 5594518"/>
              <a:gd name="connsiteX728" fmla="*/ 468805 w 4634700"/>
              <a:gd name="connsiteY728" fmla="*/ 2106956 h 5594518"/>
              <a:gd name="connsiteX729" fmla="*/ 472876 w 4634700"/>
              <a:gd name="connsiteY729" fmla="*/ 2099394 h 5594518"/>
              <a:gd name="connsiteX730" fmla="*/ 472741 w 4634700"/>
              <a:gd name="connsiteY730" fmla="*/ 2098389 h 5594518"/>
              <a:gd name="connsiteX731" fmla="*/ 471370 w 4634700"/>
              <a:gd name="connsiteY731" fmla="*/ 2094459 h 5594518"/>
              <a:gd name="connsiteX732" fmla="*/ 454824 w 4634700"/>
              <a:gd name="connsiteY732" fmla="*/ 2104542 h 5594518"/>
              <a:gd name="connsiteX733" fmla="*/ 465958 w 4634700"/>
              <a:gd name="connsiteY733" fmla="*/ 2117908 h 5594518"/>
              <a:gd name="connsiteX734" fmla="*/ 458652 w 4634700"/>
              <a:gd name="connsiteY734" fmla="*/ 2122570 h 5594518"/>
              <a:gd name="connsiteX735" fmla="*/ 445790 w 4634700"/>
              <a:gd name="connsiteY735" fmla="*/ 2124205 h 5594518"/>
              <a:gd name="connsiteX736" fmla="*/ 442597 w 4634700"/>
              <a:gd name="connsiteY736" fmla="*/ 2143253 h 5594518"/>
              <a:gd name="connsiteX737" fmla="*/ 413248 w 4634700"/>
              <a:gd name="connsiteY737" fmla="*/ 2147924 h 5594518"/>
              <a:gd name="connsiteX738" fmla="*/ 405273 w 4634700"/>
              <a:gd name="connsiteY738" fmla="*/ 2160528 h 5594518"/>
              <a:gd name="connsiteX739" fmla="*/ 403738 w 4634700"/>
              <a:gd name="connsiteY739" fmla="*/ 2161710 h 5594518"/>
              <a:gd name="connsiteX740" fmla="*/ 377365 w 4634700"/>
              <a:gd name="connsiteY740" fmla="*/ 2205712 h 5594518"/>
              <a:gd name="connsiteX741" fmla="*/ 383430 w 4634700"/>
              <a:gd name="connsiteY741" fmla="*/ 2208499 h 5594518"/>
              <a:gd name="connsiteX742" fmla="*/ 384800 w 4634700"/>
              <a:gd name="connsiteY742" fmla="*/ 2222803 h 5594518"/>
              <a:gd name="connsiteX743" fmla="*/ 397679 w 4634700"/>
              <a:gd name="connsiteY743" fmla="*/ 2218111 h 5594518"/>
              <a:gd name="connsiteX744" fmla="*/ 402033 w 4634700"/>
              <a:gd name="connsiteY744" fmla="*/ 2204312 h 5594518"/>
              <a:gd name="connsiteX745" fmla="*/ 414255 w 4634700"/>
              <a:gd name="connsiteY745" fmla="*/ 2201912 h 5594518"/>
              <a:gd name="connsiteX746" fmla="*/ 422991 w 4634700"/>
              <a:gd name="connsiteY746" fmla="*/ 2196730 h 5594518"/>
              <a:gd name="connsiteX747" fmla="*/ 411082 w 4634700"/>
              <a:gd name="connsiteY747" fmla="*/ 2181591 h 5594518"/>
              <a:gd name="connsiteX748" fmla="*/ 402395 w 4634700"/>
              <a:gd name="connsiteY748" fmla="*/ 2169816 h 5594518"/>
              <a:gd name="connsiteX749" fmla="*/ 455800 w 4634700"/>
              <a:gd name="connsiteY749" fmla="*/ 2156865 h 5594518"/>
              <a:gd name="connsiteX750" fmla="*/ 516020 w 4634700"/>
              <a:gd name="connsiteY750" fmla="*/ 2154587 h 5594518"/>
              <a:gd name="connsiteX751" fmla="*/ 518524 w 4634700"/>
              <a:gd name="connsiteY751" fmla="*/ 2146541 h 5594518"/>
              <a:gd name="connsiteX752" fmla="*/ 526977 w 4634700"/>
              <a:gd name="connsiteY752" fmla="*/ 2144541 h 5594518"/>
              <a:gd name="connsiteX753" fmla="*/ 553476 w 4634700"/>
              <a:gd name="connsiteY753" fmla="*/ 2146097 h 5594518"/>
              <a:gd name="connsiteX754" fmla="*/ 553341 w 4634700"/>
              <a:gd name="connsiteY754" fmla="*/ 2155466 h 5594518"/>
              <a:gd name="connsiteX755" fmla="*/ 556757 w 4634700"/>
              <a:gd name="connsiteY755" fmla="*/ 2155383 h 5594518"/>
              <a:gd name="connsiteX756" fmla="*/ 568980 w 4634700"/>
              <a:gd name="connsiteY756" fmla="*/ 2142607 h 5594518"/>
              <a:gd name="connsiteX757" fmla="*/ 566982 w 4634700"/>
              <a:gd name="connsiteY757" fmla="*/ 2142632 h 5594518"/>
              <a:gd name="connsiteX758" fmla="*/ 559336 w 4634700"/>
              <a:gd name="connsiteY758" fmla="*/ 2139828 h 5594518"/>
              <a:gd name="connsiteX759" fmla="*/ 581336 w 4634700"/>
              <a:gd name="connsiteY759" fmla="*/ 2133432 h 5594518"/>
              <a:gd name="connsiteX760" fmla="*/ 583215 w 4634700"/>
              <a:gd name="connsiteY760" fmla="*/ 2131935 h 5594518"/>
              <a:gd name="connsiteX761" fmla="*/ 608482 w 4634700"/>
              <a:gd name="connsiteY761" fmla="*/ 2111949 h 5594518"/>
              <a:gd name="connsiteX762" fmla="*/ 613626 w 4634700"/>
              <a:gd name="connsiteY762" fmla="*/ 2104644 h 5594518"/>
              <a:gd name="connsiteX763" fmla="*/ 601879 w 4634700"/>
              <a:gd name="connsiteY763" fmla="*/ 2112923 h 5594518"/>
              <a:gd name="connsiteX764" fmla="*/ 585452 w 4634700"/>
              <a:gd name="connsiteY764" fmla="*/ 2121880 h 5594518"/>
              <a:gd name="connsiteX765" fmla="*/ 578864 w 4634700"/>
              <a:gd name="connsiteY765" fmla="*/ 2124985 h 5594518"/>
              <a:gd name="connsiteX766" fmla="*/ 578014 w 4634700"/>
              <a:gd name="connsiteY766" fmla="*/ 2125538 h 5594518"/>
              <a:gd name="connsiteX767" fmla="*/ 565149 w 4634700"/>
              <a:gd name="connsiteY767" fmla="*/ 2134952 h 5594518"/>
              <a:gd name="connsiteX768" fmla="*/ 571934 w 4634700"/>
              <a:gd name="connsiteY768" fmla="*/ 2123214 h 5594518"/>
              <a:gd name="connsiteX769" fmla="*/ 592638 w 4634700"/>
              <a:gd name="connsiteY769" fmla="*/ 2102783 h 5594518"/>
              <a:gd name="connsiteX770" fmla="*/ 570666 w 4634700"/>
              <a:gd name="connsiteY770" fmla="*/ 2116030 h 5594518"/>
              <a:gd name="connsiteX771" fmla="*/ 564005 w 4634700"/>
              <a:gd name="connsiteY771" fmla="*/ 2108492 h 5594518"/>
              <a:gd name="connsiteX772" fmla="*/ 573457 w 4634700"/>
              <a:gd name="connsiteY772" fmla="*/ 2091377 h 5594518"/>
              <a:gd name="connsiteX773" fmla="*/ 579509 w 4634700"/>
              <a:gd name="connsiteY773" fmla="*/ 2079066 h 5594518"/>
              <a:gd name="connsiteX774" fmla="*/ 581463 w 4634700"/>
              <a:gd name="connsiteY774" fmla="*/ 2077842 h 5594518"/>
              <a:gd name="connsiteX775" fmla="*/ 580612 w 4634700"/>
              <a:gd name="connsiteY775" fmla="*/ 2078394 h 5594518"/>
              <a:gd name="connsiteX776" fmla="*/ 581373 w 4634700"/>
              <a:gd name="connsiteY776" fmla="*/ 2078036 h 5594518"/>
              <a:gd name="connsiteX777" fmla="*/ 587261 w 4634700"/>
              <a:gd name="connsiteY777" fmla="*/ 2073432 h 5594518"/>
              <a:gd name="connsiteX778" fmla="*/ 587425 w 4634700"/>
              <a:gd name="connsiteY778" fmla="*/ 2073507 h 5594518"/>
              <a:gd name="connsiteX779" fmla="*/ 585802 w 4634700"/>
              <a:gd name="connsiteY779" fmla="*/ 2074882 h 5594518"/>
              <a:gd name="connsiteX780" fmla="*/ 587589 w 4634700"/>
              <a:gd name="connsiteY780" fmla="*/ 2073582 h 5594518"/>
              <a:gd name="connsiteX781" fmla="*/ 587425 w 4634700"/>
              <a:gd name="connsiteY781" fmla="*/ 2073507 h 5594518"/>
              <a:gd name="connsiteX782" fmla="*/ 587425 w 4634700"/>
              <a:gd name="connsiteY782" fmla="*/ 2073506 h 5594518"/>
              <a:gd name="connsiteX783" fmla="*/ 489661 w 4634700"/>
              <a:gd name="connsiteY783" fmla="*/ 2071504 h 5594518"/>
              <a:gd name="connsiteX784" fmla="*/ 484653 w 4634700"/>
              <a:gd name="connsiteY784" fmla="*/ 2072032 h 5594518"/>
              <a:gd name="connsiteX785" fmla="*/ 485011 w 4634700"/>
              <a:gd name="connsiteY785" fmla="*/ 2073845 h 5594518"/>
              <a:gd name="connsiteX786" fmla="*/ 490092 w 4634700"/>
              <a:gd name="connsiteY786" fmla="*/ 2073588 h 5594518"/>
              <a:gd name="connsiteX787" fmla="*/ 494461 w 4634700"/>
              <a:gd name="connsiteY787" fmla="*/ 2072293 h 5594518"/>
              <a:gd name="connsiteX788" fmla="*/ 489661 w 4634700"/>
              <a:gd name="connsiteY788" fmla="*/ 2071504 h 5594518"/>
              <a:gd name="connsiteX789" fmla="*/ 521440 w 4634700"/>
              <a:gd name="connsiteY789" fmla="*/ 2068890 h 5594518"/>
              <a:gd name="connsiteX790" fmla="*/ 520516 w 4634700"/>
              <a:gd name="connsiteY790" fmla="*/ 2069174 h 5594518"/>
              <a:gd name="connsiteX791" fmla="*/ 521663 w 4634700"/>
              <a:gd name="connsiteY791" fmla="*/ 2069701 h 5594518"/>
              <a:gd name="connsiteX792" fmla="*/ 611842 w 4634700"/>
              <a:gd name="connsiteY792" fmla="*/ 2056665 h 5594518"/>
              <a:gd name="connsiteX793" fmla="*/ 602242 w 4634700"/>
              <a:gd name="connsiteY793" fmla="*/ 2057679 h 5594518"/>
              <a:gd name="connsiteX794" fmla="*/ 602407 w 4634700"/>
              <a:gd name="connsiteY794" fmla="*/ 2057755 h 5594518"/>
              <a:gd name="connsiteX795" fmla="*/ 600782 w 4634700"/>
              <a:gd name="connsiteY795" fmla="*/ 2059129 h 5594518"/>
              <a:gd name="connsiteX796" fmla="*/ 602063 w 4634700"/>
              <a:gd name="connsiteY796" fmla="*/ 2063255 h 5594518"/>
              <a:gd name="connsiteX797" fmla="*/ 602555 w 4634700"/>
              <a:gd name="connsiteY797" fmla="*/ 2063481 h 5594518"/>
              <a:gd name="connsiteX798" fmla="*/ 611842 w 4634700"/>
              <a:gd name="connsiteY798" fmla="*/ 2056665 h 5594518"/>
              <a:gd name="connsiteX799" fmla="*/ 269663 w 4634700"/>
              <a:gd name="connsiteY799" fmla="*/ 2021354 h 5594518"/>
              <a:gd name="connsiteX800" fmla="*/ 266251 w 4634700"/>
              <a:gd name="connsiteY800" fmla="*/ 2024029 h 5594518"/>
              <a:gd name="connsiteX801" fmla="*/ 268561 w 4634700"/>
              <a:gd name="connsiteY801" fmla="*/ 2027212 h 5594518"/>
              <a:gd name="connsiteX802" fmla="*/ 268725 w 4634700"/>
              <a:gd name="connsiteY802" fmla="*/ 2027287 h 5594518"/>
              <a:gd name="connsiteX803" fmla="*/ 271691 w 4634700"/>
              <a:gd name="connsiteY803" fmla="*/ 2025586 h 5594518"/>
              <a:gd name="connsiteX804" fmla="*/ 269663 w 4634700"/>
              <a:gd name="connsiteY804" fmla="*/ 2021354 h 5594518"/>
              <a:gd name="connsiteX805" fmla="*/ 384287 w 4634700"/>
              <a:gd name="connsiteY805" fmla="*/ 2019078 h 5594518"/>
              <a:gd name="connsiteX806" fmla="*/ 379472 w 4634700"/>
              <a:gd name="connsiteY806" fmla="*/ 2021346 h 5594518"/>
              <a:gd name="connsiteX807" fmla="*/ 381916 w 4634700"/>
              <a:gd name="connsiteY807" fmla="*/ 2022942 h 5594518"/>
              <a:gd name="connsiteX808" fmla="*/ 382006 w 4634700"/>
              <a:gd name="connsiteY808" fmla="*/ 2022746 h 5594518"/>
              <a:gd name="connsiteX809" fmla="*/ 384287 w 4634700"/>
              <a:gd name="connsiteY809" fmla="*/ 2019078 h 5594518"/>
              <a:gd name="connsiteX810" fmla="*/ 622041 w 4634700"/>
              <a:gd name="connsiteY810" fmla="*/ 2015657 h 5594518"/>
              <a:gd name="connsiteX811" fmla="*/ 623275 w 4634700"/>
              <a:gd name="connsiteY811" fmla="*/ 2015867 h 5594518"/>
              <a:gd name="connsiteX812" fmla="*/ 620954 w 4634700"/>
              <a:gd name="connsiteY812" fmla="*/ 2016523 h 5594518"/>
              <a:gd name="connsiteX813" fmla="*/ 661810 w 4634700"/>
              <a:gd name="connsiteY813" fmla="*/ 2013602 h 5594518"/>
              <a:gd name="connsiteX814" fmla="*/ 655280 w 4634700"/>
              <a:gd name="connsiteY814" fmla="*/ 2014846 h 5594518"/>
              <a:gd name="connsiteX815" fmla="*/ 613542 w 4634700"/>
              <a:gd name="connsiteY815" fmla="*/ 2047780 h 5594518"/>
              <a:gd name="connsiteX816" fmla="*/ 619445 w 4634700"/>
              <a:gd name="connsiteY816" fmla="*/ 2050492 h 5594518"/>
              <a:gd name="connsiteX817" fmla="*/ 658888 w 4634700"/>
              <a:gd name="connsiteY817" fmla="*/ 2016504 h 5594518"/>
              <a:gd name="connsiteX818" fmla="*/ 661810 w 4634700"/>
              <a:gd name="connsiteY818" fmla="*/ 2013602 h 5594518"/>
              <a:gd name="connsiteX819" fmla="*/ 714279 w 4634700"/>
              <a:gd name="connsiteY819" fmla="*/ 1991023 h 5594518"/>
              <a:gd name="connsiteX820" fmla="*/ 713265 w 4634700"/>
              <a:gd name="connsiteY820" fmla="*/ 1991501 h 5594518"/>
              <a:gd name="connsiteX821" fmla="*/ 714248 w 4634700"/>
              <a:gd name="connsiteY821" fmla="*/ 1991952 h 5594518"/>
              <a:gd name="connsiteX822" fmla="*/ 412831 w 4634700"/>
              <a:gd name="connsiteY822" fmla="*/ 1976723 h 5594518"/>
              <a:gd name="connsiteX823" fmla="*/ 407080 w 4634700"/>
              <a:gd name="connsiteY823" fmla="*/ 1982865 h 5594518"/>
              <a:gd name="connsiteX824" fmla="*/ 416172 w 4634700"/>
              <a:gd name="connsiteY824" fmla="*/ 1982091 h 5594518"/>
              <a:gd name="connsiteX825" fmla="*/ 417887 w 4634700"/>
              <a:gd name="connsiteY825" fmla="*/ 1980520 h 5594518"/>
              <a:gd name="connsiteX826" fmla="*/ 412831 w 4634700"/>
              <a:gd name="connsiteY826" fmla="*/ 1976723 h 5594518"/>
              <a:gd name="connsiteX827" fmla="*/ 439499 w 4634700"/>
              <a:gd name="connsiteY827" fmla="*/ 1975832 h 5594518"/>
              <a:gd name="connsiteX828" fmla="*/ 438906 w 4634700"/>
              <a:gd name="connsiteY828" fmla="*/ 1976264 h 5594518"/>
              <a:gd name="connsiteX829" fmla="*/ 438815 w 4634700"/>
              <a:gd name="connsiteY829" fmla="*/ 1976461 h 5594518"/>
              <a:gd name="connsiteX830" fmla="*/ 439485 w 4634700"/>
              <a:gd name="connsiteY830" fmla="*/ 1976295 h 5594518"/>
              <a:gd name="connsiteX831" fmla="*/ 439499 w 4634700"/>
              <a:gd name="connsiteY831" fmla="*/ 1975832 h 5594518"/>
              <a:gd name="connsiteX832" fmla="*/ 236983 w 4634700"/>
              <a:gd name="connsiteY832" fmla="*/ 1966725 h 5594518"/>
              <a:gd name="connsiteX833" fmla="*/ 232764 w 4634700"/>
              <a:gd name="connsiteY833" fmla="*/ 1971152 h 5594518"/>
              <a:gd name="connsiteX834" fmla="*/ 238041 w 4634700"/>
              <a:gd name="connsiteY834" fmla="*/ 1972632 h 5594518"/>
              <a:gd name="connsiteX835" fmla="*/ 238131 w 4634700"/>
              <a:gd name="connsiteY835" fmla="*/ 1972439 h 5594518"/>
              <a:gd name="connsiteX836" fmla="*/ 240052 w 4634700"/>
              <a:gd name="connsiteY836" fmla="*/ 1969549 h 5594518"/>
              <a:gd name="connsiteX837" fmla="*/ 236983 w 4634700"/>
              <a:gd name="connsiteY837" fmla="*/ 1966725 h 5594518"/>
              <a:gd name="connsiteX838" fmla="*/ 347298 w 4634700"/>
              <a:gd name="connsiteY838" fmla="*/ 1961291 h 5594518"/>
              <a:gd name="connsiteX839" fmla="*/ 346910 w 4634700"/>
              <a:gd name="connsiteY839" fmla="*/ 1965594 h 5594518"/>
              <a:gd name="connsiteX840" fmla="*/ 357434 w 4634700"/>
              <a:gd name="connsiteY840" fmla="*/ 1964297 h 5594518"/>
              <a:gd name="connsiteX841" fmla="*/ 357688 w 4634700"/>
              <a:gd name="connsiteY841" fmla="*/ 1961584 h 5594518"/>
              <a:gd name="connsiteX842" fmla="*/ 347298 w 4634700"/>
              <a:gd name="connsiteY842" fmla="*/ 1961291 h 5594518"/>
              <a:gd name="connsiteX843" fmla="*/ 387139 w 4634700"/>
              <a:gd name="connsiteY843" fmla="*/ 1953661 h 5594518"/>
              <a:gd name="connsiteX844" fmla="*/ 385010 w 4634700"/>
              <a:gd name="connsiteY844" fmla="*/ 1955274 h 5594518"/>
              <a:gd name="connsiteX845" fmla="*/ 388615 w 4634700"/>
              <a:gd name="connsiteY845" fmla="*/ 1962119 h 5594518"/>
              <a:gd name="connsiteX846" fmla="*/ 390926 w 4634700"/>
              <a:gd name="connsiteY846" fmla="*/ 1960116 h 5594518"/>
              <a:gd name="connsiteX847" fmla="*/ 387139 w 4634700"/>
              <a:gd name="connsiteY847" fmla="*/ 1953661 h 5594518"/>
              <a:gd name="connsiteX848" fmla="*/ 419187 w 4634700"/>
              <a:gd name="connsiteY848" fmla="*/ 1953056 h 5594518"/>
              <a:gd name="connsiteX849" fmla="*/ 407546 w 4634700"/>
              <a:gd name="connsiteY849" fmla="*/ 1958083 h 5594518"/>
              <a:gd name="connsiteX850" fmla="*/ 419187 w 4634700"/>
              <a:gd name="connsiteY850" fmla="*/ 1953056 h 5594518"/>
              <a:gd name="connsiteX851" fmla="*/ 347002 w 4634700"/>
              <a:gd name="connsiteY851" fmla="*/ 1949837 h 5594518"/>
              <a:gd name="connsiteX852" fmla="*/ 342037 w 4634700"/>
              <a:gd name="connsiteY852" fmla="*/ 1951564 h 5594518"/>
              <a:gd name="connsiteX853" fmla="*/ 342351 w 4634700"/>
              <a:gd name="connsiteY853" fmla="*/ 1954775 h 5594518"/>
              <a:gd name="connsiteX854" fmla="*/ 342260 w 4634700"/>
              <a:gd name="connsiteY854" fmla="*/ 1954969 h 5594518"/>
              <a:gd name="connsiteX855" fmla="*/ 347314 w 4634700"/>
              <a:gd name="connsiteY855" fmla="*/ 1953045 h 5594518"/>
              <a:gd name="connsiteX856" fmla="*/ 347002 w 4634700"/>
              <a:gd name="connsiteY856" fmla="*/ 1949837 h 5594518"/>
              <a:gd name="connsiteX857" fmla="*/ 476395 w 4634700"/>
              <a:gd name="connsiteY857" fmla="*/ 1948690 h 5594518"/>
              <a:gd name="connsiteX858" fmla="*/ 464738 w 4634700"/>
              <a:gd name="connsiteY858" fmla="*/ 1951587 h 5594518"/>
              <a:gd name="connsiteX859" fmla="*/ 456405 w 4634700"/>
              <a:gd name="connsiteY859" fmla="*/ 1959782 h 5594518"/>
              <a:gd name="connsiteX860" fmla="*/ 472443 w 4634700"/>
              <a:gd name="connsiteY860" fmla="*/ 1962908 h 5594518"/>
              <a:gd name="connsiteX861" fmla="*/ 477943 w 4634700"/>
              <a:gd name="connsiteY861" fmla="*/ 1962605 h 5594518"/>
              <a:gd name="connsiteX862" fmla="*/ 484503 w 4634700"/>
              <a:gd name="connsiteY862" fmla="*/ 1955245 h 5594518"/>
              <a:gd name="connsiteX863" fmla="*/ 484876 w 4634700"/>
              <a:gd name="connsiteY863" fmla="*/ 1954000 h 5594518"/>
              <a:gd name="connsiteX864" fmla="*/ 476395 w 4634700"/>
              <a:gd name="connsiteY864" fmla="*/ 1948690 h 5594518"/>
              <a:gd name="connsiteX865" fmla="*/ 406043 w 4634700"/>
              <a:gd name="connsiteY865" fmla="*/ 1947960 h 5594518"/>
              <a:gd name="connsiteX866" fmla="*/ 399051 w 4634700"/>
              <a:gd name="connsiteY866" fmla="*/ 1950644 h 5594518"/>
              <a:gd name="connsiteX867" fmla="*/ 399855 w 4634700"/>
              <a:gd name="connsiteY867" fmla="*/ 1954080 h 5594518"/>
              <a:gd name="connsiteX868" fmla="*/ 406801 w 4634700"/>
              <a:gd name="connsiteY868" fmla="*/ 1952790 h 5594518"/>
              <a:gd name="connsiteX869" fmla="*/ 406043 w 4634700"/>
              <a:gd name="connsiteY869" fmla="*/ 1947960 h 5594518"/>
              <a:gd name="connsiteX870" fmla="*/ 439907 w 4634700"/>
              <a:gd name="connsiteY870" fmla="*/ 1945130 h 5594518"/>
              <a:gd name="connsiteX871" fmla="*/ 432619 w 4634700"/>
              <a:gd name="connsiteY871" fmla="*/ 1946732 h 5594518"/>
              <a:gd name="connsiteX872" fmla="*/ 431452 w 4634700"/>
              <a:gd name="connsiteY872" fmla="*/ 1967419 h 5594518"/>
              <a:gd name="connsiteX873" fmla="*/ 431363 w 4634700"/>
              <a:gd name="connsiteY873" fmla="*/ 1967613 h 5594518"/>
              <a:gd name="connsiteX874" fmla="*/ 446450 w 4634700"/>
              <a:gd name="connsiteY874" fmla="*/ 1951201 h 5594518"/>
              <a:gd name="connsiteX875" fmla="*/ 446628 w 4634700"/>
              <a:gd name="connsiteY875" fmla="*/ 1950812 h 5594518"/>
              <a:gd name="connsiteX876" fmla="*/ 439907 w 4634700"/>
              <a:gd name="connsiteY876" fmla="*/ 1945130 h 5594518"/>
              <a:gd name="connsiteX877" fmla="*/ 319276 w 4634700"/>
              <a:gd name="connsiteY877" fmla="*/ 1944761 h 5594518"/>
              <a:gd name="connsiteX878" fmla="*/ 305744 w 4634700"/>
              <a:gd name="connsiteY878" fmla="*/ 1949743 h 5594518"/>
              <a:gd name="connsiteX879" fmla="*/ 312867 w 4634700"/>
              <a:gd name="connsiteY879" fmla="*/ 1955846 h 5594518"/>
              <a:gd name="connsiteX880" fmla="*/ 332319 w 4634700"/>
              <a:gd name="connsiteY880" fmla="*/ 1956296 h 5594518"/>
              <a:gd name="connsiteX881" fmla="*/ 331410 w 4634700"/>
              <a:gd name="connsiteY881" fmla="*/ 1948332 h 5594518"/>
              <a:gd name="connsiteX882" fmla="*/ 319276 w 4634700"/>
              <a:gd name="connsiteY882" fmla="*/ 1944761 h 5594518"/>
              <a:gd name="connsiteX883" fmla="*/ 448433 w 4634700"/>
              <a:gd name="connsiteY883" fmla="*/ 1943859 h 5594518"/>
              <a:gd name="connsiteX884" fmla="*/ 449518 w 4634700"/>
              <a:gd name="connsiteY884" fmla="*/ 1947788 h 5594518"/>
              <a:gd name="connsiteX885" fmla="*/ 449296 w 4634700"/>
              <a:gd name="connsiteY885" fmla="*/ 1948028 h 5594518"/>
              <a:gd name="connsiteX886" fmla="*/ 449551 w 4634700"/>
              <a:gd name="connsiteY886" fmla="*/ 1947909 h 5594518"/>
              <a:gd name="connsiteX887" fmla="*/ 449518 w 4634700"/>
              <a:gd name="connsiteY887" fmla="*/ 1947788 h 5594518"/>
              <a:gd name="connsiteX888" fmla="*/ 451280 w 4634700"/>
              <a:gd name="connsiteY888" fmla="*/ 1945874 h 5594518"/>
              <a:gd name="connsiteX889" fmla="*/ 448433 w 4634700"/>
              <a:gd name="connsiteY889" fmla="*/ 1943859 h 5594518"/>
              <a:gd name="connsiteX890" fmla="*/ 356869 w 4634700"/>
              <a:gd name="connsiteY890" fmla="*/ 1943053 h 5594518"/>
              <a:gd name="connsiteX891" fmla="*/ 353679 w 4634700"/>
              <a:gd name="connsiteY891" fmla="*/ 1943947 h 5594518"/>
              <a:gd name="connsiteX892" fmla="*/ 353574 w 4634700"/>
              <a:gd name="connsiteY892" fmla="*/ 1947198 h 5594518"/>
              <a:gd name="connsiteX893" fmla="*/ 355557 w 4634700"/>
              <a:gd name="connsiteY893" fmla="*/ 1950231 h 5594518"/>
              <a:gd name="connsiteX894" fmla="*/ 357168 w 4634700"/>
              <a:gd name="connsiteY894" fmla="*/ 1946727 h 5594518"/>
              <a:gd name="connsiteX895" fmla="*/ 356869 w 4634700"/>
              <a:gd name="connsiteY895" fmla="*/ 1943053 h 5594518"/>
              <a:gd name="connsiteX896" fmla="*/ 509321 w 4634700"/>
              <a:gd name="connsiteY896" fmla="*/ 1941417 h 5594518"/>
              <a:gd name="connsiteX897" fmla="*/ 503985 w 4634700"/>
              <a:gd name="connsiteY897" fmla="*/ 1946984 h 5594518"/>
              <a:gd name="connsiteX898" fmla="*/ 509484 w 4634700"/>
              <a:gd name="connsiteY898" fmla="*/ 1941493 h 5594518"/>
              <a:gd name="connsiteX899" fmla="*/ 509321 w 4634700"/>
              <a:gd name="connsiteY899" fmla="*/ 1941417 h 5594518"/>
              <a:gd name="connsiteX900" fmla="*/ 385040 w 4634700"/>
              <a:gd name="connsiteY900" fmla="*/ 1941379 h 5594518"/>
              <a:gd name="connsiteX901" fmla="*/ 355468 w 4634700"/>
              <a:gd name="connsiteY901" fmla="*/ 1950427 h 5594518"/>
              <a:gd name="connsiteX902" fmla="*/ 355974 w 4634700"/>
              <a:gd name="connsiteY902" fmla="*/ 1952781 h 5594518"/>
              <a:gd name="connsiteX903" fmla="*/ 385040 w 4634700"/>
              <a:gd name="connsiteY903" fmla="*/ 1941379 h 5594518"/>
              <a:gd name="connsiteX904" fmla="*/ 176783 w 4634700"/>
              <a:gd name="connsiteY904" fmla="*/ 1940009 h 5594518"/>
              <a:gd name="connsiteX905" fmla="*/ 167108 w 4634700"/>
              <a:gd name="connsiteY905" fmla="*/ 1943344 h 5594518"/>
              <a:gd name="connsiteX906" fmla="*/ 165962 w 4634700"/>
              <a:gd name="connsiteY906" fmla="*/ 1948004 h 5594518"/>
              <a:gd name="connsiteX907" fmla="*/ 169518 w 4634700"/>
              <a:gd name="connsiteY907" fmla="*/ 1949638 h 5594518"/>
              <a:gd name="connsiteX908" fmla="*/ 169314 w 4634700"/>
              <a:gd name="connsiteY908" fmla="*/ 1949782 h 5594518"/>
              <a:gd name="connsiteX909" fmla="*/ 169568 w 4634700"/>
              <a:gd name="connsiteY909" fmla="*/ 1949661 h 5594518"/>
              <a:gd name="connsiteX910" fmla="*/ 169518 w 4634700"/>
              <a:gd name="connsiteY910" fmla="*/ 1949638 h 5594518"/>
              <a:gd name="connsiteX911" fmla="*/ 177574 w 4634700"/>
              <a:gd name="connsiteY911" fmla="*/ 1943908 h 5594518"/>
              <a:gd name="connsiteX912" fmla="*/ 176783 w 4634700"/>
              <a:gd name="connsiteY912" fmla="*/ 1940009 h 5594518"/>
              <a:gd name="connsiteX913" fmla="*/ 500022 w 4634700"/>
              <a:gd name="connsiteY913" fmla="*/ 1938323 h 5594518"/>
              <a:gd name="connsiteX914" fmla="*/ 495400 w 4634700"/>
              <a:gd name="connsiteY914" fmla="*/ 1939737 h 5594518"/>
              <a:gd name="connsiteX915" fmla="*/ 489079 w 4634700"/>
              <a:gd name="connsiteY915" fmla="*/ 1950038 h 5594518"/>
              <a:gd name="connsiteX916" fmla="*/ 500022 w 4634700"/>
              <a:gd name="connsiteY916" fmla="*/ 1938323 h 5594518"/>
              <a:gd name="connsiteX917" fmla="*/ 216284 w 4634700"/>
              <a:gd name="connsiteY917" fmla="*/ 1935284 h 5594518"/>
              <a:gd name="connsiteX918" fmla="*/ 210095 w 4634700"/>
              <a:gd name="connsiteY918" fmla="*/ 1946589 h 5594518"/>
              <a:gd name="connsiteX919" fmla="*/ 212629 w 4634700"/>
              <a:gd name="connsiteY919" fmla="*/ 1947990 h 5594518"/>
              <a:gd name="connsiteX920" fmla="*/ 216284 w 4634700"/>
              <a:gd name="connsiteY920" fmla="*/ 1935284 h 5594518"/>
              <a:gd name="connsiteX921" fmla="*/ 674771 w 4634700"/>
              <a:gd name="connsiteY921" fmla="*/ 1933966 h 5594518"/>
              <a:gd name="connsiteX922" fmla="*/ 675277 w 4634700"/>
              <a:gd name="connsiteY922" fmla="*/ 1938915 h 5594518"/>
              <a:gd name="connsiteX923" fmla="*/ 677082 w 4634700"/>
              <a:gd name="connsiteY923" fmla="*/ 1937149 h 5594518"/>
              <a:gd name="connsiteX924" fmla="*/ 674771 w 4634700"/>
              <a:gd name="connsiteY924" fmla="*/ 1933966 h 5594518"/>
              <a:gd name="connsiteX925" fmla="*/ 527329 w 4634700"/>
              <a:gd name="connsiteY925" fmla="*/ 1932478 h 5594518"/>
              <a:gd name="connsiteX926" fmla="*/ 527848 w 4634700"/>
              <a:gd name="connsiteY926" fmla="*/ 1934369 h 5594518"/>
              <a:gd name="connsiteX927" fmla="*/ 527758 w 4634700"/>
              <a:gd name="connsiteY927" fmla="*/ 1934563 h 5594518"/>
              <a:gd name="connsiteX928" fmla="*/ 529399 w 4634700"/>
              <a:gd name="connsiteY928" fmla="*/ 1932722 h 5594518"/>
              <a:gd name="connsiteX929" fmla="*/ 527329 w 4634700"/>
              <a:gd name="connsiteY929" fmla="*/ 1932478 h 5594518"/>
              <a:gd name="connsiteX930" fmla="*/ 232769 w 4634700"/>
              <a:gd name="connsiteY930" fmla="*/ 1932248 h 5594518"/>
              <a:gd name="connsiteX931" fmla="*/ 232827 w 4634700"/>
              <a:gd name="connsiteY931" fmla="*/ 1932376 h 5594518"/>
              <a:gd name="connsiteX932" fmla="*/ 226254 w 4634700"/>
              <a:gd name="connsiteY932" fmla="*/ 1935622 h 5594518"/>
              <a:gd name="connsiteX933" fmla="*/ 227462 w 4634700"/>
              <a:gd name="connsiteY933" fmla="*/ 1939477 h 5594518"/>
              <a:gd name="connsiteX934" fmla="*/ 233856 w 4634700"/>
              <a:gd name="connsiteY934" fmla="*/ 1934634 h 5594518"/>
              <a:gd name="connsiteX935" fmla="*/ 232827 w 4634700"/>
              <a:gd name="connsiteY935" fmla="*/ 1932376 h 5594518"/>
              <a:gd name="connsiteX936" fmla="*/ 232933 w 4634700"/>
              <a:gd name="connsiteY936" fmla="*/ 1932323 h 5594518"/>
              <a:gd name="connsiteX937" fmla="*/ 579258 w 4634700"/>
              <a:gd name="connsiteY937" fmla="*/ 1929222 h 5594518"/>
              <a:gd name="connsiteX938" fmla="*/ 574512 w 4634700"/>
              <a:gd name="connsiteY938" fmla="*/ 1930325 h 5594518"/>
              <a:gd name="connsiteX939" fmla="*/ 574070 w 4634700"/>
              <a:gd name="connsiteY939" fmla="*/ 1930141 h 5594518"/>
              <a:gd name="connsiteX940" fmla="*/ 574144 w 4634700"/>
              <a:gd name="connsiteY940" fmla="*/ 1930410 h 5594518"/>
              <a:gd name="connsiteX941" fmla="*/ 574512 w 4634700"/>
              <a:gd name="connsiteY941" fmla="*/ 1930325 h 5594518"/>
              <a:gd name="connsiteX942" fmla="*/ 579736 w 4634700"/>
              <a:gd name="connsiteY942" fmla="*/ 1932506 h 5594518"/>
              <a:gd name="connsiteX943" fmla="*/ 579258 w 4634700"/>
              <a:gd name="connsiteY943" fmla="*/ 1929222 h 5594518"/>
              <a:gd name="connsiteX944" fmla="*/ 566813 w 4634700"/>
              <a:gd name="connsiteY944" fmla="*/ 1928219 h 5594518"/>
              <a:gd name="connsiteX945" fmla="*/ 557542 w 4634700"/>
              <a:gd name="connsiteY945" fmla="*/ 1929384 h 5594518"/>
              <a:gd name="connsiteX946" fmla="*/ 557361 w 4634700"/>
              <a:gd name="connsiteY946" fmla="*/ 1932366 h 5594518"/>
              <a:gd name="connsiteX947" fmla="*/ 557525 w 4634700"/>
              <a:gd name="connsiteY947" fmla="*/ 1932440 h 5594518"/>
              <a:gd name="connsiteX948" fmla="*/ 566783 w 4634700"/>
              <a:gd name="connsiteY948" fmla="*/ 1931743 h 5594518"/>
              <a:gd name="connsiteX949" fmla="*/ 566813 w 4634700"/>
              <a:gd name="connsiteY949" fmla="*/ 1928219 h 5594518"/>
              <a:gd name="connsiteX950" fmla="*/ 588216 w 4634700"/>
              <a:gd name="connsiteY950" fmla="*/ 1927444 h 5594518"/>
              <a:gd name="connsiteX951" fmla="*/ 580092 w 4634700"/>
              <a:gd name="connsiteY951" fmla="*/ 1929134 h 5594518"/>
              <a:gd name="connsiteX952" fmla="*/ 584013 w 4634700"/>
              <a:gd name="connsiteY952" fmla="*/ 1931407 h 5594518"/>
              <a:gd name="connsiteX953" fmla="*/ 588216 w 4634700"/>
              <a:gd name="connsiteY953" fmla="*/ 1927444 h 5594518"/>
              <a:gd name="connsiteX954" fmla="*/ 187473 w 4634700"/>
              <a:gd name="connsiteY954" fmla="*/ 1925820 h 5594518"/>
              <a:gd name="connsiteX955" fmla="*/ 184296 w 4634700"/>
              <a:gd name="connsiteY955" fmla="*/ 1931434 h 5594518"/>
              <a:gd name="connsiteX956" fmla="*/ 189215 w 4634700"/>
              <a:gd name="connsiteY956" fmla="*/ 1933696 h 5594518"/>
              <a:gd name="connsiteX957" fmla="*/ 191913 w 4634700"/>
              <a:gd name="connsiteY957" fmla="*/ 1929984 h 5594518"/>
              <a:gd name="connsiteX958" fmla="*/ 187473 w 4634700"/>
              <a:gd name="connsiteY958" fmla="*/ 1925820 h 5594518"/>
              <a:gd name="connsiteX959" fmla="*/ 351438 w 4634700"/>
              <a:gd name="connsiteY959" fmla="*/ 1921813 h 5594518"/>
              <a:gd name="connsiteX960" fmla="*/ 345319 w 4634700"/>
              <a:gd name="connsiteY960" fmla="*/ 1927135 h 5594518"/>
              <a:gd name="connsiteX961" fmla="*/ 357868 w 4634700"/>
              <a:gd name="connsiteY961" fmla="*/ 1922292 h 5594518"/>
              <a:gd name="connsiteX962" fmla="*/ 351438 w 4634700"/>
              <a:gd name="connsiteY962" fmla="*/ 1921813 h 5594518"/>
              <a:gd name="connsiteX963" fmla="*/ 699575 w 4634700"/>
              <a:gd name="connsiteY963" fmla="*/ 1918010 h 5594518"/>
              <a:gd name="connsiteX964" fmla="*/ 696103 w 4634700"/>
              <a:gd name="connsiteY964" fmla="*/ 1919950 h 5594518"/>
              <a:gd name="connsiteX965" fmla="*/ 697086 w 4634700"/>
              <a:gd name="connsiteY965" fmla="*/ 1920401 h 5594518"/>
              <a:gd name="connsiteX966" fmla="*/ 699648 w 4634700"/>
              <a:gd name="connsiteY966" fmla="*/ 1918280 h 5594518"/>
              <a:gd name="connsiteX967" fmla="*/ 670390 w 4634700"/>
              <a:gd name="connsiteY967" fmla="*/ 1917568 h 5594518"/>
              <a:gd name="connsiteX968" fmla="*/ 666724 w 4634700"/>
              <a:gd name="connsiteY968" fmla="*/ 1922959 h 5594518"/>
              <a:gd name="connsiteX969" fmla="*/ 672552 w 4634700"/>
              <a:gd name="connsiteY969" fmla="*/ 1922806 h 5594518"/>
              <a:gd name="connsiteX970" fmla="*/ 665442 w 4634700"/>
              <a:gd name="connsiteY970" fmla="*/ 1926612 h 5594518"/>
              <a:gd name="connsiteX971" fmla="*/ 665515 w 4634700"/>
              <a:gd name="connsiteY971" fmla="*/ 1926884 h 5594518"/>
              <a:gd name="connsiteX972" fmla="*/ 672550 w 4634700"/>
              <a:gd name="connsiteY972" fmla="*/ 1925400 h 5594518"/>
              <a:gd name="connsiteX973" fmla="*/ 673133 w 4634700"/>
              <a:gd name="connsiteY973" fmla="*/ 1922839 h 5594518"/>
              <a:gd name="connsiteX974" fmla="*/ 672552 w 4634700"/>
              <a:gd name="connsiteY974" fmla="*/ 1922806 h 5594518"/>
              <a:gd name="connsiteX975" fmla="*/ 673058 w 4634700"/>
              <a:gd name="connsiteY975" fmla="*/ 1922565 h 5594518"/>
              <a:gd name="connsiteX976" fmla="*/ 670390 w 4634700"/>
              <a:gd name="connsiteY976" fmla="*/ 1917568 h 5594518"/>
              <a:gd name="connsiteX977" fmla="*/ 468398 w 4634700"/>
              <a:gd name="connsiteY977" fmla="*/ 1908940 h 5594518"/>
              <a:gd name="connsiteX978" fmla="*/ 462089 w 4634700"/>
              <a:gd name="connsiteY978" fmla="*/ 1915000 h 5594518"/>
              <a:gd name="connsiteX979" fmla="*/ 476160 w 4634700"/>
              <a:gd name="connsiteY979" fmla="*/ 1912033 h 5594518"/>
              <a:gd name="connsiteX980" fmla="*/ 468398 w 4634700"/>
              <a:gd name="connsiteY980" fmla="*/ 1908940 h 5594518"/>
              <a:gd name="connsiteX981" fmla="*/ 333607 w 4634700"/>
              <a:gd name="connsiteY981" fmla="*/ 1906280 h 5594518"/>
              <a:gd name="connsiteX982" fmla="*/ 329073 w 4634700"/>
              <a:gd name="connsiteY982" fmla="*/ 1912361 h 5594518"/>
              <a:gd name="connsiteX983" fmla="*/ 337288 w 4634700"/>
              <a:gd name="connsiteY983" fmla="*/ 1910476 h 5594518"/>
              <a:gd name="connsiteX984" fmla="*/ 338720 w 4634700"/>
              <a:gd name="connsiteY984" fmla="*/ 1907361 h 5594518"/>
              <a:gd name="connsiteX985" fmla="*/ 333607 w 4634700"/>
              <a:gd name="connsiteY985" fmla="*/ 1906280 h 5594518"/>
              <a:gd name="connsiteX986" fmla="*/ 490797 w 4634700"/>
              <a:gd name="connsiteY986" fmla="*/ 1904376 h 5594518"/>
              <a:gd name="connsiteX987" fmla="*/ 480780 w 4634700"/>
              <a:gd name="connsiteY987" fmla="*/ 1905433 h 5594518"/>
              <a:gd name="connsiteX988" fmla="*/ 484119 w 4634700"/>
              <a:gd name="connsiteY988" fmla="*/ 1910266 h 5594518"/>
              <a:gd name="connsiteX989" fmla="*/ 490797 w 4634700"/>
              <a:gd name="connsiteY989" fmla="*/ 1904376 h 5594518"/>
              <a:gd name="connsiteX990" fmla="*/ 366607 w 4634700"/>
              <a:gd name="connsiteY990" fmla="*/ 1904141 h 5594518"/>
              <a:gd name="connsiteX991" fmla="*/ 351329 w 4634700"/>
              <a:gd name="connsiteY991" fmla="*/ 1905845 h 5594518"/>
              <a:gd name="connsiteX992" fmla="*/ 351610 w 4634700"/>
              <a:gd name="connsiteY992" fmla="*/ 1909985 h 5594518"/>
              <a:gd name="connsiteX993" fmla="*/ 366606 w 4634700"/>
              <a:gd name="connsiteY993" fmla="*/ 1906734 h 5594518"/>
              <a:gd name="connsiteX994" fmla="*/ 366607 w 4634700"/>
              <a:gd name="connsiteY994" fmla="*/ 1904141 h 5594518"/>
              <a:gd name="connsiteX995" fmla="*/ 552999 w 4634700"/>
              <a:gd name="connsiteY995" fmla="*/ 1897350 h 5594518"/>
              <a:gd name="connsiteX996" fmla="*/ 547811 w 4634700"/>
              <a:gd name="connsiteY996" fmla="*/ 1903456 h 5594518"/>
              <a:gd name="connsiteX997" fmla="*/ 555786 w 4634700"/>
              <a:gd name="connsiteY997" fmla="*/ 1898630 h 5594518"/>
              <a:gd name="connsiteX998" fmla="*/ 552999 w 4634700"/>
              <a:gd name="connsiteY998" fmla="*/ 1897350 h 5594518"/>
              <a:gd name="connsiteX999" fmla="*/ 542803 w 4634700"/>
              <a:gd name="connsiteY999" fmla="*/ 1896203 h 5594518"/>
              <a:gd name="connsiteX1000" fmla="*/ 520577 w 4634700"/>
              <a:gd name="connsiteY1000" fmla="*/ 1901790 h 5594518"/>
              <a:gd name="connsiteX1001" fmla="*/ 509981 w 4634700"/>
              <a:gd name="connsiteY1001" fmla="*/ 1908002 h 5594518"/>
              <a:gd name="connsiteX1002" fmla="*/ 520386 w 4634700"/>
              <a:gd name="connsiteY1002" fmla="*/ 1907831 h 5594518"/>
              <a:gd name="connsiteX1003" fmla="*/ 530967 w 4634700"/>
              <a:gd name="connsiteY1003" fmla="*/ 1907269 h 5594518"/>
              <a:gd name="connsiteX1004" fmla="*/ 531221 w 4634700"/>
              <a:gd name="connsiteY1004" fmla="*/ 1907151 h 5594518"/>
              <a:gd name="connsiteX1005" fmla="*/ 542803 w 4634700"/>
              <a:gd name="connsiteY1005" fmla="*/ 1896203 h 5594518"/>
              <a:gd name="connsiteX1006" fmla="*/ 577577 w 4634700"/>
              <a:gd name="connsiteY1006" fmla="*/ 1893552 h 5594518"/>
              <a:gd name="connsiteX1007" fmla="*/ 564207 w 4634700"/>
              <a:gd name="connsiteY1007" fmla="*/ 1898019 h 5594518"/>
              <a:gd name="connsiteX1008" fmla="*/ 577577 w 4634700"/>
              <a:gd name="connsiteY1008" fmla="*/ 1893552 h 5594518"/>
              <a:gd name="connsiteX1009" fmla="*/ 353596 w 4634700"/>
              <a:gd name="connsiteY1009" fmla="*/ 1892269 h 5594518"/>
              <a:gd name="connsiteX1010" fmla="*/ 346918 w 4634700"/>
              <a:gd name="connsiteY1010" fmla="*/ 1892973 h 5594518"/>
              <a:gd name="connsiteX1011" fmla="*/ 347052 w 4634700"/>
              <a:gd name="connsiteY1011" fmla="*/ 1896572 h 5594518"/>
              <a:gd name="connsiteX1012" fmla="*/ 353686 w 4634700"/>
              <a:gd name="connsiteY1012" fmla="*/ 1894666 h 5594518"/>
              <a:gd name="connsiteX1013" fmla="*/ 353596 w 4634700"/>
              <a:gd name="connsiteY1013" fmla="*/ 1892269 h 5594518"/>
              <a:gd name="connsiteX1014" fmla="*/ 608938 w 4634700"/>
              <a:gd name="connsiteY1014" fmla="*/ 1890984 h 5594518"/>
              <a:gd name="connsiteX1015" fmla="*/ 608657 w 4634700"/>
              <a:gd name="connsiteY1015" fmla="*/ 1892033 h 5594518"/>
              <a:gd name="connsiteX1016" fmla="*/ 608820 w 4634700"/>
              <a:gd name="connsiteY1016" fmla="*/ 1892109 h 5594518"/>
              <a:gd name="connsiteX1017" fmla="*/ 610102 w 4634700"/>
              <a:gd name="connsiteY1017" fmla="*/ 1891049 h 5594518"/>
              <a:gd name="connsiteX1018" fmla="*/ 608938 w 4634700"/>
              <a:gd name="connsiteY1018" fmla="*/ 1890984 h 5594518"/>
              <a:gd name="connsiteX1019" fmla="*/ 517421 w 4634700"/>
              <a:gd name="connsiteY1019" fmla="*/ 1888784 h 5594518"/>
              <a:gd name="connsiteX1020" fmla="*/ 516809 w 4634700"/>
              <a:gd name="connsiteY1020" fmla="*/ 1892275 h 5594518"/>
              <a:gd name="connsiteX1021" fmla="*/ 518717 w 4634700"/>
              <a:gd name="connsiteY1021" fmla="*/ 1889852 h 5594518"/>
              <a:gd name="connsiteX1022" fmla="*/ 517421 w 4634700"/>
              <a:gd name="connsiteY1022" fmla="*/ 1888784 h 5594518"/>
              <a:gd name="connsiteX1023" fmla="*/ 513143 w 4634700"/>
              <a:gd name="connsiteY1023" fmla="*/ 1884696 h 5594518"/>
              <a:gd name="connsiteX1024" fmla="*/ 508998 w 4634700"/>
              <a:gd name="connsiteY1024" fmla="*/ 1891989 h 5594518"/>
              <a:gd name="connsiteX1025" fmla="*/ 516780 w 4634700"/>
              <a:gd name="connsiteY1025" fmla="*/ 1888019 h 5594518"/>
              <a:gd name="connsiteX1026" fmla="*/ 516944 w 4634700"/>
              <a:gd name="connsiteY1026" fmla="*/ 1888094 h 5594518"/>
              <a:gd name="connsiteX1027" fmla="*/ 513143 w 4634700"/>
              <a:gd name="connsiteY1027" fmla="*/ 1884696 h 5594518"/>
              <a:gd name="connsiteX1028" fmla="*/ 702158 w 4634700"/>
              <a:gd name="connsiteY1028" fmla="*/ 1879112 h 5594518"/>
              <a:gd name="connsiteX1029" fmla="*/ 701532 w 4634700"/>
              <a:gd name="connsiteY1029" fmla="*/ 1880475 h 5594518"/>
              <a:gd name="connsiteX1030" fmla="*/ 703634 w 4634700"/>
              <a:gd name="connsiteY1030" fmla="*/ 1879790 h 5594518"/>
              <a:gd name="connsiteX1031" fmla="*/ 702158 w 4634700"/>
              <a:gd name="connsiteY1031" fmla="*/ 1879112 h 5594518"/>
              <a:gd name="connsiteX1032" fmla="*/ 719494 w 4634700"/>
              <a:gd name="connsiteY1032" fmla="*/ 1872929 h 5594518"/>
              <a:gd name="connsiteX1033" fmla="*/ 718541 w 4634700"/>
              <a:gd name="connsiteY1033" fmla="*/ 1874141 h 5594518"/>
              <a:gd name="connsiteX1034" fmla="*/ 719166 w 4634700"/>
              <a:gd name="connsiteY1034" fmla="*/ 1875372 h 5594518"/>
              <a:gd name="connsiteX1035" fmla="*/ 720120 w 4634700"/>
              <a:gd name="connsiteY1035" fmla="*/ 1874159 h 5594518"/>
              <a:gd name="connsiteX1036" fmla="*/ 719494 w 4634700"/>
              <a:gd name="connsiteY1036" fmla="*/ 1872929 h 5594518"/>
              <a:gd name="connsiteX1037" fmla="*/ 613532 w 4634700"/>
              <a:gd name="connsiteY1037" fmla="*/ 1872345 h 5594518"/>
              <a:gd name="connsiteX1038" fmla="*/ 611831 w 4634700"/>
              <a:gd name="connsiteY1038" fmla="*/ 1876044 h 5594518"/>
              <a:gd name="connsiteX1039" fmla="*/ 611534 w 4634700"/>
              <a:gd name="connsiteY1039" fmla="*/ 1877559 h 5594518"/>
              <a:gd name="connsiteX1040" fmla="*/ 614157 w 4634700"/>
              <a:gd name="connsiteY1040" fmla="*/ 1881356 h 5594518"/>
              <a:gd name="connsiteX1041" fmla="*/ 616244 w 4634700"/>
              <a:gd name="connsiteY1041" fmla="*/ 1878542 h 5594518"/>
              <a:gd name="connsiteX1042" fmla="*/ 613532 w 4634700"/>
              <a:gd name="connsiteY1042" fmla="*/ 1872345 h 5594518"/>
              <a:gd name="connsiteX1043" fmla="*/ 617244 w 4634700"/>
              <a:gd name="connsiteY1043" fmla="*/ 1865562 h 5594518"/>
              <a:gd name="connsiteX1044" fmla="*/ 613443 w 4634700"/>
              <a:gd name="connsiteY1044" fmla="*/ 1867353 h 5594518"/>
              <a:gd name="connsiteX1045" fmla="*/ 613264 w 4634700"/>
              <a:gd name="connsiteY1045" fmla="*/ 1867740 h 5594518"/>
              <a:gd name="connsiteX1046" fmla="*/ 617244 w 4634700"/>
              <a:gd name="connsiteY1046" fmla="*/ 1865562 h 5594518"/>
              <a:gd name="connsiteX1047" fmla="*/ 732240 w 4634700"/>
              <a:gd name="connsiteY1047" fmla="*/ 1862043 h 5594518"/>
              <a:gd name="connsiteX1048" fmla="*/ 731718 w 4634700"/>
              <a:gd name="connsiteY1048" fmla="*/ 1862746 h 5594518"/>
              <a:gd name="connsiteX1049" fmla="*/ 731837 w 4634700"/>
              <a:gd name="connsiteY1049" fmla="*/ 1864217 h 5594518"/>
              <a:gd name="connsiteX1050" fmla="*/ 733430 w 4634700"/>
              <a:gd name="connsiteY1050" fmla="*/ 1863771 h 5594518"/>
              <a:gd name="connsiteX1051" fmla="*/ 733283 w 4634700"/>
              <a:gd name="connsiteY1051" fmla="*/ 1863231 h 5594518"/>
              <a:gd name="connsiteX1052" fmla="*/ 732447 w 4634700"/>
              <a:gd name="connsiteY1052" fmla="*/ 1863320 h 5594518"/>
              <a:gd name="connsiteX1053" fmla="*/ 732403 w 4634700"/>
              <a:gd name="connsiteY1053" fmla="*/ 1862118 h 5594518"/>
              <a:gd name="connsiteX1054" fmla="*/ 379125 w 4634700"/>
              <a:gd name="connsiteY1054" fmla="*/ 1859609 h 5594518"/>
              <a:gd name="connsiteX1055" fmla="*/ 371099 w 4634700"/>
              <a:gd name="connsiteY1055" fmla="*/ 1860223 h 5594518"/>
              <a:gd name="connsiteX1056" fmla="*/ 361678 w 4634700"/>
              <a:gd name="connsiteY1056" fmla="*/ 1863441 h 5594518"/>
              <a:gd name="connsiteX1057" fmla="*/ 364077 w 4634700"/>
              <a:gd name="connsiteY1057" fmla="*/ 1866430 h 5594518"/>
              <a:gd name="connsiteX1058" fmla="*/ 360135 w 4634700"/>
              <a:gd name="connsiteY1058" fmla="*/ 1869939 h 5594518"/>
              <a:gd name="connsiteX1059" fmla="*/ 359266 w 4634700"/>
              <a:gd name="connsiteY1059" fmla="*/ 1869773 h 5594518"/>
              <a:gd name="connsiteX1060" fmla="*/ 358190 w 4634700"/>
              <a:gd name="connsiteY1060" fmla="*/ 1868441 h 5594518"/>
              <a:gd name="connsiteX1061" fmla="*/ 361261 w 4634700"/>
              <a:gd name="connsiteY1061" fmla="*/ 1863487 h 5594518"/>
              <a:gd name="connsiteX1062" fmla="*/ 357654 w 4634700"/>
              <a:gd name="connsiteY1062" fmla="*/ 1864422 h 5594518"/>
              <a:gd name="connsiteX1063" fmla="*/ 350959 w 4634700"/>
              <a:gd name="connsiteY1063" fmla="*/ 1868185 h 5594518"/>
              <a:gd name="connsiteX1064" fmla="*/ 359266 w 4634700"/>
              <a:gd name="connsiteY1064" fmla="*/ 1869773 h 5594518"/>
              <a:gd name="connsiteX1065" fmla="*/ 359708 w 4634700"/>
              <a:gd name="connsiteY1065" fmla="*/ 1870319 h 5594518"/>
              <a:gd name="connsiteX1066" fmla="*/ 360135 w 4634700"/>
              <a:gd name="connsiteY1066" fmla="*/ 1869939 h 5594518"/>
              <a:gd name="connsiteX1067" fmla="*/ 365016 w 4634700"/>
              <a:gd name="connsiteY1067" fmla="*/ 1870871 h 5594518"/>
              <a:gd name="connsiteX1068" fmla="*/ 378624 w 4634700"/>
              <a:gd name="connsiteY1068" fmla="*/ 1879715 h 5594518"/>
              <a:gd name="connsiteX1069" fmla="*/ 378534 w 4634700"/>
              <a:gd name="connsiteY1069" fmla="*/ 1879912 h 5594518"/>
              <a:gd name="connsiteX1070" fmla="*/ 400341 w 4634700"/>
              <a:gd name="connsiteY1070" fmla="*/ 1876962 h 5594518"/>
              <a:gd name="connsiteX1071" fmla="*/ 398673 w 4634700"/>
              <a:gd name="connsiteY1071" fmla="*/ 1871951 h 5594518"/>
              <a:gd name="connsiteX1072" fmla="*/ 388224 w 4634700"/>
              <a:gd name="connsiteY1072" fmla="*/ 1870922 h 5594518"/>
              <a:gd name="connsiteX1073" fmla="*/ 386167 w 4634700"/>
              <a:gd name="connsiteY1073" fmla="*/ 1862432 h 5594518"/>
              <a:gd name="connsiteX1074" fmla="*/ 379125 w 4634700"/>
              <a:gd name="connsiteY1074" fmla="*/ 1859609 h 5594518"/>
              <a:gd name="connsiteX1075" fmla="*/ 278491 w 4634700"/>
              <a:gd name="connsiteY1075" fmla="*/ 1855639 h 5594518"/>
              <a:gd name="connsiteX1076" fmla="*/ 267312 w 4634700"/>
              <a:gd name="connsiteY1076" fmla="*/ 1856632 h 5594518"/>
              <a:gd name="connsiteX1077" fmla="*/ 278491 w 4634700"/>
              <a:gd name="connsiteY1077" fmla="*/ 1855639 h 5594518"/>
              <a:gd name="connsiteX1078" fmla="*/ 448114 w 4634700"/>
              <a:gd name="connsiteY1078" fmla="*/ 1855527 h 5594518"/>
              <a:gd name="connsiteX1079" fmla="*/ 421924 w 4634700"/>
              <a:gd name="connsiteY1079" fmla="*/ 1875795 h 5594518"/>
              <a:gd name="connsiteX1080" fmla="*/ 422087 w 4634700"/>
              <a:gd name="connsiteY1080" fmla="*/ 1875871 h 5594518"/>
              <a:gd name="connsiteX1081" fmla="*/ 438542 w 4634700"/>
              <a:gd name="connsiteY1081" fmla="*/ 1876359 h 5594518"/>
              <a:gd name="connsiteX1082" fmla="*/ 448114 w 4634700"/>
              <a:gd name="connsiteY1082" fmla="*/ 1855527 h 5594518"/>
              <a:gd name="connsiteX1083" fmla="*/ 424952 w 4634700"/>
              <a:gd name="connsiteY1083" fmla="*/ 1851487 h 5594518"/>
              <a:gd name="connsiteX1084" fmla="*/ 404128 w 4634700"/>
              <a:gd name="connsiteY1084" fmla="*/ 1865263 h 5594518"/>
              <a:gd name="connsiteX1085" fmla="*/ 416155 w 4634700"/>
              <a:gd name="connsiteY1085" fmla="*/ 1876683 h 5594518"/>
              <a:gd name="connsiteX1086" fmla="*/ 416243 w 4634700"/>
              <a:gd name="connsiteY1086" fmla="*/ 1876489 h 5594518"/>
              <a:gd name="connsiteX1087" fmla="*/ 427276 w 4634700"/>
              <a:gd name="connsiteY1087" fmla="*/ 1854205 h 5594518"/>
              <a:gd name="connsiteX1088" fmla="*/ 424952 w 4634700"/>
              <a:gd name="connsiteY1088" fmla="*/ 1851487 h 5594518"/>
              <a:gd name="connsiteX1089" fmla="*/ 389106 w 4634700"/>
              <a:gd name="connsiteY1089" fmla="*/ 1846100 h 5594518"/>
              <a:gd name="connsiteX1090" fmla="*/ 383158 w 4634700"/>
              <a:gd name="connsiteY1090" fmla="*/ 1847375 h 5594518"/>
              <a:gd name="connsiteX1091" fmla="*/ 383262 w 4634700"/>
              <a:gd name="connsiteY1091" fmla="*/ 1849308 h 5594518"/>
              <a:gd name="connsiteX1092" fmla="*/ 389209 w 4634700"/>
              <a:gd name="connsiteY1092" fmla="*/ 1848034 h 5594518"/>
              <a:gd name="connsiteX1093" fmla="*/ 389106 w 4634700"/>
              <a:gd name="connsiteY1093" fmla="*/ 1846100 h 5594518"/>
              <a:gd name="connsiteX1094" fmla="*/ 420570 w 4634700"/>
              <a:gd name="connsiteY1094" fmla="*/ 1845465 h 5594518"/>
              <a:gd name="connsiteX1095" fmla="*/ 414831 w 4634700"/>
              <a:gd name="connsiteY1095" fmla="*/ 1848015 h 5594518"/>
              <a:gd name="connsiteX1096" fmla="*/ 415978 w 4634700"/>
              <a:gd name="connsiteY1096" fmla="*/ 1851136 h 5594518"/>
              <a:gd name="connsiteX1097" fmla="*/ 421330 w 4634700"/>
              <a:gd name="connsiteY1097" fmla="*/ 1847701 h 5594518"/>
              <a:gd name="connsiteX1098" fmla="*/ 420570 w 4634700"/>
              <a:gd name="connsiteY1098" fmla="*/ 1845465 h 5594518"/>
              <a:gd name="connsiteX1099" fmla="*/ 429544 w 4634700"/>
              <a:gd name="connsiteY1099" fmla="*/ 1843222 h 5594518"/>
              <a:gd name="connsiteX1100" fmla="*/ 427546 w 4634700"/>
              <a:gd name="connsiteY1100" fmla="*/ 1845841 h 5594518"/>
              <a:gd name="connsiteX1101" fmla="*/ 430275 w 4634700"/>
              <a:gd name="connsiteY1101" fmla="*/ 1851204 h 5594518"/>
              <a:gd name="connsiteX1102" fmla="*/ 430198 w 4634700"/>
              <a:gd name="connsiteY1102" fmla="*/ 1851303 h 5594518"/>
              <a:gd name="connsiteX1103" fmla="*/ 430363 w 4634700"/>
              <a:gd name="connsiteY1103" fmla="*/ 1851379 h 5594518"/>
              <a:gd name="connsiteX1104" fmla="*/ 430275 w 4634700"/>
              <a:gd name="connsiteY1104" fmla="*/ 1851204 h 5594518"/>
              <a:gd name="connsiteX1105" fmla="*/ 433582 w 4634700"/>
              <a:gd name="connsiteY1105" fmla="*/ 1846963 h 5594518"/>
              <a:gd name="connsiteX1106" fmla="*/ 429544 w 4634700"/>
              <a:gd name="connsiteY1106" fmla="*/ 1843222 h 5594518"/>
              <a:gd name="connsiteX1107" fmla="*/ 780952 w 4634700"/>
              <a:gd name="connsiteY1107" fmla="*/ 1839861 h 5594518"/>
              <a:gd name="connsiteX1108" fmla="*/ 779700 w 4634700"/>
              <a:gd name="connsiteY1108" fmla="*/ 1839993 h 5594518"/>
              <a:gd name="connsiteX1109" fmla="*/ 780520 w 4634700"/>
              <a:gd name="connsiteY1109" fmla="*/ 1840370 h 5594518"/>
              <a:gd name="connsiteX1110" fmla="*/ 780862 w 4634700"/>
              <a:gd name="connsiteY1110" fmla="*/ 1840055 h 5594518"/>
              <a:gd name="connsiteX1111" fmla="*/ 713685 w 4634700"/>
              <a:gd name="connsiteY1111" fmla="*/ 1838900 h 5594518"/>
              <a:gd name="connsiteX1112" fmla="*/ 711657 w 4634700"/>
              <a:gd name="connsiteY1112" fmla="*/ 1839854 h 5594518"/>
              <a:gd name="connsiteX1113" fmla="*/ 711404 w 4634700"/>
              <a:gd name="connsiteY1113" fmla="*/ 1839973 h 5594518"/>
              <a:gd name="connsiteX1114" fmla="*/ 703042 w 4634700"/>
              <a:gd name="connsiteY1114" fmla="*/ 1843912 h 5594518"/>
              <a:gd name="connsiteX1115" fmla="*/ 703370 w 4634700"/>
              <a:gd name="connsiteY1115" fmla="*/ 1844063 h 5594518"/>
              <a:gd name="connsiteX1116" fmla="*/ 711315 w 4634700"/>
              <a:gd name="connsiteY1116" fmla="*/ 1840168 h 5594518"/>
              <a:gd name="connsiteX1117" fmla="*/ 710271 w 4634700"/>
              <a:gd name="connsiteY1117" fmla="*/ 1844169 h 5594518"/>
              <a:gd name="connsiteX1118" fmla="*/ 714905 w 4634700"/>
              <a:gd name="connsiteY1118" fmla="*/ 1844885 h 5594518"/>
              <a:gd name="connsiteX1119" fmla="*/ 714996 w 4634700"/>
              <a:gd name="connsiteY1119" fmla="*/ 1844688 h 5594518"/>
              <a:gd name="connsiteX1120" fmla="*/ 717261 w 4634700"/>
              <a:gd name="connsiteY1120" fmla="*/ 1841486 h 5594518"/>
              <a:gd name="connsiteX1121" fmla="*/ 713848 w 4634700"/>
              <a:gd name="connsiteY1121" fmla="*/ 1838975 h 5594518"/>
              <a:gd name="connsiteX1122" fmla="*/ 713685 w 4634700"/>
              <a:gd name="connsiteY1122" fmla="*/ 1838900 h 5594518"/>
              <a:gd name="connsiteX1123" fmla="*/ 457954 w 4634700"/>
              <a:gd name="connsiteY1123" fmla="*/ 1836703 h 5594518"/>
              <a:gd name="connsiteX1124" fmla="*/ 446327 w 4634700"/>
              <a:gd name="connsiteY1124" fmla="*/ 1838671 h 5594518"/>
              <a:gd name="connsiteX1125" fmla="*/ 451682 w 4634700"/>
              <a:gd name="connsiteY1125" fmla="*/ 1847114 h 5594518"/>
              <a:gd name="connsiteX1126" fmla="*/ 460842 w 4634700"/>
              <a:gd name="connsiteY1126" fmla="*/ 1845849 h 5594518"/>
              <a:gd name="connsiteX1127" fmla="*/ 460863 w 4634700"/>
              <a:gd name="connsiteY1127" fmla="*/ 1845917 h 5594518"/>
              <a:gd name="connsiteX1128" fmla="*/ 446666 w 4634700"/>
              <a:gd name="connsiteY1128" fmla="*/ 1872073 h 5594518"/>
              <a:gd name="connsiteX1129" fmla="*/ 493024 w 4634700"/>
              <a:gd name="connsiteY1129" fmla="*/ 1868850 h 5594518"/>
              <a:gd name="connsiteX1130" fmla="*/ 492858 w 4634700"/>
              <a:gd name="connsiteY1130" fmla="*/ 1868774 h 5594518"/>
              <a:gd name="connsiteX1131" fmla="*/ 509300 w 4634700"/>
              <a:gd name="connsiteY1131" fmla="*/ 1869727 h 5594518"/>
              <a:gd name="connsiteX1132" fmla="*/ 524517 w 4634700"/>
              <a:gd name="connsiteY1132" fmla="*/ 1867287 h 5594518"/>
              <a:gd name="connsiteX1133" fmla="*/ 535594 w 4634700"/>
              <a:gd name="connsiteY1133" fmla="*/ 1851391 h 5594518"/>
              <a:gd name="connsiteX1134" fmla="*/ 531628 w 4634700"/>
              <a:gd name="connsiteY1134" fmla="*/ 1853107 h 5594518"/>
              <a:gd name="connsiteX1135" fmla="*/ 516486 w 4634700"/>
              <a:gd name="connsiteY1135" fmla="*/ 1861002 h 5594518"/>
              <a:gd name="connsiteX1136" fmla="*/ 520196 w 4634700"/>
              <a:gd name="connsiteY1136" fmla="*/ 1849032 h 5594518"/>
              <a:gd name="connsiteX1137" fmla="*/ 517590 w 4634700"/>
              <a:gd name="connsiteY1137" fmla="*/ 1847361 h 5594518"/>
              <a:gd name="connsiteX1138" fmla="*/ 513087 w 4634700"/>
              <a:gd name="connsiteY1138" fmla="*/ 1850247 h 5594518"/>
              <a:gd name="connsiteX1139" fmla="*/ 514340 w 4634700"/>
              <a:gd name="connsiteY1139" fmla="*/ 1850114 h 5594518"/>
              <a:gd name="connsiteX1140" fmla="*/ 513117 w 4634700"/>
              <a:gd name="connsiteY1140" fmla="*/ 1851909 h 5594518"/>
              <a:gd name="connsiteX1141" fmla="*/ 512581 w 4634700"/>
              <a:gd name="connsiteY1141" fmla="*/ 1850484 h 5594518"/>
              <a:gd name="connsiteX1142" fmla="*/ 512073 w 4634700"/>
              <a:gd name="connsiteY1142" fmla="*/ 1850724 h 5594518"/>
              <a:gd name="connsiteX1143" fmla="*/ 489134 w 4634700"/>
              <a:gd name="connsiteY1143" fmla="*/ 1860461 h 5594518"/>
              <a:gd name="connsiteX1144" fmla="*/ 474019 w 4634700"/>
              <a:gd name="connsiteY1144" fmla="*/ 1864834 h 5594518"/>
              <a:gd name="connsiteX1145" fmla="*/ 461350 w 4634700"/>
              <a:gd name="connsiteY1145" fmla="*/ 1847460 h 5594518"/>
              <a:gd name="connsiteX1146" fmla="*/ 460863 w 4634700"/>
              <a:gd name="connsiteY1146" fmla="*/ 1845917 h 5594518"/>
              <a:gd name="connsiteX1147" fmla="*/ 460905 w 4634700"/>
              <a:gd name="connsiteY1147" fmla="*/ 1845840 h 5594518"/>
              <a:gd name="connsiteX1148" fmla="*/ 460842 w 4634700"/>
              <a:gd name="connsiteY1148" fmla="*/ 1845849 h 5594518"/>
              <a:gd name="connsiteX1149" fmla="*/ 713375 w 4634700"/>
              <a:gd name="connsiteY1149" fmla="*/ 1814942 h 5594518"/>
              <a:gd name="connsiteX1150" fmla="*/ 708843 w 4634700"/>
              <a:gd name="connsiteY1150" fmla="*/ 1816161 h 5594518"/>
              <a:gd name="connsiteX1151" fmla="*/ 709290 w 4634700"/>
              <a:gd name="connsiteY1151" fmla="*/ 1815187 h 5594518"/>
              <a:gd name="connsiteX1152" fmla="*/ 689197 w 4634700"/>
              <a:gd name="connsiteY1152" fmla="*/ 1824347 h 5594518"/>
              <a:gd name="connsiteX1153" fmla="*/ 689107 w 4634700"/>
              <a:gd name="connsiteY1153" fmla="*/ 1824543 h 5594518"/>
              <a:gd name="connsiteX1154" fmla="*/ 713375 w 4634700"/>
              <a:gd name="connsiteY1154" fmla="*/ 1814942 h 5594518"/>
              <a:gd name="connsiteX1155" fmla="*/ 555022 w 4634700"/>
              <a:gd name="connsiteY1155" fmla="*/ 1798303 h 5594518"/>
              <a:gd name="connsiteX1156" fmla="*/ 554514 w 4634700"/>
              <a:gd name="connsiteY1156" fmla="*/ 1798543 h 5594518"/>
              <a:gd name="connsiteX1157" fmla="*/ 555390 w 4634700"/>
              <a:gd name="connsiteY1157" fmla="*/ 1798945 h 5594518"/>
              <a:gd name="connsiteX1158" fmla="*/ 555573 w 4634700"/>
              <a:gd name="connsiteY1158" fmla="*/ 1799265 h 5594518"/>
              <a:gd name="connsiteX1159" fmla="*/ 555499 w 4634700"/>
              <a:gd name="connsiteY1159" fmla="*/ 1798995 h 5594518"/>
              <a:gd name="connsiteX1160" fmla="*/ 555390 w 4634700"/>
              <a:gd name="connsiteY1160" fmla="*/ 1798945 h 5594518"/>
              <a:gd name="connsiteX1161" fmla="*/ 579171 w 4634700"/>
              <a:gd name="connsiteY1161" fmla="*/ 1782047 h 5594518"/>
              <a:gd name="connsiteX1162" fmla="*/ 570793 w 4634700"/>
              <a:gd name="connsiteY1162" fmla="*/ 1783856 h 5594518"/>
              <a:gd name="connsiteX1163" fmla="*/ 570793 w 4634700"/>
              <a:gd name="connsiteY1163" fmla="*/ 1786451 h 5594518"/>
              <a:gd name="connsiteX1164" fmla="*/ 570541 w 4634700"/>
              <a:gd name="connsiteY1164" fmla="*/ 1786570 h 5594518"/>
              <a:gd name="connsiteX1165" fmla="*/ 578962 w 4634700"/>
              <a:gd name="connsiteY1165" fmla="*/ 1785959 h 5594518"/>
              <a:gd name="connsiteX1166" fmla="*/ 579171 w 4634700"/>
              <a:gd name="connsiteY1166" fmla="*/ 1782047 h 5594518"/>
              <a:gd name="connsiteX1167" fmla="*/ 631862 w 4634700"/>
              <a:gd name="connsiteY1167" fmla="*/ 1781026 h 5594518"/>
              <a:gd name="connsiteX1168" fmla="*/ 604553 w 4634700"/>
              <a:gd name="connsiteY1168" fmla="*/ 1797246 h 5594518"/>
              <a:gd name="connsiteX1169" fmla="*/ 592464 w 4634700"/>
              <a:gd name="connsiteY1169" fmla="*/ 1803246 h 5594518"/>
              <a:gd name="connsiteX1170" fmla="*/ 581448 w 4634700"/>
              <a:gd name="connsiteY1170" fmla="*/ 1804316 h 5594518"/>
              <a:gd name="connsiteX1171" fmla="*/ 586784 w 4634700"/>
              <a:gd name="connsiteY1171" fmla="*/ 1809124 h 5594518"/>
              <a:gd name="connsiteX1172" fmla="*/ 606206 w 4634700"/>
              <a:gd name="connsiteY1172" fmla="*/ 1802722 h 5594518"/>
              <a:gd name="connsiteX1173" fmla="*/ 606459 w 4634700"/>
              <a:gd name="connsiteY1173" fmla="*/ 1802603 h 5594518"/>
              <a:gd name="connsiteX1174" fmla="*/ 609992 w 4634700"/>
              <a:gd name="connsiteY1174" fmla="*/ 1806583 h 5594518"/>
              <a:gd name="connsiteX1175" fmla="*/ 610753 w 4634700"/>
              <a:gd name="connsiteY1175" fmla="*/ 1806225 h 5594518"/>
              <a:gd name="connsiteX1176" fmla="*/ 631115 w 4634700"/>
              <a:gd name="connsiteY1176" fmla="*/ 1791295 h 5594518"/>
              <a:gd name="connsiteX1177" fmla="*/ 631862 w 4634700"/>
              <a:gd name="connsiteY1177" fmla="*/ 1781026 h 5594518"/>
              <a:gd name="connsiteX1178" fmla="*/ 554845 w 4634700"/>
              <a:gd name="connsiteY1178" fmla="*/ 1775350 h 5594518"/>
              <a:gd name="connsiteX1179" fmla="*/ 554592 w 4634700"/>
              <a:gd name="connsiteY1179" fmla="*/ 1775469 h 5594518"/>
              <a:gd name="connsiteX1180" fmla="*/ 554653 w 4634700"/>
              <a:gd name="connsiteY1180" fmla="*/ 1775484 h 5594518"/>
              <a:gd name="connsiteX1181" fmla="*/ 550164 w 4634700"/>
              <a:gd name="connsiteY1181" fmla="*/ 1778624 h 5594518"/>
              <a:gd name="connsiteX1182" fmla="*/ 558124 w 4634700"/>
              <a:gd name="connsiteY1182" fmla="*/ 1782043 h 5594518"/>
              <a:gd name="connsiteX1183" fmla="*/ 556738 w 4634700"/>
              <a:gd name="connsiteY1183" fmla="*/ 1775986 h 5594518"/>
              <a:gd name="connsiteX1184" fmla="*/ 554653 w 4634700"/>
              <a:gd name="connsiteY1184" fmla="*/ 1775484 h 5594518"/>
              <a:gd name="connsiteX1185" fmla="*/ 663865 w 4634700"/>
              <a:gd name="connsiteY1185" fmla="*/ 1750696 h 5594518"/>
              <a:gd name="connsiteX1186" fmla="*/ 660929 w 4634700"/>
              <a:gd name="connsiteY1186" fmla="*/ 1751468 h 5594518"/>
              <a:gd name="connsiteX1187" fmla="*/ 655996 w 4634700"/>
              <a:gd name="connsiteY1187" fmla="*/ 1754861 h 5594518"/>
              <a:gd name="connsiteX1188" fmla="*/ 655906 w 4634700"/>
              <a:gd name="connsiteY1188" fmla="*/ 1755055 h 5594518"/>
              <a:gd name="connsiteX1189" fmla="*/ 654833 w 4634700"/>
              <a:gd name="connsiteY1189" fmla="*/ 1757391 h 5594518"/>
              <a:gd name="connsiteX1190" fmla="*/ 662568 w 4634700"/>
              <a:gd name="connsiteY1190" fmla="*/ 1754815 h 5594518"/>
              <a:gd name="connsiteX1191" fmla="*/ 663865 w 4634700"/>
              <a:gd name="connsiteY1191" fmla="*/ 1750696 h 5594518"/>
              <a:gd name="connsiteX1192" fmla="*/ 704633 w 4634700"/>
              <a:gd name="connsiteY1192" fmla="*/ 1742780 h 5594518"/>
              <a:gd name="connsiteX1193" fmla="*/ 699148 w 4634700"/>
              <a:gd name="connsiteY1193" fmla="*/ 1750400 h 5594518"/>
              <a:gd name="connsiteX1194" fmla="*/ 701443 w 4634700"/>
              <a:gd name="connsiteY1194" fmla="*/ 1748860 h 5594518"/>
              <a:gd name="connsiteX1195" fmla="*/ 701351 w 4634700"/>
              <a:gd name="connsiteY1195" fmla="*/ 1749056 h 5594518"/>
              <a:gd name="connsiteX1196" fmla="*/ 706764 w 4634700"/>
              <a:gd name="connsiteY1196" fmla="*/ 1743759 h 5594518"/>
              <a:gd name="connsiteX1197" fmla="*/ 704633 w 4634700"/>
              <a:gd name="connsiteY1197" fmla="*/ 1742780 h 5594518"/>
              <a:gd name="connsiteX1198" fmla="*/ 639587 w 4634700"/>
              <a:gd name="connsiteY1198" fmla="*/ 1740011 h 5594518"/>
              <a:gd name="connsiteX1199" fmla="*/ 639498 w 4634700"/>
              <a:gd name="connsiteY1199" fmla="*/ 1740205 h 5594518"/>
              <a:gd name="connsiteX1200" fmla="*/ 639498 w 4634700"/>
              <a:gd name="connsiteY1200" fmla="*/ 1740205 h 5594518"/>
              <a:gd name="connsiteX1201" fmla="*/ 639408 w 4634700"/>
              <a:gd name="connsiteY1201" fmla="*/ 1740401 h 5594518"/>
              <a:gd name="connsiteX1202" fmla="*/ 639571 w 4634700"/>
              <a:gd name="connsiteY1202" fmla="*/ 1740477 h 5594518"/>
              <a:gd name="connsiteX1203" fmla="*/ 639498 w 4634700"/>
              <a:gd name="connsiteY1203" fmla="*/ 1740205 h 5594518"/>
              <a:gd name="connsiteX1204" fmla="*/ 688760 w 4634700"/>
              <a:gd name="connsiteY1204" fmla="*/ 1737138 h 5594518"/>
              <a:gd name="connsiteX1205" fmla="*/ 683468 w 4634700"/>
              <a:gd name="connsiteY1205" fmla="*/ 1741310 h 5594518"/>
              <a:gd name="connsiteX1206" fmla="*/ 682052 w 4634700"/>
              <a:gd name="connsiteY1206" fmla="*/ 1746553 h 5594518"/>
              <a:gd name="connsiteX1207" fmla="*/ 680397 w 4634700"/>
              <a:gd name="connsiteY1207" fmla="*/ 1746265 h 5594518"/>
              <a:gd name="connsiteX1208" fmla="*/ 679919 w 4634700"/>
              <a:gd name="connsiteY1208" fmla="*/ 1748167 h 5594518"/>
              <a:gd name="connsiteX1209" fmla="*/ 682036 w 4634700"/>
              <a:gd name="connsiteY1209" fmla="*/ 1747019 h 5594518"/>
              <a:gd name="connsiteX1210" fmla="*/ 682125 w 4634700"/>
              <a:gd name="connsiteY1210" fmla="*/ 1746824 h 5594518"/>
              <a:gd name="connsiteX1211" fmla="*/ 682452 w 4634700"/>
              <a:gd name="connsiteY1211" fmla="*/ 1746975 h 5594518"/>
              <a:gd name="connsiteX1212" fmla="*/ 682110 w 4634700"/>
              <a:gd name="connsiteY1212" fmla="*/ 1747288 h 5594518"/>
              <a:gd name="connsiteX1213" fmla="*/ 685733 w 4634700"/>
              <a:gd name="connsiteY1213" fmla="*/ 1748481 h 5594518"/>
              <a:gd name="connsiteX1214" fmla="*/ 689042 w 4634700"/>
              <a:gd name="connsiteY1214" fmla="*/ 1746465 h 5594518"/>
              <a:gd name="connsiteX1215" fmla="*/ 698626 w 4634700"/>
              <a:gd name="connsiteY1215" fmla="*/ 1740728 h 5594518"/>
              <a:gd name="connsiteX1216" fmla="*/ 699118 w 4634700"/>
              <a:gd name="connsiteY1216" fmla="*/ 1740954 h 5594518"/>
              <a:gd name="connsiteX1217" fmla="*/ 698523 w 4634700"/>
              <a:gd name="connsiteY1217" fmla="*/ 1741389 h 5594518"/>
              <a:gd name="connsiteX1218" fmla="*/ 689280 w 4634700"/>
              <a:gd name="connsiteY1218" fmla="*/ 1746809 h 5594518"/>
              <a:gd name="connsiteX1219" fmla="*/ 686313 w 4634700"/>
              <a:gd name="connsiteY1219" fmla="*/ 1748511 h 5594518"/>
              <a:gd name="connsiteX1220" fmla="*/ 688699 w 4634700"/>
              <a:gd name="connsiteY1220" fmla="*/ 1749372 h 5594518"/>
              <a:gd name="connsiteX1221" fmla="*/ 688610 w 4634700"/>
              <a:gd name="connsiteY1221" fmla="*/ 1749566 h 5594518"/>
              <a:gd name="connsiteX1222" fmla="*/ 699863 w 4634700"/>
              <a:gd name="connsiteY1222" fmla="*/ 1741062 h 5594518"/>
              <a:gd name="connsiteX1223" fmla="*/ 699208 w 4634700"/>
              <a:gd name="connsiteY1223" fmla="*/ 1740761 h 5594518"/>
              <a:gd name="connsiteX1224" fmla="*/ 699386 w 4634700"/>
              <a:gd name="connsiteY1224" fmla="*/ 1740370 h 5594518"/>
              <a:gd name="connsiteX1225" fmla="*/ 693216 w 4634700"/>
              <a:gd name="connsiteY1225" fmla="*/ 1738242 h 5594518"/>
              <a:gd name="connsiteX1226" fmla="*/ 688760 w 4634700"/>
              <a:gd name="connsiteY1226" fmla="*/ 1737138 h 5594518"/>
              <a:gd name="connsiteX1227" fmla="*/ 652183 w 4634700"/>
              <a:gd name="connsiteY1227" fmla="*/ 1728586 h 5594518"/>
              <a:gd name="connsiteX1228" fmla="*/ 645146 w 4634700"/>
              <a:gd name="connsiteY1228" fmla="*/ 1732664 h 5594518"/>
              <a:gd name="connsiteX1229" fmla="*/ 647740 w 4634700"/>
              <a:gd name="connsiteY1229" fmla="*/ 1737390 h 5594518"/>
              <a:gd name="connsiteX1230" fmla="*/ 647829 w 4634700"/>
              <a:gd name="connsiteY1230" fmla="*/ 1737196 h 5594518"/>
              <a:gd name="connsiteX1231" fmla="*/ 652183 w 4634700"/>
              <a:gd name="connsiteY1231" fmla="*/ 1728586 h 5594518"/>
              <a:gd name="connsiteX1232" fmla="*/ 654657 w 4634700"/>
              <a:gd name="connsiteY1232" fmla="*/ 1726659 h 5594518"/>
              <a:gd name="connsiteX1233" fmla="*/ 653196 w 4634700"/>
              <a:gd name="connsiteY1233" fmla="*/ 1728109 h 5594518"/>
              <a:gd name="connsiteX1234" fmla="*/ 657028 w 4634700"/>
              <a:gd name="connsiteY1234" fmla="*/ 1727983 h 5594518"/>
              <a:gd name="connsiteX1235" fmla="*/ 654657 w 4634700"/>
              <a:gd name="connsiteY1235" fmla="*/ 1726659 h 5594518"/>
              <a:gd name="connsiteX1236" fmla="*/ 715012 w 4634700"/>
              <a:gd name="connsiteY1236" fmla="*/ 1696856 h 5594518"/>
              <a:gd name="connsiteX1237" fmla="*/ 696156 w 4634700"/>
              <a:gd name="connsiteY1237" fmla="*/ 1698567 h 5594518"/>
              <a:gd name="connsiteX1238" fmla="*/ 662633 w 4634700"/>
              <a:gd name="connsiteY1238" fmla="*/ 1719239 h 5594518"/>
              <a:gd name="connsiteX1239" fmla="*/ 662035 w 4634700"/>
              <a:gd name="connsiteY1239" fmla="*/ 1719674 h 5594518"/>
              <a:gd name="connsiteX1240" fmla="*/ 664658 w 4634700"/>
              <a:gd name="connsiteY1240" fmla="*/ 1720879 h 5594518"/>
              <a:gd name="connsiteX1241" fmla="*/ 659814 w 4634700"/>
              <a:gd name="connsiteY1241" fmla="*/ 1721482 h 5594518"/>
              <a:gd name="connsiteX1242" fmla="*/ 659904 w 4634700"/>
              <a:gd name="connsiteY1242" fmla="*/ 1721286 h 5594518"/>
              <a:gd name="connsiteX1243" fmla="*/ 657936 w 4634700"/>
              <a:gd name="connsiteY1243" fmla="*/ 1722977 h 5594518"/>
              <a:gd name="connsiteX1244" fmla="*/ 664004 w 4634700"/>
              <a:gd name="connsiteY1244" fmla="*/ 1723170 h 5594518"/>
              <a:gd name="connsiteX1245" fmla="*/ 665314 w 4634700"/>
              <a:gd name="connsiteY1245" fmla="*/ 1721180 h 5594518"/>
              <a:gd name="connsiteX1246" fmla="*/ 672425 w 4634700"/>
              <a:gd name="connsiteY1246" fmla="*/ 1719966 h 5594518"/>
              <a:gd name="connsiteX1247" fmla="*/ 671918 w 4634700"/>
              <a:gd name="connsiteY1247" fmla="*/ 1725392 h 5594518"/>
              <a:gd name="connsiteX1248" fmla="*/ 679787 w 4634700"/>
              <a:gd name="connsiteY1248" fmla="*/ 1721228 h 5594518"/>
              <a:gd name="connsiteX1249" fmla="*/ 684201 w 4634700"/>
              <a:gd name="connsiteY1249" fmla="*/ 1715945 h 5594518"/>
              <a:gd name="connsiteX1250" fmla="*/ 690297 w 4634700"/>
              <a:gd name="connsiteY1250" fmla="*/ 1715209 h 5594518"/>
              <a:gd name="connsiteX1251" fmla="*/ 704442 w 4634700"/>
              <a:gd name="connsiteY1251" fmla="*/ 1707325 h 5594518"/>
              <a:gd name="connsiteX1252" fmla="*/ 709945 w 4634700"/>
              <a:gd name="connsiteY1252" fmla="*/ 1704430 h 5594518"/>
              <a:gd name="connsiteX1253" fmla="*/ 709616 w 4634700"/>
              <a:gd name="connsiteY1253" fmla="*/ 1704279 h 5594518"/>
              <a:gd name="connsiteX1254" fmla="*/ 721733 w 4634700"/>
              <a:gd name="connsiteY1254" fmla="*/ 1697350 h 5594518"/>
              <a:gd name="connsiteX1255" fmla="*/ 715012 w 4634700"/>
              <a:gd name="connsiteY1255" fmla="*/ 1696856 h 5594518"/>
              <a:gd name="connsiteX1256" fmla="*/ 694892 w 4634700"/>
              <a:gd name="connsiteY1256" fmla="*/ 1688790 h 5594518"/>
              <a:gd name="connsiteX1257" fmla="*/ 694622 w 4634700"/>
              <a:gd name="connsiteY1257" fmla="*/ 1688987 h 5594518"/>
              <a:gd name="connsiteX1258" fmla="*/ 690389 w 4634700"/>
              <a:gd name="connsiteY1258" fmla="*/ 1689077 h 5594518"/>
              <a:gd name="connsiteX1259" fmla="*/ 688421 w 4634700"/>
              <a:gd name="connsiteY1259" fmla="*/ 1690768 h 5594518"/>
              <a:gd name="connsiteX1260" fmla="*/ 681341 w 4634700"/>
              <a:gd name="connsiteY1260" fmla="*/ 1696239 h 5594518"/>
              <a:gd name="connsiteX1261" fmla="*/ 685007 w 4634700"/>
              <a:gd name="connsiteY1261" fmla="*/ 1696037 h 5594518"/>
              <a:gd name="connsiteX1262" fmla="*/ 694622 w 4634700"/>
              <a:gd name="connsiteY1262" fmla="*/ 1688987 h 5594518"/>
              <a:gd name="connsiteX1263" fmla="*/ 694802 w 4634700"/>
              <a:gd name="connsiteY1263" fmla="*/ 1688983 h 5594518"/>
              <a:gd name="connsiteX1264" fmla="*/ 741367 w 4634700"/>
              <a:gd name="connsiteY1264" fmla="*/ 1679254 h 5594518"/>
              <a:gd name="connsiteX1265" fmla="*/ 730231 w 4634700"/>
              <a:gd name="connsiteY1265" fmla="*/ 1684042 h 5594518"/>
              <a:gd name="connsiteX1266" fmla="*/ 724404 w 4634700"/>
              <a:gd name="connsiteY1266" fmla="*/ 1686787 h 5594518"/>
              <a:gd name="connsiteX1267" fmla="*/ 726325 w 4634700"/>
              <a:gd name="connsiteY1267" fmla="*/ 1689085 h 5594518"/>
              <a:gd name="connsiteX1268" fmla="*/ 730260 w 4634700"/>
              <a:gd name="connsiteY1268" fmla="*/ 1693005 h 5594518"/>
              <a:gd name="connsiteX1269" fmla="*/ 730022 w 4634700"/>
              <a:gd name="connsiteY1269" fmla="*/ 1693140 h 5594518"/>
              <a:gd name="connsiteX1270" fmla="*/ 730276 w 4634700"/>
              <a:gd name="connsiteY1270" fmla="*/ 1693021 h 5594518"/>
              <a:gd name="connsiteX1271" fmla="*/ 730260 w 4634700"/>
              <a:gd name="connsiteY1271" fmla="*/ 1693005 h 5594518"/>
              <a:gd name="connsiteX1272" fmla="*/ 747478 w 4634700"/>
              <a:gd name="connsiteY1272" fmla="*/ 1683240 h 5594518"/>
              <a:gd name="connsiteX1273" fmla="*/ 741367 w 4634700"/>
              <a:gd name="connsiteY1273" fmla="*/ 1679254 h 5594518"/>
              <a:gd name="connsiteX1274" fmla="*/ 767751 w 4634700"/>
              <a:gd name="connsiteY1274" fmla="*/ 1668504 h 5594518"/>
              <a:gd name="connsiteX1275" fmla="*/ 760045 w 4634700"/>
              <a:gd name="connsiteY1275" fmla="*/ 1670150 h 5594518"/>
              <a:gd name="connsiteX1276" fmla="*/ 756572 w 4634700"/>
              <a:gd name="connsiteY1276" fmla="*/ 1672092 h 5594518"/>
              <a:gd name="connsiteX1277" fmla="*/ 763816 w 4634700"/>
              <a:gd name="connsiteY1277" fmla="*/ 1671883 h 5594518"/>
              <a:gd name="connsiteX1278" fmla="*/ 767751 w 4634700"/>
              <a:gd name="connsiteY1278" fmla="*/ 1668504 h 5594518"/>
              <a:gd name="connsiteX1279" fmla="*/ 1401898 w 4634700"/>
              <a:gd name="connsiteY1279" fmla="*/ 1655228 h 5594518"/>
              <a:gd name="connsiteX1280" fmla="*/ 1401362 w 4634700"/>
              <a:gd name="connsiteY1280" fmla="*/ 1656394 h 5594518"/>
              <a:gd name="connsiteX1281" fmla="*/ 1402600 w 4634700"/>
              <a:gd name="connsiteY1281" fmla="*/ 1656728 h 5594518"/>
              <a:gd name="connsiteX1282" fmla="*/ 1402763 w 4634700"/>
              <a:gd name="connsiteY1282" fmla="*/ 1656803 h 5594518"/>
              <a:gd name="connsiteX1283" fmla="*/ 1401898 w 4634700"/>
              <a:gd name="connsiteY1283" fmla="*/ 1655228 h 5594518"/>
              <a:gd name="connsiteX1284" fmla="*/ 745720 w 4634700"/>
              <a:gd name="connsiteY1284" fmla="*/ 1652489 h 5594518"/>
              <a:gd name="connsiteX1285" fmla="*/ 745543 w 4634700"/>
              <a:gd name="connsiteY1285" fmla="*/ 1652877 h 5594518"/>
              <a:gd name="connsiteX1286" fmla="*/ 740774 w 4634700"/>
              <a:gd name="connsiteY1286" fmla="*/ 1653751 h 5594518"/>
              <a:gd name="connsiteX1287" fmla="*/ 738091 w 4634700"/>
              <a:gd name="connsiteY1287" fmla="*/ 1656998 h 5594518"/>
              <a:gd name="connsiteX1288" fmla="*/ 746303 w 4634700"/>
              <a:gd name="connsiteY1288" fmla="*/ 1652519 h 5594518"/>
              <a:gd name="connsiteX1289" fmla="*/ 746049 w 4634700"/>
              <a:gd name="connsiteY1289" fmla="*/ 1652640 h 5594518"/>
              <a:gd name="connsiteX1290" fmla="*/ 745720 w 4634700"/>
              <a:gd name="connsiteY1290" fmla="*/ 1652489 h 5594518"/>
              <a:gd name="connsiteX1291" fmla="*/ 823785 w 4634700"/>
              <a:gd name="connsiteY1291" fmla="*/ 1623041 h 5594518"/>
              <a:gd name="connsiteX1292" fmla="*/ 803900 w 4634700"/>
              <a:gd name="connsiteY1292" fmla="*/ 1633474 h 5594518"/>
              <a:gd name="connsiteX1293" fmla="*/ 825334 w 4634700"/>
              <a:gd name="connsiteY1293" fmla="*/ 1623989 h 5594518"/>
              <a:gd name="connsiteX1294" fmla="*/ 823695 w 4634700"/>
              <a:gd name="connsiteY1294" fmla="*/ 1623236 h 5594518"/>
              <a:gd name="connsiteX1295" fmla="*/ 756190 w 4634700"/>
              <a:gd name="connsiteY1295" fmla="*/ 1619334 h 5594518"/>
              <a:gd name="connsiteX1296" fmla="*/ 755935 w 4634700"/>
              <a:gd name="connsiteY1296" fmla="*/ 1619454 h 5594518"/>
              <a:gd name="connsiteX1297" fmla="*/ 734963 w 4634700"/>
              <a:gd name="connsiteY1297" fmla="*/ 1637876 h 5594518"/>
              <a:gd name="connsiteX1298" fmla="*/ 714497 w 4634700"/>
              <a:gd name="connsiteY1298" fmla="*/ 1640499 h 5594518"/>
              <a:gd name="connsiteX1299" fmla="*/ 682137 w 4634700"/>
              <a:gd name="connsiteY1299" fmla="*/ 1637893 h 5594518"/>
              <a:gd name="connsiteX1300" fmla="*/ 639924 w 4634700"/>
              <a:gd name="connsiteY1300" fmla="*/ 1659761 h 5594518"/>
              <a:gd name="connsiteX1301" fmla="*/ 605322 w 4634700"/>
              <a:gd name="connsiteY1301" fmla="*/ 1703519 h 5594518"/>
              <a:gd name="connsiteX1302" fmla="*/ 598556 w 4634700"/>
              <a:gd name="connsiteY1302" fmla="*/ 1701825 h 5594518"/>
              <a:gd name="connsiteX1303" fmla="*/ 597796 w 4634700"/>
              <a:gd name="connsiteY1303" fmla="*/ 1702181 h 5594518"/>
              <a:gd name="connsiteX1304" fmla="*/ 582829 w 4634700"/>
              <a:gd name="connsiteY1304" fmla="*/ 1717471 h 5594518"/>
              <a:gd name="connsiteX1305" fmla="*/ 583886 w 4634700"/>
              <a:gd name="connsiteY1305" fmla="*/ 1725972 h 5594518"/>
              <a:gd name="connsiteX1306" fmla="*/ 572676 w 4634700"/>
              <a:gd name="connsiteY1306" fmla="*/ 1740865 h 5594518"/>
              <a:gd name="connsiteX1307" fmla="*/ 575656 w 4634700"/>
              <a:gd name="connsiteY1307" fmla="*/ 1756852 h 5594518"/>
              <a:gd name="connsiteX1308" fmla="*/ 573180 w 4634700"/>
              <a:gd name="connsiteY1308" fmla="*/ 1761374 h 5594518"/>
              <a:gd name="connsiteX1309" fmla="*/ 567725 w 4634700"/>
              <a:gd name="connsiteY1309" fmla="*/ 1765470 h 5594518"/>
              <a:gd name="connsiteX1310" fmla="*/ 575400 w 4634700"/>
              <a:gd name="connsiteY1310" fmla="*/ 1767345 h 5594518"/>
              <a:gd name="connsiteX1311" fmla="*/ 581214 w 4634700"/>
              <a:gd name="connsiteY1311" fmla="*/ 1767660 h 5594518"/>
              <a:gd name="connsiteX1312" fmla="*/ 596760 w 4634700"/>
              <a:gd name="connsiteY1312" fmla="*/ 1767965 h 5594518"/>
              <a:gd name="connsiteX1313" fmla="*/ 579751 w 4634700"/>
              <a:gd name="connsiteY1313" fmla="*/ 1792453 h 5594518"/>
              <a:gd name="connsiteX1314" fmla="*/ 575995 w 4634700"/>
              <a:gd name="connsiteY1314" fmla="*/ 1792848 h 5594518"/>
              <a:gd name="connsiteX1315" fmla="*/ 574385 w 4634700"/>
              <a:gd name="connsiteY1315" fmla="*/ 1793760 h 5594518"/>
              <a:gd name="connsiteX1316" fmla="*/ 572387 w 4634700"/>
              <a:gd name="connsiteY1316" fmla="*/ 1796380 h 5594518"/>
              <a:gd name="connsiteX1317" fmla="*/ 577648 w 4634700"/>
              <a:gd name="connsiteY1317" fmla="*/ 1800919 h 5594518"/>
              <a:gd name="connsiteX1318" fmla="*/ 585577 w 4634700"/>
              <a:gd name="connsiteY1318" fmla="*/ 1794895 h 5594518"/>
              <a:gd name="connsiteX1319" fmla="*/ 591646 w 4634700"/>
              <a:gd name="connsiteY1319" fmla="*/ 1779526 h 5594518"/>
              <a:gd name="connsiteX1320" fmla="*/ 617360 w 4634700"/>
              <a:gd name="connsiteY1320" fmla="*/ 1763753 h 5594518"/>
              <a:gd name="connsiteX1321" fmla="*/ 638304 w 4634700"/>
              <a:gd name="connsiteY1321" fmla="*/ 1741073 h 5594518"/>
              <a:gd name="connsiteX1322" fmla="*/ 631001 w 4634700"/>
              <a:gd name="connsiteY1322" fmla="*/ 1743141 h 5594518"/>
              <a:gd name="connsiteX1323" fmla="*/ 621787 w 4634700"/>
              <a:gd name="connsiteY1323" fmla="*/ 1752818 h 5594518"/>
              <a:gd name="connsiteX1324" fmla="*/ 616885 w 4634700"/>
              <a:gd name="connsiteY1324" fmla="*/ 1739720 h 5594518"/>
              <a:gd name="connsiteX1325" fmla="*/ 655479 w 4634700"/>
              <a:gd name="connsiteY1325" fmla="*/ 1714066 h 5594518"/>
              <a:gd name="connsiteX1326" fmla="*/ 662498 w 4634700"/>
              <a:gd name="connsiteY1326" fmla="*/ 1710454 h 5594518"/>
              <a:gd name="connsiteX1327" fmla="*/ 663125 w 4634700"/>
              <a:gd name="connsiteY1327" fmla="*/ 1709091 h 5594518"/>
              <a:gd name="connsiteX1328" fmla="*/ 663767 w 4634700"/>
              <a:gd name="connsiteY1328" fmla="*/ 1709856 h 5594518"/>
              <a:gd name="connsiteX1329" fmla="*/ 680997 w 4634700"/>
              <a:gd name="connsiteY1329" fmla="*/ 1699148 h 5594518"/>
              <a:gd name="connsiteX1330" fmla="*/ 678793 w 4634700"/>
              <a:gd name="connsiteY1330" fmla="*/ 1697898 h 5594518"/>
              <a:gd name="connsiteX1331" fmla="*/ 666212 w 4634700"/>
              <a:gd name="connsiteY1331" fmla="*/ 1701078 h 5594518"/>
              <a:gd name="connsiteX1332" fmla="*/ 670685 w 4634700"/>
              <a:gd name="connsiteY1332" fmla="*/ 1691343 h 5594518"/>
              <a:gd name="connsiteX1333" fmla="*/ 658000 w 4634700"/>
              <a:gd name="connsiteY1333" fmla="*/ 1689995 h 5594518"/>
              <a:gd name="connsiteX1334" fmla="*/ 666614 w 4634700"/>
              <a:gd name="connsiteY1334" fmla="*/ 1685937 h 5594518"/>
              <a:gd name="connsiteX1335" fmla="*/ 655467 w 4634700"/>
              <a:gd name="connsiteY1335" fmla="*/ 1675627 h 5594518"/>
              <a:gd name="connsiteX1336" fmla="*/ 658062 w 4634700"/>
              <a:gd name="connsiteY1336" fmla="*/ 1664793 h 5594518"/>
              <a:gd name="connsiteX1337" fmla="*/ 673445 w 4634700"/>
              <a:gd name="connsiteY1337" fmla="*/ 1662429 h 5594518"/>
              <a:gd name="connsiteX1338" fmla="*/ 674904 w 4634700"/>
              <a:gd name="connsiteY1338" fmla="*/ 1671353 h 5594518"/>
              <a:gd name="connsiteX1339" fmla="*/ 674964 w 4634700"/>
              <a:gd name="connsiteY1339" fmla="*/ 1669494 h 5594518"/>
              <a:gd name="connsiteX1340" fmla="*/ 681062 w 4634700"/>
              <a:gd name="connsiteY1340" fmla="*/ 1668758 h 5594518"/>
              <a:gd name="connsiteX1341" fmla="*/ 680987 w 4634700"/>
              <a:gd name="connsiteY1341" fmla="*/ 1671082 h 5594518"/>
              <a:gd name="connsiteX1342" fmla="*/ 675070 w 4634700"/>
              <a:gd name="connsiteY1342" fmla="*/ 1671429 h 5594518"/>
              <a:gd name="connsiteX1343" fmla="*/ 678883 w 4634700"/>
              <a:gd name="connsiteY1343" fmla="*/ 1682142 h 5594518"/>
              <a:gd name="connsiteX1344" fmla="*/ 688498 w 4634700"/>
              <a:gd name="connsiteY1344" fmla="*/ 1675477 h 5594518"/>
              <a:gd name="connsiteX1345" fmla="*/ 694954 w 4634700"/>
              <a:gd name="connsiteY1345" fmla="*/ 1671368 h 5594518"/>
              <a:gd name="connsiteX1346" fmla="*/ 692955 w 4634700"/>
              <a:gd name="connsiteY1346" fmla="*/ 1668801 h 5594518"/>
              <a:gd name="connsiteX1347" fmla="*/ 714836 w 4634700"/>
              <a:gd name="connsiteY1347" fmla="*/ 1663527 h 5594518"/>
              <a:gd name="connsiteX1348" fmla="*/ 717401 w 4634700"/>
              <a:gd name="connsiteY1348" fmla="*/ 1661404 h 5594518"/>
              <a:gd name="connsiteX1349" fmla="*/ 726344 w 4634700"/>
              <a:gd name="connsiteY1349" fmla="*/ 1652310 h 5594518"/>
              <a:gd name="connsiteX1350" fmla="*/ 729385 w 4634700"/>
              <a:gd name="connsiteY1350" fmla="*/ 1661252 h 5594518"/>
              <a:gd name="connsiteX1351" fmla="*/ 720918 w 4634700"/>
              <a:gd name="connsiteY1351" fmla="*/ 1668445 h 5594518"/>
              <a:gd name="connsiteX1352" fmla="*/ 717265 w 4634700"/>
              <a:gd name="connsiteY1352" fmla="*/ 1670775 h 5594518"/>
              <a:gd name="connsiteX1353" fmla="*/ 717014 w 4634700"/>
              <a:gd name="connsiteY1353" fmla="*/ 1671113 h 5594518"/>
              <a:gd name="connsiteX1354" fmla="*/ 716579 w 4634700"/>
              <a:gd name="connsiteY1354" fmla="*/ 1671403 h 5594518"/>
              <a:gd name="connsiteX1355" fmla="*/ 716535 w 4634700"/>
              <a:gd name="connsiteY1355" fmla="*/ 1671499 h 5594518"/>
              <a:gd name="connsiteX1356" fmla="*/ 715910 w 4634700"/>
              <a:gd name="connsiteY1356" fmla="*/ 1671565 h 5594518"/>
              <a:gd name="connsiteX1357" fmla="*/ 708188 w 4634700"/>
              <a:gd name="connsiteY1357" fmla="*/ 1676271 h 5594518"/>
              <a:gd name="connsiteX1358" fmla="*/ 710155 w 4634700"/>
              <a:gd name="connsiteY1358" fmla="*/ 1677175 h 5594518"/>
              <a:gd name="connsiteX1359" fmla="*/ 717160 w 4634700"/>
              <a:gd name="connsiteY1359" fmla="*/ 1671434 h 5594518"/>
              <a:gd name="connsiteX1360" fmla="*/ 716491 w 4634700"/>
              <a:gd name="connsiteY1360" fmla="*/ 1671597 h 5594518"/>
              <a:gd name="connsiteX1361" fmla="*/ 716535 w 4634700"/>
              <a:gd name="connsiteY1361" fmla="*/ 1671499 h 5594518"/>
              <a:gd name="connsiteX1362" fmla="*/ 716743 w 4634700"/>
              <a:gd name="connsiteY1362" fmla="*/ 1671478 h 5594518"/>
              <a:gd name="connsiteX1363" fmla="*/ 717014 w 4634700"/>
              <a:gd name="connsiteY1363" fmla="*/ 1671113 h 5594518"/>
              <a:gd name="connsiteX1364" fmla="*/ 737493 w 4634700"/>
              <a:gd name="connsiteY1364" fmla="*/ 1657432 h 5594518"/>
              <a:gd name="connsiteX1365" fmla="*/ 737836 w 4634700"/>
              <a:gd name="connsiteY1365" fmla="*/ 1657117 h 5594518"/>
              <a:gd name="connsiteX1366" fmla="*/ 739267 w 4634700"/>
              <a:gd name="connsiteY1366" fmla="*/ 1654002 h 5594518"/>
              <a:gd name="connsiteX1367" fmla="*/ 738017 w 4634700"/>
              <a:gd name="connsiteY1367" fmla="*/ 1654135 h 5594518"/>
              <a:gd name="connsiteX1368" fmla="*/ 737733 w 4634700"/>
              <a:gd name="connsiteY1368" fmla="*/ 1652591 h 5594518"/>
              <a:gd name="connsiteX1369" fmla="*/ 740088 w 4634700"/>
              <a:gd name="connsiteY1369" fmla="*/ 1651787 h 5594518"/>
              <a:gd name="connsiteX1370" fmla="*/ 744024 w 4634700"/>
              <a:gd name="connsiteY1370" fmla="*/ 1645813 h 5594518"/>
              <a:gd name="connsiteX1371" fmla="*/ 767025 w 4634700"/>
              <a:gd name="connsiteY1371" fmla="*/ 1629029 h 5594518"/>
              <a:gd name="connsiteX1372" fmla="*/ 768978 w 4634700"/>
              <a:gd name="connsiteY1372" fmla="*/ 1627805 h 5594518"/>
              <a:gd name="connsiteX1373" fmla="*/ 756190 w 4634700"/>
              <a:gd name="connsiteY1373" fmla="*/ 1619334 h 5594518"/>
              <a:gd name="connsiteX1374" fmla="*/ 862886 w 4634700"/>
              <a:gd name="connsiteY1374" fmla="*/ 1576399 h 5594518"/>
              <a:gd name="connsiteX1375" fmla="*/ 862543 w 4634700"/>
              <a:gd name="connsiteY1375" fmla="*/ 1576713 h 5594518"/>
              <a:gd name="connsiteX1376" fmla="*/ 863215 w 4634700"/>
              <a:gd name="connsiteY1376" fmla="*/ 1576550 h 5594518"/>
              <a:gd name="connsiteX1377" fmla="*/ 863050 w 4634700"/>
              <a:gd name="connsiteY1377" fmla="*/ 1576474 h 5594518"/>
              <a:gd name="connsiteX1378" fmla="*/ 1490604 w 4634700"/>
              <a:gd name="connsiteY1378" fmla="*/ 1359742 h 5594518"/>
              <a:gd name="connsiteX1379" fmla="*/ 1472016 w 4634700"/>
              <a:gd name="connsiteY1379" fmla="*/ 1366058 h 5594518"/>
              <a:gd name="connsiteX1380" fmla="*/ 1483927 w 4634700"/>
              <a:gd name="connsiteY1380" fmla="*/ 1363041 h 5594518"/>
              <a:gd name="connsiteX1381" fmla="*/ 1482539 w 4634700"/>
              <a:gd name="connsiteY1381" fmla="*/ 1364763 h 5594518"/>
              <a:gd name="connsiteX1382" fmla="*/ 1490604 w 4634700"/>
              <a:gd name="connsiteY1382" fmla="*/ 1359742 h 5594518"/>
              <a:gd name="connsiteX1383" fmla="*/ 3803563 w 4634700"/>
              <a:gd name="connsiteY1383" fmla="*/ 485658 h 5594518"/>
              <a:gd name="connsiteX1384" fmla="*/ 3788775 w 4634700"/>
              <a:gd name="connsiteY1384" fmla="*/ 490182 h 5594518"/>
              <a:gd name="connsiteX1385" fmla="*/ 3798701 w 4634700"/>
              <a:gd name="connsiteY1385" fmla="*/ 491913 h 5594518"/>
              <a:gd name="connsiteX1386" fmla="*/ 3804874 w 4634700"/>
              <a:gd name="connsiteY1386" fmla="*/ 486261 h 5594518"/>
              <a:gd name="connsiteX1387" fmla="*/ 3803563 w 4634700"/>
              <a:gd name="connsiteY1387" fmla="*/ 485658 h 5594518"/>
              <a:gd name="connsiteX1388" fmla="*/ 3702978 w 4634700"/>
              <a:gd name="connsiteY1388" fmla="*/ 482769 h 5594518"/>
              <a:gd name="connsiteX1389" fmla="*/ 3693159 w 4634700"/>
              <a:gd name="connsiteY1389" fmla="*/ 486098 h 5594518"/>
              <a:gd name="connsiteX1390" fmla="*/ 3695453 w 4634700"/>
              <a:gd name="connsiteY1390" fmla="*/ 487152 h 5594518"/>
              <a:gd name="connsiteX1391" fmla="*/ 3690027 w 4634700"/>
              <a:gd name="connsiteY1391" fmla="*/ 492913 h 5594518"/>
              <a:gd name="connsiteX1392" fmla="*/ 3687076 w 4634700"/>
              <a:gd name="connsiteY1392" fmla="*/ 494151 h 5594518"/>
              <a:gd name="connsiteX1393" fmla="*/ 3686300 w 4634700"/>
              <a:gd name="connsiteY1393" fmla="*/ 494973 h 5594518"/>
              <a:gd name="connsiteX1394" fmla="*/ 3712758 w 4634700"/>
              <a:gd name="connsiteY1394" fmla="*/ 487087 h 5594518"/>
              <a:gd name="connsiteX1395" fmla="*/ 3712193 w 4634700"/>
              <a:gd name="connsiteY1395" fmla="*/ 486590 h 5594518"/>
              <a:gd name="connsiteX1396" fmla="*/ 3702978 w 4634700"/>
              <a:gd name="connsiteY1396" fmla="*/ 482769 h 5594518"/>
              <a:gd name="connsiteX1397" fmla="*/ 3685736 w 4634700"/>
              <a:gd name="connsiteY1397" fmla="*/ 481509 h 5594518"/>
              <a:gd name="connsiteX1398" fmla="*/ 3675153 w 4634700"/>
              <a:gd name="connsiteY1398" fmla="*/ 484662 h 5594518"/>
              <a:gd name="connsiteX1399" fmla="*/ 3674347 w 4634700"/>
              <a:gd name="connsiteY1399" fmla="*/ 486416 h 5594518"/>
              <a:gd name="connsiteX1400" fmla="*/ 3689164 w 4634700"/>
              <a:gd name="connsiteY1400" fmla="*/ 486149 h 5594518"/>
              <a:gd name="connsiteX1401" fmla="*/ 3685736 w 4634700"/>
              <a:gd name="connsiteY1401" fmla="*/ 481509 h 5594518"/>
              <a:gd name="connsiteX1402" fmla="*/ 3789344 w 4634700"/>
              <a:gd name="connsiteY1402" fmla="*/ 472523 h 5594518"/>
              <a:gd name="connsiteX1403" fmla="*/ 3787319 w 4634700"/>
              <a:gd name="connsiteY1403" fmla="*/ 474818 h 5594518"/>
              <a:gd name="connsiteX1404" fmla="*/ 3787109 w 4634700"/>
              <a:gd name="connsiteY1404" fmla="*/ 474796 h 5594518"/>
              <a:gd name="connsiteX1405" fmla="*/ 3787272 w 4634700"/>
              <a:gd name="connsiteY1405" fmla="*/ 474871 h 5594518"/>
              <a:gd name="connsiteX1406" fmla="*/ 3787319 w 4634700"/>
              <a:gd name="connsiteY1406" fmla="*/ 474818 h 5594518"/>
              <a:gd name="connsiteX1407" fmla="*/ 3788433 w 4634700"/>
              <a:gd name="connsiteY1407" fmla="*/ 474934 h 5594518"/>
              <a:gd name="connsiteX1408" fmla="*/ 3789344 w 4634700"/>
              <a:gd name="connsiteY1408" fmla="*/ 472523 h 5594518"/>
              <a:gd name="connsiteX1409" fmla="*/ 2961188 w 4634700"/>
              <a:gd name="connsiteY1409" fmla="*/ 465513 h 5594518"/>
              <a:gd name="connsiteX1410" fmla="*/ 2960802 w 4634700"/>
              <a:gd name="connsiteY1410" fmla="*/ 467221 h 5594518"/>
              <a:gd name="connsiteX1411" fmla="*/ 2962546 w 4634700"/>
              <a:gd name="connsiteY1411" fmla="*/ 467314 h 5594518"/>
              <a:gd name="connsiteX1412" fmla="*/ 2963098 w 4634700"/>
              <a:gd name="connsiteY1412" fmla="*/ 465682 h 5594518"/>
              <a:gd name="connsiteX1413" fmla="*/ 2961354 w 4634700"/>
              <a:gd name="connsiteY1413" fmla="*/ 465589 h 5594518"/>
              <a:gd name="connsiteX1414" fmla="*/ 3780760 w 4634700"/>
              <a:gd name="connsiteY1414" fmla="*/ 462684 h 5594518"/>
              <a:gd name="connsiteX1415" fmla="*/ 3779299 w 4634700"/>
              <a:gd name="connsiteY1415" fmla="*/ 464135 h 5594518"/>
              <a:gd name="connsiteX1416" fmla="*/ 3780596 w 4634700"/>
              <a:gd name="connsiteY1416" fmla="*/ 465201 h 5594518"/>
              <a:gd name="connsiteX1417" fmla="*/ 3782533 w 4634700"/>
              <a:gd name="connsiteY1417" fmla="*/ 464442 h 5594518"/>
              <a:gd name="connsiteX1418" fmla="*/ 3780760 w 4634700"/>
              <a:gd name="connsiteY1418" fmla="*/ 462684 h 5594518"/>
              <a:gd name="connsiteX1419" fmla="*/ 3954809 w 4634700"/>
              <a:gd name="connsiteY1419" fmla="*/ 449521 h 5594518"/>
              <a:gd name="connsiteX1420" fmla="*/ 3953753 w 4634700"/>
              <a:gd name="connsiteY1420" fmla="*/ 450916 h 5594518"/>
              <a:gd name="connsiteX1421" fmla="*/ 3953587 w 4634700"/>
              <a:gd name="connsiteY1421" fmla="*/ 450839 h 5594518"/>
              <a:gd name="connsiteX1422" fmla="*/ 3953579 w 4634700"/>
              <a:gd name="connsiteY1422" fmla="*/ 450098 h 5594518"/>
              <a:gd name="connsiteX1423" fmla="*/ 3953961 w 4634700"/>
              <a:gd name="connsiteY1423" fmla="*/ 449596 h 5594518"/>
              <a:gd name="connsiteX1424" fmla="*/ 3952963 w 4634700"/>
              <a:gd name="connsiteY1424" fmla="*/ 431454 h 5594518"/>
              <a:gd name="connsiteX1425" fmla="*/ 3953068 w 4634700"/>
              <a:gd name="connsiteY1425" fmla="*/ 435981 h 5594518"/>
              <a:gd name="connsiteX1426" fmla="*/ 3960655 w 4634700"/>
              <a:gd name="connsiteY1426" fmla="*/ 438054 h 5594518"/>
              <a:gd name="connsiteX1427" fmla="*/ 3960940 w 4634700"/>
              <a:gd name="connsiteY1427" fmla="*/ 431817 h 5594518"/>
              <a:gd name="connsiteX1428" fmla="*/ 3960774 w 4634700"/>
              <a:gd name="connsiteY1428" fmla="*/ 431741 h 5594518"/>
              <a:gd name="connsiteX1429" fmla="*/ 3952963 w 4634700"/>
              <a:gd name="connsiteY1429" fmla="*/ 431454 h 5594518"/>
              <a:gd name="connsiteX1430" fmla="*/ 3538585 w 4634700"/>
              <a:gd name="connsiteY1430" fmla="*/ 399867 h 5594518"/>
              <a:gd name="connsiteX1431" fmla="*/ 3520221 w 4634700"/>
              <a:gd name="connsiteY1431" fmla="*/ 405697 h 5594518"/>
              <a:gd name="connsiteX1432" fmla="*/ 3562581 w 4634700"/>
              <a:gd name="connsiteY1432" fmla="*/ 402523 h 5594518"/>
              <a:gd name="connsiteX1433" fmla="*/ 3538585 w 4634700"/>
              <a:gd name="connsiteY1433" fmla="*/ 399867 h 5594518"/>
              <a:gd name="connsiteX1434" fmla="*/ 3634904 w 4634700"/>
              <a:gd name="connsiteY1434" fmla="*/ 388594 h 5594518"/>
              <a:gd name="connsiteX1435" fmla="*/ 3601785 w 4634700"/>
              <a:gd name="connsiteY1435" fmla="*/ 394127 h 5594518"/>
              <a:gd name="connsiteX1436" fmla="*/ 3601545 w 4634700"/>
              <a:gd name="connsiteY1436" fmla="*/ 398968 h 5594518"/>
              <a:gd name="connsiteX1437" fmla="*/ 3634993 w 4634700"/>
              <a:gd name="connsiteY1437" fmla="*/ 390995 h 5594518"/>
              <a:gd name="connsiteX1438" fmla="*/ 3634904 w 4634700"/>
              <a:gd name="connsiteY1438" fmla="*/ 388594 h 5594518"/>
              <a:gd name="connsiteX1439" fmla="*/ 3688727 w 4634700"/>
              <a:gd name="connsiteY1439" fmla="*/ 385972 h 5594518"/>
              <a:gd name="connsiteX1440" fmla="*/ 3685926 w 4634700"/>
              <a:gd name="connsiteY1440" fmla="*/ 387750 h 5594518"/>
              <a:gd name="connsiteX1441" fmla="*/ 3686969 w 4634700"/>
              <a:gd name="connsiteY1441" fmla="*/ 388937 h 5594518"/>
              <a:gd name="connsiteX1442" fmla="*/ 3689770 w 4634700"/>
              <a:gd name="connsiteY1442" fmla="*/ 387160 h 5594518"/>
              <a:gd name="connsiteX1443" fmla="*/ 3688727 w 4634700"/>
              <a:gd name="connsiteY1443" fmla="*/ 385972 h 5594518"/>
              <a:gd name="connsiteX1444" fmla="*/ 3786017 w 4634700"/>
              <a:gd name="connsiteY1444" fmla="*/ 376912 h 5594518"/>
              <a:gd name="connsiteX1445" fmla="*/ 3778294 w 4634700"/>
              <a:gd name="connsiteY1445" fmla="*/ 381618 h 5594518"/>
              <a:gd name="connsiteX1446" fmla="*/ 3778254 w 4634700"/>
              <a:gd name="connsiteY1446" fmla="*/ 381708 h 5594518"/>
              <a:gd name="connsiteX1447" fmla="*/ 3777698 w 4634700"/>
              <a:gd name="connsiteY1447" fmla="*/ 382051 h 5594518"/>
              <a:gd name="connsiteX1448" fmla="*/ 3778206 w 4634700"/>
              <a:gd name="connsiteY1448" fmla="*/ 381812 h 5594518"/>
              <a:gd name="connsiteX1449" fmla="*/ 3778254 w 4634700"/>
              <a:gd name="connsiteY1449" fmla="*/ 381708 h 5594518"/>
              <a:gd name="connsiteX1450" fmla="*/ 3681797 w 4634700"/>
              <a:gd name="connsiteY1450" fmla="*/ 376421 h 5594518"/>
              <a:gd name="connsiteX1451" fmla="*/ 3684913 w 4634700"/>
              <a:gd name="connsiteY1451" fmla="*/ 377853 h 5594518"/>
              <a:gd name="connsiteX1452" fmla="*/ 3684837 w 4634700"/>
              <a:gd name="connsiteY1452" fmla="*/ 378017 h 5594518"/>
              <a:gd name="connsiteX1453" fmla="*/ 3684570 w 4634700"/>
              <a:gd name="connsiteY1453" fmla="*/ 378168 h 5594518"/>
              <a:gd name="connsiteX1454" fmla="*/ 3681797 w 4634700"/>
              <a:gd name="connsiteY1454" fmla="*/ 376421 h 5594518"/>
              <a:gd name="connsiteX1455" fmla="*/ 3687790 w 4634700"/>
              <a:gd name="connsiteY1455" fmla="*/ 376345 h 5594518"/>
              <a:gd name="connsiteX1456" fmla="*/ 3681797 w 4634700"/>
              <a:gd name="connsiteY1456" fmla="*/ 376421 h 5594518"/>
              <a:gd name="connsiteX1457" fmla="*/ 3663418 w 4634700"/>
              <a:gd name="connsiteY1457" fmla="*/ 384011 h 5594518"/>
              <a:gd name="connsiteX1458" fmla="*/ 3670409 w 4634700"/>
              <a:gd name="connsiteY1458" fmla="*/ 391703 h 5594518"/>
              <a:gd name="connsiteX1459" fmla="*/ 3679353 w 4634700"/>
              <a:gd name="connsiteY1459" fmla="*/ 382609 h 5594518"/>
              <a:gd name="connsiteX1460" fmla="*/ 3684481 w 4634700"/>
              <a:gd name="connsiteY1460" fmla="*/ 378362 h 5594518"/>
              <a:gd name="connsiteX1461" fmla="*/ 3684570 w 4634700"/>
              <a:gd name="connsiteY1461" fmla="*/ 378168 h 5594518"/>
              <a:gd name="connsiteX1462" fmla="*/ 3684645 w 4634700"/>
              <a:gd name="connsiteY1462" fmla="*/ 378437 h 5594518"/>
              <a:gd name="connsiteX1463" fmla="*/ 3684837 w 4634700"/>
              <a:gd name="connsiteY1463" fmla="*/ 378017 h 5594518"/>
              <a:gd name="connsiteX1464" fmla="*/ 3815006 w 4634700"/>
              <a:gd name="connsiteY1464" fmla="*/ 373020 h 5594518"/>
              <a:gd name="connsiteX1465" fmla="*/ 3805823 w 4634700"/>
              <a:gd name="connsiteY1465" fmla="*/ 381770 h 5594518"/>
              <a:gd name="connsiteX1466" fmla="*/ 3832178 w 4634700"/>
              <a:gd name="connsiteY1466" fmla="*/ 382323 h 5594518"/>
              <a:gd name="connsiteX1467" fmla="*/ 3841999 w 4634700"/>
              <a:gd name="connsiteY1467" fmla="*/ 376934 h 5594518"/>
              <a:gd name="connsiteX1468" fmla="*/ 3815006 w 4634700"/>
              <a:gd name="connsiteY1468" fmla="*/ 373020 h 5594518"/>
              <a:gd name="connsiteX1469" fmla="*/ 4146801 w 4634700"/>
              <a:gd name="connsiteY1469" fmla="*/ 358760 h 5594518"/>
              <a:gd name="connsiteX1470" fmla="*/ 4144371 w 4634700"/>
              <a:gd name="connsiteY1470" fmla="*/ 359296 h 5594518"/>
              <a:gd name="connsiteX1471" fmla="*/ 4143642 w 4634700"/>
              <a:gd name="connsiteY1471" fmla="*/ 361317 h 5594518"/>
              <a:gd name="connsiteX1472" fmla="*/ 4145773 w 4634700"/>
              <a:gd name="connsiteY1472" fmla="*/ 362296 h 5594518"/>
              <a:gd name="connsiteX1473" fmla="*/ 4146711 w 4634700"/>
              <a:gd name="connsiteY1473" fmla="*/ 358955 h 5594518"/>
              <a:gd name="connsiteX1474" fmla="*/ 3955359 w 4634700"/>
              <a:gd name="connsiteY1474" fmla="*/ 346996 h 5594518"/>
              <a:gd name="connsiteX1475" fmla="*/ 3954718 w 4634700"/>
              <a:gd name="connsiteY1475" fmla="*/ 348554 h 5594518"/>
              <a:gd name="connsiteX1476" fmla="*/ 3954748 w 4634700"/>
              <a:gd name="connsiteY1476" fmla="*/ 347880 h 5594518"/>
              <a:gd name="connsiteX1477" fmla="*/ 3955090 w 4634700"/>
              <a:gd name="connsiteY1477" fmla="*/ 347309 h 5594518"/>
              <a:gd name="connsiteX1478" fmla="*/ 3955179 w 4634700"/>
              <a:gd name="connsiteY1478" fmla="*/ 347115 h 5594518"/>
              <a:gd name="connsiteX1479" fmla="*/ 3902281 w 4634700"/>
              <a:gd name="connsiteY1479" fmla="*/ 346862 h 5594518"/>
              <a:gd name="connsiteX1480" fmla="*/ 3901938 w 4634700"/>
              <a:gd name="connsiteY1480" fmla="*/ 347175 h 5594518"/>
              <a:gd name="connsiteX1481" fmla="*/ 3902266 w 4634700"/>
              <a:gd name="connsiteY1481" fmla="*/ 347325 h 5594518"/>
              <a:gd name="connsiteX1482" fmla="*/ 3902281 w 4634700"/>
              <a:gd name="connsiteY1482" fmla="*/ 346862 h 5594518"/>
              <a:gd name="connsiteX1483" fmla="*/ 3687661 w 4634700"/>
              <a:gd name="connsiteY1483" fmla="*/ 326062 h 5594518"/>
              <a:gd name="connsiteX1484" fmla="*/ 3691759 w 4634700"/>
              <a:gd name="connsiteY1484" fmla="*/ 333134 h 5594518"/>
              <a:gd name="connsiteX1485" fmla="*/ 3689969 w 4634700"/>
              <a:gd name="connsiteY1485" fmla="*/ 334434 h 5594518"/>
              <a:gd name="connsiteX1486" fmla="*/ 3581324 w 4634700"/>
              <a:gd name="connsiteY1486" fmla="*/ 337098 h 5594518"/>
              <a:gd name="connsiteX1487" fmla="*/ 3577494 w 4634700"/>
              <a:gd name="connsiteY1487" fmla="*/ 337224 h 5594518"/>
              <a:gd name="connsiteX1488" fmla="*/ 3566701 w 4634700"/>
              <a:gd name="connsiteY1488" fmla="*/ 346883 h 5594518"/>
              <a:gd name="connsiteX1489" fmla="*/ 3567209 w 4634700"/>
              <a:gd name="connsiteY1489" fmla="*/ 346646 h 5594518"/>
              <a:gd name="connsiteX1490" fmla="*/ 3549290 w 4634700"/>
              <a:gd name="connsiteY1490" fmla="*/ 363170 h 5594518"/>
              <a:gd name="connsiteX1491" fmla="*/ 3562497 w 4634700"/>
              <a:gd name="connsiteY1491" fmla="*/ 361220 h 5594518"/>
              <a:gd name="connsiteX1492" fmla="*/ 3573946 w 4634700"/>
              <a:gd name="connsiteY1492" fmla="*/ 359643 h 5594518"/>
              <a:gd name="connsiteX1493" fmla="*/ 3578372 w 4634700"/>
              <a:gd name="connsiteY1493" fmla="*/ 359083 h 5594518"/>
              <a:gd name="connsiteX1494" fmla="*/ 3591727 w 4634700"/>
              <a:gd name="connsiteY1494" fmla="*/ 357674 h 5594518"/>
              <a:gd name="connsiteX1495" fmla="*/ 3595886 w 4634700"/>
              <a:gd name="connsiteY1495" fmla="*/ 357697 h 5594518"/>
              <a:gd name="connsiteX1496" fmla="*/ 3607392 w 4634700"/>
              <a:gd name="connsiteY1496" fmla="*/ 356855 h 5594518"/>
              <a:gd name="connsiteX1497" fmla="*/ 3702264 w 4634700"/>
              <a:gd name="connsiteY1497" fmla="*/ 347863 h 5594518"/>
              <a:gd name="connsiteX1498" fmla="*/ 3709286 w 4634700"/>
              <a:gd name="connsiteY1498" fmla="*/ 346846 h 5594518"/>
              <a:gd name="connsiteX1499" fmla="*/ 3709735 w 4634700"/>
              <a:gd name="connsiteY1499" fmla="*/ 345872 h 5594518"/>
              <a:gd name="connsiteX1500" fmla="*/ 3709198 w 4634700"/>
              <a:gd name="connsiteY1500" fmla="*/ 347041 h 5594518"/>
              <a:gd name="connsiteX1501" fmla="*/ 3727933 w 4634700"/>
              <a:gd name="connsiteY1501" fmla="*/ 343858 h 5594518"/>
              <a:gd name="connsiteX1502" fmla="*/ 3719169 w 4634700"/>
              <a:gd name="connsiteY1502" fmla="*/ 342190 h 5594518"/>
              <a:gd name="connsiteX1503" fmla="*/ 3710941 w 4634700"/>
              <a:gd name="connsiteY1503" fmla="*/ 344539 h 5594518"/>
              <a:gd name="connsiteX1504" fmla="*/ 3709735 w 4634700"/>
              <a:gd name="connsiteY1504" fmla="*/ 345872 h 5594518"/>
              <a:gd name="connsiteX1505" fmla="*/ 3710270 w 4634700"/>
              <a:gd name="connsiteY1505" fmla="*/ 344704 h 5594518"/>
              <a:gd name="connsiteX1506" fmla="*/ 3710778 w 4634700"/>
              <a:gd name="connsiteY1506" fmla="*/ 344464 h 5594518"/>
              <a:gd name="connsiteX1507" fmla="*/ 3713267 w 4634700"/>
              <a:gd name="connsiteY1507" fmla="*/ 329104 h 5594518"/>
              <a:gd name="connsiteX1508" fmla="*/ 3687661 w 4634700"/>
              <a:gd name="connsiteY1508" fmla="*/ 326062 h 5594518"/>
              <a:gd name="connsiteX1509" fmla="*/ 3868913 w 4634700"/>
              <a:gd name="connsiteY1509" fmla="*/ 298047 h 5594518"/>
              <a:gd name="connsiteX1510" fmla="*/ 3871208 w 4634700"/>
              <a:gd name="connsiteY1510" fmla="*/ 299102 h 5594518"/>
              <a:gd name="connsiteX1511" fmla="*/ 3883519 w 4634700"/>
              <a:gd name="connsiteY1511" fmla="*/ 301693 h 5594518"/>
              <a:gd name="connsiteX1512" fmla="*/ 3889199 w 4634700"/>
              <a:gd name="connsiteY1512" fmla="*/ 301001 h 5594518"/>
              <a:gd name="connsiteX1513" fmla="*/ 3889468 w 4634700"/>
              <a:gd name="connsiteY1513" fmla="*/ 300418 h 5594518"/>
              <a:gd name="connsiteX1514" fmla="*/ 3889302 w 4634700"/>
              <a:gd name="connsiteY1514" fmla="*/ 300342 h 5594518"/>
              <a:gd name="connsiteX1515" fmla="*/ 3868913 w 4634700"/>
              <a:gd name="connsiteY1515" fmla="*/ 298047 h 5594518"/>
              <a:gd name="connsiteX1516" fmla="*/ 3618462 w 4634700"/>
              <a:gd name="connsiteY1516" fmla="*/ 271398 h 5594518"/>
              <a:gd name="connsiteX1517" fmla="*/ 3618684 w 4634700"/>
              <a:gd name="connsiteY1517" fmla="*/ 277393 h 5594518"/>
              <a:gd name="connsiteX1518" fmla="*/ 3635557 w 4634700"/>
              <a:gd name="connsiteY1518" fmla="*/ 280430 h 5594518"/>
              <a:gd name="connsiteX1519" fmla="*/ 3636467 w 4634700"/>
              <a:gd name="connsiteY1519" fmla="*/ 278018 h 5594518"/>
              <a:gd name="connsiteX1520" fmla="*/ 3618462 w 4634700"/>
              <a:gd name="connsiteY1520" fmla="*/ 271398 h 5594518"/>
              <a:gd name="connsiteX1521" fmla="*/ 3639883 w 4634700"/>
              <a:gd name="connsiteY1521" fmla="*/ 249407 h 5594518"/>
              <a:gd name="connsiteX1522" fmla="*/ 3628883 w 4634700"/>
              <a:gd name="connsiteY1522" fmla="*/ 252605 h 5594518"/>
              <a:gd name="connsiteX1523" fmla="*/ 3629061 w 4634700"/>
              <a:gd name="connsiteY1523" fmla="*/ 252215 h 5594518"/>
              <a:gd name="connsiteX1524" fmla="*/ 3618091 w 4634700"/>
              <a:gd name="connsiteY1524" fmla="*/ 257079 h 5594518"/>
              <a:gd name="connsiteX1525" fmla="*/ 3618285 w 4634700"/>
              <a:gd name="connsiteY1525" fmla="*/ 261411 h 5594518"/>
              <a:gd name="connsiteX1526" fmla="*/ 3618612 w 4634700"/>
              <a:gd name="connsiteY1526" fmla="*/ 261561 h 5594518"/>
              <a:gd name="connsiteX1527" fmla="*/ 3621533 w 4634700"/>
              <a:gd name="connsiteY1527" fmla="*/ 258661 h 5594518"/>
              <a:gd name="connsiteX1528" fmla="*/ 3623964 w 4634700"/>
              <a:gd name="connsiteY1528" fmla="*/ 258126 h 5594518"/>
              <a:gd name="connsiteX1529" fmla="*/ 3639883 w 4634700"/>
              <a:gd name="connsiteY1529" fmla="*/ 249407 h 5594518"/>
              <a:gd name="connsiteX1530" fmla="*/ 3746562 w 4634700"/>
              <a:gd name="connsiteY1530" fmla="*/ 227683 h 5594518"/>
              <a:gd name="connsiteX1531" fmla="*/ 3731373 w 4634700"/>
              <a:gd name="connsiteY1531" fmla="*/ 231788 h 5594518"/>
              <a:gd name="connsiteX1532" fmla="*/ 3700192 w 4634700"/>
              <a:gd name="connsiteY1532" fmla="*/ 239153 h 5594518"/>
              <a:gd name="connsiteX1533" fmla="*/ 3700355 w 4634700"/>
              <a:gd name="connsiteY1533" fmla="*/ 239229 h 5594518"/>
              <a:gd name="connsiteX1534" fmla="*/ 3647768 w 4634700"/>
              <a:gd name="connsiteY1534" fmla="*/ 247371 h 5594518"/>
              <a:gd name="connsiteX1535" fmla="*/ 3647663 w 4634700"/>
              <a:gd name="connsiteY1535" fmla="*/ 258405 h 5594518"/>
              <a:gd name="connsiteX1536" fmla="*/ 3724874 w 4634700"/>
              <a:gd name="connsiteY1536" fmla="*/ 252851 h 5594518"/>
              <a:gd name="connsiteX1537" fmla="*/ 3728868 w 4634700"/>
              <a:gd name="connsiteY1537" fmla="*/ 252800 h 5594518"/>
              <a:gd name="connsiteX1538" fmla="*/ 3746562 w 4634700"/>
              <a:gd name="connsiteY1538" fmla="*/ 227683 h 5594518"/>
              <a:gd name="connsiteX1539" fmla="*/ 3894901 w 4634700"/>
              <a:gd name="connsiteY1539" fmla="*/ 216849 h 5594518"/>
              <a:gd name="connsiteX1540" fmla="*/ 3901670 w 4634700"/>
              <a:gd name="connsiteY1540" fmla="*/ 218545 h 5594518"/>
              <a:gd name="connsiteX1541" fmla="*/ 3900790 w 4634700"/>
              <a:gd name="connsiteY1541" fmla="*/ 217433 h 5594518"/>
              <a:gd name="connsiteX1542" fmla="*/ 3900700 w 4634700"/>
              <a:gd name="connsiteY1542" fmla="*/ 217627 h 5594518"/>
              <a:gd name="connsiteX1543" fmla="*/ 3894901 w 4634700"/>
              <a:gd name="connsiteY1543" fmla="*/ 216849 h 5594518"/>
              <a:gd name="connsiteX1544" fmla="*/ 2924421 w 4634700"/>
              <a:gd name="connsiteY1544" fmla="*/ 181229 h 5594518"/>
              <a:gd name="connsiteX1545" fmla="*/ 2924525 w 4634700"/>
              <a:gd name="connsiteY1545" fmla="*/ 183163 h 5594518"/>
              <a:gd name="connsiteX1546" fmla="*/ 2926699 w 4634700"/>
              <a:gd name="connsiteY1546" fmla="*/ 182749 h 5594518"/>
              <a:gd name="connsiteX1547" fmla="*/ 2924421 w 4634700"/>
              <a:gd name="connsiteY1547" fmla="*/ 181229 h 5594518"/>
              <a:gd name="connsiteX1548" fmla="*/ 2815154 w 4634700"/>
              <a:gd name="connsiteY1548" fmla="*/ 130790 h 5594518"/>
              <a:gd name="connsiteX1549" fmla="*/ 2813232 w 4634700"/>
              <a:gd name="connsiteY1549" fmla="*/ 131086 h 5594518"/>
              <a:gd name="connsiteX1550" fmla="*/ 2813008 w 4634700"/>
              <a:gd name="connsiteY1550" fmla="*/ 132869 h 5594518"/>
              <a:gd name="connsiteX1551" fmla="*/ 2814930 w 4634700"/>
              <a:gd name="connsiteY1551" fmla="*/ 132574 h 5594518"/>
              <a:gd name="connsiteX1552" fmla="*/ 2815154 w 4634700"/>
              <a:gd name="connsiteY1552" fmla="*/ 130790 h 5594518"/>
              <a:gd name="connsiteX1553" fmla="*/ 2838034 w 4634700"/>
              <a:gd name="connsiteY1553" fmla="*/ 122912 h 5594518"/>
              <a:gd name="connsiteX1554" fmla="*/ 2837945 w 4634700"/>
              <a:gd name="connsiteY1554" fmla="*/ 123106 h 5594518"/>
              <a:gd name="connsiteX1555" fmla="*/ 2835798 w 4634700"/>
              <a:gd name="connsiteY1555" fmla="*/ 127779 h 5594518"/>
              <a:gd name="connsiteX1556" fmla="*/ 2839927 w 4634700"/>
              <a:gd name="connsiteY1556" fmla="*/ 128733 h 5594518"/>
              <a:gd name="connsiteX1557" fmla="*/ 2843252 w 4634700"/>
              <a:gd name="connsiteY1557" fmla="*/ 126253 h 5594518"/>
              <a:gd name="connsiteX1558" fmla="*/ 2838034 w 4634700"/>
              <a:gd name="connsiteY1558" fmla="*/ 122912 h 5594518"/>
              <a:gd name="connsiteX1559" fmla="*/ 2910207 w 4634700"/>
              <a:gd name="connsiteY1559" fmla="*/ 116221 h 5594518"/>
              <a:gd name="connsiteX1560" fmla="*/ 2908582 w 4634700"/>
              <a:gd name="connsiteY1560" fmla="*/ 117600 h 5594518"/>
              <a:gd name="connsiteX1561" fmla="*/ 2910132 w 4634700"/>
              <a:gd name="connsiteY1561" fmla="*/ 118546 h 5594518"/>
              <a:gd name="connsiteX1562" fmla="*/ 2911757 w 4634700"/>
              <a:gd name="connsiteY1562" fmla="*/ 117171 h 5594518"/>
              <a:gd name="connsiteX1563" fmla="*/ 2910117 w 4634700"/>
              <a:gd name="connsiteY1563" fmla="*/ 116419 h 5594518"/>
              <a:gd name="connsiteX1564" fmla="*/ 3001549 w 4634700"/>
              <a:gd name="connsiteY1564" fmla="*/ 100656 h 5594518"/>
              <a:gd name="connsiteX1565" fmla="*/ 2997286 w 4634700"/>
              <a:gd name="connsiteY1565" fmla="*/ 101293 h 5594518"/>
              <a:gd name="connsiteX1566" fmla="*/ 2998358 w 4634700"/>
              <a:gd name="connsiteY1566" fmla="*/ 104144 h 5594518"/>
              <a:gd name="connsiteX1567" fmla="*/ 3002323 w 4634700"/>
              <a:gd name="connsiteY1567" fmla="*/ 102429 h 5594518"/>
              <a:gd name="connsiteX1568" fmla="*/ 3001549 w 4634700"/>
              <a:gd name="connsiteY1568" fmla="*/ 100656 h 5594518"/>
              <a:gd name="connsiteX1569" fmla="*/ 3620627 w 4634700"/>
              <a:gd name="connsiteY1569" fmla="*/ 92954 h 5594518"/>
              <a:gd name="connsiteX1570" fmla="*/ 3617885 w 4634700"/>
              <a:gd name="connsiteY1570" fmla="*/ 98059 h 5594518"/>
              <a:gd name="connsiteX1571" fmla="*/ 3624563 w 4634700"/>
              <a:gd name="connsiteY1571" fmla="*/ 97355 h 5594518"/>
              <a:gd name="connsiteX1572" fmla="*/ 3624935 w 4634700"/>
              <a:gd name="connsiteY1572" fmla="*/ 93517 h 5594518"/>
              <a:gd name="connsiteX1573" fmla="*/ 3620790 w 4634700"/>
              <a:gd name="connsiteY1573" fmla="*/ 93029 h 5594518"/>
              <a:gd name="connsiteX1574" fmla="*/ 3448323 w 4634700"/>
              <a:gd name="connsiteY1574" fmla="*/ 88532 h 5594518"/>
              <a:gd name="connsiteX1575" fmla="*/ 3448233 w 4634700"/>
              <a:gd name="connsiteY1575" fmla="*/ 88726 h 5594518"/>
              <a:gd name="connsiteX1576" fmla="*/ 3447519 w 4634700"/>
              <a:gd name="connsiteY1576" fmla="*/ 90284 h 5594518"/>
              <a:gd name="connsiteX1577" fmla="*/ 3453032 w 4634700"/>
              <a:gd name="connsiteY1577" fmla="*/ 94704 h 5594518"/>
              <a:gd name="connsiteX1578" fmla="*/ 3455431 w 4634700"/>
              <a:gd name="connsiteY1578" fmla="*/ 95099 h 5594518"/>
              <a:gd name="connsiteX1579" fmla="*/ 3459679 w 4634700"/>
              <a:gd name="connsiteY1579" fmla="*/ 92335 h 5594518"/>
              <a:gd name="connsiteX1580" fmla="*/ 3459426 w 4634700"/>
              <a:gd name="connsiteY1580" fmla="*/ 89861 h 5594518"/>
              <a:gd name="connsiteX1581" fmla="*/ 3448323 w 4634700"/>
              <a:gd name="connsiteY1581" fmla="*/ 88532 h 5594518"/>
              <a:gd name="connsiteX1582" fmla="*/ 3594665 w 4634700"/>
              <a:gd name="connsiteY1582" fmla="*/ 77723 h 5594518"/>
              <a:gd name="connsiteX1583" fmla="*/ 3586778 w 4634700"/>
              <a:gd name="connsiteY1583" fmla="*/ 87539 h 5594518"/>
              <a:gd name="connsiteX1584" fmla="*/ 3596869 w 4634700"/>
              <a:gd name="connsiteY1584" fmla="*/ 89346 h 5594518"/>
              <a:gd name="connsiteX1585" fmla="*/ 3602446 w 4634700"/>
              <a:gd name="connsiteY1585" fmla="*/ 81534 h 5594518"/>
              <a:gd name="connsiteX1586" fmla="*/ 3594665 w 4634700"/>
              <a:gd name="connsiteY1586" fmla="*/ 77723 h 5594518"/>
              <a:gd name="connsiteX1587" fmla="*/ 3324550 w 4634700"/>
              <a:gd name="connsiteY1587" fmla="*/ 75285 h 5594518"/>
              <a:gd name="connsiteX1588" fmla="*/ 3323655 w 4634700"/>
              <a:gd name="connsiteY1588" fmla="*/ 77233 h 5594518"/>
              <a:gd name="connsiteX1589" fmla="*/ 3325459 w 4634700"/>
              <a:gd name="connsiteY1589" fmla="*/ 78061 h 5594518"/>
              <a:gd name="connsiteX1590" fmla="*/ 3326191 w 4634700"/>
              <a:gd name="connsiteY1590" fmla="*/ 76038 h 5594518"/>
              <a:gd name="connsiteX1591" fmla="*/ 3324550 w 4634700"/>
              <a:gd name="connsiteY1591" fmla="*/ 75285 h 5594518"/>
              <a:gd name="connsiteX1592" fmla="*/ 3419531 w 4634700"/>
              <a:gd name="connsiteY1592" fmla="*/ 47479 h 5594518"/>
              <a:gd name="connsiteX1593" fmla="*/ 3388930 w 4634700"/>
              <a:gd name="connsiteY1593" fmla="*/ 52282 h 5594518"/>
              <a:gd name="connsiteX1594" fmla="*/ 3422464 w 4634700"/>
              <a:gd name="connsiteY1594" fmla="*/ 59675 h 5594518"/>
              <a:gd name="connsiteX1595" fmla="*/ 3419531 w 4634700"/>
              <a:gd name="connsiteY1595" fmla="*/ 47479 h 5594518"/>
              <a:gd name="connsiteX1596" fmla="*/ 3149974 w 4634700"/>
              <a:gd name="connsiteY1596" fmla="*/ 19301 h 5594518"/>
              <a:gd name="connsiteX1597" fmla="*/ 3122961 w 4634700"/>
              <a:gd name="connsiteY1597" fmla="*/ 21805 h 5594518"/>
              <a:gd name="connsiteX1598" fmla="*/ 3168111 w 4634700"/>
              <a:gd name="connsiteY1598" fmla="*/ 22505 h 5594518"/>
              <a:gd name="connsiteX1599" fmla="*/ 3149974 w 4634700"/>
              <a:gd name="connsiteY1599" fmla="*/ 19301 h 5594518"/>
              <a:gd name="connsiteX1600" fmla="*/ 3279511 w 4634700"/>
              <a:gd name="connsiteY1600" fmla="*/ 124 h 5594518"/>
              <a:gd name="connsiteX1601" fmla="*/ 3314364 w 4634700"/>
              <a:gd name="connsiteY1601" fmla="*/ 1517 h 5594518"/>
              <a:gd name="connsiteX1602" fmla="*/ 3331594 w 4634700"/>
              <a:gd name="connsiteY1602" fmla="*/ 3775 h 5594518"/>
              <a:gd name="connsiteX1603" fmla="*/ 3391109 w 4634700"/>
              <a:gd name="connsiteY1603" fmla="*/ 5183 h 5594518"/>
              <a:gd name="connsiteX1604" fmla="*/ 3401292 w 4634700"/>
              <a:gd name="connsiteY1604" fmla="*/ 4201 h 5594518"/>
              <a:gd name="connsiteX1605" fmla="*/ 3476486 w 4634700"/>
              <a:gd name="connsiteY1605" fmla="*/ 17295 h 5594518"/>
              <a:gd name="connsiteX1606" fmla="*/ 3549462 w 4634700"/>
              <a:gd name="connsiteY1606" fmla="*/ 29602 h 5594518"/>
              <a:gd name="connsiteX1607" fmla="*/ 3583088 w 4634700"/>
              <a:gd name="connsiteY1607" fmla="*/ 36798 h 5594518"/>
              <a:gd name="connsiteX1608" fmla="*/ 3600137 w 4634700"/>
              <a:gd name="connsiteY1608" fmla="*/ 39446 h 5594518"/>
              <a:gd name="connsiteX1609" fmla="*/ 3659340 w 4634700"/>
              <a:gd name="connsiteY1609" fmla="*/ 63583 h 5594518"/>
              <a:gd name="connsiteX1610" fmla="*/ 3677881 w 4634700"/>
              <a:gd name="connsiteY1610" fmla="*/ 66443 h 5594518"/>
              <a:gd name="connsiteX1611" fmla="*/ 3694380 w 4634700"/>
              <a:gd name="connsiteY1611" fmla="*/ 86284 h 5594518"/>
              <a:gd name="connsiteX1612" fmla="*/ 3693754 w 4634700"/>
              <a:gd name="connsiteY1612" fmla="*/ 87645 h 5594518"/>
              <a:gd name="connsiteX1613" fmla="*/ 3763274 w 4634700"/>
              <a:gd name="connsiteY1613" fmla="*/ 80682 h 5594518"/>
              <a:gd name="connsiteX1614" fmla="*/ 3886228 w 4634700"/>
              <a:gd name="connsiteY1614" fmla="*/ 72804 h 5594518"/>
              <a:gd name="connsiteX1615" fmla="*/ 3909689 w 4634700"/>
              <a:gd name="connsiteY1615" fmla="*/ 75330 h 5594518"/>
              <a:gd name="connsiteX1616" fmla="*/ 3914607 w 4634700"/>
              <a:gd name="connsiteY1616" fmla="*/ 85370 h 5594518"/>
              <a:gd name="connsiteX1617" fmla="*/ 3868191 w 4634700"/>
              <a:gd name="connsiteY1617" fmla="*/ 90452 h 5594518"/>
              <a:gd name="connsiteX1618" fmla="*/ 3821074 w 4634700"/>
              <a:gd name="connsiteY1618" fmla="*/ 96629 h 5594518"/>
              <a:gd name="connsiteX1619" fmla="*/ 3774272 w 4634700"/>
              <a:gd name="connsiteY1619" fmla="*/ 103420 h 5594518"/>
              <a:gd name="connsiteX1620" fmla="*/ 3786865 w 4634700"/>
              <a:gd name="connsiteY1620" fmla="*/ 110149 h 5594518"/>
              <a:gd name="connsiteX1621" fmla="*/ 3856488 w 4634700"/>
              <a:gd name="connsiteY1621" fmla="*/ 102525 h 5594518"/>
              <a:gd name="connsiteX1622" fmla="*/ 3966116 w 4634700"/>
              <a:gd name="connsiteY1622" fmla="*/ 105502 h 5594518"/>
              <a:gd name="connsiteX1623" fmla="*/ 3979947 w 4634700"/>
              <a:gd name="connsiteY1623" fmla="*/ 109970 h 5594518"/>
              <a:gd name="connsiteX1624" fmla="*/ 3988666 w 4634700"/>
              <a:gd name="connsiteY1624" fmla="*/ 123408 h 5594518"/>
              <a:gd name="connsiteX1625" fmla="*/ 3992840 w 4634700"/>
              <a:gd name="connsiteY1625" fmla="*/ 141122 h 5594518"/>
              <a:gd name="connsiteX1626" fmla="*/ 3984117 w 4634700"/>
              <a:gd name="connsiteY1626" fmla="*/ 156214 h 5594518"/>
              <a:gd name="connsiteX1627" fmla="*/ 4017475 w 4634700"/>
              <a:gd name="connsiteY1627" fmla="*/ 156213 h 5594518"/>
              <a:gd name="connsiteX1628" fmla="*/ 3913628 w 4634700"/>
              <a:gd name="connsiteY1628" fmla="*/ 180418 h 5594518"/>
              <a:gd name="connsiteX1629" fmla="*/ 3917903 w 4634700"/>
              <a:gd name="connsiteY1629" fmla="*/ 197473 h 5594518"/>
              <a:gd name="connsiteX1630" fmla="*/ 3921852 w 4634700"/>
              <a:gd name="connsiteY1630" fmla="*/ 201409 h 5594518"/>
              <a:gd name="connsiteX1631" fmla="*/ 3940156 w 4634700"/>
              <a:gd name="connsiteY1631" fmla="*/ 203926 h 5594518"/>
              <a:gd name="connsiteX1632" fmla="*/ 4034698 w 4634700"/>
              <a:gd name="connsiteY1632" fmla="*/ 215531 h 5594518"/>
              <a:gd name="connsiteX1633" fmla="*/ 4070574 w 4634700"/>
              <a:gd name="connsiteY1633" fmla="*/ 225178 h 5594518"/>
              <a:gd name="connsiteX1634" fmla="*/ 4080950 w 4634700"/>
              <a:gd name="connsiteY1634" fmla="*/ 236309 h 5594518"/>
              <a:gd name="connsiteX1635" fmla="*/ 4062405 w 4634700"/>
              <a:gd name="connsiteY1635" fmla="*/ 236042 h 5594518"/>
              <a:gd name="connsiteX1636" fmla="*/ 3906335 w 4634700"/>
              <a:gd name="connsiteY1636" fmla="*/ 215737 h 5594518"/>
              <a:gd name="connsiteX1637" fmla="*/ 3903308 w 4634700"/>
              <a:gd name="connsiteY1637" fmla="*/ 216703 h 5594518"/>
              <a:gd name="connsiteX1638" fmla="*/ 3904573 w 4634700"/>
              <a:gd name="connsiteY1638" fmla="*/ 223887 h 5594518"/>
              <a:gd name="connsiteX1639" fmla="*/ 3872826 w 4634700"/>
              <a:gd name="connsiteY1639" fmla="*/ 220383 h 5594518"/>
              <a:gd name="connsiteX1640" fmla="*/ 3878653 w 4634700"/>
              <a:gd name="connsiteY1640" fmla="*/ 228012 h 5594518"/>
              <a:gd name="connsiteX1641" fmla="*/ 3800193 w 4634700"/>
              <a:gd name="connsiteY1641" fmla="*/ 225916 h 5594518"/>
              <a:gd name="connsiteX1642" fmla="*/ 3849710 w 4634700"/>
              <a:gd name="connsiteY1642" fmla="*/ 217543 h 5594518"/>
              <a:gd name="connsiteX1643" fmla="*/ 3839082 w 4634700"/>
              <a:gd name="connsiteY1643" fmla="*/ 216904 h 5594518"/>
              <a:gd name="connsiteX1644" fmla="*/ 3795349 w 4634700"/>
              <a:gd name="connsiteY1644" fmla="*/ 218739 h 5594518"/>
              <a:gd name="connsiteX1645" fmla="*/ 3758249 w 4634700"/>
              <a:gd name="connsiteY1645" fmla="*/ 223857 h 5594518"/>
              <a:gd name="connsiteX1646" fmla="*/ 3752255 w 4634700"/>
              <a:gd name="connsiteY1646" fmla="*/ 247277 h 5594518"/>
              <a:gd name="connsiteX1647" fmla="*/ 3854177 w 4634700"/>
              <a:gd name="connsiteY1647" fmla="*/ 241524 h 5594518"/>
              <a:gd name="connsiteX1648" fmla="*/ 3868934 w 4634700"/>
              <a:gd name="connsiteY1648" fmla="*/ 240524 h 5594518"/>
              <a:gd name="connsiteX1649" fmla="*/ 3924278 w 4634700"/>
              <a:gd name="connsiteY1649" fmla="*/ 239777 h 5594518"/>
              <a:gd name="connsiteX1650" fmla="*/ 3978667 w 4634700"/>
              <a:gd name="connsiteY1650" fmla="*/ 248028 h 5594518"/>
              <a:gd name="connsiteX1651" fmla="*/ 4016183 w 4634700"/>
              <a:gd name="connsiteY1651" fmla="*/ 250645 h 5594518"/>
              <a:gd name="connsiteX1652" fmla="*/ 4053862 w 4634700"/>
              <a:gd name="connsiteY1652" fmla="*/ 258526 h 5594518"/>
              <a:gd name="connsiteX1653" fmla="*/ 4048183 w 4634700"/>
              <a:gd name="connsiteY1653" fmla="*/ 269593 h 5594518"/>
              <a:gd name="connsiteX1654" fmla="*/ 4059659 w 4634700"/>
              <a:gd name="connsiteY1654" fmla="*/ 280051 h 5594518"/>
              <a:gd name="connsiteX1655" fmla="*/ 4081376 w 4634700"/>
              <a:gd name="connsiteY1655" fmla="*/ 282485 h 5594518"/>
              <a:gd name="connsiteX1656" fmla="*/ 4093194 w 4634700"/>
              <a:gd name="connsiteY1656" fmla="*/ 297819 h 5594518"/>
              <a:gd name="connsiteX1657" fmla="*/ 4080629 w 4634700"/>
              <a:gd name="connsiteY1657" fmla="*/ 303127 h 5594518"/>
              <a:gd name="connsiteX1658" fmla="*/ 3975708 w 4634700"/>
              <a:gd name="connsiteY1658" fmla="*/ 308918 h 5594518"/>
              <a:gd name="connsiteX1659" fmla="*/ 3946851 w 4634700"/>
              <a:gd name="connsiteY1659" fmla="*/ 313815 h 5594518"/>
              <a:gd name="connsiteX1660" fmla="*/ 3938027 w 4634700"/>
              <a:gd name="connsiteY1660" fmla="*/ 314004 h 5594518"/>
              <a:gd name="connsiteX1661" fmla="*/ 3950815 w 4634700"/>
              <a:gd name="connsiteY1661" fmla="*/ 319879 h 5594518"/>
              <a:gd name="connsiteX1662" fmla="*/ 3960876 w 4634700"/>
              <a:gd name="connsiteY1662" fmla="*/ 322616 h 5594518"/>
              <a:gd name="connsiteX1663" fmla="*/ 3962574 w 4634700"/>
              <a:gd name="connsiteY1663" fmla="*/ 342258 h 5594518"/>
              <a:gd name="connsiteX1664" fmla="*/ 3955359 w 4634700"/>
              <a:gd name="connsiteY1664" fmla="*/ 346996 h 5594518"/>
              <a:gd name="connsiteX1665" fmla="*/ 3958147 w 4634700"/>
              <a:gd name="connsiteY1665" fmla="*/ 340224 h 5594518"/>
              <a:gd name="connsiteX1666" fmla="*/ 3954911 w 4634700"/>
              <a:gd name="connsiteY1666" fmla="*/ 344133 h 5594518"/>
              <a:gd name="connsiteX1667" fmla="*/ 3954748 w 4634700"/>
              <a:gd name="connsiteY1667" fmla="*/ 347880 h 5594518"/>
              <a:gd name="connsiteX1668" fmla="*/ 3952542 w 4634700"/>
              <a:gd name="connsiteY1668" fmla="*/ 351562 h 5594518"/>
              <a:gd name="connsiteX1669" fmla="*/ 3961036 w 4634700"/>
              <a:gd name="connsiteY1669" fmla="*/ 351222 h 5594518"/>
              <a:gd name="connsiteX1670" fmla="*/ 3968148 w 4634700"/>
              <a:gd name="connsiteY1670" fmla="*/ 344819 h 5594518"/>
              <a:gd name="connsiteX1671" fmla="*/ 3979192 w 4634700"/>
              <a:gd name="connsiteY1671" fmla="*/ 348008 h 5594518"/>
              <a:gd name="connsiteX1672" fmla="*/ 3988225 w 4634700"/>
              <a:gd name="connsiteY1672" fmla="*/ 349093 h 5594518"/>
              <a:gd name="connsiteX1673" fmla="*/ 4014205 w 4634700"/>
              <a:gd name="connsiteY1673" fmla="*/ 350891 h 5594518"/>
              <a:gd name="connsiteX1674" fmla="*/ 4109986 w 4634700"/>
              <a:gd name="connsiteY1674" fmla="*/ 349864 h 5594518"/>
              <a:gd name="connsiteX1675" fmla="*/ 4129989 w 4634700"/>
              <a:gd name="connsiteY1675" fmla="*/ 346085 h 5594518"/>
              <a:gd name="connsiteX1676" fmla="*/ 4176630 w 4634700"/>
              <a:gd name="connsiteY1676" fmla="*/ 334031 h 5594518"/>
              <a:gd name="connsiteX1677" fmla="*/ 4192979 w 4634700"/>
              <a:gd name="connsiteY1677" fmla="*/ 337770 h 5594518"/>
              <a:gd name="connsiteX1678" fmla="*/ 4194724 w 4634700"/>
              <a:gd name="connsiteY1678" fmla="*/ 343052 h 5594518"/>
              <a:gd name="connsiteX1679" fmla="*/ 4191145 w 4634700"/>
              <a:gd name="connsiteY1679" fmla="*/ 348246 h 5594518"/>
              <a:gd name="connsiteX1680" fmla="*/ 4169711 w 4634700"/>
              <a:gd name="connsiteY1680" fmla="*/ 357734 h 5594518"/>
              <a:gd name="connsiteX1681" fmla="*/ 4179516 w 4634700"/>
              <a:gd name="connsiteY1681" fmla="*/ 365776 h 5594518"/>
              <a:gd name="connsiteX1682" fmla="*/ 4249079 w 4634700"/>
              <a:gd name="connsiteY1682" fmla="*/ 378166 h 5594518"/>
              <a:gd name="connsiteX1683" fmla="*/ 4180799 w 4634700"/>
              <a:gd name="connsiteY1683" fmla="*/ 375090 h 5594518"/>
              <a:gd name="connsiteX1684" fmla="*/ 4151495 w 4634700"/>
              <a:gd name="connsiteY1684" fmla="*/ 375773 h 5594518"/>
              <a:gd name="connsiteX1685" fmla="*/ 4119492 w 4634700"/>
              <a:gd name="connsiteY1685" fmla="*/ 377573 h 5594518"/>
              <a:gd name="connsiteX1686" fmla="*/ 4096031 w 4634700"/>
              <a:gd name="connsiteY1686" fmla="*/ 382828 h 5594518"/>
              <a:gd name="connsiteX1687" fmla="*/ 4106063 w 4634700"/>
              <a:gd name="connsiteY1687" fmla="*/ 389088 h 5594518"/>
              <a:gd name="connsiteX1688" fmla="*/ 4147796 w 4634700"/>
              <a:gd name="connsiteY1688" fmla="*/ 405433 h 5594518"/>
              <a:gd name="connsiteX1689" fmla="*/ 4188441 w 4634700"/>
              <a:gd name="connsiteY1689" fmla="*/ 406423 h 5594518"/>
              <a:gd name="connsiteX1690" fmla="*/ 4301124 w 4634700"/>
              <a:gd name="connsiteY1690" fmla="*/ 415283 h 5594518"/>
              <a:gd name="connsiteX1691" fmla="*/ 4324153 w 4634700"/>
              <a:gd name="connsiteY1691" fmla="*/ 420914 h 5594518"/>
              <a:gd name="connsiteX1692" fmla="*/ 4318413 w 4634700"/>
              <a:gd name="connsiteY1692" fmla="*/ 426057 h 5594518"/>
              <a:gd name="connsiteX1693" fmla="*/ 4239162 w 4634700"/>
              <a:gd name="connsiteY1693" fmla="*/ 438216 h 5594518"/>
              <a:gd name="connsiteX1694" fmla="*/ 4186604 w 4634700"/>
              <a:gd name="connsiteY1694" fmla="*/ 437647 h 5594518"/>
              <a:gd name="connsiteX1695" fmla="*/ 4062161 w 4634700"/>
              <a:gd name="connsiteY1695" fmla="*/ 429752 h 5594518"/>
              <a:gd name="connsiteX1696" fmla="*/ 3970880 w 4634700"/>
              <a:gd name="connsiteY1696" fmla="*/ 430490 h 5594518"/>
              <a:gd name="connsiteX1697" fmla="*/ 3969122 w 4634700"/>
              <a:gd name="connsiteY1697" fmla="*/ 438641 h 5594518"/>
              <a:gd name="connsiteX1698" fmla="*/ 3968941 w 4634700"/>
              <a:gd name="connsiteY1698" fmla="*/ 439032 h 5594518"/>
              <a:gd name="connsiteX1699" fmla="*/ 3984011 w 4634700"/>
              <a:gd name="connsiteY1699" fmla="*/ 446425 h 5594518"/>
              <a:gd name="connsiteX1700" fmla="*/ 3985621 w 4634700"/>
              <a:gd name="connsiteY1700" fmla="*/ 450702 h 5594518"/>
              <a:gd name="connsiteX1701" fmla="*/ 3969147 w 4634700"/>
              <a:gd name="connsiteY1701" fmla="*/ 463648 h 5594518"/>
              <a:gd name="connsiteX1702" fmla="*/ 3959132 w 4634700"/>
              <a:gd name="connsiteY1702" fmla="*/ 449143 h 5594518"/>
              <a:gd name="connsiteX1703" fmla="*/ 3954809 w 4634700"/>
              <a:gd name="connsiteY1703" fmla="*/ 449521 h 5594518"/>
              <a:gd name="connsiteX1704" fmla="*/ 3956272 w 4634700"/>
              <a:gd name="connsiteY1704" fmla="*/ 447593 h 5594518"/>
              <a:gd name="connsiteX1705" fmla="*/ 3953544 w 4634700"/>
              <a:gd name="connsiteY1705" fmla="*/ 447047 h 5594518"/>
              <a:gd name="connsiteX1706" fmla="*/ 3953579 w 4634700"/>
              <a:gd name="connsiteY1706" fmla="*/ 450098 h 5594518"/>
              <a:gd name="connsiteX1707" fmla="*/ 3946402 w 4634700"/>
              <a:gd name="connsiteY1707" fmla="*/ 459564 h 5594518"/>
              <a:gd name="connsiteX1708" fmla="*/ 3929037 w 4634700"/>
              <a:gd name="connsiteY1708" fmla="*/ 458895 h 5594518"/>
              <a:gd name="connsiteX1709" fmla="*/ 3922018 w 4634700"/>
              <a:gd name="connsiteY1709" fmla="*/ 457320 h 5594518"/>
              <a:gd name="connsiteX1710" fmla="*/ 3933424 w 4634700"/>
              <a:gd name="connsiteY1710" fmla="*/ 436386 h 5594518"/>
              <a:gd name="connsiteX1711" fmla="*/ 3901838 w 4634700"/>
              <a:gd name="connsiteY1711" fmla="*/ 443332 h 5594518"/>
              <a:gd name="connsiteX1712" fmla="*/ 3916222 w 4634700"/>
              <a:gd name="connsiteY1712" fmla="*/ 440982 h 5594518"/>
              <a:gd name="connsiteX1713" fmla="*/ 3893222 w 4634700"/>
              <a:gd name="connsiteY1713" fmla="*/ 449984 h 5594518"/>
              <a:gd name="connsiteX1714" fmla="*/ 3857552 w 4634700"/>
              <a:gd name="connsiteY1714" fmla="*/ 470143 h 5594518"/>
              <a:gd name="connsiteX1715" fmla="*/ 3909525 w 4634700"/>
              <a:gd name="connsiteY1715" fmla="*/ 473273 h 5594518"/>
              <a:gd name="connsiteX1716" fmla="*/ 3898792 w 4634700"/>
              <a:gd name="connsiteY1716" fmla="*/ 478482 h 5594518"/>
              <a:gd name="connsiteX1717" fmla="*/ 3846177 w 4634700"/>
              <a:gd name="connsiteY1717" fmla="*/ 479773 h 5594518"/>
              <a:gd name="connsiteX1718" fmla="*/ 3825160 w 4634700"/>
              <a:gd name="connsiteY1718" fmla="*/ 481434 h 5594518"/>
              <a:gd name="connsiteX1719" fmla="*/ 3827154 w 4634700"/>
              <a:gd name="connsiteY1719" fmla="*/ 494376 h 5594518"/>
              <a:gd name="connsiteX1720" fmla="*/ 3826812 w 4634700"/>
              <a:gd name="connsiteY1720" fmla="*/ 494689 h 5594518"/>
              <a:gd name="connsiteX1721" fmla="*/ 3840913 w 4634700"/>
              <a:gd name="connsiteY1721" fmla="*/ 495983 h 5594518"/>
              <a:gd name="connsiteX1722" fmla="*/ 3849559 w 4634700"/>
              <a:gd name="connsiteY1722" fmla="*/ 493587 h 5594518"/>
              <a:gd name="connsiteX1723" fmla="*/ 3887150 w 4634700"/>
              <a:gd name="connsiteY1723" fmla="*/ 501662 h 5594518"/>
              <a:gd name="connsiteX1724" fmla="*/ 4135544 w 4634700"/>
              <a:gd name="connsiteY1724" fmla="*/ 532791 h 5594518"/>
              <a:gd name="connsiteX1725" fmla="*/ 4150315 w 4634700"/>
              <a:gd name="connsiteY1725" fmla="*/ 536513 h 5594518"/>
              <a:gd name="connsiteX1726" fmla="*/ 4152624 w 4634700"/>
              <a:gd name="connsiteY1726" fmla="*/ 534509 h 5594518"/>
              <a:gd name="connsiteX1727" fmla="*/ 4159109 w 4634700"/>
              <a:gd name="connsiteY1727" fmla="*/ 532065 h 5594518"/>
              <a:gd name="connsiteX1728" fmla="*/ 4182526 w 4634700"/>
              <a:gd name="connsiteY1728" fmla="*/ 530798 h 5594518"/>
              <a:gd name="connsiteX1729" fmla="*/ 4186461 w 4634700"/>
              <a:gd name="connsiteY1729" fmla="*/ 527419 h 5594518"/>
              <a:gd name="connsiteX1730" fmla="*/ 4195151 w 4634700"/>
              <a:gd name="connsiteY1730" fmla="*/ 526223 h 5594518"/>
              <a:gd name="connsiteX1731" fmla="*/ 4203916 w 4634700"/>
              <a:gd name="connsiteY1731" fmla="*/ 525300 h 5594518"/>
              <a:gd name="connsiteX1732" fmla="*/ 4210131 w 4634700"/>
              <a:gd name="connsiteY1732" fmla="*/ 520845 h 5594518"/>
              <a:gd name="connsiteX1733" fmla="*/ 4229478 w 4634700"/>
              <a:gd name="connsiteY1733" fmla="*/ 516766 h 5594518"/>
              <a:gd name="connsiteX1734" fmla="*/ 4240748 w 4634700"/>
              <a:gd name="connsiteY1734" fmla="*/ 518171 h 5594518"/>
              <a:gd name="connsiteX1735" fmla="*/ 4249570 w 4634700"/>
              <a:gd name="connsiteY1735" fmla="*/ 520575 h 5594518"/>
              <a:gd name="connsiteX1736" fmla="*/ 4260093 w 4634700"/>
              <a:gd name="connsiteY1736" fmla="*/ 516685 h 5594518"/>
              <a:gd name="connsiteX1737" fmla="*/ 4263389 w 4634700"/>
              <a:gd name="connsiteY1737" fmla="*/ 512540 h 5594518"/>
              <a:gd name="connsiteX1738" fmla="*/ 4271854 w 4634700"/>
              <a:gd name="connsiteY1738" fmla="*/ 510535 h 5594518"/>
              <a:gd name="connsiteX1739" fmla="*/ 4280514 w 4634700"/>
              <a:gd name="connsiteY1739" fmla="*/ 510271 h 5594518"/>
              <a:gd name="connsiteX1740" fmla="*/ 4291606 w 4634700"/>
              <a:gd name="connsiteY1740" fmla="*/ 504284 h 5594518"/>
              <a:gd name="connsiteX1741" fmla="*/ 4363943 w 4634700"/>
              <a:gd name="connsiteY1741" fmla="*/ 489889 h 5594518"/>
              <a:gd name="connsiteX1742" fmla="*/ 4377000 w 4634700"/>
              <a:gd name="connsiteY1742" fmla="*/ 492588 h 5594518"/>
              <a:gd name="connsiteX1743" fmla="*/ 4387896 w 4634700"/>
              <a:gd name="connsiteY1743" fmla="*/ 495235 h 5594518"/>
              <a:gd name="connsiteX1744" fmla="*/ 4414516 w 4634700"/>
              <a:gd name="connsiteY1744" fmla="*/ 490019 h 5594518"/>
              <a:gd name="connsiteX1745" fmla="*/ 4423638 w 4634700"/>
              <a:gd name="connsiteY1745" fmla="*/ 490908 h 5594518"/>
              <a:gd name="connsiteX1746" fmla="*/ 4446758 w 4634700"/>
              <a:gd name="connsiteY1746" fmla="*/ 485969 h 5594518"/>
              <a:gd name="connsiteX1747" fmla="*/ 4450871 w 4634700"/>
              <a:gd name="connsiteY1747" fmla="*/ 484794 h 5594518"/>
              <a:gd name="connsiteX1748" fmla="*/ 4457652 w 4634700"/>
              <a:gd name="connsiteY1748" fmla="*/ 486024 h 5594518"/>
              <a:gd name="connsiteX1749" fmla="*/ 4510642 w 4634700"/>
              <a:gd name="connsiteY1749" fmla="*/ 475709 h 5594518"/>
              <a:gd name="connsiteX1750" fmla="*/ 4556433 w 4634700"/>
              <a:gd name="connsiteY1750" fmla="*/ 466802 h 5594518"/>
              <a:gd name="connsiteX1751" fmla="*/ 4563126 w 4634700"/>
              <a:gd name="connsiteY1751" fmla="*/ 468225 h 5594518"/>
              <a:gd name="connsiteX1752" fmla="*/ 4567315 w 4634700"/>
              <a:gd name="connsiteY1752" fmla="*/ 467320 h 5594518"/>
              <a:gd name="connsiteX1753" fmla="*/ 4573826 w 4634700"/>
              <a:gd name="connsiteY1753" fmla="*/ 463948 h 5594518"/>
              <a:gd name="connsiteX1754" fmla="*/ 4589939 w 4634700"/>
              <a:gd name="connsiteY1754" fmla="*/ 464749 h 5594518"/>
              <a:gd name="connsiteX1755" fmla="*/ 4621331 w 4634700"/>
              <a:gd name="connsiteY1755" fmla="*/ 458658 h 5594518"/>
              <a:gd name="connsiteX1756" fmla="*/ 4632687 w 4634700"/>
              <a:gd name="connsiteY1756" fmla="*/ 459868 h 5594518"/>
              <a:gd name="connsiteX1757" fmla="*/ 4634700 w 4634700"/>
              <a:gd name="connsiteY1757" fmla="*/ 459378 h 5594518"/>
              <a:gd name="connsiteX1758" fmla="*/ 4634700 w 4634700"/>
              <a:gd name="connsiteY1758" fmla="*/ 5190982 h 5594518"/>
              <a:gd name="connsiteX1759" fmla="*/ 4563523 w 4634700"/>
              <a:gd name="connsiteY1759" fmla="*/ 5190865 h 5594518"/>
              <a:gd name="connsiteX1760" fmla="*/ 4537931 w 4634700"/>
              <a:gd name="connsiteY1760" fmla="*/ 5195142 h 5594518"/>
              <a:gd name="connsiteX1761" fmla="*/ 4527138 w 4634700"/>
              <a:gd name="connsiteY1761" fmla="*/ 5197022 h 5594518"/>
              <a:gd name="connsiteX1762" fmla="*/ 4501890 w 4634700"/>
              <a:gd name="connsiteY1762" fmla="*/ 5200982 h 5594518"/>
              <a:gd name="connsiteX1763" fmla="*/ 4480098 w 4634700"/>
              <a:gd name="connsiteY1763" fmla="*/ 5203466 h 5594518"/>
              <a:gd name="connsiteX1764" fmla="*/ 4370303 w 4634700"/>
              <a:gd name="connsiteY1764" fmla="*/ 5208196 h 5594518"/>
              <a:gd name="connsiteX1765" fmla="*/ 4337228 w 4634700"/>
              <a:gd name="connsiteY1765" fmla="*/ 5212334 h 5594518"/>
              <a:gd name="connsiteX1766" fmla="*/ 4272881 w 4634700"/>
              <a:gd name="connsiteY1766" fmla="*/ 5218847 h 5594518"/>
              <a:gd name="connsiteX1767" fmla="*/ 4260777 w 4634700"/>
              <a:gd name="connsiteY1767" fmla="*/ 5222717 h 5594518"/>
              <a:gd name="connsiteX1768" fmla="*/ 4263534 w 4634700"/>
              <a:gd name="connsiteY1768" fmla="*/ 5227520 h 5594518"/>
              <a:gd name="connsiteX1769" fmla="*/ 4250105 w 4634700"/>
              <a:gd name="connsiteY1769" fmla="*/ 5226065 h 5594518"/>
              <a:gd name="connsiteX1770" fmla="*/ 4226510 w 4634700"/>
              <a:gd name="connsiteY1770" fmla="*/ 5225129 h 5594518"/>
              <a:gd name="connsiteX1771" fmla="*/ 4190721 w 4634700"/>
              <a:gd name="connsiteY1771" fmla="*/ 5236037 h 5594518"/>
              <a:gd name="connsiteX1772" fmla="*/ 4135674 w 4634700"/>
              <a:gd name="connsiteY1772" fmla="*/ 5243048 h 5594518"/>
              <a:gd name="connsiteX1773" fmla="*/ 4075158 w 4634700"/>
              <a:gd name="connsiteY1773" fmla="*/ 5252027 h 5594518"/>
              <a:gd name="connsiteX1774" fmla="*/ 4066110 w 4634700"/>
              <a:gd name="connsiteY1774" fmla="*/ 5254001 h 5594518"/>
              <a:gd name="connsiteX1775" fmla="*/ 4035047 w 4634700"/>
              <a:gd name="connsiteY1775" fmla="*/ 5260241 h 5594518"/>
              <a:gd name="connsiteX1776" fmla="*/ 3868363 w 4634700"/>
              <a:gd name="connsiteY1776" fmla="*/ 5370641 h 5594518"/>
              <a:gd name="connsiteX1777" fmla="*/ 3835258 w 4634700"/>
              <a:gd name="connsiteY1777" fmla="*/ 5373114 h 5594518"/>
              <a:gd name="connsiteX1778" fmla="*/ 3828745 w 4634700"/>
              <a:gd name="connsiteY1778" fmla="*/ 5371302 h 5594518"/>
              <a:gd name="connsiteX1779" fmla="*/ 3817850 w 4634700"/>
              <a:gd name="connsiteY1779" fmla="*/ 5366059 h 5594518"/>
              <a:gd name="connsiteX1780" fmla="*/ 3813228 w 4634700"/>
              <a:gd name="connsiteY1780" fmla="*/ 5367473 h 5594518"/>
              <a:gd name="connsiteX1781" fmla="*/ 3813095 w 4634700"/>
              <a:gd name="connsiteY1781" fmla="*/ 5366469 h 5594518"/>
              <a:gd name="connsiteX1782" fmla="*/ 3810754 w 4634700"/>
              <a:gd name="connsiteY1782" fmla="*/ 5366809 h 5594518"/>
              <a:gd name="connsiteX1783" fmla="*/ 3724362 w 4634700"/>
              <a:gd name="connsiteY1783" fmla="*/ 5381111 h 5594518"/>
              <a:gd name="connsiteX1784" fmla="*/ 3672877 w 4634700"/>
              <a:gd name="connsiteY1784" fmla="*/ 5388580 h 5594518"/>
              <a:gd name="connsiteX1785" fmla="*/ 3614462 w 4634700"/>
              <a:gd name="connsiteY1785" fmla="*/ 5404653 h 5594518"/>
              <a:gd name="connsiteX1786" fmla="*/ 3567210 w 4634700"/>
              <a:gd name="connsiteY1786" fmla="*/ 5420200 h 5594518"/>
              <a:gd name="connsiteX1787" fmla="*/ 3494721 w 4634700"/>
              <a:gd name="connsiteY1787" fmla="*/ 5444428 h 5594518"/>
              <a:gd name="connsiteX1788" fmla="*/ 3425427 w 4634700"/>
              <a:gd name="connsiteY1788" fmla="*/ 5462577 h 5594518"/>
              <a:gd name="connsiteX1789" fmla="*/ 3386820 w 4634700"/>
              <a:gd name="connsiteY1789" fmla="*/ 5470541 h 5594518"/>
              <a:gd name="connsiteX1790" fmla="*/ 3306034 w 4634700"/>
              <a:gd name="connsiteY1790" fmla="*/ 5478694 h 5594518"/>
              <a:gd name="connsiteX1791" fmla="*/ 3297165 w 4634700"/>
              <a:gd name="connsiteY1791" fmla="*/ 5477683 h 5594518"/>
              <a:gd name="connsiteX1792" fmla="*/ 3243491 w 4634700"/>
              <a:gd name="connsiteY1792" fmla="*/ 5473066 h 5594518"/>
              <a:gd name="connsiteX1793" fmla="*/ 3191874 w 4634700"/>
              <a:gd name="connsiteY1793" fmla="*/ 5466563 h 5594518"/>
              <a:gd name="connsiteX1794" fmla="*/ 3169904 w 4634700"/>
              <a:gd name="connsiteY1794" fmla="*/ 5456468 h 5594518"/>
              <a:gd name="connsiteX1795" fmla="*/ 3164061 w 4634700"/>
              <a:gd name="connsiteY1795" fmla="*/ 5459678 h 5594518"/>
              <a:gd name="connsiteX1796" fmla="*/ 3136902 w 4634700"/>
              <a:gd name="connsiteY1796" fmla="*/ 5476438 h 5594518"/>
              <a:gd name="connsiteX1797" fmla="*/ 3098607 w 4634700"/>
              <a:gd name="connsiteY1797" fmla="*/ 5497985 h 5594518"/>
              <a:gd name="connsiteX1798" fmla="*/ 3094181 w 4634700"/>
              <a:gd name="connsiteY1798" fmla="*/ 5501138 h 5594518"/>
              <a:gd name="connsiteX1799" fmla="*/ 3023911 w 4634700"/>
              <a:gd name="connsiteY1799" fmla="*/ 5539119 h 5594518"/>
              <a:gd name="connsiteX1800" fmla="*/ 3017966 w 4634700"/>
              <a:gd name="connsiteY1800" fmla="*/ 5540395 h 5594518"/>
              <a:gd name="connsiteX1801" fmla="*/ 3026716 w 4634700"/>
              <a:gd name="connsiteY1801" fmla="*/ 5532154 h 5594518"/>
              <a:gd name="connsiteX1802" fmla="*/ 3114678 w 4634700"/>
              <a:gd name="connsiteY1802" fmla="*/ 5479430 h 5594518"/>
              <a:gd name="connsiteX1803" fmla="*/ 3162765 w 4634700"/>
              <a:gd name="connsiteY1803" fmla="*/ 5450829 h 5594518"/>
              <a:gd name="connsiteX1804" fmla="*/ 3150813 w 4634700"/>
              <a:gd name="connsiteY1804" fmla="*/ 5444867 h 5594518"/>
              <a:gd name="connsiteX1805" fmla="*/ 3135683 w 4634700"/>
              <a:gd name="connsiteY1805" fmla="*/ 5449704 h 5594518"/>
              <a:gd name="connsiteX1806" fmla="*/ 3144821 w 4634700"/>
              <a:gd name="connsiteY1806" fmla="*/ 5442350 h 5594518"/>
              <a:gd name="connsiteX1807" fmla="*/ 3142197 w 4634700"/>
              <a:gd name="connsiteY1807" fmla="*/ 5441144 h 5594518"/>
              <a:gd name="connsiteX1808" fmla="*/ 3128424 w 4634700"/>
              <a:gd name="connsiteY1808" fmla="*/ 5450379 h 5594518"/>
              <a:gd name="connsiteX1809" fmla="*/ 3135445 w 4634700"/>
              <a:gd name="connsiteY1809" fmla="*/ 5449359 h 5594518"/>
              <a:gd name="connsiteX1810" fmla="*/ 3135772 w 4634700"/>
              <a:gd name="connsiteY1810" fmla="*/ 5449510 h 5594518"/>
              <a:gd name="connsiteX1811" fmla="*/ 3135428 w 4634700"/>
              <a:gd name="connsiteY1811" fmla="*/ 5449825 h 5594518"/>
              <a:gd name="connsiteX1812" fmla="*/ 3128335 w 4634700"/>
              <a:gd name="connsiteY1812" fmla="*/ 5450573 h 5594518"/>
              <a:gd name="connsiteX1813" fmla="*/ 3128006 w 4634700"/>
              <a:gd name="connsiteY1813" fmla="*/ 5450423 h 5594518"/>
              <a:gd name="connsiteX1814" fmla="*/ 3118138 w 4634700"/>
              <a:gd name="connsiteY1814" fmla="*/ 5457206 h 5594518"/>
              <a:gd name="connsiteX1815" fmla="*/ 3099073 w 4634700"/>
              <a:gd name="connsiteY1815" fmla="*/ 5465423 h 5594518"/>
              <a:gd name="connsiteX1816" fmla="*/ 3047139 w 4634700"/>
              <a:gd name="connsiteY1816" fmla="*/ 5497208 h 5594518"/>
              <a:gd name="connsiteX1817" fmla="*/ 3027432 w 4634700"/>
              <a:gd name="connsiteY1817" fmla="*/ 5512442 h 5594518"/>
              <a:gd name="connsiteX1818" fmla="*/ 3015433 w 4634700"/>
              <a:gd name="connsiteY1818" fmla="*/ 5518247 h 5594518"/>
              <a:gd name="connsiteX1819" fmla="*/ 3024259 w 4634700"/>
              <a:gd name="connsiteY1819" fmla="*/ 5518057 h 5594518"/>
              <a:gd name="connsiteX1820" fmla="*/ 3015494 w 4634700"/>
              <a:gd name="connsiteY1820" fmla="*/ 5518980 h 5594518"/>
              <a:gd name="connsiteX1821" fmla="*/ 2997785 w 4634700"/>
              <a:gd name="connsiteY1821" fmla="*/ 5526407 h 5594518"/>
              <a:gd name="connsiteX1822" fmla="*/ 2977094 w 4634700"/>
              <a:gd name="connsiteY1822" fmla="*/ 5538594 h 5594518"/>
              <a:gd name="connsiteX1823" fmla="*/ 2969329 w 4634700"/>
              <a:gd name="connsiteY1823" fmla="*/ 5531725 h 5594518"/>
              <a:gd name="connsiteX1824" fmla="*/ 3007714 w 4634700"/>
              <a:gd name="connsiteY1824" fmla="*/ 5502204 h 5594518"/>
              <a:gd name="connsiteX1825" fmla="*/ 3073303 w 4634700"/>
              <a:gd name="connsiteY1825" fmla="*/ 5459713 h 5594518"/>
              <a:gd name="connsiteX1826" fmla="*/ 3078236 w 4634700"/>
              <a:gd name="connsiteY1826" fmla="*/ 5453729 h 5594518"/>
              <a:gd name="connsiteX1827" fmla="*/ 3060768 w 4634700"/>
              <a:gd name="connsiteY1827" fmla="*/ 5461499 h 5594518"/>
              <a:gd name="connsiteX1828" fmla="*/ 3068369 w 4634700"/>
              <a:gd name="connsiteY1828" fmla="*/ 5447544 h 5594518"/>
              <a:gd name="connsiteX1829" fmla="*/ 3065747 w 4634700"/>
              <a:gd name="connsiteY1829" fmla="*/ 5446339 h 5594518"/>
              <a:gd name="connsiteX1830" fmla="*/ 3043805 w 4634700"/>
              <a:gd name="connsiteY1830" fmla="*/ 5445690 h 5594518"/>
              <a:gd name="connsiteX1831" fmla="*/ 2992723 w 4634700"/>
              <a:gd name="connsiteY1831" fmla="*/ 5479517 h 5594518"/>
              <a:gd name="connsiteX1832" fmla="*/ 2988638 w 4634700"/>
              <a:gd name="connsiteY1832" fmla="*/ 5484949 h 5594518"/>
              <a:gd name="connsiteX1833" fmla="*/ 3011131 w 4634700"/>
              <a:gd name="connsiteY1833" fmla="*/ 5476184 h 5594518"/>
              <a:gd name="connsiteX1834" fmla="*/ 2999638 w 4634700"/>
              <a:gd name="connsiteY1834" fmla="*/ 5492125 h 5594518"/>
              <a:gd name="connsiteX1835" fmla="*/ 3012291 w 4634700"/>
              <a:gd name="connsiteY1835" fmla="*/ 5486621 h 5594518"/>
              <a:gd name="connsiteX1836" fmla="*/ 3044474 w 4634700"/>
              <a:gd name="connsiteY1836" fmla="*/ 5466274 h 5594518"/>
              <a:gd name="connsiteX1837" fmla="*/ 3060603 w 4634700"/>
              <a:gd name="connsiteY1837" fmla="*/ 5461424 h 5594518"/>
              <a:gd name="connsiteX1838" fmla="*/ 2998310 w 4634700"/>
              <a:gd name="connsiteY1838" fmla="*/ 5502361 h 5594518"/>
              <a:gd name="connsiteX1839" fmla="*/ 2988755 w 4634700"/>
              <a:gd name="connsiteY1839" fmla="*/ 5504573 h 5594518"/>
              <a:gd name="connsiteX1840" fmla="*/ 2989440 w 4634700"/>
              <a:gd name="connsiteY1840" fmla="*/ 5501351 h 5594518"/>
              <a:gd name="connsiteX1841" fmla="*/ 2998206 w 4634700"/>
              <a:gd name="connsiteY1841" fmla="*/ 5492646 h 5594518"/>
              <a:gd name="connsiteX1842" fmla="*/ 2989367 w 4634700"/>
              <a:gd name="connsiteY1842" fmla="*/ 5501081 h 5594518"/>
              <a:gd name="connsiteX1843" fmla="*/ 2973356 w 4634700"/>
              <a:gd name="connsiteY1843" fmla="*/ 5512588 h 5594518"/>
              <a:gd name="connsiteX1844" fmla="*/ 2979870 w 4634700"/>
              <a:gd name="connsiteY1844" fmla="*/ 5511809 h 5594518"/>
              <a:gd name="connsiteX1845" fmla="*/ 2936791 w 4634700"/>
              <a:gd name="connsiteY1845" fmla="*/ 5539882 h 5594518"/>
              <a:gd name="connsiteX1846" fmla="*/ 2939816 w 4634700"/>
              <a:gd name="connsiteY1846" fmla="*/ 5536322 h 5594518"/>
              <a:gd name="connsiteX1847" fmla="*/ 2930323 w 4634700"/>
              <a:gd name="connsiteY1847" fmla="*/ 5539267 h 5594518"/>
              <a:gd name="connsiteX1848" fmla="*/ 2911941 w 4634700"/>
              <a:gd name="connsiteY1848" fmla="*/ 5552045 h 5594518"/>
              <a:gd name="connsiteX1849" fmla="*/ 2886839 w 4634700"/>
              <a:gd name="connsiteY1849" fmla="*/ 5569514 h 5594518"/>
              <a:gd name="connsiteX1850" fmla="*/ 2894009 w 4634700"/>
              <a:gd name="connsiteY1850" fmla="*/ 5569036 h 5594518"/>
              <a:gd name="connsiteX1851" fmla="*/ 2876792 w 4634700"/>
              <a:gd name="connsiteY1851" fmla="*/ 5584466 h 5594518"/>
              <a:gd name="connsiteX1852" fmla="*/ 2878626 w 4634700"/>
              <a:gd name="connsiteY1852" fmla="*/ 5576586 h 5594518"/>
              <a:gd name="connsiteX1853" fmla="*/ 2870160 w 4634700"/>
              <a:gd name="connsiteY1853" fmla="*/ 5583778 h 5594518"/>
              <a:gd name="connsiteX1854" fmla="*/ 2859679 w 4634700"/>
              <a:gd name="connsiteY1854" fmla="*/ 5594054 h 5594518"/>
              <a:gd name="connsiteX1855" fmla="*/ 2870398 w 4634700"/>
              <a:gd name="connsiteY1855" fmla="*/ 5584123 h 5594518"/>
              <a:gd name="connsiteX1856" fmla="*/ 2876523 w 4634700"/>
              <a:gd name="connsiteY1856" fmla="*/ 5585051 h 5594518"/>
              <a:gd name="connsiteX1857" fmla="*/ 2859755 w 4634700"/>
              <a:gd name="connsiteY1857" fmla="*/ 5594323 h 5594518"/>
              <a:gd name="connsiteX1858" fmla="*/ 2859666 w 4634700"/>
              <a:gd name="connsiteY1858" fmla="*/ 5594518 h 5594518"/>
              <a:gd name="connsiteX1859" fmla="*/ 2849857 w 4634700"/>
              <a:gd name="connsiteY1859" fmla="*/ 5594256 h 5594518"/>
              <a:gd name="connsiteX1860" fmla="*/ 2846132 w 4634700"/>
              <a:gd name="connsiteY1860" fmla="*/ 5585943 h 5594518"/>
              <a:gd name="connsiteX1861" fmla="*/ 2849754 w 4634700"/>
              <a:gd name="connsiteY1861" fmla="*/ 5579353 h 5594518"/>
              <a:gd name="connsiteX1862" fmla="*/ 2850724 w 4634700"/>
              <a:gd name="connsiteY1862" fmla="*/ 5572489 h 5594518"/>
              <a:gd name="connsiteX1863" fmla="*/ 2850978 w 4634700"/>
              <a:gd name="connsiteY1863" fmla="*/ 5559402 h 5594518"/>
              <a:gd name="connsiteX1864" fmla="*/ 2834031 w 4634700"/>
              <a:gd name="connsiteY1864" fmla="*/ 5566470 h 5594518"/>
              <a:gd name="connsiteX1865" fmla="*/ 2837384 w 4634700"/>
              <a:gd name="connsiteY1865" fmla="*/ 5557872 h 5594518"/>
              <a:gd name="connsiteX1866" fmla="*/ 2845092 w 4634700"/>
              <a:gd name="connsiteY1866" fmla="*/ 5551038 h 5594518"/>
              <a:gd name="connsiteX1867" fmla="*/ 2838729 w 4634700"/>
              <a:gd name="connsiteY1867" fmla="*/ 5547171 h 5594518"/>
              <a:gd name="connsiteX1868" fmla="*/ 2836387 w 4634700"/>
              <a:gd name="connsiteY1868" fmla="*/ 5542323 h 5594518"/>
              <a:gd name="connsiteX1869" fmla="*/ 2832704 w 4634700"/>
              <a:gd name="connsiteY1869" fmla="*/ 5545584 h 5594518"/>
              <a:gd name="connsiteX1870" fmla="*/ 2825194 w 4634700"/>
              <a:gd name="connsiteY1870" fmla="*/ 5541190 h 5594518"/>
              <a:gd name="connsiteX1871" fmla="*/ 2828550 w 4634700"/>
              <a:gd name="connsiteY1871" fmla="*/ 5532592 h 5594518"/>
              <a:gd name="connsiteX1872" fmla="*/ 2844872 w 4634700"/>
              <a:gd name="connsiteY1872" fmla="*/ 5513917 h 5594518"/>
              <a:gd name="connsiteX1873" fmla="*/ 2844216 w 4634700"/>
              <a:gd name="connsiteY1873" fmla="*/ 5508431 h 5594518"/>
              <a:gd name="connsiteX1874" fmla="*/ 2842592 w 4634700"/>
              <a:gd name="connsiteY1874" fmla="*/ 5509806 h 5594518"/>
              <a:gd name="connsiteX1875" fmla="*/ 2841221 w 4634700"/>
              <a:gd name="connsiteY1875" fmla="*/ 5505874 h 5594518"/>
              <a:gd name="connsiteX1876" fmla="*/ 2843756 w 4634700"/>
              <a:gd name="connsiteY1876" fmla="*/ 5502087 h 5594518"/>
              <a:gd name="connsiteX1877" fmla="*/ 2848172 w 4634700"/>
              <a:gd name="connsiteY1877" fmla="*/ 5463089 h 5594518"/>
              <a:gd name="connsiteX1878" fmla="*/ 2848634 w 4634700"/>
              <a:gd name="connsiteY1878" fmla="*/ 5459056 h 5594518"/>
              <a:gd name="connsiteX1879" fmla="*/ 2850663 w 4634700"/>
              <a:gd name="connsiteY1879" fmla="*/ 5455508 h 5594518"/>
              <a:gd name="connsiteX1880" fmla="*/ 2853300 w 4634700"/>
              <a:gd name="connsiteY1880" fmla="*/ 5448468 h 5594518"/>
              <a:gd name="connsiteX1881" fmla="*/ 2853226 w 4634700"/>
              <a:gd name="connsiteY1881" fmla="*/ 5445606 h 5594518"/>
              <a:gd name="connsiteX1882" fmla="*/ 2853482 w 4634700"/>
              <a:gd name="connsiteY1882" fmla="*/ 5432518 h 5594518"/>
              <a:gd name="connsiteX1883" fmla="*/ 2836534 w 4634700"/>
              <a:gd name="connsiteY1883" fmla="*/ 5439585 h 5594518"/>
              <a:gd name="connsiteX1884" fmla="*/ 2839888 w 4634700"/>
              <a:gd name="connsiteY1884" fmla="*/ 5430988 h 5594518"/>
              <a:gd name="connsiteX1885" fmla="*/ 2841006 w 4634700"/>
              <a:gd name="connsiteY1885" fmla="*/ 5429851 h 5594518"/>
              <a:gd name="connsiteX1886" fmla="*/ 2838665 w 4634700"/>
              <a:gd name="connsiteY1886" fmla="*/ 5430190 h 5594518"/>
              <a:gd name="connsiteX1887" fmla="*/ 2839232 w 4634700"/>
              <a:gd name="connsiteY1887" fmla="*/ 5425499 h 5594518"/>
              <a:gd name="connsiteX1888" fmla="*/ 2843451 w 4634700"/>
              <a:gd name="connsiteY1888" fmla="*/ 5423664 h 5594518"/>
              <a:gd name="connsiteX1889" fmla="*/ 2843855 w 4634700"/>
              <a:gd name="connsiteY1889" fmla="*/ 5426680 h 5594518"/>
              <a:gd name="connsiteX1890" fmla="*/ 2843151 w 4634700"/>
              <a:gd name="connsiteY1890" fmla="*/ 5427772 h 5594518"/>
              <a:gd name="connsiteX1891" fmla="*/ 2847685 w 4634700"/>
              <a:gd name="connsiteY1891" fmla="*/ 5423958 h 5594518"/>
              <a:gd name="connsiteX1892" fmla="*/ 2841322 w 4634700"/>
              <a:gd name="connsiteY1892" fmla="*/ 5420092 h 5594518"/>
              <a:gd name="connsiteX1893" fmla="*/ 2838982 w 4634700"/>
              <a:gd name="connsiteY1893" fmla="*/ 5415243 h 5594518"/>
              <a:gd name="connsiteX1894" fmla="*/ 2835298 w 4634700"/>
              <a:gd name="connsiteY1894" fmla="*/ 5418505 h 5594518"/>
              <a:gd name="connsiteX1895" fmla="*/ 2827787 w 4634700"/>
              <a:gd name="connsiteY1895" fmla="*/ 5414110 h 5594518"/>
              <a:gd name="connsiteX1896" fmla="*/ 2831141 w 4634700"/>
              <a:gd name="connsiteY1896" fmla="*/ 5405512 h 5594518"/>
              <a:gd name="connsiteX1897" fmla="*/ 2847465 w 4634700"/>
              <a:gd name="connsiteY1897" fmla="*/ 5386839 h 5594518"/>
              <a:gd name="connsiteX1898" fmla="*/ 2850988 w 4634700"/>
              <a:gd name="connsiteY1898" fmla="*/ 5334225 h 5594518"/>
              <a:gd name="connsiteX1899" fmla="*/ 2850825 w 4634700"/>
              <a:gd name="connsiteY1899" fmla="*/ 5334151 h 5594518"/>
              <a:gd name="connsiteX1900" fmla="*/ 2851003 w 4634700"/>
              <a:gd name="connsiteY1900" fmla="*/ 5333761 h 5594518"/>
              <a:gd name="connsiteX1901" fmla="*/ 2854849 w 4634700"/>
              <a:gd name="connsiteY1901" fmla="*/ 5322796 h 5594518"/>
              <a:gd name="connsiteX1902" fmla="*/ 2832281 w 4634700"/>
              <a:gd name="connsiteY1902" fmla="*/ 5328695 h 5594518"/>
              <a:gd name="connsiteX1903" fmla="*/ 2837575 w 4634700"/>
              <a:gd name="connsiteY1903" fmla="*/ 5321931 h 5594518"/>
              <a:gd name="connsiteX1904" fmla="*/ 2859591 w 4634700"/>
              <a:gd name="connsiteY1904" fmla="*/ 5312476 h 5594518"/>
              <a:gd name="connsiteX1905" fmla="*/ 2870950 w 4634700"/>
              <a:gd name="connsiteY1905" fmla="*/ 5298126 h 5594518"/>
              <a:gd name="connsiteX1906" fmla="*/ 2875721 w 4634700"/>
              <a:gd name="connsiteY1906" fmla="*/ 5292064 h 5594518"/>
              <a:gd name="connsiteX1907" fmla="*/ 2874737 w 4634700"/>
              <a:gd name="connsiteY1907" fmla="*/ 5291612 h 5594518"/>
              <a:gd name="connsiteX1908" fmla="*/ 2858790 w 4634700"/>
              <a:gd name="connsiteY1908" fmla="*/ 5267543 h 5594518"/>
              <a:gd name="connsiteX1909" fmla="*/ 2882911 w 4634700"/>
              <a:gd name="connsiteY1909" fmla="*/ 5252217 h 5594518"/>
              <a:gd name="connsiteX1910" fmla="*/ 2887085 w 4634700"/>
              <a:gd name="connsiteY1910" fmla="*/ 5246589 h 5594518"/>
              <a:gd name="connsiteX1911" fmla="*/ 2886668 w 4634700"/>
              <a:gd name="connsiteY1911" fmla="*/ 5236258 h 5594518"/>
              <a:gd name="connsiteX1912" fmla="*/ 2895223 w 4634700"/>
              <a:gd name="connsiteY1912" fmla="*/ 5236654 h 5594518"/>
              <a:gd name="connsiteX1913" fmla="*/ 2896073 w 4634700"/>
              <a:gd name="connsiteY1913" fmla="*/ 5233506 h 5594518"/>
              <a:gd name="connsiteX1914" fmla="*/ 2893809 w 4634700"/>
              <a:gd name="connsiteY1914" fmla="*/ 5228928 h 5594518"/>
              <a:gd name="connsiteX1915" fmla="*/ 2887669 w 4634700"/>
              <a:gd name="connsiteY1915" fmla="*/ 5215499 h 5594518"/>
              <a:gd name="connsiteX1916" fmla="*/ 2885240 w 4634700"/>
              <a:gd name="connsiteY1916" fmla="*/ 5203064 h 5594518"/>
              <a:gd name="connsiteX1917" fmla="*/ 2852584 w 4634700"/>
              <a:gd name="connsiteY1917" fmla="*/ 5207157 h 5594518"/>
              <a:gd name="connsiteX1918" fmla="*/ 2874644 w 4634700"/>
              <a:gd name="connsiteY1918" fmla="*/ 5198903 h 5594518"/>
              <a:gd name="connsiteX1919" fmla="*/ 2875747 w 4634700"/>
              <a:gd name="connsiteY1919" fmla="*/ 5195637 h 5594518"/>
              <a:gd name="connsiteX1920" fmla="*/ 2902503 w 4634700"/>
              <a:gd name="connsiteY1920" fmla="*/ 5181049 h 5594518"/>
              <a:gd name="connsiteX1921" fmla="*/ 2921941 w 4634700"/>
              <a:gd name="connsiteY1921" fmla="*/ 5171589 h 5594518"/>
              <a:gd name="connsiteX1922" fmla="*/ 2920123 w 4634700"/>
              <a:gd name="connsiteY1922" fmla="*/ 5163444 h 5594518"/>
              <a:gd name="connsiteX1923" fmla="*/ 2918095 w 4634700"/>
              <a:gd name="connsiteY1923" fmla="*/ 5164399 h 5594518"/>
              <a:gd name="connsiteX1924" fmla="*/ 2873065 w 4634700"/>
              <a:gd name="connsiteY1924" fmla="*/ 5183323 h 5594518"/>
              <a:gd name="connsiteX1925" fmla="*/ 2866193 w 4634700"/>
              <a:gd name="connsiteY1925" fmla="*/ 5184880 h 5594518"/>
              <a:gd name="connsiteX1926" fmla="*/ 2869026 w 4634700"/>
              <a:gd name="connsiteY1926" fmla="*/ 5184766 h 5594518"/>
              <a:gd name="connsiteX1927" fmla="*/ 2866431 w 4634700"/>
              <a:gd name="connsiteY1927" fmla="*/ 5190414 h 5594518"/>
              <a:gd name="connsiteX1928" fmla="*/ 2834293 w 4634700"/>
              <a:gd name="connsiteY1928" fmla="*/ 5201584 h 5594518"/>
              <a:gd name="connsiteX1929" fmla="*/ 2839587 w 4634700"/>
              <a:gd name="connsiteY1929" fmla="*/ 5194819 h 5594518"/>
              <a:gd name="connsiteX1930" fmla="*/ 2862021 w 4634700"/>
              <a:gd name="connsiteY1930" fmla="*/ 5185320 h 5594518"/>
              <a:gd name="connsiteX1931" fmla="*/ 2868804 w 4634700"/>
              <a:gd name="connsiteY1931" fmla="*/ 5178770 h 5594518"/>
              <a:gd name="connsiteX1932" fmla="*/ 2898720 w 4634700"/>
              <a:gd name="connsiteY1932" fmla="*/ 5164220 h 5594518"/>
              <a:gd name="connsiteX1933" fmla="*/ 2915191 w 4634700"/>
              <a:gd name="connsiteY1933" fmla="*/ 5156462 h 5594518"/>
              <a:gd name="connsiteX1934" fmla="*/ 2915056 w 4634700"/>
              <a:gd name="connsiteY1934" fmla="*/ 5155457 h 5594518"/>
              <a:gd name="connsiteX1935" fmla="*/ 2916086 w 4634700"/>
              <a:gd name="connsiteY1935" fmla="*/ 5154514 h 5594518"/>
              <a:gd name="connsiteX1936" fmla="*/ 2916294 w 4634700"/>
              <a:gd name="connsiteY1936" fmla="*/ 5155790 h 5594518"/>
              <a:gd name="connsiteX1937" fmla="*/ 2917739 w 4634700"/>
              <a:gd name="connsiteY1937" fmla="*/ 5154804 h 5594518"/>
              <a:gd name="connsiteX1938" fmla="*/ 2913612 w 4634700"/>
              <a:gd name="connsiteY1938" fmla="*/ 5143476 h 5594518"/>
              <a:gd name="connsiteX1939" fmla="*/ 2898827 w 4634700"/>
              <a:gd name="connsiteY1939" fmla="*/ 5142812 h 5594518"/>
              <a:gd name="connsiteX1940" fmla="*/ 2891089 w 4634700"/>
              <a:gd name="connsiteY1940" fmla="*/ 5145388 h 5594518"/>
              <a:gd name="connsiteX1941" fmla="*/ 2889823 w 4634700"/>
              <a:gd name="connsiteY1941" fmla="*/ 5153766 h 5594518"/>
              <a:gd name="connsiteX1942" fmla="*/ 2889644 w 4634700"/>
              <a:gd name="connsiteY1942" fmla="*/ 5154156 h 5594518"/>
              <a:gd name="connsiteX1943" fmla="*/ 2890194 w 4634700"/>
              <a:gd name="connsiteY1943" fmla="*/ 5155117 h 5594518"/>
              <a:gd name="connsiteX1944" fmla="*/ 2889524 w 4634700"/>
              <a:gd name="connsiteY1944" fmla="*/ 5155279 h 5594518"/>
              <a:gd name="connsiteX1945" fmla="*/ 2876495 w 4634700"/>
              <a:gd name="connsiteY1945" fmla="*/ 5164619 h 5594518"/>
              <a:gd name="connsiteX1946" fmla="*/ 2872561 w 4634700"/>
              <a:gd name="connsiteY1946" fmla="*/ 5162811 h 5594518"/>
              <a:gd name="connsiteX1947" fmla="*/ 2865555 w 4634700"/>
              <a:gd name="connsiteY1947" fmla="*/ 5165959 h 5594518"/>
              <a:gd name="connsiteX1948" fmla="*/ 2831749 w 4634700"/>
              <a:gd name="connsiteY1948" fmla="*/ 5179901 h 5594518"/>
              <a:gd name="connsiteX1949" fmla="*/ 2809658 w 4634700"/>
              <a:gd name="connsiteY1949" fmla="*/ 5183897 h 5594518"/>
              <a:gd name="connsiteX1950" fmla="*/ 2834895 w 4634700"/>
              <a:gd name="connsiteY1950" fmla="*/ 5164841 h 5594518"/>
              <a:gd name="connsiteX1951" fmla="*/ 2856240 w 4634700"/>
              <a:gd name="connsiteY1951" fmla="*/ 5160735 h 5594518"/>
              <a:gd name="connsiteX1952" fmla="*/ 2864050 w 4634700"/>
              <a:gd name="connsiteY1952" fmla="*/ 5158431 h 5594518"/>
              <a:gd name="connsiteX1953" fmla="*/ 2865915 w 4634700"/>
              <a:gd name="connsiteY1953" fmla="*/ 5157401 h 5594518"/>
              <a:gd name="connsiteX1954" fmla="*/ 2860624 w 4634700"/>
              <a:gd name="connsiteY1954" fmla="*/ 5140822 h 5594518"/>
              <a:gd name="connsiteX1955" fmla="*/ 2878483 w 4634700"/>
              <a:gd name="connsiteY1955" fmla="*/ 5128749 h 5594518"/>
              <a:gd name="connsiteX1956" fmla="*/ 2871328 w 4634700"/>
              <a:gd name="connsiteY1956" fmla="*/ 5123575 h 5594518"/>
              <a:gd name="connsiteX1957" fmla="*/ 2851263 w 4634700"/>
              <a:gd name="connsiteY1957" fmla="*/ 5134401 h 5594518"/>
              <a:gd name="connsiteX1958" fmla="*/ 2839446 w 4634700"/>
              <a:gd name="connsiteY1958" fmla="*/ 5126847 h 5594518"/>
              <a:gd name="connsiteX1959" fmla="*/ 2841845 w 4634700"/>
              <a:gd name="connsiteY1959" fmla="*/ 5122055 h 5594518"/>
              <a:gd name="connsiteX1960" fmla="*/ 2857407 w 4634700"/>
              <a:gd name="connsiteY1960" fmla="*/ 5111519 h 5594518"/>
              <a:gd name="connsiteX1961" fmla="*/ 2837792 w 4634700"/>
              <a:gd name="connsiteY1961" fmla="*/ 5113590 h 5594518"/>
              <a:gd name="connsiteX1962" fmla="*/ 2847214 w 4634700"/>
              <a:gd name="connsiteY1962" fmla="*/ 5099999 h 5594518"/>
              <a:gd name="connsiteX1963" fmla="*/ 2836407 w 4634700"/>
              <a:gd name="connsiteY1963" fmla="*/ 5102344 h 5594518"/>
              <a:gd name="connsiteX1964" fmla="*/ 2840820 w 4634700"/>
              <a:gd name="connsiteY1964" fmla="*/ 5097061 h 5594518"/>
              <a:gd name="connsiteX1965" fmla="*/ 2818670 w 4634700"/>
              <a:gd name="connsiteY1965" fmla="*/ 5105512 h 5594518"/>
              <a:gd name="connsiteX1966" fmla="*/ 2813185 w 4634700"/>
              <a:gd name="connsiteY1966" fmla="*/ 5107944 h 5594518"/>
              <a:gd name="connsiteX1967" fmla="*/ 2803959 w 4634700"/>
              <a:gd name="connsiteY1967" fmla="*/ 5107712 h 5594518"/>
              <a:gd name="connsiteX1968" fmla="*/ 2802348 w 4634700"/>
              <a:gd name="connsiteY1968" fmla="*/ 5108622 h 5594518"/>
              <a:gd name="connsiteX1969" fmla="*/ 2796146 w 4634700"/>
              <a:gd name="connsiteY1969" fmla="*/ 5115205 h 5594518"/>
              <a:gd name="connsiteX1970" fmla="*/ 2774234 w 4634700"/>
              <a:gd name="connsiteY1970" fmla="*/ 5129189 h 5594518"/>
              <a:gd name="connsiteX1971" fmla="*/ 2770924 w 4634700"/>
              <a:gd name="connsiteY1971" fmla="*/ 5128611 h 5594518"/>
              <a:gd name="connsiteX1972" fmla="*/ 2768362 w 4634700"/>
              <a:gd name="connsiteY1972" fmla="*/ 5128140 h 5594518"/>
              <a:gd name="connsiteX1973" fmla="*/ 2757792 w 4634700"/>
              <a:gd name="connsiteY1973" fmla="*/ 5143799 h 5594518"/>
              <a:gd name="connsiteX1974" fmla="*/ 2778555 w 4634700"/>
              <a:gd name="connsiteY1974" fmla="*/ 5134475 h 5594518"/>
              <a:gd name="connsiteX1975" fmla="*/ 2797263 w 4634700"/>
              <a:gd name="connsiteY1975" fmla="*/ 5127036 h 5594518"/>
              <a:gd name="connsiteX1976" fmla="*/ 2797992 w 4634700"/>
              <a:gd name="connsiteY1976" fmla="*/ 5135389 h 5594518"/>
              <a:gd name="connsiteX1977" fmla="*/ 2753735 w 4634700"/>
              <a:gd name="connsiteY1977" fmla="*/ 5171646 h 5594518"/>
              <a:gd name="connsiteX1978" fmla="*/ 2747847 w 4634700"/>
              <a:gd name="connsiteY1978" fmla="*/ 5168467 h 5594518"/>
              <a:gd name="connsiteX1979" fmla="*/ 2731181 w 4634700"/>
              <a:gd name="connsiteY1979" fmla="*/ 5179674 h 5594518"/>
              <a:gd name="connsiteX1980" fmla="*/ 2730525 w 4634700"/>
              <a:gd name="connsiteY1980" fmla="*/ 5187153 h 5594518"/>
              <a:gd name="connsiteX1981" fmla="*/ 2740855 w 4634700"/>
              <a:gd name="connsiteY1981" fmla="*/ 5178932 h 5594518"/>
              <a:gd name="connsiteX1982" fmla="*/ 2745610 w 4634700"/>
              <a:gd name="connsiteY1982" fmla="*/ 5178522 h 5594518"/>
              <a:gd name="connsiteX1983" fmla="*/ 2746951 w 4634700"/>
              <a:gd name="connsiteY1983" fmla="*/ 5188570 h 5594518"/>
              <a:gd name="connsiteX1984" fmla="*/ 2729107 w 4634700"/>
              <a:gd name="connsiteY1984" fmla="*/ 5210553 h 5594518"/>
              <a:gd name="connsiteX1985" fmla="*/ 2718626 w 4634700"/>
              <a:gd name="connsiteY1985" fmla="*/ 5236389 h 5594518"/>
              <a:gd name="connsiteX1986" fmla="*/ 2721336 w 4634700"/>
              <a:gd name="connsiteY1986" fmla="*/ 5242588 h 5594518"/>
              <a:gd name="connsiteX1987" fmla="*/ 2698336 w 4634700"/>
              <a:gd name="connsiteY1987" fmla="*/ 5256778 h 5594518"/>
              <a:gd name="connsiteX1988" fmla="*/ 2697710 w 4634700"/>
              <a:gd name="connsiteY1988" fmla="*/ 5258141 h 5594518"/>
              <a:gd name="connsiteX1989" fmla="*/ 2705402 w 4634700"/>
              <a:gd name="connsiteY1989" fmla="*/ 5262145 h 5594518"/>
              <a:gd name="connsiteX1990" fmla="*/ 2704373 w 4634700"/>
              <a:gd name="connsiteY1990" fmla="*/ 5265681 h 5594518"/>
              <a:gd name="connsiteX1991" fmla="*/ 2699183 w 4634700"/>
              <a:gd name="connsiteY1991" fmla="*/ 5269194 h 5594518"/>
              <a:gd name="connsiteX1992" fmla="*/ 2702569 w 4634700"/>
              <a:gd name="connsiteY1992" fmla="*/ 5272635 h 5594518"/>
              <a:gd name="connsiteX1993" fmla="*/ 2690852 w 4634700"/>
              <a:gd name="connsiteY1993" fmla="*/ 5274797 h 5594518"/>
              <a:gd name="connsiteX1994" fmla="*/ 2689839 w 4634700"/>
              <a:gd name="connsiteY1994" fmla="*/ 5272680 h 5594518"/>
              <a:gd name="connsiteX1995" fmla="*/ 2639904 w 4634700"/>
              <a:gd name="connsiteY1995" fmla="*/ 5291472 h 5594518"/>
              <a:gd name="connsiteX1996" fmla="*/ 2617069 w 4634700"/>
              <a:gd name="connsiteY1996" fmla="*/ 5295363 h 5594518"/>
              <a:gd name="connsiteX1997" fmla="*/ 2602327 w 4634700"/>
              <a:gd name="connsiteY1997" fmla="*/ 5295899 h 5594518"/>
              <a:gd name="connsiteX1998" fmla="*/ 2594071 w 4634700"/>
              <a:gd name="connsiteY1998" fmla="*/ 5275837 h 5594518"/>
              <a:gd name="connsiteX1999" fmla="*/ 2597086 w 4634700"/>
              <a:gd name="connsiteY1999" fmla="*/ 5246805 h 5594518"/>
              <a:gd name="connsiteX2000" fmla="*/ 2600307 w 4634700"/>
              <a:gd name="connsiteY2000" fmla="*/ 5229422 h 5594518"/>
              <a:gd name="connsiteX2001" fmla="*/ 2577235 w 4634700"/>
              <a:gd name="connsiteY2001" fmla="*/ 5222594 h 5594518"/>
              <a:gd name="connsiteX2002" fmla="*/ 2577548 w 4634700"/>
              <a:gd name="connsiteY2002" fmla="*/ 5215428 h 5594518"/>
              <a:gd name="connsiteX2003" fmla="*/ 2580024 w 4634700"/>
              <a:gd name="connsiteY2003" fmla="*/ 5210907 h 5594518"/>
              <a:gd name="connsiteX2004" fmla="*/ 2567249 w 4634700"/>
              <a:gd name="connsiteY2004" fmla="*/ 5217533 h 5594518"/>
              <a:gd name="connsiteX2005" fmla="*/ 2550314 w 4634700"/>
              <a:gd name="connsiteY2005" fmla="*/ 5221543 h 5594518"/>
              <a:gd name="connsiteX2006" fmla="*/ 2549243 w 4634700"/>
              <a:gd name="connsiteY2006" fmla="*/ 5218691 h 5594518"/>
              <a:gd name="connsiteX2007" fmla="*/ 2558635 w 4634700"/>
              <a:gd name="connsiteY2007" fmla="*/ 5206030 h 5594518"/>
              <a:gd name="connsiteX2008" fmla="*/ 2535337 w 4634700"/>
              <a:gd name="connsiteY2008" fmla="*/ 5213954 h 5594518"/>
              <a:gd name="connsiteX2009" fmla="*/ 2515435 w 4634700"/>
              <a:gd name="connsiteY2009" fmla="*/ 5230040 h 5594518"/>
              <a:gd name="connsiteX2010" fmla="*/ 2497999 w 4634700"/>
              <a:gd name="connsiteY2010" fmla="*/ 5216132 h 5594518"/>
              <a:gd name="connsiteX2011" fmla="*/ 2485045 w 4634700"/>
              <a:gd name="connsiteY2011" fmla="*/ 5220555 h 5594518"/>
              <a:gd name="connsiteX2012" fmla="*/ 2480769 w 4634700"/>
              <a:gd name="connsiteY2012" fmla="*/ 5200908 h 5594518"/>
              <a:gd name="connsiteX2013" fmla="*/ 2463106 w 4634700"/>
              <a:gd name="connsiteY2013" fmla="*/ 5214720 h 5594518"/>
              <a:gd name="connsiteX2014" fmla="*/ 2462879 w 4634700"/>
              <a:gd name="connsiteY2014" fmla="*/ 5221691 h 5594518"/>
              <a:gd name="connsiteX2015" fmla="*/ 2460229 w 4634700"/>
              <a:gd name="connsiteY2015" fmla="*/ 5221415 h 5594518"/>
              <a:gd name="connsiteX2016" fmla="*/ 2406166 w 4634700"/>
              <a:gd name="connsiteY2016" fmla="*/ 5236660 h 5594518"/>
              <a:gd name="connsiteX2017" fmla="*/ 2403483 w 4634700"/>
              <a:gd name="connsiteY2017" fmla="*/ 5237314 h 5594518"/>
              <a:gd name="connsiteX2018" fmla="*/ 2391288 w 4634700"/>
              <a:gd name="connsiteY2018" fmla="*/ 5243973 h 5594518"/>
              <a:gd name="connsiteX2019" fmla="*/ 2376980 w 4634700"/>
              <a:gd name="connsiteY2019" fmla="*/ 5233626 h 5594518"/>
              <a:gd name="connsiteX2020" fmla="*/ 2372612 w 4634700"/>
              <a:gd name="connsiteY2020" fmla="*/ 5247888 h 5594518"/>
              <a:gd name="connsiteX2021" fmla="*/ 2334320 w 4634700"/>
              <a:gd name="connsiteY2021" fmla="*/ 5256467 h 5594518"/>
              <a:gd name="connsiteX2022" fmla="*/ 2334229 w 4634700"/>
              <a:gd name="connsiteY2022" fmla="*/ 5254067 h 5594518"/>
              <a:gd name="connsiteX2023" fmla="*/ 2344844 w 4634700"/>
              <a:gd name="connsiteY2023" fmla="*/ 5247390 h 5594518"/>
              <a:gd name="connsiteX2024" fmla="*/ 2344574 w 4634700"/>
              <a:gd name="connsiteY2024" fmla="*/ 5245380 h 5594518"/>
              <a:gd name="connsiteX2025" fmla="*/ 2311351 w 4634700"/>
              <a:gd name="connsiteY2025" fmla="*/ 5251573 h 5594518"/>
              <a:gd name="connsiteX2026" fmla="*/ 2310203 w 4634700"/>
              <a:gd name="connsiteY2026" fmla="*/ 5258826 h 5594518"/>
              <a:gd name="connsiteX2027" fmla="*/ 2307773 w 4634700"/>
              <a:gd name="connsiteY2027" fmla="*/ 5259360 h 5594518"/>
              <a:gd name="connsiteX2028" fmla="*/ 2307609 w 4634700"/>
              <a:gd name="connsiteY2028" fmla="*/ 5248911 h 5594518"/>
              <a:gd name="connsiteX2029" fmla="*/ 2286992 w 4634700"/>
              <a:gd name="connsiteY2029" fmla="*/ 5258775 h 5594518"/>
              <a:gd name="connsiteX2030" fmla="*/ 2283223 w 4634700"/>
              <a:gd name="connsiteY2030" fmla="*/ 5259635 h 5594518"/>
              <a:gd name="connsiteX2031" fmla="*/ 2266530 w 4634700"/>
              <a:gd name="connsiteY2031" fmla="*/ 5258802 h 5594518"/>
              <a:gd name="connsiteX2032" fmla="*/ 2249401 w 4634700"/>
              <a:gd name="connsiteY2032" fmla="*/ 5266260 h 5594518"/>
              <a:gd name="connsiteX2033" fmla="*/ 2225196 w 4634700"/>
              <a:gd name="connsiteY2033" fmla="*/ 5271407 h 5594518"/>
              <a:gd name="connsiteX2034" fmla="*/ 2236554 w 4634700"/>
              <a:gd name="connsiteY2034" fmla="*/ 5264835 h 5594518"/>
              <a:gd name="connsiteX2035" fmla="*/ 2223169 w 4634700"/>
              <a:gd name="connsiteY2035" fmla="*/ 5261988 h 5594518"/>
              <a:gd name="connsiteX2036" fmla="*/ 2225107 w 4634700"/>
              <a:gd name="connsiteY2036" fmla="*/ 5253447 h 5594518"/>
              <a:gd name="connsiteX2037" fmla="*/ 2200380 w 4634700"/>
              <a:gd name="connsiteY2037" fmla="*/ 5256704 h 5594518"/>
              <a:gd name="connsiteX2038" fmla="*/ 2198859 w 4634700"/>
              <a:gd name="connsiteY2038" fmla="*/ 5249640 h 5594518"/>
              <a:gd name="connsiteX2039" fmla="*/ 2195684 w 4634700"/>
              <a:gd name="connsiteY2039" fmla="*/ 5250068 h 5594518"/>
              <a:gd name="connsiteX2040" fmla="*/ 2168258 w 4634700"/>
              <a:gd name="connsiteY2040" fmla="*/ 5259630 h 5594518"/>
              <a:gd name="connsiteX2041" fmla="*/ 2138761 w 4634700"/>
              <a:gd name="connsiteY2041" fmla="*/ 5263762 h 5594518"/>
              <a:gd name="connsiteX2042" fmla="*/ 2135375 w 4634700"/>
              <a:gd name="connsiteY2042" fmla="*/ 5273289 h 5594518"/>
              <a:gd name="connsiteX2043" fmla="*/ 2129799 w 4634700"/>
              <a:gd name="connsiteY2043" fmla="*/ 5281102 h 5594518"/>
              <a:gd name="connsiteX2044" fmla="*/ 2118413 w 4634700"/>
              <a:gd name="connsiteY2044" fmla="*/ 5286008 h 5594518"/>
              <a:gd name="connsiteX2045" fmla="*/ 2076364 w 4634700"/>
              <a:gd name="connsiteY2045" fmla="*/ 5287202 h 5594518"/>
              <a:gd name="connsiteX2046" fmla="*/ 2090852 w 4634700"/>
              <a:gd name="connsiteY2046" fmla="*/ 5284192 h 5594518"/>
              <a:gd name="connsiteX2047" fmla="*/ 2102225 w 4634700"/>
              <a:gd name="connsiteY2047" fmla="*/ 5274563 h 5594518"/>
              <a:gd name="connsiteX2048" fmla="*/ 2116655 w 4634700"/>
              <a:gd name="connsiteY2048" fmla="*/ 5270817 h 5594518"/>
              <a:gd name="connsiteX2049" fmla="*/ 2072714 w 4634700"/>
              <a:gd name="connsiteY2049" fmla="*/ 5271378 h 5594518"/>
              <a:gd name="connsiteX2050" fmla="*/ 2025895 w 4634700"/>
              <a:gd name="connsiteY2050" fmla="*/ 5276041 h 5594518"/>
              <a:gd name="connsiteX2051" fmla="*/ 1981775 w 4634700"/>
              <a:gd name="connsiteY2051" fmla="*/ 5274397 h 5594518"/>
              <a:gd name="connsiteX2052" fmla="*/ 2011245 w 4634700"/>
              <a:gd name="connsiteY2052" fmla="*/ 5268601 h 5594518"/>
              <a:gd name="connsiteX2053" fmla="*/ 2046811 w 4634700"/>
              <a:gd name="connsiteY2053" fmla="*/ 5256883 h 5594518"/>
              <a:gd name="connsiteX2054" fmla="*/ 2002420 w 4634700"/>
              <a:gd name="connsiteY2054" fmla="*/ 5261009 h 5594518"/>
              <a:gd name="connsiteX2055" fmla="*/ 2001170 w 4634700"/>
              <a:gd name="connsiteY2055" fmla="*/ 5253362 h 5594518"/>
              <a:gd name="connsiteX2056" fmla="*/ 1985251 w 4634700"/>
              <a:gd name="connsiteY2056" fmla="*/ 5251707 h 5594518"/>
              <a:gd name="connsiteX2057" fmla="*/ 1987309 w 4634700"/>
              <a:gd name="connsiteY2057" fmla="*/ 5242042 h 5594518"/>
              <a:gd name="connsiteX2058" fmla="*/ 1945648 w 4634700"/>
              <a:gd name="connsiteY2058" fmla="*/ 5238935 h 5594518"/>
              <a:gd name="connsiteX2059" fmla="*/ 1971421 w 4634700"/>
              <a:gd name="connsiteY2059" fmla="*/ 5229084 h 5594518"/>
              <a:gd name="connsiteX2060" fmla="*/ 1953807 w 4634700"/>
              <a:gd name="connsiteY2060" fmla="*/ 5205192 h 5594518"/>
              <a:gd name="connsiteX2061" fmla="*/ 1967013 w 4634700"/>
              <a:gd name="connsiteY2061" fmla="*/ 5205835 h 5594518"/>
              <a:gd name="connsiteX2062" fmla="*/ 1948352 w 4634700"/>
              <a:gd name="connsiteY2062" fmla="*/ 5193724 h 5594518"/>
              <a:gd name="connsiteX2063" fmla="*/ 1922908 w 4634700"/>
              <a:gd name="connsiteY2063" fmla="*/ 5201134 h 5594518"/>
              <a:gd name="connsiteX2064" fmla="*/ 1944731 w 4634700"/>
              <a:gd name="connsiteY2064" fmla="*/ 5182159 h 5594518"/>
              <a:gd name="connsiteX2065" fmla="*/ 1924638 w 4634700"/>
              <a:gd name="connsiteY2065" fmla="*/ 5186131 h 5594518"/>
              <a:gd name="connsiteX2066" fmla="*/ 1939561 w 4634700"/>
              <a:gd name="connsiteY2066" fmla="*/ 5177423 h 5594518"/>
              <a:gd name="connsiteX2067" fmla="*/ 1931051 w 4634700"/>
              <a:gd name="connsiteY2067" fmla="*/ 5167854 h 5594518"/>
              <a:gd name="connsiteX2068" fmla="*/ 1955808 w 4634700"/>
              <a:gd name="connsiteY2068" fmla="*/ 5155889 h 5594518"/>
              <a:gd name="connsiteX2069" fmla="*/ 1953263 w 4634700"/>
              <a:gd name="connsiteY2069" fmla="*/ 5141984 h 5594518"/>
              <a:gd name="connsiteX2070" fmla="*/ 1928847 w 4634700"/>
              <a:gd name="connsiteY2070" fmla="*/ 5153638 h 5594518"/>
              <a:gd name="connsiteX2071" fmla="*/ 1932588 w 4634700"/>
              <a:gd name="connsiteY2071" fmla="*/ 5138145 h 5594518"/>
              <a:gd name="connsiteX2072" fmla="*/ 1944169 w 4634700"/>
              <a:gd name="connsiteY2072" fmla="*/ 5129791 h 5594518"/>
              <a:gd name="connsiteX2073" fmla="*/ 1927178 w 4634700"/>
              <a:gd name="connsiteY2073" fmla="*/ 5125284 h 5594518"/>
              <a:gd name="connsiteX2074" fmla="*/ 1933782 w 4634700"/>
              <a:gd name="connsiteY2074" fmla="*/ 5116529 h 5594518"/>
              <a:gd name="connsiteX2075" fmla="*/ 1927927 w 4634700"/>
              <a:gd name="connsiteY2075" fmla="*/ 5112423 h 5594518"/>
              <a:gd name="connsiteX2076" fmla="*/ 1952342 w 4634700"/>
              <a:gd name="connsiteY2076" fmla="*/ 5098175 h 5594518"/>
              <a:gd name="connsiteX2077" fmla="*/ 1963076 w 4634700"/>
              <a:gd name="connsiteY2077" fmla="*/ 5080000 h 5594518"/>
              <a:gd name="connsiteX2078" fmla="*/ 1928585 w 4634700"/>
              <a:gd name="connsiteY2078" fmla="*/ 5089381 h 5594518"/>
              <a:gd name="connsiteX2079" fmla="*/ 1895673 w 4634700"/>
              <a:gd name="connsiteY2079" fmla="*/ 5098782 h 5594518"/>
              <a:gd name="connsiteX2080" fmla="*/ 1888382 w 4634700"/>
              <a:gd name="connsiteY2080" fmla="*/ 5097792 h 5594518"/>
              <a:gd name="connsiteX2081" fmla="*/ 1900099 w 4634700"/>
              <a:gd name="connsiteY2081" fmla="*/ 5093036 h 5594518"/>
              <a:gd name="connsiteX2082" fmla="*/ 1899803 w 4634700"/>
              <a:gd name="connsiteY2082" fmla="*/ 5089362 h 5594518"/>
              <a:gd name="connsiteX2083" fmla="*/ 1883422 w 4634700"/>
              <a:gd name="connsiteY2083" fmla="*/ 5091740 h 5594518"/>
              <a:gd name="connsiteX2084" fmla="*/ 1936679 w 4634700"/>
              <a:gd name="connsiteY2084" fmla="*/ 5070464 h 5594518"/>
              <a:gd name="connsiteX2085" fmla="*/ 1952363 w 4634700"/>
              <a:gd name="connsiteY2085" fmla="*/ 5048432 h 5594518"/>
              <a:gd name="connsiteX2086" fmla="*/ 1952811 w 4634700"/>
              <a:gd name="connsiteY2086" fmla="*/ 5031899 h 5594518"/>
              <a:gd name="connsiteX2087" fmla="*/ 1948982 w 4634700"/>
              <a:gd name="connsiteY2087" fmla="*/ 5019057 h 5594518"/>
              <a:gd name="connsiteX2088" fmla="*/ 1918487 w 4634700"/>
              <a:gd name="connsiteY2088" fmla="*/ 5012826 h 5594518"/>
              <a:gd name="connsiteX2089" fmla="*/ 1929516 w 4634700"/>
              <a:gd name="connsiteY2089" fmla="*/ 5006105 h 5594518"/>
              <a:gd name="connsiteX2090" fmla="*/ 1878197 w 4634700"/>
              <a:gd name="connsiteY2090" fmla="*/ 5013650 h 5594518"/>
              <a:gd name="connsiteX2091" fmla="*/ 1902182 w 4634700"/>
              <a:gd name="connsiteY2091" fmla="*/ 5002504 h 5594518"/>
              <a:gd name="connsiteX2092" fmla="*/ 1929042 w 4634700"/>
              <a:gd name="connsiteY2092" fmla="*/ 4989854 h 5594518"/>
              <a:gd name="connsiteX2093" fmla="*/ 1899961 w 4634700"/>
              <a:gd name="connsiteY2093" fmla="*/ 4993940 h 5594518"/>
              <a:gd name="connsiteX2094" fmla="*/ 1872267 w 4634700"/>
              <a:gd name="connsiteY2094" fmla="*/ 4998899 h 5594518"/>
              <a:gd name="connsiteX2095" fmla="*/ 1922710 w 4634700"/>
              <a:gd name="connsiteY2095" fmla="*/ 4972089 h 5594518"/>
              <a:gd name="connsiteX2096" fmla="*/ 1927392 w 4634700"/>
              <a:gd name="connsiteY2096" fmla="*/ 4955846 h 5594518"/>
              <a:gd name="connsiteX2097" fmla="*/ 1917284 w 4634700"/>
              <a:gd name="connsiteY2097" fmla="*/ 4957099 h 5594518"/>
              <a:gd name="connsiteX2098" fmla="*/ 1925024 w 4634700"/>
              <a:gd name="connsiteY2098" fmla="*/ 4944148 h 5594518"/>
              <a:gd name="connsiteX2099" fmla="*/ 1885240 w 4634700"/>
              <a:gd name="connsiteY2099" fmla="*/ 4955107 h 5594518"/>
              <a:gd name="connsiteX2100" fmla="*/ 1884808 w 4634700"/>
              <a:gd name="connsiteY2100" fmla="*/ 4953022 h 5594518"/>
              <a:gd name="connsiteX2101" fmla="*/ 1903948 w 4634700"/>
              <a:gd name="connsiteY2101" fmla="*/ 4939889 h 5594518"/>
              <a:gd name="connsiteX2102" fmla="*/ 1892843 w 4634700"/>
              <a:gd name="connsiteY2102" fmla="*/ 4935964 h 5594518"/>
              <a:gd name="connsiteX2103" fmla="*/ 1926323 w 4634700"/>
              <a:gd name="connsiteY2103" fmla="*/ 4919279 h 5594518"/>
              <a:gd name="connsiteX2104" fmla="*/ 1914592 w 4634700"/>
              <a:gd name="connsiteY2104" fmla="*/ 4914125 h 5594518"/>
              <a:gd name="connsiteX2105" fmla="*/ 1923627 w 4634700"/>
              <a:gd name="connsiteY2105" fmla="*/ 4907431 h 5594518"/>
              <a:gd name="connsiteX2106" fmla="*/ 1913463 w 4634700"/>
              <a:gd name="connsiteY2106" fmla="*/ 4884606 h 5594518"/>
              <a:gd name="connsiteX2107" fmla="*/ 1925180 w 4634700"/>
              <a:gd name="connsiteY2107" fmla="*/ 4879848 h 5594518"/>
              <a:gd name="connsiteX2108" fmla="*/ 1924985 w 4634700"/>
              <a:gd name="connsiteY2108" fmla="*/ 4878108 h 5594518"/>
              <a:gd name="connsiteX2109" fmla="*/ 1909960 w 4634700"/>
              <a:gd name="connsiteY2109" fmla="*/ 4879694 h 5594518"/>
              <a:gd name="connsiteX2110" fmla="*/ 1909812 w 4634700"/>
              <a:gd name="connsiteY2110" fmla="*/ 4876561 h 5594518"/>
              <a:gd name="connsiteX2111" fmla="*/ 1946139 w 4634700"/>
              <a:gd name="connsiteY2111" fmla="*/ 4861892 h 5594518"/>
              <a:gd name="connsiteX2112" fmla="*/ 1949937 w 4634700"/>
              <a:gd name="connsiteY2112" fmla="*/ 4870474 h 5594518"/>
              <a:gd name="connsiteX2113" fmla="*/ 1958212 w 4634700"/>
              <a:gd name="connsiteY2113" fmla="*/ 4856356 h 5594518"/>
              <a:gd name="connsiteX2114" fmla="*/ 1977875 w 4634700"/>
              <a:gd name="connsiteY2114" fmla="*/ 4832144 h 5594518"/>
              <a:gd name="connsiteX2115" fmla="*/ 1967412 w 4634700"/>
              <a:gd name="connsiteY2115" fmla="*/ 4813425 h 5594518"/>
              <a:gd name="connsiteX2116" fmla="*/ 1996258 w 4634700"/>
              <a:gd name="connsiteY2116" fmla="*/ 4796025 h 5594518"/>
              <a:gd name="connsiteX2117" fmla="*/ 1996510 w 4634700"/>
              <a:gd name="connsiteY2117" fmla="*/ 4793311 h 5594518"/>
              <a:gd name="connsiteX2118" fmla="*/ 1987136 w 4634700"/>
              <a:gd name="connsiteY2118" fmla="*/ 4792541 h 5594518"/>
              <a:gd name="connsiteX2119" fmla="*/ 1935129 w 4634700"/>
              <a:gd name="connsiteY2119" fmla="*/ 4805902 h 5594518"/>
              <a:gd name="connsiteX2120" fmla="*/ 1926231 w 4634700"/>
              <a:gd name="connsiteY2120" fmla="*/ 4805822 h 5594518"/>
              <a:gd name="connsiteX2121" fmla="*/ 1921267 w 4634700"/>
              <a:gd name="connsiteY2121" fmla="*/ 4804955 h 5594518"/>
              <a:gd name="connsiteX2122" fmla="*/ 1885077 w 4634700"/>
              <a:gd name="connsiteY2122" fmla="*/ 4810257 h 5594518"/>
              <a:gd name="connsiteX2123" fmla="*/ 1760564 w 4634700"/>
              <a:gd name="connsiteY2123" fmla="*/ 4747624 h 5594518"/>
              <a:gd name="connsiteX2124" fmla="*/ 1735598 w 4634700"/>
              <a:gd name="connsiteY2124" fmla="*/ 4745349 h 5594518"/>
              <a:gd name="connsiteX2125" fmla="*/ 1725046 w 4634700"/>
              <a:gd name="connsiteY2125" fmla="*/ 4744980 h 5594518"/>
              <a:gd name="connsiteX2126" fmla="*/ 1708829 w 4634700"/>
              <a:gd name="connsiteY2126" fmla="*/ 4742245 h 5594518"/>
              <a:gd name="connsiteX2127" fmla="*/ 1691269 w 4634700"/>
              <a:gd name="connsiteY2127" fmla="*/ 4745024 h 5594518"/>
              <a:gd name="connsiteX2128" fmla="*/ 1673710 w 4634700"/>
              <a:gd name="connsiteY2128" fmla="*/ 4755585 h 5594518"/>
              <a:gd name="connsiteX2129" fmla="*/ 1665631 w 4634700"/>
              <a:gd name="connsiteY2129" fmla="*/ 4761068 h 5594518"/>
              <a:gd name="connsiteX2130" fmla="*/ 1644778 w 4634700"/>
              <a:gd name="connsiteY2130" fmla="*/ 4765398 h 5594518"/>
              <a:gd name="connsiteX2131" fmla="*/ 1642677 w 4634700"/>
              <a:gd name="connsiteY2131" fmla="*/ 4755709 h 5594518"/>
              <a:gd name="connsiteX2132" fmla="*/ 1621780 w 4634700"/>
              <a:gd name="connsiteY2132" fmla="*/ 4769214 h 5594518"/>
              <a:gd name="connsiteX2133" fmla="*/ 1606650 w 4634700"/>
              <a:gd name="connsiteY2133" fmla="*/ 4771459 h 5594518"/>
              <a:gd name="connsiteX2134" fmla="*/ 1584650 w 4634700"/>
              <a:gd name="connsiteY2134" fmla="*/ 4772669 h 5594518"/>
              <a:gd name="connsiteX2135" fmla="*/ 1566898 w 4634700"/>
              <a:gd name="connsiteY2135" fmla="*/ 4765928 h 5594518"/>
              <a:gd name="connsiteX2136" fmla="*/ 1569146 w 4634700"/>
              <a:gd name="connsiteY2136" fmla="*/ 4776156 h 5594518"/>
              <a:gd name="connsiteX2137" fmla="*/ 1513787 w 4634700"/>
              <a:gd name="connsiteY2137" fmla="*/ 4785148 h 5594518"/>
              <a:gd name="connsiteX2138" fmla="*/ 1513400 w 4634700"/>
              <a:gd name="connsiteY2138" fmla="*/ 4784261 h 5594518"/>
              <a:gd name="connsiteX2139" fmla="*/ 1524550 w 4634700"/>
              <a:gd name="connsiteY2139" fmla="*/ 4779008 h 5594518"/>
              <a:gd name="connsiteX2140" fmla="*/ 1491012 w 4634700"/>
              <a:gd name="connsiteY2140" fmla="*/ 4781993 h 5594518"/>
              <a:gd name="connsiteX2141" fmla="*/ 1487211 w 4634700"/>
              <a:gd name="connsiteY2141" fmla="*/ 4783782 h 5594518"/>
              <a:gd name="connsiteX2142" fmla="*/ 1465122 w 4634700"/>
              <a:gd name="connsiteY2142" fmla="*/ 4790374 h 5594518"/>
              <a:gd name="connsiteX2143" fmla="*/ 1446475 w 4634700"/>
              <a:gd name="connsiteY2143" fmla="*/ 4793359 h 5594518"/>
              <a:gd name="connsiteX2144" fmla="*/ 1447325 w 4634700"/>
              <a:gd name="connsiteY2144" fmla="*/ 4785026 h 5594518"/>
              <a:gd name="connsiteX2145" fmla="*/ 1428468 w 4634700"/>
              <a:gd name="connsiteY2145" fmla="*/ 4791926 h 5594518"/>
              <a:gd name="connsiteX2146" fmla="*/ 1407242 w 4634700"/>
              <a:gd name="connsiteY2146" fmla="*/ 4794906 h 5594518"/>
              <a:gd name="connsiteX2147" fmla="*/ 1421212 w 4634700"/>
              <a:gd name="connsiteY2147" fmla="*/ 4787411 h 5594518"/>
              <a:gd name="connsiteX2148" fmla="*/ 1378760 w 4634700"/>
              <a:gd name="connsiteY2148" fmla="*/ 4785592 h 5594518"/>
              <a:gd name="connsiteX2149" fmla="*/ 1392160 w 4634700"/>
              <a:gd name="connsiteY2149" fmla="*/ 4780196 h 5594518"/>
              <a:gd name="connsiteX2150" fmla="*/ 1389524 w 4634700"/>
              <a:gd name="connsiteY2150" fmla="*/ 4776861 h 5594518"/>
              <a:gd name="connsiteX2151" fmla="*/ 1341648 w 4634700"/>
              <a:gd name="connsiteY2151" fmla="*/ 4780801 h 5594518"/>
              <a:gd name="connsiteX2152" fmla="*/ 1279789 w 4634700"/>
              <a:gd name="connsiteY2152" fmla="*/ 4784920 h 5594518"/>
              <a:gd name="connsiteX2153" fmla="*/ 1278343 w 4634700"/>
              <a:gd name="connsiteY2153" fmla="*/ 4783312 h 5594518"/>
              <a:gd name="connsiteX2154" fmla="*/ 1319632 w 4634700"/>
              <a:gd name="connsiteY2154" fmla="*/ 4774694 h 5594518"/>
              <a:gd name="connsiteX2155" fmla="*/ 1309498 w 4634700"/>
              <a:gd name="connsiteY2155" fmla="*/ 4766501 h 5594518"/>
              <a:gd name="connsiteX2156" fmla="*/ 1269865 w 4634700"/>
              <a:gd name="connsiteY2156" fmla="*/ 4767626 h 5594518"/>
              <a:gd name="connsiteX2157" fmla="*/ 1259968 w 4634700"/>
              <a:gd name="connsiteY2157" fmla="*/ 4764965 h 5594518"/>
              <a:gd name="connsiteX2158" fmla="*/ 1293714 w 4634700"/>
              <a:gd name="connsiteY2158" fmla="*/ 4752883 h 5594518"/>
              <a:gd name="connsiteX2159" fmla="*/ 1300078 w 4634700"/>
              <a:gd name="connsiteY2159" fmla="*/ 4751563 h 5594518"/>
              <a:gd name="connsiteX2160" fmla="*/ 1300184 w 4634700"/>
              <a:gd name="connsiteY2160" fmla="*/ 4748311 h 5594518"/>
              <a:gd name="connsiteX2161" fmla="*/ 1246911 w 4634700"/>
              <a:gd name="connsiteY2161" fmla="*/ 4751894 h 5594518"/>
              <a:gd name="connsiteX2162" fmla="*/ 1236449 w 4634700"/>
              <a:gd name="connsiteY2162" fmla="*/ 4735769 h 5594518"/>
              <a:gd name="connsiteX2163" fmla="*/ 1237492 w 4634700"/>
              <a:gd name="connsiteY2163" fmla="*/ 4742142 h 5594518"/>
              <a:gd name="connsiteX2164" fmla="*/ 1237030 w 4634700"/>
              <a:gd name="connsiteY2164" fmla="*/ 4751361 h 5594518"/>
              <a:gd name="connsiteX2165" fmla="*/ 1228474 w 4634700"/>
              <a:gd name="connsiteY2165" fmla="*/ 4753559 h 5594518"/>
              <a:gd name="connsiteX2166" fmla="*/ 1207724 w 4634700"/>
              <a:gd name="connsiteY2166" fmla="*/ 4752044 h 5594518"/>
              <a:gd name="connsiteX2167" fmla="*/ 1185875 w 4634700"/>
              <a:gd name="connsiteY2167" fmla="*/ 4753793 h 5594518"/>
              <a:gd name="connsiteX2168" fmla="*/ 1166407 w 4634700"/>
              <a:gd name="connsiteY2168" fmla="*/ 4753810 h 5594518"/>
              <a:gd name="connsiteX2169" fmla="*/ 1175291 w 4634700"/>
              <a:gd name="connsiteY2169" fmla="*/ 4746574 h 5594518"/>
              <a:gd name="connsiteX2170" fmla="*/ 1095012 w 4634700"/>
              <a:gd name="connsiteY2170" fmla="*/ 4754488 h 5594518"/>
              <a:gd name="connsiteX2171" fmla="*/ 1097919 w 4634700"/>
              <a:gd name="connsiteY2171" fmla="*/ 4741677 h 5594518"/>
              <a:gd name="connsiteX2172" fmla="*/ 1100602 w 4634700"/>
              <a:gd name="connsiteY2172" fmla="*/ 4741023 h 5594518"/>
              <a:gd name="connsiteX2173" fmla="*/ 1110780 w 4634700"/>
              <a:gd name="connsiteY2173" fmla="*/ 4745229 h 5594518"/>
              <a:gd name="connsiteX2174" fmla="*/ 1152206 w 4634700"/>
              <a:gd name="connsiteY2174" fmla="*/ 4740211 h 5594518"/>
              <a:gd name="connsiteX2175" fmla="*/ 1160357 w 4634700"/>
              <a:gd name="connsiteY2175" fmla="*/ 4740183 h 5594518"/>
              <a:gd name="connsiteX2176" fmla="*/ 1193225 w 4634700"/>
              <a:gd name="connsiteY2176" fmla="*/ 4732177 h 5594518"/>
              <a:gd name="connsiteX2177" fmla="*/ 1185488 w 4634700"/>
              <a:gd name="connsiteY2177" fmla="*/ 4729566 h 5594518"/>
              <a:gd name="connsiteX2178" fmla="*/ 1159105 w 4634700"/>
              <a:gd name="connsiteY2178" fmla="*/ 4729941 h 5594518"/>
              <a:gd name="connsiteX2179" fmla="*/ 1152130 w 4634700"/>
              <a:gd name="connsiteY2179" fmla="*/ 4724379 h 5594518"/>
              <a:gd name="connsiteX2180" fmla="*/ 1148285 w 4634700"/>
              <a:gd name="connsiteY2180" fmla="*/ 4712003 h 5594518"/>
              <a:gd name="connsiteX2181" fmla="*/ 1170036 w 4634700"/>
              <a:gd name="connsiteY2181" fmla="*/ 4697944 h 5594518"/>
              <a:gd name="connsiteX2182" fmla="*/ 1176950 w 4634700"/>
              <a:gd name="connsiteY2182" fmla="*/ 4713147 h 5594518"/>
              <a:gd name="connsiteX2183" fmla="*/ 1196179 w 4634700"/>
              <a:gd name="connsiteY2183" fmla="*/ 4705005 h 5594518"/>
              <a:gd name="connsiteX2184" fmla="*/ 1207136 w 4634700"/>
              <a:gd name="connsiteY2184" fmla="*/ 4695418 h 5594518"/>
              <a:gd name="connsiteX2185" fmla="*/ 1215615 w 4634700"/>
              <a:gd name="connsiteY2185" fmla="*/ 4698137 h 5594518"/>
              <a:gd name="connsiteX2186" fmla="*/ 1218211 w 4634700"/>
              <a:gd name="connsiteY2186" fmla="*/ 4682117 h 5594518"/>
              <a:gd name="connsiteX2187" fmla="*/ 1194974 w 4634700"/>
              <a:gd name="connsiteY2187" fmla="*/ 4677804 h 5594518"/>
              <a:gd name="connsiteX2188" fmla="*/ 1202531 w 4634700"/>
              <a:gd name="connsiteY2188" fmla="*/ 4673026 h 5594518"/>
              <a:gd name="connsiteX2189" fmla="*/ 1227679 w 4634700"/>
              <a:gd name="connsiteY2189" fmla="*/ 4659350 h 5594518"/>
              <a:gd name="connsiteX2190" fmla="*/ 1242005 w 4634700"/>
              <a:gd name="connsiteY2190" fmla="*/ 4653671 h 5594518"/>
              <a:gd name="connsiteX2191" fmla="*/ 1286812 w 4634700"/>
              <a:gd name="connsiteY2191" fmla="*/ 4626157 h 5594518"/>
              <a:gd name="connsiteX2192" fmla="*/ 1267853 w 4634700"/>
              <a:gd name="connsiteY2192" fmla="*/ 4628528 h 5594518"/>
              <a:gd name="connsiteX2193" fmla="*/ 1249771 w 4634700"/>
              <a:gd name="connsiteY2193" fmla="*/ 4639789 h 5594518"/>
              <a:gd name="connsiteX2194" fmla="*/ 1232735 w 4634700"/>
              <a:gd name="connsiteY2194" fmla="*/ 4636678 h 5594518"/>
              <a:gd name="connsiteX2195" fmla="*/ 1194709 w 4634700"/>
              <a:gd name="connsiteY2195" fmla="*/ 4649861 h 5594518"/>
              <a:gd name="connsiteX2196" fmla="*/ 1197660 w 4634700"/>
              <a:gd name="connsiteY2196" fmla="*/ 4658997 h 5594518"/>
              <a:gd name="connsiteX2197" fmla="*/ 1190506 w 4634700"/>
              <a:gd name="connsiteY2197" fmla="*/ 4653824 h 5594518"/>
              <a:gd name="connsiteX2198" fmla="*/ 1193531 w 4634700"/>
              <a:gd name="connsiteY2198" fmla="*/ 4642482 h 5594518"/>
              <a:gd name="connsiteX2199" fmla="*/ 1154005 w 4634700"/>
              <a:gd name="connsiteY2199" fmla="*/ 4642947 h 5594518"/>
              <a:gd name="connsiteX2200" fmla="*/ 1160741 w 4634700"/>
              <a:gd name="connsiteY2200" fmla="*/ 4640386 h 5594518"/>
              <a:gd name="connsiteX2201" fmla="*/ 1180059 w 4634700"/>
              <a:gd name="connsiteY2201" fmla="*/ 4637235 h 5594518"/>
              <a:gd name="connsiteX2202" fmla="*/ 1205922 w 4634700"/>
              <a:gd name="connsiteY2202" fmla="*/ 4622001 h 5594518"/>
              <a:gd name="connsiteX2203" fmla="*/ 1223004 w 4634700"/>
              <a:gd name="connsiteY2203" fmla="*/ 4613343 h 5594518"/>
              <a:gd name="connsiteX2204" fmla="*/ 1223926 w 4634700"/>
              <a:gd name="connsiteY2204" fmla="*/ 4623437 h 5594518"/>
              <a:gd name="connsiteX2205" fmla="*/ 1234556 w 4634700"/>
              <a:gd name="connsiteY2205" fmla="*/ 4613699 h 5594518"/>
              <a:gd name="connsiteX2206" fmla="*/ 1261147 w 4634700"/>
              <a:gd name="connsiteY2206" fmla="*/ 4599039 h 5594518"/>
              <a:gd name="connsiteX2207" fmla="*/ 1270373 w 4634700"/>
              <a:gd name="connsiteY2207" fmla="*/ 4596676 h 5594518"/>
              <a:gd name="connsiteX2208" fmla="*/ 1291377 w 4634700"/>
              <a:gd name="connsiteY2208" fmla="*/ 4595477 h 5594518"/>
              <a:gd name="connsiteX2209" fmla="*/ 1307714 w 4634700"/>
              <a:gd name="connsiteY2209" fmla="*/ 4584121 h 5594518"/>
              <a:gd name="connsiteX2210" fmla="*/ 1307073 w 4634700"/>
              <a:gd name="connsiteY2210" fmla="*/ 4580762 h 5594518"/>
              <a:gd name="connsiteX2211" fmla="*/ 1285908 w 4634700"/>
              <a:gd name="connsiteY2211" fmla="*/ 4584476 h 5594518"/>
              <a:gd name="connsiteX2212" fmla="*/ 1279170 w 4634700"/>
              <a:gd name="connsiteY2212" fmla="*/ 4587041 h 5594518"/>
              <a:gd name="connsiteX2213" fmla="*/ 1246871 w 4634700"/>
              <a:gd name="connsiteY2213" fmla="*/ 4582575 h 5594518"/>
              <a:gd name="connsiteX2214" fmla="*/ 1235525 w 4634700"/>
              <a:gd name="connsiteY2214" fmla="*/ 4596461 h 5594518"/>
              <a:gd name="connsiteX2215" fmla="*/ 1219802 w 4634700"/>
              <a:gd name="connsiteY2215" fmla="*/ 4593952 h 5594518"/>
              <a:gd name="connsiteX2216" fmla="*/ 1230952 w 4634700"/>
              <a:gd name="connsiteY2216" fmla="*/ 4580919 h 5594518"/>
              <a:gd name="connsiteX2217" fmla="*/ 1180751 w 4634700"/>
              <a:gd name="connsiteY2217" fmla="*/ 4587327 h 5594518"/>
              <a:gd name="connsiteX2218" fmla="*/ 1180437 w 4634700"/>
              <a:gd name="connsiteY2218" fmla="*/ 4584119 h 5594518"/>
              <a:gd name="connsiteX2219" fmla="*/ 1214213 w 4634700"/>
              <a:gd name="connsiteY2219" fmla="*/ 4573702 h 5594518"/>
              <a:gd name="connsiteX2220" fmla="*/ 1247872 w 4634700"/>
              <a:gd name="connsiteY2220" fmla="*/ 4561815 h 5594518"/>
              <a:gd name="connsiteX2221" fmla="*/ 1212201 w 4634700"/>
              <a:gd name="connsiteY2221" fmla="*/ 4569005 h 5594518"/>
              <a:gd name="connsiteX2222" fmla="*/ 1211920 w 4634700"/>
              <a:gd name="connsiteY2222" fmla="*/ 4567459 h 5594518"/>
              <a:gd name="connsiteX2223" fmla="*/ 1228436 w 4634700"/>
              <a:gd name="connsiteY2223" fmla="*/ 4560900 h 5594518"/>
              <a:gd name="connsiteX2224" fmla="*/ 1245546 w 4634700"/>
              <a:gd name="connsiteY2224" fmla="*/ 4553906 h 5594518"/>
              <a:gd name="connsiteX2225" fmla="*/ 1181557 w 4634700"/>
              <a:gd name="connsiteY2225" fmla="*/ 4564826 h 5594518"/>
              <a:gd name="connsiteX2226" fmla="*/ 1179918 w 4634700"/>
              <a:gd name="connsiteY2226" fmla="*/ 4561481 h 5594518"/>
              <a:gd name="connsiteX2227" fmla="*/ 1187355 w 4634700"/>
              <a:gd name="connsiteY2227" fmla="*/ 4557824 h 5594518"/>
              <a:gd name="connsiteX2228" fmla="*/ 1224399 w 4634700"/>
              <a:gd name="connsiteY2228" fmla="*/ 4546784 h 5594518"/>
              <a:gd name="connsiteX2229" fmla="*/ 1230957 w 4634700"/>
              <a:gd name="connsiteY2229" fmla="*/ 4544610 h 5594518"/>
              <a:gd name="connsiteX2230" fmla="*/ 1254433 w 4634700"/>
              <a:gd name="connsiteY2230" fmla="*/ 4538890 h 5594518"/>
              <a:gd name="connsiteX2231" fmla="*/ 1259574 w 4634700"/>
              <a:gd name="connsiteY2231" fmla="*/ 4544555 h 5594518"/>
              <a:gd name="connsiteX2232" fmla="*/ 1268370 w 4634700"/>
              <a:gd name="connsiteY2232" fmla="*/ 4537513 h 5594518"/>
              <a:gd name="connsiteX2233" fmla="*/ 1290475 w 4634700"/>
              <a:gd name="connsiteY2233" fmla="*/ 4522675 h 5594518"/>
              <a:gd name="connsiteX2234" fmla="*/ 1303621 w 4634700"/>
              <a:gd name="connsiteY2234" fmla="*/ 4525180 h 5594518"/>
              <a:gd name="connsiteX2235" fmla="*/ 1326637 w 4634700"/>
              <a:gd name="connsiteY2235" fmla="*/ 4505335 h 5594518"/>
              <a:gd name="connsiteX2236" fmla="*/ 1339217 w 4634700"/>
              <a:gd name="connsiteY2236" fmla="*/ 4502156 h 5594518"/>
              <a:gd name="connsiteX2237" fmla="*/ 1359684 w 4634700"/>
              <a:gd name="connsiteY2237" fmla="*/ 4496940 h 5594518"/>
              <a:gd name="connsiteX2238" fmla="*/ 1357807 w 4634700"/>
              <a:gd name="connsiteY2238" fmla="*/ 4488063 h 5594518"/>
              <a:gd name="connsiteX2239" fmla="*/ 1393223 w 4634700"/>
              <a:gd name="connsiteY2239" fmla="*/ 4478396 h 5594518"/>
              <a:gd name="connsiteX2240" fmla="*/ 1389022 w 4634700"/>
              <a:gd name="connsiteY2240" fmla="*/ 4466799 h 5594518"/>
              <a:gd name="connsiteX2241" fmla="*/ 1375278 w 4634700"/>
              <a:gd name="connsiteY2241" fmla="*/ 4477696 h 5594518"/>
              <a:gd name="connsiteX2242" fmla="*/ 1378170 w 4634700"/>
              <a:gd name="connsiteY2242" fmla="*/ 4467945 h 5594518"/>
              <a:gd name="connsiteX2243" fmla="*/ 1364947 w 4634700"/>
              <a:gd name="connsiteY2243" fmla="*/ 4470358 h 5594518"/>
              <a:gd name="connsiteX2244" fmla="*/ 1354291 w 4634700"/>
              <a:gd name="connsiteY2244" fmla="*/ 4470648 h 5594518"/>
              <a:gd name="connsiteX2245" fmla="*/ 1321350 w 4634700"/>
              <a:gd name="connsiteY2245" fmla="*/ 4475792 h 5594518"/>
              <a:gd name="connsiteX2246" fmla="*/ 1305849 w 4634700"/>
              <a:gd name="connsiteY2246" fmla="*/ 4476686 h 5594518"/>
              <a:gd name="connsiteX2247" fmla="*/ 1269585 w 4634700"/>
              <a:gd name="connsiteY2247" fmla="*/ 4471341 h 5594518"/>
              <a:gd name="connsiteX2248" fmla="*/ 1265454 w 4634700"/>
              <a:gd name="connsiteY2248" fmla="*/ 4470388 h 5594518"/>
              <a:gd name="connsiteX2249" fmla="*/ 1279975 w 4634700"/>
              <a:gd name="connsiteY2249" fmla="*/ 4463853 h 5594518"/>
              <a:gd name="connsiteX2250" fmla="*/ 1284164 w 4634700"/>
              <a:gd name="connsiteY2250" fmla="*/ 4460355 h 5594518"/>
              <a:gd name="connsiteX2251" fmla="*/ 1301647 w 4634700"/>
              <a:gd name="connsiteY2251" fmla="*/ 4446933 h 5594518"/>
              <a:gd name="connsiteX2252" fmla="*/ 1323572 w 4634700"/>
              <a:gd name="connsiteY2252" fmla="*/ 4442859 h 5594518"/>
              <a:gd name="connsiteX2253" fmla="*/ 1347275 w 4634700"/>
              <a:gd name="connsiteY2253" fmla="*/ 4432762 h 5594518"/>
              <a:gd name="connsiteX2254" fmla="*/ 1348125 w 4634700"/>
              <a:gd name="connsiteY2254" fmla="*/ 4432209 h 5594518"/>
              <a:gd name="connsiteX2255" fmla="*/ 1310818 w 4634700"/>
              <a:gd name="connsiteY2255" fmla="*/ 4428272 h 5594518"/>
              <a:gd name="connsiteX2256" fmla="*/ 1302157 w 4634700"/>
              <a:gd name="connsiteY2256" fmla="*/ 4431132 h 5594518"/>
              <a:gd name="connsiteX2257" fmla="*/ 1265533 w 4634700"/>
              <a:gd name="connsiteY2257" fmla="*/ 4442128 h 5594518"/>
              <a:gd name="connsiteX2258" fmla="*/ 1256142 w 4634700"/>
              <a:gd name="connsiteY2258" fmla="*/ 4452197 h 5594518"/>
              <a:gd name="connsiteX2259" fmla="*/ 1249061 w 4634700"/>
              <a:gd name="connsiteY2259" fmla="*/ 4452480 h 5594518"/>
              <a:gd name="connsiteX2260" fmla="*/ 1247036 w 4634700"/>
              <a:gd name="connsiteY2260" fmla="*/ 4443060 h 5594518"/>
              <a:gd name="connsiteX2261" fmla="*/ 1274595 w 4634700"/>
              <a:gd name="connsiteY2261" fmla="*/ 4431909 h 5594518"/>
              <a:gd name="connsiteX2262" fmla="*/ 1280693 w 4634700"/>
              <a:gd name="connsiteY2262" fmla="*/ 4431174 h 5594518"/>
              <a:gd name="connsiteX2263" fmla="*/ 1292840 w 4634700"/>
              <a:gd name="connsiteY2263" fmla="*/ 4425910 h 5594518"/>
              <a:gd name="connsiteX2264" fmla="*/ 1275433 w 4634700"/>
              <a:gd name="connsiteY2264" fmla="*/ 4424040 h 5594518"/>
              <a:gd name="connsiteX2265" fmla="*/ 1267398 w 4634700"/>
              <a:gd name="connsiteY2265" fmla="*/ 4428130 h 5594518"/>
              <a:gd name="connsiteX2266" fmla="*/ 1265982 w 4634700"/>
              <a:gd name="connsiteY2266" fmla="*/ 4423001 h 5594518"/>
              <a:gd name="connsiteX2267" fmla="*/ 1255206 w 4634700"/>
              <a:gd name="connsiteY2267" fmla="*/ 4414041 h 5594518"/>
              <a:gd name="connsiteX2268" fmla="*/ 1270008 w 4634700"/>
              <a:gd name="connsiteY2268" fmla="*/ 4411645 h 5594518"/>
              <a:gd name="connsiteX2269" fmla="*/ 1271290 w 4634700"/>
              <a:gd name="connsiteY2269" fmla="*/ 4410584 h 5594518"/>
              <a:gd name="connsiteX2270" fmla="*/ 1273258 w 4634700"/>
              <a:gd name="connsiteY2270" fmla="*/ 4411488 h 5594518"/>
              <a:gd name="connsiteX2271" fmla="*/ 1287089 w 4634700"/>
              <a:gd name="connsiteY2271" fmla="*/ 4408176 h 5594518"/>
              <a:gd name="connsiteX2272" fmla="*/ 1296913 w 4634700"/>
              <a:gd name="connsiteY2272" fmla="*/ 4413161 h 5594518"/>
              <a:gd name="connsiteX2273" fmla="*/ 1297927 w 4634700"/>
              <a:gd name="connsiteY2273" fmla="*/ 4412682 h 5594518"/>
              <a:gd name="connsiteX2274" fmla="*/ 1315292 w 4634700"/>
              <a:gd name="connsiteY2274" fmla="*/ 4397790 h 5594518"/>
              <a:gd name="connsiteX2275" fmla="*/ 1312923 w 4634700"/>
              <a:gd name="connsiteY2275" fmla="*/ 4393871 h 5594518"/>
              <a:gd name="connsiteX2276" fmla="*/ 1267264 w 4634700"/>
              <a:gd name="connsiteY2276" fmla="*/ 4406378 h 5594518"/>
              <a:gd name="connsiteX2277" fmla="*/ 1278014 w 4634700"/>
              <a:gd name="connsiteY2277" fmla="*/ 4398110 h 5594518"/>
              <a:gd name="connsiteX2278" fmla="*/ 1297123 w 4634700"/>
              <a:gd name="connsiteY2278" fmla="*/ 4385905 h 5594518"/>
              <a:gd name="connsiteX2279" fmla="*/ 1268476 w 4634700"/>
              <a:gd name="connsiteY2279" fmla="*/ 4384296 h 5594518"/>
              <a:gd name="connsiteX2280" fmla="*/ 1223924 w 4634700"/>
              <a:gd name="connsiteY2280" fmla="*/ 4377973 h 5594518"/>
              <a:gd name="connsiteX2281" fmla="*/ 1205248 w 4634700"/>
              <a:gd name="connsiteY2281" fmla="*/ 4376702 h 5594518"/>
              <a:gd name="connsiteX2282" fmla="*/ 1161293 w 4634700"/>
              <a:gd name="connsiteY2282" fmla="*/ 4369947 h 5594518"/>
              <a:gd name="connsiteX2283" fmla="*/ 1189122 w 4634700"/>
              <a:gd name="connsiteY2283" fmla="*/ 4365993 h 5594518"/>
              <a:gd name="connsiteX2284" fmla="*/ 1241871 w 4634700"/>
              <a:gd name="connsiteY2284" fmla="*/ 4368300 h 5594518"/>
              <a:gd name="connsiteX2285" fmla="*/ 1262544 w 4634700"/>
              <a:gd name="connsiteY2285" fmla="*/ 4369547 h 5594518"/>
              <a:gd name="connsiteX2286" fmla="*/ 1293934 w 4634700"/>
              <a:gd name="connsiteY2286" fmla="*/ 4373830 h 5594518"/>
              <a:gd name="connsiteX2287" fmla="*/ 1303312 w 4634700"/>
              <a:gd name="connsiteY2287" fmla="*/ 4372006 h 5594518"/>
              <a:gd name="connsiteX2288" fmla="*/ 1322047 w 4634700"/>
              <a:gd name="connsiteY2288" fmla="*/ 4371420 h 5594518"/>
              <a:gd name="connsiteX2289" fmla="*/ 1330439 w 4634700"/>
              <a:gd name="connsiteY2289" fmla="*/ 4369144 h 5594518"/>
              <a:gd name="connsiteX2290" fmla="*/ 1353022 w 4634700"/>
              <a:gd name="connsiteY2290" fmla="*/ 4360186 h 5594518"/>
              <a:gd name="connsiteX2291" fmla="*/ 1334448 w 4634700"/>
              <a:gd name="connsiteY2291" fmla="*/ 4358254 h 5594518"/>
              <a:gd name="connsiteX2292" fmla="*/ 1408413 w 4634700"/>
              <a:gd name="connsiteY2292" fmla="*/ 4334705 h 5594518"/>
              <a:gd name="connsiteX2293" fmla="*/ 1408100 w 4634700"/>
              <a:gd name="connsiteY2293" fmla="*/ 4331494 h 5594518"/>
              <a:gd name="connsiteX2294" fmla="*/ 1331618 w 4634700"/>
              <a:gd name="connsiteY2294" fmla="*/ 4350588 h 5594518"/>
              <a:gd name="connsiteX2295" fmla="*/ 1349269 w 4634700"/>
              <a:gd name="connsiteY2295" fmla="*/ 4334645 h 5594518"/>
              <a:gd name="connsiteX2296" fmla="*/ 1411560 w 4634700"/>
              <a:gd name="connsiteY2296" fmla="*/ 4314458 h 5594518"/>
              <a:gd name="connsiteX2297" fmla="*/ 1419133 w 4634700"/>
              <a:gd name="connsiteY2297" fmla="*/ 4306619 h 5594518"/>
              <a:gd name="connsiteX2298" fmla="*/ 1377515 w 4634700"/>
              <a:gd name="connsiteY2298" fmla="*/ 4317680 h 5594518"/>
              <a:gd name="connsiteX2299" fmla="*/ 1383852 w 4634700"/>
              <a:gd name="connsiteY2299" fmla="*/ 4304320 h 5594518"/>
              <a:gd name="connsiteX2300" fmla="*/ 1368587 w 4634700"/>
              <a:gd name="connsiteY2300" fmla="*/ 4315935 h 5594518"/>
              <a:gd name="connsiteX2301" fmla="*/ 1350226 w 4634700"/>
              <a:gd name="connsiteY2301" fmla="*/ 4307497 h 5594518"/>
              <a:gd name="connsiteX2302" fmla="*/ 1398087 w 4634700"/>
              <a:gd name="connsiteY2302" fmla="*/ 4291054 h 5594518"/>
              <a:gd name="connsiteX2303" fmla="*/ 1400411 w 4634700"/>
              <a:gd name="connsiteY2303" fmla="*/ 4306742 h 5594518"/>
              <a:gd name="connsiteX2304" fmla="*/ 1404766 w 4634700"/>
              <a:gd name="connsiteY2304" fmla="*/ 4290349 h 5594518"/>
              <a:gd name="connsiteX2305" fmla="*/ 1438528 w 4634700"/>
              <a:gd name="connsiteY2305" fmla="*/ 4280395 h 5594518"/>
              <a:gd name="connsiteX2306" fmla="*/ 1443967 w 4634700"/>
              <a:gd name="connsiteY2306" fmla="*/ 4279360 h 5594518"/>
              <a:gd name="connsiteX2307" fmla="*/ 1469309 w 4634700"/>
              <a:gd name="connsiteY2307" fmla="*/ 4270016 h 5594518"/>
              <a:gd name="connsiteX2308" fmla="*/ 1449409 w 4634700"/>
              <a:gd name="connsiteY2308" fmla="*/ 4270543 h 5594518"/>
              <a:gd name="connsiteX2309" fmla="*/ 1438782 w 4634700"/>
              <a:gd name="connsiteY2309" fmla="*/ 4272496 h 5594518"/>
              <a:gd name="connsiteX2310" fmla="*/ 1432565 w 4634700"/>
              <a:gd name="connsiteY2310" fmla="*/ 4274357 h 5594518"/>
              <a:gd name="connsiteX2311" fmla="*/ 1430464 w 4634700"/>
              <a:gd name="connsiteY2311" fmla="*/ 4275042 h 5594518"/>
              <a:gd name="connsiteX2312" fmla="*/ 1388131 w 4634700"/>
              <a:gd name="connsiteY2312" fmla="*/ 4287659 h 5594518"/>
              <a:gd name="connsiteX2313" fmla="*/ 1375492 w 4634700"/>
              <a:gd name="connsiteY2313" fmla="*/ 4290103 h 5594518"/>
              <a:gd name="connsiteX2314" fmla="*/ 1385792 w 4634700"/>
              <a:gd name="connsiteY2314" fmla="*/ 4280218 h 5594518"/>
              <a:gd name="connsiteX2315" fmla="*/ 1377906 w 4634700"/>
              <a:gd name="connsiteY2315" fmla="*/ 4279660 h 5594518"/>
              <a:gd name="connsiteX2316" fmla="*/ 1344088 w 4634700"/>
              <a:gd name="connsiteY2316" fmla="*/ 4281098 h 5594518"/>
              <a:gd name="connsiteX2317" fmla="*/ 1336665 w 4634700"/>
              <a:gd name="connsiteY2317" fmla="*/ 4281695 h 5594518"/>
              <a:gd name="connsiteX2318" fmla="*/ 1304408 w 4634700"/>
              <a:gd name="connsiteY2318" fmla="*/ 4283617 h 5594518"/>
              <a:gd name="connsiteX2319" fmla="*/ 1268084 w 4634700"/>
              <a:gd name="connsiteY2319" fmla="*/ 4285320 h 5594518"/>
              <a:gd name="connsiteX2320" fmla="*/ 1260708 w 4634700"/>
              <a:gd name="connsiteY2320" fmla="*/ 4284523 h 5594518"/>
              <a:gd name="connsiteX2321" fmla="*/ 1206004 w 4634700"/>
              <a:gd name="connsiteY2321" fmla="*/ 4283440 h 5594518"/>
              <a:gd name="connsiteX2322" fmla="*/ 1192187 w 4634700"/>
              <a:gd name="connsiteY2322" fmla="*/ 4278506 h 5594518"/>
              <a:gd name="connsiteX2323" fmla="*/ 1161798 w 4634700"/>
              <a:gd name="connsiteY2323" fmla="*/ 4253463 h 5594518"/>
              <a:gd name="connsiteX2324" fmla="*/ 1162111 w 4634700"/>
              <a:gd name="connsiteY2324" fmla="*/ 4251483 h 5594518"/>
              <a:gd name="connsiteX2325" fmla="*/ 1164943 w 4634700"/>
              <a:gd name="connsiteY2325" fmla="*/ 4248777 h 5594518"/>
              <a:gd name="connsiteX2326" fmla="*/ 1193443 w 4634700"/>
              <a:gd name="connsiteY2326" fmla="*/ 4244658 h 5594518"/>
              <a:gd name="connsiteX2327" fmla="*/ 1172874 w 4634700"/>
              <a:gd name="connsiteY2327" fmla="*/ 4242753 h 5594518"/>
              <a:gd name="connsiteX2328" fmla="*/ 1165256 w 4634700"/>
              <a:gd name="connsiteY2328" fmla="*/ 4244204 h 5594518"/>
              <a:gd name="connsiteX2329" fmla="*/ 1143362 w 4634700"/>
              <a:gd name="connsiteY2329" fmla="*/ 4244754 h 5594518"/>
              <a:gd name="connsiteX2330" fmla="*/ 1122418 w 4634700"/>
              <a:gd name="connsiteY2330" fmla="*/ 4244094 h 5594518"/>
              <a:gd name="connsiteX2331" fmla="*/ 1140753 w 4634700"/>
              <a:gd name="connsiteY2331" fmla="*/ 4235305 h 5594518"/>
              <a:gd name="connsiteX2332" fmla="*/ 1162279 w 4634700"/>
              <a:gd name="connsiteY2332" fmla="*/ 4225624 h 5594518"/>
              <a:gd name="connsiteX2333" fmla="*/ 1140741 w 4634700"/>
              <a:gd name="connsiteY2333" fmla="*/ 4217614 h 5594518"/>
              <a:gd name="connsiteX2334" fmla="*/ 1153635 w 4634700"/>
              <a:gd name="connsiteY2334" fmla="*/ 4212456 h 5594518"/>
              <a:gd name="connsiteX2335" fmla="*/ 1172090 w 4634700"/>
              <a:gd name="connsiteY2335" fmla="*/ 4197355 h 5594518"/>
              <a:gd name="connsiteX2336" fmla="*/ 1208548 w 4634700"/>
              <a:gd name="connsiteY2336" fmla="*/ 4191471 h 5594518"/>
              <a:gd name="connsiteX2337" fmla="*/ 1200143 w 4634700"/>
              <a:gd name="connsiteY2337" fmla="*/ 4186430 h 5594518"/>
              <a:gd name="connsiteX2338" fmla="*/ 1238153 w 4634700"/>
              <a:gd name="connsiteY2338" fmla="*/ 4171119 h 5594518"/>
              <a:gd name="connsiteX2339" fmla="*/ 1234159 w 4634700"/>
              <a:gd name="connsiteY2339" fmla="*/ 4165984 h 5594518"/>
              <a:gd name="connsiteX2340" fmla="*/ 1224723 w 4634700"/>
              <a:gd name="connsiteY2340" fmla="*/ 4169664 h 5594518"/>
              <a:gd name="connsiteX2341" fmla="*/ 1198577 w 4634700"/>
              <a:gd name="connsiteY2341" fmla="*/ 4175572 h 5594518"/>
              <a:gd name="connsiteX2342" fmla="*/ 1225126 w 4634700"/>
              <a:gd name="connsiteY2342" fmla="*/ 4164899 h 5594518"/>
              <a:gd name="connsiteX2343" fmla="*/ 1220937 w 4634700"/>
              <a:gd name="connsiteY2343" fmla="*/ 4163209 h 5594518"/>
              <a:gd name="connsiteX2344" fmla="*/ 1224604 w 4634700"/>
              <a:gd name="connsiteY2344" fmla="*/ 4155227 h 5594518"/>
              <a:gd name="connsiteX2345" fmla="*/ 1212294 w 4634700"/>
              <a:gd name="connsiteY2345" fmla="*/ 4160415 h 5594518"/>
              <a:gd name="connsiteX2346" fmla="*/ 1192036 w 4634700"/>
              <a:gd name="connsiteY2346" fmla="*/ 4166906 h 5594518"/>
              <a:gd name="connsiteX2347" fmla="*/ 1163520 w 4634700"/>
              <a:gd name="connsiteY2347" fmla="*/ 4174084 h 5594518"/>
              <a:gd name="connsiteX2348" fmla="*/ 1155160 w 4634700"/>
              <a:gd name="connsiteY2348" fmla="*/ 4170243 h 5594518"/>
              <a:gd name="connsiteX2349" fmla="*/ 1175134 w 4634700"/>
              <a:gd name="connsiteY2349" fmla="*/ 4164800 h 5594518"/>
              <a:gd name="connsiteX2350" fmla="*/ 1198104 w 4634700"/>
              <a:gd name="connsiteY2350" fmla="*/ 4156726 h 5594518"/>
              <a:gd name="connsiteX2351" fmla="*/ 1207494 w 4634700"/>
              <a:gd name="connsiteY2351" fmla="*/ 4154438 h 5594518"/>
              <a:gd name="connsiteX2352" fmla="*/ 1226737 w 4634700"/>
              <a:gd name="connsiteY2352" fmla="*/ 4145833 h 5594518"/>
              <a:gd name="connsiteX2353" fmla="*/ 1225218 w 4634700"/>
              <a:gd name="connsiteY2353" fmla="*/ 4136173 h 5594518"/>
              <a:gd name="connsiteX2354" fmla="*/ 1233836 w 4634700"/>
              <a:gd name="connsiteY2354" fmla="*/ 4121741 h 5594518"/>
              <a:gd name="connsiteX2355" fmla="*/ 1240126 w 4634700"/>
              <a:gd name="connsiteY2355" fmla="*/ 4117557 h 5594518"/>
              <a:gd name="connsiteX2356" fmla="*/ 1242912 w 4634700"/>
              <a:gd name="connsiteY2356" fmla="*/ 4126620 h 5594518"/>
              <a:gd name="connsiteX2357" fmla="*/ 1256505 w 4634700"/>
              <a:gd name="connsiteY2357" fmla="*/ 4130742 h 5594518"/>
              <a:gd name="connsiteX2358" fmla="*/ 1243536 w 4634700"/>
              <a:gd name="connsiteY2358" fmla="*/ 4140817 h 5594518"/>
              <a:gd name="connsiteX2359" fmla="*/ 1246992 w 4634700"/>
              <a:gd name="connsiteY2359" fmla="*/ 4144529 h 5594518"/>
              <a:gd name="connsiteX2360" fmla="*/ 1263703 w 4634700"/>
              <a:gd name="connsiteY2360" fmla="*/ 4137116 h 5594518"/>
              <a:gd name="connsiteX2361" fmla="*/ 1265762 w 4634700"/>
              <a:gd name="connsiteY2361" fmla="*/ 4124857 h 5594518"/>
              <a:gd name="connsiteX2362" fmla="*/ 1270187 w 4634700"/>
              <a:gd name="connsiteY2362" fmla="*/ 4126891 h 5594518"/>
              <a:gd name="connsiteX2363" fmla="*/ 1274751 w 4634700"/>
              <a:gd name="connsiteY2363" fmla="*/ 4124741 h 5594518"/>
              <a:gd name="connsiteX2364" fmla="*/ 1268625 w 4634700"/>
              <a:gd name="connsiteY2364" fmla="*/ 4118627 h 5594518"/>
              <a:gd name="connsiteX2365" fmla="*/ 1258220 w 4634700"/>
              <a:gd name="connsiteY2365" fmla="*/ 4118798 h 5594518"/>
              <a:gd name="connsiteX2366" fmla="*/ 1275887 w 4634700"/>
              <a:gd name="connsiteY2366" fmla="*/ 4086828 h 5594518"/>
              <a:gd name="connsiteX2367" fmla="*/ 1274724 w 4634700"/>
              <a:gd name="connsiteY2367" fmla="*/ 4086767 h 5594518"/>
              <a:gd name="connsiteX2368" fmla="*/ 1263186 w 4634700"/>
              <a:gd name="connsiteY2368" fmla="*/ 4093728 h 5594518"/>
              <a:gd name="connsiteX2369" fmla="*/ 1262650 w 4634700"/>
              <a:gd name="connsiteY2369" fmla="*/ 4089708 h 5594518"/>
              <a:gd name="connsiteX2370" fmla="*/ 1269404 w 4634700"/>
              <a:gd name="connsiteY2370" fmla="*/ 4078900 h 5594518"/>
              <a:gd name="connsiteX2371" fmla="*/ 1263458 w 4634700"/>
              <a:gd name="connsiteY2371" fmla="*/ 4074989 h 5594518"/>
              <a:gd name="connsiteX2372" fmla="*/ 1254919 w 4634700"/>
              <a:gd name="connsiteY2372" fmla="*/ 4055974 h 5594518"/>
              <a:gd name="connsiteX2373" fmla="*/ 1315479 w 4634700"/>
              <a:gd name="connsiteY2373" fmla="*/ 4048195 h 5594518"/>
              <a:gd name="connsiteX2374" fmla="*/ 1306448 w 4634700"/>
              <a:gd name="connsiteY2374" fmla="*/ 4039330 h 5594518"/>
              <a:gd name="connsiteX2375" fmla="*/ 1304348 w 4634700"/>
              <a:gd name="connsiteY2375" fmla="*/ 4032235 h 5594518"/>
              <a:gd name="connsiteX2376" fmla="*/ 1298998 w 4634700"/>
              <a:gd name="connsiteY2376" fmla="*/ 4012327 h 5594518"/>
              <a:gd name="connsiteX2377" fmla="*/ 1293245 w 4634700"/>
              <a:gd name="connsiteY2377" fmla="*/ 4007562 h 5594518"/>
              <a:gd name="connsiteX2378" fmla="*/ 1288612 w 4634700"/>
              <a:gd name="connsiteY2378" fmla="*/ 3988692 h 5594518"/>
              <a:gd name="connsiteX2379" fmla="*/ 1293727 w 4634700"/>
              <a:gd name="connsiteY2379" fmla="*/ 3969349 h 5594518"/>
              <a:gd name="connsiteX2380" fmla="*/ 1273842 w 4634700"/>
              <a:gd name="connsiteY2380" fmla="*/ 3961629 h 5594518"/>
              <a:gd name="connsiteX2381" fmla="*/ 1281238 w 4634700"/>
              <a:gd name="connsiteY2381" fmla="*/ 3946399 h 5594518"/>
              <a:gd name="connsiteX2382" fmla="*/ 1272373 w 4634700"/>
              <a:gd name="connsiteY2382" fmla="*/ 3932421 h 5594518"/>
              <a:gd name="connsiteX2383" fmla="*/ 1258795 w 4634700"/>
              <a:gd name="connsiteY2383" fmla="*/ 3917458 h 5594518"/>
              <a:gd name="connsiteX2384" fmla="*/ 1256082 w 4634700"/>
              <a:gd name="connsiteY2384" fmla="*/ 3911261 h 5594518"/>
              <a:gd name="connsiteX2385" fmla="*/ 1245010 w 4634700"/>
              <a:gd name="connsiteY2385" fmla="*/ 3890847 h 5594518"/>
              <a:gd name="connsiteX2386" fmla="*/ 1239823 w 4634700"/>
              <a:gd name="connsiteY2386" fmla="*/ 3886578 h 5594518"/>
              <a:gd name="connsiteX2387" fmla="*/ 1233637 w 4634700"/>
              <a:gd name="connsiteY2387" fmla="*/ 3884914 h 5594518"/>
              <a:gd name="connsiteX2388" fmla="*/ 1192513 w 4634700"/>
              <a:gd name="connsiteY2388" fmla="*/ 3891013 h 5594518"/>
              <a:gd name="connsiteX2389" fmla="*/ 1189457 w 4634700"/>
              <a:gd name="connsiteY2389" fmla="*/ 3892911 h 5594518"/>
              <a:gd name="connsiteX2390" fmla="*/ 1177815 w 4634700"/>
              <a:gd name="connsiteY2390" fmla="*/ 3895343 h 5594518"/>
              <a:gd name="connsiteX2391" fmla="*/ 1166159 w 4634700"/>
              <a:gd name="connsiteY2391" fmla="*/ 3903426 h 5594518"/>
              <a:gd name="connsiteX2392" fmla="*/ 1165667 w 4634700"/>
              <a:gd name="connsiteY2392" fmla="*/ 3910982 h 5594518"/>
              <a:gd name="connsiteX2393" fmla="*/ 1161970 w 4634700"/>
              <a:gd name="connsiteY2393" fmla="*/ 3917301 h 5594518"/>
              <a:gd name="connsiteX2394" fmla="*/ 1132693 w 4634700"/>
              <a:gd name="connsiteY2394" fmla="*/ 3930022 h 5594518"/>
              <a:gd name="connsiteX2395" fmla="*/ 1123599 w 4634700"/>
              <a:gd name="connsiteY2395" fmla="*/ 3935984 h 5594518"/>
              <a:gd name="connsiteX2396" fmla="*/ 1101988 w 4634700"/>
              <a:gd name="connsiteY2396" fmla="*/ 3935486 h 5594518"/>
              <a:gd name="connsiteX2397" fmla="*/ 1097459 w 4634700"/>
              <a:gd name="connsiteY2397" fmla="*/ 3926330 h 5594518"/>
              <a:gd name="connsiteX2398" fmla="*/ 1097324 w 4634700"/>
              <a:gd name="connsiteY2398" fmla="*/ 3914950 h 5594518"/>
              <a:gd name="connsiteX2399" fmla="*/ 1105018 w 4634700"/>
              <a:gd name="connsiteY2399" fmla="*/ 3903394 h 5594518"/>
              <a:gd name="connsiteX2400" fmla="*/ 1111041 w 4634700"/>
              <a:gd name="connsiteY2400" fmla="*/ 3894608 h 5594518"/>
              <a:gd name="connsiteX2401" fmla="*/ 1111279 w 4634700"/>
              <a:gd name="connsiteY2401" fmla="*/ 3879392 h 5594518"/>
              <a:gd name="connsiteX2402" fmla="*/ 1108316 w 4634700"/>
              <a:gd name="connsiteY2402" fmla="*/ 3865531 h 5594518"/>
              <a:gd name="connsiteX2403" fmla="*/ 1093708 w 4634700"/>
              <a:gd name="connsiteY2403" fmla="*/ 3859293 h 5594518"/>
              <a:gd name="connsiteX2404" fmla="*/ 1077285 w 4634700"/>
              <a:gd name="connsiteY2404" fmla="*/ 3850095 h 5594518"/>
              <a:gd name="connsiteX2405" fmla="*/ 1058297 w 4634700"/>
              <a:gd name="connsiteY2405" fmla="*/ 3827459 h 5594518"/>
              <a:gd name="connsiteX2406" fmla="*/ 1051635 w 4634700"/>
              <a:gd name="connsiteY2406" fmla="*/ 3827700 h 5594518"/>
              <a:gd name="connsiteX2407" fmla="*/ 1042036 w 4634700"/>
              <a:gd name="connsiteY2407" fmla="*/ 3820931 h 5594518"/>
              <a:gd name="connsiteX2408" fmla="*/ 1035151 w 4634700"/>
              <a:gd name="connsiteY2408" fmla="*/ 3815176 h 5594518"/>
              <a:gd name="connsiteX2409" fmla="*/ 1028414 w 4634700"/>
              <a:gd name="connsiteY2409" fmla="*/ 3815145 h 5594518"/>
              <a:gd name="connsiteX2410" fmla="*/ 1023019 w 4634700"/>
              <a:gd name="connsiteY2410" fmla="*/ 3812194 h 5594518"/>
              <a:gd name="connsiteX2411" fmla="*/ 1015539 w 4634700"/>
              <a:gd name="connsiteY2411" fmla="*/ 3796495 h 5594518"/>
              <a:gd name="connsiteX2412" fmla="*/ 1006744 w 4634700"/>
              <a:gd name="connsiteY2412" fmla="*/ 3787976 h 5594518"/>
              <a:gd name="connsiteX2413" fmla="*/ 997980 w 4634700"/>
              <a:gd name="connsiteY2413" fmla="*/ 3783712 h 5594518"/>
              <a:gd name="connsiteX2414" fmla="*/ 986922 w 4634700"/>
              <a:gd name="connsiteY2414" fmla="*/ 3773209 h 5594518"/>
              <a:gd name="connsiteX2415" fmla="*/ 980575 w 4634700"/>
              <a:gd name="connsiteY2415" fmla="*/ 3753316 h 5594518"/>
              <a:gd name="connsiteX2416" fmla="*/ 978921 w 4634700"/>
              <a:gd name="connsiteY2416" fmla="*/ 3742652 h 5594518"/>
              <a:gd name="connsiteX2417" fmla="*/ 969623 w 4634700"/>
              <a:gd name="connsiteY2417" fmla="*/ 3723997 h 5594518"/>
              <a:gd name="connsiteX2418" fmla="*/ 1026014 w 4634700"/>
              <a:gd name="connsiteY2418" fmla="*/ 3682941 h 5594518"/>
              <a:gd name="connsiteX2419" fmla="*/ 1020189 w 4634700"/>
              <a:gd name="connsiteY2419" fmla="*/ 3662344 h 5594518"/>
              <a:gd name="connsiteX2420" fmla="*/ 1014451 w 4634700"/>
              <a:gd name="connsiteY2420" fmla="*/ 3649333 h 5594518"/>
              <a:gd name="connsiteX2421" fmla="*/ 990037 w 4634700"/>
              <a:gd name="connsiteY2421" fmla="*/ 3653207 h 5594518"/>
              <a:gd name="connsiteX2422" fmla="*/ 975847 w 4634700"/>
              <a:gd name="connsiteY2422" fmla="*/ 3654702 h 5594518"/>
              <a:gd name="connsiteX2423" fmla="*/ 962789 w 4634700"/>
              <a:gd name="connsiteY2423" fmla="*/ 3652006 h 5594518"/>
              <a:gd name="connsiteX2424" fmla="*/ 949465 w 4634700"/>
              <a:gd name="connsiteY2424" fmla="*/ 3649892 h 5594518"/>
              <a:gd name="connsiteX2425" fmla="*/ 938152 w 4634700"/>
              <a:gd name="connsiteY2425" fmla="*/ 3647288 h 5594518"/>
              <a:gd name="connsiteX2426" fmla="*/ 927912 w 4634700"/>
              <a:gd name="connsiteY2426" fmla="*/ 3639753 h 5594518"/>
              <a:gd name="connsiteX2427" fmla="*/ 923545 w 4634700"/>
              <a:gd name="connsiteY2427" fmla="*/ 3628080 h 5594518"/>
              <a:gd name="connsiteX2428" fmla="*/ 920028 w 4634700"/>
              <a:gd name="connsiteY2428" fmla="*/ 3618446 h 5594518"/>
              <a:gd name="connsiteX2429" fmla="*/ 900741 w 4634700"/>
              <a:gd name="connsiteY2429" fmla="*/ 3620667 h 5594518"/>
              <a:gd name="connsiteX2430" fmla="*/ 888401 w 4634700"/>
              <a:gd name="connsiteY2430" fmla="*/ 3616411 h 5594518"/>
              <a:gd name="connsiteX2431" fmla="*/ 872659 w 4634700"/>
              <a:gd name="connsiteY2431" fmla="*/ 3624742 h 5594518"/>
              <a:gd name="connsiteX2432" fmla="*/ 841761 w 4634700"/>
              <a:gd name="connsiteY2432" fmla="*/ 3628465 h 5594518"/>
              <a:gd name="connsiteX2433" fmla="*/ 828077 w 4634700"/>
              <a:gd name="connsiteY2433" fmla="*/ 3629724 h 5594518"/>
              <a:gd name="connsiteX2434" fmla="*/ 791245 w 4634700"/>
              <a:gd name="connsiteY2434" fmla="*/ 3639444 h 5594518"/>
              <a:gd name="connsiteX2435" fmla="*/ 781273 w 4634700"/>
              <a:gd name="connsiteY2435" fmla="*/ 3641700 h 5594518"/>
              <a:gd name="connsiteX2436" fmla="*/ 702363 w 4634700"/>
              <a:gd name="connsiteY2436" fmla="*/ 3650954 h 5594518"/>
              <a:gd name="connsiteX2437" fmla="*/ 693033 w 4634700"/>
              <a:gd name="connsiteY2437" fmla="*/ 3648788 h 5594518"/>
              <a:gd name="connsiteX2438" fmla="*/ 677486 w 4634700"/>
              <a:gd name="connsiteY2438" fmla="*/ 3651077 h 5594518"/>
              <a:gd name="connsiteX2439" fmla="*/ 667917 w 4634700"/>
              <a:gd name="connsiteY2439" fmla="*/ 3653752 h 5594518"/>
              <a:gd name="connsiteX2440" fmla="*/ 658885 w 4634700"/>
              <a:gd name="connsiteY2440" fmla="*/ 3650077 h 5594518"/>
              <a:gd name="connsiteX2441" fmla="*/ 593777 w 4634700"/>
              <a:gd name="connsiteY2441" fmla="*/ 3656945 h 5594518"/>
              <a:gd name="connsiteX2442" fmla="*/ 567697 w 4634700"/>
              <a:gd name="connsiteY2442" fmla="*/ 3622090 h 5594518"/>
              <a:gd name="connsiteX2443" fmla="*/ 524321 w 4634700"/>
              <a:gd name="connsiteY2443" fmla="*/ 3633521 h 5594518"/>
              <a:gd name="connsiteX2444" fmla="*/ 476207 w 4634700"/>
              <a:gd name="connsiteY2444" fmla="*/ 3639709 h 5594518"/>
              <a:gd name="connsiteX2445" fmla="*/ 452194 w 4634700"/>
              <a:gd name="connsiteY2445" fmla="*/ 3641408 h 5594518"/>
              <a:gd name="connsiteX2446" fmla="*/ 430075 w 4634700"/>
              <a:gd name="connsiteY2446" fmla="*/ 3635962 h 5594518"/>
              <a:gd name="connsiteX2447" fmla="*/ 407746 w 4634700"/>
              <a:gd name="connsiteY2447" fmla="*/ 3631834 h 5594518"/>
              <a:gd name="connsiteX2448" fmla="*/ 388862 w 4634700"/>
              <a:gd name="connsiteY2448" fmla="*/ 3626694 h 5594518"/>
              <a:gd name="connsiteX2449" fmla="*/ 371737 w 4634700"/>
              <a:gd name="connsiteY2449" fmla="*/ 3613403 h 5594518"/>
              <a:gd name="connsiteX2450" fmla="*/ 364809 w 4634700"/>
              <a:gd name="connsiteY2450" fmla="*/ 3593477 h 5594518"/>
              <a:gd name="connsiteX2451" fmla="*/ 359192 w 4634700"/>
              <a:gd name="connsiteY2451" fmla="*/ 3576748 h 5594518"/>
              <a:gd name="connsiteX2452" fmla="*/ 347076 w 4634700"/>
              <a:gd name="connsiteY2452" fmla="*/ 3552554 h 5594518"/>
              <a:gd name="connsiteX2453" fmla="*/ 333156 w 4634700"/>
              <a:gd name="connsiteY2453" fmla="*/ 3537907 h 5594518"/>
              <a:gd name="connsiteX2454" fmla="*/ 324901 w 4634700"/>
              <a:gd name="connsiteY2454" fmla="*/ 3523032 h 5594518"/>
              <a:gd name="connsiteX2455" fmla="*/ 298578 w 4634700"/>
              <a:gd name="connsiteY2455" fmla="*/ 3518953 h 5594518"/>
              <a:gd name="connsiteX2456" fmla="*/ 288860 w 4634700"/>
              <a:gd name="connsiteY2456" fmla="*/ 3523685 h 5594518"/>
              <a:gd name="connsiteX2457" fmla="*/ 264936 w 4634700"/>
              <a:gd name="connsiteY2457" fmla="*/ 3527784 h 5594518"/>
              <a:gd name="connsiteX2458" fmla="*/ 258601 w 4634700"/>
              <a:gd name="connsiteY2458" fmla="*/ 3530766 h 5594518"/>
              <a:gd name="connsiteX2459" fmla="*/ 242338 w 4634700"/>
              <a:gd name="connsiteY2459" fmla="*/ 3537207 h 5594518"/>
              <a:gd name="connsiteX2460" fmla="*/ 219279 w 4634700"/>
              <a:gd name="connsiteY2460" fmla="*/ 3545475 h 5594518"/>
              <a:gd name="connsiteX2461" fmla="*/ 130392 w 4634700"/>
              <a:gd name="connsiteY2461" fmla="*/ 3595888 h 5594518"/>
              <a:gd name="connsiteX2462" fmla="*/ 120331 w 4634700"/>
              <a:gd name="connsiteY2462" fmla="*/ 3598338 h 5594518"/>
              <a:gd name="connsiteX2463" fmla="*/ 73556 w 4634700"/>
              <a:gd name="connsiteY2463" fmla="*/ 3609388 h 5594518"/>
              <a:gd name="connsiteX2464" fmla="*/ 67654 w 4634700"/>
              <a:gd name="connsiteY2464" fmla="*/ 3606675 h 5594518"/>
              <a:gd name="connsiteX2465" fmla="*/ 54062 w 4634700"/>
              <a:gd name="connsiteY2465" fmla="*/ 3597366 h 5594518"/>
              <a:gd name="connsiteX2466" fmla="*/ 47550 w 4634700"/>
              <a:gd name="connsiteY2466" fmla="*/ 3590363 h 5594518"/>
              <a:gd name="connsiteX2467" fmla="*/ 37789 w 4634700"/>
              <a:gd name="connsiteY2467" fmla="*/ 3567958 h 5594518"/>
              <a:gd name="connsiteX2468" fmla="*/ 28743 w 4634700"/>
              <a:gd name="connsiteY2468" fmla="*/ 3549184 h 5594518"/>
              <a:gd name="connsiteX2469" fmla="*/ 28478 w 4634700"/>
              <a:gd name="connsiteY2469" fmla="*/ 3526426 h 5594518"/>
              <a:gd name="connsiteX2470" fmla="*/ 23575 w 4634700"/>
              <a:gd name="connsiteY2470" fmla="*/ 3505545 h 5594518"/>
              <a:gd name="connsiteX2471" fmla="*/ 22683 w 4634700"/>
              <a:gd name="connsiteY2471" fmla="*/ 3494524 h 5594518"/>
              <a:gd name="connsiteX2472" fmla="*/ 23373 w 4634700"/>
              <a:gd name="connsiteY2472" fmla="*/ 3460180 h 5594518"/>
              <a:gd name="connsiteX2473" fmla="*/ 19230 w 4634700"/>
              <a:gd name="connsiteY2473" fmla="*/ 3446723 h 5594518"/>
              <a:gd name="connsiteX2474" fmla="*/ 21794 w 4634700"/>
              <a:gd name="connsiteY2474" fmla="*/ 3436818 h 5594518"/>
              <a:gd name="connsiteX2475" fmla="*/ 18400 w 4634700"/>
              <a:gd name="connsiteY2475" fmla="*/ 3400126 h 5594518"/>
              <a:gd name="connsiteX2476" fmla="*/ 12351 w 4634700"/>
              <a:gd name="connsiteY2476" fmla="*/ 3376125 h 5594518"/>
              <a:gd name="connsiteX2477" fmla="*/ 5247 w 4634700"/>
              <a:gd name="connsiteY2477" fmla="*/ 3333247 h 5594518"/>
              <a:gd name="connsiteX2478" fmla="*/ 1864 w 4634700"/>
              <a:gd name="connsiteY2478" fmla="*/ 3319432 h 5594518"/>
              <a:gd name="connsiteX2479" fmla="*/ 2 w 4634700"/>
              <a:gd name="connsiteY2479" fmla="*/ 3312682 h 5594518"/>
              <a:gd name="connsiteX2480" fmla="*/ 48049 w 4634700"/>
              <a:gd name="connsiteY2480" fmla="*/ 3122544 h 5594518"/>
              <a:gd name="connsiteX2481" fmla="*/ 37053 w 4634700"/>
              <a:gd name="connsiteY2481" fmla="*/ 3089432 h 5594518"/>
              <a:gd name="connsiteX2482" fmla="*/ 105041 w 4634700"/>
              <a:gd name="connsiteY2482" fmla="*/ 3029183 h 5594518"/>
              <a:gd name="connsiteX2483" fmla="*/ 101614 w 4634700"/>
              <a:gd name="connsiteY2483" fmla="*/ 3019357 h 5594518"/>
              <a:gd name="connsiteX2484" fmla="*/ 101437 w 4634700"/>
              <a:gd name="connsiteY2484" fmla="*/ 3004185 h 5594518"/>
              <a:gd name="connsiteX2485" fmla="*/ 98770 w 4634700"/>
              <a:gd name="connsiteY2485" fmla="*/ 2993998 h 5594518"/>
              <a:gd name="connsiteX2486" fmla="*/ 83331 w 4634700"/>
              <a:gd name="connsiteY2486" fmla="*/ 2967098 h 5594518"/>
              <a:gd name="connsiteX2487" fmla="*/ 65181 w 4634700"/>
              <a:gd name="connsiteY2487" fmla="*/ 2934001 h 5594518"/>
              <a:gd name="connsiteX2488" fmla="*/ 62558 w 4634700"/>
              <a:gd name="connsiteY2488" fmla="*/ 2927607 h 5594518"/>
              <a:gd name="connsiteX2489" fmla="*/ 52040 w 4634700"/>
              <a:gd name="connsiteY2489" fmla="*/ 2897781 h 5594518"/>
              <a:gd name="connsiteX2490" fmla="*/ 43290 w 4634700"/>
              <a:gd name="connsiteY2490" fmla="*/ 2874898 h 5594518"/>
              <a:gd name="connsiteX2491" fmla="*/ 36408 w 4634700"/>
              <a:gd name="connsiteY2491" fmla="*/ 2850986 h 5594518"/>
              <a:gd name="connsiteX2492" fmla="*/ 36110 w 4634700"/>
              <a:gd name="connsiteY2492" fmla="*/ 2847312 h 5594518"/>
              <a:gd name="connsiteX2493" fmla="*/ 24487 w 4634700"/>
              <a:gd name="connsiteY2493" fmla="*/ 2818157 h 5594518"/>
              <a:gd name="connsiteX2494" fmla="*/ 13461 w 4634700"/>
              <a:gd name="connsiteY2494" fmla="*/ 2788568 h 5594518"/>
              <a:gd name="connsiteX2495" fmla="*/ 13998 w 4634700"/>
              <a:gd name="connsiteY2495" fmla="*/ 2774433 h 5594518"/>
              <a:gd name="connsiteX2496" fmla="*/ 17593 w 4634700"/>
              <a:gd name="connsiteY2496" fmla="*/ 2763585 h 5594518"/>
              <a:gd name="connsiteX2497" fmla="*/ 21427 w 4634700"/>
              <a:gd name="connsiteY2497" fmla="*/ 2729744 h 5594518"/>
              <a:gd name="connsiteX2498" fmla="*/ 40835 w 4634700"/>
              <a:gd name="connsiteY2498" fmla="*/ 2705651 h 5594518"/>
              <a:gd name="connsiteX2499" fmla="*/ 47887 w 4634700"/>
              <a:gd name="connsiteY2499" fmla="*/ 2688141 h 5594518"/>
              <a:gd name="connsiteX2500" fmla="*/ 60024 w 4634700"/>
              <a:gd name="connsiteY2500" fmla="*/ 2659998 h 5594518"/>
              <a:gd name="connsiteX2501" fmla="*/ 95055 w 4634700"/>
              <a:gd name="connsiteY2501" fmla="*/ 2618326 h 5594518"/>
              <a:gd name="connsiteX2502" fmla="*/ 105089 w 4634700"/>
              <a:gd name="connsiteY2502" fmla="*/ 2606429 h 5594518"/>
              <a:gd name="connsiteX2503" fmla="*/ 110741 w 4634700"/>
              <a:gd name="connsiteY2503" fmla="*/ 2588511 h 5594518"/>
              <a:gd name="connsiteX2504" fmla="*/ 115482 w 4634700"/>
              <a:gd name="connsiteY2504" fmla="*/ 2578193 h 5594518"/>
              <a:gd name="connsiteX2505" fmla="*/ 120892 w 4634700"/>
              <a:gd name="connsiteY2505" fmla="*/ 2572898 h 5594518"/>
              <a:gd name="connsiteX2506" fmla="*/ 143967 w 4634700"/>
              <a:gd name="connsiteY2506" fmla="*/ 2553789 h 5594518"/>
              <a:gd name="connsiteX2507" fmla="*/ 150676 w 4634700"/>
              <a:gd name="connsiteY2507" fmla="*/ 2552155 h 5594518"/>
              <a:gd name="connsiteX2508" fmla="*/ 169652 w 4634700"/>
              <a:gd name="connsiteY2508" fmla="*/ 2541540 h 5594518"/>
              <a:gd name="connsiteX2509" fmla="*/ 173350 w 4634700"/>
              <a:gd name="connsiteY2509" fmla="*/ 2535220 h 5594518"/>
              <a:gd name="connsiteX2510" fmla="*/ 182161 w 4634700"/>
              <a:gd name="connsiteY2510" fmla="*/ 2501780 h 5594518"/>
              <a:gd name="connsiteX2511" fmla="*/ 186187 w 4634700"/>
              <a:gd name="connsiteY2511" fmla="*/ 2495612 h 5594518"/>
              <a:gd name="connsiteX2512" fmla="*/ 198587 w 4634700"/>
              <a:gd name="connsiteY2512" fmla="*/ 2487635 h 5594518"/>
              <a:gd name="connsiteX2513" fmla="*/ 216864 w 4634700"/>
              <a:gd name="connsiteY2513" fmla="*/ 2475517 h 5594518"/>
              <a:gd name="connsiteX2514" fmla="*/ 228162 w 4634700"/>
              <a:gd name="connsiteY2514" fmla="*/ 2465618 h 5594518"/>
              <a:gd name="connsiteX2515" fmla="*/ 240386 w 4634700"/>
              <a:gd name="connsiteY2515" fmla="*/ 2458030 h 5594518"/>
              <a:gd name="connsiteX2516" fmla="*/ 249776 w 4634700"/>
              <a:gd name="connsiteY2516" fmla="*/ 2453149 h 5594518"/>
              <a:gd name="connsiteX2517" fmla="*/ 281155 w 4634700"/>
              <a:gd name="connsiteY2517" fmla="*/ 2437149 h 5594518"/>
              <a:gd name="connsiteX2518" fmla="*/ 325753 w 4634700"/>
              <a:gd name="connsiteY2518" fmla="*/ 2431701 h 5594518"/>
              <a:gd name="connsiteX2519" fmla="*/ 335397 w 4634700"/>
              <a:gd name="connsiteY2519" fmla="*/ 2426701 h 5594518"/>
              <a:gd name="connsiteX2520" fmla="*/ 358455 w 4634700"/>
              <a:gd name="connsiteY2520" fmla="*/ 2423619 h 5594518"/>
              <a:gd name="connsiteX2521" fmla="*/ 369605 w 4634700"/>
              <a:gd name="connsiteY2521" fmla="*/ 2426149 h 5594518"/>
              <a:gd name="connsiteX2522" fmla="*/ 363941 w 4634700"/>
              <a:gd name="connsiteY2522" fmla="*/ 2421190 h 5594518"/>
              <a:gd name="connsiteX2523" fmla="*/ 399625 w 4634700"/>
              <a:gd name="connsiteY2523" fmla="*/ 2413533 h 5594518"/>
              <a:gd name="connsiteX2524" fmla="*/ 396884 w 4634700"/>
              <a:gd name="connsiteY2524" fmla="*/ 2408265 h 5594518"/>
              <a:gd name="connsiteX2525" fmla="*/ 388090 w 4634700"/>
              <a:gd name="connsiteY2525" fmla="*/ 2410119 h 5594518"/>
              <a:gd name="connsiteX2526" fmla="*/ 364180 w 4634700"/>
              <a:gd name="connsiteY2526" fmla="*/ 2411160 h 5594518"/>
              <a:gd name="connsiteX2527" fmla="*/ 389057 w 4634700"/>
              <a:gd name="connsiteY2527" fmla="*/ 2405848 h 5594518"/>
              <a:gd name="connsiteX2528" fmla="*/ 385557 w 4634700"/>
              <a:gd name="connsiteY2528" fmla="*/ 2403532 h 5594518"/>
              <a:gd name="connsiteX2529" fmla="*/ 389849 w 4634700"/>
              <a:gd name="connsiteY2529" fmla="*/ 2396781 h 5594518"/>
              <a:gd name="connsiteX2530" fmla="*/ 378281 w 4634700"/>
              <a:gd name="connsiteY2530" fmla="*/ 2399484 h 5594518"/>
              <a:gd name="connsiteX2531" fmla="*/ 359487 w 4634700"/>
              <a:gd name="connsiteY2531" fmla="*/ 2401928 h 5594518"/>
              <a:gd name="connsiteX2532" fmla="*/ 333223 w 4634700"/>
              <a:gd name="connsiteY2532" fmla="*/ 2403774 h 5594518"/>
              <a:gd name="connsiteX2533" fmla="*/ 326307 w 4634700"/>
              <a:gd name="connsiteY2533" fmla="*/ 2398944 h 5594518"/>
              <a:gd name="connsiteX2534" fmla="*/ 344745 w 4634700"/>
              <a:gd name="connsiteY2534" fmla="*/ 2397279 h 5594518"/>
              <a:gd name="connsiteX2535" fmla="*/ 366075 w 4634700"/>
              <a:gd name="connsiteY2535" fmla="*/ 2393638 h 5594518"/>
              <a:gd name="connsiteX2536" fmla="*/ 374660 w 4634700"/>
              <a:gd name="connsiteY2536" fmla="*/ 2393104 h 5594518"/>
              <a:gd name="connsiteX2537" fmla="*/ 392861 w 4634700"/>
              <a:gd name="connsiteY2537" fmla="*/ 2388497 h 5594518"/>
              <a:gd name="connsiteX2538" fmla="*/ 392743 w 4634700"/>
              <a:gd name="connsiteY2538" fmla="*/ 2379246 h 5594518"/>
              <a:gd name="connsiteX2539" fmla="*/ 402358 w 4634700"/>
              <a:gd name="connsiteY2539" fmla="*/ 2367395 h 5594518"/>
              <a:gd name="connsiteX2540" fmla="*/ 408350 w 4634700"/>
              <a:gd name="connsiteY2540" fmla="*/ 2364724 h 5594518"/>
              <a:gd name="connsiteX2541" fmla="*/ 409481 w 4634700"/>
              <a:gd name="connsiteY2541" fmla="*/ 2373497 h 5594518"/>
              <a:gd name="connsiteX2542" fmla="*/ 420764 w 4634700"/>
              <a:gd name="connsiteY2542" fmla="*/ 2379625 h 5594518"/>
              <a:gd name="connsiteX2543" fmla="*/ 407974 w 4634700"/>
              <a:gd name="connsiteY2543" fmla="*/ 2386717 h 5594518"/>
              <a:gd name="connsiteX2544" fmla="*/ 410509 w 4634700"/>
              <a:gd name="connsiteY2544" fmla="*/ 2390712 h 5594518"/>
              <a:gd name="connsiteX2545" fmla="*/ 426278 w 4634700"/>
              <a:gd name="connsiteY2545" fmla="*/ 2386639 h 5594518"/>
              <a:gd name="connsiteX2546" fmla="*/ 429708 w 4634700"/>
              <a:gd name="connsiteY2546" fmla="*/ 2375716 h 5594518"/>
              <a:gd name="connsiteX2547" fmla="*/ 433449 w 4634700"/>
              <a:gd name="connsiteY2547" fmla="*/ 2378378 h 5594518"/>
              <a:gd name="connsiteX2548" fmla="*/ 437727 w 4634700"/>
              <a:gd name="connsiteY2548" fmla="*/ 2377278 h 5594518"/>
              <a:gd name="connsiteX2549" fmla="*/ 433287 w 4634700"/>
              <a:gd name="connsiteY2549" fmla="*/ 2370523 h 5594518"/>
              <a:gd name="connsiteX2550" fmla="*/ 424015 w 4634700"/>
              <a:gd name="connsiteY2550" fmla="*/ 2369092 h 5594518"/>
              <a:gd name="connsiteX2551" fmla="*/ 443917 w 4634700"/>
              <a:gd name="connsiteY2551" fmla="*/ 2342632 h 5594518"/>
              <a:gd name="connsiteX2552" fmla="*/ 442933 w 4634700"/>
              <a:gd name="connsiteY2552" fmla="*/ 2342178 h 5594518"/>
              <a:gd name="connsiteX2553" fmla="*/ 431724 w 4634700"/>
              <a:gd name="connsiteY2553" fmla="*/ 2346698 h 5594518"/>
              <a:gd name="connsiteX2554" fmla="*/ 431680 w 4634700"/>
              <a:gd name="connsiteY2554" fmla="*/ 2342905 h 5594518"/>
              <a:gd name="connsiteX2555" fmla="*/ 439118 w 4634700"/>
              <a:gd name="connsiteY2555" fmla="*/ 2334062 h 5594518"/>
              <a:gd name="connsiteX2556" fmla="*/ 434437 w 4634700"/>
              <a:gd name="connsiteY2556" fmla="*/ 2329552 h 5594518"/>
              <a:gd name="connsiteX2557" fmla="*/ 429476 w 4634700"/>
              <a:gd name="connsiteY2557" fmla="*/ 2310531 h 5594518"/>
              <a:gd name="connsiteX2558" fmla="*/ 433324 w 4634700"/>
              <a:gd name="connsiteY2558" fmla="*/ 2304753 h 5594518"/>
              <a:gd name="connsiteX2559" fmla="*/ 426648 w 4634700"/>
              <a:gd name="connsiteY2559" fmla="*/ 2295083 h 5594518"/>
              <a:gd name="connsiteX2560" fmla="*/ 376642 w 4634700"/>
              <a:gd name="connsiteY2560" fmla="*/ 2274702 h 5594518"/>
              <a:gd name="connsiteX2561" fmla="*/ 374764 w 4634700"/>
              <a:gd name="connsiteY2561" fmla="*/ 2255448 h 5594518"/>
              <a:gd name="connsiteX2562" fmla="*/ 370281 w 4634700"/>
              <a:gd name="connsiteY2562" fmla="*/ 2250086 h 5594518"/>
              <a:gd name="connsiteX2563" fmla="*/ 368702 w 4634700"/>
              <a:gd name="connsiteY2563" fmla="*/ 2231913 h 5594518"/>
              <a:gd name="connsiteX2564" fmla="*/ 375739 w 4634700"/>
              <a:gd name="connsiteY2564" fmla="*/ 2214867 h 5594518"/>
              <a:gd name="connsiteX2565" fmla="*/ 359106 w 4634700"/>
              <a:gd name="connsiteY2565" fmla="*/ 2204396 h 5594518"/>
              <a:gd name="connsiteX2566" fmla="*/ 370108 w 4634700"/>
              <a:gd name="connsiteY2566" fmla="*/ 2188230 h 5594518"/>
              <a:gd name="connsiteX2567" fmla="*/ 369737 w 4634700"/>
              <a:gd name="connsiteY2567" fmla="*/ 2166130 h 5594518"/>
              <a:gd name="connsiteX2568" fmla="*/ 375135 w 4634700"/>
              <a:gd name="connsiteY2568" fmla="*/ 2153519 h 5594518"/>
              <a:gd name="connsiteX2569" fmla="*/ 383139 w 4634700"/>
              <a:gd name="connsiteY2569" fmla="*/ 2150359 h 5594518"/>
              <a:gd name="connsiteX2570" fmla="*/ 374764 w 4634700"/>
              <a:gd name="connsiteY2570" fmla="*/ 2136608 h 5594518"/>
              <a:gd name="connsiteX2571" fmla="*/ 366164 w 4634700"/>
              <a:gd name="connsiteY2571" fmla="*/ 2129829 h 5594518"/>
              <a:gd name="connsiteX2572" fmla="*/ 384872 w 4634700"/>
              <a:gd name="connsiteY2572" fmla="*/ 2119795 h 5594518"/>
              <a:gd name="connsiteX2573" fmla="*/ 389627 w 4634700"/>
              <a:gd name="connsiteY2573" fmla="*/ 2116791 h 5594518"/>
              <a:gd name="connsiteX2574" fmla="*/ 401523 w 4634700"/>
              <a:gd name="connsiteY2574" fmla="*/ 2098678 h 5594518"/>
              <a:gd name="connsiteX2575" fmla="*/ 401359 w 4634700"/>
              <a:gd name="connsiteY2575" fmla="*/ 2098603 h 5594518"/>
              <a:gd name="connsiteX2576" fmla="*/ 401701 w 4634700"/>
              <a:gd name="connsiteY2576" fmla="*/ 2098289 h 5594518"/>
              <a:gd name="connsiteX2577" fmla="*/ 401612 w 4634700"/>
              <a:gd name="connsiteY2577" fmla="*/ 2098484 h 5594518"/>
              <a:gd name="connsiteX2578" fmla="*/ 419307 w 4634700"/>
              <a:gd name="connsiteY2578" fmla="*/ 2083742 h 5594518"/>
              <a:gd name="connsiteX2579" fmla="*/ 432095 w 4634700"/>
              <a:gd name="connsiteY2579" fmla="*/ 2087024 h 5594518"/>
              <a:gd name="connsiteX2580" fmla="*/ 452993 w 4634700"/>
              <a:gd name="connsiteY2580" fmla="*/ 2086486 h 5594518"/>
              <a:gd name="connsiteX2581" fmla="*/ 455869 w 4634700"/>
              <a:gd name="connsiteY2581" fmla="*/ 2082386 h 5594518"/>
              <a:gd name="connsiteX2582" fmla="*/ 453038 w 4634700"/>
              <a:gd name="connsiteY2582" fmla="*/ 2082500 h 5594518"/>
              <a:gd name="connsiteX2583" fmla="*/ 444393 w 4634700"/>
              <a:gd name="connsiteY2583" fmla="*/ 2082300 h 5594518"/>
              <a:gd name="connsiteX2584" fmla="*/ 439863 w 4634700"/>
              <a:gd name="connsiteY2584" fmla="*/ 2078331 h 5594518"/>
              <a:gd name="connsiteX2585" fmla="*/ 444857 w 4634700"/>
              <a:gd name="connsiteY2585" fmla="*/ 2070486 h 5594518"/>
              <a:gd name="connsiteX2586" fmla="*/ 455215 w 4634700"/>
              <a:gd name="connsiteY2586" fmla="*/ 2069116 h 5594518"/>
              <a:gd name="connsiteX2587" fmla="*/ 477261 w 4634700"/>
              <a:gd name="connsiteY2587" fmla="*/ 2066512 h 5594518"/>
              <a:gd name="connsiteX2588" fmla="*/ 485742 w 4634700"/>
              <a:gd name="connsiteY2588" fmla="*/ 2053669 h 5594518"/>
              <a:gd name="connsiteX2589" fmla="*/ 504659 w 4634700"/>
              <a:gd name="connsiteY2589" fmla="*/ 2052691 h 5594518"/>
              <a:gd name="connsiteX2590" fmla="*/ 503285 w 4634700"/>
              <a:gd name="connsiteY2590" fmla="*/ 2061729 h 5594518"/>
              <a:gd name="connsiteX2591" fmla="*/ 515345 w 4634700"/>
              <a:gd name="connsiteY2591" fmla="*/ 2059253 h 5594518"/>
              <a:gd name="connsiteX2592" fmla="*/ 555932 w 4634700"/>
              <a:gd name="connsiteY2592" fmla="*/ 2049135 h 5594518"/>
              <a:gd name="connsiteX2593" fmla="*/ 577277 w 4634700"/>
              <a:gd name="connsiteY2593" fmla="*/ 2060591 h 5594518"/>
              <a:gd name="connsiteX2594" fmla="*/ 625455 w 4634700"/>
              <a:gd name="connsiteY2594" fmla="*/ 2016235 h 5594518"/>
              <a:gd name="connsiteX2595" fmla="*/ 623275 w 4634700"/>
              <a:gd name="connsiteY2595" fmla="*/ 2015867 h 5594518"/>
              <a:gd name="connsiteX2596" fmla="*/ 628257 w 4634700"/>
              <a:gd name="connsiteY2596" fmla="*/ 2014457 h 5594518"/>
              <a:gd name="connsiteX2597" fmla="*/ 629197 w 4634700"/>
              <a:gd name="connsiteY2597" fmla="*/ 2013708 h 5594518"/>
              <a:gd name="connsiteX2598" fmla="*/ 641598 w 4634700"/>
              <a:gd name="connsiteY2598" fmla="*/ 2003137 h 5594518"/>
              <a:gd name="connsiteX2599" fmla="*/ 647264 w 4634700"/>
              <a:gd name="connsiteY2599" fmla="*/ 1995130 h 5594518"/>
              <a:gd name="connsiteX2600" fmla="*/ 644463 w 4634700"/>
              <a:gd name="connsiteY2600" fmla="*/ 1994313 h 5594518"/>
              <a:gd name="connsiteX2601" fmla="*/ 630210 w 4634700"/>
              <a:gd name="connsiteY2601" fmla="*/ 2005450 h 5594518"/>
              <a:gd name="connsiteX2602" fmla="*/ 624710 w 4634700"/>
              <a:gd name="connsiteY2602" fmla="*/ 2013533 h 5594518"/>
              <a:gd name="connsiteX2603" fmla="*/ 622041 w 4634700"/>
              <a:gd name="connsiteY2603" fmla="*/ 2015657 h 5594518"/>
              <a:gd name="connsiteX2604" fmla="*/ 621401 w 4634700"/>
              <a:gd name="connsiteY2604" fmla="*/ 2015549 h 5594518"/>
              <a:gd name="connsiteX2605" fmla="*/ 596432 w 4634700"/>
              <a:gd name="connsiteY2605" fmla="*/ 2034024 h 5594518"/>
              <a:gd name="connsiteX2606" fmla="*/ 591365 w 4634700"/>
              <a:gd name="connsiteY2606" fmla="*/ 2026037 h 5594518"/>
              <a:gd name="connsiteX2607" fmla="*/ 574388 w 4634700"/>
              <a:gd name="connsiteY2607" fmla="*/ 2039221 h 5594518"/>
              <a:gd name="connsiteX2608" fmla="*/ 573583 w 4634700"/>
              <a:gd name="connsiteY2608" fmla="*/ 2035787 h 5594518"/>
              <a:gd name="connsiteX2609" fmla="*/ 567382 w 4634700"/>
              <a:gd name="connsiteY2609" fmla="*/ 2039776 h 5594518"/>
              <a:gd name="connsiteX2610" fmla="*/ 567904 w 4634700"/>
              <a:gd name="connsiteY2610" fmla="*/ 2028697 h 5594518"/>
              <a:gd name="connsiteX2611" fmla="*/ 607423 w 4634700"/>
              <a:gd name="connsiteY2611" fmla="*/ 1989793 h 5594518"/>
              <a:gd name="connsiteX2612" fmla="*/ 605200 w 4634700"/>
              <a:gd name="connsiteY2612" fmla="*/ 2001977 h 5594518"/>
              <a:gd name="connsiteX2613" fmla="*/ 619272 w 4634700"/>
              <a:gd name="connsiteY2613" fmla="*/ 1988636 h 5594518"/>
              <a:gd name="connsiteX2614" fmla="*/ 651218 w 4634700"/>
              <a:gd name="connsiteY2614" fmla="*/ 1960163 h 5594518"/>
              <a:gd name="connsiteX2615" fmla="*/ 650608 w 4634700"/>
              <a:gd name="connsiteY2615" fmla="*/ 1958467 h 5594518"/>
              <a:gd name="connsiteX2616" fmla="*/ 656346 w 4634700"/>
              <a:gd name="connsiteY2616" fmla="*/ 1955917 h 5594518"/>
              <a:gd name="connsiteX2617" fmla="*/ 666706 w 4634700"/>
              <a:gd name="connsiteY2617" fmla="*/ 1946765 h 5594518"/>
              <a:gd name="connsiteX2618" fmla="*/ 670909 w 4634700"/>
              <a:gd name="connsiteY2618" fmla="*/ 1942801 h 5594518"/>
              <a:gd name="connsiteX2619" fmla="*/ 665843 w 4634700"/>
              <a:gd name="connsiteY2619" fmla="*/ 1937409 h 5594518"/>
              <a:gd name="connsiteX2620" fmla="*/ 661209 w 4634700"/>
              <a:gd name="connsiteY2620" fmla="*/ 1926318 h 5594518"/>
              <a:gd name="connsiteX2621" fmla="*/ 662967 w 4634700"/>
              <a:gd name="connsiteY2621" fmla="*/ 1925948 h 5594518"/>
              <a:gd name="connsiteX2622" fmla="*/ 662908 w 4634700"/>
              <a:gd name="connsiteY2622" fmla="*/ 1925212 h 5594518"/>
              <a:gd name="connsiteX2623" fmla="*/ 660538 w 4634700"/>
              <a:gd name="connsiteY2623" fmla="*/ 1926483 h 5594518"/>
              <a:gd name="connsiteX2624" fmla="*/ 662714 w 4634700"/>
              <a:gd name="connsiteY2624" fmla="*/ 1923473 h 5594518"/>
              <a:gd name="connsiteX2625" fmla="*/ 662520 w 4634700"/>
              <a:gd name="connsiteY2625" fmla="*/ 1921735 h 5594518"/>
              <a:gd name="connsiteX2626" fmla="*/ 663936 w 4634700"/>
              <a:gd name="connsiteY2626" fmla="*/ 1921677 h 5594518"/>
              <a:gd name="connsiteX2627" fmla="*/ 669529 w 4634700"/>
              <a:gd name="connsiteY2627" fmla="*/ 1913399 h 5594518"/>
              <a:gd name="connsiteX2628" fmla="*/ 653161 w 4634700"/>
              <a:gd name="connsiteY2628" fmla="*/ 1912719 h 5594518"/>
              <a:gd name="connsiteX2629" fmla="*/ 659600 w 4634700"/>
              <a:gd name="connsiteY2629" fmla="*/ 1906481 h 5594518"/>
              <a:gd name="connsiteX2630" fmla="*/ 658452 w 4634700"/>
              <a:gd name="connsiteY2630" fmla="*/ 1905953 h 5594518"/>
              <a:gd name="connsiteX2631" fmla="*/ 661941 w 4634700"/>
              <a:gd name="connsiteY2631" fmla="*/ 1900955 h 5594518"/>
              <a:gd name="connsiteX2632" fmla="*/ 666695 w 4634700"/>
              <a:gd name="connsiteY2632" fmla="*/ 1903139 h 5594518"/>
              <a:gd name="connsiteX2633" fmla="*/ 665891 w 4634700"/>
              <a:gd name="connsiteY2633" fmla="*/ 1904890 h 5594518"/>
              <a:gd name="connsiteX2634" fmla="*/ 667233 w 4634700"/>
              <a:gd name="connsiteY2634" fmla="*/ 1904563 h 5594518"/>
              <a:gd name="connsiteX2635" fmla="*/ 673776 w 4634700"/>
              <a:gd name="connsiteY2635" fmla="*/ 1895074 h 5594518"/>
              <a:gd name="connsiteX2636" fmla="*/ 656844 w 4634700"/>
              <a:gd name="connsiteY2636" fmla="*/ 1896491 h 5594518"/>
              <a:gd name="connsiteX2637" fmla="*/ 675775 w 4634700"/>
              <a:gd name="connsiteY2637" fmla="*/ 1889860 h 5594518"/>
              <a:gd name="connsiteX2638" fmla="*/ 674135 w 4634700"/>
              <a:gd name="connsiteY2638" fmla="*/ 1886515 h 5594518"/>
              <a:gd name="connsiteX2639" fmla="*/ 674582 w 4634700"/>
              <a:gd name="connsiteY2639" fmla="*/ 1882948 h 5594518"/>
              <a:gd name="connsiteX2640" fmla="*/ 679815 w 4634700"/>
              <a:gd name="connsiteY2640" fmla="*/ 1885823 h 5594518"/>
              <a:gd name="connsiteX2641" fmla="*/ 679382 w 4634700"/>
              <a:gd name="connsiteY2641" fmla="*/ 1888926 h 5594518"/>
              <a:gd name="connsiteX2642" fmla="*/ 678205 w 4634700"/>
              <a:gd name="connsiteY2642" fmla="*/ 1889328 h 5594518"/>
              <a:gd name="connsiteX2643" fmla="*/ 685775 w 4634700"/>
              <a:gd name="connsiteY2643" fmla="*/ 1889269 h 5594518"/>
              <a:gd name="connsiteX2644" fmla="*/ 690755 w 4634700"/>
              <a:gd name="connsiteY2644" fmla="*/ 1889671 h 5594518"/>
              <a:gd name="connsiteX2645" fmla="*/ 694781 w 4634700"/>
              <a:gd name="connsiteY2645" fmla="*/ 1880911 h 5594518"/>
              <a:gd name="connsiteX2646" fmla="*/ 699654 w 4634700"/>
              <a:gd name="connsiteY2646" fmla="*/ 1879377 h 5594518"/>
              <a:gd name="connsiteX2647" fmla="*/ 700698 w 4634700"/>
              <a:gd name="connsiteY2647" fmla="*/ 1875376 h 5594518"/>
              <a:gd name="connsiteX2648" fmla="*/ 695123 w 4634700"/>
              <a:gd name="connsiteY2648" fmla="*/ 1872815 h 5594518"/>
              <a:gd name="connsiteX2649" fmla="*/ 705275 w 4634700"/>
              <a:gd name="connsiteY2649" fmla="*/ 1862389 h 5594518"/>
              <a:gd name="connsiteX2650" fmla="*/ 707422 w 4634700"/>
              <a:gd name="connsiteY2650" fmla="*/ 1857715 h 5594518"/>
              <a:gd name="connsiteX2651" fmla="*/ 702577 w 4634700"/>
              <a:gd name="connsiteY2651" fmla="*/ 1860914 h 5594518"/>
              <a:gd name="connsiteX2652" fmla="*/ 700357 w 4634700"/>
              <a:gd name="connsiteY2652" fmla="*/ 1857534 h 5594518"/>
              <a:gd name="connsiteX2653" fmla="*/ 700015 w 4634700"/>
              <a:gd name="connsiteY2653" fmla="*/ 1857849 h 5594518"/>
              <a:gd name="connsiteX2654" fmla="*/ 679622 w 4634700"/>
              <a:gd name="connsiteY2654" fmla="*/ 1873709 h 5594518"/>
              <a:gd name="connsiteX2655" fmla="*/ 679131 w 4634700"/>
              <a:gd name="connsiteY2655" fmla="*/ 1865702 h 5594518"/>
              <a:gd name="connsiteX2656" fmla="*/ 690326 w 4634700"/>
              <a:gd name="connsiteY2656" fmla="*/ 1853868 h 5594518"/>
              <a:gd name="connsiteX2657" fmla="*/ 689208 w 4634700"/>
              <a:gd name="connsiteY2657" fmla="*/ 1852411 h 5594518"/>
              <a:gd name="connsiteX2658" fmla="*/ 680264 w 4634700"/>
              <a:gd name="connsiteY2658" fmla="*/ 1856320 h 5594518"/>
              <a:gd name="connsiteX2659" fmla="*/ 682695 w 4634700"/>
              <a:gd name="connsiteY2659" fmla="*/ 1853191 h 5594518"/>
              <a:gd name="connsiteX2660" fmla="*/ 681681 w 4634700"/>
              <a:gd name="connsiteY2660" fmla="*/ 1853669 h 5594518"/>
              <a:gd name="connsiteX2661" fmla="*/ 674869 w 4634700"/>
              <a:gd name="connsiteY2661" fmla="*/ 1855963 h 5594518"/>
              <a:gd name="connsiteX2662" fmla="*/ 672692 w 4634700"/>
              <a:gd name="connsiteY2662" fmla="*/ 1858971 h 5594518"/>
              <a:gd name="connsiteX2663" fmla="*/ 666372 w 4634700"/>
              <a:gd name="connsiteY2663" fmla="*/ 1869271 h 5594518"/>
              <a:gd name="connsiteX2664" fmla="*/ 654299 w 4634700"/>
              <a:gd name="connsiteY2664" fmla="*/ 1867027 h 5594518"/>
              <a:gd name="connsiteX2665" fmla="*/ 660188 w 4634700"/>
              <a:gd name="connsiteY2665" fmla="*/ 1846859 h 5594518"/>
              <a:gd name="connsiteX2666" fmla="*/ 657505 w 4634700"/>
              <a:gd name="connsiteY2666" fmla="*/ 1847512 h 5594518"/>
              <a:gd name="connsiteX2667" fmla="*/ 645119 w 4634700"/>
              <a:gd name="connsiteY2667" fmla="*/ 1852433 h 5594518"/>
              <a:gd name="connsiteX2668" fmla="*/ 649306 w 4634700"/>
              <a:gd name="connsiteY2668" fmla="*/ 1851528 h 5594518"/>
              <a:gd name="connsiteX2669" fmla="*/ 642388 w 4634700"/>
              <a:gd name="connsiteY2669" fmla="*/ 1864854 h 5594518"/>
              <a:gd name="connsiteX2670" fmla="*/ 631566 w 4634700"/>
              <a:gd name="connsiteY2670" fmla="*/ 1875445 h 5594518"/>
              <a:gd name="connsiteX2671" fmla="*/ 642373 w 4634700"/>
              <a:gd name="connsiteY2671" fmla="*/ 1878287 h 5594518"/>
              <a:gd name="connsiteX2672" fmla="*/ 628421 w 4634700"/>
              <a:gd name="connsiteY2672" fmla="*/ 1882723 h 5594518"/>
              <a:gd name="connsiteX2673" fmla="*/ 617048 w 4634700"/>
              <a:gd name="connsiteY2673" fmla="*/ 1889759 h 5594518"/>
              <a:gd name="connsiteX2674" fmla="*/ 614244 w 4634700"/>
              <a:gd name="connsiteY2674" fmla="*/ 1896723 h 5594518"/>
              <a:gd name="connsiteX2675" fmla="*/ 610444 w 4634700"/>
              <a:gd name="connsiteY2675" fmla="*/ 1898514 h 5594518"/>
              <a:gd name="connsiteX2676" fmla="*/ 613485 w 4634700"/>
              <a:gd name="connsiteY2676" fmla="*/ 1902270 h 5594518"/>
              <a:gd name="connsiteX2677" fmla="*/ 614647 w 4634700"/>
              <a:gd name="connsiteY2677" fmla="*/ 1902331 h 5594518"/>
              <a:gd name="connsiteX2678" fmla="*/ 613559 w 4634700"/>
              <a:gd name="connsiteY2678" fmla="*/ 1902539 h 5594518"/>
              <a:gd name="connsiteX2679" fmla="*/ 613962 w 4634700"/>
              <a:gd name="connsiteY2679" fmla="*/ 1902959 h 5594518"/>
              <a:gd name="connsiteX2680" fmla="*/ 611277 w 4634700"/>
              <a:gd name="connsiteY2680" fmla="*/ 1908801 h 5594518"/>
              <a:gd name="connsiteX2681" fmla="*/ 622277 w 4634700"/>
              <a:gd name="connsiteY2681" fmla="*/ 1908196 h 5594518"/>
              <a:gd name="connsiteX2682" fmla="*/ 606030 w 4634700"/>
              <a:gd name="connsiteY2682" fmla="*/ 1921951 h 5594518"/>
              <a:gd name="connsiteX2683" fmla="*/ 602048 w 4634700"/>
              <a:gd name="connsiteY2683" fmla="*/ 1931912 h 5594518"/>
              <a:gd name="connsiteX2684" fmla="*/ 595744 w 4634700"/>
              <a:gd name="connsiteY2684" fmla="*/ 1933967 h 5594518"/>
              <a:gd name="connsiteX2685" fmla="*/ 600974 w 4634700"/>
              <a:gd name="connsiteY2685" fmla="*/ 1936842 h 5594518"/>
              <a:gd name="connsiteX2686" fmla="*/ 589407 w 4634700"/>
              <a:gd name="connsiteY2686" fmla="*/ 1942138 h 5594518"/>
              <a:gd name="connsiteX2687" fmla="*/ 585339 w 4634700"/>
              <a:gd name="connsiteY2687" fmla="*/ 1936731 h 5594518"/>
              <a:gd name="connsiteX2688" fmla="*/ 572535 w 4634700"/>
              <a:gd name="connsiteY2688" fmla="*/ 1933913 h 5594518"/>
              <a:gd name="connsiteX2689" fmla="*/ 541904 w 4634700"/>
              <a:gd name="connsiteY2689" fmla="*/ 1947429 h 5594518"/>
              <a:gd name="connsiteX2690" fmla="*/ 541414 w 4634700"/>
              <a:gd name="connsiteY2690" fmla="*/ 1931640 h 5594518"/>
              <a:gd name="connsiteX2691" fmla="*/ 541174 w 4634700"/>
              <a:gd name="connsiteY2691" fmla="*/ 1931295 h 5594518"/>
              <a:gd name="connsiteX2692" fmla="*/ 515998 w 4634700"/>
              <a:gd name="connsiteY2692" fmla="*/ 1958868 h 5594518"/>
              <a:gd name="connsiteX2693" fmla="*/ 516446 w 4634700"/>
              <a:gd name="connsiteY2693" fmla="*/ 1947520 h 5594518"/>
              <a:gd name="connsiteX2694" fmla="*/ 522497 w 4634700"/>
              <a:gd name="connsiteY2694" fmla="*/ 1940398 h 5594518"/>
              <a:gd name="connsiteX2695" fmla="*/ 521484 w 4634700"/>
              <a:gd name="connsiteY2695" fmla="*/ 1940876 h 5594518"/>
              <a:gd name="connsiteX2696" fmla="*/ 512942 w 4634700"/>
              <a:gd name="connsiteY2696" fmla="*/ 1947797 h 5594518"/>
              <a:gd name="connsiteX2697" fmla="*/ 502820 w 4634700"/>
              <a:gd name="connsiteY2697" fmla="*/ 1952108 h 5594518"/>
              <a:gd name="connsiteX2698" fmla="*/ 502509 w 4634700"/>
              <a:gd name="connsiteY2698" fmla="*/ 1948898 h 5594518"/>
              <a:gd name="connsiteX2699" fmla="*/ 497187 w 4634700"/>
              <a:gd name="connsiteY2699" fmla="*/ 1956593 h 5594518"/>
              <a:gd name="connsiteX2700" fmla="*/ 524492 w 4634700"/>
              <a:gd name="connsiteY2700" fmla="*/ 1958527 h 5594518"/>
              <a:gd name="connsiteX2701" fmla="*/ 578166 w 4634700"/>
              <a:gd name="connsiteY2701" fmla="*/ 1957958 h 5594518"/>
              <a:gd name="connsiteX2702" fmla="*/ 582356 w 4634700"/>
              <a:gd name="connsiteY2702" fmla="*/ 1959648 h 5594518"/>
              <a:gd name="connsiteX2703" fmla="*/ 598453 w 4634700"/>
              <a:gd name="connsiteY2703" fmla="*/ 1963506 h 5594518"/>
              <a:gd name="connsiteX2704" fmla="*/ 605966 w 4634700"/>
              <a:gd name="connsiteY2704" fmla="*/ 1952340 h 5594518"/>
              <a:gd name="connsiteX2705" fmla="*/ 600196 w 4634700"/>
              <a:gd name="connsiteY2705" fmla="*/ 1971383 h 5594518"/>
              <a:gd name="connsiteX2706" fmla="*/ 612120 w 4634700"/>
              <a:gd name="connsiteY2706" fmla="*/ 1970494 h 5594518"/>
              <a:gd name="connsiteX2707" fmla="*/ 598422 w 4634700"/>
              <a:gd name="connsiteY2707" fmla="*/ 1974810 h 5594518"/>
              <a:gd name="connsiteX2708" fmla="*/ 598004 w 4634700"/>
              <a:gd name="connsiteY2708" fmla="*/ 1974854 h 5594518"/>
              <a:gd name="connsiteX2709" fmla="*/ 598094 w 4634700"/>
              <a:gd name="connsiteY2709" fmla="*/ 1974659 h 5594518"/>
              <a:gd name="connsiteX2710" fmla="*/ 590269 w 4634700"/>
              <a:gd name="connsiteY2710" fmla="*/ 1972243 h 5594518"/>
              <a:gd name="connsiteX2711" fmla="*/ 583233 w 4634700"/>
              <a:gd name="connsiteY2711" fmla="*/ 1973726 h 5594518"/>
              <a:gd name="connsiteX2712" fmla="*/ 569088 w 4634700"/>
              <a:gd name="connsiteY2712" fmla="*/ 1973829 h 5594518"/>
              <a:gd name="connsiteX2713" fmla="*/ 566807 w 4634700"/>
              <a:gd name="connsiteY2713" fmla="*/ 1974904 h 5594518"/>
              <a:gd name="connsiteX2714" fmla="*/ 566091 w 4634700"/>
              <a:gd name="connsiteY2714" fmla="*/ 1976462 h 5594518"/>
              <a:gd name="connsiteX2715" fmla="*/ 572664 w 4634700"/>
              <a:gd name="connsiteY2715" fmla="*/ 1981603 h 5594518"/>
              <a:gd name="connsiteX2716" fmla="*/ 572306 w 4634700"/>
              <a:gd name="connsiteY2716" fmla="*/ 1987569 h 5594518"/>
              <a:gd name="connsiteX2717" fmla="*/ 535547 w 4634700"/>
              <a:gd name="connsiteY2717" fmla="*/ 2018311 h 5594518"/>
              <a:gd name="connsiteX2718" fmla="*/ 539346 w 4634700"/>
              <a:gd name="connsiteY2718" fmla="*/ 2021707 h 5594518"/>
              <a:gd name="connsiteX2719" fmla="*/ 538288 w 4634700"/>
              <a:gd name="connsiteY2719" fmla="*/ 2023578 h 5594518"/>
              <a:gd name="connsiteX2720" fmla="*/ 532580 w 4634700"/>
              <a:gd name="connsiteY2720" fmla="*/ 2020012 h 5594518"/>
              <a:gd name="connsiteX2721" fmla="*/ 533370 w 4634700"/>
              <a:gd name="connsiteY2721" fmla="*/ 2018724 h 5594518"/>
              <a:gd name="connsiteX2722" fmla="*/ 529866 w 4634700"/>
              <a:gd name="connsiteY2722" fmla="*/ 2016409 h 5594518"/>
              <a:gd name="connsiteX2723" fmla="*/ 561903 w 4634700"/>
              <a:gd name="connsiteY2723" fmla="*/ 1977368 h 5594518"/>
              <a:gd name="connsiteX2724" fmla="*/ 529932 w 4634700"/>
              <a:gd name="connsiteY2724" fmla="*/ 1975646 h 5594518"/>
              <a:gd name="connsiteX2725" fmla="*/ 510152 w 4634700"/>
              <a:gd name="connsiteY2725" fmla="*/ 1980234 h 5594518"/>
              <a:gd name="connsiteX2726" fmla="*/ 506484 w 4634700"/>
              <a:gd name="connsiteY2726" fmla="*/ 1980434 h 5594518"/>
              <a:gd name="connsiteX2727" fmla="*/ 486258 w 4634700"/>
              <a:gd name="connsiteY2727" fmla="*/ 1978214 h 5594518"/>
              <a:gd name="connsiteX2728" fmla="*/ 484261 w 4634700"/>
              <a:gd name="connsiteY2728" fmla="*/ 1983428 h 5594518"/>
              <a:gd name="connsiteX2729" fmla="*/ 486287 w 4634700"/>
              <a:gd name="connsiteY2729" fmla="*/ 1982473 h 5594518"/>
              <a:gd name="connsiteX2730" fmla="*/ 482412 w 4634700"/>
              <a:gd name="connsiteY2730" fmla="*/ 1989181 h 5594518"/>
              <a:gd name="connsiteX2731" fmla="*/ 481965 w 4634700"/>
              <a:gd name="connsiteY2731" fmla="*/ 1990154 h 5594518"/>
              <a:gd name="connsiteX2732" fmla="*/ 481801 w 4634700"/>
              <a:gd name="connsiteY2732" fmla="*/ 1990079 h 5594518"/>
              <a:gd name="connsiteX2733" fmla="*/ 477222 w 4634700"/>
              <a:gd name="connsiteY2733" fmla="*/ 1997880 h 5594518"/>
              <a:gd name="connsiteX2734" fmla="*/ 467714 w 4634700"/>
              <a:gd name="connsiteY2734" fmla="*/ 1993511 h 5594518"/>
              <a:gd name="connsiteX2735" fmla="*/ 478463 w 4634700"/>
              <a:gd name="connsiteY2735" fmla="*/ 1985245 h 5594518"/>
              <a:gd name="connsiteX2736" fmla="*/ 473201 w 4634700"/>
              <a:gd name="connsiteY2736" fmla="*/ 1978112 h 5594518"/>
              <a:gd name="connsiteX2737" fmla="*/ 459891 w 4634700"/>
              <a:gd name="connsiteY2737" fmla="*/ 1980720 h 5594518"/>
              <a:gd name="connsiteX2738" fmla="*/ 441406 w 4634700"/>
              <a:gd name="connsiteY2738" fmla="*/ 1988970 h 5594518"/>
              <a:gd name="connsiteX2739" fmla="*/ 432911 w 4634700"/>
              <a:gd name="connsiteY2739" fmla="*/ 1986715 h 5594518"/>
              <a:gd name="connsiteX2740" fmla="*/ 423327 w 4634700"/>
              <a:gd name="connsiteY2740" fmla="*/ 1989857 h 5594518"/>
              <a:gd name="connsiteX2741" fmla="*/ 416217 w 4634700"/>
              <a:gd name="connsiteY2741" fmla="*/ 1996259 h 5594518"/>
              <a:gd name="connsiteX2742" fmla="*/ 410476 w 4634700"/>
              <a:gd name="connsiteY2742" fmla="*/ 2001402 h 5594518"/>
              <a:gd name="connsiteX2743" fmla="*/ 398463 w 4634700"/>
              <a:gd name="connsiteY2743" fmla="*/ 2012860 h 5594518"/>
              <a:gd name="connsiteX2744" fmla="*/ 389086 w 4634700"/>
              <a:gd name="connsiteY2744" fmla="*/ 2022464 h 5594518"/>
              <a:gd name="connsiteX2745" fmla="*/ 389323 w 4634700"/>
              <a:gd name="connsiteY2745" fmla="*/ 2027994 h 5594518"/>
              <a:gd name="connsiteX2746" fmla="*/ 384688 w 4634700"/>
              <a:gd name="connsiteY2746" fmla="*/ 2027280 h 5594518"/>
              <a:gd name="connsiteX2747" fmla="*/ 374595 w 4634700"/>
              <a:gd name="connsiteY2747" fmla="*/ 2038442 h 5594518"/>
              <a:gd name="connsiteX2748" fmla="*/ 381856 w 4634700"/>
              <a:gd name="connsiteY2748" fmla="*/ 2024801 h 5594518"/>
              <a:gd name="connsiteX2749" fmla="*/ 375790 w 4634700"/>
              <a:gd name="connsiteY2749" fmla="*/ 2027199 h 5594518"/>
              <a:gd name="connsiteX2750" fmla="*/ 370992 w 4634700"/>
              <a:gd name="connsiteY2750" fmla="*/ 2018628 h 5594518"/>
              <a:gd name="connsiteX2751" fmla="*/ 343223 w 4634700"/>
              <a:gd name="connsiteY2751" fmla="*/ 2018130 h 5594518"/>
              <a:gd name="connsiteX2752" fmla="*/ 329003 w 4634700"/>
              <a:gd name="connsiteY2752" fmla="*/ 2012777 h 5594518"/>
              <a:gd name="connsiteX2753" fmla="*/ 320744 w 4634700"/>
              <a:gd name="connsiteY2753" fmla="*/ 2026431 h 5594518"/>
              <a:gd name="connsiteX2754" fmla="*/ 313261 w 4634700"/>
              <a:gd name="connsiteY2754" fmla="*/ 2026294 h 5594518"/>
              <a:gd name="connsiteX2755" fmla="*/ 319507 w 4634700"/>
              <a:gd name="connsiteY2755" fmla="*/ 2020912 h 5594518"/>
              <a:gd name="connsiteX2756" fmla="*/ 318151 w 4634700"/>
              <a:gd name="connsiteY2756" fmla="*/ 2019110 h 5594518"/>
              <a:gd name="connsiteX2757" fmla="*/ 286151 w 4634700"/>
              <a:gd name="connsiteY2757" fmla="*/ 2018316 h 5594518"/>
              <a:gd name="connsiteX2758" fmla="*/ 280411 w 4634700"/>
              <a:gd name="connsiteY2758" fmla="*/ 2020869 h 5594518"/>
              <a:gd name="connsiteX2759" fmla="*/ 260913 w 4634700"/>
              <a:gd name="connsiteY2759" fmla="*/ 2029595 h 5594518"/>
              <a:gd name="connsiteX2760" fmla="*/ 261407 w 4634700"/>
              <a:gd name="connsiteY2760" fmla="*/ 2014258 h 5594518"/>
              <a:gd name="connsiteX2761" fmla="*/ 235263 w 4634700"/>
              <a:gd name="connsiteY2761" fmla="*/ 2017572 h 5594518"/>
              <a:gd name="connsiteX2762" fmla="*/ 225605 w 4634700"/>
              <a:gd name="connsiteY2762" fmla="*/ 2015258 h 5594518"/>
              <a:gd name="connsiteX2763" fmla="*/ 235905 w 4634700"/>
              <a:gd name="connsiteY2763" fmla="*/ 2007965 h 5594518"/>
              <a:gd name="connsiteX2764" fmla="*/ 231418 w 4634700"/>
              <a:gd name="connsiteY2764" fmla="*/ 2000010 h 5594518"/>
              <a:gd name="connsiteX2765" fmla="*/ 246832 w 4634700"/>
              <a:gd name="connsiteY2765" fmla="*/ 1996716 h 5594518"/>
              <a:gd name="connsiteX2766" fmla="*/ 227291 w 4634700"/>
              <a:gd name="connsiteY2766" fmla="*/ 1996461 h 5594518"/>
              <a:gd name="connsiteX2767" fmla="*/ 210924 w 4634700"/>
              <a:gd name="connsiteY2767" fmla="*/ 1998374 h 5594518"/>
              <a:gd name="connsiteX2768" fmla="*/ 208257 w 4634700"/>
              <a:gd name="connsiteY2768" fmla="*/ 1995970 h 5594518"/>
              <a:gd name="connsiteX2769" fmla="*/ 197809 w 4634700"/>
              <a:gd name="connsiteY2769" fmla="*/ 1984568 h 5594518"/>
              <a:gd name="connsiteX2770" fmla="*/ 205547 w 4634700"/>
              <a:gd name="connsiteY2770" fmla="*/ 1966429 h 5594518"/>
              <a:gd name="connsiteX2771" fmla="*/ 211898 w 4634700"/>
              <a:gd name="connsiteY2771" fmla="*/ 1952606 h 5594518"/>
              <a:gd name="connsiteX2772" fmla="*/ 208486 w 4634700"/>
              <a:gd name="connsiteY2772" fmla="*/ 1944906 h 5594518"/>
              <a:gd name="connsiteX2773" fmla="*/ 202582 w 4634700"/>
              <a:gd name="connsiteY2773" fmla="*/ 1960352 h 5594518"/>
              <a:gd name="connsiteX2774" fmla="*/ 200347 w 4634700"/>
              <a:gd name="connsiteY2774" fmla="*/ 1960029 h 5594518"/>
              <a:gd name="connsiteX2775" fmla="*/ 201228 w 4634700"/>
              <a:gd name="connsiteY2775" fmla="*/ 1950768 h 5594518"/>
              <a:gd name="connsiteX2776" fmla="*/ 186067 w 4634700"/>
              <a:gd name="connsiteY2776" fmla="*/ 1953941 h 5594518"/>
              <a:gd name="connsiteX2777" fmla="*/ 183323 w 4634700"/>
              <a:gd name="connsiteY2777" fmla="*/ 1972015 h 5594518"/>
              <a:gd name="connsiteX2778" fmla="*/ 195036 w 4634700"/>
              <a:gd name="connsiteY2778" fmla="*/ 1988009 h 5594518"/>
              <a:gd name="connsiteX2779" fmla="*/ 135802 w 4634700"/>
              <a:gd name="connsiteY2779" fmla="*/ 1998520 h 5594518"/>
              <a:gd name="connsiteX2780" fmla="*/ 151768 w 4634700"/>
              <a:gd name="connsiteY2780" fmla="*/ 1980625 h 5594518"/>
              <a:gd name="connsiteX2781" fmla="*/ 151454 w 4634700"/>
              <a:gd name="connsiteY2781" fmla="*/ 1990383 h 5594518"/>
              <a:gd name="connsiteX2782" fmla="*/ 163051 w 4634700"/>
              <a:gd name="connsiteY2782" fmla="*/ 1978972 h 5594518"/>
              <a:gd name="connsiteX2783" fmla="*/ 173186 w 4634700"/>
              <a:gd name="connsiteY2783" fmla="*/ 1976789 h 5594518"/>
              <a:gd name="connsiteX2784" fmla="*/ 172786 w 4634700"/>
              <a:gd name="connsiteY2784" fmla="*/ 1965995 h 5594518"/>
              <a:gd name="connsiteX2785" fmla="*/ 178034 w 4634700"/>
              <a:gd name="connsiteY2785" fmla="*/ 1955437 h 5594518"/>
              <a:gd name="connsiteX2786" fmla="*/ 156376 w 4634700"/>
              <a:gd name="connsiteY2786" fmla="*/ 1953739 h 5594518"/>
              <a:gd name="connsiteX2787" fmla="*/ 161804 w 4634700"/>
              <a:gd name="connsiteY2787" fmla="*/ 1940199 h 5594518"/>
              <a:gd name="connsiteX2788" fmla="*/ 130829 w 4634700"/>
              <a:gd name="connsiteY2788" fmla="*/ 1943653 h 5594518"/>
              <a:gd name="connsiteX2789" fmla="*/ 98752 w 4634700"/>
              <a:gd name="connsiteY2789" fmla="*/ 1947778 h 5594518"/>
              <a:gd name="connsiteX2790" fmla="*/ 107130 w 4634700"/>
              <a:gd name="connsiteY2790" fmla="*/ 1940780 h 5594518"/>
              <a:gd name="connsiteX2791" fmla="*/ 159344 w 4634700"/>
              <a:gd name="connsiteY2791" fmla="*/ 1928695 h 5594518"/>
              <a:gd name="connsiteX2792" fmla="*/ 162177 w 4634700"/>
              <a:gd name="connsiteY2792" fmla="*/ 1925987 h 5594518"/>
              <a:gd name="connsiteX2793" fmla="*/ 146141 w 4634700"/>
              <a:gd name="connsiteY2793" fmla="*/ 1920271 h 5594518"/>
              <a:gd name="connsiteX2794" fmla="*/ 146200 w 4634700"/>
              <a:gd name="connsiteY2794" fmla="*/ 1918412 h 5594518"/>
              <a:gd name="connsiteX2795" fmla="*/ 177114 w 4634700"/>
              <a:gd name="connsiteY2795" fmla="*/ 1914223 h 5594518"/>
              <a:gd name="connsiteX2796" fmla="*/ 174475 w 4634700"/>
              <a:gd name="connsiteY2796" fmla="*/ 1926450 h 5594518"/>
              <a:gd name="connsiteX2797" fmla="*/ 182508 w 4634700"/>
              <a:gd name="connsiteY2797" fmla="*/ 1930141 h 5594518"/>
              <a:gd name="connsiteX2798" fmla="*/ 182822 w 4634700"/>
              <a:gd name="connsiteY2798" fmla="*/ 1920383 h 5594518"/>
              <a:gd name="connsiteX2799" fmla="*/ 206330 w 4634700"/>
              <a:gd name="connsiteY2799" fmla="*/ 1905953 h 5594518"/>
              <a:gd name="connsiteX2800" fmla="*/ 183227 w 4634700"/>
              <a:gd name="connsiteY2800" fmla="*/ 1905243 h 5594518"/>
              <a:gd name="connsiteX2801" fmla="*/ 161359 w 4634700"/>
              <a:gd name="connsiteY2801" fmla="*/ 1907457 h 5594518"/>
              <a:gd name="connsiteX2802" fmla="*/ 166995 w 4634700"/>
              <a:gd name="connsiteY2802" fmla="*/ 1902972 h 5594518"/>
              <a:gd name="connsiteX2803" fmla="*/ 183883 w 4634700"/>
              <a:gd name="connsiteY2803" fmla="*/ 1895170 h 5594518"/>
              <a:gd name="connsiteX2804" fmla="*/ 197164 w 4634700"/>
              <a:gd name="connsiteY2804" fmla="*/ 1893488 h 5594518"/>
              <a:gd name="connsiteX2805" fmla="*/ 201874 w 4634700"/>
              <a:gd name="connsiteY2805" fmla="*/ 1894475 h 5594518"/>
              <a:gd name="connsiteX2806" fmla="*/ 219833 w 4634700"/>
              <a:gd name="connsiteY2806" fmla="*/ 1905085 h 5594518"/>
              <a:gd name="connsiteX2807" fmla="*/ 226675 w 4634700"/>
              <a:gd name="connsiteY2807" fmla="*/ 1907048 h 5594518"/>
              <a:gd name="connsiteX2808" fmla="*/ 224828 w 4634700"/>
              <a:gd name="connsiteY2808" fmla="*/ 1899835 h 5594518"/>
              <a:gd name="connsiteX2809" fmla="*/ 231893 w 4634700"/>
              <a:gd name="connsiteY2809" fmla="*/ 1887047 h 5594518"/>
              <a:gd name="connsiteX2810" fmla="*/ 251675 w 4634700"/>
              <a:gd name="connsiteY2810" fmla="*/ 1882459 h 5594518"/>
              <a:gd name="connsiteX2811" fmla="*/ 266416 w 4634700"/>
              <a:gd name="connsiteY2811" fmla="*/ 1881921 h 5594518"/>
              <a:gd name="connsiteX2812" fmla="*/ 280710 w 4634700"/>
              <a:gd name="connsiteY2812" fmla="*/ 1877171 h 5594518"/>
              <a:gd name="connsiteX2813" fmla="*/ 291593 w 4634700"/>
              <a:gd name="connsiteY2813" fmla="*/ 1869910 h 5594518"/>
              <a:gd name="connsiteX2814" fmla="*/ 291100 w 4634700"/>
              <a:gd name="connsiteY2814" fmla="*/ 1867091 h 5594518"/>
              <a:gd name="connsiteX2815" fmla="*/ 242211 w 4634700"/>
              <a:gd name="connsiteY2815" fmla="*/ 1874102 h 5594518"/>
              <a:gd name="connsiteX2816" fmla="*/ 240452 w 4634700"/>
              <a:gd name="connsiteY2816" fmla="*/ 1866692 h 5594518"/>
              <a:gd name="connsiteX2817" fmla="*/ 228050 w 4634700"/>
              <a:gd name="connsiteY2817" fmla="*/ 1872077 h 5594518"/>
              <a:gd name="connsiteX2818" fmla="*/ 222089 w 4634700"/>
              <a:gd name="connsiteY2818" fmla="*/ 1860849 h 5594518"/>
              <a:gd name="connsiteX2819" fmla="*/ 263438 w 4634700"/>
              <a:gd name="connsiteY2819" fmla="*/ 1847780 h 5594518"/>
              <a:gd name="connsiteX2820" fmla="*/ 321034 w 4634700"/>
              <a:gd name="connsiteY2820" fmla="*/ 1831327 h 5594518"/>
              <a:gd name="connsiteX2821" fmla="*/ 371996 w 4634700"/>
              <a:gd name="connsiteY2821" fmla="*/ 1834936 h 5594518"/>
              <a:gd name="connsiteX2822" fmla="*/ 386096 w 4634700"/>
              <a:gd name="connsiteY2822" fmla="*/ 1833634 h 5594518"/>
              <a:gd name="connsiteX2823" fmla="*/ 434808 w 4634700"/>
              <a:gd name="connsiteY2823" fmla="*/ 1816637 h 5594518"/>
              <a:gd name="connsiteX2824" fmla="*/ 461013 w 4634700"/>
              <a:gd name="connsiteY2824" fmla="*/ 1814059 h 5594518"/>
              <a:gd name="connsiteX2825" fmla="*/ 461281 w 4634700"/>
              <a:gd name="connsiteY2825" fmla="*/ 1805694 h 5594518"/>
              <a:gd name="connsiteX2826" fmla="*/ 456900 w 4634700"/>
              <a:gd name="connsiteY2826" fmla="*/ 1807454 h 5594518"/>
              <a:gd name="connsiteX2827" fmla="*/ 445602 w 4634700"/>
              <a:gd name="connsiteY2827" fmla="*/ 1809570 h 5594518"/>
              <a:gd name="connsiteX2828" fmla="*/ 409574 w 4634700"/>
              <a:gd name="connsiteY2828" fmla="*/ 1809758 h 5594518"/>
              <a:gd name="connsiteX2829" fmla="*/ 389376 w 4634700"/>
              <a:gd name="connsiteY2829" fmla="*/ 1829952 h 5594518"/>
              <a:gd name="connsiteX2830" fmla="*/ 399215 w 4634700"/>
              <a:gd name="connsiteY2830" fmla="*/ 1808537 h 5594518"/>
              <a:gd name="connsiteX2831" fmla="*/ 398068 w 4634700"/>
              <a:gd name="connsiteY2831" fmla="*/ 1808010 h 5594518"/>
              <a:gd name="connsiteX2832" fmla="*/ 403806 w 4634700"/>
              <a:gd name="connsiteY2832" fmla="*/ 1802866 h 5594518"/>
              <a:gd name="connsiteX2833" fmla="*/ 414242 w 4634700"/>
              <a:gd name="connsiteY2833" fmla="*/ 1796578 h 5594518"/>
              <a:gd name="connsiteX2834" fmla="*/ 413108 w 4634700"/>
              <a:gd name="connsiteY2834" fmla="*/ 1800772 h 5594518"/>
              <a:gd name="connsiteX2835" fmla="*/ 422395 w 4634700"/>
              <a:gd name="connsiteY2835" fmla="*/ 1796551 h 5594518"/>
              <a:gd name="connsiteX2836" fmla="*/ 423259 w 4634700"/>
              <a:gd name="connsiteY2836" fmla="*/ 1790345 h 5594518"/>
              <a:gd name="connsiteX2837" fmla="*/ 422186 w 4634700"/>
              <a:gd name="connsiteY2837" fmla="*/ 1792682 h 5594518"/>
              <a:gd name="connsiteX2838" fmla="*/ 415359 w 4634700"/>
              <a:gd name="connsiteY2838" fmla="*/ 1795440 h 5594518"/>
              <a:gd name="connsiteX2839" fmla="*/ 417938 w 4634700"/>
              <a:gd name="connsiteY2839" fmla="*/ 1787666 h 5594518"/>
              <a:gd name="connsiteX2840" fmla="*/ 424110 w 4634700"/>
              <a:gd name="connsiteY2840" fmla="*/ 1784605 h 5594518"/>
              <a:gd name="connsiteX2841" fmla="*/ 424422 w 4634700"/>
              <a:gd name="connsiteY2841" fmla="*/ 1782627 h 5594518"/>
              <a:gd name="connsiteX2842" fmla="*/ 418014 w 4634700"/>
              <a:gd name="connsiteY2842" fmla="*/ 1780155 h 5594518"/>
              <a:gd name="connsiteX2843" fmla="*/ 436885 w 4634700"/>
              <a:gd name="connsiteY2843" fmla="*/ 1775384 h 5594518"/>
              <a:gd name="connsiteX2844" fmla="*/ 434173 w 4634700"/>
              <a:gd name="connsiteY2844" fmla="*/ 1764001 h 5594518"/>
              <a:gd name="connsiteX2845" fmla="*/ 435813 w 4634700"/>
              <a:gd name="connsiteY2845" fmla="*/ 1756972 h 5594518"/>
              <a:gd name="connsiteX2846" fmla="*/ 445921 w 4634700"/>
              <a:gd name="connsiteY2846" fmla="*/ 1740159 h 5594518"/>
              <a:gd name="connsiteX2847" fmla="*/ 429571 w 4634700"/>
              <a:gd name="connsiteY2847" fmla="*/ 1739013 h 5594518"/>
              <a:gd name="connsiteX2848" fmla="*/ 398491 w 4634700"/>
              <a:gd name="connsiteY2848" fmla="*/ 1745720 h 5594518"/>
              <a:gd name="connsiteX2849" fmla="*/ 374583 w 4634700"/>
              <a:gd name="connsiteY2849" fmla="*/ 1757134 h 5594518"/>
              <a:gd name="connsiteX2850" fmla="*/ 362002 w 4634700"/>
              <a:gd name="connsiteY2850" fmla="*/ 1760315 h 5594518"/>
              <a:gd name="connsiteX2851" fmla="*/ 299339 w 4634700"/>
              <a:gd name="connsiteY2851" fmla="*/ 1755810 h 5594518"/>
              <a:gd name="connsiteX2852" fmla="*/ 264031 w 4634700"/>
              <a:gd name="connsiteY2852" fmla="*/ 1738880 h 5594518"/>
              <a:gd name="connsiteX2853" fmla="*/ 259815 w 4634700"/>
              <a:gd name="connsiteY2853" fmla="*/ 1712185 h 5594518"/>
              <a:gd name="connsiteX2854" fmla="*/ 255078 w 4634700"/>
              <a:gd name="connsiteY2854" fmla="*/ 1691380 h 5594518"/>
              <a:gd name="connsiteX2855" fmla="*/ 254871 w 4634700"/>
              <a:gd name="connsiteY2855" fmla="*/ 1674543 h 5594518"/>
              <a:gd name="connsiteX2856" fmla="*/ 260705 w 4634700"/>
              <a:gd name="connsiteY2856" fmla="*/ 1632894 h 5594518"/>
              <a:gd name="connsiteX2857" fmla="*/ 261129 w 4634700"/>
              <a:gd name="connsiteY2857" fmla="*/ 1565416 h 5594518"/>
              <a:gd name="connsiteX2858" fmla="*/ 262920 w 4634700"/>
              <a:gd name="connsiteY2858" fmla="*/ 1551148 h 5594518"/>
              <a:gd name="connsiteX2859" fmla="*/ 287545 w 4634700"/>
              <a:gd name="connsiteY2859" fmla="*/ 1535583 h 5594518"/>
              <a:gd name="connsiteX2860" fmla="*/ 280019 w 4634700"/>
              <a:gd name="connsiteY2860" fmla="*/ 1521278 h 5594518"/>
              <a:gd name="connsiteX2861" fmla="*/ 297059 w 4634700"/>
              <a:gd name="connsiteY2861" fmla="*/ 1495861 h 5594518"/>
              <a:gd name="connsiteX2862" fmla="*/ 326173 w 4634700"/>
              <a:gd name="connsiteY2862" fmla="*/ 1464908 h 5594518"/>
              <a:gd name="connsiteX2863" fmla="*/ 334328 w 4634700"/>
              <a:gd name="connsiteY2863" fmla="*/ 1457102 h 5594518"/>
              <a:gd name="connsiteX2864" fmla="*/ 386395 w 4634700"/>
              <a:gd name="connsiteY2864" fmla="*/ 1421132 h 5594518"/>
              <a:gd name="connsiteX2865" fmla="*/ 408874 w 4634700"/>
              <a:gd name="connsiteY2865" fmla="*/ 1405051 h 5594518"/>
              <a:gd name="connsiteX2866" fmla="*/ 476640 w 4634700"/>
              <a:gd name="connsiteY2866" fmla="*/ 1356961 h 5594518"/>
              <a:gd name="connsiteX2867" fmla="*/ 515187 w 4634700"/>
              <a:gd name="connsiteY2867" fmla="*/ 1330109 h 5594518"/>
              <a:gd name="connsiteX2868" fmla="*/ 646790 w 4634700"/>
              <a:gd name="connsiteY2868" fmla="*/ 1288713 h 5594518"/>
              <a:gd name="connsiteX2869" fmla="*/ 740419 w 4634700"/>
              <a:gd name="connsiteY2869" fmla="*/ 1225388 h 5594518"/>
              <a:gd name="connsiteX2870" fmla="*/ 777670 w 4634700"/>
              <a:gd name="connsiteY2870" fmla="*/ 1202655 h 5594518"/>
              <a:gd name="connsiteX2871" fmla="*/ 802907 w 4634700"/>
              <a:gd name="connsiteY2871" fmla="*/ 1186190 h 5594518"/>
              <a:gd name="connsiteX2872" fmla="*/ 816113 w 4634700"/>
              <a:gd name="connsiteY2872" fmla="*/ 1176462 h 5594518"/>
              <a:gd name="connsiteX2873" fmla="*/ 865155 w 4634700"/>
              <a:gd name="connsiteY2873" fmla="*/ 1149242 h 5594518"/>
              <a:gd name="connsiteX2874" fmla="*/ 892895 w 4634700"/>
              <a:gd name="connsiteY2874" fmla="*/ 1132514 h 5594518"/>
              <a:gd name="connsiteX2875" fmla="*/ 915525 w 4634700"/>
              <a:gd name="connsiteY2875" fmla="*/ 1111786 h 5594518"/>
              <a:gd name="connsiteX2876" fmla="*/ 952194 w 4634700"/>
              <a:gd name="connsiteY2876" fmla="*/ 1091613 h 5594518"/>
              <a:gd name="connsiteX2877" fmla="*/ 963908 w 4634700"/>
              <a:gd name="connsiteY2877" fmla="*/ 1086859 h 5594518"/>
              <a:gd name="connsiteX2878" fmla="*/ 975447 w 4634700"/>
              <a:gd name="connsiteY2878" fmla="*/ 1082491 h 5594518"/>
              <a:gd name="connsiteX2879" fmla="*/ 1004647 w 4634700"/>
              <a:gd name="connsiteY2879" fmla="*/ 1074687 h 5594518"/>
              <a:gd name="connsiteX2880" fmla="*/ 1016438 w 4634700"/>
              <a:gd name="connsiteY2880" fmla="*/ 1067608 h 5594518"/>
              <a:gd name="connsiteX2881" fmla="*/ 1038067 w 4634700"/>
              <a:gd name="connsiteY2881" fmla="*/ 1046892 h 5594518"/>
              <a:gd name="connsiteX2882" fmla="*/ 1047668 w 4634700"/>
              <a:gd name="connsiteY2882" fmla="*/ 1035504 h 5594518"/>
              <a:gd name="connsiteX2883" fmla="*/ 1060174 w 4634700"/>
              <a:gd name="connsiteY2883" fmla="*/ 1047616 h 5594518"/>
              <a:gd name="connsiteX2884" fmla="*/ 1065540 w 4634700"/>
              <a:gd name="connsiteY2884" fmla="*/ 1046309 h 5594518"/>
              <a:gd name="connsiteX2885" fmla="*/ 1096215 w 4634700"/>
              <a:gd name="connsiteY2885" fmla="*/ 1028809 h 5594518"/>
              <a:gd name="connsiteX2886" fmla="*/ 1141441 w 4634700"/>
              <a:gd name="connsiteY2886" fmla="*/ 1003844 h 5594518"/>
              <a:gd name="connsiteX2887" fmla="*/ 1157228 w 4634700"/>
              <a:gd name="connsiteY2887" fmla="*/ 981151 h 5594518"/>
              <a:gd name="connsiteX2888" fmla="*/ 1179466 w 4634700"/>
              <a:gd name="connsiteY2888" fmla="*/ 982880 h 5594518"/>
              <a:gd name="connsiteX2889" fmla="*/ 1201693 w 4634700"/>
              <a:gd name="connsiteY2889" fmla="*/ 974701 h 5594518"/>
              <a:gd name="connsiteX2890" fmla="*/ 1221637 w 4634700"/>
              <a:gd name="connsiteY2890" fmla="*/ 967596 h 5594518"/>
              <a:gd name="connsiteX2891" fmla="*/ 1233932 w 4634700"/>
              <a:gd name="connsiteY2891" fmla="*/ 962871 h 5594518"/>
              <a:gd name="connsiteX2892" fmla="*/ 1678127 w 4634700"/>
              <a:gd name="connsiteY2892" fmla="*/ 702683 h 5594518"/>
              <a:gd name="connsiteX2893" fmla="*/ 1481058 w 4634700"/>
              <a:gd name="connsiteY2893" fmla="*/ 751727 h 5594518"/>
              <a:gd name="connsiteX2894" fmla="*/ 1175306 w 4634700"/>
              <a:gd name="connsiteY2894" fmla="*/ 874389 h 5594518"/>
              <a:gd name="connsiteX2895" fmla="*/ 1020998 w 4634700"/>
              <a:gd name="connsiteY2895" fmla="*/ 941432 h 5594518"/>
              <a:gd name="connsiteX2896" fmla="*/ 999398 w 4634700"/>
              <a:gd name="connsiteY2896" fmla="*/ 963811 h 5594518"/>
              <a:gd name="connsiteX2897" fmla="*/ 909259 w 4634700"/>
              <a:gd name="connsiteY2897" fmla="*/ 1022136 h 5594518"/>
              <a:gd name="connsiteX2898" fmla="*/ 855238 w 4634700"/>
              <a:gd name="connsiteY2898" fmla="*/ 1043767 h 5594518"/>
              <a:gd name="connsiteX2899" fmla="*/ 783365 w 4634700"/>
              <a:gd name="connsiteY2899" fmla="*/ 1046348 h 5594518"/>
              <a:gd name="connsiteX2900" fmla="*/ 744049 w 4634700"/>
              <a:gd name="connsiteY2900" fmla="*/ 1016966 h 5594518"/>
              <a:gd name="connsiteX2901" fmla="*/ 724320 w 4634700"/>
              <a:gd name="connsiteY2901" fmla="*/ 963099 h 5594518"/>
              <a:gd name="connsiteX2902" fmla="*/ 715247 w 4634700"/>
              <a:gd name="connsiteY2902" fmla="*/ 921912 h 5594518"/>
              <a:gd name="connsiteX2903" fmla="*/ 708616 w 4634700"/>
              <a:gd name="connsiteY2903" fmla="*/ 903066 h 5594518"/>
              <a:gd name="connsiteX2904" fmla="*/ 725416 w 4634700"/>
              <a:gd name="connsiteY2904" fmla="*/ 890271 h 5594518"/>
              <a:gd name="connsiteX2905" fmla="*/ 730610 w 4634700"/>
              <a:gd name="connsiteY2905" fmla="*/ 845263 h 5594518"/>
              <a:gd name="connsiteX2906" fmla="*/ 735201 w 4634700"/>
              <a:gd name="connsiteY2906" fmla="*/ 831812 h 5594518"/>
              <a:gd name="connsiteX2907" fmla="*/ 753493 w 4634700"/>
              <a:gd name="connsiteY2907" fmla="*/ 793293 h 5594518"/>
              <a:gd name="connsiteX2908" fmla="*/ 770310 w 4634700"/>
              <a:gd name="connsiteY2908" fmla="*/ 756691 h 5594518"/>
              <a:gd name="connsiteX2909" fmla="*/ 781106 w 4634700"/>
              <a:gd name="connsiteY2909" fmla="*/ 728875 h 5594518"/>
              <a:gd name="connsiteX2910" fmla="*/ 1162664 w 4634700"/>
              <a:gd name="connsiteY2910" fmla="*/ 491786 h 5594518"/>
              <a:gd name="connsiteX2911" fmla="*/ 1182354 w 4634700"/>
              <a:gd name="connsiteY2911" fmla="*/ 477019 h 5594518"/>
              <a:gd name="connsiteX2912" fmla="*/ 1247897 w 4634700"/>
              <a:gd name="connsiteY2912" fmla="*/ 451485 h 5594518"/>
              <a:gd name="connsiteX2913" fmla="*/ 1269079 w 4634700"/>
              <a:gd name="connsiteY2913" fmla="*/ 442117 h 5594518"/>
              <a:gd name="connsiteX2914" fmla="*/ 1294435 w 4634700"/>
              <a:gd name="connsiteY2914" fmla="*/ 427123 h 5594518"/>
              <a:gd name="connsiteX2915" fmla="*/ 1306330 w 4634700"/>
              <a:gd name="connsiteY2915" fmla="*/ 421978 h 5594518"/>
              <a:gd name="connsiteX2916" fmla="*/ 1363703 w 4634700"/>
              <a:gd name="connsiteY2916" fmla="*/ 394343 h 5594518"/>
              <a:gd name="connsiteX2917" fmla="*/ 1381128 w 4634700"/>
              <a:gd name="connsiteY2917" fmla="*/ 387964 h 5594518"/>
              <a:gd name="connsiteX2918" fmla="*/ 1466613 w 4634700"/>
              <a:gd name="connsiteY2918" fmla="*/ 350139 h 5594518"/>
              <a:gd name="connsiteX2919" fmla="*/ 1476409 w 4634700"/>
              <a:gd name="connsiteY2919" fmla="*/ 345678 h 5594518"/>
              <a:gd name="connsiteX2920" fmla="*/ 1556258 w 4634700"/>
              <a:gd name="connsiteY2920" fmla="*/ 320116 h 5594518"/>
              <a:gd name="connsiteX2921" fmla="*/ 1622427 w 4634700"/>
              <a:gd name="connsiteY2921" fmla="*/ 293220 h 5594518"/>
              <a:gd name="connsiteX2922" fmla="*/ 1661719 w 4634700"/>
              <a:gd name="connsiteY2922" fmla="*/ 284630 h 5594518"/>
              <a:gd name="connsiteX2923" fmla="*/ 1647392 w 4634700"/>
              <a:gd name="connsiteY2923" fmla="*/ 300683 h 5594518"/>
              <a:gd name="connsiteX2924" fmla="*/ 1650298 w 4634700"/>
              <a:gd name="connsiteY2924" fmla="*/ 303434 h 5594518"/>
              <a:gd name="connsiteX2925" fmla="*/ 1729896 w 4634700"/>
              <a:gd name="connsiteY2925" fmla="*/ 275398 h 5594518"/>
              <a:gd name="connsiteX2926" fmla="*/ 1753656 w 4634700"/>
              <a:gd name="connsiteY2926" fmla="*/ 266038 h 5594518"/>
              <a:gd name="connsiteX2927" fmla="*/ 1755356 w 4634700"/>
              <a:gd name="connsiteY2927" fmla="*/ 262339 h 5594518"/>
              <a:gd name="connsiteX2928" fmla="*/ 1759918 w 4634700"/>
              <a:gd name="connsiteY2928" fmla="*/ 249815 h 5594518"/>
              <a:gd name="connsiteX2929" fmla="*/ 1771396 w 4634700"/>
              <a:gd name="connsiteY2929" fmla="*/ 249902 h 5594518"/>
              <a:gd name="connsiteX2930" fmla="*/ 1793900 w 4634700"/>
              <a:gd name="connsiteY2930" fmla="*/ 253640 h 5594518"/>
              <a:gd name="connsiteX2931" fmla="*/ 1866479 w 4634700"/>
              <a:gd name="connsiteY2931" fmla="*/ 231810 h 5594518"/>
              <a:gd name="connsiteX2932" fmla="*/ 1886259 w 4634700"/>
              <a:gd name="connsiteY2932" fmla="*/ 224629 h 5594518"/>
              <a:gd name="connsiteX2933" fmla="*/ 1923598 w 4634700"/>
              <a:gd name="connsiteY2933" fmla="*/ 214668 h 5594518"/>
              <a:gd name="connsiteX2934" fmla="*/ 1933583 w 4634700"/>
              <a:gd name="connsiteY2934" fmla="*/ 211948 h 5594518"/>
              <a:gd name="connsiteX2935" fmla="*/ 2015656 w 4634700"/>
              <a:gd name="connsiteY2935" fmla="*/ 163829 h 5594518"/>
              <a:gd name="connsiteX2936" fmla="*/ 2090650 w 4634700"/>
              <a:gd name="connsiteY2936" fmla="*/ 144524 h 5594518"/>
              <a:gd name="connsiteX2937" fmla="*/ 2115154 w 4634700"/>
              <a:gd name="connsiteY2937" fmla="*/ 135268 h 5594518"/>
              <a:gd name="connsiteX2938" fmla="*/ 2147545 w 4634700"/>
              <a:gd name="connsiteY2938" fmla="*/ 126572 h 5594518"/>
              <a:gd name="connsiteX2939" fmla="*/ 2218094 w 4634700"/>
              <a:gd name="connsiteY2939" fmla="*/ 116071 h 5594518"/>
              <a:gd name="connsiteX2940" fmla="*/ 2278744 w 4634700"/>
              <a:gd name="connsiteY2940" fmla="*/ 102911 h 5594518"/>
              <a:gd name="connsiteX2941" fmla="*/ 2377361 w 4634700"/>
              <a:gd name="connsiteY2941" fmla="*/ 68052 h 5594518"/>
              <a:gd name="connsiteX2942" fmla="*/ 2461042 w 4634700"/>
              <a:gd name="connsiteY2942" fmla="*/ 52739 h 5594518"/>
              <a:gd name="connsiteX2943" fmla="*/ 2486338 w 4634700"/>
              <a:gd name="connsiteY2943" fmla="*/ 47385 h 5594518"/>
              <a:gd name="connsiteX2944" fmla="*/ 2612827 w 4634700"/>
              <a:gd name="connsiteY2944" fmla="*/ 22738 h 5594518"/>
              <a:gd name="connsiteX2945" fmla="*/ 2632933 w 4634700"/>
              <a:gd name="connsiteY2945" fmla="*/ 18301 h 5594518"/>
              <a:gd name="connsiteX2946" fmla="*/ 2685147 w 4634700"/>
              <a:gd name="connsiteY2946" fmla="*/ 8808 h 5594518"/>
              <a:gd name="connsiteX2947" fmla="*/ 2733145 w 4634700"/>
              <a:gd name="connsiteY2947" fmla="*/ 3744 h 5594518"/>
              <a:gd name="connsiteX2948" fmla="*/ 2941192 w 4634700"/>
              <a:gd name="connsiteY2948" fmla="*/ 16808 h 5594518"/>
              <a:gd name="connsiteX2949" fmla="*/ 3014258 w 4634700"/>
              <a:gd name="connsiteY2949" fmla="*/ 13360 h 5594518"/>
              <a:gd name="connsiteX2950" fmla="*/ 3092735 w 4634700"/>
              <a:gd name="connsiteY2950" fmla="*/ 4615 h 5594518"/>
              <a:gd name="connsiteX2951" fmla="*/ 3192049 w 4634700"/>
              <a:gd name="connsiteY2951" fmla="*/ 10162 h 5594518"/>
              <a:gd name="connsiteX2952" fmla="*/ 3201648 w 4634700"/>
              <a:gd name="connsiteY2952" fmla="*/ 11743 h 5594518"/>
              <a:gd name="connsiteX2953" fmla="*/ 3243965 w 4634700"/>
              <a:gd name="connsiteY2953" fmla="*/ 4777 h 5594518"/>
              <a:gd name="connsiteX2954" fmla="*/ 3279511 w 4634700"/>
              <a:gd name="connsiteY2954" fmla="*/ 124 h 5594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</a:cxnLst>
            <a:rect l="l" t="t" r="r" b="b"/>
            <a:pathLst>
              <a:path w="4634700" h="5594518">
                <a:moveTo>
                  <a:pt x="2911941" y="5552045"/>
                </a:moveTo>
                <a:cubicBezTo>
                  <a:pt x="2912017" y="5552314"/>
                  <a:pt x="2911927" y="5552510"/>
                  <a:pt x="2911927" y="5552510"/>
                </a:cubicBezTo>
                <a:cubicBezTo>
                  <a:pt x="2911674" y="5552630"/>
                  <a:pt x="2911345" y="5552477"/>
                  <a:pt x="2911345" y="5552477"/>
                </a:cubicBezTo>
                <a:close/>
                <a:moveTo>
                  <a:pt x="2851892" y="5528461"/>
                </a:moveTo>
                <a:cubicBezTo>
                  <a:pt x="2844899" y="5531143"/>
                  <a:pt x="2841203" y="5534869"/>
                  <a:pt x="2839771" y="5540577"/>
                </a:cubicBezTo>
                <a:cubicBezTo>
                  <a:pt x="2842574" y="5536206"/>
                  <a:pt x="2849239" y="5535966"/>
                  <a:pt x="2851892" y="5528461"/>
                </a:cubicBezTo>
                <a:close/>
                <a:moveTo>
                  <a:pt x="2974654" y="5513658"/>
                </a:moveTo>
                <a:cubicBezTo>
                  <a:pt x="2967945" y="5512697"/>
                  <a:pt x="2963415" y="5519104"/>
                  <a:pt x="2957988" y="5522270"/>
                </a:cubicBezTo>
                <a:cubicBezTo>
                  <a:pt x="2963488" y="5519373"/>
                  <a:pt x="2969153" y="5516551"/>
                  <a:pt x="2974654" y="5513658"/>
                </a:cubicBezTo>
                <a:close/>
                <a:moveTo>
                  <a:pt x="2979872" y="5491060"/>
                </a:moveTo>
                <a:cubicBezTo>
                  <a:pt x="2979023" y="5491614"/>
                  <a:pt x="2977771" y="5491746"/>
                  <a:pt x="2976995" y="5492568"/>
                </a:cubicBezTo>
                <a:cubicBezTo>
                  <a:pt x="2976057" y="5493315"/>
                  <a:pt x="2975520" y="5494484"/>
                  <a:pt x="2975073" y="5495457"/>
                </a:cubicBezTo>
                <a:cubicBezTo>
                  <a:pt x="2976936" y="5494426"/>
                  <a:pt x="2978636" y="5493322"/>
                  <a:pt x="2980334" y="5492216"/>
                </a:cubicBezTo>
                <a:lnTo>
                  <a:pt x="2980260" y="5491946"/>
                </a:lnTo>
                <a:cubicBezTo>
                  <a:pt x="2980185" y="5491677"/>
                  <a:pt x="2979947" y="5491329"/>
                  <a:pt x="2979872" y="5491060"/>
                </a:cubicBezTo>
                <a:close/>
                <a:moveTo>
                  <a:pt x="3299091" y="5448859"/>
                </a:moveTo>
                <a:cubicBezTo>
                  <a:pt x="3297898" y="5449724"/>
                  <a:pt x="3296959" y="5450474"/>
                  <a:pt x="3296019" y="5451220"/>
                </a:cubicBezTo>
                <a:cubicBezTo>
                  <a:pt x="3296436" y="5451178"/>
                  <a:pt x="3297272" y="5451088"/>
                  <a:pt x="3297272" y="5451088"/>
                </a:cubicBezTo>
                <a:cubicBezTo>
                  <a:pt x="3297793" y="5450385"/>
                  <a:pt x="3298566" y="5449562"/>
                  <a:pt x="3299091" y="5448859"/>
                </a:cubicBezTo>
                <a:close/>
                <a:moveTo>
                  <a:pt x="3404681" y="5435125"/>
                </a:moveTo>
                <a:cubicBezTo>
                  <a:pt x="3375257" y="5439526"/>
                  <a:pt x="3348665" y="5438626"/>
                  <a:pt x="3317842" y="5447808"/>
                </a:cubicBezTo>
                <a:cubicBezTo>
                  <a:pt x="3344372" y="5450566"/>
                  <a:pt x="3387167" y="5444290"/>
                  <a:pt x="3404681" y="5435125"/>
                </a:cubicBezTo>
                <a:close/>
                <a:moveTo>
                  <a:pt x="3415770" y="5434326"/>
                </a:moveTo>
                <a:lnTo>
                  <a:pt x="3414520" y="5434457"/>
                </a:lnTo>
                <a:cubicBezTo>
                  <a:pt x="3414520" y="5434457"/>
                  <a:pt x="3415323" y="5435299"/>
                  <a:pt x="3415323" y="5435299"/>
                </a:cubicBezTo>
                <a:close/>
                <a:moveTo>
                  <a:pt x="3104265" y="5423007"/>
                </a:moveTo>
                <a:cubicBezTo>
                  <a:pt x="3093608" y="5425894"/>
                  <a:pt x="3084142" y="5433098"/>
                  <a:pt x="3072217" y="5446952"/>
                </a:cubicBezTo>
                <a:cubicBezTo>
                  <a:pt x="3078760" y="5447837"/>
                  <a:pt x="3084914" y="5447836"/>
                  <a:pt x="3088463" y="5438386"/>
                </a:cubicBezTo>
                <a:cubicBezTo>
                  <a:pt x="3089016" y="5436751"/>
                  <a:pt x="3091966" y="5435515"/>
                  <a:pt x="3093889" y="5435217"/>
                </a:cubicBezTo>
                <a:lnTo>
                  <a:pt x="3094055" y="5435293"/>
                </a:lnTo>
                <a:cubicBezTo>
                  <a:pt x="3101089" y="5433810"/>
                  <a:pt x="3112134" y="5429218"/>
                  <a:pt x="3118187" y="5424688"/>
                </a:cubicBezTo>
                <a:cubicBezTo>
                  <a:pt x="3114238" y="5420752"/>
                  <a:pt x="3109214" y="5421746"/>
                  <a:pt x="3104265" y="5423007"/>
                </a:cubicBezTo>
                <a:close/>
                <a:moveTo>
                  <a:pt x="2970192" y="5411867"/>
                </a:moveTo>
                <a:cubicBezTo>
                  <a:pt x="2960698" y="5414814"/>
                  <a:pt x="2951545" y="5420041"/>
                  <a:pt x="2945105" y="5428870"/>
                </a:cubicBezTo>
                <a:cubicBezTo>
                  <a:pt x="2943362" y="5431373"/>
                  <a:pt x="2941289" y="5433719"/>
                  <a:pt x="2939307" y="5435873"/>
                </a:cubicBezTo>
                <a:cubicBezTo>
                  <a:pt x="2941602" y="5434336"/>
                  <a:pt x="2943897" y="5432796"/>
                  <a:pt x="2946192" y="5431257"/>
                </a:cubicBezTo>
                <a:cubicBezTo>
                  <a:pt x="2946581" y="5432143"/>
                  <a:pt x="2946804" y="5432954"/>
                  <a:pt x="2947281" y="5433644"/>
                </a:cubicBezTo>
                <a:cubicBezTo>
                  <a:pt x="2943883" y="5435855"/>
                  <a:pt x="2940559" y="5438334"/>
                  <a:pt x="2937159" y="5440546"/>
                </a:cubicBezTo>
                <a:cubicBezTo>
                  <a:pt x="2937011" y="5440008"/>
                  <a:pt x="2936607" y="5439587"/>
                  <a:pt x="2936459" y="5439045"/>
                </a:cubicBezTo>
                <a:cubicBezTo>
                  <a:pt x="2934402" y="5440930"/>
                  <a:pt x="2932092" y="5442933"/>
                  <a:pt x="2929706" y="5444667"/>
                </a:cubicBezTo>
                <a:cubicBezTo>
                  <a:pt x="2926637" y="5447029"/>
                  <a:pt x="2922254" y="5448788"/>
                  <a:pt x="2922492" y="5454321"/>
                </a:cubicBezTo>
                <a:cubicBezTo>
                  <a:pt x="2923564" y="5454578"/>
                  <a:pt x="2924860" y="5455645"/>
                  <a:pt x="2925457" y="5455214"/>
                </a:cubicBezTo>
                <a:cubicBezTo>
                  <a:pt x="2939648" y="5445934"/>
                  <a:pt x="2953840" y="5436656"/>
                  <a:pt x="2967792" y="5427033"/>
                </a:cubicBezTo>
                <a:lnTo>
                  <a:pt x="2967539" y="5427152"/>
                </a:lnTo>
                <a:cubicBezTo>
                  <a:pt x="2971368" y="5424434"/>
                  <a:pt x="2974649" y="5420752"/>
                  <a:pt x="2977823" y="5417732"/>
                </a:cubicBezTo>
                <a:cubicBezTo>
                  <a:pt x="2976751" y="5412287"/>
                  <a:pt x="2973637" y="5410855"/>
                  <a:pt x="2970192" y="5411867"/>
                </a:cubicBezTo>
                <a:close/>
                <a:moveTo>
                  <a:pt x="2854140" y="5401696"/>
                </a:moveTo>
                <a:cubicBezTo>
                  <a:pt x="2847151" y="5404378"/>
                  <a:pt x="2843453" y="5408103"/>
                  <a:pt x="2842023" y="5413812"/>
                </a:cubicBezTo>
                <a:cubicBezTo>
                  <a:pt x="2844825" y="5409439"/>
                  <a:pt x="2851487" y="5409201"/>
                  <a:pt x="2854140" y="5401696"/>
                </a:cubicBezTo>
                <a:close/>
                <a:moveTo>
                  <a:pt x="3141084" y="5400785"/>
                </a:moveTo>
                <a:cubicBezTo>
                  <a:pt x="3139444" y="5402625"/>
                  <a:pt x="3137551" y="5404585"/>
                  <a:pt x="3135745" y="5406349"/>
                </a:cubicBezTo>
                <a:lnTo>
                  <a:pt x="3136682" y="5407412"/>
                </a:lnTo>
                <a:lnTo>
                  <a:pt x="3136626" y="5407460"/>
                </a:lnTo>
                <a:lnTo>
                  <a:pt x="3136790" y="5407534"/>
                </a:lnTo>
                <a:lnTo>
                  <a:pt x="3136682" y="5407412"/>
                </a:lnTo>
                <a:lnTo>
                  <a:pt x="3142441" y="5402586"/>
                </a:lnTo>
                <a:cubicBezTo>
                  <a:pt x="3141874" y="5402091"/>
                  <a:pt x="3141561" y="5401474"/>
                  <a:pt x="3141084" y="5400785"/>
                </a:cubicBezTo>
                <a:close/>
                <a:moveTo>
                  <a:pt x="3028146" y="5399825"/>
                </a:moveTo>
                <a:lnTo>
                  <a:pt x="3027610" y="5400991"/>
                </a:lnTo>
                <a:lnTo>
                  <a:pt x="3029204" y="5400546"/>
                </a:lnTo>
                <a:cubicBezTo>
                  <a:pt x="3029204" y="5400546"/>
                  <a:pt x="3028146" y="5399825"/>
                  <a:pt x="3028146" y="5399825"/>
                </a:cubicBezTo>
                <a:close/>
                <a:moveTo>
                  <a:pt x="3002361" y="5399765"/>
                </a:moveTo>
                <a:lnTo>
                  <a:pt x="3001437" y="5400049"/>
                </a:lnTo>
                <a:cubicBezTo>
                  <a:pt x="3001182" y="5400167"/>
                  <a:pt x="3001182" y="5400167"/>
                  <a:pt x="3001182" y="5400167"/>
                </a:cubicBezTo>
                <a:cubicBezTo>
                  <a:pt x="3001182" y="5400167"/>
                  <a:pt x="3001823" y="5400935"/>
                  <a:pt x="3001823" y="5400935"/>
                </a:cubicBezTo>
                <a:close/>
                <a:moveTo>
                  <a:pt x="3013971" y="5393076"/>
                </a:moveTo>
                <a:lnTo>
                  <a:pt x="3013715" y="5393310"/>
                </a:lnTo>
                <a:lnTo>
                  <a:pt x="3009337" y="5394956"/>
                </a:lnTo>
                <a:cubicBezTo>
                  <a:pt x="3009158" y="5395346"/>
                  <a:pt x="3009485" y="5395496"/>
                  <a:pt x="3009485" y="5395496"/>
                </a:cubicBezTo>
                <a:cubicBezTo>
                  <a:pt x="3009724" y="5395841"/>
                  <a:pt x="3010469" y="5395948"/>
                  <a:pt x="3010885" y="5395902"/>
                </a:cubicBezTo>
                <a:lnTo>
                  <a:pt x="3013715" y="5393310"/>
                </a:lnTo>
                <a:lnTo>
                  <a:pt x="3014136" y="5393153"/>
                </a:lnTo>
                <a:close/>
                <a:moveTo>
                  <a:pt x="2972608" y="5285176"/>
                </a:moveTo>
                <a:cubicBezTo>
                  <a:pt x="2964290" y="5287720"/>
                  <a:pt x="2956329" y="5292081"/>
                  <a:pt x="2950203" y="5298934"/>
                </a:cubicBezTo>
                <a:cubicBezTo>
                  <a:pt x="2950277" y="5299203"/>
                  <a:pt x="2950277" y="5299203"/>
                  <a:pt x="2950277" y="5299203"/>
                </a:cubicBezTo>
                <a:cubicBezTo>
                  <a:pt x="2950025" y="5299322"/>
                  <a:pt x="2949769" y="5299442"/>
                  <a:pt x="2949769" y="5299442"/>
                </a:cubicBezTo>
                <a:cubicBezTo>
                  <a:pt x="2948906" y="5300459"/>
                  <a:pt x="2948130" y="5301281"/>
                  <a:pt x="2947519" y="5302181"/>
                </a:cubicBezTo>
                <a:cubicBezTo>
                  <a:pt x="2942823" y="5308513"/>
                  <a:pt x="2937754" y="5313491"/>
                  <a:pt x="2931957" y="5317903"/>
                </a:cubicBezTo>
                <a:cubicBezTo>
                  <a:pt x="2928885" y="5320264"/>
                  <a:pt x="2924504" y="5322023"/>
                  <a:pt x="2924741" y="5327555"/>
                </a:cubicBezTo>
                <a:cubicBezTo>
                  <a:pt x="2925815" y="5327812"/>
                  <a:pt x="2927111" y="5328880"/>
                  <a:pt x="2927707" y="5328446"/>
                </a:cubicBezTo>
                <a:cubicBezTo>
                  <a:pt x="2932297" y="5325369"/>
                  <a:pt x="2936800" y="5322484"/>
                  <a:pt x="2941390" y="5319407"/>
                </a:cubicBezTo>
                <a:cubicBezTo>
                  <a:pt x="2939051" y="5319746"/>
                  <a:pt x="2936875" y="5320162"/>
                  <a:pt x="2934534" y="5320502"/>
                </a:cubicBezTo>
                <a:cubicBezTo>
                  <a:pt x="2937890" y="5317090"/>
                  <a:pt x="2940795" y="5317247"/>
                  <a:pt x="2943686" y="5317867"/>
                </a:cubicBezTo>
                <a:cubicBezTo>
                  <a:pt x="2952363" y="5311953"/>
                  <a:pt x="2961203" y="5306109"/>
                  <a:pt x="2969876" y="5300192"/>
                </a:cubicBezTo>
                <a:lnTo>
                  <a:pt x="2969950" y="5300462"/>
                </a:lnTo>
                <a:cubicBezTo>
                  <a:pt x="2973784" y="5297742"/>
                  <a:pt x="2977063" y="5294062"/>
                  <a:pt x="2980238" y="5291041"/>
                </a:cubicBezTo>
                <a:cubicBezTo>
                  <a:pt x="2979163" y="5285596"/>
                  <a:pt x="2976050" y="5284166"/>
                  <a:pt x="2972608" y="5285176"/>
                </a:cubicBezTo>
                <a:close/>
                <a:moveTo>
                  <a:pt x="2986379" y="5278536"/>
                </a:moveTo>
                <a:lnTo>
                  <a:pt x="2985931" y="5279510"/>
                </a:lnTo>
                <a:lnTo>
                  <a:pt x="2987022" y="5279302"/>
                </a:lnTo>
                <a:cubicBezTo>
                  <a:pt x="2987022" y="5279302"/>
                  <a:pt x="2986379" y="5278536"/>
                  <a:pt x="2986379" y="5278536"/>
                </a:cubicBezTo>
                <a:close/>
                <a:moveTo>
                  <a:pt x="2123288" y="5276694"/>
                </a:moveTo>
                <a:cubicBezTo>
                  <a:pt x="2121259" y="5277648"/>
                  <a:pt x="2119157" y="5278334"/>
                  <a:pt x="2114015" y="5280452"/>
                </a:cubicBezTo>
                <a:lnTo>
                  <a:pt x="2113926" y="5280646"/>
                </a:lnTo>
                <a:cubicBezTo>
                  <a:pt x="2119174" y="5280463"/>
                  <a:pt x="2121422" y="5280318"/>
                  <a:pt x="2123674" y="5280174"/>
                </a:cubicBezTo>
                <a:cubicBezTo>
                  <a:pt x="2123466" y="5278898"/>
                  <a:pt x="2123330" y="5277896"/>
                  <a:pt x="2123288" y="5276694"/>
                </a:cubicBezTo>
                <a:close/>
                <a:moveTo>
                  <a:pt x="3003670" y="5273747"/>
                </a:moveTo>
                <a:lnTo>
                  <a:pt x="3003491" y="5274137"/>
                </a:lnTo>
                <a:cubicBezTo>
                  <a:pt x="3003491" y="5274137"/>
                  <a:pt x="3003983" y="5274364"/>
                  <a:pt x="3003983" y="5274364"/>
                </a:cubicBezTo>
                <a:lnTo>
                  <a:pt x="3004163" y="5273973"/>
                </a:lnTo>
                <a:cubicBezTo>
                  <a:pt x="3003999" y="5273899"/>
                  <a:pt x="3003670" y="5273747"/>
                  <a:pt x="3003670" y="5273747"/>
                </a:cubicBezTo>
                <a:close/>
                <a:moveTo>
                  <a:pt x="2100156" y="5246438"/>
                </a:moveTo>
                <a:cubicBezTo>
                  <a:pt x="2097839" y="5246081"/>
                  <a:pt x="2095305" y="5247922"/>
                  <a:pt x="2092435" y="5253087"/>
                </a:cubicBezTo>
                <a:cubicBezTo>
                  <a:pt x="2097101" y="5252874"/>
                  <a:pt x="2101842" y="5252928"/>
                  <a:pt x="2106581" y="5252985"/>
                </a:cubicBezTo>
                <a:cubicBezTo>
                  <a:pt x="2104576" y="5249352"/>
                  <a:pt x="2102475" y="5246795"/>
                  <a:pt x="2100156" y="5246438"/>
                </a:cubicBezTo>
                <a:close/>
                <a:moveTo>
                  <a:pt x="2266859" y="5245987"/>
                </a:moveTo>
                <a:cubicBezTo>
                  <a:pt x="2257647" y="5247883"/>
                  <a:pt x="2248509" y="5250053"/>
                  <a:pt x="2239207" y="5252145"/>
                </a:cubicBezTo>
                <a:cubicBezTo>
                  <a:pt x="2249001" y="5258058"/>
                  <a:pt x="2257975" y="5253222"/>
                  <a:pt x="2267097" y="5248925"/>
                </a:cubicBezTo>
                <a:cubicBezTo>
                  <a:pt x="2267125" y="5247996"/>
                  <a:pt x="2266992" y="5246990"/>
                  <a:pt x="2266859" y="5245987"/>
                </a:cubicBezTo>
                <a:close/>
                <a:moveTo>
                  <a:pt x="2698101" y="5240870"/>
                </a:moveTo>
                <a:cubicBezTo>
                  <a:pt x="2695402" y="5244581"/>
                  <a:pt x="2693134" y="5247786"/>
                  <a:pt x="2690527" y="5251303"/>
                </a:cubicBezTo>
                <a:cubicBezTo>
                  <a:pt x="2690856" y="5251455"/>
                  <a:pt x="2691989" y="5252446"/>
                  <a:pt x="2691989" y="5252446"/>
                </a:cubicBezTo>
                <a:cubicBezTo>
                  <a:pt x="2694148" y="5252495"/>
                  <a:pt x="2696146" y="5252470"/>
                  <a:pt x="2698308" y="5252522"/>
                </a:cubicBezTo>
                <a:cubicBezTo>
                  <a:pt x="2698263" y="5248725"/>
                  <a:pt x="2698561" y="5244620"/>
                  <a:pt x="2698101" y="5240870"/>
                </a:cubicBezTo>
                <a:close/>
                <a:moveTo>
                  <a:pt x="2177710" y="5237329"/>
                </a:moveTo>
                <a:cubicBezTo>
                  <a:pt x="2176384" y="5239784"/>
                  <a:pt x="2175252" y="5241386"/>
                  <a:pt x="2174280" y="5243063"/>
                </a:cubicBezTo>
                <a:cubicBezTo>
                  <a:pt x="2175758" y="5243742"/>
                  <a:pt x="2178380" y="5244947"/>
                  <a:pt x="2178380" y="5244947"/>
                </a:cubicBezTo>
                <a:lnTo>
                  <a:pt x="2178305" y="5244675"/>
                </a:lnTo>
                <a:cubicBezTo>
                  <a:pt x="2179736" y="5244154"/>
                  <a:pt x="2180558" y="5241937"/>
                  <a:pt x="2181690" y="5240336"/>
                </a:cubicBezTo>
                <a:cubicBezTo>
                  <a:pt x="2180468" y="5239539"/>
                  <a:pt x="2179335" y="5238545"/>
                  <a:pt x="2177710" y="5237329"/>
                </a:cubicBezTo>
                <a:close/>
                <a:moveTo>
                  <a:pt x="2325304" y="5236761"/>
                </a:moveTo>
                <a:cubicBezTo>
                  <a:pt x="2313350" y="5238579"/>
                  <a:pt x="2301484" y="5240203"/>
                  <a:pt x="2289678" y="5242559"/>
                </a:cubicBezTo>
                <a:cubicBezTo>
                  <a:pt x="2284567" y="5243748"/>
                  <a:pt x="2279484" y="5246598"/>
                  <a:pt x="2273415" y="5248998"/>
                </a:cubicBezTo>
                <a:cubicBezTo>
                  <a:pt x="2286233" y="5248757"/>
                  <a:pt x="2297727" y="5248378"/>
                  <a:pt x="2309130" y="5248193"/>
                </a:cubicBezTo>
                <a:lnTo>
                  <a:pt x="2309055" y="5247924"/>
                </a:lnTo>
                <a:cubicBezTo>
                  <a:pt x="2315212" y="5245329"/>
                  <a:pt x="2321786" y="5242690"/>
                  <a:pt x="2329117" y="5239695"/>
                </a:cubicBezTo>
                <a:cubicBezTo>
                  <a:pt x="2327255" y="5238130"/>
                  <a:pt x="2326302" y="5236750"/>
                  <a:pt x="2325304" y="5236761"/>
                </a:cubicBezTo>
                <a:close/>
                <a:moveTo>
                  <a:pt x="2140481" y="5233427"/>
                </a:moveTo>
                <a:cubicBezTo>
                  <a:pt x="2137082" y="5233911"/>
                  <a:pt x="2133413" y="5235922"/>
                  <a:pt x="2129477" y="5239454"/>
                </a:cubicBezTo>
                <a:cubicBezTo>
                  <a:pt x="2136915" y="5238392"/>
                  <a:pt x="2142429" y="5237623"/>
                  <a:pt x="2149867" y="5236562"/>
                </a:cubicBezTo>
                <a:cubicBezTo>
                  <a:pt x="2147009" y="5233987"/>
                  <a:pt x="2143879" y="5232944"/>
                  <a:pt x="2140481" y="5233427"/>
                </a:cubicBezTo>
                <a:close/>
                <a:moveTo>
                  <a:pt x="2906447" y="5229077"/>
                </a:moveTo>
                <a:lnTo>
                  <a:pt x="2906090" y="5229856"/>
                </a:lnTo>
                <a:lnTo>
                  <a:pt x="2906180" y="5229662"/>
                </a:lnTo>
                <a:cubicBezTo>
                  <a:pt x="2906433" y="5229543"/>
                  <a:pt x="2906688" y="5229422"/>
                  <a:pt x="2906941" y="5229303"/>
                </a:cubicBezTo>
                <a:cubicBezTo>
                  <a:pt x="2906941" y="5229303"/>
                  <a:pt x="2906447" y="5229077"/>
                  <a:pt x="2906447" y="5229077"/>
                </a:cubicBezTo>
                <a:close/>
                <a:moveTo>
                  <a:pt x="2695985" y="5229054"/>
                </a:moveTo>
                <a:cubicBezTo>
                  <a:pt x="2694300" y="5229694"/>
                  <a:pt x="2692527" y="5230529"/>
                  <a:pt x="2690589" y="5231290"/>
                </a:cubicBezTo>
                <a:lnTo>
                  <a:pt x="2690500" y="5231485"/>
                </a:lnTo>
                <a:cubicBezTo>
                  <a:pt x="2692929" y="5233544"/>
                  <a:pt x="2695119" y="5235258"/>
                  <a:pt x="2697476" y="5237046"/>
                </a:cubicBezTo>
                <a:cubicBezTo>
                  <a:pt x="2696953" y="5235157"/>
                  <a:pt x="2696432" y="5233266"/>
                  <a:pt x="2695403" y="5231616"/>
                </a:cubicBezTo>
                <a:cubicBezTo>
                  <a:pt x="2695598" y="5230762"/>
                  <a:pt x="2695627" y="5229832"/>
                  <a:pt x="2695985" y="5229054"/>
                </a:cubicBezTo>
                <a:close/>
                <a:moveTo>
                  <a:pt x="2370484" y="5226160"/>
                </a:moveTo>
                <a:cubicBezTo>
                  <a:pt x="2359734" y="5229239"/>
                  <a:pt x="2348481" y="5232558"/>
                  <a:pt x="2337063" y="5235800"/>
                </a:cubicBezTo>
                <a:cubicBezTo>
                  <a:pt x="2357723" y="5240104"/>
                  <a:pt x="2366740" y="5236466"/>
                  <a:pt x="2370484" y="5226160"/>
                </a:cubicBezTo>
                <a:close/>
                <a:moveTo>
                  <a:pt x="2394227" y="5225043"/>
                </a:moveTo>
                <a:cubicBezTo>
                  <a:pt x="2392126" y="5225728"/>
                  <a:pt x="2390099" y="5226683"/>
                  <a:pt x="2387907" y="5227562"/>
                </a:cubicBezTo>
                <a:cubicBezTo>
                  <a:pt x="2388370" y="5228719"/>
                  <a:pt x="2389217" y="5230759"/>
                  <a:pt x="2389217" y="5230759"/>
                </a:cubicBezTo>
                <a:cubicBezTo>
                  <a:pt x="2391171" y="5229535"/>
                  <a:pt x="2393033" y="5228506"/>
                  <a:pt x="2394987" y="5227278"/>
                </a:cubicBezTo>
                <a:cubicBezTo>
                  <a:pt x="2394763" y="5226470"/>
                  <a:pt x="2394450" y="5225854"/>
                  <a:pt x="2394227" y="5225043"/>
                </a:cubicBezTo>
                <a:close/>
                <a:moveTo>
                  <a:pt x="2412085" y="5220752"/>
                </a:moveTo>
                <a:cubicBezTo>
                  <a:pt x="2409238" y="5221330"/>
                  <a:pt x="2407581" y="5221042"/>
                  <a:pt x="2406226" y="5221832"/>
                </a:cubicBezTo>
                <a:cubicBezTo>
                  <a:pt x="2405631" y="5222267"/>
                  <a:pt x="2405645" y="5224395"/>
                  <a:pt x="2405435" y="5225714"/>
                </a:cubicBezTo>
                <a:cubicBezTo>
                  <a:pt x="2406599" y="5225777"/>
                  <a:pt x="2409177" y="5225783"/>
                  <a:pt x="2409177" y="5225783"/>
                </a:cubicBezTo>
                <a:lnTo>
                  <a:pt x="2409266" y="5225589"/>
                </a:lnTo>
                <a:cubicBezTo>
                  <a:pt x="2410027" y="5225229"/>
                  <a:pt x="2410668" y="5223403"/>
                  <a:pt x="2412085" y="5220752"/>
                </a:cubicBezTo>
                <a:close/>
                <a:moveTo>
                  <a:pt x="2449289" y="5207193"/>
                </a:moveTo>
                <a:cubicBezTo>
                  <a:pt x="2449854" y="5215469"/>
                  <a:pt x="2453626" y="5217202"/>
                  <a:pt x="2460601" y="5212391"/>
                </a:cubicBezTo>
                <a:cubicBezTo>
                  <a:pt x="2456503" y="5210508"/>
                  <a:pt x="2453224" y="5209001"/>
                  <a:pt x="2449289" y="5207193"/>
                </a:cubicBezTo>
                <a:close/>
                <a:moveTo>
                  <a:pt x="2511773" y="5201711"/>
                </a:moveTo>
                <a:cubicBezTo>
                  <a:pt x="2507241" y="5202931"/>
                  <a:pt x="2503470" y="5203792"/>
                  <a:pt x="2499864" y="5204727"/>
                </a:cubicBezTo>
                <a:cubicBezTo>
                  <a:pt x="2503708" y="5206732"/>
                  <a:pt x="2507674" y="5210202"/>
                  <a:pt x="2511773" y="5201711"/>
                </a:cubicBezTo>
                <a:close/>
                <a:moveTo>
                  <a:pt x="2006140" y="5186795"/>
                </a:moveTo>
                <a:cubicBezTo>
                  <a:pt x="1997228" y="5184585"/>
                  <a:pt x="1990554" y="5186707"/>
                  <a:pt x="1986137" y="5193165"/>
                </a:cubicBezTo>
                <a:cubicBezTo>
                  <a:pt x="1993589" y="5196826"/>
                  <a:pt x="1999671" y="5193961"/>
                  <a:pt x="2006140" y="5186795"/>
                </a:cubicBezTo>
                <a:close/>
                <a:moveTo>
                  <a:pt x="2398345" y="5184965"/>
                </a:moveTo>
                <a:cubicBezTo>
                  <a:pt x="2397078" y="5188155"/>
                  <a:pt x="2394991" y="5190970"/>
                  <a:pt x="2395541" y="5191931"/>
                </a:cubicBezTo>
                <a:lnTo>
                  <a:pt x="2400375" y="5194379"/>
                </a:lnTo>
                <a:lnTo>
                  <a:pt x="2400372" y="5194384"/>
                </a:lnTo>
                <a:lnTo>
                  <a:pt x="2400535" y="5194461"/>
                </a:lnTo>
                <a:lnTo>
                  <a:pt x="2400375" y="5194379"/>
                </a:lnTo>
                <a:lnTo>
                  <a:pt x="2403711" y="5188845"/>
                </a:lnTo>
                <a:cubicBezTo>
                  <a:pt x="2403592" y="5187376"/>
                  <a:pt x="2400953" y="5186636"/>
                  <a:pt x="2398345" y="5184965"/>
                </a:cubicBezTo>
                <a:close/>
                <a:moveTo>
                  <a:pt x="2429049" y="5184690"/>
                </a:moveTo>
                <a:cubicBezTo>
                  <a:pt x="2422283" y="5185589"/>
                  <a:pt x="2415681" y="5186563"/>
                  <a:pt x="2408914" y="5187463"/>
                </a:cubicBezTo>
                <a:lnTo>
                  <a:pt x="2409076" y="5187537"/>
                </a:lnTo>
                <a:cubicBezTo>
                  <a:pt x="2415783" y="5193686"/>
                  <a:pt x="2422654" y="5189532"/>
                  <a:pt x="2429452" y="5187705"/>
                </a:cubicBezTo>
                <a:cubicBezTo>
                  <a:pt x="2429318" y="5186700"/>
                  <a:pt x="2429184" y="5185695"/>
                  <a:pt x="2429049" y="5184690"/>
                </a:cubicBezTo>
                <a:close/>
                <a:moveTo>
                  <a:pt x="2590581" y="5177557"/>
                </a:moveTo>
                <a:cubicBezTo>
                  <a:pt x="2590296" y="5178608"/>
                  <a:pt x="2590103" y="5179462"/>
                  <a:pt x="2589818" y="5180510"/>
                </a:cubicBezTo>
                <a:cubicBezTo>
                  <a:pt x="2590729" y="5180693"/>
                  <a:pt x="2591892" y="5180754"/>
                  <a:pt x="2592800" y="5180936"/>
                </a:cubicBezTo>
                <a:cubicBezTo>
                  <a:pt x="2593487" y="5180308"/>
                  <a:pt x="2594261" y="5179486"/>
                  <a:pt x="2594946" y="5178858"/>
                </a:cubicBezTo>
                <a:cubicBezTo>
                  <a:pt x="2593547" y="5178449"/>
                  <a:pt x="2591982" y="5177966"/>
                  <a:pt x="2590581" y="5177557"/>
                </a:cubicBezTo>
                <a:close/>
                <a:moveTo>
                  <a:pt x="2542961" y="5155442"/>
                </a:moveTo>
                <a:cubicBezTo>
                  <a:pt x="2524521" y="5159704"/>
                  <a:pt x="2509214" y="5164932"/>
                  <a:pt x="2493965" y="5170892"/>
                </a:cubicBezTo>
                <a:cubicBezTo>
                  <a:pt x="2494008" y="5172094"/>
                  <a:pt x="2494129" y="5173562"/>
                  <a:pt x="2494173" y="5174762"/>
                </a:cubicBezTo>
                <a:cubicBezTo>
                  <a:pt x="2496080" y="5174931"/>
                  <a:pt x="2498226" y="5175445"/>
                  <a:pt x="2500238" y="5174957"/>
                </a:cubicBezTo>
                <a:cubicBezTo>
                  <a:pt x="2512580" y="5171431"/>
                  <a:pt x="2525088" y="5167980"/>
                  <a:pt x="2537444" y="5163991"/>
                </a:cubicBezTo>
                <a:cubicBezTo>
                  <a:pt x="2538873" y="5163469"/>
                  <a:pt x="2539888" y="5160398"/>
                  <a:pt x="2542961" y="5155442"/>
                </a:cubicBezTo>
                <a:close/>
                <a:moveTo>
                  <a:pt x="2949281" y="5138879"/>
                </a:moveTo>
                <a:cubicBezTo>
                  <a:pt x="2945779" y="5139157"/>
                  <a:pt x="2942127" y="5138893"/>
                  <a:pt x="2938625" y="5139169"/>
                </a:cubicBezTo>
                <a:cubicBezTo>
                  <a:pt x="2938371" y="5139288"/>
                  <a:pt x="2938371" y="5139288"/>
                  <a:pt x="2938371" y="5139288"/>
                </a:cubicBezTo>
                <a:cubicBezTo>
                  <a:pt x="2937416" y="5140501"/>
                  <a:pt x="2936538" y="5141982"/>
                  <a:pt x="2935911" y="5143346"/>
                </a:cubicBezTo>
                <a:cubicBezTo>
                  <a:pt x="2935374" y="5144514"/>
                  <a:pt x="2935879" y="5146870"/>
                  <a:pt x="2936669" y="5148176"/>
                </a:cubicBezTo>
                <a:cubicBezTo>
                  <a:pt x="2938174" y="5147924"/>
                  <a:pt x="2940084" y="5148093"/>
                  <a:pt x="2942826" y="5148174"/>
                </a:cubicBezTo>
                <a:cubicBezTo>
                  <a:pt x="2941887" y="5148921"/>
                  <a:pt x="2940948" y="5149669"/>
                  <a:pt x="2940172" y="5150491"/>
                </a:cubicBezTo>
                <a:lnTo>
                  <a:pt x="2940083" y="5150687"/>
                </a:lnTo>
                <a:cubicBezTo>
                  <a:pt x="2945657" y="5153247"/>
                  <a:pt x="2952232" y="5153201"/>
                  <a:pt x="2960965" y="5150612"/>
                </a:cubicBezTo>
                <a:cubicBezTo>
                  <a:pt x="2958612" y="5146230"/>
                  <a:pt x="2956674" y="5141803"/>
                  <a:pt x="2954021" y="5138933"/>
                </a:cubicBezTo>
                <a:cubicBezTo>
                  <a:pt x="2952441" y="5138915"/>
                  <a:pt x="2950862" y="5138897"/>
                  <a:pt x="2949281" y="5138879"/>
                </a:cubicBezTo>
                <a:close/>
                <a:moveTo>
                  <a:pt x="2551516" y="5137681"/>
                </a:moveTo>
                <a:cubicBezTo>
                  <a:pt x="2539204" y="5140277"/>
                  <a:pt x="2526744" y="5144927"/>
                  <a:pt x="2514566" y="5145934"/>
                </a:cubicBezTo>
                <a:cubicBezTo>
                  <a:pt x="2505474" y="5146707"/>
                  <a:pt x="2497722" y="5149748"/>
                  <a:pt x="2489599" y="5154034"/>
                </a:cubicBezTo>
                <a:cubicBezTo>
                  <a:pt x="2493102" y="5161537"/>
                  <a:pt x="2493414" y="5162151"/>
                  <a:pt x="2496185" y="5161303"/>
                </a:cubicBezTo>
                <a:cubicBezTo>
                  <a:pt x="2504848" y="5158445"/>
                  <a:pt x="2513357" y="5155045"/>
                  <a:pt x="2521943" y="5151918"/>
                </a:cubicBezTo>
                <a:cubicBezTo>
                  <a:pt x="2533810" y="5147700"/>
                  <a:pt x="2545467" y="5139616"/>
                  <a:pt x="2557658" y="5145926"/>
                </a:cubicBezTo>
                <a:cubicBezTo>
                  <a:pt x="2558477" y="5146303"/>
                  <a:pt x="2561444" y="5144601"/>
                  <a:pt x="2562069" y="5143238"/>
                </a:cubicBezTo>
                <a:cubicBezTo>
                  <a:pt x="2562697" y="5141874"/>
                  <a:pt x="2561713" y="5138828"/>
                  <a:pt x="2560729" y="5138376"/>
                </a:cubicBezTo>
                <a:cubicBezTo>
                  <a:pt x="2557763" y="5137485"/>
                  <a:pt x="2554618" y="5136984"/>
                  <a:pt x="2551516" y="5137681"/>
                </a:cubicBezTo>
                <a:close/>
                <a:moveTo>
                  <a:pt x="1977275" y="5132502"/>
                </a:moveTo>
                <a:cubicBezTo>
                  <a:pt x="1972208" y="5137484"/>
                  <a:pt x="1967645" y="5142228"/>
                  <a:pt x="1963008" y="5146697"/>
                </a:cubicBezTo>
                <a:cubicBezTo>
                  <a:pt x="1966780" y="5145839"/>
                  <a:pt x="1970715" y="5145053"/>
                  <a:pt x="1974651" y="5144266"/>
                </a:cubicBezTo>
                <a:cubicBezTo>
                  <a:pt x="1974949" y="5145346"/>
                  <a:pt x="1975173" y="5146157"/>
                  <a:pt x="1975468" y="5147236"/>
                </a:cubicBezTo>
                <a:cubicBezTo>
                  <a:pt x="1972488" y="5149404"/>
                  <a:pt x="1969253" y="5151691"/>
                  <a:pt x="1966110" y="5153781"/>
                </a:cubicBezTo>
                <a:lnTo>
                  <a:pt x="1967143" y="5156048"/>
                </a:lnTo>
                <a:lnTo>
                  <a:pt x="1967033" y="5156092"/>
                </a:lnTo>
                <a:lnTo>
                  <a:pt x="1967196" y="5156167"/>
                </a:lnTo>
                <a:lnTo>
                  <a:pt x="1967143" y="5156048"/>
                </a:lnTo>
                <a:lnTo>
                  <a:pt x="1990883" y="5146537"/>
                </a:lnTo>
                <a:cubicBezTo>
                  <a:pt x="1990897" y="5146071"/>
                  <a:pt x="1990839" y="5145337"/>
                  <a:pt x="1990943" y="5144679"/>
                </a:cubicBezTo>
                <a:cubicBezTo>
                  <a:pt x="1987217" y="5144145"/>
                  <a:pt x="1983325" y="5143536"/>
                  <a:pt x="1979435" y="5142927"/>
                </a:cubicBezTo>
                <a:cubicBezTo>
                  <a:pt x="1978736" y="5138833"/>
                  <a:pt x="1977930" y="5135399"/>
                  <a:pt x="1977275" y="5132502"/>
                </a:cubicBezTo>
                <a:close/>
                <a:moveTo>
                  <a:pt x="2597934" y="5130005"/>
                </a:moveTo>
                <a:cubicBezTo>
                  <a:pt x="2594789" y="5132097"/>
                  <a:pt x="2590317" y="5134050"/>
                  <a:pt x="2589646" y="5136809"/>
                </a:cubicBezTo>
                <a:cubicBezTo>
                  <a:pt x="2588110" y="5143176"/>
                  <a:pt x="2584935" y="5143603"/>
                  <a:pt x="2580494" y="5144627"/>
                </a:cubicBezTo>
                <a:cubicBezTo>
                  <a:pt x="2571100" y="5146916"/>
                  <a:pt x="2561859" y="5149743"/>
                  <a:pt x="2552454" y="5152495"/>
                </a:cubicBezTo>
                <a:cubicBezTo>
                  <a:pt x="2552247" y="5153815"/>
                  <a:pt x="2552038" y="5155132"/>
                  <a:pt x="2551829" y="5156453"/>
                </a:cubicBezTo>
                <a:cubicBezTo>
                  <a:pt x="2553720" y="5157086"/>
                  <a:pt x="2555599" y="5158184"/>
                  <a:pt x="2557434" y="5158084"/>
                </a:cubicBezTo>
                <a:cubicBezTo>
                  <a:pt x="2559938" y="5157819"/>
                  <a:pt x="2563604" y="5155026"/>
                  <a:pt x="2564990" y="5155897"/>
                </a:cubicBezTo>
                <a:cubicBezTo>
                  <a:pt x="2575245" y="5162966"/>
                  <a:pt x="2586065" y="5154971"/>
                  <a:pt x="2596457" y="5152670"/>
                </a:cubicBezTo>
                <a:lnTo>
                  <a:pt x="2596201" y="5152788"/>
                </a:lnTo>
                <a:cubicBezTo>
                  <a:pt x="2597126" y="5152506"/>
                  <a:pt x="2597797" y="5152342"/>
                  <a:pt x="2598722" y="5152059"/>
                </a:cubicBezTo>
                <a:cubicBezTo>
                  <a:pt x="2598676" y="5150860"/>
                  <a:pt x="2598707" y="5149931"/>
                  <a:pt x="2598573" y="5148927"/>
                </a:cubicBezTo>
                <a:cubicBezTo>
                  <a:pt x="2598424" y="5145793"/>
                  <a:pt x="2597948" y="5142510"/>
                  <a:pt x="2597723" y="5139104"/>
                </a:cubicBezTo>
                <a:cubicBezTo>
                  <a:pt x="2596233" y="5138892"/>
                  <a:pt x="2594563" y="5139068"/>
                  <a:pt x="2592984" y="5139048"/>
                </a:cubicBezTo>
                <a:cubicBezTo>
                  <a:pt x="2594788" y="5137285"/>
                  <a:pt x="2596248" y="5135832"/>
                  <a:pt x="2597531" y="5134773"/>
                </a:cubicBezTo>
                <a:cubicBezTo>
                  <a:pt x="2597410" y="5133301"/>
                  <a:pt x="2597635" y="5131518"/>
                  <a:pt x="2597934" y="5130005"/>
                </a:cubicBezTo>
                <a:close/>
                <a:moveTo>
                  <a:pt x="2525359" y="5120445"/>
                </a:moveTo>
                <a:cubicBezTo>
                  <a:pt x="2523900" y="5120866"/>
                  <a:pt x="2522542" y="5122954"/>
                  <a:pt x="2519830" y="5127130"/>
                </a:cubicBezTo>
                <a:cubicBezTo>
                  <a:pt x="2523437" y="5126195"/>
                  <a:pt x="2526969" y="5124989"/>
                  <a:pt x="2531501" y="5123768"/>
                </a:cubicBezTo>
                <a:cubicBezTo>
                  <a:pt x="2528379" y="5121273"/>
                  <a:pt x="2526817" y="5120025"/>
                  <a:pt x="2525359" y="5120445"/>
                </a:cubicBezTo>
                <a:close/>
                <a:moveTo>
                  <a:pt x="2869705" y="5119765"/>
                </a:moveTo>
                <a:cubicBezTo>
                  <a:pt x="2869017" y="5120392"/>
                  <a:pt x="2867647" y="5121648"/>
                  <a:pt x="2867647" y="5121648"/>
                </a:cubicBezTo>
                <a:lnTo>
                  <a:pt x="2867809" y="5121723"/>
                </a:lnTo>
                <a:cubicBezTo>
                  <a:pt x="2868810" y="5121713"/>
                  <a:pt x="2869808" y="5121698"/>
                  <a:pt x="2870896" y="5121490"/>
                </a:cubicBezTo>
                <a:cubicBezTo>
                  <a:pt x="2870330" y="5120995"/>
                  <a:pt x="2870015" y="5120380"/>
                  <a:pt x="2869705" y="5119765"/>
                </a:cubicBezTo>
                <a:close/>
                <a:moveTo>
                  <a:pt x="2515329" y="5119640"/>
                </a:moveTo>
                <a:cubicBezTo>
                  <a:pt x="2510456" y="5123765"/>
                  <a:pt x="2506101" y="5127189"/>
                  <a:pt x="2500632" y="5131750"/>
                </a:cubicBezTo>
                <a:cubicBezTo>
                  <a:pt x="2508428" y="5135096"/>
                  <a:pt x="2513853" y="5129337"/>
                  <a:pt x="2519667" y="5127054"/>
                </a:cubicBezTo>
                <a:cubicBezTo>
                  <a:pt x="2518487" y="5124864"/>
                  <a:pt x="2517147" y="5122596"/>
                  <a:pt x="2515493" y="5119716"/>
                </a:cubicBezTo>
                <a:close/>
                <a:moveTo>
                  <a:pt x="2868200" y="5109642"/>
                </a:moveTo>
                <a:cubicBezTo>
                  <a:pt x="2868021" y="5110031"/>
                  <a:pt x="2867574" y="5111005"/>
                  <a:pt x="2867574" y="5111005"/>
                </a:cubicBezTo>
                <a:cubicBezTo>
                  <a:pt x="2867826" y="5110885"/>
                  <a:pt x="2868079" y="5110764"/>
                  <a:pt x="2868079" y="5110764"/>
                </a:cubicBezTo>
                <a:cubicBezTo>
                  <a:pt x="2868095" y="5110301"/>
                  <a:pt x="2868021" y="5110031"/>
                  <a:pt x="2868200" y="5109642"/>
                </a:cubicBezTo>
                <a:close/>
                <a:moveTo>
                  <a:pt x="2585415" y="5105389"/>
                </a:moveTo>
                <a:cubicBezTo>
                  <a:pt x="2578245" y="5116245"/>
                  <a:pt x="2563207" y="5107919"/>
                  <a:pt x="2557049" y="5126075"/>
                </a:cubicBezTo>
                <a:cubicBezTo>
                  <a:pt x="2565738" y="5124881"/>
                  <a:pt x="2573178" y="5123818"/>
                  <a:pt x="2581359" y="5122861"/>
                </a:cubicBezTo>
                <a:cubicBezTo>
                  <a:pt x="2583342" y="5118114"/>
                  <a:pt x="2585504" y="5112978"/>
                  <a:pt x="2587667" y="5107840"/>
                </a:cubicBezTo>
                <a:cubicBezTo>
                  <a:pt x="2586861" y="5106999"/>
                  <a:pt x="2586221" y="5106232"/>
                  <a:pt x="2585415" y="5105389"/>
                </a:cubicBezTo>
                <a:close/>
                <a:moveTo>
                  <a:pt x="2694434" y="5104077"/>
                </a:moveTo>
                <a:cubicBezTo>
                  <a:pt x="2693763" y="5104240"/>
                  <a:pt x="2692838" y="5104523"/>
                  <a:pt x="2692838" y="5104523"/>
                </a:cubicBezTo>
                <a:cubicBezTo>
                  <a:pt x="2693569" y="5105093"/>
                  <a:pt x="2694211" y="5105862"/>
                  <a:pt x="2694867" y="5106162"/>
                </a:cubicBezTo>
                <a:cubicBezTo>
                  <a:pt x="2694805" y="5105427"/>
                  <a:pt x="2694492" y="5104812"/>
                  <a:pt x="2694434" y="5104077"/>
                </a:cubicBezTo>
                <a:close/>
                <a:moveTo>
                  <a:pt x="2603511" y="5104036"/>
                </a:moveTo>
                <a:cubicBezTo>
                  <a:pt x="2600292" y="5103265"/>
                  <a:pt x="2598994" y="5109979"/>
                  <a:pt x="2596175" y="5109628"/>
                </a:cubicBezTo>
                <a:cubicBezTo>
                  <a:pt x="2596327" y="5110168"/>
                  <a:pt x="2596222" y="5110827"/>
                  <a:pt x="2596177" y="5112220"/>
                </a:cubicBezTo>
                <a:cubicBezTo>
                  <a:pt x="2598368" y="5111341"/>
                  <a:pt x="2600559" y="5110461"/>
                  <a:pt x="2603004" y="5109462"/>
                </a:cubicBezTo>
                <a:cubicBezTo>
                  <a:pt x="2602975" y="5107798"/>
                  <a:pt x="2603287" y="5105820"/>
                  <a:pt x="2603511" y="5104036"/>
                </a:cubicBezTo>
                <a:close/>
                <a:moveTo>
                  <a:pt x="2711529" y="5100144"/>
                </a:moveTo>
                <a:cubicBezTo>
                  <a:pt x="2709862" y="5100318"/>
                  <a:pt x="2707939" y="5100615"/>
                  <a:pt x="2706105" y="5100716"/>
                </a:cubicBezTo>
                <a:lnTo>
                  <a:pt x="2706033" y="5102952"/>
                </a:lnTo>
                <a:lnTo>
                  <a:pt x="2705867" y="5102964"/>
                </a:lnTo>
                <a:lnTo>
                  <a:pt x="2706031" y="5103039"/>
                </a:lnTo>
                <a:lnTo>
                  <a:pt x="2706033" y="5102952"/>
                </a:lnTo>
                <a:lnTo>
                  <a:pt x="2711203" y="5102586"/>
                </a:lnTo>
                <a:cubicBezTo>
                  <a:pt x="2711366" y="5102661"/>
                  <a:pt x="2711500" y="5101071"/>
                  <a:pt x="2711529" y="5100144"/>
                </a:cubicBezTo>
                <a:close/>
                <a:moveTo>
                  <a:pt x="1966399" y="5098267"/>
                </a:moveTo>
                <a:cubicBezTo>
                  <a:pt x="1962970" y="5098815"/>
                  <a:pt x="1959453" y="5099556"/>
                  <a:pt x="1955935" y="5100299"/>
                </a:cubicBezTo>
                <a:cubicBezTo>
                  <a:pt x="1955993" y="5101031"/>
                  <a:pt x="1955949" y="5102427"/>
                  <a:pt x="1955949" y="5102427"/>
                </a:cubicBezTo>
                <a:cubicBezTo>
                  <a:pt x="1959109" y="5102464"/>
                  <a:pt x="1962522" y="5102382"/>
                  <a:pt x="1965682" y="5102418"/>
                </a:cubicBezTo>
                <a:cubicBezTo>
                  <a:pt x="1965890" y="5101101"/>
                  <a:pt x="1966189" y="5099586"/>
                  <a:pt x="1966399" y="5098267"/>
                </a:cubicBezTo>
                <a:close/>
                <a:moveTo>
                  <a:pt x="1974835" y="5097192"/>
                </a:moveTo>
                <a:cubicBezTo>
                  <a:pt x="1973747" y="5097400"/>
                  <a:pt x="1972911" y="5097489"/>
                  <a:pt x="1971989" y="5097770"/>
                </a:cubicBezTo>
                <a:cubicBezTo>
                  <a:pt x="1972316" y="5100515"/>
                  <a:pt x="1972568" y="5102988"/>
                  <a:pt x="1972896" y="5105733"/>
                </a:cubicBezTo>
                <a:cubicBezTo>
                  <a:pt x="1973730" y="5105646"/>
                  <a:pt x="1974491" y="5105288"/>
                  <a:pt x="1975325" y="5105198"/>
                </a:cubicBezTo>
                <a:cubicBezTo>
                  <a:pt x="1975161" y="5102531"/>
                  <a:pt x="1974999" y="5099861"/>
                  <a:pt x="1974835" y="5097192"/>
                </a:cubicBezTo>
                <a:close/>
                <a:moveTo>
                  <a:pt x="2878173" y="5091823"/>
                </a:moveTo>
                <a:cubicBezTo>
                  <a:pt x="2876161" y="5092314"/>
                  <a:pt x="2874313" y="5092879"/>
                  <a:pt x="2872301" y="5093370"/>
                </a:cubicBezTo>
                <a:cubicBezTo>
                  <a:pt x="2872344" y="5094569"/>
                  <a:pt x="2872552" y="5095843"/>
                  <a:pt x="2872597" y="5097043"/>
                </a:cubicBezTo>
                <a:cubicBezTo>
                  <a:pt x="2873522" y="5096760"/>
                  <a:pt x="2875443" y="5096466"/>
                  <a:pt x="2875443" y="5096466"/>
                </a:cubicBezTo>
                <a:cubicBezTo>
                  <a:pt x="2876579" y="5094862"/>
                  <a:pt x="2877458" y="5093380"/>
                  <a:pt x="2878173" y="5091823"/>
                </a:cubicBezTo>
                <a:close/>
                <a:moveTo>
                  <a:pt x="2806317" y="5073193"/>
                </a:moveTo>
                <a:cubicBezTo>
                  <a:pt x="2803545" y="5074040"/>
                  <a:pt x="2800443" y="5074737"/>
                  <a:pt x="2796002" y="5075761"/>
                </a:cubicBezTo>
                <a:cubicBezTo>
                  <a:pt x="2796346" y="5075448"/>
                  <a:pt x="2796852" y="5075208"/>
                  <a:pt x="2797194" y="5074894"/>
                </a:cubicBezTo>
                <a:cubicBezTo>
                  <a:pt x="2774105" y="5081499"/>
                  <a:pt x="2750794" y="5084701"/>
                  <a:pt x="2728196" y="5094124"/>
                </a:cubicBezTo>
                <a:cubicBezTo>
                  <a:pt x="2725751" y="5095122"/>
                  <a:pt x="2723381" y="5096393"/>
                  <a:pt x="2718149" y="5098704"/>
                </a:cubicBezTo>
                <a:cubicBezTo>
                  <a:pt x="2725451" y="5099230"/>
                  <a:pt x="2729730" y="5100724"/>
                  <a:pt x="2729415" y="5105295"/>
                </a:cubicBezTo>
                <a:cubicBezTo>
                  <a:pt x="2737615" y="5101282"/>
                  <a:pt x="2746097" y="5098811"/>
                  <a:pt x="2754831" y="5098816"/>
                </a:cubicBezTo>
                <a:cubicBezTo>
                  <a:pt x="2751031" y="5103200"/>
                  <a:pt x="2746975" y="5107703"/>
                  <a:pt x="2743263" y="5111893"/>
                </a:cubicBezTo>
                <a:cubicBezTo>
                  <a:pt x="2744305" y="5115673"/>
                  <a:pt x="2746483" y="5115257"/>
                  <a:pt x="2748598" y="5114109"/>
                </a:cubicBezTo>
                <a:cubicBezTo>
                  <a:pt x="2752669" y="5111735"/>
                  <a:pt x="2756647" y="5109553"/>
                  <a:pt x="2760553" y="5107105"/>
                </a:cubicBezTo>
                <a:cubicBezTo>
                  <a:pt x="2761075" y="5106401"/>
                  <a:pt x="2761432" y="5105623"/>
                  <a:pt x="2761879" y="5104650"/>
                </a:cubicBezTo>
                <a:cubicBezTo>
                  <a:pt x="2763133" y="5104518"/>
                  <a:pt x="2764132" y="5104504"/>
                  <a:pt x="2765129" y="5104491"/>
                </a:cubicBezTo>
                <a:cubicBezTo>
                  <a:pt x="2765219" y="5104297"/>
                  <a:pt x="2765727" y="5104058"/>
                  <a:pt x="2765727" y="5104058"/>
                </a:cubicBezTo>
                <a:cubicBezTo>
                  <a:pt x="2768691" y="5102355"/>
                  <a:pt x="2772046" y="5101538"/>
                  <a:pt x="2775251" y="5100180"/>
                </a:cubicBezTo>
                <a:cubicBezTo>
                  <a:pt x="2778201" y="5098945"/>
                  <a:pt x="2781004" y="5099760"/>
                  <a:pt x="2784074" y="5099992"/>
                </a:cubicBezTo>
                <a:cubicBezTo>
                  <a:pt x="2787280" y="5098635"/>
                  <a:pt x="2790143" y="5097591"/>
                  <a:pt x="2792198" y="5098300"/>
                </a:cubicBezTo>
                <a:cubicBezTo>
                  <a:pt x="2792795" y="5097867"/>
                  <a:pt x="2793391" y="5097435"/>
                  <a:pt x="2794075" y="5096806"/>
                </a:cubicBezTo>
                <a:cubicBezTo>
                  <a:pt x="2798968" y="5092213"/>
                  <a:pt x="2806880" y="5091842"/>
                  <a:pt x="2812977" y="5088513"/>
                </a:cubicBezTo>
                <a:lnTo>
                  <a:pt x="2813052" y="5088783"/>
                </a:lnTo>
                <a:cubicBezTo>
                  <a:pt x="2814826" y="5087948"/>
                  <a:pt x="2816272" y="5086960"/>
                  <a:pt x="2817972" y="5085855"/>
                </a:cubicBezTo>
                <a:cubicBezTo>
                  <a:pt x="2816630" y="5086182"/>
                  <a:pt x="2815124" y="5086433"/>
                  <a:pt x="2813783" y="5086760"/>
                </a:cubicBezTo>
                <a:cubicBezTo>
                  <a:pt x="2811920" y="5082603"/>
                  <a:pt x="2810132" y="5078718"/>
                  <a:pt x="2807792" y="5073870"/>
                </a:cubicBezTo>
                <a:cubicBezTo>
                  <a:pt x="2807299" y="5073644"/>
                  <a:pt x="2806809" y="5073419"/>
                  <a:pt x="2806317" y="5073193"/>
                </a:cubicBezTo>
                <a:close/>
                <a:moveTo>
                  <a:pt x="2724622" y="5070789"/>
                </a:moveTo>
                <a:cubicBezTo>
                  <a:pt x="2724023" y="5071222"/>
                  <a:pt x="2723338" y="5071850"/>
                  <a:pt x="2722653" y="5072478"/>
                </a:cubicBezTo>
                <a:lnTo>
                  <a:pt x="2723299" y="5074331"/>
                </a:lnTo>
                <a:lnTo>
                  <a:pt x="2723174" y="5074368"/>
                </a:lnTo>
                <a:lnTo>
                  <a:pt x="2723338" y="5074442"/>
                </a:lnTo>
                <a:lnTo>
                  <a:pt x="2723299" y="5074331"/>
                </a:lnTo>
                <a:lnTo>
                  <a:pt x="2726618" y="5073357"/>
                </a:lnTo>
                <a:cubicBezTo>
                  <a:pt x="2725977" y="5072590"/>
                  <a:pt x="2725172" y="5071750"/>
                  <a:pt x="2724622" y="5070789"/>
                </a:cubicBezTo>
                <a:close/>
                <a:moveTo>
                  <a:pt x="1939743" y="4871920"/>
                </a:moveTo>
                <a:cubicBezTo>
                  <a:pt x="1937535" y="4873265"/>
                  <a:pt x="1935077" y="4874730"/>
                  <a:pt x="1932782" y="4876267"/>
                </a:cubicBezTo>
                <a:cubicBezTo>
                  <a:pt x="1933095" y="4876883"/>
                  <a:pt x="1933631" y="4878308"/>
                  <a:pt x="1933631" y="4878308"/>
                </a:cubicBezTo>
                <a:lnTo>
                  <a:pt x="1933540" y="4878502"/>
                </a:lnTo>
                <a:cubicBezTo>
                  <a:pt x="1935912" y="4877235"/>
                  <a:pt x="1938372" y="4875771"/>
                  <a:pt x="1940741" y="4874503"/>
                </a:cubicBezTo>
                <a:cubicBezTo>
                  <a:pt x="1940353" y="4873616"/>
                  <a:pt x="1940129" y="4872805"/>
                  <a:pt x="1939743" y="4871920"/>
                </a:cubicBezTo>
                <a:close/>
                <a:moveTo>
                  <a:pt x="1305162" y="4756492"/>
                </a:moveTo>
                <a:cubicBezTo>
                  <a:pt x="1302656" y="4756757"/>
                  <a:pt x="1300316" y="4757095"/>
                  <a:pt x="1297975" y="4757436"/>
                </a:cubicBezTo>
                <a:cubicBezTo>
                  <a:pt x="1298021" y="4758635"/>
                  <a:pt x="1298274" y="4761108"/>
                  <a:pt x="1298274" y="4761108"/>
                </a:cubicBezTo>
                <a:cubicBezTo>
                  <a:pt x="1300719" y="4760109"/>
                  <a:pt x="1302910" y="4759230"/>
                  <a:pt x="1305355" y="4758232"/>
                </a:cubicBezTo>
                <a:cubicBezTo>
                  <a:pt x="1305206" y="4757690"/>
                  <a:pt x="1305309" y="4757033"/>
                  <a:pt x="1305162" y="4756492"/>
                </a:cubicBezTo>
                <a:close/>
                <a:moveTo>
                  <a:pt x="1661353" y="4751794"/>
                </a:moveTo>
                <a:cubicBezTo>
                  <a:pt x="1659253" y="4752477"/>
                  <a:pt x="1657151" y="4753163"/>
                  <a:pt x="1655050" y="4753848"/>
                </a:cubicBezTo>
                <a:cubicBezTo>
                  <a:pt x="1655198" y="4754387"/>
                  <a:pt x="1655258" y="4755123"/>
                  <a:pt x="1655258" y="4755123"/>
                </a:cubicBezTo>
                <a:cubicBezTo>
                  <a:pt x="1657360" y="4754437"/>
                  <a:pt x="1659372" y="4753947"/>
                  <a:pt x="1661473" y="4753262"/>
                </a:cubicBezTo>
                <a:cubicBezTo>
                  <a:pt x="1661488" y="4752799"/>
                  <a:pt x="1661340" y="4752257"/>
                  <a:pt x="1661353" y="4751794"/>
                </a:cubicBezTo>
                <a:close/>
                <a:moveTo>
                  <a:pt x="1731176" y="4709598"/>
                </a:moveTo>
                <a:cubicBezTo>
                  <a:pt x="1726316" y="4710666"/>
                  <a:pt x="1721831" y="4710491"/>
                  <a:pt x="1719698" y="4717294"/>
                </a:cubicBezTo>
                <a:cubicBezTo>
                  <a:pt x="1719057" y="4719121"/>
                  <a:pt x="1716477" y="4721708"/>
                  <a:pt x="1714719" y="4722079"/>
                </a:cubicBezTo>
                <a:cubicBezTo>
                  <a:pt x="1704001" y="4724230"/>
                  <a:pt x="1693135" y="4725839"/>
                  <a:pt x="1682343" y="4727718"/>
                </a:cubicBezTo>
                <a:cubicBezTo>
                  <a:pt x="1673309" y="4729227"/>
                  <a:pt x="1664115" y="4730662"/>
                  <a:pt x="1655064" y="4732635"/>
                </a:cubicBezTo>
                <a:cubicBezTo>
                  <a:pt x="1650044" y="4733628"/>
                  <a:pt x="1647285" y="4736604"/>
                  <a:pt x="1650444" y="4744422"/>
                </a:cubicBezTo>
                <a:cubicBezTo>
                  <a:pt x="1655587" y="4742305"/>
                  <a:pt x="1660223" y="4740426"/>
                  <a:pt x="1665022" y="4738623"/>
                </a:cubicBezTo>
                <a:cubicBezTo>
                  <a:pt x="1667123" y="4737938"/>
                  <a:pt x="1670256" y="4736312"/>
                  <a:pt x="1671388" y="4737303"/>
                </a:cubicBezTo>
                <a:cubicBezTo>
                  <a:pt x="1676098" y="4740883"/>
                  <a:pt x="1681314" y="4739034"/>
                  <a:pt x="1686516" y="4737652"/>
                </a:cubicBezTo>
                <a:cubicBezTo>
                  <a:pt x="1704314" y="4732624"/>
                  <a:pt x="1721948" y="4727523"/>
                  <a:pt x="1739671" y="4722226"/>
                </a:cubicBezTo>
                <a:lnTo>
                  <a:pt x="1739819" y="4722766"/>
                </a:lnTo>
                <a:cubicBezTo>
                  <a:pt x="1743010" y="4721873"/>
                  <a:pt x="1745990" y="4719705"/>
                  <a:pt x="1749031" y="4718273"/>
                </a:cubicBezTo>
                <a:cubicBezTo>
                  <a:pt x="1748808" y="4717465"/>
                  <a:pt x="1748673" y="4716460"/>
                  <a:pt x="1748450" y="4715649"/>
                </a:cubicBezTo>
                <a:cubicBezTo>
                  <a:pt x="1742771" y="4716340"/>
                  <a:pt x="1737092" y="4717033"/>
                  <a:pt x="1731413" y="4717724"/>
                </a:cubicBezTo>
                <a:cubicBezTo>
                  <a:pt x="1731265" y="4714590"/>
                  <a:pt x="1731251" y="4712463"/>
                  <a:pt x="1731176" y="4709598"/>
                </a:cubicBezTo>
                <a:close/>
                <a:moveTo>
                  <a:pt x="1338881" y="4572032"/>
                </a:moveTo>
                <a:cubicBezTo>
                  <a:pt x="1334858" y="4573013"/>
                  <a:pt x="1330580" y="4574112"/>
                  <a:pt x="1326467" y="4575290"/>
                </a:cubicBezTo>
                <a:cubicBezTo>
                  <a:pt x="1326765" y="4576370"/>
                  <a:pt x="1327272" y="4578723"/>
                  <a:pt x="1327272" y="4578723"/>
                </a:cubicBezTo>
                <a:cubicBezTo>
                  <a:pt x="1331236" y="4577009"/>
                  <a:pt x="1335275" y="4575564"/>
                  <a:pt x="1339240" y="4573849"/>
                </a:cubicBezTo>
                <a:cubicBezTo>
                  <a:pt x="1339090" y="4573307"/>
                  <a:pt x="1339032" y="4572575"/>
                  <a:pt x="1338881" y="4572032"/>
                </a:cubicBezTo>
                <a:close/>
                <a:moveTo>
                  <a:pt x="1292995" y="4566511"/>
                </a:moveTo>
                <a:cubicBezTo>
                  <a:pt x="1289401" y="4565744"/>
                  <a:pt x="1285790" y="4566148"/>
                  <a:pt x="1282332" y="4571516"/>
                </a:cubicBezTo>
                <a:cubicBezTo>
                  <a:pt x="1289605" y="4580752"/>
                  <a:pt x="1296625" y="4571953"/>
                  <a:pt x="1303557" y="4568536"/>
                </a:cubicBezTo>
                <a:cubicBezTo>
                  <a:pt x="1300166" y="4569218"/>
                  <a:pt x="1296589" y="4567279"/>
                  <a:pt x="1292995" y="4566511"/>
                </a:cubicBezTo>
                <a:close/>
                <a:moveTo>
                  <a:pt x="1688660" y="4490111"/>
                </a:moveTo>
                <a:cubicBezTo>
                  <a:pt x="1686230" y="4490647"/>
                  <a:pt x="1683728" y="4490910"/>
                  <a:pt x="1681297" y="4491445"/>
                </a:cubicBezTo>
                <a:cubicBezTo>
                  <a:pt x="1681266" y="4492374"/>
                  <a:pt x="1681296" y="4494038"/>
                  <a:pt x="1681296" y="4494038"/>
                </a:cubicBezTo>
                <a:cubicBezTo>
                  <a:pt x="1683800" y="4493774"/>
                  <a:pt x="1686231" y="4493239"/>
                  <a:pt x="1688734" y="4492976"/>
                </a:cubicBezTo>
                <a:cubicBezTo>
                  <a:pt x="1688600" y="4491971"/>
                  <a:pt x="1688631" y="4491042"/>
                  <a:pt x="1688660" y="4490111"/>
                </a:cubicBezTo>
                <a:close/>
                <a:moveTo>
                  <a:pt x="1341611" y="4417428"/>
                </a:moveTo>
                <a:cubicBezTo>
                  <a:pt x="1339673" y="4418189"/>
                  <a:pt x="1337826" y="4418754"/>
                  <a:pt x="1335887" y="4419515"/>
                </a:cubicBezTo>
                <a:cubicBezTo>
                  <a:pt x="1337557" y="4419339"/>
                  <a:pt x="1339406" y="4418772"/>
                  <a:pt x="1341106" y="4417666"/>
                </a:cubicBezTo>
                <a:cubicBezTo>
                  <a:pt x="1341358" y="4417547"/>
                  <a:pt x="1341611" y="4417428"/>
                  <a:pt x="1341611" y="4417428"/>
                </a:cubicBezTo>
                <a:close/>
                <a:moveTo>
                  <a:pt x="1242408" y="4372318"/>
                </a:moveTo>
                <a:lnTo>
                  <a:pt x="1241871" y="4373487"/>
                </a:lnTo>
                <a:lnTo>
                  <a:pt x="1243213" y="4373161"/>
                </a:lnTo>
                <a:cubicBezTo>
                  <a:pt x="1243213" y="4373161"/>
                  <a:pt x="1242408" y="4372318"/>
                  <a:pt x="1242408" y="4372318"/>
                </a:cubicBezTo>
                <a:close/>
                <a:moveTo>
                  <a:pt x="1724795" y="4321145"/>
                </a:moveTo>
                <a:lnTo>
                  <a:pt x="1724542" y="4321264"/>
                </a:lnTo>
                <a:cubicBezTo>
                  <a:pt x="1724319" y="4323048"/>
                  <a:pt x="1724094" y="4324831"/>
                  <a:pt x="1723497" y="4330453"/>
                </a:cubicBezTo>
                <a:cubicBezTo>
                  <a:pt x="1725749" y="4325120"/>
                  <a:pt x="1726553" y="4323369"/>
                  <a:pt x="1727359" y="4321616"/>
                </a:cubicBezTo>
                <a:cubicBezTo>
                  <a:pt x="1726612" y="4321509"/>
                  <a:pt x="1724795" y="4321145"/>
                  <a:pt x="1724795" y="4321145"/>
                </a:cubicBezTo>
                <a:close/>
                <a:moveTo>
                  <a:pt x="1474061" y="4275502"/>
                </a:moveTo>
                <a:cubicBezTo>
                  <a:pt x="1470631" y="4276107"/>
                  <a:pt x="1466923" y="4278235"/>
                  <a:pt x="1463808" y="4278101"/>
                </a:cubicBezTo>
                <a:lnTo>
                  <a:pt x="1463898" y="4277905"/>
                </a:lnTo>
                <a:cubicBezTo>
                  <a:pt x="1459247" y="4277654"/>
                  <a:pt x="1455087" y="4280224"/>
                  <a:pt x="1455160" y="4288276"/>
                </a:cubicBezTo>
                <a:cubicBezTo>
                  <a:pt x="1464046" y="4286226"/>
                  <a:pt x="1472675" y="4284296"/>
                  <a:pt x="1482648" y="4282041"/>
                </a:cubicBezTo>
                <a:cubicBezTo>
                  <a:pt x="1480643" y="4275814"/>
                  <a:pt x="1477491" y="4274896"/>
                  <a:pt x="1474061" y="4275502"/>
                </a:cubicBezTo>
                <a:close/>
                <a:moveTo>
                  <a:pt x="1203695" y="4272476"/>
                </a:moveTo>
                <a:lnTo>
                  <a:pt x="1202666" y="4273418"/>
                </a:lnTo>
                <a:lnTo>
                  <a:pt x="1202576" y="4273613"/>
                </a:lnTo>
                <a:lnTo>
                  <a:pt x="1203903" y="4273753"/>
                </a:lnTo>
                <a:close/>
                <a:moveTo>
                  <a:pt x="1507362" y="4271466"/>
                </a:moveTo>
                <a:cubicBezTo>
                  <a:pt x="1503828" y="4272672"/>
                  <a:pt x="1500296" y="4273879"/>
                  <a:pt x="1496763" y="4275085"/>
                </a:cubicBezTo>
                <a:cubicBezTo>
                  <a:pt x="1496734" y="4276015"/>
                  <a:pt x="1496958" y="4276826"/>
                  <a:pt x="1497016" y="4277560"/>
                </a:cubicBezTo>
                <a:cubicBezTo>
                  <a:pt x="1498865" y="4276994"/>
                  <a:pt x="1500876" y="4276505"/>
                  <a:pt x="1502814" y="4275743"/>
                </a:cubicBezTo>
                <a:cubicBezTo>
                  <a:pt x="1504498" y="4275104"/>
                  <a:pt x="1506199" y="4273999"/>
                  <a:pt x="1507807" y="4273088"/>
                </a:cubicBezTo>
                <a:cubicBezTo>
                  <a:pt x="1507660" y="4272546"/>
                  <a:pt x="1507509" y="4272007"/>
                  <a:pt x="1507362" y="4271466"/>
                </a:cubicBezTo>
                <a:close/>
                <a:moveTo>
                  <a:pt x="1573511" y="4265783"/>
                </a:moveTo>
                <a:cubicBezTo>
                  <a:pt x="1564345" y="4266288"/>
                  <a:pt x="1555178" y="4266792"/>
                  <a:pt x="1546011" y="4267296"/>
                </a:cubicBezTo>
                <a:cubicBezTo>
                  <a:pt x="1546175" y="4267371"/>
                  <a:pt x="1546504" y="4267522"/>
                  <a:pt x="1546831" y="4267672"/>
                </a:cubicBezTo>
                <a:cubicBezTo>
                  <a:pt x="1541450" y="4272038"/>
                  <a:pt x="1537694" y="4269842"/>
                  <a:pt x="1533939" y="4267643"/>
                </a:cubicBezTo>
                <a:cubicBezTo>
                  <a:pt x="1532269" y="4267819"/>
                  <a:pt x="1530526" y="4267726"/>
                  <a:pt x="1528855" y="4267903"/>
                </a:cubicBezTo>
                <a:cubicBezTo>
                  <a:pt x="1527826" y="4274032"/>
                  <a:pt x="1523756" y="4276407"/>
                  <a:pt x="1519136" y="4277819"/>
                </a:cubicBezTo>
                <a:cubicBezTo>
                  <a:pt x="1511578" y="4280006"/>
                  <a:pt x="1503709" y="4281579"/>
                  <a:pt x="1495896" y="4283884"/>
                </a:cubicBezTo>
                <a:cubicBezTo>
                  <a:pt x="1470706" y="4291173"/>
                  <a:pt x="1445159" y="4296647"/>
                  <a:pt x="1420294" y="4306680"/>
                </a:cubicBezTo>
                <a:cubicBezTo>
                  <a:pt x="1427033" y="4306712"/>
                  <a:pt x="1433576" y="4307597"/>
                  <a:pt x="1440015" y="4306545"/>
                </a:cubicBezTo>
                <a:cubicBezTo>
                  <a:pt x="1453057" y="4304522"/>
                  <a:pt x="1465817" y="4295763"/>
                  <a:pt x="1479276" y="4298883"/>
                </a:cubicBezTo>
                <a:cubicBezTo>
                  <a:pt x="1480349" y="4299141"/>
                  <a:pt x="1481885" y="4297960"/>
                  <a:pt x="1483151" y="4297364"/>
                </a:cubicBezTo>
                <a:cubicBezTo>
                  <a:pt x="1488891" y="4294812"/>
                  <a:pt x="1494481" y="4291721"/>
                  <a:pt x="1500279" y="4289905"/>
                </a:cubicBezTo>
                <a:cubicBezTo>
                  <a:pt x="1520194" y="4283730"/>
                  <a:pt x="1540331" y="4278363"/>
                  <a:pt x="1560319" y="4272457"/>
                </a:cubicBezTo>
                <a:lnTo>
                  <a:pt x="1560052" y="4273039"/>
                </a:lnTo>
                <a:cubicBezTo>
                  <a:pt x="1565760" y="4271418"/>
                  <a:pt x="1571171" y="4268717"/>
                  <a:pt x="1576567" y="4266481"/>
                </a:cubicBezTo>
                <a:cubicBezTo>
                  <a:pt x="1575584" y="4266027"/>
                  <a:pt x="1574421" y="4265966"/>
                  <a:pt x="1573511" y="4265783"/>
                </a:cubicBezTo>
                <a:close/>
                <a:moveTo>
                  <a:pt x="1638693" y="4264373"/>
                </a:moveTo>
                <a:cubicBezTo>
                  <a:pt x="1636114" y="4264366"/>
                  <a:pt x="1633699" y="4264434"/>
                  <a:pt x="1631286" y="4264506"/>
                </a:cubicBezTo>
                <a:cubicBezTo>
                  <a:pt x="1630451" y="4264594"/>
                  <a:pt x="1629450" y="4264606"/>
                  <a:pt x="1628452" y="4264618"/>
                </a:cubicBezTo>
                <a:cubicBezTo>
                  <a:pt x="1626858" y="4265063"/>
                  <a:pt x="1625264" y="4265512"/>
                  <a:pt x="1623668" y="4265957"/>
                </a:cubicBezTo>
                <a:lnTo>
                  <a:pt x="1624014" y="4269634"/>
                </a:lnTo>
                <a:lnTo>
                  <a:pt x="1623965" y="4269631"/>
                </a:lnTo>
                <a:lnTo>
                  <a:pt x="1624039" y="4269900"/>
                </a:lnTo>
                <a:lnTo>
                  <a:pt x="1624014" y="4269634"/>
                </a:lnTo>
                <a:lnTo>
                  <a:pt x="1631921" y="4269926"/>
                </a:lnTo>
                <a:cubicBezTo>
                  <a:pt x="1634328" y="4268792"/>
                  <a:pt x="1636539" y="4266683"/>
                  <a:pt x="1638693" y="4264373"/>
                </a:cubicBezTo>
                <a:close/>
                <a:moveTo>
                  <a:pt x="1199745" y="4237856"/>
                </a:moveTo>
                <a:cubicBezTo>
                  <a:pt x="1197759" y="4238505"/>
                  <a:pt x="1196491" y="4240399"/>
                  <a:pt x="1196275" y="4244543"/>
                </a:cubicBezTo>
                <a:cubicBezTo>
                  <a:pt x="1197765" y="4244758"/>
                  <a:pt x="1199569" y="4245587"/>
                  <a:pt x="1200508" y="4244840"/>
                </a:cubicBezTo>
                <a:lnTo>
                  <a:pt x="1200762" y="4244719"/>
                </a:lnTo>
                <a:cubicBezTo>
                  <a:pt x="1202639" y="4243225"/>
                  <a:pt x="1204757" y="4242076"/>
                  <a:pt x="1206874" y="4240925"/>
                </a:cubicBezTo>
                <a:cubicBezTo>
                  <a:pt x="1207066" y="4240070"/>
                  <a:pt x="1207170" y="4239413"/>
                  <a:pt x="1207529" y="4238634"/>
                </a:cubicBezTo>
                <a:cubicBezTo>
                  <a:pt x="1204436" y="4237802"/>
                  <a:pt x="1201730" y="4237207"/>
                  <a:pt x="1199745" y="4237856"/>
                </a:cubicBezTo>
                <a:close/>
                <a:moveTo>
                  <a:pt x="1587431" y="4014223"/>
                </a:moveTo>
                <a:cubicBezTo>
                  <a:pt x="1585329" y="4014906"/>
                  <a:pt x="1583316" y="4015397"/>
                  <a:pt x="1581215" y="4016083"/>
                </a:cubicBezTo>
                <a:cubicBezTo>
                  <a:pt x="1581290" y="4016352"/>
                  <a:pt x="1581424" y="4017357"/>
                  <a:pt x="1581424" y="4017357"/>
                </a:cubicBezTo>
                <a:cubicBezTo>
                  <a:pt x="1583525" y="4016672"/>
                  <a:pt x="1585536" y="4016183"/>
                  <a:pt x="1587640" y="4015498"/>
                </a:cubicBezTo>
                <a:cubicBezTo>
                  <a:pt x="1587564" y="4015227"/>
                  <a:pt x="1587417" y="4014686"/>
                  <a:pt x="1587431" y="4014223"/>
                </a:cubicBezTo>
                <a:close/>
                <a:moveTo>
                  <a:pt x="1601982" y="3983418"/>
                </a:moveTo>
                <a:cubicBezTo>
                  <a:pt x="1600804" y="3983820"/>
                  <a:pt x="1599717" y="3984028"/>
                  <a:pt x="1598629" y="3984233"/>
                </a:cubicBezTo>
                <a:cubicBezTo>
                  <a:pt x="1599373" y="3984340"/>
                  <a:pt x="1600373" y="3984329"/>
                  <a:pt x="1601209" y="3984240"/>
                </a:cubicBezTo>
                <a:cubicBezTo>
                  <a:pt x="1601550" y="3983926"/>
                  <a:pt x="1601982" y="3983418"/>
                  <a:pt x="1601982" y="3983418"/>
                </a:cubicBezTo>
                <a:close/>
                <a:moveTo>
                  <a:pt x="1577434" y="3981097"/>
                </a:moveTo>
                <a:cubicBezTo>
                  <a:pt x="1577149" y="3982147"/>
                  <a:pt x="1576866" y="3983195"/>
                  <a:pt x="1576584" y="3984244"/>
                </a:cubicBezTo>
                <a:cubicBezTo>
                  <a:pt x="1577582" y="3984232"/>
                  <a:pt x="1578834" y="3984100"/>
                  <a:pt x="1579998" y="3984161"/>
                </a:cubicBezTo>
                <a:lnTo>
                  <a:pt x="1580161" y="3984236"/>
                </a:lnTo>
                <a:cubicBezTo>
                  <a:pt x="1580414" y="3984117"/>
                  <a:pt x="1580414" y="3984117"/>
                  <a:pt x="1580414" y="3984117"/>
                </a:cubicBezTo>
                <a:cubicBezTo>
                  <a:pt x="1580281" y="3983114"/>
                  <a:pt x="1580058" y="3982303"/>
                  <a:pt x="1579922" y="3981297"/>
                </a:cubicBezTo>
                <a:cubicBezTo>
                  <a:pt x="1579177" y="3981192"/>
                  <a:pt x="1578342" y="3981280"/>
                  <a:pt x="1577434" y="3981097"/>
                </a:cubicBezTo>
                <a:close/>
                <a:moveTo>
                  <a:pt x="2124340" y="3977488"/>
                </a:moveTo>
                <a:cubicBezTo>
                  <a:pt x="2124726" y="3978374"/>
                  <a:pt x="2125681" y="3979756"/>
                  <a:pt x="2125681" y="3979756"/>
                </a:cubicBezTo>
                <a:lnTo>
                  <a:pt x="2125770" y="3979561"/>
                </a:lnTo>
                <a:cubicBezTo>
                  <a:pt x="2126189" y="3979516"/>
                  <a:pt x="2126442" y="3979398"/>
                  <a:pt x="2126771" y="3979548"/>
                </a:cubicBezTo>
                <a:cubicBezTo>
                  <a:pt x="2126771" y="3979548"/>
                  <a:pt x="2126889" y="3978424"/>
                  <a:pt x="2127158" y="3977839"/>
                </a:cubicBezTo>
                <a:cubicBezTo>
                  <a:pt x="2126159" y="3977853"/>
                  <a:pt x="2125251" y="3977671"/>
                  <a:pt x="2124340" y="3977488"/>
                </a:cubicBezTo>
                <a:close/>
                <a:moveTo>
                  <a:pt x="2152139" y="3977057"/>
                </a:moveTo>
                <a:cubicBezTo>
                  <a:pt x="2150917" y="3978854"/>
                  <a:pt x="2149605" y="3980843"/>
                  <a:pt x="2148129" y="3982759"/>
                </a:cubicBezTo>
                <a:cubicBezTo>
                  <a:pt x="2150245" y="3981611"/>
                  <a:pt x="2152362" y="3980461"/>
                  <a:pt x="2154389" y="3979506"/>
                </a:cubicBezTo>
                <a:lnTo>
                  <a:pt x="2154224" y="3979431"/>
                </a:lnTo>
                <a:cubicBezTo>
                  <a:pt x="2154405" y="3979041"/>
                  <a:pt x="2152945" y="3977899"/>
                  <a:pt x="2152139" y="3977057"/>
                </a:cubicBezTo>
                <a:close/>
                <a:moveTo>
                  <a:pt x="1306844" y="3975376"/>
                </a:moveTo>
                <a:cubicBezTo>
                  <a:pt x="1305680" y="3977906"/>
                  <a:pt x="1304188" y="3980287"/>
                  <a:pt x="1303443" y="3982775"/>
                </a:cubicBezTo>
                <a:cubicBezTo>
                  <a:pt x="1302325" y="3986504"/>
                  <a:pt x="1303220" y="3989745"/>
                  <a:pt x="1306781" y="3990202"/>
                </a:cubicBezTo>
                <a:lnTo>
                  <a:pt x="1306946" y="3990278"/>
                </a:lnTo>
                <a:cubicBezTo>
                  <a:pt x="1308601" y="3990565"/>
                  <a:pt x="1310822" y="3988756"/>
                  <a:pt x="1313518" y="3987639"/>
                </a:cubicBezTo>
                <a:cubicBezTo>
                  <a:pt x="1310852" y="3982640"/>
                  <a:pt x="1308810" y="3978873"/>
                  <a:pt x="1306844" y="3975376"/>
                </a:cubicBezTo>
                <a:close/>
                <a:moveTo>
                  <a:pt x="1306411" y="3973290"/>
                </a:moveTo>
                <a:cubicBezTo>
                  <a:pt x="1306649" y="3973635"/>
                  <a:pt x="1306635" y="3974101"/>
                  <a:pt x="1306783" y="3974640"/>
                </a:cubicBezTo>
                <a:cubicBezTo>
                  <a:pt x="1307037" y="3974521"/>
                  <a:pt x="1307379" y="3974208"/>
                  <a:pt x="1307633" y="3974086"/>
                </a:cubicBezTo>
                <a:cubicBezTo>
                  <a:pt x="1307396" y="3973743"/>
                  <a:pt x="1306411" y="3973290"/>
                  <a:pt x="1306411" y="3973290"/>
                </a:cubicBezTo>
                <a:close/>
                <a:moveTo>
                  <a:pt x="1606695" y="3966246"/>
                </a:moveTo>
                <a:cubicBezTo>
                  <a:pt x="1603937" y="3966631"/>
                  <a:pt x="1601597" y="3966971"/>
                  <a:pt x="1599511" y="3967191"/>
                </a:cubicBezTo>
                <a:cubicBezTo>
                  <a:pt x="1598392" y="3968328"/>
                  <a:pt x="1596946" y="3969313"/>
                  <a:pt x="1595099" y="3969880"/>
                </a:cubicBezTo>
                <a:lnTo>
                  <a:pt x="1594580" y="3969426"/>
                </a:lnTo>
                <a:lnTo>
                  <a:pt x="1594218" y="3968767"/>
                </a:lnTo>
                <a:lnTo>
                  <a:pt x="1593965" y="3968887"/>
                </a:lnTo>
                <a:lnTo>
                  <a:pt x="1594580" y="3969426"/>
                </a:lnTo>
                <a:lnTo>
                  <a:pt x="1597342" y="3974446"/>
                </a:lnTo>
                <a:cubicBezTo>
                  <a:pt x="1598771" y="3974632"/>
                  <a:pt x="1600471" y="3973527"/>
                  <a:pt x="1602088" y="3972383"/>
                </a:cubicBezTo>
                <a:cubicBezTo>
                  <a:pt x="1603534" y="3971397"/>
                  <a:pt x="1604265" y="3969375"/>
                  <a:pt x="1606695" y="3966246"/>
                </a:cubicBezTo>
                <a:close/>
                <a:moveTo>
                  <a:pt x="2162975" y="3960815"/>
                </a:moveTo>
                <a:cubicBezTo>
                  <a:pt x="2161799" y="3961218"/>
                  <a:pt x="2159519" y="3962291"/>
                  <a:pt x="2159519" y="3962291"/>
                </a:cubicBezTo>
                <a:cubicBezTo>
                  <a:pt x="2160607" y="3962083"/>
                  <a:pt x="2161949" y="3961757"/>
                  <a:pt x="2163037" y="3961549"/>
                </a:cubicBezTo>
                <a:cubicBezTo>
                  <a:pt x="2162961" y="3961279"/>
                  <a:pt x="2162975" y="3960815"/>
                  <a:pt x="2162975" y="3960815"/>
                </a:cubicBezTo>
                <a:close/>
                <a:moveTo>
                  <a:pt x="1621230" y="3938500"/>
                </a:moveTo>
                <a:cubicBezTo>
                  <a:pt x="1595324" y="3944752"/>
                  <a:pt x="1569745" y="3953749"/>
                  <a:pt x="1542973" y="3963615"/>
                </a:cubicBezTo>
                <a:cubicBezTo>
                  <a:pt x="1542884" y="3963809"/>
                  <a:pt x="1542706" y="3964198"/>
                  <a:pt x="1542616" y="3964394"/>
                </a:cubicBezTo>
                <a:cubicBezTo>
                  <a:pt x="1547878" y="3966339"/>
                  <a:pt x="1545851" y="3969888"/>
                  <a:pt x="1544747" y="3973154"/>
                </a:cubicBezTo>
                <a:cubicBezTo>
                  <a:pt x="1545165" y="3973111"/>
                  <a:pt x="1545327" y="3973186"/>
                  <a:pt x="1545491" y="3973260"/>
                </a:cubicBezTo>
                <a:cubicBezTo>
                  <a:pt x="1545373" y="3974385"/>
                  <a:pt x="1545000" y="3975627"/>
                  <a:pt x="1544538" y="3977066"/>
                </a:cubicBezTo>
                <a:cubicBezTo>
                  <a:pt x="1544851" y="3977683"/>
                  <a:pt x="1545076" y="3978490"/>
                  <a:pt x="1546059" y="3978942"/>
                </a:cubicBezTo>
                <a:cubicBezTo>
                  <a:pt x="1551394" y="3981159"/>
                  <a:pt x="1557507" y="3977365"/>
                  <a:pt x="1563512" y="3974230"/>
                </a:cubicBezTo>
                <a:cubicBezTo>
                  <a:pt x="1568416" y="3971767"/>
                  <a:pt x="1573098" y="3971090"/>
                  <a:pt x="1577255" y="3973707"/>
                </a:cubicBezTo>
                <a:cubicBezTo>
                  <a:pt x="1583562" y="3974246"/>
                  <a:pt x="1586693" y="3967431"/>
                  <a:pt x="1591462" y="3963963"/>
                </a:cubicBezTo>
                <a:lnTo>
                  <a:pt x="1591298" y="3963888"/>
                </a:lnTo>
                <a:cubicBezTo>
                  <a:pt x="1592578" y="3962827"/>
                  <a:pt x="1594025" y="3961841"/>
                  <a:pt x="1595471" y="3960855"/>
                </a:cubicBezTo>
                <a:cubicBezTo>
                  <a:pt x="1597633" y="3958310"/>
                  <a:pt x="1599958" y="3955843"/>
                  <a:pt x="1602120" y="3953299"/>
                </a:cubicBezTo>
                <a:cubicBezTo>
                  <a:pt x="1602178" y="3954034"/>
                  <a:pt x="1602240" y="3954768"/>
                  <a:pt x="1602297" y="3955502"/>
                </a:cubicBezTo>
                <a:cubicBezTo>
                  <a:pt x="1605041" y="3952990"/>
                  <a:pt x="1607457" y="3950328"/>
                  <a:pt x="1609157" y="3946627"/>
                </a:cubicBezTo>
                <a:cubicBezTo>
                  <a:pt x="1614789" y="3947329"/>
                  <a:pt x="1617281" y="3942345"/>
                  <a:pt x="1621230" y="3938500"/>
                </a:cubicBezTo>
                <a:close/>
                <a:moveTo>
                  <a:pt x="1403853" y="3923274"/>
                </a:moveTo>
                <a:cubicBezTo>
                  <a:pt x="1401677" y="3921093"/>
                  <a:pt x="1396906" y="3921968"/>
                  <a:pt x="1394419" y="3924360"/>
                </a:cubicBezTo>
                <a:cubicBezTo>
                  <a:pt x="1393047" y="3925616"/>
                  <a:pt x="1391839" y="3926948"/>
                  <a:pt x="1390631" y="3928279"/>
                </a:cubicBezTo>
                <a:lnTo>
                  <a:pt x="1390705" y="3928551"/>
                </a:lnTo>
                <a:cubicBezTo>
                  <a:pt x="1395670" y="3926823"/>
                  <a:pt x="1400215" y="3925137"/>
                  <a:pt x="1404419" y="3923769"/>
                </a:cubicBezTo>
                <a:cubicBezTo>
                  <a:pt x="1404344" y="3923500"/>
                  <a:pt x="1404016" y="3923349"/>
                  <a:pt x="1403853" y="3923274"/>
                </a:cubicBezTo>
                <a:close/>
                <a:moveTo>
                  <a:pt x="1723319" y="3917263"/>
                </a:moveTo>
                <a:lnTo>
                  <a:pt x="1723324" y="3917388"/>
                </a:lnTo>
                <a:lnTo>
                  <a:pt x="1711611" y="3921137"/>
                </a:lnTo>
                <a:cubicBezTo>
                  <a:pt x="1708082" y="3922876"/>
                  <a:pt x="1705007" y="3925354"/>
                  <a:pt x="1702464" y="3929374"/>
                </a:cubicBezTo>
                <a:cubicBezTo>
                  <a:pt x="1708756" y="3925190"/>
                  <a:pt x="1717774" y="3929333"/>
                  <a:pt x="1723363" y="3918462"/>
                </a:cubicBezTo>
                <a:lnTo>
                  <a:pt x="1723324" y="3917388"/>
                </a:lnTo>
                <a:lnTo>
                  <a:pt x="1723483" y="3917338"/>
                </a:lnTo>
                <a:close/>
                <a:moveTo>
                  <a:pt x="1706836" y="3888259"/>
                </a:moveTo>
                <a:cubicBezTo>
                  <a:pt x="1705497" y="3888853"/>
                  <a:pt x="1704340" y="3890503"/>
                  <a:pt x="1703334" y="3892047"/>
                </a:cubicBezTo>
                <a:cubicBezTo>
                  <a:pt x="1706091" y="3891662"/>
                  <a:pt x="1708685" y="3891203"/>
                  <a:pt x="1711442" y="3890818"/>
                </a:cubicBezTo>
                <a:cubicBezTo>
                  <a:pt x="1709700" y="3888131"/>
                  <a:pt x="1708176" y="3887667"/>
                  <a:pt x="1706836" y="3888259"/>
                </a:cubicBezTo>
                <a:close/>
                <a:moveTo>
                  <a:pt x="1771304" y="3876352"/>
                </a:moveTo>
                <a:cubicBezTo>
                  <a:pt x="1765357" y="3875033"/>
                  <a:pt x="1759245" y="3876235"/>
                  <a:pt x="1753478" y="3879715"/>
                </a:cubicBezTo>
                <a:lnTo>
                  <a:pt x="1753388" y="3879909"/>
                </a:lnTo>
                <a:cubicBezTo>
                  <a:pt x="1756980" y="3879438"/>
                  <a:pt x="1760482" y="3879161"/>
                  <a:pt x="1764074" y="3878689"/>
                </a:cubicBezTo>
                <a:cubicBezTo>
                  <a:pt x="1766668" y="3878231"/>
                  <a:pt x="1769023" y="3877426"/>
                  <a:pt x="1771304" y="3876352"/>
                </a:cubicBezTo>
                <a:close/>
                <a:moveTo>
                  <a:pt x="557052" y="2314207"/>
                </a:moveTo>
                <a:cubicBezTo>
                  <a:pt x="554964" y="2314426"/>
                  <a:pt x="553131" y="2314527"/>
                  <a:pt x="551208" y="2314825"/>
                </a:cubicBezTo>
                <a:cubicBezTo>
                  <a:pt x="551282" y="2315094"/>
                  <a:pt x="551253" y="2316024"/>
                  <a:pt x="551253" y="2316024"/>
                </a:cubicBezTo>
                <a:cubicBezTo>
                  <a:pt x="553339" y="2315804"/>
                  <a:pt x="555172" y="2315703"/>
                  <a:pt x="557097" y="2315406"/>
                </a:cubicBezTo>
                <a:cubicBezTo>
                  <a:pt x="557021" y="2315136"/>
                  <a:pt x="556872" y="2314598"/>
                  <a:pt x="557052" y="2314207"/>
                </a:cubicBezTo>
                <a:close/>
                <a:moveTo>
                  <a:pt x="573779" y="2288174"/>
                </a:moveTo>
                <a:cubicBezTo>
                  <a:pt x="572691" y="2288382"/>
                  <a:pt x="571690" y="2288395"/>
                  <a:pt x="570693" y="2288407"/>
                </a:cubicBezTo>
                <a:cubicBezTo>
                  <a:pt x="571600" y="2288590"/>
                  <a:pt x="573092" y="2288802"/>
                  <a:pt x="573092" y="2288802"/>
                </a:cubicBezTo>
                <a:cubicBezTo>
                  <a:pt x="573344" y="2288682"/>
                  <a:pt x="573689" y="2288370"/>
                  <a:pt x="573779" y="2288174"/>
                </a:cubicBezTo>
                <a:close/>
                <a:moveTo>
                  <a:pt x="552599" y="2281980"/>
                </a:moveTo>
                <a:cubicBezTo>
                  <a:pt x="552152" y="2282953"/>
                  <a:pt x="551794" y="2283732"/>
                  <a:pt x="551346" y="2284707"/>
                </a:cubicBezTo>
                <a:cubicBezTo>
                  <a:pt x="552509" y="2284768"/>
                  <a:pt x="553417" y="2284951"/>
                  <a:pt x="554491" y="2285208"/>
                </a:cubicBezTo>
                <a:cubicBezTo>
                  <a:pt x="554744" y="2285087"/>
                  <a:pt x="554744" y="2285087"/>
                  <a:pt x="554744" y="2285087"/>
                </a:cubicBezTo>
                <a:cubicBezTo>
                  <a:pt x="554685" y="2284354"/>
                  <a:pt x="554714" y="2283425"/>
                  <a:pt x="554744" y="2282496"/>
                </a:cubicBezTo>
                <a:cubicBezTo>
                  <a:pt x="553999" y="2282388"/>
                  <a:pt x="553255" y="2282281"/>
                  <a:pt x="552599" y="2281980"/>
                </a:cubicBezTo>
                <a:close/>
                <a:moveTo>
                  <a:pt x="574018" y="2272957"/>
                </a:moveTo>
                <a:cubicBezTo>
                  <a:pt x="572824" y="2273825"/>
                  <a:pt x="571394" y="2274347"/>
                  <a:pt x="569725" y="2274523"/>
                </a:cubicBezTo>
                <a:cubicBezTo>
                  <a:pt x="569322" y="2274102"/>
                  <a:pt x="568846" y="2273411"/>
                  <a:pt x="568846" y="2273411"/>
                </a:cubicBezTo>
                <a:cubicBezTo>
                  <a:pt x="568681" y="2281115"/>
                  <a:pt x="572303" y="2279715"/>
                  <a:pt x="575433" y="2278089"/>
                </a:cubicBezTo>
                <a:cubicBezTo>
                  <a:pt x="576865" y="2277568"/>
                  <a:pt x="577834" y="2275889"/>
                  <a:pt x="580411" y="2273301"/>
                </a:cubicBezTo>
                <a:cubicBezTo>
                  <a:pt x="577923" y="2273101"/>
                  <a:pt x="575926" y="2273127"/>
                  <a:pt x="574018" y="2272957"/>
                </a:cubicBezTo>
                <a:close/>
                <a:moveTo>
                  <a:pt x="597302" y="2249937"/>
                </a:moveTo>
                <a:cubicBezTo>
                  <a:pt x="573543" y="2251519"/>
                  <a:pt x="549800" y="2255229"/>
                  <a:pt x="524773" y="2259999"/>
                </a:cubicBezTo>
                <a:cubicBezTo>
                  <a:pt x="524519" y="2260120"/>
                  <a:pt x="524341" y="2260508"/>
                  <a:pt x="524251" y="2260703"/>
                </a:cubicBezTo>
                <a:cubicBezTo>
                  <a:pt x="528826" y="2263277"/>
                  <a:pt x="526322" y="2266134"/>
                  <a:pt x="524979" y="2269055"/>
                </a:cubicBezTo>
                <a:cubicBezTo>
                  <a:pt x="525144" y="2269131"/>
                  <a:pt x="525307" y="2269206"/>
                  <a:pt x="525471" y="2269281"/>
                </a:cubicBezTo>
                <a:cubicBezTo>
                  <a:pt x="525024" y="2270253"/>
                  <a:pt x="524487" y="2271423"/>
                  <a:pt x="523951" y="2272590"/>
                </a:cubicBezTo>
                <a:cubicBezTo>
                  <a:pt x="524100" y="2273131"/>
                  <a:pt x="524323" y="2273939"/>
                  <a:pt x="525054" y="2274513"/>
                </a:cubicBezTo>
                <a:cubicBezTo>
                  <a:pt x="529614" y="2277551"/>
                  <a:pt x="535354" y="2275000"/>
                  <a:pt x="541152" y="2273183"/>
                </a:cubicBezTo>
                <a:cubicBezTo>
                  <a:pt x="546026" y="2271650"/>
                  <a:pt x="550259" y="2271947"/>
                  <a:pt x="553405" y="2275041"/>
                </a:cubicBezTo>
                <a:cubicBezTo>
                  <a:pt x="559009" y="2276672"/>
                  <a:pt x="562600" y="2271014"/>
                  <a:pt x="567340" y="2268476"/>
                </a:cubicBezTo>
                <a:cubicBezTo>
                  <a:pt x="568699" y="2267684"/>
                  <a:pt x="570128" y="2267163"/>
                  <a:pt x="571485" y="2266370"/>
                </a:cubicBezTo>
                <a:cubicBezTo>
                  <a:pt x="573632" y="2264292"/>
                  <a:pt x="576017" y="2262558"/>
                  <a:pt x="578327" y="2260555"/>
                </a:cubicBezTo>
                <a:cubicBezTo>
                  <a:pt x="578222" y="2261214"/>
                  <a:pt x="578282" y="2261948"/>
                  <a:pt x="578178" y="2262608"/>
                </a:cubicBezTo>
                <a:cubicBezTo>
                  <a:pt x="580817" y="2260756"/>
                  <a:pt x="583217" y="2258556"/>
                  <a:pt x="585392" y="2255548"/>
                </a:cubicBezTo>
                <a:lnTo>
                  <a:pt x="585646" y="2255429"/>
                </a:lnTo>
                <a:cubicBezTo>
                  <a:pt x="590417" y="2257148"/>
                  <a:pt x="593382" y="2252852"/>
                  <a:pt x="597302" y="2249937"/>
                </a:cubicBezTo>
                <a:close/>
                <a:moveTo>
                  <a:pt x="384861" y="2223539"/>
                </a:moveTo>
                <a:cubicBezTo>
                  <a:pt x="383547" y="2225530"/>
                  <a:pt x="381982" y="2227640"/>
                  <a:pt x="380999" y="2229780"/>
                </a:cubicBezTo>
                <a:cubicBezTo>
                  <a:pt x="379477" y="2233091"/>
                  <a:pt x="379790" y="2236300"/>
                  <a:pt x="382921" y="2237266"/>
                </a:cubicBezTo>
                <a:cubicBezTo>
                  <a:pt x="384485" y="2237750"/>
                  <a:pt x="386601" y="2236600"/>
                  <a:pt x="389121" y="2235871"/>
                </a:cubicBezTo>
                <a:cubicBezTo>
                  <a:pt x="387453" y="2230859"/>
                  <a:pt x="386156" y="2227199"/>
                  <a:pt x="384861" y="2223539"/>
                </a:cubicBezTo>
                <a:close/>
                <a:moveTo>
                  <a:pt x="565785" y="2187592"/>
                </a:moveTo>
                <a:cubicBezTo>
                  <a:pt x="562268" y="2188332"/>
                  <a:pt x="558674" y="2188803"/>
                  <a:pt x="555157" y="2189546"/>
                </a:cubicBezTo>
                <a:cubicBezTo>
                  <a:pt x="558735" y="2189540"/>
                  <a:pt x="562058" y="2189652"/>
                  <a:pt x="565547" y="2189839"/>
                </a:cubicBezTo>
                <a:cubicBezTo>
                  <a:pt x="565650" y="2189179"/>
                  <a:pt x="565681" y="2188250"/>
                  <a:pt x="565785" y="2187592"/>
                </a:cubicBezTo>
                <a:close/>
                <a:moveTo>
                  <a:pt x="450134" y="2177841"/>
                </a:moveTo>
                <a:cubicBezTo>
                  <a:pt x="449286" y="2178395"/>
                  <a:pt x="447333" y="2179619"/>
                  <a:pt x="447333" y="2179619"/>
                </a:cubicBezTo>
                <a:cubicBezTo>
                  <a:pt x="448406" y="2179876"/>
                  <a:pt x="449495" y="2179668"/>
                  <a:pt x="450820" y="2179805"/>
                </a:cubicBezTo>
                <a:cubicBezTo>
                  <a:pt x="450597" y="2178997"/>
                  <a:pt x="450449" y="2178456"/>
                  <a:pt x="450134" y="2177841"/>
                </a:cubicBezTo>
                <a:close/>
                <a:moveTo>
                  <a:pt x="620861" y="2169275"/>
                </a:moveTo>
                <a:cubicBezTo>
                  <a:pt x="622368" y="2171618"/>
                  <a:pt x="623320" y="2172998"/>
                  <a:pt x="624663" y="2175266"/>
                </a:cubicBezTo>
                <a:cubicBezTo>
                  <a:pt x="626480" y="2173037"/>
                  <a:pt x="628121" y="2171196"/>
                  <a:pt x="629596" y="2169280"/>
                </a:cubicBezTo>
                <a:lnTo>
                  <a:pt x="629343" y="2169398"/>
                </a:lnTo>
                <a:cubicBezTo>
                  <a:pt x="628926" y="2169445"/>
                  <a:pt x="628345" y="2169413"/>
                  <a:pt x="627764" y="2169380"/>
                </a:cubicBezTo>
                <a:cubicBezTo>
                  <a:pt x="625438" y="2169256"/>
                  <a:pt x="623186" y="2169400"/>
                  <a:pt x="620861" y="2169275"/>
                </a:cubicBezTo>
                <a:close/>
                <a:moveTo>
                  <a:pt x="436125" y="2168575"/>
                </a:moveTo>
                <a:cubicBezTo>
                  <a:pt x="426885" y="2168808"/>
                  <a:pt x="417880" y="2171981"/>
                  <a:pt x="411337" y="2181471"/>
                </a:cubicBezTo>
                <a:cubicBezTo>
                  <a:pt x="417894" y="2181891"/>
                  <a:pt x="424139" y="2184288"/>
                  <a:pt x="431265" y="2180016"/>
                </a:cubicBezTo>
                <a:cubicBezTo>
                  <a:pt x="433977" y="2178434"/>
                  <a:pt x="437525" y="2179355"/>
                  <a:pt x="440850" y="2179470"/>
                </a:cubicBezTo>
                <a:lnTo>
                  <a:pt x="440761" y="2179663"/>
                </a:lnTo>
                <a:cubicBezTo>
                  <a:pt x="442563" y="2175305"/>
                  <a:pt x="445858" y="2176346"/>
                  <a:pt x="449599" y="2176414"/>
                </a:cubicBezTo>
                <a:cubicBezTo>
                  <a:pt x="446485" y="2169797"/>
                  <a:pt x="441120" y="2168510"/>
                  <a:pt x="436125" y="2168575"/>
                </a:cubicBezTo>
                <a:close/>
                <a:moveTo>
                  <a:pt x="515080" y="2168303"/>
                </a:moveTo>
                <a:cubicBezTo>
                  <a:pt x="514587" y="2168077"/>
                  <a:pt x="513127" y="2169527"/>
                  <a:pt x="512113" y="2170005"/>
                </a:cubicBezTo>
                <a:cubicBezTo>
                  <a:pt x="512501" y="2170891"/>
                  <a:pt x="513365" y="2172466"/>
                  <a:pt x="513365" y="2172466"/>
                </a:cubicBezTo>
                <a:cubicBezTo>
                  <a:pt x="515272" y="2172634"/>
                  <a:pt x="517195" y="2172340"/>
                  <a:pt x="519118" y="2172045"/>
                </a:cubicBezTo>
                <a:cubicBezTo>
                  <a:pt x="517911" y="2170783"/>
                  <a:pt x="516629" y="2169250"/>
                  <a:pt x="515080" y="2168303"/>
                </a:cubicBezTo>
                <a:close/>
                <a:moveTo>
                  <a:pt x="543504" y="2163913"/>
                </a:moveTo>
                <a:cubicBezTo>
                  <a:pt x="536945" y="2163494"/>
                  <a:pt x="529777" y="2163973"/>
                  <a:pt x="523605" y="2169625"/>
                </a:cubicBezTo>
                <a:cubicBezTo>
                  <a:pt x="523605" y="2169625"/>
                  <a:pt x="523933" y="2169777"/>
                  <a:pt x="523933" y="2169777"/>
                </a:cubicBezTo>
                <a:cubicBezTo>
                  <a:pt x="523769" y="2169701"/>
                  <a:pt x="523426" y="2170016"/>
                  <a:pt x="523262" y="2169941"/>
                </a:cubicBezTo>
                <a:cubicBezTo>
                  <a:pt x="523262" y="2169941"/>
                  <a:pt x="523442" y="2169550"/>
                  <a:pt x="523442" y="2169550"/>
                </a:cubicBezTo>
                <a:cubicBezTo>
                  <a:pt x="522412" y="2170493"/>
                  <a:pt x="521219" y="2171359"/>
                  <a:pt x="520191" y="2172302"/>
                </a:cubicBezTo>
                <a:cubicBezTo>
                  <a:pt x="524425" y="2177782"/>
                  <a:pt x="528687" y="2182335"/>
                  <a:pt x="536900" y="2177855"/>
                </a:cubicBezTo>
                <a:cubicBezTo>
                  <a:pt x="538599" y="2176750"/>
                  <a:pt x="541103" y="2179081"/>
                  <a:pt x="543190" y="2178859"/>
                </a:cubicBezTo>
                <a:cubicBezTo>
                  <a:pt x="543608" y="2178816"/>
                  <a:pt x="544532" y="2178533"/>
                  <a:pt x="544532" y="2178533"/>
                </a:cubicBezTo>
                <a:lnTo>
                  <a:pt x="544769" y="2178879"/>
                </a:lnTo>
                <a:cubicBezTo>
                  <a:pt x="549555" y="2174946"/>
                  <a:pt x="556962" y="2169626"/>
                  <a:pt x="564773" y="2164726"/>
                </a:cubicBezTo>
                <a:cubicBezTo>
                  <a:pt x="563597" y="2165129"/>
                  <a:pt x="562343" y="2165261"/>
                  <a:pt x="561093" y="2165392"/>
                </a:cubicBezTo>
                <a:cubicBezTo>
                  <a:pt x="561271" y="2165003"/>
                  <a:pt x="561451" y="2164614"/>
                  <a:pt x="561629" y="2164225"/>
                </a:cubicBezTo>
                <a:cubicBezTo>
                  <a:pt x="555636" y="2164301"/>
                  <a:pt x="549482" y="2164302"/>
                  <a:pt x="543504" y="2163913"/>
                </a:cubicBezTo>
                <a:close/>
                <a:moveTo>
                  <a:pt x="583079" y="2162054"/>
                </a:moveTo>
                <a:cubicBezTo>
                  <a:pt x="580320" y="2162437"/>
                  <a:pt x="577562" y="2162822"/>
                  <a:pt x="574895" y="2163010"/>
                </a:cubicBezTo>
                <a:cubicBezTo>
                  <a:pt x="571810" y="2165838"/>
                  <a:pt x="568470" y="2168781"/>
                  <a:pt x="565384" y="2171609"/>
                </a:cubicBezTo>
                <a:cubicBezTo>
                  <a:pt x="568813" y="2171063"/>
                  <a:pt x="572315" y="2170786"/>
                  <a:pt x="575744" y="2170237"/>
                </a:cubicBezTo>
                <a:cubicBezTo>
                  <a:pt x="575833" y="2172638"/>
                  <a:pt x="576398" y="2175727"/>
                  <a:pt x="573149" y="2175885"/>
                </a:cubicBezTo>
                <a:cubicBezTo>
                  <a:pt x="568812" y="2176249"/>
                  <a:pt x="564565" y="2176420"/>
                  <a:pt x="560241" y="2176319"/>
                </a:cubicBezTo>
                <a:cubicBezTo>
                  <a:pt x="559988" y="2176440"/>
                  <a:pt x="559646" y="2176753"/>
                  <a:pt x="559556" y="2176948"/>
                </a:cubicBezTo>
                <a:cubicBezTo>
                  <a:pt x="557067" y="2179341"/>
                  <a:pt x="554384" y="2179994"/>
                  <a:pt x="551789" y="2180454"/>
                </a:cubicBezTo>
                <a:cubicBezTo>
                  <a:pt x="552177" y="2181340"/>
                  <a:pt x="552311" y="2182345"/>
                  <a:pt x="552610" y="2183425"/>
                </a:cubicBezTo>
                <a:cubicBezTo>
                  <a:pt x="555293" y="2182771"/>
                  <a:pt x="557886" y="2182312"/>
                  <a:pt x="560569" y="2181659"/>
                </a:cubicBezTo>
                <a:cubicBezTo>
                  <a:pt x="560702" y="2182663"/>
                  <a:pt x="560762" y="2183398"/>
                  <a:pt x="560896" y="2184403"/>
                </a:cubicBezTo>
                <a:cubicBezTo>
                  <a:pt x="558377" y="2185131"/>
                  <a:pt x="556021" y="2185935"/>
                  <a:pt x="553504" y="2186665"/>
                </a:cubicBezTo>
                <a:lnTo>
                  <a:pt x="553175" y="2186514"/>
                </a:lnTo>
                <a:cubicBezTo>
                  <a:pt x="553399" y="2187323"/>
                  <a:pt x="553696" y="2188403"/>
                  <a:pt x="553921" y="2189213"/>
                </a:cubicBezTo>
                <a:cubicBezTo>
                  <a:pt x="558213" y="2185056"/>
                  <a:pt x="562835" y="2183643"/>
                  <a:pt x="568259" y="2183070"/>
                </a:cubicBezTo>
                <a:cubicBezTo>
                  <a:pt x="580944" y="2181823"/>
                  <a:pt x="593569" y="2179843"/>
                  <a:pt x="606179" y="2178327"/>
                </a:cubicBezTo>
                <a:cubicBezTo>
                  <a:pt x="605331" y="2176286"/>
                  <a:pt x="603721" y="2174603"/>
                  <a:pt x="602215" y="2172263"/>
                </a:cubicBezTo>
                <a:cubicBezTo>
                  <a:pt x="599144" y="2174624"/>
                  <a:pt x="596254" y="2176596"/>
                  <a:pt x="592929" y="2179076"/>
                </a:cubicBezTo>
                <a:cubicBezTo>
                  <a:pt x="591707" y="2175685"/>
                  <a:pt x="590798" y="2172912"/>
                  <a:pt x="589576" y="2169520"/>
                </a:cubicBezTo>
                <a:cubicBezTo>
                  <a:pt x="586669" y="2171957"/>
                  <a:pt x="584195" y="2173886"/>
                  <a:pt x="581884" y="2175888"/>
                </a:cubicBezTo>
                <a:cubicBezTo>
                  <a:pt x="580871" y="2173774"/>
                  <a:pt x="579857" y="2171657"/>
                  <a:pt x="578845" y="2169541"/>
                </a:cubicBezTo>
                <a:cubicBezTo>
                  <a:pt x="578010" y="2169630"/>
                  <a:pt x="577339" y="2169791"/>
                  <a:pt x="576504" y="2169881"/>
                </a:cubicBezTo>
                <a:cubicBezTo>
                  <a:pt x="577264" y="2169523"/>
                  <a:pt x="577860" y="2169088"/>
                  <a:pt x="578458" y="2168655"/>
                </a:cubicBezTo>
                <a:cubicBezTo>
                  <a:pt x="579783" y="2166199"/>
                  <a:pt x="581438" y="2163894"/>
                  <a:pt x="583079" y="2162054"/>
                </a:cubicBezTo>
                <a:close/>
                <a:moveTo>
                  <a:pt x="438302" y="2160378"/>
                </a:moveTo>
                <a:cubicBezTo>
                  <a:pt x="437885" y="2160422"/>
                  <a:pt x="436947" y="2161169"/>
                  <a:pt x="436947" y="2161169"/>
                </a:cubicBezTo>
                <a:cubicBezTo>
                  <a:pt x="437780" y="2161082"/>
                  <a:pt x="438616" y="2160993"/>
                  <a:pt x="439450" y="2160906"/>
                </a:cubicBezTo>
                <a:cubicBezTo>
                  <a:pt x="439123" y="2160756"/>
                  <a:pt x="438720" y="2160335"/>
                  <a:pt x="438302" y="2160378"/>
                </a:cubicBezTo>
                <a:close/>
                <a:moveTo>
                  <a:pt x="572900" y="2150067"/>
                </a:moveTo>
                <a:lnTo>
                  <a:pt x="572828" y="2150151"/>
                </a:lnTo>
                <a:lnTo>
                  <a:pt x="571646" y="2150199"/>
                </a:lnTo>
                <a:cubicBezTo>
                  <a:pt x="567847" y="2151991"/>
                  <a:pt x="564208" y="2153857"/>
                  <a:pt x="560826" y="2155602"/>
                </a:cubicBezTo>
                <a:cubicBezTo>
                  <a:pt x="563150" y="2155727"/>
                  <a:pt x="565729" y="2155733"/>
                  <a:pt x="568143" y="2155664"/>
                </a:cubicBezTo>
                <a:lnTo>
                  <a:pt x="572828" y="2150151"/>
                </a:lnTo>
                <a:lnTo>
                  <a:pt x="573063" y="2150142"/>
                </a:lnTo>
                <a:close/>
                <a:moveTo>
                  <a:pt x="573421" y="2149363"/>
                </a:moveTo>
                <a:cubicBezTo>
                  <a:pt x="573167" y="2149484"/>
                  <a:pt x="573167" y="2149484"/>
                  <a:pt x="573167" y="2149484"/>
                </a:cubicBezTo>
                <a:lnTo>
                  <a:pt x="573242" y="2149754"/>
                </a:lnTo>
                <a:close/>
                <a:moveTo>
                  <a:pt x="525828" y="2144473"/>
                </a:moveTo>
                <a:lnTo>
                  <a:pt x="526991" y="2144538"/>
                </a:lnTo>
                <a:lnTo>
                  <a:pt x="526977" y="2144541"/>
                </a:lnTo>
                <a:close/>
                <a:moveTo>
                  <a:pt x="607882" y="2143505"/>
                </a:moveTo>
                <a:cubicBezTo>
                  <a:pt x="603620" y="2144140"/>
                  <a:pt x="599430" y="2145044"/>
                  <a:pt x="595166" y="2145680"/>
                </a:cubicBezTo>
                <a:cubicBezTo>
                  <a:pt x="592858" y="2147684"/>
                  <a:pt x="590637" y="2149493"/>
                  <a:pt x="588251" y="2151227"/>
                </a:cubicBezTo>
                <a:lnTo>
                  <a:pt x="588578" y="2151377"/>
                </a:lnTo>
                <a:cubicBezTo>
                  <a:pt x="588162" y="2151420"/>
                  <a:pt x="587819" y="2151736"/>
                  <a:pt x="587401" y="2151779"/>
                </a:cubicBezTo>
                <a:cubicBezTo>
                  <a:pt x="587654" y="2151660"/>
                  <a:pt x="587999" y="2151345"/>
                  <a:pt x="588088" y="2151152"/>
                </a:cubicBezTo>
                <a:cubicBezTo>
                  <a:pt x="586120" y="2150248"/>
                  <a:pt x="584317" y="2149419"/>
                  <a:pt x="582677" y="2148665"/>
                </a:cubicBezTo>
                <a:cubicBezTo>
                  <a:pt x="580560" y="2149814"/>
                  <a:pt x="578668" y="2151774"/>
                  <a:pt x="576998" y="2154544"/>
                </a:cubicBezTo>
                <a:cubicBezTo>
                  <a:pt x="576729" y="2155129"/>
                  <a:pt x="576296" y="2155637"/>
                  <a:pt x="576117" y="2156026"/>
                </a:cubicBezTo>
                <a:cubicBezTo>
                  <a:pt x="576951" y="2155939"/>
                  <a:pt x="577863" y="2156120"/>
                  <a:pt x="578697" y="2156033"/>
                </a:cubicBezTo>
                <a:cubicBezTo>
                  <a:pt x="582081" y="2154285"/>
                  <a:pt x="584868" y="2152974"/>
                  <a:pt x="587313" y="2151973"/>
                </a:cubicBezTo>
                <a:cubicBezTo>
                  <a:pt x="585687" y="2153352"/>
                  <a:pt x="584227" y="2154801"/>
                  <a:pt x="582602" y="2156176"/>
                </a:cubicBezTo>
                <a:cubicBezTo>
                  <a:pt x="582766" y="2156251"/>
                  <a:pt x="582929" y="2156327"/>
                  <a:pt x="582929" y="2156327"/>
                </a:cubicBezTo>
                <a:cubicBezTo>
                  <a:pt x="585091" y="2156377"/>
                  <a:pt x="586909" y="2156741"/>
                  <a:pt x="588817" y="2156910"/>
                </a:cubicBezTo>
                <a:cubicBezTo>
                  <a:pt x="593587" y="2153443"/>
                  <a:pt x="599133" y="2151745"/>
                  <a:pt x="605929" y="2152510"/>
                </a:cubicBezTo>
                <a:cubicBezTo>
                  <a:pt x="603931" y="2155131"/>
                  <a:pt x="602456" y="2157044"/>
                  <a:pt x="600979" y="2158961"/>
                </a:cubicBezTo>
                <a:cubicBezTo>
                  <a:pt x="602306" y="2159100"/>
                  <a:pt x="603796" y="2159312"/>
                  <a:pt x="605286" y="2159526"/>
                </a:cubicBezTo>
                <a:cubicBezTo>
                  <a:pt x="610265" y="2157333"/>
                  <a:pt x="615081" y="2155065"/>
                  <a:pt x="619762" y="2151791"/>
                </a:cubicBezTo>
                <a:cubicBezTo>
                  <a:pt x="616199" y="2148741"/>
                  <a:pt x="612368" y="2146273"/>
                  <a:pt x="608702" y="2143880"/>
                </a:cubicBezTo>
                <a:cubicBezTo>
                  <a:pt x="608375" y="2143730"/>
                  <a:pt x="608211" y="2143656"/>
                  <a:pt x="607882" y="2143505"/>
                </a:cubicBezTo>
                <a:close/>
                <a:moveTo>
                  <a:pt x="644283" y="2139479"/>
                </a:moveTo>
                <a:cubicBezTo>
                  <a:pt x="639288" y="2139543"/>
                  <a:pt x="635204" y="2139788"/>
                  <a:pt x="630956" y="2139958"/>
                </a:cubicBezTo>
                <a:lnTo>
                  <a:pt x="631120" y="2140033"/>
                </a:lnTo>
                <a:cubicBezTo>
                  <a:pt x="637440" y="2142702"/>
                  <a:pt x="639079" y="2143455"/>
                  <a:pt x="643118" y="2142011"/>
                </a:cubicBezTo>
                <a:cubicBezTo>
                  <a:pt x="643477" y="2141233"/>
                  <a:pt x="643925" y="2140258"/>
                  <a:pt x="644283" y="2139479"/>
                </a:cubicBezTo>
                <a:close/>
                <a:moveTo>
                  <a:pt x="2083735" y="2137568"/>
                </a:moveTo>
                <a:cubicBezTo>
                  <a:pt x="2081782" y="2138793"/>
                  <a:pt x="2079755" y="2139747"/>
                  <a:pt x="2077891" y="2140777"/>
                </a:cubicBezTo>
                <a:cubicBezTo>
                  <a:pt x="2080337" y="2139779"/>
                  <a:pt x="2082780" y="2138781"/>
                  <a:pt x="2085225" y="2137783"/>
                </a:cubicBezTo>
                <a:cubicBezTo>
                  <a:pt x="2084644" y="2137750"/>
                  <a:pt x="2083646" y="2137763"/>
                  <a:pt x="2083646" y="2137763"/>
                </a:cubicBezTo>
                <a:close/>
                <a:moveTo>
                  <a:pt x="386704" y="2127475"/>
                </a:moveTo>
                <a:cubicBezTo>
                  <a:pt x="386360" y="2127789"/>
                  <a:pt x="385930" y="2128297"/>
                  <a:pt x="385750" y="2128688"/>
                </a:cubicBezTo>
                <a:cubicBezTo>
                  <a:pt x="385898" y="2129226"/>
                  <a:pt x="386286" y="2130111"/>
                  <a:pt x="386286" y="2130111"/>
                </a:cubicBezTo>
                <a:cubicBezTo>
                  <a:pt x="386615" y="2130263"/>
                  <a:pt x="387210" y="2129829"/>
                  <a:pt x="387718" y="2129591"/>
                </a:cubicBezTo>
                <a:cubicBezTo>
                  <a:pt x="387241" y="2128900"/>
                  <a:pt x="387016" y="2128091"/>
                  <a:pt x="386704" y="2127475"/>
                </a:cubicBezTo>
                <a:close/>
                <a:moveTo>
                  <a:pt x="646640" y="2115333"/>
                </a:moveTo>
                <a:lnTo>
                  <a:pt x="646462" y="2115722"/>
                </a:lnTo>
                <a:cubicBezTo>
                  <a:pt x="639782" y="2119021"/>
                  <a:pt x="633180" y="2122589"/>
                  <a:pt x="626665" y="2125963"/>
                </a:cubicBezTo>
                <a:cubicBezTo>
                  <a:pt x="626159" y="2126201"/>
                  <a:pt x="625562" y="2126634"/>
                  <a:pt x="625055" y="2126872"/>
                </a:cubicBezTo>
                <a:cubicBezTo>
                  <a:pt x="624892" y="2126796"/>
                  <a:pt x="624728" y="2126722"/>
                  <a:pt x="624728" y="2126722"/>
                </a:cubicBezTo>
                <a:cubicBezTo>
                  <a:pt x="622864" y="2127752"/>
                  <a:pt x="620837" y="2128707"/>
                  <a:pt x="618810" y="2129662"/>
                </a:cubicBezTo>
                <a:cubicBezTo>
                  <a:pt x="616693" y="2130813"/>
                  <a:pt x="614576" y="2131962"/>
                  <a:pt x="612371" y="2133305"/>
                </a:cubicBezTo>
                <a:cubicBezTo>
                  <a:pt x="614948" y="2133311"/>
                  <a:pt x="617362" y="2133242"/>
                  <a:pt x="619941" y="2133249"/>
                </a:cubicBezTo>
                <a:cubicBezTo>
                  <a:pt x="622700" y="2132864"/>
                  <a:pt x="625458" y="2132481"/>
                  <a:pt x="628141" y="2131827"/>
                </a:cubicBezTo>
                <a:cubicBezTo>
                  <a:pt x="635860" y="2129715"/>
                  <a:pt x="643121" y="2123854"/>
                  <a:pt x="649546" y="2115489"/>
                </a:cubicBezTo>
                <a:cubicBezTo>
                  <a:pt x="648309" y="2115157"/>
                  <a:pt x="646640" y="2115333"/>
                  <a:pt x="646640" y="2115333"/>
                </a:cubicBezTo>
                <a:close/>
                <a:moveTo>
                  <a:pt x="626163" y="2092483"/>
                </a:moveTo>
                <a:cubicBezTo>
                  <a:pt x="624537" y="2093860"/>
                  <a:pt x="622912" y="2095235"/>
                  <a:pt x="621288" y="2096611"/>
                </a:cubicBezTo>
                <a:lnTo>
                  <a:pt x="615499" y="2103770"/>
                </a:lnTo>
                <a:lnTo>
                  <a:pt x="615399" y="2103810"/>
                </a:lnTo>
                <a:lnTo>
                  <a:pt x="615310" y="2104004"/>
                </a:lnTo>
                <a:lnTo>
                  <a:pt x="615499" y="2103770"/>
                </a:lnTo>
                <a:lnTo>
                  <a:pt x="621719" y="2101289"/>
                </a:lnTo>
                <a:cubicBezTo>
                  <a:pt x="624790" y="2098928"/>
                  <a:pt x="627950" y="2096371"/>
                  <a:pt x="631112" y="2093814"/>
                </a:cubicBezTo>
                <a:cubicBezTo>
                  <a:pt x="629455" y="2093526"/>
                  <a:pt x="627891" y="2093043"/>
                  <a:pt x="626163" y="2092483"/>
                </a:cubicBezTo>
                <a:close/>
                <a:moveTo>
                  <a:pt x="457807" y="2084220"/>
                </a:moveTo>
                <a:cubicBezTo>
                  <a:pt x="457509" y="2085731"/>
                  <a:pt x="456719" y="2087019"/>
                  <a:pt x="456108" y="2087917"/>
                </a:cubicBezTo>
                <a:cubicBezTo>
                  <a:pt x="457524" y="2087862"/>
                  <a:pt x="459103" y="2087880"/>
                  <a:pt x="460937" y="2087779"/>
                </a:cubicBezTo>
                <a:cubicBezTo>
                  <a:pt x="460089" y="2085738"/>
                  <a:pt x="458956" y="2084748"/>
                  <a:pt x="457807" y="2084220"/>
                </a:cubicBezTo>
                <a:close/>
                <a:moveTo>
                  <a:pt x="647419" y="2080794"/>
                </a:moveTo>
                <a:cubicBezTo>
                  <a:pt x="646748" y="2080957"/>
                  <a:pt x="646003" y="2080849"/>
                  <a:pt x="645331" y="2081014"/>
                </a:cubicBezTo>
                <a:cubicBezTo>
                  <a:pt x="643246" y="2081234"/>
                  <a:pt x="641159" y="2081453"/>
                  <a:pt x="639071" y="2081676"/>
                </a:cubicBezTo>
                <a:lnTo>
                  <a:pt x="639161" y="2081479"/>
                </a:lnTo>
                <a:cubicBezTo>
                  <a:pt x="637791" y="2082736"/>
                  <a:pt x="636508" y="2083797"/>
                  <a:pt x="635226" y="2084859"/>
                </a:cubicBezTo>
                <a:cubicBezTo>
                  <a:pt x="638057" y="2084744"/>
                  <a:pt x="640814" y="2084362"/>
                  <a:pt x="643573" y="2083978"/>
                </a:cubicBezTo>
                <a:cubicBezTo>
                  <a:pt x="644855" y="2082917"/>
                  <a:pt x="646138" y="2081854"/>
                  <a:pt x="647419" y="2080794"/>
                </a:cubicBezTo>
                <a:close/>
                <a:moveTo>
                  <a:pt x="555036" y="2079610"/>
                </a:moveTo>
                <a:cubicBezTo>
                  <a:pt x="554423" y="2080509"/>
                  <a:pt x="554155" y="2081092"/>
                  <a:pt x="553976" y="2081482"/>
                </a:cubicBezTo>
                <a:cubicBezTo>
                  <a:pt x="554216" y="2081827"/>
                  <a:pt x="554708" y="2082054"/>
                  <a:pt x="555199" y="2082279"/>
                </a:cubicBezTo>
                <a:cubicBezTo>
                  <a:pt x="556510" y="2082881"/>
                  <a:pt x="557242" y="2083453"/>
                  <a:pt x="557719" y="2084145"/>
                </a:cubicBezTo>
                <a:cubicBezTo>
                  <a:pt x="558835" y="2083006"/>
                  <a:pt x="559790" y="2081794"/>
                  <a:pt x="560743" y="2080584"/>
                </a:cubicBezTo>
                <a:cubicBezTo>
                  <a:pt x="558836" y="2080413"/>
                  <a:pt x="556927" y="2080244"/>
                  <a:pt x="555109" y="2079882"/>
                </a:cubicBezTo>
                <a:close/>
                <a:moveTo>
                  <a:pt x="579509" y="2079066"/>
                </a:moveTo>
                <a:cubicBezTo>
                  <a:pt x="576514" y="2081698"/>
                  <a:pt x="573368" y="2083790"/>
                  <a:pt x="570775" y="2086842"/>
                </a:cubicBezTo>
                <a:cubicBezTo>
                  <a:pt x="561681" y="2097992"/>
                  <a:pt x="550294" y="2105491"/>
                  <a:pt x="540022" y="2114449"/>
                </a:cubicBezTo>
                <a:cubicBezTo>
                  <a:pt x="540678" y="2114751"/>
                  <a:pt x="541496" y="2115127"/>
                  <a:pt x="542316" y="2115503"/>
                </a:cubicBezTo>
                <a:cubicBezTo>
                  <a:pt x="548607" y="2119098"/>
                  <a:pt x="554985" y="2122502"/>
                  <a:pt x="561274" y="2126100"/>
                </a:cubicBezTo>
                <a:cubicBezTo>
                  <a:pt x="552718" y="2130893"/>
                  <a:pt x="550364" y="2131697"/>
                  <a:pt x="546057" y="2128540"/>
                </a:cubicBezTo>
                <a:cubicBezTo>
                  <a:pt x="541183" y="2124885"/>
                  <a:pt x="537070" y="2120873"/>
                  <a:pt x="530048" y="2121890"/>
                </a:cubicBezTo>
                <a:cubicBezTo>
                  <a:pt x="528381" y="2122067"/>
                  <a:pt x="523535" y="2120078"/>
                  <a:pt x="524223" y="2114262"/>
                </a:cubicBezTo>
                <a:cubicBezTo>
                  <a:pt x="526995" y="2113414"/>
                  <a:pt x="529752" y="2113030"/>
                  <a:pt x="532330" y="2113036"/>
                </a:cubicBezTo>
                <a:cubicBezTo>
                  <a:pt x="532704" y="2111792"/>
                  <a:pt x="533404" y="2110700"/>
                  <a:pt x="533851" y="2109726"/>
                </a:cubicBezTo>
                <a:cubicBezTo>
                  <a:pt x="536475" y="2105744"/>
                  <a:pt x="539441" y="2101447"/>
                  <a:pt x="542945" y="2098577"/>
                </a:cubicBezTo>
                <a:cubicBezTo>
                  <a:pt x="546195" y="2095827"/>
                  <a:pt x="549370" y="2092805"/>
                  <a:pt x="552380" y="2089709"/>
                </a:cubicBezTo>
                <a:cubicBezTo>
                  <a:pt x="551964" y="2089754"/>
                  <a:pt x="551799" y="2089678"/>
                  <a:pt x="551472" y="2089528"/>
                </a:cubicBezTo>
                <a:cubicBezTo>
                  <a:pt x="531783" y="2088733"/>
                  <a:pt x="511719" y="2091775"/>
                  <a:pt x="491925" y="2096828"/>
                </a:cubicBezTo>
                <a:cubicBezTo>
                  <a:pt x="487645" y="2097929"/>
                  <a:pt x="483517" y="2102162"/>
                  <a:pt x="479194" y="2104656"/>
                </a:cubicBezTo>
                <a:cubicBezTo>
                  <a:pt x="476228" y="2106358"/>
                  <a:pt x="474499" y="2105798"/>
                  <a:pt x="473514" y="2102754"/>
                </a:cubicBezTo>
                <a:cubicBezTo>
                  <a:pt x="471891" y="2104130"/>
                  <a:pt x="470430" y="2105580"/>
                  <a:pt x="468805" y="2106956"/>
                </a:cubicBezTo>
                <a:cubicBezTo>
                  <a:pt x="470221" y="2104306"/>
                  <a:pt x="471713" y="2101926"/>
                  <a:pt x="472876" y="2099394"/>
                </a:cubicBezTo>
                <a:cubicBezTo>
                  <a:pt x="472800" y="2099124"/>
                  <a:pt x="472726" y="2098855"/>
                  <a:pt x="472741" y="2098389"/>
                </a:cubicBezTo>
                <a:cubicBezTo>
                  <a:pt x="472696" y="2097190"/>
                  <a:pt x="472146" y="2096229"/>
                  <a:pt x="471370" y="2094459"/>
                </a:cubicBezTo>
                <a:cubicBezTo>
                  <a:pt x="466108" y="2097701"/>
                  <a:pt x="460845" y="2100941"/>
                  <a:pt x="454824" y="2104542"/>
                </a:cubicBezTo>
                <a:cubicBezTo>
                  <a:pt x="458744" y="2109408"/>
                  <a:pt x="462350" y="2113659"/>
                  <a:pt x="465958" y="2117908"/>
                </a:cubicBezTo>
                <a:cubicBezTo>
                  <a:pt x="464630" y="2122957"/>
                  <a:pt x="461409" y="2122186"/>
                  <a:pt x="458652" y="2122570"/>
                </a:cubicBezTo>
                <a:cubicBezTo>
                  <a:pt x="454553" y="2123281"/>
                  <a:pt x="450379" y="2123720"/>
                  <a:pt x="445790" y="2124205"/>
                </a:cubicBezTo>
                <a:cubicBezTo>
                  <a:pt x="444760" y="2130335"/>
                  <a:pt x="443819" y="2136269"/>
                  <a:pt x="442597" y="2143253"/>
                </a:cubicBezTo>
                <a:cubicBezTo>
                  <a:pt x="432791" y="2140397"/>
                  <a:pt x="423012" y="2144392"/>
                  <a:pt x="413248" y="2147924"/>
                </a:cubicBezTo>
                <a:cubicBezTo>
                  <a:pt x="409893" y="2151334"/>
                  <a:pt x="411160" y="2158518"/>
                  <a:pt x="405273" y="2160528"/>
                </a:cubicBezTo>
                <a:cubicBezTo>
                  <a:pt x="404764" y="2160768"/>
                  <a:pt x="404244" y="2161472"/>
                  <a:pt x="403738" y="2161710"/>
                </a:cubicBezTo>
                <a:cubicBezTo>
                  <a:pt x="388025" y="2171703"/>
                  <a:pt x="378589" y="2185760"/>
                  <a:pt x="377365" y="2205712"/>
                </a:cubicBezTo>
                <a:cubicBezTo>
                  <a:pt x="379332" y="2206616"/>
                  <a:pt x="381299" y="2207520"/>
                  <a:pt x="383430" y="2208499"/>
                </a:cubicBezTo>
                <a:cubicBezTo>
                  <a:pt x="383862" y="2213176"/>
                  <a:pt x="384458" y="2217930"/>
                  <a:pt x="384800" y="2222803"/>
                </a:cubicBezTo>
                <a:cubicBezTo>
                  <a:pt x="389095" y="2221238"/>
                  <a:pt x="393385" y="2219675"/>
                  <a:pt x="397679" y="2218111"/>
                </a:cubicBezTo>
                <a:cubicBezTo>
                  <a:pt x="396636" y="2209143"/>
                  <a:pt x="397575" y="2205801"/>
                  <a:pt x="402033" y="2204312"/>
                </a:cubicBezTo>
                <a:cubicBezTo>
                  <a:pt x="405983" y="2203062"/>
                  <a:pt x="410306" y="2203162"/>
                  <a:pt x="414255" y="2201912"/>
                </a:cubicBezTo>
                <a:cubicBezTo>
                  <a:pt x="416865" y="2200987"/>
                  <a:pt x="419428" y="2198865"/>
                  <a:pt x="422991" y="2196730"/>
                </a:cubicBezTo>
                <a:cubicBezTo>
                  <a:pt x="418519" y="2190902"/>
                  <a:pt x="414840" y="2186381"/>
                  <a:pt x="411082" y="2181591"/>
                </a:cubicBezTo>
                <a:cubicBezTo>
                  <a:pt x="405994" y="2181140"/>
                  <a:pt x="403099" y="2177215"/>
                  <a:pt x="402395" y="2169816"/>
                </a:cubicBezTo>
                <a:cubicBezTo>
                  <a:pt x="419462" y="2156438"/>
                  <a:pt x="437245" y="2151875"/>
                  <a:pt x="455800" y="2156865"/>
                </a:cubicBezTo>
                <a:cubicBezTo>
                  <a:pt x="475430" y="2162112"/>
                  <a:pt x="495764" y="2158485"/>
                  <a:pt x="516020" y="2154587"/>
                </a:cubicBezTo>
                <a:cubicBezTo>
                  <a:pt x="516764" y="2152100"/>
                  <a:pt x="517511" y="2149613"/>
                  <a:pt x="518524" y="2146541"/>
                </a:cubicBezTo>
                <a:lnTo>
                  <a:pt x="526977" y="2144541"/>
                </a:lnTo>
                <a:lnTo>
                  <a:pt x="553476" y="2146097"/>
                </a:lnTo>
                <a:cubicBezTo>
                  <a:pt x="553537" y="2149424"/>
                  <a:pt x="553372" y="2151943"/>
                  <a:pt x="553341" y="2155466"/>
                </a:cubicBezTo>
                <a:cubicBezTo>
                  <a:pt x="554430" y="2155259"/>
                  <a:pt x="555593" y="2155320"/>
                  <a:pt x="556757" y="2155383"/>
                </a:cubicBezTo>
                <a:cubicBezTo>
                  <a:pt x="560169" y="2150115"/>
                  <a:pt x="564538" y="2146226"/>
                  <a:pt x="568980" y="2142607"/>
                </a:cubicBezTo>
                <a:cubicBezTo>
                  <a:pt x="568398" y="2142577"/>
                  <a:pt x="567564" y="2142664"/>
                  <a:pt x="566982" y="2142632"/>
                </a:cubicBezTo>
                <a:cubicBezTo>
                  <a:pt x="565075" y="2142465"/>
                  <a:pt x="563032" y="2141290"/>
                  <a:pt x="559336" y="2139828"/>
                </a:cubicBezTo>
                <a:cubicBezTo>
                  <a:pt x="567579" y="2134418"/>
                  <a:pt x="574346" y="2133519"/>
                  <a:pt x="581336" y="2133432"/>
                </a:cubicBezTo>
                <a:cubicBezTo>
                  <a:pt x="581932" y="2132998"/>
                  <a:pt x="582619" y="2132369"/>
                  <a:pt x="583215" y="2131935"/>
                </a:cubicBezTo>
                <a:cubicBezTo>
                  <a:pt x="591667" y="2125209"/>
                  <a:pt x="600194" y="2118751"/>
                  <a:pt x="608482" y="2111949"/>
                </a:cubicBezTo>
                <a:cubicBezTo>
                  <a:pt x="610613" y="2110334"/>
                  <a:pt x="612045" y="2107219"/>
                  <a:pt x="613626" y="2104644"/>
                </a:cubicBezTo>
                <a:cubicBezTo>
                  <a:pt x="609630" y="2107288"/>
                  <a:pt x="605799" y="2110009"/>
                  <a:pt x="601879" y="2112923"/>
                </a:cubicBezTo>
                <a:cubicBezTo>
                  <a:pt x="596677" y="2116901"/>
                  <a:pt x="591668" y="2120020"/>
                  <a:pt x="585452" y="2121880"/>
                </a:cubicBezTo>
                <a:cubicBezTo>
                  <a:pt x="583187" y="2122491"/>
                  <a:pt x="581070" y="2123640"/>
                  <a:pt x="578864" y="2124985"/>
                </a:cubicBezTo>
                <a:cubicBezTo>
                  <a:pt x="578522" y="2125298"/>
                  <a:pt x="578177" y="2125613"/>
                  <a:pt x="578014" y="2125538"/>
                </a:cubicBezTo>
                <a:cubicBezTo>
                  <a:pt x="573765" y="2128301"/>
                  <a:pt x="569487" y="2131994"/>
                  <a:pt x="565149" y="2134952"/>
                </a:cubicBezTo>
                <a:cubicBezTo>
                  <a:pt x="565149" y="2129767"/>
                  <a:pt x="568668" y="2126430"/>
                  <a:pt x="571934" y="2123214"/>
                </a:cubicBezTo>
                <a:cubicBezTo>
                  <a:pt x="578879" y="2116738"/>
                  <a:pt x="586155" y="2110415"/>
                  <a:pt x="592638" y="2102783"/>
                </a:cubicBezTo>
                <a:cubicBezTo>
                  <a:pt x="585513" y="2107055"/>
                  <a:pt x="578388" y="2111327"/>
                  <a:pt x="570666" y="2116030"/>
                </a:cubicBezTo>
                <a:cubicBezTo>
                  <a:pt x="568179" y="2113238"/>
                  <a:pt x="565927" y="2110787"/>
                  <a:pt x="564005" y="2108492"/>
                </a:cubicBezTo>
                <a:cubicBezTo>
                  <a:pt x="565004" y="2100696"/>
                  <a:pt x="569641" y="2096225"/>
                  <a:pt x="573457" y="2091377"/>
                </a:cubicBezTo>
                <a:cubicBezTo>
                  <a:pt x="576482" y="2087815"/>
                  <a:pt x="579598" y="2084058"/>
                  <a:pt x="579509" y="2079066"/>
                </a:cubicBezTo>
                <a:close/>
                <a:moveTo>
                  <a:pt x="581463" y="2077842"/>
                </a:moveTo>
                <a:cubicBezTo>
                  <a:pt x="581463" y="2077842"/>
                  <a:pt x="580866" y="2078274"/>
                  <a:pt x="580612" y="2078394"/>
                </a:cubicBezTo>
                <a:cubicBezTo>
                  <a:pt x="580612" y="2078394"/>
                  <a:pt x="581121" y="2078156"/>
                  <a:pt x="581373" y="2078036"/>
                </a:cubicBezTo>
                <a:close/>
                <a:moveTo>
                  <a:pt x="587261" y="2073432"/>
                </a:moveTo>
                <a:lnTo>
                  <a:pt x="587425" y="2073507"/>
                </a:lnTo>
                <a:lnTo>
                  <a:pt x="585802" y="2074882"/>
                </a:lnTo>
                <a:cubicBezTo>
                  <a:pt x="586396" y="2074449"/>
                  <a:pt x="586993" y="2074016"/>
                  <a:pt x="587589" y="2073582"/>
                </a:cubicBezTo>
                <a:lnTo>
                  <a:pt x="587425" y="2073507"/>
                </a:lnTo>
                <a:lnTo>
                  <a:pt x="587425" y="2073506"/>
                </a:lnTo>
                <a:close/>
                <a:moveTo>
                  <a:pt x="489661" y="2071504"/>
                </a:moveTo>
                <a:cubicBezTo>
                  <a:pt x="488082" y="2071484"/>
                  <a:pt x="486323" y="2071856"/>
                  <a:pt x="484653" y="2072032"/>
                </a:cubicBezTo>
                <a:cubicBezTo>
                  <a:pt x="484802" y="2072571"/>
                  <a:pt x="484863" y="2073306"/>
                  <a:pt x="485011" y="2073845"/>
                </a:cubicBezTo>
                <a:cubicBezTo>
                  <a:pt x="486590" y="2073865"/>
                  <a:pt x="488334" y="2073959"/>
                  <a:pt x="490092" y="2073588"/>
                </a:cubicBezTo>
                <a:cubicBezTo>
                  <a:pt x="491598" y="2073337"/>
                  <a:pt x="493029" y="2072813"/>
                  <a:pt x="494461" y="2072293"/>
                </a:cubicBezTo>
                <a:cubicBezTo>
                  <a:pt x="492806" y="2072005"/>
                  <a:pt x="491242" y="2071521"/>
                  <a:pt x="489661" y="2071504"/>
                </a:cubicBezTo>
                <a:close/>
                <a:moveTo>
                  <a:pt x="521440" y="2068890"/>
                </a:moveTo>
                <a:cubicBezTo>
                  <a:pt x="521440" y="2068890"/>
                  <a:pt x="520516" y="2069174"/>
                  <a:pt x="520516" y="2069174"/>
                </a:cubicBezTo>
                <a:lnTo>
                  <a:pt x="521663" y="2069701"/>
                </a:lnTo>
                <a:close/>
                <a:moveTo>
                  <a:pt x="611842" y="2056665"/>
                </a:moveTo>
                <a:cubicBezTo>
                  <a:pt x="608504" y="2057018"/>
                  <a:pt x="605344" y="2056982"/>
                  <a:pt x="602242" y="2057679"/>
                </a:cubicBezTo>
                <a:lnTo>
                  <a:pt x="602407" y="2057755"/>
                </a:lnTo>
                <a:cubicBezTo>
                  <a:pt x="601810" y="2058188"/>
                  <a:pt x="601378" y="2058697"/>
                  <a:pt x="600782" y="2059129"/>
                </a:cubicBezTo>
                <a:cubicBezTo>
                  <a:pt x="601066" y="2060675"/>
                  <a:pt x="601258" y="2062415"/>
                  <a:pt x="602063" y="2063255"/>
                </a:cubicBezTo>
                <a:cubicBezTo>
                  <a:pt x="602228" y="2063331"/>
                  <a:pt x="602391" y="2063406"/>
                  <a:pt x="602555" y="2063481"/>
                </a:cubicBezTo>
                <a:cubicBezTo>
                  <a:pt x="605791" y="2061194"/>
                  <a:pt x="608771" y="2059028"/>
                  <a:pt x="611842" y="2056665"/>
                </a:cubicBezTo>
                <a:close/>
                <a:moveTo>
                  <a:pt x="269663" y="2021354"/>
                </a:moveTo>
                <a:cubicBezTo>
                  <a:pt x="268128" y="2022535"/>
                  <a:pt x="267191" y="2023282"/>
                  <a:pt x="266251" y="2024029"/>
                </a:cubicBezTo>
                <a:cubicBezTo>
                  <a:pt x="266965" y="2025065"/>
                  <a:pt x="267414" y="2026685"/>
                  <a:pt x="268561" y="2027212"/>
                </a:cubicBezTo>
                <a:lnTo>
                  <a:pt x="268725" y="2027287"/>
                </a:lnTo>
                <a:cubicBezTo>
                  <a:pt x="269217" y="2027514"/>
                  <a:pt x="270589" y="2026257"/>
                  <a:pt x="271691" y="2025586"/>
                </a:cubicBezTo>
                <a:cubicBezTo>
                  <a:pt x="271065" y="2024355"/>
                  <a:pt x="270440" y="2023124"/>
                  <a:pt x="269663" y="2021354"/>
                </a:cubicBezTo>
                <a:close/>
                <a:moveTo>
                  <a:pt x="384287" y="2019078"/>
                </a:moveTo>
                <a:cubicBezTo>
                  <a:pt x="382766" y="2019794"/>
                  <a:pt x="380992" y="2020631"/>
                  <a:pt x="379472" y="2021346"/>
                </a:cubicBezTo>
                <a:cubicBezTo>
                  <a:pt x="380112" y="2022113"/>
                  <a:pt x="380931" y="2022489"/>
                  <a:pt x="381916" y="2022942"/>
                </a:cubicBezTo>
                <a:lnTo>
                  <a:pt x="382006" y="2022746"/>
                </a:lnTo>
                <a:cubicBezTo>
                  <a:pt x="382706" y="2021653"/>
                  <a:pt x="383496" y="2020365"/>
                  <a:pt x="384287" y="2019078"/>
                </a:cubicBezTo>
                <a:close/>
                <a:moveTo>
                  <a:pt x="622041" y="2015657"/>
                </a:moveTo>
                <a:lnTo>
                  <a:pt x="623275" y="2015867"/>
                </a:lnTo>
                <a:lnTo>
                  <a:pt x="620954" y="2016523"/>
                </a:lnTo>
                <a:close/>
                <a:moveTo>
                  <a:pt x="661810" y="2013602"/>
                </a:moveTo>
                <a:cubicBezTo>
                  <a:pt x="659632" y="2014017"/>
                  <a:pt x="657458" y="2014431"/>
                  <a:pt x="655280" y="2014846"/>
                </a:cubicBezTo>
                <a:cubicBezTo>
                  <a:pt x="640895" y="2024980"/>
                  <a:pt x="627062" y="2036071"/>
                  <a:pt x="613542" y="2047780"/>
                </a:cubicBezTo>
                <a:cubicBezTo>
                  <a:pt x="615182" y="2048533"/>
                  <a:pt x="617149" y="2049437"/>
                  <a:pt x="619445" y="2050492"/>
                </a:cubicBezTo>
                <a:cubicBezTo>
                  <a:pt x="632860" y="2039443"/>
                  <a:pt x="645711" y="2027898"/>
                  <a:pt x="658888" y="2016504"/>
                </a:cubicBezTo>
                <a:cubicBezTo>
                  <a:pt x="659917" y="2015562"/>
                  <a:pt x="660780" y="2014544"/>
                  <a:pt x="661810" y="2013602"/>
                </a:cubicBezTo>
                <a:close/>
                <a:moveTo>
                  <a:pt x="714279" y="1991023"/>
                </a:moveTo>
                <a:cubicBezTo>
                  <a:pt x="714279" y="1991023"/>
                  <a:pt x="713265" y="1991501"/>
                  <a:pt x="713265" y="1991501"/>
                </a:cubicBezTo>
                <a:lnTo>
                  <a:pt x="714248" y="1991952"/>
                </a:lnTo>
                <a:close/>
                <a:moveTo>
                  <a:pt x="412831" y="1976723"/>
                </a:moveTo>
                <a:cubicBezTo>
                  <a:pt x="411426" y="1977079"/>
                  <a:pt x="409906" y="1979092"/>
                  <a:pt x="407080" y="1982865"/>
                </a:cubicBezTo>
                <a:cubicBezTo>
                  <a:pt x="410255" y="1982437"/>
                  <a:pt x="413088" y="1982323"/>
                  <a:pt x="416172" y="1982091"/>
                </a:cubicBezTo>
                <a:cubicBezTo>
                  <a:pt x="416770" y="1981657"/>
                  <a:pt x="417291" y="1980953"/>
                  <a:pt x="417887" y="1980520"/>
                </a:cubicBezTo>
                <a:cubicBezTo>
                  <a:pt x="415524" y="1977666"/>
                  <a:pt x="414236" y="1976366"/>
                  <a:pt x="412831" y="1976723"/>
                </a:cubicBezTo>
                <a:close/>
                <a:moveTo>
                  <a:pt x="439499" y="1975832"/>
                </a:moveTo>
                <a:cubicBezTo>
                  <a:pt x="439247" y="1975952"/>
                  <a:pt x="438906" y="1976264"/>
                  <a:pt x="438906" y="1976264"/>
                </a:cubicBezTo>
                <a:lnTo>
                  <a:pt x="438815" y="1976461"/>
                </a:lnTo>
                <a:cubicBezTo>
                  <a:pt x="439069" y="1976340"/>
                  <a:pt x="439485" y="1976295"/>
                  <a:pt x="439485" y="1976295"/>
                </a:cubicBezTo>
                <a:cubicBezTo>
                  <a:pt x="439411" y="1976027"/>
                  <a:pt x="439499" y="1975832"/>
                  <a:pt x="439499" y="1975832"/>
                </a:cubicBezTo>
                <a:close/>
                <a:moveTo>
                  <a:pt x="236983" y="1966725"/>
                </a:moveTo>
                <a:cubicBezTo>
                  <a:pt x="235984" y="1966737"/>
                  <a:pt x="234835" y="1968803"/>
                  <a:pt x="232764" y="1971152"/>
                </a:cubicBezTo>
                <a:cubicBezTo>
                  <a:pt x="235314" y="1972088"/>
                  <a:pt x="236788" y="1972765"/>
                  <a:pt x="238041" y="1972632"/>
                </a:cubicBezTo>
                <a:lnTo>
                  <a:pt x="238131" y="1972439"/>
                </a:lnTo>
                <a:cubicBezTo>
                  <a:pt x="238800" y="1972276"/>
                  <a:pt x="240292" y="1969894"/>
                  <a:pt x="240052" y="1969549"/>
                </a:cubicBezTo>
                <a:cubicBezTo>
                  <a:pt x="239264" y="1968243"/>
                  <a:pt x="238145" y="1966787"/>
                  <a:pt x="236983" y="1966725"/>
                </a:cubicBezTo>
                <a:close/>
                <a:moveTo>
                  <a:pt x="347298" y="1961291"/>
                </a:moveTo>
                <a:cubicBezTo>
                  <a:pt x="347252" y="1962686"/>
                  <a:pt x="346955" y="1964198"/>
                  <a:pt x="346910" y="1965594"/>
                </a:cubicBezTo>
                <a:cubicBezTo>
                  <a:pt x="350502" y="1965122"/>
                  <a:pt x="353841" y="1964770"/>
                  <a:pt x="357434" y="1964297"/>
                </a:cubicBezTo>
                <a:cubicBezTo>
                  <a:pt x="357464" y="1963368"/>
                  <a:pt x="357657" y="1962513"/>
                  <a:pt x="357688" y="1961584"/>
                </a:cubicBezTo>
                <a:cubicBezTo>
                  <a:pt x="354363" y="1961473"/>
                  <a:pt x="350785" y="1961480"/>
                  <a:pt x="347298" y="1961291"/>
                </a:cubicBezTo>
                <a:close/>
                <a:moveTo>
                  <a:pt x="387139" y="1953661"/>
                </a:moveTo>
                <a:cubicBezTo>
                  <a:pt x="386292" y="1954214"/>
                  <a:pt x="385695" y="1954646"/>
                  <a:pt x="385010" y="1955274"/>
                </a:cubicBezTo>
                <a:cubicBezTo>
                  <a:pt x="386185" y="1957466"/>
                  <a:pt x="387437" y="1959927"/>
                  <a:pt x="388615" y="1962119"/>
                </a:cubicBezTo>
                <a:cubicBezTo>
                  <a:pt x="389301" y="1961491"/>
                  <a:pt x="390239" y="1960745"/>
                  <a:pt x="390926" y="1960116"/>
                </a:cubicBezTo>
                <a:cubicBezTo>
                  <a:pt x="389748" y="1957924"/>
                  <a:pt x="388318" y="1955851"/>
                  <a:pt x="387139" y="1953661"/>
                </a:cubicBezTo>
                <a:close/>
                <a:moveTo>
                  <a:pt x="419187" y="1953056"/>
                </a:moveTo>
                <a:cubicBezTo>
                  <a:pt x="415387" y="1954849"/>
                  <a:pt x="411511" y="1956370"/>
                  <a:pt x="407546" y="1958083"/>
                </a:cubicBezTo>
                <a:cubicBezTo>
                  <a:pt x="413133" y="1962774"/>
                  <a:pt x="417368" y="1963069"/>
                  <a:pt x="419187" y="1953056"/>
                </a:cubicBezTo>
                <a:close/>
                <a:moveTo>
                  <a:pt x="347002" y="1949837"/>
                </a:moveTo>
                <a:cubicBezTo>
                  <a:pt x="345316" y="1950479"/>
                  <a:pt x="343722" y="1950924"/>
                  <a:pt x="342037" y="1951564"/>
                </a:cubicBezTo>
                <a:cubicBezTo>
                  <a:pt x="342171" y="1952569"/>
                  <a:pt x="342351" y="1954775"/>
                  <a:pt x="342351" y="1954775"/>
                </a:cubicBezTo>
                <a:lnTo>
                  <a:pt x="342260" y="1954969"/>
                </a:lnTo>
                <a:cubicBezTo>
                  <a:pt x="343945" y="1954326"/>
                  <a:pt x="345704" y="1953956"/>
                  <a:pt x="347314" y="1953045"/>
                </a:cubicBezTo>
                <a:cubicBezTo>
                  <a:pt x="347567" y="1952926"/>
                  <a:pt x="347134" y="1950841"/>
                  <a:pt x="347002" y="1949837"/>
                </a:cubicBezTo>
                <a:close/>
                <a:moveTo>
                  <a:pt x="476395" y="1948690"/>
                </a:moveTo>
                <a:cubicBezTo>
                  <a:pt x="471787" y="1949638"/>
                  <a:pt x="467914" y="1951161"/>
                  <a:pt x="464738" y="1951587"/>
                </a:cubicBezTo>
                <a:cubicBezTo>
                  <a:pt x="461906" y="1954294"/>
                  <a:pt x="459238" y="1957076"/>
                  <a:pt x="456405" y="1959782"/>
                </a:cubicBezTo>
                <a:cubicBezTo>
                  <a:pt x="462025" y="1960950"/>
                  <a:pt x="467226" y="1962162"/>
                  <a:pt x="472443" y="1962908"/>
                </a:cubicBezTo>
                <a:cubicBezTo>
                  <a:pt x="474515" y="1963152"/>
                  <a:pt x="476348" y="1963051"/>
                  <a:pt x="477943" y="1962605"/>
                </a:cubicBezTo>
                <a:cubicBezTo>
                  <a:pt x="480268" y="1960136"/>
                  <a:pt x="482341" y="1957789"/>
                  <a:pt x="484503" y="1955245"/>
                </a:cubicBezTo>
                <a:cubicBezTo>
                  <a:pt x="484519" y="1954779"/>
                  <a:pt x="484697" y="1954391"/>
                  <a:pt x="484876" y="1954000"/>
                </a:cubicBezTo>
                <a:cubicBezTo>
                  <a:pt x="481283" y="1951879"/>
                  <a:pt x="478437" y="1949863"/>
                  <a:pt x="476395" y="1948690"/>
                </a:cubicBezTo>
                <a:close/>
                <a:moveTo>
                  <a:pt x="406043" y="1947960"/>
                </a:moveTo>
                <a:cubicBezTo>
                  <a:pt x="403685" y="1948765"/>
                  <a:pt x="401405" y="1949841"/>
                  <a:pt x="399051" y="1950644"/>
                </a:cubicBezTo>
                <a:cubicBezTo>
                  <a:pt x="399259" y="1951920"/>
                  <a:pt x="399855" y="1954080"/>
                  <a:pt x="399855" y="1954080"/>
                </a:cubicBezTo>
                <a:cubicBezTo>
                  <a:pt x="402270" y="1954011"/>
                  <a:pt x="404535" y="1953399"/>
                  <a:pt x="406801" y="1952790"/>
                </a:cubicBezTo>
                <a:cubicBezTo>
                  <a:pt x="406517" y="1951246"/>
                  <a:pt x="406324" y="1949506"/>
                  <a:pt x="406043" y="1947960"/>
                </a:cubicBezTo>
                <a:close/>
                <a:moveTo>
                  <a:pt x="439907" y="1945130"/>
                </a:moveTo>
                <a:cubicBezTo>
                  <a:pt x="437403" y="1945393"/>
                  <a:pt x="435047" y="1946196"/>
                  <a:pt x="432619" y="1946732"/>
                </a:cubicBezTo>
                <a:cubicBezTo>
                  <a:pt x="425580" y="1961183"/>
                  <a:pt x="425491" y="1961377"/>
                  <a:pt x="431452" y="1967419"/>
                </a:cubicBezTo>
                <a:lnTo>
                  <a:pt x="431363" y="1967613"/>
                </a:lnTo>
                <a:cubicBezTo>
                  <a:pt x="436445" y="1962168"/>
                  <a:pt x="441531" y="1956721"/>
                  <a:pt x="446450" y="1951201"/>
                </a:cubicBezTo>
                <a:cubicBezTo>
                  <a:pt x="446539" y="1951006"/>
                  <a:pt x="446628" y="1950812"/>
                  <a:pt x="446628" y="1950812"/>
                </a:cubicBezTo>
                <a:cubicBezTo>
                  <a:pt x="447031" y="1946043"/>
                  <a:pt x="443572" y="1944927"/>
                  <a:pt x="439907" y="1945130"/>
                </a:cubicBezTo>
                <a:close/>
                <a:moveTo>
                  <a:pt x="319276" y="1944761"/>
                </a:moveTo>
                <a:cubicBezTo>
                  <a:pt x="315022" y="1945105"/>
                  <a:pt x="310536" y="1946876"/>
                  <a:pt x="305744" y="1949743"/>
                </a:cubicBezTo>
                <a:cubicBezTo>
                  <a:pt x="308410" y="1952147"/>
                  <a:pt x="311109" y="1953624"/>
                  <a:pt x="312867" y="1955846"/>
                </a:cubicBezTo>
                <a:cubicBezTo>
                  <a:pt x="316146" y="1959947"/>
                  <a:pt x="328681" y="1960755"/>
                  <a:pt x="332319" y="1956296"/>
                </a:cubicBezTo>
                <a:cubicBezTo>
                  <a:pt x="334911" y="1953243"/>
                  <a:pt x="334420" y="1950424"/>
                  <a:pt x="331410" y="1948332"/>
                </a:cubicBezTo>
                <a:cubicBezTo>
                  <a:pt x="327550" y="1945498"/>
                  <a:pt x="323528" y="1944417"/>
                  <a:pt x="319276" y="1944761"/>
                </a:cubicBezTo>
                <a:close/>
                <a:moveTo>
                  <a:pt x="448433" y="1943859"/>
                </a:moveTo>
                <a:lnTo>
                  <a:pt x="449518" y="1947788"/>
                </a:lnTo>
                <a:lnTo>
                  <a:pt x="449296" y="1948028"/>
                </a:lnTo>
                <a:lnTo>
                  <a:pt x="449551" y="1947909"/>
                </a:lnTo>
                <a:lnTo>
                  <a:pt x="449518" y="1947788"/>
                </a:lnTo>
                <a:lnTo>
                  <a:pt x="451280" y="1945874"/>
                </a:lnTo>
                <a:cubicBezTo>
                  <a:pt x="450384" y="1945229"/>
                  <a:pt x="449581" y="1944386"/>
                  <a:pt x="448433" y="1943859"/>
                </a:cubicBezTo>
                <a:close/>
                <a:moveTo>
                  <a:pt x="356869" y="1943053"/>
                </a:moveTo>
                <a:cubicBezTo>
                  <a:pt x="355781" y="1943260"/>
                  <a:pt x="353679" y="1943947"/>
                  <a:pt x="353679" y="1943947"/>
                </a:cubicBezTo>
                <a:cubicBezTo>
                  <a:pt x="353246" y="1944453"/>
                  <a:pt x="353187" y="1946311"/>
                  <a:pt x="353574" y="1947198"/>
                </a:cubicBezTo>
                <a:cubicBezTo>
                  <a:pt x="354038" y="1948354"/>
                  <a:pt x="354841" y="1949195"/>
                  <a:pt x="355557" y="1950231"/>
                </a:cubicBezTo>
                <a:cubicBezTo>
                  <a:pt x="356094" y="1949063"/>
                  <a:pt x="356794" y="1947969"/>
                  <a:pt x="357168" y="1946727"/>
                </a:cubicBezTo>
                <a:cubicBezTo>
                  <a:pt x="357285" y="1945603"/>
                  <a:pt x="356914" y="1944251"/>
                  <a:pt x="356869" y="1943053"/>
                </a:cubicBezTo>
                <a:close/>
                <a:moveTo>
                  <a:pt x="509321" y="1941417"/>
                </a:moveTo>
                <a:cubicBezTo>
                  <a:pt x="507517" y="1943183"/>
                  <a:pt x="505714" y="1944949"/>
                  <a:pt x="503985" y="1946984"/>
                </a:cubicBezTo>
                <a:cubicBezTo>
                  <a:pt x="506114" y="1945369"/>
                  <a:pt x="508411" y="1943829"/>
                  <a:pt x="509484" y="1941493"/>
                </a:cubicBezTo>
                <a:cubicBezTo>
                  <a:pt x="509321" y="1941417"/>
                  <a:pt x="509321" y="1941417"/>
                  <a:pt x="509321" y="1941417"/>
                </a:cubicBezTo>
                <a:close/>
                <a:moveTo>
                  <a:pt x="385040" y="1941379"/>
                </a:moveTo>
                <a:cubicBezTo>
                  <a:pt x="374786" y="1944682"/>
                  <a:pt x="365126" y="1947554"/>
                  <a:pt x="355468" y="1950427"/>
                </a:cubicBezTo>
                <a:cubicBezTo>
                  <a:pt x="355690" y="1951235"/>
                  <a:pt x="355974" y="1952781"/>
                  <a:pt x="355974" y="1952781"/>
                </a:cubicBezTo>
                <a:cubicBezTo>
                  <a:pt x="363500" y="1956710"/>
                  <a:pt x="378318" y="1951256"/>
                  <a:pt x="385040" y="1941379"/>
                </a:cubicBezTo>
                <a:close/>
                <a:moveTo>
                  <a:pt x="176783" y="1940009"/>
                </a:moveTo>
                <a:cubicBezTo>
                  <a:pt x="173504" y="1941094"/>
                  <a:pt x="170238" y="1941718"/>
                  <a:pt x="167108" y="1943344"/>
                </a:cubicBezTo>
                <a:cubicBezTo>
                  <a:pt x="166349" y="1943703"/>
                  <a:pt x="165498" y="1946848"/>
                  <a:pt x="165962" y="1948004"/>
                </a:cubicBezTo>
                <a:lnTo>
                  <a:pt x="169518" y="1949638"/>
                </a:lnTo>
                <a:lnTo>
                  <a:pt x="169314" y="1949782"/>
                </a:lnTo>
                <a:lnTo>
                  <a:pt x="169568" y="1949661"/>
                </a:lnTo>
                <a:lnTo>
                  <a:pt x="169518" y="1949638"/>
                </a:lnTo>
                <a:lnTo>
                  <a:pt x="177574" y="1943908"/>
                </a:lnTo>
                <a:cubicBezTo>
                  <a:pt x="177365" y="1942633"/>
                  <a:pt x="176992" y="1941283"/>
                  <a:pt x="176783" y="1940009"/>
                </a:cubicBezTo>
                <a:close/>
                <a:moveTo>
                  <a:pt x="500022" y="1938323"/>
                </a:moveTo>
                <a:cubicBezTo>
                  <a:pt x="498425" y="1938770"/>
                  <a:pt x="496741" y="1939410"/>
                  <a:pt x="495400" y="1939737"/>
                </a:cubicBezTo>
                <a:cubicBezTo>
                  <a:pt x="492552" y="1940315"/>
                  <a:pt x="490256" y="1944449"/>
                  <a:pt x="489079" y="1950038"/>
                </a:cubicBezTo>
                <a:cubicBezTo>
                  <a:pt x="492701" y="1946042"/>
                  <a:pt x="496234" y="1942242"/>
                  <a:pt x="500022" y="1938323"/>
                </a:cubicBezTo>
                <a:close/>
                <a:moveTo>
                  <a:pt x="216284" y="1935284"/>
                </a:moveTo>
                <a:cubicBezTo>
                  <a:pt x="214076" y="1939223"/>
                  <a:pt x="212123" y="1943042"/>
                  <a:pt x="210095" y="1946589"/>
                </a:cubicBezTo>
                <a:cubicBezTo>
                  <a:pt x="210827" y="1947162"/>
                  <a:pt x="211809" y="1947614"/>
                  <a:pt x="212629" y="1947990"/>
                </a:cubicBezTo>
                <a:cubicBezTo>
                  <a:pt x="218586" y="1943959"/>
                  <a:pt x="219801" y="1939730"/>
                  <a:pt x="216284" y="1935284"/>
                </a:cubicBezTo>
                <a:close/>
                <a:moveTo>
                  <a:pt x="674771" y="1933966"/>
                </a:moveTo>
                <a:cubicBezTo>
                  <a:pt x="675040" y="1935976"/>
                  <a:pt x="675070" y="1937638"/>
                  <a:pt x="675277" y="1938915"/>
                </a:cubicBezTo>
                <a:cubicBezTo>
                  <a:pt x="675799" y="1938211"/>
                  <a:pt x="677082" y="1937149"/>
                  <a:pt x="677082" y="1937149"/>
                </a:cubicBezTo>
                <a:cubicBezTo>
                  <a:pt x="676365" y="1936112"/>
                  <a:pt x="675651" y="1935076"/>
                  <a:pt x="674771" y="1933966"/>
                </a:cubicBezTo>
                <a:close/>
                <a:moveTo>
                  <a:pt x="527329" y="1932478"/>
                </a:moveTo>
                <a:cubicBezTo>
                  <a:pt x="527477" y="1933018"/>
                  <a:pt x="527848" y="1934369"/>
                  <a:pt x="527848" y="1934369"/>
                </a:cubicBezTo>
                <a:lnTo>
                  <a:pt x="527758" y="1934563"/>
                </a:lnTo>
                <a:cubicBezTo>
                  <a:pt x="528282" y="1933860"/>
                  <a:pt x="528878" y="1933426"/>
                  <a:pt x="529399" y="1932722"/>
                </a:cubicBezTo>
                <a:cubicBezTo>
                  <a:pt x="528653" y="1932615"/>
                  <a:pt x="527984" y="1932780"/>
                  <a:pt x="527329" y="1932478"/>
                </a:cubicBezTo>
                <a:close/>
                <a:moveTo>
                  <a:pt x="232769" y="1932248"/>
                </a:moveTo>
                <a:lnTo>
                  <a:pt x="232827" y="1932376"/>
                </a:lnTo>
                <a:lnTo>
                  <a:pt x="226254" y="1935622"/>
                </a:lnTo>
                <a:cubicBezTo>
                  <a:pt x="226628" y="1936973"/>
                  <a:pt x="227089" y="1938127"/>
                  <a:pt x="227462" y="1939477"/>
                </a:cubicBezTo>
                <a:cubicBezTo>
                  <a:pt x="229593" y="1937864"/>
                  <a:pt x="231725" y="1936250"/>
                  <a:pt x="233856" y="1934634"/>
                </a:cubicBezTo>
                <a:lnTo>
                  <a:pt x="232827" y="1932376"/>
                </a:lnTo>
                <a:lnTo>
                  <a:pt x="232933" y="1932323"/>
                </a:lnTo>
                <a:close/>
                <a:moveTo>
                  <a:pt x="579258" y="1929222"/>
                </a:moveTo>
                <a:lnTo>
                  <a:pt x="574512" y="1930325"/>
                </a:lnTo>
                <a:lnTo>
                  <a:pt x="574070" y="1930141"/>
                </a:lnTo>
                <a:lnTo>
                  <a:pt x="574144" y="1930410"/>
                </a:lnTo>
                <a:lnTo>
                  <a:pt x="574512" y="1930325"/>
                </a:lnTo>
                <a:lnTo>
                  <a:pt x="579736" y="1932506"/>
                </a:lnTo>
                <a:cubicBezTo>
                  <a:pt x="579601" y="1931501"/>
                  <a:pt x="579303" y="1930421"/>
                  <a:pt x="579258" y="1929222"/>
                </a:cubicBezTo>
                <a:close/>
                <a:moveTo>
                  <a:pt x="566813" y="1928219"/>
                </a:moveTo>
                <a:cubicBezTo>
                  <a:pt x="563726" y="1928453"/>
                  <a:pt x="560715" y="1928956"/>
                  <a:pt x="557542" y="1929384"/>
                </a:cubicBezTo>
                <a:cubicBezTo>
                  <a:pt x="557421" y="1930506"/>
                  <a:pt x="557361" y="1932366"/>
                  <a:pt x="557361" y="1932366"/>
                </a:cubicBezTo>
                <a:lnTo>
                  <a:pt x="557525" y="1932440"/>
                </a:lnTo>
                <a:cubicBezTo>
                  <a:pt x="560611" y="1932207"/>
                  <a:pt x="563696" y="1931976"/>
                  <a:pt x="566783" y="1931743"/>
                </a:cubicBezTo>
                <a:cubicBezTo>
                  <a:pt x="566737" y="1930544"/>
                  <a:pt x="566858" y="1929419"/>
                  <a:pt x="566813" y="1928219"/>
                </a:cubicBezTo>
                <a:close/>
                <a:moveTo>
                  <a:pt x="588216" y="1927444"/>
                </a:moveTo>
                <a:cubicBezTo>
                  <a:pt x="584953" y="1928066"/>
                  <a:pt x="582686" y="1928675"/>
                  <a:pt x="580092" y="1929134"/>
                </a:cubicBezTo>
                <a:cubicBezTo>
                  <a:pt x="581479" y="1930007"/>
                  <a:pt x="582701" y="1930803"/>
                  <a:pt x="584013" y="1931407"/>
                </a:cubicBezTo>
                <a:cubicBezTo>
                  <a:pt x="585204" y="1930541"/>
                  <a:pt x="586666" y="1929087"/>
                  <a:pt x="588216" y="1927444"/>
                </a:cubicBezTo>
                <a:close/>
                <a:moveTo>
                  <a:pt x="187473" y="1925820"/>
                </a:moveTo>
                <a:cubicBezTo>
                  <a:pt x="186056" y="1928472"/>
                  <a:pt x="185012" y="1929877"/>
                  <a:pt x="184296" y="1931434"/>
                </a:cubicBezTo>
                <a:cubicBezTo>
                  <a:pt x="185936" y="1932189"/>
                  <a:pt x="187469" y="1933601"/>
                  <a:pt x="189215" y="1933696"/>
                </a:cubicBezTo>
                <a:cubicBezTo>
                  <a:pt x="190124" y="1933877"/>
                  <a:pt x="192227" y="1930598"/>
                  <a:pt x="191913" y="1929984"/>
                </a:cubicBezTo>
                <a:cubicBezTo>
                  <a:pt x="191049" y="1928406"/>
                  <a:pt x="189410" y="1927652"/>
                  <a:pt x="187473" y="1925820"/>
                </a:cubicBezTo>
                <a:close/>
                <a:moveTo>
                  <a:pt x="351438" y="1921813"/>
                </a:moveTo>
                <a:cubicBezTo>
                  <a:pt x="349385" y="1922284"/>
                  <a:pt x="347384" y="1923723"/>
                  <a:pt x="345319" y="1927135"/>
                </a:cubicBezTo>
                <a:cubicBezTo>
                  <a:pt x="351078" y="1929004"/>
                  <a:pt x="355264" y="1927391"/>
                  <a:pt x="357868" y="1922292"/>
                </a:cubicBezTo>
                <a:cubicBezTo>
                  <a:pt x="355596" y="1921837"/>
                  <a:pt x="353492" y="1921341"/>
                  <a:pt x="351438" y="1921813"/>
                </a:cubicBezTo>
                <a:close/>
                <a:moveTo>
                  <a:pt x="699575" y="1918010"/>
                </a:moveTo>
                <a:cubicBezTo>
                  <a:pt x="698472" y="1918682"/>
                  <a:pt x="697206" y="1919278"/>
                  <a:pt x="696103" y="1919950"/>
                </a:cubicBezTo>
                <a:cubicBezTo>
                  <a:pt x="696430" y="1920101"/>
                  <a:pt x="696758" y="1920251"/>
                  <a:pt x="697086" y="1920401"/>
                </a:cubicBezTo>
                <a:cubicBezTo>
                  <a:pt x="698025" y="1919655"/>
                  <a:pt x="699648" y="1918280"/>
                  <a:pt x="699648" y="1918280"/>
                </a:cubicBezTo>
                <a:close/>
                <a:moveTo>
                  <a:pt x="670390" y="1917568"/>
                </a:moveTo>
                <a:cubicBezTo>
                  <a:pt x="669406" y="1919710"/>
                  <a:pt x="668185" y="1921508"/>
                  <a:pt x="666724" y="1922959"/>
                </a:cubicBezTo>
                <a:cubicBezTo>
                  <a:pt x="668721" y="1922932"/>
                  <a:pt x="670718" y="1922908"/>
                  <a:pt x="672552" y="1922806"/>
                </a:cubicBezTo>
                <a:cubicBezTo>
                  <a:pt x="670106" y="1923804"/>
                  <a:pt x="666933" y="1924233"/>
                  <a:pt x="665442" y="1926612"/>
                </a:cubicBezTo>
                <a:lnTo>
                  <a:pt x="665515" y="1926884"/>
                </a:lnTo>
                <a:cubicBezTo>
                  <a:pt x="667782" y="1926274"/>
                  <a:pt x="670123" y="1925934"/>
                  <a:pt x="672550" y="1925400"/>
                </a:cubicBezTo>
                <a:cubicBezTo>
                  <a:pt x="672744" y="1924546"/>
                  <a:pt x="672686" y="1923811"/>
                  <a:pt x="673133" y="1922839"/>
                </a:cubicBezTo>
                <a:cubicBezTo>
                  <a:pt x="672878" y="1922956"/>
                  <a:pt x="672552" y="1922806"/>
                  <a:pt x="672552" y="1922806"/>
                </a:cubicBezTo>
                <a:cubicBezTo>
                  <a:pt x="672805" y="1922688"/>
                  <a:pt x="673058" y="1922565"/>
                  <a:pt x="673058" y="1922565"/>
                </a:cubicBezTo>
                <a:cubicBezTo>
                  <a:pt x="672372" y="1920603"/>
                  <a:pt x="671345" y="1918950"/>
                  <a:pt x="670390" y="1917568"/>
                </a:cubicBezTo>
                <a:close/>
                <a:moveTo>
                  <a:pt x="468398" y="1908940"/>
                </a:moveTo>
                <a:cubicBezTo>
                  <a:pt x="466121" y="1909898"/>
                  <a:pt x="464086" y="1912381"/>
                  <a:pt x="462089" y="1915000"/>
                </a:cubicBezTo>
                <a:cubicBezTo>
                  <a:pt x="466441" y="1914170"/>
                  <a:pt x="470883" y="1913147"/>
                  <a:pt x="476160" y="1912033"/>
                </a:cubicBezTo>
                <a:cubicBezTo>
                  <a:pt x="473194" y="1908549"/>
                  <a:pt x="470675" y="1907981"/>
                  <a:pt x="468398" y="1908940"/>
                </a:cubicBezTo>
                <a:close/>
                <a:moveTo>
                  <a:pt x="333607" y="1906280"/>
                </a:moveTo>
                <a:cubicBezTo>
                  <a:pt x="331997" y="1906867"/>
                  <a:pt x="330483" y="1908646"/>
                  <a:pt x="329073" y="1912361"/>
                </a:cubicBezTo>
                <a:cubicBezTo>
                  <a:pt x="331756" y="1911708"/>
                  <a:pt x="334515" y="1911324"/>
                  <a:pt x="337288" y="1910476"/>
                </a:cubicBezTo>
                <a:cubicBezTo>
                  <a:pt x="337704" y="1910433"/>
                  <a:pt x="338004" y="1908919"/>
                  <a:pt x="338720" y="1907361"/>
                </a:cubicBezTo>
                <a:cubicBezTo>
                  <a:pt x="336923" y="1906301"/>
                  <a:pt x="335217" y="1905693"/>
                  <a:pt x="333607" y="1906280"/>
                </a:cubicBezTo>
                <a:close/>
                <a:moveTo>
                  <a:pt x="490797" y="1904376"/>
                </a:moveTo>
                <a:cubicBezTo>
                  <a:pt x="487458" y="1904728"/>
                  <a:pt x="484119" y="1905080"/>
                  <a:pt x="480780" y="1905433"/>
                </a:cubicBezTo>
                <a:cubicBezTo>
                  <a:pt x="481958" y="1907626"/>
                  <a:pt x="482986" y="1909276"/>
                  <a:pt x="484119" y="1910266"/>
                </a:cubicBezTo>
                <a:cubicBezTo>
                  <a:pt x="486267" y="1908189"/>
                  <a:pt x="488488" y="1906380"/>
                  <a:pt x="490797" y="1904376"/>
                </a:cubicBezTo>
                <a:close/>
                <a:moveTo>
                  <a:pt x="366607" y="1904141"/>
                </a:moveTo>
                <a:cubicBezTo>
                  <a:pt x="361599" y="1904669"/>
                  <a:pt x="356338" y="1905317"/>
                  <a:pt x="351329" y="1905845"/>
                </a:cubicBezTo>
                <a:cubicBezTo>
                  <a:pt x="351448" y="1907316"/>
                  <a:pt x="351492" y="1908514"/>
                  <a:pt x="351610" y="1909985"/>
                </a:cubicBezTo>
                <a:cubicBezTo>
                  <a:pt x="356471" y="1908915"/>
                  <a:pt x="361582" y="1907726"/>
                  <a:pt x="366606" y="1906734"/>
                </a:cubicBezTo>
                <a:cubicBezTo>
                  <a:pt x="366637" y="1905805"/>
                  <a:pt x="366576" y="1905070"/>
                  <a:pt x="366607" y="1904141"/>
                </a:cubicBezTo>
                <a:close/>
                <a:moveTo>
                  <a:pt x="552999" y="1897350"/>
                </a:moveTo>
                <a:cubicBezTo>
                  <a:pt x="551105" y="1899309"/>
                  <a:pt x="549376" y="1901344"/>
                  <a:pt x="547811" y="1903456"/>
                </a:cubicBezTo>
                <a:cubicBezTo>
                  <a:pt x="550583" y="1902607"/>
                  <a:pt x="553072" y="1900214"/>
                  <a:pt x="555786" y="1898630"/>
                </a:cubicBezTo>
                <a:cubicBezTo>
                  <a:pt x="554802" y="1898178"/>
                  <a:pt x="553819" y="1897726"/>
                  <a:pt x="552999" y="1897350"/>
                </a:cubicBezTo>
                <a:close/>
                <a:moveTo>
                  <a:pt x="542803" y="1896203"/>
                </a:moveTo>
                <a:cubicBezTo>
                  <a:pt x="535365" y="1897266"/>
                  <a:pt x="527838" y="1901116"/>
                  <a:pt x="520577" y="1901790"/>
                </a:cubicBezTo>
                <a:cubicBezTo>
                  <a:pt x="517508" y="1904152"/>
                  <a:pt x="514109" y="1906363"/>
                  <a:pt x="509981" y="1908002"/>
                </a:cubicBezTo>
                <a:cubicBezTo>
                  <a:pt x="513573" y="1907530"/>
                  <a:pt x="516986" y="1907448"/>
                  <a:pt x="520386" y="1907831"/>
                </a:cubicBezTo>
                <a:cubicBezTo>
                  <a:pt x="523946" y="1908288"/>
                  <a:pt x="527450" y="1908012"/>
                  <a:pt x="530967" y="1907269"/>
                </a:cubicBezTo>
                <a:lnTo>
                  <a:pt x="531221" y="1907151"/>
                </a:lnTo>
                <a:cubicBezTo>
                  <a:pt x="535083" y="1903501"/>
                  <a:pt x="538942" y="1899852"/>
                  <a:pt x="542803" y="1896203"/>
                </a:cubicBezTo>
                <a:close/>
                <a:moveTo>
                  <a:pt x="577577" y="1893552"/>
                </a:moveTo>
                <a:cubicBezTo>
                  <a:pt x="573374" y="1894923"/>
                  <a:pt x="569082" y="1896485"/>
                  <a:pt x="564207" y="1898019"/>
                </a:cubicBezTo>
                <a:cubicBezTo>
                  <a:pt x="570288" y="1905529"/>
                  <a:pt x="574177" y="1900952"/>
                  <a:pt x="577577" y="1893552"/>
                </a:cubicBezTo>
                <a:close/>
                <a:moveTo>
                  <a:pt x="353596" y="1892269"/>
                </a:moveTo>
                <a:cubicBezTo>
                  <a:pt x="351256" y="1892607"/>
                  <a:pt x="349167" y="1892828"/>
                  <a:pt x="346918" y="1892973"/>
                </a:cubicBezTo>
                <a:cubicBezTo>
                  <a:pt x="346962" y="1894172"/>
                  <a:pt x="347008" y="1895370"/>
                  <a:pt x="347052" y="1896572"/>
                </a:cubicBezTo>
                <a:cubicBezTo>
                  <a:pt x="349317" y="1895962"/>
                  <a:pt x="351420" y="1895277"/>
                  <a:pt x="353686" y="1894666"/>
                </a:cubicBezTo>
                <a:cubicBezTo>
                  <a:pt x="353626" y="1893934"/>
                  <a:pt x="353655" y="1893003"/>
                  <a:pt x="353596" y="1892269"/>
                </a:cubicBezTo>
                <a:close/>
                <a:moveTo>
                  <a:pt x="608938" y="1890984"/>
                </a:moveTo>
                <a:cubicBezTo>
                  <a:pt x="608925" y="1891450"/>
                  <a:pt x="608657" y="1892033"/>
                  <a:pt x="608657" y="1892033"/>
                </a:cubicBezTo>
                <a:lnTo>
                  <a:pt x="608820" y="1892109"/>
                </a:lnTo>
                <a:cubicBezTo>
                  <a:pt x="609162" y="1891795"/>
                  <a:pt x="609760" y="1891362"/>
                  <a:pt x="610102" y="1891049"/>
                </a:cubicBezTo>
                <a:cubicBezTo>
                  <a:pt x="609683" y="1891092"/>
                  <a:pt x="609267" y="1891135"/>
                  <a:pt x="608938" y="1890984"/>
                </a:cubicBezTo>
                <a:close/>
                <a:moveTo>
                  <a:pt x="517421" y="1888784"/>
                </a:moveTo>
                <a:cubicBezTo>
                  <a:pt x="517048" y="1890028"/>
                  <a:pt x="516928" y="1891151"/>
                  <a:pt x="516809" y="1892275"/>
                </a:cubicBezTo>
                <a:cubicBezTo>
                  <a:pt x="517420" y="1891377"/>
                  <a:pt x="518717" y="1889852"/>
                  <a:pt x="518717" y="1889852"/>
                </a:cubicBezTo>
                <a:cubicBezTo>
                  <a:pt x="518224" y="1889626"/>
                  <a:pt x="517912" y="1889009"/>
                  <a:pt x="517421" y="1888784"/>
                </a:cubicBezTo>
                <a:close/>
                <a:moveTo>
                  <a:pt x="513143" y="1884696"/>
                </a:moveTo>
                <a:cubicBezTo>
                  <a:pt x="511205" y="1888052"/>
                  <a:pt x="510146" y="1889922"/>
                  <a:pt x="508998" y="1891989"/>
                </a:cubicBezTo>
                <a:cubicBezTo>
                  <a:pt x="511458" y="1890524"/>
                  <a:pt x="513992" y="1889332"/>
                  <a:pt x="516780" y="1888019"/>
                </a:cubicBezTo>
                <a:lnTo>
                  <a:pt x="516944" y="1888094"/>
                </a:lnTo>
                <a:cubicBezTo>
                  <a:pt x="515812" y="1887101"/>
                  <a:pt x="514604" y="1885841"/>
                  <a:pt x="513143" y="1884696"/>
                </a:cubicBezTo>
                <a:close/>
                <a:moveTo>
                  <a:pt x="702158" y="1879112"/>
                </a:moveTo>
                <a:cubicBezTo>
                  <a:pt x="701979" y="1879501"/>
                  <a:pt x="701711" y="1880085"/>
                  <a:pt x="701532" y="1880475"/>
                </a:cubicBezTo>
                <a:cubicBezTo>
                  <a:pt x="702204" y="1880310"/>
                  <a:pt x="702963" y="1879953"/>
                  <a:pt x="703634" y="1879790"/>
                </a:cubicBezTo>
                <a:cubicBezTo>
                  <a:pt x="703142" y="1879563"/>
                  <a:pt x="702158" y="1879112"/>
                  <a:pt x="702158" y="1879112"/>
                </a:cubicBezTo>
                <a:close/>
                <a:moveTo>
                  <a:pt x="719494" y="1872929"/>
                </a:moveTo>
                <a:cubicBezTo>
                  <a:pt x="719151" y="1873244"/>
                  <a:pt x="718720" y="1873751"/>
                  <a:pt x="718541" y="1874141"/>
                </a:cubicBezTo>
                <a:cubicBezTo>
                  <a:pt x="718526" y="1874605"/>
                  <a:pt x="718839" y="1875221"/>
                  <a:pt x="719166" y="1875372"/>
                </a:cubicBezTo>
                <a:cubicBezTo>
                  <a:pt x="719598" y="1874864"/>
                  <a:pt x="719942" y="1874551"/>
                  <a:pt x="720120" y="1874159"/>
                </a:cubicBezTo>
                <a:cubicBezTo>
                  <a:pt x="720134" y="1873696"/>
                  <a:pt x="719494" y="1872929"/>
                  <a:pt x="719494" y="1872929"/>
                </a:cubicBezTo>
                <a:close/>
                <a:moveTo>
                  <a:pt x="613532" y="1872345"/>
                </a:moveTo>
                <a:cubicBezTo>
                  <a:pt x="612726" y="1874096"/>
                  <a:pt x="612190" y="1875265"/>
                  <a:pt x="611831" y="1876044"/>
                </a:cubicBezTo>
                <a:cubicBezTo>
                  <a:pt x="611819" y="1876509"/>
                  <a:pt x="611713" y="1877168"/>
                  <a:pt x="611534" y="1877559"/>
                </a:cubicBezTo>
                <a:cubicBezTo>
                  <a:pt x="612070" y="1878984"/>
                  <a:pt x="613203" y="1879974"/>
                  <a:pt x="614157" y="1881356"/>
                </a:cubicBezTo>
                <a:cubicBezTo>
                  <a:pt x="614858" y="1880265"/>
                  <a:pt x="616393" y="1879084"/>
                  <a:pt x="616244" y="1878542"/>
                </a:cubicBezTo>
                <a:cubicBezTo>
                  <a:pt x="615886" y="1876729"/>
                  <a:pt x="614932" y="1875348"/>
                  <a:pt x="613532" y="1872345"/>
                </a:cubicBezTo>
                <a:close/>
                <a:moveTo>
                  <a:pt x="617244" y="1865562"/>
                </a:moveTo>
                <a:cubicBezTo>
                  <a:pt x="615978" y="1866159"/>
                  <a:pt x="614711" y="1866757"/>
                  <a:pt x="613443" y="1867353"/>
                </a:cubicBezTo>
                <a:cubicBezTo>
                  <a:pt x="613353" y="1867547"/>
                  <a:pt x="613264" y="1867740"/>
                  <a:pt x="613264" y="1867740"/>
                </a:cubicBezTo>
                <a:cubicBezTo>
                  <a:pt x="614591" y="1867880"/>
                  <a:pt x="615530" y="1867134"/>
                  <a:pt x="617244" y="1865562"/>
                </a:cubicBezTo>
                <a:close/>
                <a:moveTo>
                  <a:pt x="732240" y="1862043"/>
                </a:moveTo>
                <a:cubicBezTo>
                  <a:pt x="731986" y="1862164"/>
                  <a:pt x="731807" y="1862553"/>
                  <a:pt x="731718" y="1862746"/>
                </a:cubicBezTo>
                <a:cubicBezTo>
                  <a:pt x="731539" y="1863137"/>
                  <a:pt x="731688" y="1863675"/>
                  <a:pt x="731837" y="1864217"/>
                </a:cubicBezTo>
                <a:cubicBezTo>
                  <a:pt x="732507" y="1864052"/>
                  <a:pt x="732925" y="1864010"/>
                  <a:pt x="733430" y="1863771"/>
                </a:cubicBezTo>
                <a:cubicBezTo>
                  <a:pt x="733267" y="1863695"/>
                  <a:pt x="733283" y="1863231"/>
                  <a:pt x="733283" y="1863231"/>
                </a:cubicBezTo>
                <a:cubicBezTo>
                  <a:pt x="733030" y="1863349"/>
                  <a:pt x="732611" y="1863395"/>
                  <a:pt x="732447" y="1863320"/>
                </a:cubicBezTo>
                <a:cubicBezTo>
                  <a:pt x="732375" y="1863048"/>
                  <a:pt x="732403" y="1862118"/>
                  <a:pt x="732403" y="1862118"/>
                </a:cubicBezTo>
                <a:close/>
                <a:moveTo>
                  <a:pt x="379125" y="1859609"/>
                </a:moveTo>
                <a:cubicBezTo>
                  <a:pt x="376807" y="1858603"/>
                  <a:pt x="374325" y="1858170"/>
                  <a:pt x="371099" y="1860223"/>
                </a:cubicBezTo>
                <a:cubicBezTo>
                  <a:pt x="368296" y="1862004"/>
                  <a:pt x="365031" y="1862626"/>
                  <a:pt x="361678" y="1863441"/>
                </a:cubicBezTo>
                <a:cubicBezTo>
                  <a:pt x="362646" y="1864358"/>
                  <a:pt x="363361" y="1865395"/>
                  <a:pt x="364077" y="1866430"/>
                </a:cubicBezTo>
                <a:lnTo>
                  <a:pt x="360135" y="1869939"/>
                </a:lnTo>
                <a:lnTo>
                  <a:pt x="359266" y="1869773"/>
                </a:lnTo>
                <a:lnTo>
                  <a:pt x="358190" y="1868441"/>
                </a:lnTo>
                <a:cubicBezTo>
                  <a:pt x="359159" y="1866764"/>
                  <a:pt x="360290" y="1865163"/>
                  <a:pt x="361261" y="1863487"/>
                </a:cubicBezTo>
                <a:cubicBezTo>
                  <a:pt x="360009" y="1863618"/>
                  <a:pt x="358831" y="1864020"/>
                  <a:pt x="357654" y="1864422"/>
                </a:cubicBezTo>
                <a:cubicBezTo>
                  <a:pt x="355716" y="1865183"/>
                  <a:pt x="353673" y="1866603"/>
                  <a:pt x="350959" y="1868185"/>
                </a:cubicBezTo>
                <a:lnTo>
                  <a:pt x="359266" y="1869773"/>
                </a:lnTo>
                <a:lnTo>
                  <a:pt x="359708" y="1870319"/>
                </a:lnTo>
                <a:lnTo>
                  <a:pt x="360135" y="1869939"/>
                </a:lnTo>
                <a:lnTo>
                  <a:pt x="365016" y="1870871"/>
                </a:lnTo>
                <a:cubicBezTo>
                  <a:pt x="374138" y="1869166"/>
                  <a:pt x="376821" y="1871107"/>
                  <a:pt x="378624" y="1879715"/>
                </a:cubicBezTo>
                <a:lnTo>
                  <a:pt x="378534" y="1879912"/>
                </a:lnTo>
                <a:cubicBezTo>
                  <a:pt x="385391" y="1878818"/>
                  <a:pt x="392157" y="1877918"/>
                  <a:pt x="400341" y="1876962"/>
                </a:cubicBezTo>
                <a:cubicBezTo>
                  <a:pt x="399119" y="1873571"/>
                  <a:pt x="399000" y="1872101"/>
                  <a:pt x="398673" y="1871951"/>
                </a:cubicBezTo>
                <a:cubicBezTo>
                  <a:pt x="395109" y="1871494"/>
                  <a:pt x="391531" y="1871499"/>
                  <a:pt x="388224" y="1870922"/>
                </a:cubicBezTo>
                <a:cubicBezTo>
                  <a:pt x="382678" y="1870025"/>
                  <a:pt x="387167" y="1862421"/>
                  <a:pt x="386167" y="1862432"/>
                </a:cubicBezTo>
                <a:cubicBezTo>
                  <a:pt x="383596" y="1862194"/>
                  <a:pt x="381443" y="1860615"/>
                  <a:pt x="379125" y="1859609"/>
                </a:cubicBezTo>
                <a:close/>
                <a:moveTo>
                  <a:pt x="278491" y="1855639"/>
                </a:moveTo>
                <a:cubicBezTo>
                  <a:pt x="275570" y="1855947"/>
                  <a:pt x="272649" y="1856255"/>
                  <a:pt x="267312" y="1856632"/>
                </a:cubicBezTo>
                <a:cubicBezTo>
                  <a:pt x="276167" y="1860701"/>
                  <a:pt x="278506" y="1860363"/>
                  <a:pt x="278491" y="1855639"/>
                </a:cubicBezTo>
                <a:close/>
                <a:moveTo>
                  <a:pt x="448114" y="1855527"/>
                </a:moveTo>
                <a:cubicBezTo>
                  <a:pt x="436861" y="1861439"/>
                  <a:pt x="426576" y="1863078"/>
                  <a:pt x="421924" y="1875795"/>
                </a:cubicBezTo>
                <a:lnTo>
                  <a:pt x="422087" y="1875871"/>
                </a:lnTo>
                <a:cubicBezTo>
                  <a:pt x="428317" y="1876139"/>
                  <a:pt x="433891" y="1876108"/>
                  <a:pt x="438542" y="1876359"/>
                </a:cubicBezTo>
                <a:cubicBezTo>
                  <a:pt x="441673" y="1869544"/>
                  <a:pt x="444178" y="1864093"/>
                  <a:pt x="448114" y="1855527"/>
                </a:cubicBezTo>
                <a:close/>
                <a:moveTo>
                  <a:pt x="424952" y="1851487"/>
                </a:moveTo>
                <a:cubicBezTo>
                  <a:pt x="418155" y="1855909"/>
                  <a:pt x="411521" y="1860407"/>
                  <a:pt x="404128" y="1865263"/>
                </a:cubicBezTo>
                <a:cubicBezTo>
                  <a:pt x="408971" y="1869845"/>
                  <a:pt x="412519" y="1873361"/>
                  <a:pt x="416155" y="1876683"/>
                </a:cubicBezTo>
                <a:lnTo>
                  <a:pt x="416243" y="1876489"/>
                </a:lnTo>
                <a:cubicBezTo>
                  <a:pt x="412297" y="1864770"/>
                  <a:pt x="424548" y="1861441"/>
                  <a:pt x="427276" y="1854205"/>
                </a:cubicBezTo>
                <a:cubicBezTo>
                  <a:pt x="426472" y="1853364"/>
                  <a:pt x="425756" y="1852326"/>
                  <a:pt x="424952" y="1851487"/>
                </a:cubicBezTo>
                <a:close/>
                <a:moveTo>
                  <a:pt x="389106" y="1846100"/>
                </a:moveTo>
                <a:cubicBezTo>
                  <a:pt x="387092" y="1846588"/>
                  <a:pt x="385170" y="1846883"/>
                  <a:pt x="383158" y="1847375"/>
                </a:cubicBezTo>
                <a:cubicBezTo>
                  <a:pt x="383217" y="1848110"/>
                  <a:pt x="383204" y="1848574"/>
                  <a:pt x="383262" y="1849308"/>
                </a:cubicBezTo>
                <a:cubicBezTo>
                  <a:pt x="385274" y="1848817"/>
                  <a:pt x="387198" y="1848522"/>
                  <a:pt x="389209" y="1848034"/>
                </a:cubicBezTo>
                <a:cubicBezTo>
                  <a:pt x="389148" y="1847298"/>
                  <a:pt x="389106" y="1846100"/>
                  <a:pt x="389106" y="1846100"/>
                </a:cubicBezTo>
                <a:close/>
                <a:moveTo>
                  <a:pt x="420570" y="1845465"/>
                </a:moveTo>
                <a:cubicBezTo>
                  <a:pt x="418633" y="1846224"/>
                  <a:pt x="416769" y="1847254"/>
                  <a:pt x="414831" y="1848015"/>
                </a:cubicBezTo>
                <a:cubicBezTo>
                  <a:pt x="415130" y="1849095"/>
                  <a:pt x="415681" y="1850056"/>
                  <a:pt x="415978" y="1851136"/>
                </a:cubicBezTo>
                <a:cubicBezTo>
                  <a:pt x="417679" y="1850031"/>
                  <a:pt x="419631" y="1848806"/>
                  <a:pt x="421330" y="1847701"/>
                </a:cubicBezTo>
                <a:cubicBezTo>
                  <a:pt x="421106" y="1846890"/>
                  <a:pt x="420570" y="1845465"/>
                  <a:pt x="420570" y="1845465"/>
                </a:cubicBezTo>
                <a:close/>
                <a:moveTo>
                  <a:pt x="429544" y="1843222"/>
                </a:moveTo>
                <a:cubicBezTo>
                  <a:pt x="429544" y="1843222"/>
                  <a:pt x="427397" y="1845299"/>
                  <a:pt x="427546" y="1845841"/>
                </a:cubicBezTo>
                <a:lnTo>
                  <a:pt x="430275" y="1851204"/>
                </a:lnTo>
                <a:lnTo>
                  <a:pt x="430198" y="1851303"/>
                </a:lnTo>
                <a:lnTo>
                  <a:pt x="430363" y="1851379"/>
                </a:lnTo>
                <a:lnTo>
                  <a:pt x="430275" y="1851204"/>
                </a:lnTo>
                <a:lnTo>
                  <a:pt x="433582" y="1846963"/>
                </a:lnTo>
                <a:cubicBezTo>
                  <a:pt x="432212" y="1845626"/>
                  <a:pt x="431004" y="1844363"/>
                  <a:pt x="429544" y="1843222"/>
                </a:cubicBezTo>
                <a:close/>
                <a:moveTo>
                  <a:pt x="780952" y="1839861"/>
                </a:moveTo>
                <a:cubicBezTo>
                  <a:pt x="780625" y="1839710"/>
                  <a:pt x="780116" y="1839949"/>
                  <a:pt x="779700" y="1839993"/>
                </a:cubicBezTo>
                <a:cubicBezTo>
                  <a:pt x="779864" y="1840068"/>
                  <a:pt x="780192" y="1840219"/>
                  <a:pt x="780520" y="1840370"/>
                </a:cubicBezTo>
                <a:cubicBezTo>
                  <a:pt x="780683" y="1840445"/>
                  <a:pt x="780862" y="1840055"/>
                  <a:pt x="780862" y="1840055"/>
                </a:cubicBezTo>
                <a:close/>
                <a:moveTo>
                  <a:pt x="713685" y="1838900"/>
                </a:moveTo>
                <a:cubicBezTo>
                  <a:pt x="712923" y="1839258"/>
                  <a:pt x="712418" y="1839496"/>
                  <a:pt x="711657" y="1839854"/>
                </a:cubicBezTo>
                <a:cubicBezTo>
                  <a:pt x="711404" y="1839973"/>
                  <a:pt x="711404" y="1839973"/>
                  <a:pt x="711404" y="1839973"/>
                </a:cubicBezTo>
                <a:cubicBezTo>
                  <a:pt x="708616" y="1841287"/>
                  <a:pt x="705828" y="1842600"/>
                  <a:pt x="703042" y="1843912"/>
                </a:cubicBezTo>
                <a:cubicBezTo>
                  <a:pt x="703207" y="1843988"/>
                  <a:pt x="703370" y="1844063"/>
                  <a:pt x="703370" y="1844063"/>
                </a:cubicBezTo>
                <a:cubicBezTo>
                  <a:pt x="705828" y="1842600"/>
                  <a:pt x="708452" y="1841212"/>
                  <a:pt x="711315" y="1840168"/>
                </a:cubicBezTo>
                <a:cubicBezTo>
                  <a:pt x="711016" y="1841681"/>
                  <a:pt x="710807" y="1843002"/>
                  <a:pt x="710271" y="1844169"/>
                </a:cubicBezTo>
                <a:cubicBezTo>
                  <a:pt x="711852" y="1844187"/>
                  <a:pt x="713594" y="1844282"/>
                  <a:pt x="714905" y="1844885"/>
                </a:cubicBezTo>
                <a:lnTo>
                  <a:pt x="714996" y="1844688"/>
                </a:lnTo>
                <a:cubicBezTo>
                  <a:pt x="715159" y="1844764"/>
                  <a:pt x="716219" y="1842893"/>
                  <a:pt x="717261" y="1841486"/>
                </a:cubicBezTo>
                <a:cubicBezTo>
                  <a:pt x="716129" y="1840492"/>
                  <a:pt x="714996" y="1839502"/>
                  <a:pt x="713848" y="1838975"/>
                </a:cubicBezTo>
                <a:cubicBezTo>
                  <a:pt x="713685" y="1838900"/>
                  <a:pt x="713685" y="1838900"/>
                  <a:pt x="713685" y="1838900"/>
                </a:cubicBezTo>
                <a:close/>
                <a:moveTo>
                  <a:pt x="457954" y="1836703"/>
                </a:moveTo>
                <a:cubicBezTo>
                  <a:pt x="454272" y="1837371"/>
                  <a:pt x="450427" y="1837961"/>
                  <a:pt x="446327" y="1838671"/>
                </a:cubicBezTo>
                <a:cubicBezTo>
                  <a:pt x="446618" y="1845170"/>
                  <a:pt x="448828" y="1846953"/>
                  <a:pt x="451682" y="1847114"/>
                </a:cubicBezTo>
                <a:lnTo>
                  <a:pt x="460842" y="1845849"/>
                </a:lnTo>
                <a:lnTo>
                  <a:pt x="460863" y="1845917"/>
                </a:lnTo>
                <a:lnTo>
                  <a:pt x="446666" y="1872073"/>
                </a:lnTo>
                <a:cubicBezTo>
                  <a:pt x="463093" y="1870897"/>
                  <a:pt x="476598" y="1870027"/>
                  <a:pt x="493024" y="1868850"/>
                </a:cubicBezTo>
                <a:lnTo>
                  <a:pt x="492858" y="1868774"/>
                </a:lnTo>
                <a:cubicBezTo>
                  <a:pt x="495482" y="1872575"/>
                  <a:pt x="501682" y="1871178"/>
                  <a:pt x="509300" y="1869727"/>
                </a:cubicBezTo>
                <a:cubicBezTo>
                  <a:pt x="514321" y="1868733"/>
                  <a:pt x="519420" y="1868009"/>
                  <a:pt x="524517" y="1867287"/>
                </a:cubicBezTo>
                <a:cubicBezTo>
                  <a:pt x="528348" y="1861974"/>
                  <a:pt x="532017" y="1856585"/>
                  <a:pt x="535594" y="1851391"/>
                </a:cubicBezTo>
                <a:cubicBezTo>
                  <a:pt x="534328" y="1851988"/>
                  <a:pt x="532896" y="1852508"/>
                  <a:pt x="531628" y="1853107"/>
                </a:cubicBezTo>
                <a:cubicBezTo>
                  <a:pt x="526487" y="1855223"/>
                  <a:pt x="521477" y="1858344"/>
                  <a:pt x="516486" y="1861002"/>
                </a:cubicBezTo>
                <a:cubicBezTo>
                  <a:pt x="511091" y="1855458"/>
                  <a:pt x="518244" y="1852851"/>
                  <a:pt x="520196" y="1849032"/>
                </a:cubicBezTo>
                <a:cubicBezTo>
                  <a:pt x="519303" y="1848387"/>
                  <a:pt x="518572" y="1847813"/>
                  <a:pt x="517590" y="1847361"/>
                </a:cubicBezTo>
                <a:cubicBezTo>
                  <a:pt x="516143" y="1848349"/>
                  <a:pt x="514532" y="1849259"/>
                  <a:pt x="513087" y="1850247"/>
                </a:cubicBezTo>
                <a:lnTo>
                  <a:pt x="514340" y="1850114"/>
                </a:lnTo>
                <a:lnTo>
                  <a:pt x="513117" y="1851909"/>
                </a:lnTo>
                <a:lnTo>
                  <a:pt x="512581" y="1850484"/>
                </a:lnTo>
                <a:cubicBezTo>
                  <a:pt x="512416" y="1850408"/>
                  <a:pt x="512073" y="1850724"/>
                  <a:pt x="512073" y="1850724"/>
                </a:cubicBezTo>
                <a:cubicBezTo>
                  <a:pt x="504516" y="1855502"/>
                  <a:pt x="497794" y="1860197"/>
                  <a:pt x="489134" y="1860461"/>
                </a:cubicBezTo>
                <a:cubicBezTo>
                  <a:pt x="484304" y="1860602"/>
                  <a:pt x="479146" y="1863183"/>
                  <a:pt x="474019" y="1864834"/>
                </a:cubicBezTo>
                <a:cubicBezTo>
                  <a:pt x="465673" y="1863121"/>
                  <a:pt x="463541" y="1854361"/>
                  <a:pt x="461350" y="1847460"/>
                </a:cubicBezTo>
                <a:lnTo>
                  <a:pt x="460863" y="1845917"/>
                </a:lnTo>
                <a:lnTo>
                  <a:pt x="460905" y="1845840"/>
                </a:lnTo>
                <a:lnTo>
                  <a:pt x="460842" y="1845849"/>
                </a:lnTo>
                <a:close/>
                <a:moveTo>
                  <a:pt x="713375" y="1814942"/>
                </a:moveTo>
                <a:cubicBezTo>
                  <a:pt x="712031" y="1815269"/>
                  <a:pt x="710439" y="1815715"/>
                  <a:pt x="708843" y="1816161"/>
                </a:cubicBezTo>
                <a:cubicBezTo>
                  <a:pt x="709022" y="1815773"/>
                  <a:pt x="709112" y="1815576"/>
                  <a:pt x="709290" y="1815187"/>
                </a:cubicBezTo>
                <a:cubicBezTo>
                  <a:pt x="702434" y="1816281"/>
                  <a:pt x="695933" y="1819190"/>
                  <a:pt x="689197" y="1824347"/>
                </a:cubicBezTo>
                <a:lnTo>
                  <a:pt x="689107" y="1824543"/>
                </a:lnTo>
                <a:cubicBezTo>
                  <a:pt x="699422" y="1824566"/>
                  <a:pt x="699749" y="1824716"/>
                  <a:pt x="713375" y="1814942"/>
                </a:cubicBezTo>
                <a:close/>
                <a:moveTo>
                  <a:pt x="555022" y="1798303"/>
                </a:moveTo>
                <a:cubicBezTo>
                  <a:pt x="554769" y="1798422"/>
                  <a:pt x="554514" y="1798543"/>
                  <a:pt x="554514" y="1798543"/>
                </a:cubicBezTo>
                <a:lnTo>
                  <a:pt x="555390" y="1798945"/>
                </a:lnTo>
                <a:lnTo>
                  <a:pt x="555573" y="1799265"/>
                </a:lnTo>
                <a:lnTo>
                  <a:pt x="555499" y="1798995"/>
                </a:lnTo>
                <a:lnTo>
                  <a:pt x="555390" y="1798945"/>
                </a:lnTo>
                <a:close/>
                <a:moveTo>
                  <a:pt x="579171" y="1782047"/>
                </a:moveTo>
                <a:cubicBezTo>
                  <a:pt x="576488" y="1782700"/>
                  <a:pt x="573641" y="1783279"/>
                  <a:pt x="570793" y="1783856"/>
                </a:cubicBezTo>
                <a:cubicBezTo>
                  <a:pt x="570764" y="1784786"/>
                  <a:pt x="570793" y="1786451"/>
                  <a:pt x="570793" y="1786451"/>
                </a:cubicBezTo>
                <a:lnTo>
                  <a:pt x="570541" y="1786570"/>
                </a:lnTo>
                <a:cubicBezTo>
                  <a:pt x="573371" y="1786457"/>
                  <a:pt x="576129" y="1786073"/>
                  <a:pt x="578962" y="1785959"/>
                </a:cubicBezTo>
                <a:cubicBezTo>
                  <a:pt x="579169" y="1784641"/>
                  <a:pt x="579126" y="1783442"/>
                  <a:pt x="579171" y="1782047"/>
                </a:cubicBezTo>
                <a:close/>
                <a:moveTo>
                  <a:pt x="631862" y="1781026"/>
                </a:moveTo>
                <a:cubicBezTo>
                  <a:pt x="622395" y="1785638"/>
                  <a:pt x="613481" y="1791209"/>
                  <a:pt x="604553" y="1797246"/>
                </a:cubicBezTo>
                <a:cubicBezTo>
                  <a:pt x="600810" y="1799770"/>
                  <a:pt x="594924" y="1804376"/>
                  <a:pt x="592464" y="1803246"/>
                </a:cubicBezTo>
                <a:cubicBezTo>
                  <a:pt x="588021" y="1801676"/>
                  <a:pt x="584669" y="1802493"/>
                  <a:pt x="581448" y="1804316"/>
                </a:cubicBezTo>
                <a:cubicBezTo>
                  <a:pt x="583149" y="1805803"/>
                  <a:pt x="584922" y="1807561"/>
                  <a:pt x="586784" y="1809124"/>
                </a:cubicBezTo>
                <a:cubicBezTo>
                  <a:pt x="591912" y="1804878"/>
                  <a:pt x="600050" y="1810504"/>
                  <a:pt x="606206" y="1802722"/>
                </a:cubicBezTo>
                <a:lnTo>
                  <a:pt x="606459" y="1802603"/>
                </a:lnTo>
                <a:cubicBezTo>
                  <a:pt x="607742" y="1804135"/>
                  <a:pt x="609112" y="1805471"/>
                  <a:pt x="609992" y="1806583"/>
                </a:cubicBezTo>
                <a:cubicBezTo>
                  <a:pt x="610245" y="1806464"/>
                  <a:pt x="610663" y="1806421"/>
                  <a:pt x="610753" y="1806225"/>
                </a:cubicBezTo>
                <a:cubicBezTo>
                  <a:pt x="617653" y="1801144"/>
                  <a:pt x="623959" y="1796496"/>
                  <a:pt x="631115" y="1791295"/>
                </a:cubicBezTo>
                <a:cubicBezTo>
                  <a:pt x="631367" y="1788582"/>
                  <a:pt x="631473" y="1785328"/>
                  <a:pt x="631862" y="1781026"/>
                </a:cubicBezTo>
                <a:close/>
                <a:moveTo>
                  <a:pt x="554845" y="1775350"/>
                </a:moveTo>
                <a:lnTo>
                  <a:pt x="554592" y="1775469"/>
                </a:lnTo>
                <a:lnTo>
                  <a:pt x="554653" y="1775484"/>
                </a:lnTo>
                <a:lnTo>
                  <a:pt x="550164" y="1778624"/>
                </a:lnTo>
                <a:cubicBezTo>
                  <a:pt x="553043" y="1779709"/>
                  <a:pt x="555501" y="1780838"/>
                  <a:pt x="558124" y="1782043"/>
                </a:cubicBezTo>
                <a:cubicBezTo>
                  <a:pt x="557856" y="1780034"/>
                  <a:pt x="557261" y="1777874"/>
                  <a:pt x="556738" y="1775986"/>
                </a:cubicBezTo>
                <a:lnTo>
                  <a:pt x="554653" y="1775484"/>
                </a:lnTo>
                <a:close/>
                <a:moveTo>
                  <a:pt x="663865" y="1750696"/>
                </a:moveTo>
                <a:cubicBezTo>
                  <a:pt x="662942" y="1750977"/>
                  <a:pt x="661853" y="1751185"/>
                  <a:pt x="660929" y="1751468"/>
                </a:cubicBezTo>
                <a:cubicBezTo>
                  <a:pt x="659320" y="1752380"/>
                  <a:pt x="657530" y="1753679"/>
                  <a:pt x="655996" y="1754861"/>
                </a:cubicBezTo>
                <a:lnTo>
                  <a:pt x="655906" y="1755055"/>
                </a:lnTo>
                <a:cubicBezTo>
                  <a:pt x="655385" y="1755759"/>
                  <a:pt x="655027" y="1756537"/>
                  <a:pt x="654833" y="1757391"/>
                </a:cubicBezTo>
                <a:cubicBezTo>
                  <a:pt x="658112" y="1758898"/>
                  <a:pt x="660377" y="1755695"/>
                  <a:pt x="662568" y="1754815"/>
                </a:cubicBezTo>
                <a:cubicBezTo>
                  <a:pt x="663269" y="1753721"/>
                  <a:pt x="663732" y="1752283"/>
                  <a:pt x="663865" y="1750696"/>
                </a:cubicBezTo>
                <a:close/>
                <a:moveTo>
                  <a:pt x="704633" y="1742780"/>
                </a:moveTo>
                <a:cubicBezTo>
                  <a:pt x="702888" y="1745281"/>
                  <a:pt x="700890" y="1747900"/>
                  <a:pt x="699148" y="1750400"/>
                </a:cubicBezTo>
                <a:cubicBezTo>
                  <a:pt x="699833" y="1749772"/>
                  <a:pt x="701443" y="1748860"/>
                  <a:pt x="701443" y="1748860"/>
                </a:cubicBezTo>
                <a:lnTo>
                  <a:pt x="701351" y="1749056"/>
                </a:lnTo>
                <a:cubicBezTo>
                  <a:pt x="703306" y="1747829"/>
                  <a:pt x="705035" y="1745795"/>
                  <a:pt x="706764" y="1743759"/>
                </a:cubicBezTo>
                <a:cubicBezTo>
                  <a:pt x="706108" y="1743458"/>
                  <a:pt x="705289" y="1743082"/>
                  <a:pt x="704633" y="1742780"/>
                </a:cubicBezTo>
                <a:close/>
                <a:moveTo>
                  <a:pt x="639587" y="1740011"/>
                </a:moveTo>
                <a:cubicBezTo>
                  <a:pt x="639587" y="1740011"/>
                  <a:pt x="639587" y="1740011"/>
                  <a:pt x="639498" y="1740205"/>
                </a:cubicBezTo>
                <a:lnTo>
                  <a:pt x="639498" y="1740205"/>
                </a:lnTo>
                <a:lnTo>
                  <a:pt x="639408" y="1740401"/>
                </a:lnTo>
                <a:cubicBezTo>
                  <a:pt x="639571" y="1740477"/>
                  <a:pt x="639571" y="1740477"/>
                  <a:pt x="639571" y="1740477"/>
                </a:cubicBezTo>
                <a:lnTo>
                  <a:pt x="639498" y="1740205"/>
                </a:lnTo>
                <a:close/>
                <a:moveTo>
                  <a:pt x="688760" y="1737138"/>
                </a:moveTo>
                <a:cubicBezTo>
                  <a:pt x="686553" y="1738484"/>
                  <a:pt x="684929" y="1739859"/>
                  <a:pt x="683468" y="1741310"/>
                </a:cubicBezTo>
                <a:cubicBezTo>
                  <a:pt x="683005" y="1742748"/>
                  <a:pt x="682617" y="1744456"/>
                  <a:pt x="682052" y="1746553"/>
                </a:cubicBezTo>
                <a:cubicBezTo>
                  <a:pt x="681469" y="1746523"/>
                  <a:pt x="680888" y="1746490"/>
                  <a:pt x="680397" y="1746265"/>
                </a:cubicBezTo>
                <a:cubicBezTo>
                  <a:pt x="680292" y="1746925"/>
                  <a:pt x="680187" y="1747583"/>
                  <a:pt x="679919" y="1748167"/>
                </a:cubicBezTo>
                <a:cubicBezTo>
                  <a:pt x="680680" y="1747809"/>
                  <a:pt x="681275" y="1747377"/>
                  <a:pt x="682036" y="1747019"/>
                </a:cubicBezTo>
                <a:cubicBezTo>
                  <a:pt x="682125" y="1746824"/>
                  <a:pt x="682125" y="1746824"/>
                  <a:pt x="682125" y="1746824"/>
                </a:cubicBezTo>
                <a:cubicBezTo>
                  <a:pt x="682289" y="1746900"/>
                  <a:pt x="682452" y="1746975"/>
                  <a:pt x="682452" y="1746975"/>
                </a:cubicBezTo>
                <a:cubicBezTo>
                  <a:pt x="682452" y="1746975"/>
                  <a:pt x="682110" y="1747288"/>
                  <a:pt x="682110" y="1747288"/>
                </a:cubicBezTo>
                <a:cubicBezTo>
                  <a:pt x="683347" y="1747621"/>
                  <a:pt x="684584" y="1747953"/>
                  <a:pt x="685733" y="1748481"/>
                </a:cubicBezTo>
                <a:cubicBezTo>
                  <a:pt x="686836" y="1747809"/>
                  <a:pt x="687940" y="1747137"/>
                  <a:pt x="689042" y="1746465"/>
                </a:cubicBezTo>
                <a:cubicBezTo>
                  <a:pt x="692262" y="1744642"/>
                  <a:pt x="695405" y="1742551"/>
                  <a:pt x="698626" y="1740728"/>
                </a:cubicBezTo>
                <a:cubicBezTo>
                  <a:pt x="698791" y="1740805"/>
                  <a:pt x="698954" y="1740879"/>
                  <a:pt x="699118" y="1740954"/>
                </a:cubicBezTo>
                <a:cubicBezTo>
                  <a:pt x="698866" y="1741074"/>
                  <a:pt x="698611" y="1741195"/>
                  <a:pt x="698523" y="1741389"/>
                </a:cubicBezTo>
                <a:cubicBezTo>
                  <a:pt x="695556" y="1743090"/>
                  <a:pt x="692336" y="1744913"/>
                  <a:pt x="689280" y="1746809"/>
                </a:cubicBezTo>
                <a:cubicBezTo>
                  <a:pt x="688266" y="1747287"/>
                  <a:pt x="687327" y="1748034"/>
                  <a:pt x="686313" y="1748511"/>
                </a:cubicBezTo>
                <a:cubicBezTo>
                  <a:pt x="687223" y="1748694"/>
                  <a:pt x="688699" y="1749372"/>
                  <a:pt x="688699" y="1749372"/>
                </a:cubicBezTo>
                <a:lnTo>
                  <a:pt x="688610" y="1749566"/>
                </a:lnTo>
                <a:cubicBezTo>
                  <a:pt x="692203" y="1746500"/>
                  <a:pt x="695959" y="1743511"/>
                  <a:pt x="699863" y="1741062"/>
                </a:cubicBezTo>
                <a:cubicBezTo>
                  <a:pt x="699699" y="1740987"/>
                  <a:pt x="699371" y="1740836"/>
                  <a:pt x="699208" y="1740761"/>
                </a:cubicBezTo>
                <a:cubicBezTo>
                  <a:pt x="699296" y="1740566"/>
                  <a:pt x="699386" y="1740370"/>
                  <a:pt x="699386" y="1740370"/>
                </a:cubicBezTo>
                <a:cubicBezTo>
                  <a:pt x="697420" y="1739466"/>
                  <a:pt x="695362" y="1738758"/>
                  <a:pt x="693216" y="1738242"/>
                </a:cubicBezTo>
                <a:cubicBezTo>
                  <a:pt x="691233" y="1737804"/>
                  <a:pt x="689832" y="1737397"/>
                  <a:pt x="688760" y="1737138"/>
                </a:cubicBezTo>
                <a:close/>
                <a:moveTo>
                  <a:pt x="652183" y="1728586"/>
                </a:moveTo>
                <a:cubicBezTo>
                  <a:pt x="649246" y="1729359"/>
                  <a:pt x="646951" y="1730898"/>
                  <a:pt x="645146" y="1732664"/>
                </a:cubicBezTo>
                <a:cubicBezTo>
                  <a:pt x="646250" y="1734584"/>
                  <a:pt x="647114" y="1736160"/>
                  <a:pt x="647740" y="1737390"/>
                </a:cubicBezTo>
                <a:lnTo>
                  <a:pt x="647829" y="1737196"/>
                </a:lnTo>
                <a:cubicBezTo>
                  <a:pt x="649736" y="1734772"/>
                  <a:pt x="650840" y="1731507"/>
                  <a:pt x="652183" y="1728586"/>
                </a:cubicBezTo>
                <a:close/>
                <a:moveTo>
                  <a:pt x="654657" y="1726659"/>
                </a:moveTo>
                <a:cubicBezTo>
                  <a:pt x="654226" y="1727165"/>
                  <a:pt x="653628" y="1727599"/>
                  <a:pt x="653196" y="1728109"/>
                </a:cubicBezTo>
                <a:cubicBezTo>
                  <a:pt x="654448" y="1727976"/>
                  <a:pt x="655864" y="1727918"/>
                  <a:pt x="657028" y="1727983"/>
                </a:cubicBezTo>
                <a:cubicBezTo>
                  <a:pt x="656295" y="1727411"/>
                  <a:pt x="655477" y="1727035"/>
                  <a:pt x="654657" y="1726659"/>
                </a:cubicBezTo>
                <a:close/>
                <a:moveTo>
                  <a:pt x="715012" y="1696856"/>
                </a:moveTo>
                <a:cubicBezTo>
                  <a:pt x="708752" y="1697514"/>
                  <a:pt x="702403" y="1698370"/>
                  <a:pt x="696156" y="1698567"/>
                </a:cubicBezTo>
                <a:cubicBezTo>
                  <a:pt x="684976" y="1704748"/>
                  <a:pt x="673916" y="1712399"/>
                  <a:pt x="662633" y="1719239"/>
                </a:cubicBezTo>
                <a:cubicBezTo>
                  <a:pt x="662379" y="1719358"/>
                  <a:pt x="662035" y="1719674"/>
                  <a:pt x="662035" y="1719674"/>
                </a:cubicBezTo>
                <a:cubicBezTo>
                  <a:pt x="662855" y="1720050"/>
                  <a:pt x="663840" y="1720503"/>
                  <a:pt x="664658" y="1720879"/>
                </a:cubicBezTo>
                <a:cubicBezTo>
                  <a:pt x="662989" y="1721055"/>
                  <a:pt x="661483" y="1721306"/>
                  <a:pt x="659814" y="1721482"/>
                </a:cubicBezTo>
                <a:cubicBezTo>
                  <a:pt x="659904" y="1721286"/>
                  <a:pt x="659904" y="1721286"/>
                  <a:pt x="659904" y="1721286"/>
                </a:cubicBezTo>
                <a:cubicBezTo>
                  <a:pt x="659309" y="1721720"/>
                  <a:pt x="658622" y="1722348"/>
                  <a:pt x="657936" y="1722977"/>
                </a:cubicBezTo>
                <a:cubicBezTo>
                  <a:pt x="659681" y="1723070"/>
                  <a:pt x="661679" y="1723045"/>
                  <a:pt x="664004" y="1723170"/>
                </a:cubicBezTo>
                <a:cubicBezTo>
                  <a:pt x="664435" y="1722663"/>
                  <a:pt x="664957" y="1721959"/>
                  <a:pt x="665314" y="1721180"/>
                </a:cubicBezTo>
                <a:cubicBezTo>
                  <a:pt x="667492" y="1720764"/>
                  <a:pt x="669831" y="1720426"/>
                  <a:pt x="672425" y="1719966"/>
                </a:cubicBezTo>
                <a:cubicBezTo>
                  <a:pt x="672276" y="1722019"/>
                  <a:pt x="672052" y="1723803"/>
                  <a:pt x="671918" y="1725392"/>
                </a:cubicBezTo>
                <a:cubicBezTo>
                  <a:pt x="674615" y="1724273"/>
                  <a:pt x="677328" y="1722690"/>
                  <a:pt x="679787" y="1721228"/>
                </a:cubicBezTo>
                <a:cubicBezTo>
                  <a:pt x="679952" y="1718709"/>
                  <a:pt x="682085" y="1717095"/>
                  <a:pt x="684201" y="1715945"/>
                </a:cubicBezTo>
                <a:cubicBezTo>
                  <a:pt x="686317" y="1714797"/>
                  <a:pt x="688494" y="1714379"/>
                  <a:pt x="690297" y="1715209"/>
                </a:cubicBezTo>
                <a:cubicBezTo>
                  <a:pt x="695038" y="1712671"/>
                  <a:pt x="699703" y="1709863"/>
                  <a:pt x="704442" y="1707325"/>
                </a:cubicBezTo>
                <a:cubicBezTo>
                  <a:pt x="706337" y="1705366"/>
                  <a:pt x="708109" y="1704530"/>
                  <a:pt x="709945" y="1704430"/>
                </a:cubicBezTo>
                <a:lnTo>
                  <a:pt x="709616" y="1704279"/>
                </a:lnTo>
                <a:cubicBezTo>
                  <a:pt x="713685" y="1701906"/>
                  <a:pt x="717666" y="1699723"/>
                  <a:pt x="721733" y="1697350"/>
                </a:cubicBezTo>
                <a:cubicBezTo>
                  <a:pt x="719587" y="1696834"/>
                  <a:pt x="717262" y="1696709"/>
                  <a:pt x="715012" y="1696856"/>
                </a:cubicBezTo>
                <a:close/>
                <a:moveTo>
                  <a:pt x="694892" y="1688790"/>
                </a:moveTo>
                <a:lnTo>
                  <a:pt x="694622" y="1688987"/>
                </a:lnTo>
                <a:lnTo>
                  <a:pt x="690389" y="1689077"/>
                </a:lnTo>
                <a:cubicBezTo>
                  <a:pt x="689794" y="1689511"/>
                  <a:pt x="689108" y="1690140"/>
                  <a:pt x="688421" y="1690768"/>
                </a:cubicBezTo>
                <a:cubicBezTo>
                  <a:pt x="686275" y="1692846"/>
                  <a:pt x="684054" y="1694656"/>
                  <a:pt x="681341" y="1696239"/>
                </a:cubicBezTo>
                <a:cubicBezTo>
                  <a:pt x="682592" y="1696108"/>
                  <a:pt x="683756" y="1696169"/>
                  <a:pt x="685007" y="1696037"/>
                </a:cubicBezTo>
                <a:lnTo>
                  <a:pt x="694622" y="1688987"/>
                </a:lnTo>
                <a:lnTo>
                  <a:pt x="694802" y="1688983"/>
                </a:lnTo>
                <a:close/>
                <a:moveTo>
                  <a:pt x="741367" y="1679254"/>
                </a:moveTo>
                <a:cubicBezTo>
                  <a:pt x="737567" y="1681044"/>
                  <a:pt x="733944" y="1682445"/>
                  <a:pt x="730231" y="1684042"/>
                </a:cubicBezTo>
                <a:cubicBezTo>
                  <a:pt x="728786" y="1685026"/>
                  <a:pt x="726938" y="1685593"/>
                  <a:pt x="724404" y="1686787"/>
                </a:cubicBezTo>
                <a:cubicBezTo>
                  <a:pt x="725134" y="1687359"/>
                  <a:pt x="725774" y="1688123"/>
                  <a:pt x="726325" y="1689085"/>
                </a:cubicBezTo>
                <a:lnTo>
                  <a:pt x="730260" y="1693005"/>
                </a:lnTo>
                <a:lnTo>
                  <a:pt x="730022" y="1693140"/>
                </a:lnTo>
                <a:lnTo>
                  <a:pt x="730276" y="1693021"/>
                </a:lnTo>
                <a:lnTo>
                  <a:pt x="730260" y="1693005"/>
                </a:lnTo>
                <a:lnTo>
                  <a:pt x="747478" y="1683240"/>
                </a:lnTo>
                <a:cubicBezTo>
                  <a:pt x="745153" y="1683115"/>
                  <a:pt x="743020" y="1682135"/>
                  <a:pt x="741367" y="1679254"/>
                </a:cubicBezTo>
                <a:close/>
                <a:moveTo>
                  <a:pt x="767751" y="1668504"/>
                </a:moveTo>
                <a:cubicBezTo>
                  <a:pt x="765142" y="1666833"/>
                  <a:pt x="761997" y="1668925"/>
                  <a:pt x="760045" y="1670150"/>
                </a:cubicBezTo>
                <a:cubicBezTo>
                  <a:pt x="758941" y="1670824"/>
                  <a:pt x="757674" y="1671420"/>
                  <a:pt x="756572" y="1672092"/>
                </a:cubicBezTo>
                <a:cubicBezTo>
                  <a:pt x="759075" y="1671830"/>
                  <a:pt x="761491" y="1671758"/>
                  <a:pt x="763816" y="1671883"/>
                </a:cubicBezTo>
                <a:cubicBezTo>
                  <a:pt x="765187" y="1670627"/>
                  <a:pt x="766469" y="1669567"/>
                  <a:pt x="767751" y="1668504"/>
                </a:cubicBezTo>
                <a:close/>
                <a:moveTo>
                  <a:pt x="1401898" y="1655228"/>
                </a:moveTo>
                <a:cubicBezTo>
                  <a:pt x="1401720" y="1655616"/>
                  <a:pt x="1401541" y="1656007"/>
                  <a:pt x="1401362" y="1656394"/>
                </a:cubicBezTo>
                <a:cubicBezTo>
                  <a:pt x="1401779" y="1656351"/>
                  <a:pt x="1402600" y="1656728"/>
                  <a:pt x="1402600" y="1656728"/>
                </a:cubicBezTo>
                <a:lnTo>
                  <a:pt x="1402763" y="1656803"/>
                </a:lnTo>
                <a:cubicBezTo>
                  <a:pt x="1402450" y="1656189"/>
                  <a:pt x="1402212" y="1655841"/>
                  <a:pt x="1401898" y="1655228"/>
                </a:cubicBezTo>
                <a:close/>
                <a:moveTo>
                  <a:pt x="745720" y="1652489"/>
                </a:moveTo>
                <a:cubicBezTo>
                  <a:pt x="745631" y="1652682"/>
                  <a:pt x="745543" y="1652877"/>
                  <a:pt x="745543" y="1652877"/>
                </a:cubicBezTo>
                <a:cubicBezTo>
                  <a:pt x="744038" y="1653129"/>
                  <a:pt x="742279" y="1653499"/>
                  <a:pt x="740774" y="1653751"/>
                </a:cubicBezTo>
                <a:cubicBezTo>
                  <a:pt x="739833" y="1654499"/>
                  <a:pt x="738881" y="1655710"/>
                  <a:pt x="738091" y="1656998"/>
                </a:cubicBezTo>
                <a:cubicBezTo>
                  <a:pt x="740803" y="1655415"/>
                  <a:pt x="743591" y="1654102"/>
                  <a:pt x="746303" y="1652519"/>
                </a:cubicBezTo>
                <a:lnTo>
                  <a:pt x="746049" y="1652640"/>
                </a:lnTo>
                <a:cubicBezTo>
                  <a:pt x="745886" y="1652565"/>
                  <a:pt x="745720" y="1652489"/>
                  <a:pt x="745720" y="1652489"/>
                </a:cubicBezTo>
                <a:close/>
                <a:moveTo>
                  <a:pt x="823785" y="1623041"/>
                </a:moveTo>
                <a:cubicBezTo>
                  <a:pt x="817272" y="1626414"/>
                  <a:pt x="810503" y="1629906"/>
                  <a:pt x="803900" y="1633474"/>
                </a:cubicBezTo>
                <a:cubicBezTo>
                  <a:pt x="812833" y="1633336"/>
                  <a:pt x="819973" y="1630178"/>
                  <a:pt x="825334" y="1623989"/>
                </a:cubicBezTo>
                <a:cubicBezTo>
                  <a:pt x="824843" y="1623763"/>
                  <a:pt x="823695" y="1623236"/>
                  <a:pt x="823695" y="1623236"/>
                </a:cubicBezTo>
                <a:close/>
                <a:moveTo>
                  <a:pt x="756190" y="1619334"/>
                </a:moveTo>
                <a:cubicBezTo>
                  <a:pt x="755935" y="1619454"/>
                  <a:pt x="755935" y="1619454"/>
                  <a:pt x="755935" y="1619454"/>
                </a:cubicBezTo>
                <a:cubicBezTo>
                  <a:pt x="748751" y="1625586"/>
                  <a:pt x="741820" y="1631595"/>
                  <a:pt x="734963" y="1637876"/>
                </a:cubicBezTo>
                <a:cubicBezTo>
                  <a:pt x="727850" y="1644278"/>
                  <a:pt x="720444" y="1647004"/>
                  <a:pt x="714497" y="1640499"/>
                </a:cubicBezTo>
                <a:cubicBezTo>
                  <a:pt x="704928" y="1630208"/>
                  <a:pt x="694062" y="1631819"/>
                  <a:pt x="682137" y="1637893"/>
                </a:cubicBezTo>
                <a:cubicBezTo>
                  <a:pt x="668095" y="1645118"/>
                  <a:pt x="654053" y="1652341"/>
                  <a:pt x="639924" y="1659761"/>
                </a:cubicBezTo>
                <a:cubicBezTo>
                  <a:pt x="626447" y="1672668"/>
                  <a:pt x="611287" y="1683623"/>
                  <a:pt x="605322" y="1703519"/>
                </a:cubicBezTo>
                <a:cubicBezTo>
                  <a:pt x="602356" y="1702628"/>
                  <a:pt x="600374" y="1702188"/>
                  <a:pt x="598556" y="1701825"/>
                </a:cubicBezTo>
                <a:lnTo>
                  <a:pt x="597796" y="1702181"/>
                </a:lnTo>
                <a:cubicBezTo>
                  <a:pt x="592892" y="1707239"/>
                  <a:pt x="588077" y="1712101"/>
                  <a:pt x="582829" y="1717471"/>
                </a:cubicBezTo>
                <a:cubicBezTo>
                  <a:pt x="583172" y="1719749"/>
                  <a:pt x="583411" y="1722689"/>
                  <a:pt x="583886" y="1725972"/>
                </a:cubicBezTo>
                <a:cubicBezTo>
                  <a:pt x="580414" y="1730508"/>
                  <a:pt x="576850" y="1735238"/>
                  <a:pt x="572676" y="1740865"/>
                </a:cubicBezTo>
                <a:cubicBezTo>
                  <a:pt x="573689" y="1745574"/>
                  <a:pt x="574598" y="1750943"/>
                  <a:pt x="575656" y="1756852"/>
                </a:cubicBezTo>
                <a:cubicBezTo>
                  <a:pt x="575119" y="1758022"/>
                  <a:pt x="574463" y="1760312"/>
                  <a:pt x="573180" y="1761374"/>
                </a:cubicBezTo>
                <a:cubicBezTo>
                  <a:pt x="571392" y="1762674"/>
                  <a:pt x="569513" y="1764170"/>
                  <a:pt x="567725" y="1765470"/>
                </a:cubicBezTo>
                <a:cubicBezTo>
                  <a:pt x="570706" y="1765897"/>
                  <a:pt x="573434" y="1766443"/>
                  <a:pt x="575400" y="1767345"/>
                </a:cubicBezTo>
                <a:cubicBezTo>
                  <a:pt x="577040" y="1768098"/>
                  <a:pt x="579218" y="1767686"/>
                  <a:pt x="581214" y="1767660"/>
                </a:cubicBezTo>
                <a:cubicBezTo>
                  <a:pt x="586117" y="1767791"/>
                  <a:pt x="591112" y="1767726"/>
                  <a:pt x="596760" y="1767965"/>
                </a:cubicBezTo>
                <a:cubicBezTo>
                  <a:pt x="590647" y="1776945"/>
                  <a:pt x="585400" y="1784909"/>
                  <a:pt x="579751" y="1792453"/>
                </a:cubicBezTo>
                <a:cubicBezTo>
                  <a:pt x="579228" y="1793156"/>
                  <a:pt x="577500" y="1792598"/>
                  <a:pt x="575995" y="1792848"/>
                </a:cubicBezTo>
                <a:cubicBezTo>
                  <a:pt x="575399" y="1793283"/>
                  <a:pt x="574892" y="1793520"/>
                  <a:pt x="574385" y="1793760"/>
                </a:cubicBezTo>
                <a:cubicBezTo>
                  <a:pt x="573862" y="1794463"/>
                  <a:pt x="573251" y="1795361"/>
                  <a:pt x="572387" y="1796380"/>
                </a:cubicBezTo>
                <a:cubicBezTo>
                  <a:pt x="574250" y="1797942"/>
                  <a:pt x="575950" y="1799430"/>
                  <a:pt x="577648" y="1800919"/>
                </a:cubicBezTo>
                <a:cubicBezTo>
                  <a:pt x="580213" y="1798794"/>
                  <a:pt x="582939" y="1796747"/>
                  <a:pt x="585577" y="1794895"/>
                </a:cubicBezTo>
                <a:cubicBezTo>
                  <a:pt x="592047" y="1790322"/>
                  <a:pt x="592794" y="1785242"/>
                  <a:pt x="591646" y="1779526"/>
                </a:cubicBezTo>
                <a:cubicBezTo>
                  <a:pt x="600218" y="1774269"/>
                  <a:pt x="608863" y="1769280"/>
                  <a:pt x="617360" y="1763753"/>
                </a:cubicBezTo>
                <a:cubicBezTo>
                  <a:pt x="626362" y="1757987"/>
                  <a:pt x="635695" y="1752371"/>
                  <a:pt x="638304" y="1741073"/>
                </a:cubicBezTo>
                <a:cubicBezTo>
                  <a:pt x="635637" y="1738669"/>
                  <a:pt x="633326" y="1740672"/>
                  <a:pt x="631001" y="1743141"/>
                </a:cubicBezTo>
                <a:cubicBezTo>
                  <a:pt x="625069" y="1743951"/>
                  <a:pt x="622131" y="1747317"/>
                  <a:pt x="621787" y="1752818"/>
                </a:cubicBezTo>
                <a:cubicBezTo>
                  <a:pt x="620178" y="1748544"/>
                  <a:pt x="618570" y="1744267"/>
                  <a:pt x="616885" y="1739720"/>
                </a:cubicBezTo>
                <a:cubicBezTo>
                  <a:pt x="628424" y="1727572"/>
                  <a:pt x="642376" y="1720543"/>
                  <a:pt x="655479" y="1714066"/>
                </a:cubicBezTo>
                <a:cubicBezTo>
                  <a:pt x="657759" y="1712992"/>
                  <a:pt x="660129" y="1711723"/>
                  <a:pt x="662498" y="1710454"/>
                </a:cubicBezTo>
                <a:cubicBezTo>
                  <a:pt x="662678" y="1710064"/>
                  <a:pt x="662946" y="1709480"/>
                  <a:pt x="663125" y="1709091"/>
                </a:cubicBezTo>
                <a:cubicBezTo>
                  <a:pt x="663201" y="1709362"/>
                  <a:pt x="663439" y="1709705"/>
                  <a:pt x="663767" y="1709856"/>
                </a:cubicBezTo>
                <a:cubicBezTo>
                  <a:pt x="669699" y="1706453"/>
                  <a:pt x="675468" y="1702971"/>
                  <a:pt x="680997" y="1699148"/>
                </a:cubicBezTo>
                <a:cubicBezTo>
                  <a:pt x="680341" y="1698846"/>
                  <a:pt x="679613" y="1698274"/>
                  <a:pt x="678793" y="1697898"/>
                </a:cubicBezTo>
                <a:cubicBezTo>
                  <a:pt x="674991" y="1699688"/>
                  <a:pt x="670876" y="1700862"/>
                  <a:pt x="666212" y="1701078"/>
                </a:cubicBezTo>
                <a:cubicBezTo>
                  <a:pt x="667330" y="1697346"/>
                  <a:pt x="669014" y="1694112"/>
                  <a:pt x="670685" y="1691343"/>
                </a:cubicBezTo>
                <a:cubicBezTo>
                  <a:pt x="666391" y="1692907"/>
                  <a:pt x="662219" y="1690754"/>
                  <a:pt x="658000" y="1689995"/>
                </a:cubicBezTo>
                <a:cubicBezTo>
                  <a:pt x="660802" y="1688217"/>
                  <a:pt x="663590" y="1686904"/>
                  <a:pt x="666614" y="1685937"/>
                </a:cubicBezTo>
                <a:cubicBezTo>
                  <a:pt x="662740" y="1682270"/>
                  <a:pt x="659104" y="1678949"/>
                  <a:pt x="655467" y="1675627"/>
                </a:cubicBezTo>
                <a:cubicBezTo>
                  <a:pt x="652159" y="1672455"/>
                  <a:pt x="653531" y="1666013"/>
                  <a:pt x="658062" y="1664793"/>
                </a:cubicBezTo>
                <a:cubicBezTo>
                  <a:pt x="663101" y="1663335"/>
                  <a:pt x="668347" y="1663153"/>
                  <a:pt x="673445" y="1662429"/>
                </a:cubicBezTo>
                <a:cubicBezTo>
                  <a:pt x="673848" y="1665444"/>
                  <a:pt x="674503" y="1668339"/>
                  <a:pt x="674904" y="1671353"/>
                </a:cubicBezTo>
                <a:cubicBezTo>
                  <a:pt x="674919" y="1670889"/>
                  <a:pt x="674860" y="1670155"/>
                  <a:pt x="674964" y="1669494"/>
                </a:cubicBezTo>
                <a:cubicBezTo>
                  <a:pt x="677051" y="1669274"/>
                  <a:pt x="678974" y="1668980"/>
                  <a:pt x="681062" y="1668758"/>
                </a:cubicBezTo>
                <a:cubicBezTo>
                  <a:pt x="681120" y="1669493"/>
                  <a:pt x="680926" y="1670347"/>
                  <a:pt x="680987" y="1671082"/>
                </a:cubicBezTo>
                <a:cubicBezTo>
                  <a:pt x="678988" y="1671107"/>
                  <a:pt x="677066" y="1671403"/>
                  <a:pt x="675070" y="1671429"/>
                </a:cubicBezTo>
                <a:cubicBezTo>
                  <a:pt x="675531" y="1672583"/>
                  <a:pt x="677513" y="1678210"/>
                  <a:pt x="678883" y="1682142"/>
                </a:cubicBezTo>
                <a:cubicBezTo>
                  <a:pt x="681880" y="1679509"/>
                  <a:pt x="685279" y="1677298"/>
                  <a:pt x="688498" y="1675477"/>
                </a:cubicBezTo>
                <a:cubicBezTo>
                  <a:pt x="690615" y="1674328"/>
                  <a:pt x="692747" y="1672713"/>
                  <a:pt x="694954" y="1671368"/>
                </a:cubicBezTo>
                <a:cubicBezTo>
                  <a:pt x="694400" y="1670408"/>
                  <a:pt x="693596" y="1669566"/>
                  <a:pt x="692955" y="1668801"/>
                </a:cubicBezTo>
                <a:cubicBezTo>
                  <a:pt x="699887" y="1662790"/>
                  <a:pt x="706879" y="1657513"/>
                  <a:pt x="714836" y="1663527"/>
                </a:cubicBezTo>
                <a:cubicBezTo>
                  <a:pt x="715776" y="1662780"/>
                  <a:pt x="716716" y="1662033"/>
                  <a:pt x="717401" y="1661404"/>
                </a:cubicBezTo>
                <a:cubicBezTo>
                  <a:pt x="720740" y="1658459"/>
                  <a:pt x="723676" y="1655092"/>
                  <a:pt x="726344" y="1652310"/>
                </a:cubicBezTo>
                <a:cubicBezTo>
                  <a:pt x="731785" y="1653867"/>
                  <a:pt x="731829" y="1657659"/>
                  <a:pt x="729385" y="1661252"/>
                </a:cubicBezTo>
                <a:cubicBezTo>
                  <a:pt x="727372" y="1664335"/>
                  <a:pt x="723973" y="1666546"/>
                  <a:pt x="720918" y="1668445"/>
                </a:cubicBezTo>
                <a:cubicBezTo>
                  <a:pt x="719724" y="1669309"/>
                  <a:pt x="718458" y="1669906"/>
                  <a:pt x="717265" y="1670775"/>
                </a:cubicBezTo>
                <a:lnTo>
                  <a:pt x="717014" y="1671113"/>
                </a:lnTo>
                <a:lnTo>
                  <a:pt x="716579" y="1671403"/>
                </a:lnTo>
                <a:lnTo>
                  <a:pt x="716535" y="1671499"/>
                </a:lnTo>
                <a:lnTo>
                  <a:pt x="715910" y="1671565"/>
                </a:lnTo>
                <a:cubicBezTo>
                  <a:pt x="713361" y="1673223"/>
                  <a:pt x="710737" y="1674612"/>
                  <a:pt x="708188" y="1676271"/>
                </a:cubicBezTo>
                <a:cubicBezTo>
                  <a:pt x="708844" y="1676572"/>
                  <a:pt x="709500" y="1676873"/>
                  <a:pt x="710155" y="1677175"/>
                </a:cubicBezTo>
                <a:cubicBezTo>
                  <a:pt x="712630" y="1675247"/>
                  <a:pt x="714851" y="1673438"/>
                  <a:pt x="717160" y="1671434"/>
                </a:cubicBezTo>
                <a:cubicBezTo>
                  <a:pt x="717160" y="1671434"/>
                  <a:pt x="716491" y="1671597"/>
                  <a:pt x="716491" y="1671597"/>
                </a:cubicBezTo>
                <a:lnTo>
                  <a:pt x="716535" y="1671499"/>
                </a:lnTo>
                <a:lnTo>
                  <a:pt x="716743" y="1671478"/>
                </a:lnTo>
                <a:lnTo>
                  <a:pt x="717014" y="1671113"/>
                </a:lnTo>
                <a:lnTo>
                  <a:pt x="737493" y="1657432"/>
                </a:lnTo>
                <a:cubicBezTo>
                  <a:pt x="737746" y="1657313"/>
                  <a:pt x="737836" y="1657117"/>
                  <a:pt x="737836" y="1657117"/>
                </a:cubicBezTo>
                <a:cubicBezTo>
                  <a:pt x="738283" y="1656143"/>
                  <a:pt x="738819" y="1654977"/>
                  <a:pt x="739267" y="1654002"/>
                </a:cubicBezTo>
                <a:cubicBezTo>
                  <a:pt x="738851" y="1654048"/>
                  <a:pt x="738433" y="1654091"/>
                  <a:pt x="738017" y="1654135"/>
                </a:cubicBezTo>
                <a:cubicBezTo>
                  <a:pt x="737853" y="1654059"/>
                  <a:pt x="737733" y="1652591"/>
                  <a:pt x="737733" y="1652591"/>
                </a:cubicBezTo>
                <a:cubicBezTo>
                  <a:pt x="738493" y="1652232"/>
                  <a:pt x="739328" y="1652143"/>
                  <a:pt x="740088" y="1651787"/>
                </a:cubicBezTo>
                <a:cubicBezTo>
                  <a:pt x="741161" y="1649451"/>
                  <a:pt x="742308" y="1647383"/>
                  <a:pt x="744024" y="1645813"/>
                </a:cubicBezTo>
                <a:cubicBezTo>
                  <a:pt x="751046" y="1639607"/>
                  <a:pt x="759199" y="1634393"/>
                  <a:pt x="767025" y="1629029"/>
                </a:cubicBezTo>
                <a:cubicBezTo>
                  <a:pt x="767620" y="1628596"/>
                  <a:pt x="768381" y="1628238"/>
                  <a:pt x="768978" y="1627805"/>
                </a:cubicBezTo>
                <a:cubicBezTo>
                  <a:pt x="765610" y="1626491"/>
                  <a:pt x="761957" y="1623634"/>
                  <a:pt x="756190" y="1619334"/>
                </a:cubicBezTo>
                <a:close/>
                <a:moveTo>
                  <a:pt x="862886" y="1576399"/>
                </a:moveTo>
                <a:cubicBezTo>
                  <a:pt x="862633" y="1576518"/>
                  <a:pt x="862543" y="1576713"/>
                  <a:pt x="862543" y="1576713"/>
                </a:cubicBezTo>
                <a:cubicBezTo>
                  <a:pt x="862796" y="1576593"/>
                  <a:pt x="863215" y="1576550"/>
                  <a:pt x="863215" y="1576550"/>
                </a:cubicBezTo>
                <a:cubicBezTo>
                  <a:pt x="863050" y="1576474"/>
                  <a:pt x="863050" y="1576474"/>
                  <a:pt x="863050" y="1576474"/>
                </a:cubicBezTo>
                <a:close/>
                <a:moveTo>
                  <a:pt x="1490604" y="1359742"/>
                </a:moveTo>
                <a:cubicBezTo>
                  <a:pt x="1484463" y="1361874"/>
                  <a:pt x="1478083" y="1363659"/>
                  <a:pt x="1472016" y="1366058"/>
                </a:cubicBezTo>
                <a:cubicBezTo>
                  <a:pt x="1475877" y="1365001"/>
                  <a:pt x="1479901" y="1364022"/>
                  <a:pt x="1483927" y="1363041"/>
                </a:cubicBezTo>
                <a:cubicBezTo>
                  <a:pt x="1483493" y="1363550"/>
                  <a:pt x="1482971" y="1364254"/>
                  <a:pt x="1482539" y="1364763"/>
                </a:cubicBezTo>
                <a:cubicBezTo>
                  <a:pt x="1485252" y="1363180"/>
                  <a:pt x="1487891" y="1361326"/>
                  <a:pt x="1490604" y="1359742"/>
                </a:cubicBezTo>
                <a:close/>
                <a:moveTo>
                  <a:pt x="3803563" y="485658"/>
                </a:moveTo>
                <a:cubicBezTo>
                  <a:pt x="3798540" y="486650"/>
                  <a:pt x="3793666" y="488183"/>
                  <a:pt x="3788775" y="490182"/>
                </a:cubicBezTo>
                <a:cubicBezTo>
                  <a:pt x="3791994" y="490954"/>
                  <a:pt x="3795305" y="491530"/>
                  <a:pt x="3798701" y="491913"/>
                </a:cubicBezTo>
                <a:cubicBezTo>
                  <a:pt x="3800029" y="492050"/>
                  <a:pt x="3802041" y="488967"/>
                  <a:pt x="3804874" y="486261"/>
                </a:cubicBezTo>
                <a:cubicBezTo>
                  <a:pt x="3804381" y="486035"/>
                  <a:pt x="3804052" y="485884"/>
                  <a:pt x="3803563" y="485658"/>
                </a:cubicBezTo>
                <a:close/>
                <a:moveTo>
                  <a:pt x="3702978" y="482769"/>
                </a:moveTo>
                <a:cubicBezTo>
                  <a:pt x="3699764" y="483062"/>
                  <a:pt x="3696452" y="484547"/>
                  <a:pt x="3693159" y="486098"/>
                </a:cubicBezTo>
                <a:cubicBezTo>
                  <a:pt x="3693814" y="486399"/>
                  <a:pt x="3694633" y="486776"/>
                  <a:pt x="3695453" y="487152"/>
                </a:cubicBezTo>
                <a:cubicBezTo>
                  <a:pt x="3695975" y="491638"/>
                  <a:pt x="3692218" y="492033"/>
                  <a:pt x="3690027" y="492913"/>
                </a:cubicBezTo>
                <a:cubicBezTo>
                  <a:pt x="3689013" y="493390"/>
                  <a:pt x="3687076" y="494151"/>
                  <a:pt x="3687076" y="494151"/>
                </a:cubicBezTo>
                <a:cubicBezTo>
                  <a:pt x="3686898" y="494539"/>
                  <a:pt x="3686389" y="494778"/>
                  <a:pt x="3686300" y="494973"/>
                </a:cubicBezTo>
                <a:cubicBezTo>
                  <a:pt x="3695481" y="494003"/>
                  <a:pt x="3704708" y="491640"/>
                  <a:pt x="3712758" y="487087"/>
                </a:cubicBezTo>
                <a:cubicBezTo>
                  <a:pt x="3712520" y="486741"/>
                  <a:pt x="3712356" y="486665"/>
                  <a:pt x="3712193" y="486590"/>
                </a:cubicBezTo>
                <a:cubicBezTo>
                  <a:pt x="3709300" y="483375"/>
                  <a:pt x="3706189" y="482477"/>
                  <a:pt x="3702978" y="482769"/>
                </a:cubicBezTo>
                <a:close/>
                <a:moveTo>
                  <a:pt x="3685736" y="481509"/>
                </a:moveTo>
                <a:cubicBezTo>
                  <a:pt x="3682291" y="482521"/>
                  <a:pt x="3678595" y="483652"/>
                  <a:pt x="3675153" y="484662"/>
                </a:cubicBezTo>
                <a:cubicBezTo>
                  <a:pt x="3674884" y="485247"/>
                  <a:pt x="3674614" y="485831"/>
                  <a:pt x="3674347" y="486416"/>
                </a:cubicBezTo>
                <a:cubicBezTo>
                  <a:pt x="3679252" y="486546"/>
                  <a:pt x="3684170" y="486214"/>
                  <a:pt x="3689164" y="486149"/>
                </a:cubicBezTo>
                <a:cubicBezTo>
                  <a:pt x="3688134" y="484498"/>
                  <a:pt x="3686852" y="482966"/>
                  <a:pt x="3685736" y="481509"/>
                </a:cubicBezTo>
                <a:close/>
                <a:moveTo>
                  <a:pt x="3789344" y="472523"/>
                </a:moveTo>
                <a:lnTo>
                  <a:pt x="3787319" y="474818"/>
                </a:lnTo>
                <a:lnTo>
                  <a:pt x="3787109" y="474796"/>
                </a:lnTo>
                <a:lnTo>
                  <a:pt x="3787272" y="474871"/>
                </a:lnTo>
                <a:lnTo>
                  <a:pt x="3787319" y="474818"/>
                </a:lnTo>
                <a:lnTo>
                  <a:pt x="3788433" y="474934"/>
                </a:lnTo>
                <a:cubicBezTo>
                  <a:pt x="3788628" y="474080"/>
                  <a:pt x="3788985" y="473301"/>
                  <a:pt x="3789344" y="472523"/>
                </a:cubicBezTo>
                <a:close/>
                <a:moveTo>
                  <a:pt x="2961188" y="465513"/>
                </a:moveTo>
                <a:cubicBezTo>
                  <a:pt x="2961175" y="465977"/>
                  <a:pt x="2961069" y="466637"/>
                  <a:pt x="2960802" y="467221"/>
                </a:cubicBezTo>
                <a:cubicBezTo>
                  <a:pt x="2961383" y="467253"/>
                  <a:pt x="2962203" y="467630"/>
                  <a:pt x="2962546" y="467314"/>
                </a:cubicBezTo>
                <a:cubicBezTo>
                  <a:pt x="2963053" y="467077"/>
                  <a:pt x="2962829" y="466267"/>
                  <a:pt x="2963098" y="465682"/>
                </a:cubicBezTo>
                <a:cubicBezTo>
                  <a:pt x="2962516" y="465650"/>
                  <a:pt x="2961354" y="465589"/>
                  <a:pt x="2961354" y="465589"/>
                </a:cubicBezTo>
                <a:close/>
                <a:moveTo>
                  <a:pt x="3780760" y="462684"/>
                </a:moveTo>
                <a:cubicBezTo>
                  <a:pt x="3780327" y="463191"/>
                  <a:pt x="3779299" y="464135"/>
                  <a:pt x="3779299" y="464135"/>
                </a:cubicBezTo>
                <a:cubicBezTo>
                  <a:pt x="3779700" y="464555"/>
                  <a:pt x="3780104" y="464975"/>
                  <a:pt x="3780596" y="465201"/>
                </a:cubicBezTo>
                <a:cubicBezTo>
                  <a:pt x="3781177" y="465233"/>
                  <a:pt x="3781862" y="464605"/>
                  <a:pt x="3782533" y="464442"/>
                </a:cubicBezTo>
                <a:cubicBezTo>
                  <a:pt x="3781967" y="463945"/>
                  <a:pt x="3781326" y="463180"/>
                  <a:pt x="3780760" y="462684"/>
                </a:cubicBezTo>
                <a:close/>
                <a:moveTo>
                  <a:pt x="3954809" y="449521"/>
                </a:moveTo>
                <a:lnTo>
                  <a:pt x="3953753" y="450916"/>
                </a:lnTo>
                <a:lnTo>
                  <a:pt x="3953587" y="450839"/>
                </a:lnTo>
                <a:lnTo>
                  <a:pt x="3953579" y="450098"/>
                </a:lnTo>
                <a:lnTo>
                  <a:pt x="3953961" y="449596"/>
                </a:lnTo>
                <a:close/>
                <a:moveTo>
                  <a:pt x="3952963" y="431454"/>
                </a:moveTo>
                <a:cubicBezTo>
                  <a:pt x="3953083" y="432923"/>
                  <a:pt x="3952949" y="434513"/>
                  <a:pt x="3953068" y="435981"/>
                </a:cubicBezTo>
                <a:cubicBezTo>
                  <a:pt x="3955631" y="436453"/>
                  <a:pt x="3958270" y="437192"/>
                  <a:pt x="3960655" y="438054"/>
                </a:cubicBezTo>
                <a:cubicBezTo>
                  <a:pt x="3961221" y="435954"/>
                  <a:pt x="3961206" y="433826"/>
                  <a:pt x="3960940" y="431817"/>
                </a:cubicBezTo>
                <a:lnTo>
                  <a:pt x="3960774" y="431741"/>
                </a:lnTo>
                <a:cubicBezTo>
                  <a:pt x="3958196" y="431735"/>
                  <a:pt x="3955543" y="431459"/>
                  <a:pt x="3952963" y="431454"/>
                </a:cubicBezTo>
                <a:close/>
                <a:moveTo>
                  <a:pt x="3538585" y="399867"/>
                </a:moveTo>
                <a:cubicBezTo>
                  <a:pt x="3531526" y="400397"/>
                  <a:pt x="3525406" y="402341"/>
                  <a:pt x="3520221" y="405697"/>
                </a:cubicBezTo>
                <a:cubicBezTo>
                  <a:pt x="3533308" y="404872"/>
                  <a:pt x="3545320" y="403789"/>
                  <a:pt x="3562581" y="402523"/>
                </a:cubicBezTo>
                <a:cubicBezTo>
                  <a:pt x="3553640" y="400222"/>
                  <a:pt x="3545643" y="399339"/>
                  <a:pt x="3538585" y="399867"/>
                </a:cubicBezTo>
                <a:close/>
                <a:moveTo>
                  <a:pt x="3634904" y="388594"/>
                </a:moveTo>
                <a:cubicBezTo>
                  <a:pt x="3623784" y="390322"/>
                  <a:pt x="3612739" y="392323"/>
                  <a:pt x="3601785" y="394127"/>
                </a:cubicBezTo>
                <a:cubicBezTo>
                  <a:pt x="3601649" y="395716"/>
                  <a:pt x="3601678" y="397381"/>
                  <a:pt x="3601545" y="398968"/>
                </a:cubicBezTo>
                <a:cubicBezTo>
                  <a:pt x="3612695" y="396310"/>
                  <a:pt x="3623844" y="393652"/>
                  <a:pt x="3634993" y="390995"/>
                </a:cubicBezTo>
                <a:cubicBezTo>
                  <a:pt x="3634934" y="390260"/>
                  <a:pt x="3634964" y="389330"/>
                  <a:pt x="3634904" y="388594"/>
                </a:cubicBezTo>
                <a:close/>
                <a:moveTo>
                  <a:pt x="3688727" y="385972"/>
                </a:moveTo>
                <a:cubicBezTo>
                  <a:pt x="3687879" y="386525"/>
                  <a:pt x="3685926" y="387750"/>
                  <a:pt x="3685926" y="387750"/>
                </a:cubicBezTo>
                <a:cubicBezTo>
                  <a:pt x="3686328" y="388172"/>
                  <a:pt x="3686969" y="388937"/>
                  <a:pt x="3686969" y="388937"/>
                </a:cubicBezTo>
                <a:cubicBezTo>
                  <a:pt x="3687982" y="388460"/>
                  <a:pt x="3688921" y="387713"/>
                  <a:pt x="3689770" y="387160"/>
                </a:cubicBezTo>
                <a:cubicBezTo>
                  <a:pt x="3689369" y="386740"/>
                  <a:pt x="3689219" y="386198"/>
                  <a:pt x="3688727" y="385972"/>
                </a:cubicBezTo>
                <a:close/>
                <a:moveTo>
                  <a:pt x="3786017" y="376912"/>
                </a:moveTo>
                <a:cubicBezTo>
                  <a:pt x="3783391" y="378301"/>
                  <a:pt x="3780843" y="379959"/>
                  <a:pt x="3778294" y="381618"/>
                </a:cubicBezTo>
                <a:lnTo>
                  <a:pt x="3778254" y="381708"/>
                </a:lnTo>
                <a:lnTo>
                  <a:pt x="3777698" y="382051"/>
                </a:lnTo>
                <a:cubicBezTo>
                  <a:pt x="3777698" y="382051"/>
                  <a:pt x="3778039" y="381736"/>
                  <a:pt x="3778206" y="381812"/>
                </a:cubicBezTo>
                <a:lnTo>
                  <a:pt x="3778254" y="381708"/>
                </a:lnTo>
                <a:close/>
                <a:moveTo>
                  <a:pt x="3681797" y="376421"/>
                </a:moveTo>
                <a:cubicBezTo>
                  <a:pt x="3683109" y="377024"/>
                  <a:pt x="3683929" y="377401"/>
                  <a:pt x="3684913" y="377853"/>
                </a:cubicBezTo>
                <a:lnTo>
                  <a:pt x="3684837" y="378017"/>
                </a:lnTo>
                <a:lnTo>
                  <a:pt x="3684570" y="378168"/>
                </a:lnTo>
                <a:cubicBezTo>
                  <a:pt x="3683750" y="377791"/>
                  <a:pt x="3682946" y="376949"/>
                  <a:pt x="3681797" y="376421"/>
                </a:cubicBezTo>
                <a:close/>
                <a:moveTo>
                  <a:pt x="3687790" y="376345"/>
                </a:moveTo>
                <a:cubicBezTo>
                  <a:pt x="3685882" y="376176"/>
                  <a:pt x="3683884" y="376202"/>
                  <a:pt x="3681797" y="376421"/>
                </a:cubicBezTo>
                <a:cubicBezTo>
                  <a:pt x="3675955" y="377039"/>
                  <a:pt x="3669889" y="379438"/>
                  <a:pt x="3663418" y="384011"/>
                </a:cubicBezTo>
                <a:cubicBezTo>
                  <a:pt x="3666070" y="386880"/>
                  <a:pt x="3668113" y="390648"/>
                  <a:pt x="3670409" y="391703"/>
                </a:cubicBezTo>
                <a:cubicBezTo>
                  <a:pt x="3673731" y="389222"/>
                  <a:pt x="3676654" y="386319"/>
                  <a:pt x="3679353" y="382609"/>
                </a:cubicBezTo>
                <a:cubicBezTo>
                  <a:pt x="3680574" y="380813"/>
                  <a:pt x="3682692" y="379662"/>
                  <a:pt x="3684481" y="378362"/>
                </a:cubicBezTo>
                <a:lnTo>
                  <a:pt x="3684570" y="378168"/>
                </a:lnTo>
                <a:lnTo>
                  <a:pt x="3684645" y="378437"/>
                </a:lnTo>
                <a:lnTo>
                  <a:pt x="3684837" y="378017"/>
                </a:lnTo>
                <a:close/>
                <a:moveTo>
                  <a:pt x="3815006" y="373020"/>
                </a:moveTo>
                <a:cubicBezTo>
                  <a:pt x="3813769" y="372687"/>
                  <a:pt x="3811146" y="376670"/>
                  <a:pt x="3805823" y="381770"/>
                </a:cubicBezTo>
                <a:cubicBezTo>
                  <a:pt x="3815215" y="382074"/>
                  <a:pt x="3823860" y="382273"/>
                  <a:pt x="3832178" y="382323"/>
                </a:cubicBezTo>
                <a:cubicBezTo>
                  <a:pt x="3835397" y="380502"/>
                  <a:pt x="3838780" y="378754"/>
                  <a:pt x="3841999" y="376934"/>
                </a:cubicBezTo>
                <a:cubicBezTo>
                  <a:pt x="3832952" y="376314"/>
                  <a:pt x="3823830" y="375423"/>
                  <a:pt x="3815006" y="373020"/>
                </a:cubicBezTo>
                <a:close/>
                <a:moveTo>
                  <a:pt x="4146801" y="358760"/>
                </a:moveTo>
                <a:cubicBezTo>
                  <a:pt x="4145965" y="358849"/>
                  <a:pt x="4145208" y="359207"/>
                  <a:pt x="4144371" y="359296"/>
                </a:cubicBezTo>
                <a:cubicBezTo>
                  <a:pt x="4144266" y="359955"/>
                  <a:pt x="4143477" y="361241"/>
                  <a:pt x="4143642" y="361317"/>
                </a:cubicBezTo>
                <a:cubicBezTo>
                  <a:pt x="4144208" y="361815"/>
                  <a:pt x="4145117" y="361995"/>
                  <a:pt x="4145773" y="362296"/>
                </a:cubicBezTo>
                <a:cubicBezTo>
                  <a:pt x="4146056" y="361248"/>
                  <a:pt x="4146340" y="360199"/>
                  <a:pt x="4146711" y="358955"/>
                </a:cubicBezTo>
                <a:close/>
                <a:moveTo>
                  <a:pt x="3955359" y="346996"/>
                </a:moveTo>
                <a:lnTo>
                  <a:pt x="3954718" y="348554"/>
                </a:lnTo>
                <a:lnTo>
                  <a:pt x="3954748" y="347880"/>
                </a:lnTo>
                <a:lnTo>
                  <a:pt x="3955090" y="347309"/>
                </a:lnTo>
                <a:cubicBezTo>
                  <a:pt x="3955090" y="347309"/>
                  <a:pt x="3955090" y="347309"/>
                  <a:pt x="3955179" y="347115"/>
                </a:cubicBezTo>
                <a:close/>
                <a:moveTo>
                  <a:pt x="3902281" y="346862"/>
                </a:moveTo>
                <a:cubicBezTo>
                  <a:pt x="3902115" y="346786"/>
                  <a:pt x="3901938" y="347175"/>
                  <a:pt x="3901938" y="347175"/>
                </a:cubicBezTo>
                <a:cubicBezTo>
                  <a:pt x="3901938" y="347175"/>
                  <a:pt x="3902266" y="347325"/>
                  <a:pt x="3902266" y="347325"/>
                </a:cubicBezTo>
                <a:cubicBezTo>
                  <a:pt x="3902192" y="347056"/>
                  <a:pt x="3902281" y="346862"/>
                  <a:pt x="3902281" y="346862"/>
                </a:cubicBezTo>
                <a:close/>
                <a:moveTo>
                  <a:pt x="3687661" y="326062"/>
                </a:moveTo>
                <a:cubicBezTo>
                  <a:pt x="3689479" y="329020"/>
                  <a:pt x="3690493" y="331136"/>
                  <a:pt x="3691759" y="333134"/>
                </a:cubicBezTo>
                <a:cubicBezTo>
                  <a:pt x="3691163" y="333566"/>
                  <a:pt x="3690551" y="334466"/>
                  <a:pt x="3689969" y="334434"/>
                </a:cubicBezTo>
                <a:cubicBezTo>
                  <a:pt x="3653750" y="335477"/>
                  <a:pt x="3617439" y="336715"/>
                  <a:pt x="3581324" y="337098"/>
                </a:cubicBezTo>
                <a:cubicBezTo>
                  <a:pt x="3580073" y="337228"/>
                  <a:pt x="3578746" y="337092"/>
                  <a:pt x="3577494" y="337224"/>
                </a:cubicBezTo>
                <a:cubicBezTo>
                  <a:pt x="3574468" y="340785"/>
                  <a:pt x="3570368" y="344088"/>
                  <a:pt x="3566701" y="346883"/>
                </a:cubicBezTo>
                <a:lnTo>
                  <a:pt x="3567209" y="346646"/>
                </a:lnTo>
                <a:cubicBezTo>
                  <a:pt x="3560561" y="351607"/>
                  <a:pt x="3554403" y="356796"/>
                  <a:pt x="3549290" y="363170"/>
                </a:cubicBezTo>
                <a:cubicBezTo>
                  <a:pt x="3553555" y="362536"/>
                  <a:pt x="3558070" y="361781"/>
                  <a:pt x="3562497" y="361220"/>
                </a:cubicBezTo>
                <a:cubicBezTo>
                  <a:pt x="3566342" y="360631"/>
                  <a:pt x="3570097" y="360234"/>
                  <a:pt x="3573946" y="359643"/>
                </a:cubicBezTo>
                <a:cubicBezTo>
                  <a:pt x="3575449" y="359391"/>
                  <a:pt x="3576956" y="359140"/>
                  <a:pt x="3578372" y="359083"/>
                </a:cubicBezTo>
                <a:cubicBezTo>
                  <a:pt x="3582798" y="358525"/>
                  <a:pt x="3587299" y="358233"/>
                  <a:pt x="3591727" y="357674"/>
                </a:cubicBezTo>
                <a:cubicBezTo>
                  <a:pt x="3592978" y="357543"/>
                  <a:pt x="3594558" y="357560"/>
                  <a:pt x="3595886" y="357697"/>
                </a:cubicBezTo>
                <a:cubicBezTo>
                  <a:pt x="3599732" y="357108"/>
                  <a:pt x="3603650" y="356787"/>
                  <a:pt x="3607392" y="356855"/>
                </a:cubicBezTo>
                <a:cubicBezTo>
                  <a:pt x="3639440" y="345879"/>
                  <a:pt x="3670576" y="352875"/>
                  <a:pt x="3702264" y="347863"/>
                </a:cubicBezTo>
                <a:cubicBezTo>
                  <a:pt x="3704696" y="347329"/>
                  <a:pt x="3706946" y="347184"/>
                  <a:pt x="3709286" y="346846"/>
                </a:cubicBezTo>
                <a:cubicBezTo>
                  <a:pt x="3709286" y="346846"/>
                  <a:pt x="3709465" y="346456"/>
                  <a:pt x="3709735" y="345872"/>
                </a:cubicBezTo>
                <a:cubicBezTo>
                  <a:pt x="3709465" y="346456"/>
                  <a:pt x="3709198" y="347041"/>
                  <a:pt x="3709198" y="347041"/>
                </a:cubicBezTo>
                <a:cubicBezTo>
                  <a:pt x="3715457" y="346379"/>
                  <a:pt x="3721718" y="345719"/>
                  <a:pt x="3727933" y="343858"/>
                </a:cubicBezTo>
                <a:cubicBezTo>
                  <a:pt x="3724861" y="343628"/>
                  <a:pt x="3722046" y="343277"/>
                  <a:pt x="3719169" y="342190"/>
                </a:cubicBezTo>
                <a:cubicBezTo>
                  <a:pt x="3717366" y="341362"/>
                  <a:pt x="3713802" y="343498"/>
                  <a:pt x="3710941" y="344539"/>
                </a:cubicBezTo>
                <a:cubicBezTo>
                  <a:pt x="3710509" y="345048"/>
                  <a:pt x="3709913" y="345483"/>
                  <a:pt x="3709735" y="345872"/>
                </a:cubicBezTo>
                <a:cubicBezTo>
                  <a:pt x="3709913" y="345483"/>
                  <a:pt x="3710093" y="345093"/>
                  <a:pt x="3710270" y="344704"/>
                </a:cubicBezTo>
                <a:cubicBezTo>
                  <a:pt x="3710270" y="344704"/>
                  <a:pt x="3710778" y="344464"/>
                  <a:pt x="3710778" y="344464"/>
                </a:cubicBezTo>
                <a:cubicBezTo>
                  <a:pt x="3711597" y="339654"/>
                  <a:pt x="3712342" y="334573"/>
                  <a:pt x="3713267" y="329104"/>
                </a:cubicBezTo>
                <a:cubicBezTo>
                  <a:pt x="3706053" y="325789"/>
                  <a:pt x="3698049" y="323763"/>
                  <a:pt x="3687661" y="326062"/>
                </a:cubicBezTo>
                <a:close/>
                <a:moveTo>
                  <a:pt x="3868913" y="298047"/>
                </a:moveTo>
                <a:cubicBezTo>
                  <a:pt x="3869734" y="298423"/>
                  <a:pt x="3870390" y="298724"/>
                  <a:pt x="3871208" y="299102"/>
                </a:cubicBezTo>
                <a:cubicBezTo>
                  <a:pt x="3874472" y="301073"/>
                  <a:pt x="3879212" y="301127"/>
                  <a:pt x="3883519" y="301693"/>
                </a:cubicBezTo>
                <a:cubicBezTo>
                  <a:pt x="3885338" y="302056"/>
                  <a:pt x="3887351" y="301568"/>
                  <a:pt x="3889199" y="301001"/>
                </a:cubicBezTo>
                <a:cubicBezTo>
                  <a:pt x="3889289" y="300806"/>
                  <a:pt x="3889468" y="300418"/>
                  <a:pt x="3889468" y="300418"/>
                </a:cubicBezTo>
                <a:lnTo>
                  <a:pt x="3889302" y="300342"/>
                </a:lnTo>
                <a:cubicBezTo>
                  <a:pt x="3882865" y="296204"/>
                  <a:pt x="3875859" y="296757"/>
                  <a:pt x="3868913" y="298047"/>
                </a:cubicBezTo>
                <a:close/>
                <a:moveTo>
                  <a:pt x="3618462" y="271398"/>
                </a:moveTo>
                <a:cubicBezTo>
                  <a:pt x="3618566" y="273332"/>
                  <a:pt x="3618580" y="275459"/>
                  <a:pt x="3618684" y="277393"/>
                </a:cubicBezTo>
                <a:cubicBezTo>
                  <a:pt x="3624319" y="278096"/>
                  <a:pt x="3630013" y="279533"/>
                  <a:pt x="3635557" y="280430"/>
                </a:cubicBezTo>
                <a:cubicBezTo>
                  <a:pt x="3635750" y="279575"/>
                  <a:pt x="3636109" y="278797"/>
                  <a:pt x="3636467" y="278018"/>
                </a:cubicBezTo>
                <a:cubicBezTo>
                  <a:pt x="3630356" y="274032"/>
                  <a:pt x="3624437" y="271784"/>
                  <a:pt x="3618462" y="271398"/>
                </a:cubicBezTo>
                <a:close/>
                <a:moveTo>
                  <a:pt x="3639883" y="249407"/>
                </a:moveTo>
                <a:cubicBezTo>
                  <a:pt x="3636187" y="250538"/>
                  <a:pt x="3632580" y="251474"/>
                  <a:pt x="3628883" y="252605"/>
                </a:cubicBezTo>
                <a:lnTo>
                  <a:pt x="3629061" y="252215"/>
                </a:lnTo>
                <a:cubicBezTo>
                  <a:pt x="3624856" y="253586"/>
                  <a:pt x="3621043" y="255840"/>
                  <a:pt x="3618091" y="257079"/>
                </a:cubicBezTo>
                <a:cubicBezTo>
                  <a:pt x="3618210" y="258547"/>
                  <a:pt x="3618329" y="260018"/>
                  <a:pt x="3618285" y="261411"/>
                </a:cubicBezTo>
                <a:cubicBezTo>
                  <a:pt x="3618449" y="261486"/>
                  <a:pt x="3618612" y="261561"/>
                  <a:pt x="3618612" y="261561"/>
                </a:cubicBezTo>
                <a:cubicBezTo>
                  <a:pt x="3619641" y="260621"/>
                  <a:pt x="3620504" y="259601"/>
                  <a:pt x="3621533" y="258661"/>
                </a:cubicBezTo>
                <a:cubicBezTo>
                  <a:pt x="3621965" y="258151"/>
                  <a:pt x="3623219" y="258019"/>
                  <a:pt x="3623964" y="258126"/>
                </a:cubicBezTo>
                <a:cubicBezTo>
                  <a:pt x="3631832" y="259147"/>
                  <a:pt x="3636781" y="255292"/>
                  <a:pt x="3639883" y="249407"/>
                </a:cubicBezTo>
                <a:close/>
                <a:moveTo>
                  <a:pt x="3746562" y="227683"/>
                </a:moveTo>
                <a:cubicBezTo>
                  <a:pt x="3741629" y="228482"/>
                  <a:pt x="3736500" y="230136"/>
                  <a:pt x="3731373" y="231788"/>
                </a:cubicBezTo>
                <a:cubicBezTo>
                  <a:pt x="3721120" y="235092"/>
                  <a:pt x="3710266" y="238832"/>
                  <a:pt x="3700192" y="239153"/>
                </a:cubicBezTo>
                <a:lnTo>
                  <a:pt x="3700355" y="239229"/>
                </a:lnTo>
                <a:cubicBezTo>
                  <a:pt x="3682617" y="239803"/>
                  <a:pt x="3665134" y="242852"/>
                  <a:pt x="3647768" y="247371"/>
                </a:cubicBezTo>
                <a:cubicBezTo>
                  <a:pt x="3648752" y="250416"/>
                  <a:pt x="3648885" y="254016"/>
                  <a:pt x="3647663" y="258405"/>
                </a:cubicBezTo>
                <a:cubicBezTo>
                  <a:pt x="3673286" y="255795"/>
                  <a:pt x="3699221" y="253798"/>
                  <a:pt x="3724874" y="252851"/>
                </a:cubicBezTo>
                <a:cubicBezTo>
                  <a:pt x="3726289" y="252796"/>
                  <a:pt x="3727452" y="252857"/>
                  <a:pt x="3728868" y="252800"/>
                </a:cubicBezTo>
                <a:cubicBezTo>
                  <a:pt x="3736082" y="245740"/>
                  <a:pt x="3739585" y="240277"/>
                  <a:pt x="3746562" y="227683"/>
                </a:cubicBezTo>
                <a:close/>
                <a:moveTo>
                  <a:pt x="3894901" y="216849"/>
                </a:moveTo>
                <a:cubicBezTo>
                  <a:pt x="3897212" y="217440"/>
                  <a:pt x="3899359" y="217953"/>
                  <a:pt x="3901670" y="218545"/>
                </a:cubicBezTo>
                <a:cubicBezTo>
                  <a:pt x="3901430" y="218200"/>
                  <a:pt x="3900790" y="217433"/>
                  <a:pt x="3900790" y="217433"/>
                </a:cubicBezTo>
                <a:lnTo>
                  <a:pt x="3900700" y="217627"/>
                </a:lnTo>
                <a:cubicBezTo>
                  <a:pt x="3898881" y="217263"/>
                  <a:pt x="3896809" y="217020"/>
                  <a:pt x="3894901" y="216849"/>
                </a:cubicBezTo>
                <a:close/>
                <a:moveTo>
                  <a:pt x="2924421" y="181229"/>
                </a:moveTo>
                <a:cubicBezTo>
                  <a:pt x="2924479" y="181964"/>
                  <a:pt x="2924538" y="182700"/>
                  <a:pt x="2924525" y="183163"/>
                </a:cubicBezTo>
                <a:cubicBezTo>
                  <a:pt x="2925194" y="183001"/>
                  <a:pt x="2926699" y="182749"/>
                  <a:pt x="2926699" y="182749"/>
                </a:cubicBezTo>
                <a:cubicBezTo>
                  <a:pt x="2925969" y="182178"/>
                  <a:pt x="2925239" y="181605"/>
                  <a:pt x="2924421" y="181229"/>
                </a:cubicBezTo>
                <a:close/>
                <a:moveTo>
                  <a:pt x="2815154" y="130790"/>
                </a:moveTo>
                <a:cubicBezTo>
                  <a:pt x="2814482" y="130955"/>
                  <a:pt x="2813738" y="130847"/>
                  <a:pt x="2813232" y="131086"/>
                </a:cubicBezTo>
                <a:cubicBezTo>
                  <a:pt x="2812977" y="131206"/>
                  <a:pt x="2813112" y="132211"/>
                  <a:pt x="2813008" y="132869"/>
                </a:cubicBezTo>
                <a:cubicBezTo>
                  <a:pt x="2813677" y="132707"/>
                  <a:pt x="2814423" y="132813"/>
                  <a:pt x="2814930" y="132574"/>
                </a:cubicBezTo>
                <a:cubicBezTo>
                  <a:pt x="2815184" y="132456"/>
                  <a:pt x="2815154" y="130790"/>
                  <a:pt x="2815154" y="130790"/>
                </a:cubicBezTo>
                <a:close/>
                <a:moveTo>
                  <a:pt x="2838034" y="122912"/>
                </a:moveTo>
                <a:lnTo>
                  <a:pt x="2837945" y="123106"/>
                </a:lnTo>
                <a:cubicBezTo>
                  <a:pt x="2837051" y="125052"/>
                  <a:pt x="2836425" y="126415"/>
                  <a:pt x="2835798" y="127779"/>
                </a:cubicBezTo>
                <a:cubicBezTo>
                  <a:pt x="2837198" y="128187"/>
                  <a:pt x="2838585" y="129059"/>
                  <a:pt x="2839927" y="128733"/>
                </a:cubicBezTo>
                <a:cubicBezTo>
                  <a:pt x="2841015" y="128525"/>
                  <a:pt x="2842060" y="127118"/>
                  <a:pt x="2843252" y="126253"/>
                </a:cubicBezTo>
                <a:cubicBezTo>
                  <a:pt x="2841464" y="124958"/>
                  <a:pt x="2839748" y="123935"/>
                  <a:pt x="2838034" y="122912"/>
                </a:cubicBezTo>
                <a:close/>
                <a:moveTo>
                  <a:pt x="2910207" y="116221"/>
                </a:moveTo>
                <a:cubicBezTo>
                  <a:pt x="2909625" y="116192"/>
                  <a:pt x="2909178" y="117165"/>
                  <a:pt x="2908582" y="117600"/>
                </a:cubicBezTo>
                <a:cubicBezTo>
                  <a:pt x="2908985" y="118019"/>
                  <a:pt x="2909641" y="118321"/>
                  <a:pt x="2910132" y="118546"/>
                </a:cubicBezTo>
                <a:cubicBezTo>
                  <a:pt x="2910728" y="118113"/>
                  <a:pt x="2911160" y="117604"/>
                  <a:pt x="2911757" y="117171"/>
                </a:cubicBezTo>
                <a:cubicBezTo>
                  <a:pt x="2911264" y="116946"/>
                  <a:pt x="2910117" y="116419"/>
                  <a:pt x="2910117" y="116419"/>
                </a:cubicBezTo>
                <a:close/>
                <a:moveTo>
                  <a:pt x="3001549" y="100656"/>
                </a:moveTo>
                <a:cubicBezTo>
                  <a:pt x="3000133" y="100713"/>
                  <a:pt x="2998791" y="101041"/>
                  <a:pt x="2997286" y="101293"/>
                </a:cubicBezTo>
                <a:cubicBezTo>
                  <a:pt x="2997672" y="102178"/>
                  <a:pt x="2998195" y="104069"/>
                  <a:pt x="2998358" y="104144"/>
                </a:cubicBezTo>
                <a:cubicBezTo>
                  <a:pt x="2999701" y="103817"/>
                  <a:pt x="3001057" y="103025"/>
                  <a:pt x="3002323" y="102429"/>
                </a:cubicBezTo>
                <a:cubicBezTo>
                  <a:pt x="3002010" y="101811"/>
                  <a:pt x="3001549" y="100656"/>
                  <a:pt x="3001549" y="100656"/>
                </a:cubicBezTo>
                <a:close/>
                <a:moveTo>
                  <a:pt x="3620627" y="92954"/>
                </a:moveTo>
                <a:cubicBezTo>
                  <a:pt x="3619614" y="93432"/>
                  <a:pt x="3619049" y="95529"/>
                  <a:pt x="3617885" y="98059"/>
                </a:cubicBezTo>
                <a:cubicBezTo>
                  <a:pt x="3620552" y="97871"/>
                  <a:pt x="3622548" y="97845"/>
                  <a:pt x="3624563" y="97355"/>
                </a:cubicBezTo>
                <a:cubicBezTo>
                  <a:pt x="3624980" y="97310"/>
                  <a:pt x="3625591" y="93819"/>
                  <a:pt x="3624935" y="93517"/>
                </a:cubicBezTo>
                <a:cubicBezTo>
                  <a:pt x="3623877" y="92796"/>
                  <a:pt x="3620790" y="93029"/>
                  <a:pt x="3620790" y="93029"/>
                </a:cubicBezTo>
                <a:close/>
                <a:moveTo>
                  <a:pt x="3448323" y="88532"/>
                </a:moveTo>
                <a:lnTo>
                  <a:pt x="3448233" y="88726"/>
                </a:lnTo>
                <a:cubicBezTo>
                  <a:pt x="3447980" y="88845"/>
                  <a:pt x="3447876" y="89505"/>
                  <a:pt x="3447519" y="90284"/>
                </a:cubicBezTo>
                <a:cubicBezTo>
                  <a:pt x="3449470" y="91654"/>
                  <a:pt x="3451423" y="93021"/>
                  <a:pt x="3453032" y="94704"/>
                </a:cubicBezTo>
                <a:cubicBezTo>
                  <a:pt x="3453777" y="94810"/>
                  <a:pt x="3454686" y="94994"/>
                  <a:pt x="3455431" y="95099"/>
                </a:cubicBezTo>
                <a:cubicBezTo>
                  <a:pt x="3456684" y="94969"/>
                  <a:pt x="3458234" y="93322"/>
                  <a:pt x="3459679" y="92335"/>
                </a:cubicBezTo>
                <a:cubicBezTo>
                  <a:pt x="3459711" y="91406"/>
                  <a:pt x="3459755" y="90012"/>
                  <a:pt x="3459426" y="89861"/>
                </a:cubicBezTo>
                <a:cubicBezTo>
                  <a:pt x="3455790" y="89133"/>
                  <a:pt x="3452064" y="88600"/>
                  <a:pt x="3448323" y="88532"/>
                </a:cubicBezTo>
                <a:close/>
                <a:moveTo>
                  <a:pt x="3594665" y="77723"/>
                </a:moveTo>
                <a:cubicBezTo>
                  <a:pt x="3592650" y="78214"/>
                  <a:pt x="3590684" y="82496"/>
                  <a:pt x="3586778" y="87539"/>
                </a:cubicBezTo>
                <a:cubicBezTo>
                  <a:pt x="3591904" y="88481"/>
                  <a:pt x="3594752" y="90497"/>
                  <a:pt x="3596869" y="89346"/>
                </a:cubicBezTo>
                <a:cubicBezTo>
                  <a:pt x="3599238" y="88078"/>
                  <a:pt x="3600610" y="84227"/>
                  <a:pt x="3602446" y="81534"/>
                </a:cubicBezTo>
                <a:cubicBezTo>
                  <a:pt x="3599912" y="80134"/>
                  <a:pt x="3597257" y="77263"/>
                  <a:pt x="3594665" y="77723"/>
                </a:cubicBezTo>
                <a:close/>
                <a:moveTo>
                  <a:pt x="3324550" y="75285"/>
                </a:moveTo>
                <a:cubicBezTo>
                  <a:pt x="3324282" y="75869"/>
                  <a:pt x="3323924" y="76648"/>
                  <a:pt x="3323655" y="77233"/>
                </a:cubicBezTo>
                <a:cubicBezTo>
                  <a:pt x="3324311" y="77534"/>
                  <a:pt x="3324803" y="77760"/>
                  <a:pt x="3325459" y="78061"/>
                </a:cubicBezTo>
                <a:cubicBezTo>
                  <a:pt x="3325653" y="77207"/>
                  <a:pt x="3326191" y="76038"/>
                  <a:pt x="3326191" y="76038"/>
                </a:cubicBezTo>
                <a:cubicBezTo>
                  <a:pt x="3326040" y="75498"/>
                  <a:pt x="3325205" y="75586"/>
                  <a:pt x="3324550" y="75285"/>
                </a:cubicBezTo>
                <a:close/>
                <a:moveTo>
                  <a:pt x="3419531" y="47479"/>
                </a:moveTo>
                <a:cubicBezTo>
                  <a:pt x="3411421" y="48706"/>
                  <a:pt x="3402224" y="50140"/>
                  <a:pt x="3388930" y="52282"/>
                </a:cubicBezTo>
                <a:cubicBezTo>
                  <a:pt x="3402642" y="55283"/>
                  <a:pt x="3412463" y="57674"/>
                  <a:pt x="3422464" y="59675"/>
                </a:cubicBezTo>
                <a:cubicBezTo>
                  <a:pt x="3424106" y="55240"/>
                  <a:pt x="3425076" y="50969"/>
                  <a:pt x="3419531" y="47479"/>
                </a:cubicBezTo>
                <a:close/>
                <a:moveTo>
                  <a:pt x="3149974" y="19301"/>
                </a:moveTo>
                <a:cubicBezTo>
                  <a:pt x="3142448" y="19184"/>
                  <a:pt x="3133442" y="20019"/>
                  <a:pt x="3122961" y="21805"/>
                </a:cubicBezTo>
                <a:cubicBezTo>
                  <a:pt x="3138776" y="26712"/>
                  <a:pt x="3151906" y="29680"/>
                  <a:pt x="3168111" y="22505"/>
                </a:cubicBezTo>
                <a:cubicBezTo>
                  <a:pt x="3163547" y="20487"/>
                  <a:pt x="3157499" y="19419"/>
                  <a:pt x="3149974" y="19301"/>
                </a:cubicBezTo>
                <a:close/>
                <a:moveTo>
                  <a:pt x="3279511" y="124"/>
                </a:moveTo>
                <a:cubicBezTo>
                  <a:pt x="3291212" y="-278"/>
                  <a:pt x="3302796" y="329"/>
                  <a:pt x="3314364" y="1517"/>
                </a:cubicBezTo>
                <a:cubicBezTo>
                  <a:pt x="3320161" y="2295"/>
                  <a:pt x="3325869" y="3267"/>
                  <a:pt x="3331594" y="3775"/>
                </a:cubicBezTo>
                <a:cubicBezTo>
                  <a:pt x="3351164" y="5692"/>
                  <a:pt x="3370377" y="10984"/>
                  <a:pt x="3391109" y="5183"/>
                </a:cubicBezTo>
                <a:cubicBezTo>
                  <a:pt x="3394553" y="4172"/>
                  <a:pt x="3398145" y="3699"/>
                  <a:pt x="3401292" y="4201"/>
                </a:cubicBezTo>
                <a:cubicBezTo>
                  <a:pt x="3426361" y="8412"/>
                  <a:pt x="3451506" y="12890"/>
                  <a:pt x="3476486" y="17295"/>
                </a:cubicBezTo>
                <a:cubicBezTo>
                  <a:pt x="3500811" y="21397"/>
                  <a:pt x="3525227" y="25304"/>
                  <a:pt x="3549462" y="29602"/>
                </a:cubicBezTo>
                <a:cubicBezTo>
                  <a:pt x="3560626" y="31667"/>
                  <a:pt x="3571850" y="34464"/>
                  <a:pt x="3583088" y="36798"/>
                </a:cubicBezTo>
                <a:cubicBezTo>
                  <a:pt x="3588706" y="37967"/>
                  <a:pt x="3594384" y="39867"/>
                  <a:pt x="3600137" y="39446"/>
                </a:cubicBezTo>
                <a:cubicBezTo>
                  <a:pt x="3624420" y="37163"/>
                  <a:pt x="3643839" y="46321"/>
                  <a:pt x="3659340" y="63583"/>
                </a:cubicBezTo>
                <a:cubicBezTo>
                  <a:pt x="3665123" y="70012"/>
                  <a:pt x="3670952" y="67266"/>
                  <a:pt x="3677881" y="66443"/>
                </a:cubicBezTo>
                <a:cubicBezTo>
                  <a:pt x="3683009" y="72571"/>
                  <a:pt x="3688210" y="78969"/>
                  <a:pt x="3694380" y="86284"/>
                </a:cubicBezTo>
                <a:cubicBezTo>
                  <a:pt x="3694201" y="86673"/>
                  <a:pt x="3693933" y="87257"/>
                  <a:pt x="3693754" y="87645"/>
                </a:cubicBezTo>
                <a:cubicBezTo>
                  <a:pt x="3716888" y="84835"/>
                  <a:pt x="3740171" y="82563"/>
                  <a:pt x="3763274" y="80682"/>
                </a:cubicBezTo>
                <a:cubicBezTo>
                  <a:pt x="3804307" y="77372"/>
                  <a:pt x="3845313" y="74990"/>
                  <a:pt x="3886228" y="72804"/>
                </a:cubicBezTo>
                <a:cubicBezTo>
                  <a:pt x="3894142" y="72432"/>
                  <a:pt x="3902087" y="73723"/>
                  <a:pt x="3909689" y="75330"/>
                </a:cubicBezTo>
                <a:cubicBezTo>
                  <a:pt x="3913743" y="76014"/>
                  <a:pt x="3917484" y="78676"/>
                  <a:pt x="3914607" y="85370"/>
                </a:cubicBezTo>
                <a:cubicBezTo>
                  <a:pt x="3899329" y="87076"/>
                  <a:pt x="3883723" y="88629"/>
                  <a:pt x="3868191" y="90452"/>
                </a:cubicBezTo>
                <a:cubicBezTo>
                  <a:pt x="3852496" y="92202"/>
                  <a:pt x="3836784" y="94415"/>
                  <a:pt x="3821074" y="96629"/>
                </a:cubicBezTo>
                <a:cubicBezTo>
                  <a:pt x="3805527" y="98917"/>
                  <a:pt x="3790070" y="101012"/>
                  <a:pt x="3774272" y="103420"/>
                </a:cubicBezTo>
                <a:cubicBezTo>
                  <a:pt x="3776102" y="111099"/>
                  <a:pt x="3781693" y="110602"/>
                  <a:pt x="3786865" y="110149"/>
                </a:cubicBezTo>
                <a:cubicBezTo>
                  <a:pt x="3809984" y="107802"/>
                  <a:pt x="3833355" y="105336"/>
                  <a:pt x="3856488" y="102525"/>
                </a:cubicBezTo>
                <a:cubicBezTo>
                  <a:pt x="3894320" y="97979"/>
                  <a:pt x="3930807" y="98945"/>
                  <a:pt x="3966116" y="105502"/>
                </a:cubicBezTo>
                <a:cubicBezTo>
                  <a:pt x="3970992" y="106561"/>
                  <a:pt x="3976461" y="107187"/>
                  <a:pt x="3979947" y="109970"/>
                </a:cubicBezTo>
                <a:cubicBezTo>
                  <a:pt x="3984003" y="113247"/>
                  <a:pt x="3986327" y="118560"/>
                  <a:pt x="3988666" y="123408"/>
                </a:cubicBezTo>
                <a:cubicBezTo>
                  <a:pt x="3991155" y="128794"/>
                  <a:pt x="3995730" y="133962"/>
                  <a:pt x="3992840" y="141122"/>
                </a:cubicBezTo>
                <a:cubicBezTo>
                  <a:pt x="3990676" y="146260"/>
                  <a:pt x="3987114" y="150989"/>
                  <a:pt x="3984117" y="156214"/>
                </a:cubicBezTo>
                <a:cubicBezTo>
                  <a:pt x="3993642" y="157525"/>
                  <a:pt x="4003838" y="150891"/>
                  <a:pt x="4017475" y="156213"/>
                </a:cubicBezTo>
                <a:cubicBezTo>
                  <a:pt x="3980137" y="168769"/>
                  <a:pt x="3947285" y="171123"/>
                  <a:pt x="3913628" y="180418"/>
                </a:cubicBezTo>
                <a:cubicBezTo>
                  <a:pt x="3915415" y="186898"/>
                  <a:pt x="3916487" y="192342"/>
                  <a:pt x="3917903" y="197473"/>
                </a:cubicBezTo>
                <a:cubicBezTo>
                  <a:pt x="3918424" y="199362"/>
                  <a:pt x="3920048" y="200580"/>
                  <a:pt x="3921852" y="201409"/>
                </a:cubicBezTo>
                <a:cubicBezTo>
                  <a:pt x="3927978" y="202337"/>
                  <a:pt x="3934029" y="202996"/>
                  <a:pt x="3940156" y="203926"/>
                </a:cubicBezTo>
                <a:cubicBezTo>
                  <a:pt x="3971546" y="208208"/>
                  <a:pt x="4003235" y="210976"/>
                  <a:pt x="4034698" y="215531"/>
                </a:cubicBezTo>
                <a:cubicBezTo>
                  <a:pt x="4046952" y="217387"/>
                  <a:pt x="4058801" y="221416"/>
                  <a:pt x="4070574" y="225178"/>
                </a:cubicBezTo>
                <a:cubicBezTo>
                  <a:pt x="4073288" y="226187"/>
                  <a:pt x="4075239" y="230150"/>
                  <a:pt x="4080950" y="236309"/>
                </a:cubicBezTo>
                <a:cubicBezTo>
                  <a:pt x="4071469" y="236198"/>
                  <a:pt x="4066877" y="236682"/>
                  <a:pt x="4062405" y="236042"/>
                </a:cubicBezTo>
                <a:cubicBezTo>
                  <a:pt x="4010298" y="229313"/>
                  <a:pt x="3958278" y="222389"/>
                  <a:pt x="3906335" y="215737"/>
                </a:cubicBezTo>
                <a:cubicBezTo>
                  <a:pt x="3905156" y="216140"/>
                  <a:pt x="3904234" y="216420"/>
                  <a:pt x="3903308" y="216703"/>
                </a:cubicBezTo>
                <a:cubicBezTo>
                  <a:pt x="3905008" y="218192"/>
                  <a:pt x="3907720" y="219203"/>
                  <a:pt x="3904573" y="223887"/>
                </a:cubicBezTo>
                <a:cubicBezTo>
                  <a:pt x="3894127" y="222860"/>
                  <a:pt x="3883604" y="221563"/>
                  <a:pt x="3872826" y="220383"/>
                </a:cubicBezTo>
                <a:cubicBezTo>
                  <a:pt x="3875017" y="222098"/>
                  <a:pt x="3876941" y="224395"/>
                  <a:pt x="3878653" y="228012"/>
                </a:cubicBezTo>
                <a:cubicBezTo>
                  <a:pt x="3851362" y="228206"/>
                  <a:pt x="3825277" y="232255"/>
                  <a:pt x="3800193" y="225916"/>
                </a:cubicBezTo>
                <a:cubicBezTo>
                  <a:pt x="3816679" y="217692"/>
                  <a:pt x="3833298" y="218255"/>
                  <a:pt x="3849710" y="217543"/>
                </a:cubicBezTo>
                <a:cubicBezTo>
                  <a:pt x="3846057" y="217281"/>
                  <a:pt x="3842658" y="216896"/>
                  <a:pt x="3839082" y="216904"/>
                </a:cubicBezTo>
                <a:cubicBezTo>
                  <a:pt x="3824699" y="216661"/>
                  <a:pt x="3809837" y="215729"/>
                  <a:pt x="3795349" y="218739"/>
                </a:cubicBezTo>
                <a:cubicBezTo>
                  <a:pt x="3782783" y="221455"/>
                  <a:pt x="3770368" y="224709"/>
                  <a:pt x="3758249" y="223857"/>
                </a:cubicBezTo>
                <a:cubicBezTo>
                  <a:pt x="3756579" y="231816"/>
                  <a:pt x="3754745" y="239697"/>
                  <a:pt x="3752255" y="247277"/>
                </a:cubicBezTo>
                <a:cubicBezTo>
                  <a:pt x="3786597" y="239948"/>
                  <a:pt x="3820314" y="241763"/>
                  <a:pt x="3854177" y="241524"/>
                </a:cubicBezTo>
                <a:cubicBezTo>
                  <a:pt x="3859082" y="241655"/>
                  <a:pt x="3864223" y="242132"/>
                  <a:pt x="3868934" y="240524"/>
                </a:cubicBezTo>
                <a:cubicBezTo>
                  <a:pt x="3888104" y="234240"/>
                  <a:pt x="3906138" y="237340"/>
                  <a:pt x="3924278" y="239777"/>
                </a:cubicBezTo>
                <a:cubicBezTo>
                  <a:pt x="3942418" y="242218"/>
                  <a:pt x="3960437" y="245781"/>
                  <a:pt x="3978667" y="248028"/>
                </a:cubicBezTo>
                <a:cubicBezTo>
                  <a:pt x="3991008" y="249688"/>
                  <a:pt x="4003721" y="250108"/>
                  <a:pt x="4016183" y="250645"/>
                </a:cubicBezTo>
                <a:cubicBezTo>
                  <a:pt x="4029642" y="251170"/>
                  <a:pt x="4042714" y="253403"/>
                  <a:pt x="4053862" y="258526"/>
                </a:cubicBezTo>
                <a:cubicBezTo>
                  <a:pt x="4054712" y="265754"/>
                  <a:pt x="4051970" y="268266"/>
                  <a:pt x="4048183" y="269593"/>
                </a:cubicBezTo>
                <a:cubicBezTo>
                  <a:pt x="4051893" y="273184"/>
                  <a:pt x="4055217" y="278484"/>
                  <a:pt x="4059659" y="280051"/>
                </a:cubicBezTo>
                <a:cubicBezTo>
                  <a:pt x="4066321" y="282405"/>
                  <a:pt x="4074071" y="281958"/>
                  <a:pt x="4081376" y="282485"/>
                </a:cubicBezTo>
                <a:cubicBezTo>
                  <a:pt x="4084729" y="286855"/>
                  <a:pt x="4088247" y="291300"/>
                  <a:pt x="4093194" y="297819"/>
                </a:cubicBezTo>
                <a:cubicBezTo>
                  <a:pt x="4087292" y="300294"/>
                  <a:pt x="4083877" y="302970"/>
                  <a:pt x="4080629" y="303127"/>
                </a:cubicBezTo>
                <a:cubicBezTo>
                  <a:pt x="4045704" y="305237"/>
                  <a:pt x="4010722" y="306612"/>
                  <a:pt x="3975708" y="308918"/>
                </a:cubicBezTo>
                <a:cubicBezTo>
                  <a:pt x="3966124" y="309465"/>
                  <a:pt x="3956345" y="313461"/>
                  <a:pt x="3946851" y="313815"/>
                </a:cubicBezTo>
                <a:cubicBezTo>
                  <a:pt x="3943855" y="313852"/>
                  <a:pt x="3941023" y="313966"/>
                  <a:pt x="3938027" y="314004"/>
                </a:cubicBezTo>
                <a:cubicBezTo>
                  <a:pt x="3941261" y="316905"/>
                  <a:pt x="3945435" y="319058"/>
                  <a:pt x="3950815" y="319879"/>
                </a:cubicBezTo>
                <a:cubicBezTo>
                  <a:pt x="3954377" y="320337"/>
                  <a:pt x="3957762" y="321185"/>
                  <a:pt x="3960876" y="322616"/>
                </a:cubicBezTo>
                <a:cubicBezTo>
                  <a:pt x="3969074" y="326382"/>
                  <a:pt x="3969833" y="333805"/>
                  <a:pt x="3962574" y="342258"/>
                </a:cubicBezTo>
                <a:lnTo>
                  <a:pt x="3955359" y="346996"/>
                </a:lnTo>
                <a:lnTo>
                  <a:pt x="3958147" y="340224"/>
                </a:lnTo>
                <a:cubicBezTo>
                  <a:pt x="3955866" y="341299"/>
                  <a:pt x="3955136" y="342674"/>
                  <a:pt x="3954911" y="344133"/>
                </a:cubicBezTo>
                <a:lnTo>
                  <a:pt x="3954748" y="347880"/>
                </a:lnTo>
                <a:lnTo>
                  <a:pt x="3952542" y="351562"/>
                </a:lnTo>
                <a:cubicBezTo>
                  <a:pt x="3955283" y="351643"/>
                  <a:pt x="3958116" y="351529"/>
                  <a:pt x="3961036" y="351222"/>
                </a:cubicBezTo>
                <a:cubicBezTo>
                  <a:pt x="3963273" y="348947"/>
                  <a:pt x="3965672" y="346749"/>
                  <a:pt x="3968148" y="344819"/>
                </a:cubicBezTo>
                <a:cubicBezTo>
                  <a:pt x="3972157" y="341710"/>
                  <a:pt x="3978507" y="343450"/>
                  <a:pt x="3979192" y="348008"/>
                </a:cubicBezTo>
                <a:cubicBezTo>
                  <a:pt x="3982263" y="348240"/>
                  <a:pt x="3985318" y="348936"/>
                  <a:pt x="3988225" y="349093"/>
                </a:cubicBezTo>
                <a:cubicBezTo>
                  <a:pt x="3996853" y="349758"/>
                  <a:pt x="4005455" y="351351"/>
                  <a:pt x="4014205" y="350891"/>
                </a:cubicBezTo>
                <a:cubicBezTo>
                  <a:pt x="4046205" y="349090"/>
                  <a:pt x="4078267" y="348022"/>
                  <a:pt x="4109986" y="349864"/>
                </a:cubicBezTo>
                <a:cubicBezTo>
                  <a:pt x="4116798" y="350164"/>
                  <a:pt x="4123089" y="348574"/>
                  <a:pt x="4129989" y="346085"/>
                </a:cubicBezTo>
                <a:cubicBezTo>
                  <a:pt x="4145387" y="340664"/>
                  <a:pt x="4160980" y="336980"/>
                  <a:pt x="4176630" y="334031"/>
                </a:cubicBezTo>
                <a:cubicBezTo>
                  <a:pt x="4182070" y="332995"/>
                  <a:pt x="4187630" y="336020"/>
                  <a:pt x="4192979" y="337770"/>
                </a:cubicBezTo>
                <a:cubicBezTo>
                  <a:pt x="4194218" y="338104"/>
                  <a:pt x="4195112" y="341344"/>
                  <a:pt x="4194724" y="343052"/>
                </a:cubicBezTo>
                <a:cubicBezTo>
                  <a:pt x="4194336" y="344761"/>
                  <a:pt x="4192681" y="347064"/>
                  <a:pt x="4191145" y="348246"/>
                </a:cubicBezTo>
                <a:cubicBezTo>
                  <a:pt x="4184512" y="352743"/>
                  <a:pt x="4175002" y="345783"/>
                  <a:pt x="4169711" y="357734"/>
                </a:cubicBezTo>
                <a:cubicBezTo>
                  <a:pt x="4169652" y="364779"/>
                  <a:pt x="4174958" y="365330"/>
                  <a:pt x="4179516" y="365776"/>
                </a:cubicBezTo>
                <a:cubicBezTo>
                  <a:pt x="4203337" y="367525"/>
                  <a:pt x="4227155" y="369272"/>
                  <a:pt x="4249079" y="378166"/>
                </a:cubicBezTo>
                <a:cubicBezTo>
                  <a:pt x="4226319" y="377141"/>
                  <a:pt x="4203649" y="375921"/>
                  <a:pt x="4180799" y="375090"/>
                </a:cubicBezTo>
                <a:cubicBezTo>
                  <a:pt x="4171080" y="374631"/>
                  <a:pt x="4161123" y="373829"/>
                  <a:pt x="4151495" y="375773"/>
                </a:cubicBezTo>
                <a:cubicBezTo>
                  <a:pt x="4140524" y="378042"/>
                  <a:pt x="4130252" y="379218"/>
                  <a:pt x="4119492" y="377573"/>
                </a:cubicBezTo>
                <a:cubicBezTo>
                  <a:pt x="4113695" y="376796"/>
                  <a:pt x="4106763" y="380213"/>
                  <a:pt x="4096031" y="382828"/>
                </a:cubicBezTo>
                <a:cubicBezTo>
                  <a:pt x="4102067" y="386545"/>
                  <a:pt x="4103930" y="388108"/>
                  <a:pt x="4106063" y="389088"/>
                </a:cubicBezTo>
                <a:cubicBezTo>
                  <a:pt x="4119580" y="395534"/>
                  <a:pt x="4139256" y="386419"/>
                  <a:pt x="4147796" y="405433"/>
                </a:cubicBezTo>
                <a:cubicBezTo>
                  <a:pt x="4161344" y="405764"/>
                  <a:pt x="4174997" y="405435"/>
                  <a:pt x="4188441" y="406423"/>
                </a:cubicBezTo>
                <a:cubicBezTo>
                  <a:pt x="4225958" y="409043"/>
                  <a:pt x="4263547" y="411931"/>
                  <a:pt x="4301124" y="415283"/>
                </a:cubicBezTo>
                <a:cubicBezTo>
                  <a:pt x="4308503" y="416079"/>
                  <a:pt x="4315567" y="418855"/>
                  <a:pt x="4324153" y="420914"/>
                </a:cubicBezTo>
                <a:cubicBezTo>
                  <a:pt x="4321067" y="423738"/>
                  <a:pt x="4319665" y="425924"/>
                  <a:pt x="4318413" y="426057"/>
                </a:cubicBezTo>
                <a:cubicBezTo>
                  <a:pt x="4291956" y="428757"/>
                  <a:pt x="4265603" y="438576"/>
                  <a:pt x="4239162" y="438216"/>
                </a:cubicBezTo>
                <a:cubicBezTo>
                  <a:pt x="4221526" y="438131"/>
                  <a:pt x="4204045" y="438587"/>
                  <a:pt x="4186604" y="437647"/>
                </a:cubicBezTo>
                <a:cubicBezTo>
                  <a:pt x="4144989" y="435742"/>
                  <a:pt x="4102897" y="435735"/>
                  <a:pt x="4062161" y="429752"/>
                </a:cubicBezTo>
                <a:cubicBezTo>
                  <a:pt x="4031859" y="425261"/>
                  <a:pt x="4001124" y="431652"/>
                  <a:pt x="3970880" y="430490"/>
                </a:cubicBezTo>
                <a:cubicBezTo>
                  <a:pt x="3970717" y="433010"/>
                  <a:pt x="3970045" y="435765"/>
                  <a:pt x="3969122" y="438641"/>
                </a:cubicBezTo>
                <a:cubicBezTo>
                  <a:pt x="3969031" y="438837"/>
                  <a:pt x="3968941" y="439032"/>
                  <a:pt x="3968941" y="439032"/>
                </a:cubicBezTo>
                <a:cubicBezTo>
                  <a:pt x="3974114" y="441173"/>
                  <a:pt x="3979106" y="443702"/>
                  <a:pt x="3984011" y="446425"/>
                </a:cubicBezTo>
                <a:cubicBezTo>
                  <a:pt x="3985068" y="447149"/>
                  <a:pt x="3985172" y="449083"/>
                  <a:pt x="3985621" y="450702"/>
                </a:cubicBezTo>
                <a:cubicBezTo>
                  <a:pt x="3979106" y="451482"/>
                  <a:pt x="3973366" y="454033"/>
                  <a:pt x="3969147" y="463648"/>
                </a:cubicBezTo>
                <a:cubicBezTo>
                  <a:pt x="3965810" y="458813"/>
                  <a:pt x="3962874" y="454399"/>
                  <a:pt x="3959132" y="449143"/>
                </a:cubicBezTo>
                <a:lnTo>
                  <a:pt x="3954809" y="449521"/>
                </a:lnTo>
                <a:lnTo>
                  <a:pt x="3956272" y="447593"/>
                </a:lnTo>
                <a:cubicBezTo>
                  <a:pt x="3955362" y="447410"/>
                  <a:pt x="3954451" y="447230"/>
                  <a:pt x="3953544" y="447047"/>
                </a:cubicBezTo>
                <a:lnTo>
                  <a:pt x="3953579" y="450098"/>
                </a:lnTo>
                <a:lnTo>
                  <a:pt x="3946402" y="459564"/>
                </a:lnTo>
                <a:cubicBezTo>
                  <a:pt x="3940665" y="456929"/>
                  <a:pt x="3935209" y="455836"/>
                  <a:pt x="3929037" y="458895"/>
                </a:cubicBezTo>
                <a:cubicBezTo>
                  <a:pt x="3926160" y="460402"/>
                  <a:pt x="3923060" y="461102"/>
                  <a:pt x="3922018" y="457320"/>
                </a:cubicBezTo>
                <a:cubicBezTo>
                  <a:pt x="3925550" y="450927"/>
                  <a:pt x="3929174" y="444339"/>
                  <a:pt x="3933424" y="436386"/>
                </a:cubicBezTo>
                <a:cubicBezTo>
                  <a:pt x="3921245" y="434801"/>
                  <a:pt x="3911900" y="435694"/>
                  <a:pt x="3901838" y="443332"/>
                </a:cubicBezTo>
                <a:cubicBezTo>
                  <a:pt x="3906607" y="442459"/>
                  <a:pt x="3911288" y="441780"/>
                  <a:pt x="3916222" y="440982"/>
                </a:cubicBezTo>
                <a:cubicBezTo>
                  <a:pt x="3910005" y="453217"/>
                  <a:pt x="3903491" y="456588"/>
                  <a:pt x="3893222" y="449984"/>
                </a:cubicBezTo>
                <a:cubicBezTo>
                  <a:pt x="3881802" y="458414"/>
                  <a:pt x="3870026" y="465029"/>
                  <a:pt x="3857552" y="470143"/>
                </a:cubicBezTo>
                <a:cubicBezTo>
                  <a:pt x="3874736" y="471202"/>
                  <a:pt x="3892084" y="472335"/>
                  <a:pt x="3909525" y="473273"/>
                </a:cubicBezTo>
                <a:cubicBezTo>
                  <a:pt x="3905963" y="475409"/>
                  <a:pt x="3902295" y="478204"/>
                  <a:pt x="3898792" y="478482"/>
                </a:cubicBezTo>
                <a:cubicBezTo>
                  <a:pt x="3881295" y="479401"/>
                  <a:pt x="3863662" y="479317"/>
                  <a:pt x="3846177" y="479773"/>
                </a:cubicBezTo>
                <a:cubicBezTo>
                  <a:pt x="3839515" y="480011"/>
                  <a:pt x="3832748" y="480912"/>
                  <a:pt x="3825160" y="481434"/>
                </a:cubicBezTo>
                <a:cubicBezTo>
                  <a:pt x="3825920" y="486263"/>
                  <a:pt x="3826546" y="490087"/>
                  <a:pt x="3827154" y="494376"/>
                </a:cubicBezTo>
                <a:cubicBezTo>
                  <a:pt x="3827066" y="494571"/>
                  <a:pt x="3826812" y="494689"/>
                  <a:pt x="3826812" y="494689"/>
                </a:cubicBezTo>
                <a:cubicBezTo>
                  <a:pt x="3831464" y="494940"/>
                  <a:pt x="3836189" y="495460"/>
                  <a:pt x="3840913" y="495983"/>
                </a:cubicBezTo>
                <a:cubicBezTo>
                  <a:pt x="3843851" y="495207"/>
                  <a:pt x="3846787" y="494435"/>
                  <a:pt x="3849559" y="493587"/>
                </a:cubicBezTo>
                <a:cubicBezTo>
                  <a:pt x="3863511" y="489150"/>
                  <a:pt x="3876523" y="493242"/>
                  <a:pt x="3887150" y="501662"/>
                </a:cubicBezTo>
                <a:cubicBezTo>
                  <a:pt x="3969546" y="513347"/>
                  <a:pt x="4050777" y="530157"/>
                  <a:pt x="4135544" y="532791"/>
                </a:cubicBezTo>
                <a:cubicBezTo>
                  <a:pt x="4141028" y="532954"/>
                  <a:pt x="4145724" y="534403"/>
                  <a:pt x="4150315" y="536513"/>
                </a:cubicBezTo>
                <a:cubicBezTo>
                  <a:pt x="4151163" y="535959"/>
                  <a:pt x="4151850" y="535332"/>
                  <a:pt x="4152624" y="534509"/>
                </a:cubicBezTo>
                <a:cubicBezTo>
                  <a:pt x="4154608" y="532354"/>
                  <a:pt x="4157140" y="531161"/>
                  <a:pt x="4159109" y="532065"/>
                </a:cubicBezTo>
                <a:cubicBezTo>
                  <a:pt x="4166651" y="535530"/>
                  <a:pt x="4174655" y="532370"/>
                  <a:pt x="4182526" y="530798"/>
                </a:cubicBezTo>
                <a:cubicBezTo>
                  <a:pt x="4183866" y="530471"/>
                  <a:pt x="4185253" y="528750"/>
                  <a:pt x="4186461" y="527419"/>
                </a:cubicBezTo>
                <a:cubicBezTo>
                  <a:pt x="4189472" y="524323"/>
                  <a:pt x="4192214" y="524404"/>
                  <a:pt x="4195151" y="526223"/>
                </a:cubicBezTo>
                <a:cubicBezTo>
                  <a:pt x="4198013" y="527775"/>
                  <a:pt x="4200829" y="528124"/>
                  <a:pt x="4203916" y="525300"/>
                </a:cubicBezTo>
                <a:cubicBezTo>
                  <a:pt x="4205883" y="523609"/>
                  <a:pt x="4207537" y="521305"/>
                  <a:pt x="4210131" y="520845"/>
                </a:cubicBezTo>
                <a:cubicBezTo>
                  <a:pt x="4216659" y="519602"/>
                  <a:pt x="4223189" y="518357"/>
                  <a:pt x="4229478" y="516766"/>
                </a:cubicBezTo>
                <a:cubicBezTo>
                  <a:pt x="4233757" y="515667"/>
                  <a:pt x="4237140" y="516513"/>
                  <a:pt x="4240748" y="518171"/>
                </a:cubicBezTo>
                <a:cubicBezTo>
                  <a:pt x="4243534" y="519451"/>
                  <a:pt x="4246961" y="518905"/>
                  <a:pt x="4249570" y="520575"/>
                </a:cubicBezTo>
                <a:cubicBezTo>
                  <a:pt x="4253728" y="523191"/>
                  <a:pt x="4256979" y="520443"/>
                  <a:pt x="4260093" y="516685"/>
                </a:cubicBezTo>
                <a:cubicBezTo>
                  <a:pt x="4261139" y="515279"/>
                  <a:pt x="4262181" y="513871"/>
                  <a:pt x="4263389" y="512540"/>
                </a:cubicBezTo>
                <a:cubicBezTo>
                  <a:pt x="4266400" y="509445"/>
                  <a:pt x="4268085" y="508803"/>
                  <a:pt x="4271854" y="510535"/>
                </a:cubicBezTo>
                <a:cubicBezTo>
                  <a:pt x="4274717" y="512085"/>
                  <a:pt x="4277593" y="513172"/>
                  <a:pt x="4280514" y="510271"/>
                </a:cubicBezTo>
                <a:cubicBezTo>
                  <a:pt x="4283870" y="506859"/>
                  <a:pt x="4287417" y="505189"/>
                  <a:pt x="4291606" y="504284"/>
                </a:cubicBezTo>
                <a:cubicBezTo>
                  <a:pt x="4315633" y="499524"/>
                  <a:pt x="4339825" y="494841"/>
                  <a:pt x="4363943" y="489889"/>
                </a:cubicBezTo>
                <a:cubicBezTo>
                  <a:pt x="4368964" y="488897"/>
                  <a:pt x="4373363" y="489266"/>
                  <a:pt x="4377000" y="492588"/>
                </a:cubicBezTo>
                <a:cubicBezTo>
                  <a:pt x="4379906" y="495337"/>
                  <a:pt x="4383543" y="496065"/>
                  <a:pt x="4387896" y="495235"/>
                </a:cubicBezTo>
                <a:cubicBezTo>
                  <a:pt x="4396852" y="493457"/>
                  <a:pt x="4405722" y="491872"/>
                  <a:pt x="4414516" y="490019"/>
                </a:cubicBezTo>
                <a:cubicBezTo>
                  <a:pt x="4417779" y="489397"/>
                  <a:pt x="4420582" y="490211"/>
                  <a:pt x="4423638" y="490908"/>
                </a:cubicBezTo>
                <a:cubicBezTo>
                  <a:pt x="4431404" y="492590"/>
                  <a:pt x="4439348" y="491288"/>
                  <a:pt x="4446758" y="485969"/>
                </a:cubicBezTo>
                <a:cubicBezTo>
                  <a:pt x="4448293" y="484787"/>
                  <a:pt x="4449232" y="484041"/>
                  <a:pt x="4450871" y="484794"/>
                </a:cubicBezTo>
                <a:cubicBezTo>
                  <a:pt x="4453002" y="485773"/>
                  <a:pt x="4455059" y="486481"/>
                  <a:pt x="4457652" y="486024"/>
                </a:cubicBezTo>
                <a:cubicBezTo>
                  <a:pt x="4475152" y="482508"/>
                  <a:pt x="4492980" y="479146"/>
                  <a:pt x="4510642" y="475709"/>
                </a:cubicBezTo>
                <a:cubicBezTo>
                  <a:pt x="4525877" y="472804"/>
                  <a:pt x="4541108" y="469900"/>
                  <a:pt x="4556433" y="466802"/>
                </a:cubicBezTo>
                <a:cubicBezTo>
                  <a:pt x="4559026" y="466342"/>
                  <a:pt x="4561337" y="466933"/>
                  <a:pt x="4563126" y="468225"/>
                </a:cubicBezTo>
                <a:cubicBezTo>
                  <a:pt x="4564839" y="469251"/>
                  <a:pt x="4565838" y="469236"/>
                  <a:pt x="4567315" y="467320"/>
                </a:cubicBezTo>
                <a:cubicBezTo>
                  <a:pt x="4569132" y="465091"/>
                  <a:pt x="4571695" y="462968"/>
                  <a:pt x="4573826" y="463948"/>
                </a:cubicBezTo>
                <a:cubicBezTo>
                  <a:pt x="4579001" y="466087"/>
                  <a:pt x="4584246" y="465906"/>
                  <a:pt x="4589939" y="464749"/>
                </a:cubicBezTo>
                <a:cubicBezTo>
                  <a:pt x="4600329" y="462448"/>
                  <a:pt x="4610779" y="460882"/>
                  <a:pt x="4621331" y="458658"/>
                </a:cubicBezTo>
                <a:cubicBezTo>
                  <a:pt x="4625355" y="457677"/>
                  <a:pt x="4628993" y="458404"/>
                  <a:pt x="4632687" y="459868"/>
                </a:cubicBezTo>
                <a:lnTo>
                  <a:pt x="4634700" y="459378"/>
                </a:lnTo>
                <a:lnTo>
                  <a:pt x="4634700" y="5190982"/>
                </a:lnTo>
                <a:lnTo>
                  <a:pt x="4563523" y="5190865"/>
                </a:lnTo>
                <a:cubicBezTo>
                  <a:pt x="4554952" y="5190939"/>
                  <a:pt x="4546546" y="5191084"/>
                  <a:pt x="4537931" y="5195142"/>
                </a:cubicBezTo>
                <a:cubicBezTo>
                  <a:pt x="4534635" y="5196694"/>
                  <a:pt x="4530717" y="5197015"/>
                  <a:pt x="4527138" y="5197022"/>
                </a:cubicBezTo>
                <a:cubicBezTo>
                  <a:pt x="4518822" y="5196973"/>
                  <a:pt x="4510757" y="5196804"/>
                  <a:pt x="4501890" y="5200982"/>
                </a:cubicBezTo>
                <a:cubicBezTo>
                  <a:pt x="4495299" y="5204086"/>
                  <a:pt x="4487431" y="5203064"/>
                  <a:pt x="4480098" y="5203466"/>
                </a:cubicBezTo>
                <a:cubicBezTo>
                  <a:pt x="4443609" y="5205094"/>
                  <a:pt x="4406880" y="5206374"/>
                  <a:pt x="4370303" y="5208196"/>
                </a:cubicBezTo>
                <a:cubicBezTo>
                  <a:pt x="4359304" y="5208802"/>
                  <a:pt x="4348242" y="5211265"/>
                  <a:pt x="4337228" y="5212334"/>
                </a:cubicBezTo>
                <a:cubicBezTo>
                  <a:pt x="4315690" y="5214699"/>
                  <a:pt x="4294330" y="5216676"/>
                  <a:pt x="4272881" y="5218847"/>
                </a:cubicBezTo>
                <a:cubicBezTo>
                  <a:pt x="4268708" y="5219287"/>
                  <a:pt x="4264327" y="5218451"/>
                  <a:pt x="4260777" y="5222717"/>
                </a:cubicBezTo>
                <a:cubicBezTo>
                  <a:pt x="4261642" y="5224293"/>
                  <a:pt x="4262506" y="5225869"/>
                  <a:pt x="4263534" y="5227520"/>
                </a:cubicBezTo>
                <a:cubicBezTo>
                  <a:pt x="4258764" y="5228395"/>
                  <a:pt x="4253786" y="5230586"/>
                  <a:pt x="4250105" y="5226065"/>
                </a:cubicBezTo>
                <a:cubicBezTo>
                  <a:pt x="4243547" y="5217865"/>
                  <a:pt x="4233321" y="5220240"/>
                  <a:pt x="4226510" y="5225129"/>
                </a:cubicBezTo>
                <a:cubicBezTo>
                  <a:pt x="4214673" y="5233603"/>
                  <a:pt x="4202601" y="5233950"/>
                  <a:pt x="4190721" y="5236037"/>
                </a:cubicBezTo>
                <a:cubicBezTo>
                  <a:pt x="4172402" y="5239173"/>
                  <a:pt x="4154054" y="5240647"/>
                  <a:pt x="4135674" y="5243048"/>
                </a:cubicBezTo>
                <a:cubicBezTo>
                  <a:pt x="4115536" y="5245822"/>
                  <a:pt x="4095386" y="5249060"/>
                  <a:pt x="4075158" y="5252027"/>
                </a:cubicBezTo>
                <a:cubicBezTo>
                  <a:pt x="4072147" y="5252530"/>
                  <a:pt x="4069211" y="5253302"/>
                  <a:pt x="4066110" y="5254001"/>
                </a:cubicBezTo>
                <a:cubicBezTo>
                  <a:pt x="4055811" y="5256107"/>
                  <a:pt x="4045302" y="5259532"/>
                  <a:pt x="4035047" y="5260241"/>
                </a:cubicBezTo>
                <a:cubicBezTo>
                  <a:pt x="4005607" y="5262513"/>
                  <a:pt x="3897801" y="5365774"/>
                  <a:pt x="3868363" y="5370641"/>
                </a:cubicBezTo>
                <a:cubicBezTo>
                  <a:pt x="3857244" y="5372370"/>
                  <a:pt x="3846257" y="5372509"/>
                  <a:pt x="3835258" y="5373114"/>
                </a:cubicBezTo>
                <a:cubicBezTo>
                  <a:pt x="3833007" y="5373260"/>
                  <a:pt x="3829773" y="5372953"/>
                  <a:pt x="3828745" y="5371302"/>
                </a:cubicBezTo>
                <a:cubicBezTo>
                  <a:pt x="3825718" y="5367082"/>
                  <a:pt x="3822009" y="5366083"/>
                  <a:pt x="3817850" y="5366059"/>
                </a:cubicBezTo>
                <a:cubicBezTo>
                  <a:pt x="3816493" y="5366852"/>
                  <a:pt x="3814897" y="5367297"/>
                  <a:pt x="3813228" y="5367473"/>
                </a:cubicBezTo>
                <a:cubicBezTo>
                  <a:pt x="3813244" y="5367009"/>
                  <a:pt x="3813168" y="5366737"/>
                  <a:pt x="3813095" y="5366469"/>
                </a:cubicBezTo>
                <a:cubicBezTo>
                  <a:pt x="3812260" y="5366557"/>
                  <a:pt x="3811589" y="5366719"/>
                  <a:pt x="3810754" y="5366809"/>
                </a:cubicBezTo>
                <a:cubicBezTo>
                  <a:pt x="3781986" y="5371511"/>
                  <a:pt x="3753129" y="5376407"/>
                  <a:pt x="3724362" y="5381111"/>
                </a:cubicBezTo>
                <a:cubicBezTo>
                  <a:pt x="3707220" y="5383845"/>
                  <a:pt x="3690094" y="5386116"/>
                  <a:pt x="3672877" y="5388580"/>
                </a:cubicBezTo>
                <a:cubicBezTo>
                  <a:pt x="3653068" y="5391505"/>
                  <a:pt x="3633676" y="5396977"/>
                  <a:pt x="3614462" y="5404653"/>
                </a:cubicBezTo>
                <a:cubicBezTo>
                  <a:pt x="3598870" y="5410931"/>
                  <a:pt x="3582935" y="5414928"/>
                  <a:pt x="3567210" y="5420200"/>
                </a:cubicBezTo>
                <a:cubicBezTo>
                  <a:pt x="3543077" y="5428210"/>
                  <a:pt x="3518796" y="5435682"/>
                  <a:pt x="3494721" y="5444428"/>
                </a:cubicBezTo>
                <a:cubicBezTo>
                  <a:pt x="3471827" y="5452772"/>
                  <a:pt x="3448827" y="5459181"/>
                  <a:pt x="3425427" y="5462577"/>
                </a:cubicBezTo>
                <a:cubicBezTo>
                  <a:pt x="3412638" y="5464482"/>
                  <a:pt x="3399565" y="5467436"/>
                  <a:pt x="3386820" y="5470541"/>
                </a:cubicBezTo>
                <a:cubicBezTo>
                  <a:pt x="3359736" y="5477194"/>
                  <a:pt x="3332817" y="5478739"/>
                  <a:pt x="3306034" y="5478694"/>
                </a:cubicBezTo>
                <a:cubicBezTo>
                  <a:pt x="3303037" y="5478732"/>
                  <a:pt x="3299788" y="5478889"/>
                  <a:pt x="3297165" y="5477683"/>
                </a:cubicBezTo>
                <a:cubicBezTo>
                  <a:pt x="3280455" y="5469535"/>
                  <a:pt x="3261421" y="5474229"/>
                  <a:pt x="3243491" y="5473066"/>
                </a:cubicBezTo>
                <a:cubicBezTo>
                  <a:pt x="3226050" y="5472126"/>
                  <a:pt x="3208613" y="5471189"/>
                  <a:pt x="3191874" y="5466563"/>
                </a:cubicBezTo>
                <a:cubicBezTo>
                  <a:pt x="3183960" y="5464341"/>
                  <a:pt x="3176657" y="5461222"/>
                  <a:pt x="3169904" y="5456468"/>
                </a:cubicBezTo>
                <a:cubicBezTo>
                  <a:pt x="3167952" y="5457693"/>
                  <a:pt x="3166089" y="5458724"/>
                  <a:pt x="3164061" y="5459678"/>
                </a:cubicBezTo>
                <a:cubicBezTo>
                  <a:pt x="3154357" y="5463943"/>
                  <a:pt x="3145442" y="5469516"/>
                  <a:pt x="3136902" y="5476438"/>
                </a:cubicBezTo>
                <a:cubicBezTo>
                  <a:pt x="3123039" y="5480678"/>
                  <a:pt x="3111546" y="5491431"/>
                  <a:pt x="3098607" y="5497985"/>
                </a:cubicBezTo>
                <a:cubicBezTo>
                  <a:pt x="3096998" y="5498894"/>
                  <a:pt x="3095699" y="5500423"/>
                  <a:pt x="3094181" y="5501138"/>
                </a:cubicBezTo>
                <a:cubicBezTo>
                  <a:pt x="3069734" y="5511128"/>
                  <a:pt x="3047361" y="5526549"/>
                  <a:pt x="3023911" y="5539119"/>
                </a:cubicBezTo>
                <a:cubicBezTo>
                  <a:pt x="3022302" y="5540030"/>
                  <a:pt x="3019977" y="5539904"/>
                  <a:pt x="3017966" y="5540395"/>
                </a:cubicBezTo>
                <a:cubicBezTo>
                  <a:pt x="3019368" y="5535615"/>
                  <a:pt x="3023406" y="5534171"/>
                  <a:pt x="3026716" y="5532154"/>
                </a:cubicBezTo>
                <a:cubicBezTo>
                  <a:pt x="3056067" y="5514515"/>
                  <a:pt x="3085327" y="5497070"/>
                  <a:pt x="3114678" y="5479430"/>
                </a:cubicBezTo>
                <a:cubicBezTo>
                  <a:pt x="3130539" y="5469977"/>
                  <a:pt x="3146652" y="5460403"/>
                  <a:pt x="3162765" y="5450829"/>
                </a:cubicBezTo>
                <a:cubicBezTo>
                  <a:pt x="3159189" y="5448242"/>
                  <a:pt x="3155000" y="5446556"/>
                  <a:pt x="3150813" y="5444867"/>
                </a:cubicBezTo>
                <a:cubicBezTo>
                  <a:pt x="3146594" y="5449295"/>
                  <a:pt x="3141689" y="5451757"/>
                  <a:pt x="3135683" y="5449704"/>
                </a:cubicBezTo>
                <a:cubicBezTo>
                  <a:pt x="3138842" y="5447148"/>
                  <a:pt x="3141749" y="5444711"/>
                  <a:pt x="3144821" y="5442350"/>
                </a:cubicBezTo>
                <a:cubicBezTo>
                  <a:pt x="3143837" y="5441897"/>
                  <a:pt x="3143017" y="5441520"/>
                  <a:pt x="3142197" y="5441144"/>
                </a:cubicBezTo>
                <a:cubicBezTo>
                  <a:pt x="3136996" y="5442526"/>
                  <a:pt x="3132180" y="5444794"/>
                  <a:pt x="3128424" y="5450379"/>
                </a:cubicBezTo>
                <a:cubicBezTo>
                  <a:pt x="3130763" y="5450038"/>
                  <a:pt x="3133104" y="5449700"/>
                  <a:pt x="3135445" y="5449359"/>
                </a:cubicBezTo>
                <a:cubicBezTo>
                  <a:pt x="3135608" y="5449434"/>
                  <a:pt x="3135772" y="5449510"/>
                  <a:pt x="3135772" y="5449510"/>
                </a:cubicBezTo>
                <a:cubicBezTo>
                  <a:pt x="3135519" y="5449628"/>
                  <a:pt x="3135428" y="5449825"/>
                  <a:pt x="3135428" y="5449825"/>
                </a:cubicBezTo>
                <a:cubicBezTo>
                  <a:pt x="3133088" y="5450163"/>
                  <a:pt x="3130584" y="5450428"/>
                  <a:pt x="3128335" y="5450573"/>
                </a:cubicBezTo>
                <a:lnTo>
                  <a:pt x="3128006" y="5450423"/>
                </a:lnTo>
                <a:cubicBezTo>
                  <a:pt x="3125859" y="5455095"/>
                  <a:pt x="3121968" y="5457080"/>
                  <a:pt x="3118138" y="5457206"/>
                </a:cubicBezTo>
                <a:cubicBezTo>
                  <a:pt x="3111058" y="5457490"/>
                  <a:pt x="3105260" y="5461899"/>
                  <a:pt x="3099073" y="5465423"/>
                </a:cubicBezTo>
                <a:cubicBezTo>
                  <a:pt x="3081455" y="5475249"/>
                  <a:pt x="3065145" y="5488271"/>
                  <a:pt x="3047139" y="5497208"/>
                </a:cubicBezTo>
                <a:cubicBezTo>
                  <a:pt x="3040209" y="5500627"/>
                  <a:pt x="3031399" y="5502946"/>
                  <a:pt x="3027432" y="5512442"/>
                </a:cubicBezTo>
                <a:cubicBezTo>
                  <a:pt x="3022261" y="5510301"/>
                  <a:pt x="3018877" y="5514641"/>
                  <a:pt x="3015433" y="5518247"/>
                </a:cubicBezTo>
                <a:cubicBezTo>
                  <a:pt x="3018266" y="5518133"/>
                  <a:pt x="3021262" y="5518095"/>
                  <a:pt x="3024259" y="5518057"/>
                </a:cubicBezTo>
                <a:cubicBezTo>
                  <a:pt x="3021336" y="5518365"/>
                  <a:pt x="3018414" y="5518674"/>
                  <a:pt x="3015494" y="5518980"/>
                </a:cubicBezTo>
                <a:cubicBezTo>
                  <a:pt x="3009306" y="5519913"/>
                  <a:pt x="3003479" y="5522656"/>
                  <a:pt x="2997785" y="5526407"/>
                </a:cubicBezTo>
                <a:cubicBezTo>
                  <a:pt x="2991240" y="5530710"/>
                  <a:pt x="2984384" y="5534398"/>
                  <a:pt x="2977094" y="5538594"/>
                </a:cubicBezTo>
                <a:cubicBezTo>
                  <a:pt x="2974501" y="5536460"/>
                  <a:pt x="2972161" y="5534205"/>
                  <a:pt x="2969329" y="5531725"/>
                </a:cubicBezTo>
                <a:cubicBezTo>
                  <a:pt x="2981226" y="5518799"/>
                  <a:pt x="2994627" y="5510808"/>
                  <a:pt x="3007714" y="5502204"/>
                </a:cubicBezTo>
                <a:cubicBezTo>
                  <a:pt x="3029478" y="5487679"/>
                  <a:pt x="3051464" y="5473966"/>
                  <a:pt x="3073303" y="5459713"/>
                </a:cubicBezTo>
                <a:cubicBezTo>
                  <a:pt x="3074496" y="5458847"/>
                  <a:pt x="3075464" y="5457171"/>
                  <a:pt x="3078236" y="5453729"/>
                </a:cubicBezTo>
                <a:cubicBezTo>
                  <a:pt x="3070456" y="5455104"/>
                  <a:pt x="3065626" y="5457837"/>
                  <a:pt x="3060768" y="5461499"/>
                </a:cubicBezTo>
                <a:cubicBezTo>
                  <a:pt x="3063331" y="5456783"/>
                  <a:pt x="3065807" y="5452260"/>
                  <a:pt x="3068369" y="5447544"/>
                </a:cubicBezTo>
                <a:cubicBezTo>
                  <a:pt x="3067387" y="5447092"/>
                  <a:pt x="3066389" y="5447104"/>
                  <a:pt x="3065747" y="5446339"/>
                </a:cubicBezTo>
                <a:cubicBezTo>
                  <a:pt x="3059396" y="5439414"/>
                  <a:pt x="3052572" y="5439577"/>
                  <a:pt x="3043805" y="5445690"/>
                </a:cubicBezTo>
                <a:cubicBezTo>
                  <a:pt x="3026873" y="5457481"/>
                  <a:pt x="3009640" y="5468189"/>
                  <a:pt x="2992723" y="5479517"/>
                </a:cubicBezTo>
                <a:cubicBezTo>
                  <a:pt x="2991531" y="5480383"/>
                  <a:pt x="2990726" y="5482135"/>
                  <a:pt x="2988638" y="5484949"/>
                </a:cubicBezTo>
                <a:cubicBezTo>
                  <a:pt x="2997626" y="5484834"/>
                  <a:pt x="3003275" y="5474696"/>
                  <a:pt x="3011131" y="5476184"/>
                </a:cubicBezTo>
                <a:cubicBezTo>
                  <a:pt x="3008533" y="5482701"/>
                  <a:pt x="3004703" y="5488014"/>
                  <a:pt x="2999638" y="5492125"/>
                </a:cubicBezTo>
                <a:cubicBezTo>
                  <a:pt x="3003854" y="5490291"/>
                  <a:pt x="3008224" y="5488996"/>
                  <a:pt x="3012291" y="5486621"/>
                </a:cubicBezTo>
                <a:cubicBezTo>
                  <a:pt x="3023233" y="5480093"/>
                  <a:pt x="3033773" y="5473148"/>
                  <a:pt x="3044474" y="5466274"/>
                </a:cubicBezTo>
                <a:cubicBezTo>
                  <a:pt x="3049573" y="5462958"/>
                  <a:pt x="3054744" y="5459912"/>
                  <a:pt x="3060603" y="5461424"/>
                </a:cubicBezTo>
                <a:cubicBezTo>
                  <a:pt x="3039867" y="5475005"/>
                  <a:pt x="3019207" y="5488856"/>
                  <a:pt x="2998310" y="5502361"/>
                </a:cubicBezTo>
                <a:cubicBezTo>
                  <a:pt x="2995507" y="5504138"/>
                  <a:pt x="2992018" y="5503951"/>
                  <a:pt x="2988755" y="5504573"/>
                </a:cubicBezTo>
                <a:cubicBezTo>
                  <a:pt x="2989037" y="5503525"/>
                  <a:pt x="2989156" y="5502401"/>
                  <a:pt x="2989440" y="5501351"/>
                </a:cubicBezTo>
                <a:cubicBezTo>
                  <a:pt x="2993718" y="5500252"/>
                  <a:pt x="2996237" y="5496931"/>
                  <a:pt x="2998206" y="5492646"/>
                </a:cubicBezTo>
                <a:cubicBezTo>
                  <a:pt x="2994643" y="5494782"/>
                  <a:pt x="2991006" y="5496648"/>
                  <a:pt x="2989367" y="5501081"/>
                </a:cubicBezTo>
                <a:cubicBezTo>
                  <a:pt x="2982212" y="5501096"/>
                  <a:pt x="2976309" y="5503571"/>
                  <a:pt x="2973356" y="5512588"/>
                </a:cubicBezTo>
                <a:cubicBezTo>
                  <a:pt x="2975443" y="5512369"/>
                  <a:pt x="2977783" y="5512031"/>
                  <a:pt x="2979870" y="5511809"/>
                </a:cubicBezTo>
                <a:cubicBezTo>
                  <a:pt x="2967288" y="5525365"/>
                  <a:pt x="2952933" y="5534567"/>
                  <a:pt x="2936791" y="5539882"/>
                </a:cubicBezTo>
                <a:cubicBezTo>
                  <a:pt x="2937909" y="5538745"/>
                  <a:pt x="2938863" y="5537531"/>
                  <a:pt x="2939816" y="5536322"/>
                </a:cubicBezTo>
                <a:cubicBezTo>
                  <a:pt x="2936626" y="5537212"/>
                  <a:pt x="2933124" y="5537489"/>
                  <a:pt x="2930323" y="5539267"/>
                </a:cubicBezTo>
                <a:cubicBezTo>
                  <a:pt x="2923957" y="5543182"/>
                  <a:pt x="2918068" y="5547785"/>
                  <a:pt x="2911941" y="5552045"/>
                </a:cubicBezTo>
                <a:cubicBezTo>
                  <a:pt x="2903521" y="5557842"/>
                  <a:pt x="2895263" y="5563714"/>
                  <a:pt x="2886839" y="5569514"/>
                </a:cubicBezTo>
                <a:cubicBezTo>
                  <a:pt x="2888764" y="5569218"/>
                  <a:pt x="2890759" y="5569191"/>
                  <a:pt x="2894009" y="5569036"/>
                </a:cubicBezTo>
                <a:cubicBezTo>
                  <a:pt x="2890118" y="5578801"/>
                  <a:pt x="2882813" y="5580868"/>
                  <a:pt x="2876792" y="5584466"/>
                </a:cubicBezTo>
                <a:cubicBezTo>
                  <a:pt x="2877375" y="5581905"/>
                  <a:pt x="2878044" y="5579148"/>
                  <a:pt x="2878626" y="5576586"/>
                </a:cubicBezTo>
                <a:cubicBezTo>
                  <a:pt x="2875719" y="5579022"/>
                  <a:pt x="2873066" y="5581341"/>
                  <a:pt x="2870160" y="5583778"/>
                </a:cubicBezTo>
                <a:cubicBezTo>
                  <a:pt x="2861855" y="5585858"/>
                  <a:pt x="2861423" y="5586367"/>
                  <a:pt x="2859679" y="5594054"/>
                </a:cubicBezTo>
                <a:cubicBezTo>
                  <a:pt x="2864151" y="5592100"/>
                  <a:pt x="2868071" y="5589186"/>
                  <a:pt x="2870398" y="5584123"/>
                </a:cubicBezTo>
                <a:cubicBezTo>
                  <a:pt x="2872470" y="5584367"/>
                  <a:pt x="2874452" y="5584808"/>
                  <a:pt x="2876523" y="5585051"/>
                </a:cubicBezTo>
                <a:cubicBezTo>
                  <a:pt x="2871455" y="5590033"/>
                  <a:pt x="2865866" y="5593124"/>
                  <a:pt x="2859755" y="5594323"/>
                </a:cubicBezTo>
                <a:cubicBezTo>
                  <a:pt x="2859666" y="5594518"/>
                  <a:pt x="2859666" y="5594518"/>
                  <a:pt x="2859666" y="5594518"/>
                </a:cubicBezTo>
                <a:cubicBezTo>
                  <a:pt x="2856340" y="5594406"/>
                  <a:pt x="2853090" y="5594563"/>
                  <a:pt x="2849857" y="5594256"/>
                </a:cubicBezTo>
                <a:cubicBezTo>
                  <a:pt x="2846294" y="5593798"/>
                  <a:pt x="2844506" y="5589912"/>
                  <a:pt x="2846132" y="5585943"/>
                </a:cubicBezTo>
                <a:cubicBezTo>
                  <a:pt x="2847116" y="5583801"/>
                  <a:pt x="2848935" y="5581572"/>
                  <a:pt x="2849754" y="5579353"/>
                </a:cubicBezTo>
                <a:cubicBezTo>
                  <a:pt x="2850411" y="5577061"/>
                  <a:pt x="2851380" y="5572790"/>
                  <a:pt x="2850724" y="5572489"/>
                </a:cubicBezTo>
                <a:cubicBezTo>
                  <a:pt x="2843435" y="5568905"/>
                  <a:pt x="2851827" y="5564037"/>
                  <a:pt x="2850978" y="5559402"/>
                </a:cubicBezTo>
                <a:cubicBezTo>
                  <a:pt x="2846088" y="5561400"/>
                  <a:pt x="2841199" y="5563397"/>
                  <a:pt x="2834031" y="5566470"/>
                </a:cubicBezTo>
                <a:cubicBezTo>
                  <a:pt x="2835671" y="5562037"/>
                  <a:pt x="2836088" y="5559401"/>
                  <a:pt x="2837384" y="5557872"/>
                </a:cubicBezTo>
                <a:cubicBezTo>
                  <a:pt x="2839801" y="5555209"/>
                  <a:pt x="2842690" y="5553237"/>
                  <a:pt x="2845092" y="5551038"/>
                </a:cubicBezTo>
                <a:cubicBezTo>
                  <a:pt x="2844526" y="5545356"/>
                  <a:pt x="2840859" y="5548150"/>
                  <a:pt x="2838729" y="5547171"/>
                </a:cubicBezTo>
                <a:cubicBezTo>
                  <a:pt x="2836507" y="5546388"/>
                  <a:pt x="2835644" y="5544811"/>
                  <a:pt x="2836387" y="5542323"/>
                </a:cubicBezTo>
                <a:cubicBezTo>
                  <a:pt x="2835269" y="5543460"/>
                  <a:pt x="2834063" y="5544792"/>
                  <a:pt x="2832704" y="5545584"/>
                </a:cubicBezTo>
                <a:cubicBezTo>
                  <a:pt x="2828293" y="5548273"/>
                  <a:pt x="2824374" y="5546000"/>
                  <a:pt x="2825194" y="5541190"/>
                </a:cubicBezTo>
                <a:cubicBezTo>
                  <a:pt x="2825955" y="5538238"/>
                  <a:pt x="2826730" y="5534821"/>
                  <a:pt x="2828550" y="5532592"/>
                </a:cubicBezTo>
                <a:cubicBezTo>
                  <a:pt x="2833661" y="5526217"/>
                  <a:pt x="2839342" y="5520338"/>
                  <a:pt x="2844872" y="5513917"/>
                </a:cubicBezTo>
                <a:cubicBezTo>
                  <a:pt x="2844679" y="5512178"/>
                  <a:pt x="2844321" y="5510365"/>
                  <a:pt x="2844216" y="5508431"/>
                </a:cubicBezTo>
                <a:cubicBezTo>
                  <a:pt x="2843622" y="5508863"/>
                  <a:pt x="2843190" y="5509372"/>
                  <a:pt x="2842592" y="5509806"/>
                </a:cubicBezTo>
                <a:cubicBezTo>
                  <a:pt x="2842219" y="5508456"/>
                  <a:pt x="2840848" y="5507118"/>
                  <a:pt x="2841221" y="5505874"/>
                </a:cubicBezTo>
                <a:cubicBezTo>
                  <a:pt x="2841594" y="5504631"/>
                  <a:pt x="2842653" y="5502759"/>
                  <a:pt x="2843756" y="5502087"/>
                </a:cubicBezTo>
                <a:cubicBezTo>
                  <a:pt x="2843176" y="5489089"/>
                  <a:pt x="2844430" y="5475988"/>
                  <a:pt x="2848172" y="5463089"/>
                </a:cubicBezTo>
                <a:cubicBezTo>
                  <a:pt x="2847964" y="5461813"/>
                  <a:pt x="2848007" y="5460420"/>
                  <a:pt x="2848634" y="5459056"/>
                </a:cubicBezTo>
                <a:cubicBezTo>
                  <a:pt x="2849171" y="5457889"/>
                  <a:pt x="2850126" y="5456676"/>
                  <a:pt x="2850663" y="5455508"/>
                </a:cubicBezTo>
                <a:cubicBezTo>
                  <a:pt x="2851572" y="5453096"/>
                  <a:pt x="2852227" y="5450805"/>
                  <a:pt x="2853300" y="5448468"/>
                </a:cubicBezTo>
                <a:cubicBezTo>
                  <a:pt x="2853511" y="5447150"/>
                  <a:pt x="2853555" y="5445757"/>
                  <a:pt x="2853226" y="5445606"/>
                </a:cubicBezTo>
                <a:cubicBezTo>
                  <a:pt x="2845938" y="5442020"/>
                  <a:pt x="2854332" y="5437151"/>
                  <a:pt x="2853482" y="5432518"/>
                </a:cubicBezTo>
                <a:cubicBezTo>
                  <a:pt x="2848593" y="5434515"/>
                  <a:pt x="2843703" y="5436514"/>
                  <a:pt x="2836534" y="5439585"/>
                </a:cubicBezTo>
                <a:cubicBezTo>
                  <a:pt x="2838173" y="5435151"/>
                  <a:pt x="2838591" y="5432514"/>
                  <a:pt x="2839888" y="5430988"/>
                </a:cubicBezTo>
                <a:cubicBezTo>
                  <a:pt x="2840320" y="5430479"/>
                  <a:pt x="2840828" y="5430239"/>
                  <a:pt x="2841006" y="5429851"/>
                </a:cubicBezTo>
                <a:cubicBezTo>
                  <a:pt x="2840336" y="5430013"/>
                  <a:pt x="2839336" y="5430027"/>
                  <a:pt x="2838665" y="5430190"/>
                </a:cubicBezTo>
                <a:cubicBezTo>
                  <a:pt x="2838799" y="5428602"/>
                  <a:pt x="2838368" y="5426517"/>
                  <a:pt x="2839232" y="5425499"/>
                </a:cubicBezTo>
                <a:cubicBezTo>
                  <a:pt x="2840098" y="5424483"/>
                  <a:pt x="2842021" y="5424185"/>
                  <a:pt x="2843451" y="5423664"/>
                </a:cubicBezTo>
                <a:cubicBezTo>
                  <a:pt x="2843586" y="5424669"/>
                  <a:pt x="2843720" y="5425675"/>
                  <a:pt x="2843855" y="5426680"/>
                </a:cubicBezTo>
                <a:cubicBezTo>
                  <a:pt x="2843510" y="5426993"/>
                  <a:pt x="2843330" y="5427382"/>
                  <a:pt x="2843151" y="5427772"/>
                </a:cubicBezTo>
                <a:cubicBezTo>
                  <a:pt x="2844779" y="5426395"/>
                  <a:pt x="2846314" y="5425215"/>
                  <a:pt x="2847685" y="5423958"/>
                </a:cubicBezTo>
                <a:cubicBezTo>
                  <a:pt x="2847119" y="5418277"/>
                  <a:pt x="2843453" y="5421071"/>
                  <a:pt x="2841322" y="5420092"/>
                </a:cubicBezTo>
                <a:cubicBezTo>
                  <a:pt x="2839099" y="5419308"/>
                  <a:pt x="2838234" y="5417732"/>
                  <a:pt x="2838982" y="5415243"/>
                </a:cubicBezTo>
                <a:cubicBezTo>
                  <a:pt x="2837862" y="5416380"/>
                  <a:pt x="2836654" y="5417711"/>
                  <a:pt x="2835298" y="5418505"/>
                </a:cubicBezTo>
                <a:cubicBezTo>
                  <a:pt x="2830886" y="5421193"/>
                  <a:pt x="2826967" y="5418920"/>
                  <a:pt x="2827787" y="5414110"/>
                </a:cubicBezTo>
                <a:cubicBezTo>
                  <a:pt x="2828546" y="5411157"/>
                  <a:pt x="2829322" y="5407741"/>
                  <a:pt x="2831141" y="5405512"/>
                </a:cubicBezTo>
                <a:cubicBezTo>
                  <a:pt x="2836254" y="5399137"/>
                  <a:pt x="2841935" y="5393258"/>
                  <a:pt x="2847465" y="5386839"/>
                </a:cubicBezTo>
                <a:cubicBezTo>
                  <a:pt x="2844696" y="5369532"/>
                  <a:pt x="2845680" y="5351829"/>
                  <a:pt x="2850988" y="5334225"/>
                </a:cubicBezTo>
                <a:cubicBezTo>
                  <a:pt x="2850825" y="5334151"/>
                  <a:pt x="2850825" y="5334151"/>
                  <a:pt x="2850825" y="5334151"/>
                </a:cubicBezTo>
                <a:cubicBezTo>
                  <a:pt x="2850914" y="5333954"/>
                  <a:pt x="2851003" y="5333761"/>
                  <a:pt x="2851003" y="5333761"/>
                </a:cubicBezTo>
                <a:cubicBezTo>
                  <a:pt x="2852122" y="5330031"/>
                  <a:pt x="2853403" y="5326374"/>
                  <a:pt x="2854849" y="5322796"/>
                </a:cubicBezTo>
                <a:cubicBezTo>
                  <a:pt x="2847354" y="5325716"/>
                  <a:pt x="2839825" y="5326973"/>
                  <a:pt x="2832281" y="5328695"/>
                </a:cubicBezTo>
                <a:cubicBezTo>
                  <a:pt x="2834026" y="5326196"/>
                  <a:pt x="2835548" y="5322886"/>
                  <a:pt x="2837575" y="5321931"/>
                </a:cubicBezTo>
                <a:cubicBezTo>
                  <a:pt x="2844923" y="5318470"/>
                  <a:pt x="2852050" y="5314199"/>
                  <a:pt x="2859591" y="5312476"/>
                </a:cubicBezTo>
                <a:cubicBezTo>
                  <a:pt x="2862588" y="5307250"/>
                  <a:pt x="2866241" y="5302326"/>
                  <a:pt x="2870950" y="5298126"/>
                </a:cubicBezTo>
                <a:cubicBezTo>
                  <a:pt x="2872919" y="5296436"/>
                  <a:pt x="2874319" y="5294249"/>
                  <a:pt x="2875721" y="5292064"/>
                </a:cubicBezTo>
                <a:cubicBezTo>
                  <a:pt x="2875393" y="5291914"/>
                  <a:pt x="2875066" y="5291763"/>
                  <a:pt x="2874737" y="5291612"/>
                </a:cubicBezTo>
                <a:cubicBezTo>
                  <a:pt x="2864871" y="5288022"/>
                  <a:pt x="2859296" y="5280272"/>
                  <a:pt x="2858790" y="5267543"/>
                </a:cubicBezTo>
                <a:cubicBezTo>
                  <a:pt x="2865350" y="5260182"/>
                  <a:pt x="2874279" y="5256739"/>
                  <a:pt x="2882911" y="5252217"/>
                </a:cubicBezTo>
                <a:cubicBezTo>
                  <a:pt x="2884221" y="5250226"/>
                  <a:pt x="2885697" y="5248311"/>
                  <a:pt x="2887085" y="5246589"/>
                </a:cubicBezTo>
                <a:cubicBezTo>
                  <a:pt x="2887024" y="5243262"/>
                  <a:pt x="2886803" y="5239857"/>
                  <a:pt x="2886668" y="5236258"/>
                </a:cubicBezTo>
                <a:cubicBezTo>
                  <a:pt x="2889993" y="5236372"/>
                  <a:pt x="2892645" y="5236648"/>
                  <a:pt x="2895223" y="5236654"/>
                </a:cubicBezTo>
                <a:cubicBezTo>
                  <a:pt x="2895508" y="5235603"/>
                  <a:pt x="2896295" y="5234317"/>
                  <a:pt x="2896073" y="5233506"/>
                </a:cubicBezTo>
                <a:cubicBezTo>
                  <a:pt x="2895625" y="5231888"/>
                  <a:pt x="2894852" y="5230116"/>
                  <a:pt x="2893809" y="5228928"/>
                </a:cubicBezTo>
                <a:cubicBezTo>
                  <a:pt x="2890263" y="5225413"/>
                  <a:pt x="2887458" y="5222003"/>
                  <a:pt x="2887669" y="5215499"/>
                </a:cubicBezTo>
                <a:cubicBezTo>
                  <a:pt x="2887803" y="5211316"/>
                  <a:pt x="2886522" y="5207190"/>
                  <a:pt x="2885240" y="5203064"/>
                </a:cubicBezTo>
                <a:cubicBezTo>
                  <a:pt x="2874330" y="5206067"/>
                  <a:pt x="2863388" y="5210001"/>
                  <a:pt x="2852584" y="5207157"/>
                </a:cubicBezTo>
                <a:cubicBezTo>
                  <a:pt x="2859917" y="5204160"/>
                  <a:pt x="2867162" y="5201359"/>
                  <a:pt x="2874644" y="5198903"/>
                </a:cubicBezTo>
                <a:cubicBezTo>
                  <a:pt x="2874942" y="5197389"/>
                  <a:pt x="2875240" y="5195875"/>
                  <a:pt x="2875747" y="5195637"/>
                </a:cubicBezTo>
                <a:cubicBezTo>
                  <a:pt x="2884646" y="5190529"/>
                  <a:pt x="2893621" y="5185691"/>
                  <a:pt x="2902503" y="5181049"/>
                </a:cubicBezTo>
                <a:cubicBezTo>
                  <a:pt x="2908764" y="5177796"/>
                  <a:pt x="2915367" y="5174228"/>
                  <a:pt x="2921941" y="5171589"/>
                </a:cubicBezTo>
                <a:cubicBezTo>
                  <a:pt x="2921360" y="5168963"/>
                  <a:pt x="2920869" y="5166145"/>
                  <a:pt x="2920123" y="5163444"/>
                </a:cubicBezTo>
                <a:cubicBezTo>
                  <a:pt x="2919364" y="5163804"/>
                  <a:pt x="2918857" y="5164040"/>
                  <a:pt x="2918095" y="5164399"/>
                </a:cubicBezTo>
                <a:cubicBezTo>
                  <a:pt x="2903159" y="5170976"/>
                  <a:pt x="2887987" y="5177208"/>
                  <a:pt x="2873065" y="5183323"/>
                </a:cubicBezTo>
                <a:cubicBezTo>
                  <a:pt x="2871291" y="5184159"/>
                  <a:pt x="2869370" y="5184453"/>
                  <a:pt x="2866193" y="5184880"/>
                </a:cubicBezTo>
                <a:cubicBezTo>
                  <a:pt x="2867029" y="5184792"/>
                  <a:pt x="2868027" y="5184780"/>
                  <a:pt x="2869026" y="5184766"/>
                </a:cubicBezTo>
                <a:cubicBezTo>
                  <a:pt x="2870842" y="5187725"/>
                  <a:pt x="2868220" y="5189114"/>
                  <a:pt x="2866431" y="5190414"/>
                </a:cubicBezTo>
                <a:cubicBezTo>
                  <a:pt x="2856295" y="5197781"/>
                  <a:pt x="2845189" y="5199045"/>
                  <a:pt x="2834293" y="5201584"/>
                </a:cubicBezTo>
                <a:cubicBezTo>
                  <a:pt x="2836039" y="5199086"/>
                  <a:pt x="2837559" y="5195774"/>
                  <a:pt x="2839587" y="5194819"/>
                </a:cubicBezTo>
                <a:cubicBezTo>
                  <a:pt x="2846935" y="5191358"/>
                  <a:pt x="2854314" y="5186968"/>
                  <a:pt x="2862021" y="5185320"/>
                </a:cubicBezTo>
                <a:cubicBezTo>
                  <a:pt x="2865972" y="5181477"/>
                  <a:pt x="2867192" y="5179681"/>
                  <a:pt x="2868804" y="5178770"/>
                </a:cubicBezTo>
                <a:cubicBezTo>
                  <a:pt x="2878552" y="5173110"/>
                  <a:pt x="2888047" y="5167569"/>
                  <a:pt x="2898720" y="5164220"/>
                </a:cubicBezTo>
                <a:cubicBezTo>
                  <a:pt x="2904355" y="5162329"/>
                  <a:pt x="2909764" y="5159628"/>
                  <a:pt x="2915191" y="5156462"/>
                </a:cubicBezTo>
                <a:cubicBezTo>
                  <a:pt x="2915115" y="5156192"/>
                  <a:pt x="2914878" y="5155845"/>
                  <a:pt x="2915056" y="5155457"/>
                </a:cubicBezTo>
                <a:cubicBezTo>
                  <a:pt x="2915235" y="5155066"/>
                  <a:pt x="2915743" y="5154830"/>
                  <a:pt x="2916086" y="5154514"/>
                </a:cubicBezTo>
                <a:cubicBezTo>
                  <a:pt x="2916158" y="5154785"/>
                  <a:pt x="2916146" y="5155249"/>
                  <a:pt x="2916294" y="5155790"/>
                </a:cubicBezTo>
                <a:cubicBezTo>
                  <a:pt x="2916726" y="5155280"/>
                  <a:pt x="2917233" y="5155041"/>
                  <a:pt x="2917739" y="5154804"/>
                </a:cubicBezTo>
                <a:cubicBezTo>
                  <a:pt x="2916534" y="5150947"/>
                  <a:pt x="2915074" y="5147212"/>
                  <a:pt x="2913612" y="5143476"/>
                </a:cubicBezTo>
                <a:cubicBezTo>
                  <a:pt x="2908768" y="5144080"/>
                  <a:pt x="2903789" y="5143678"/>
                  <a:pt x="2898827" y="5142812"/>
                </a:cubicBezTo>
                <a:cubicBezTo>
                  <a:pt x="2896681" y="5142298"/>
                  <a:pt x="2893222" y="5143773"/>
                  <a:pt x="2891089" y="5145388"/>
                </a:cubicBezTo>
                <a:cubicBezTo>
                  <a:pt x="2888109" y="5147556"/>
                  <a:pt x="2889838" y="5150707"/>
                  <a:pt x="2889823" y="5153766"/>
                </a:cubicBezTo>
                <a:cubicBezTo>
                  <a:pt x="2889732" y="5153962"/>
                  <a:pt x="2889644" y="5154156"/>
                  <a:pt x="2889644" y="5154156"/>
                </a:cubicBezTo>
                <a:lnTo>
                  <a:pt x="2890194" y="5155117"/>
                </a:lnTo>
                <a:lnTo>
                  <a:pt x="2889524" y="5155279"/>
                </a:lnTo>
                <a:cubicBezTo>
                  <a:pt x="2889076" y="5164035"/>
                  <a:pt x="2884141" y="5167426"/>
                  <a:pt x="2876495" y="5164619"/>
                </a:cubicBezTo>
                <a:cubicBezTo>
                  <a:pt x="2875183" y="5164016"/>
                  <a:pt x="2873873" y="5163414"/>
                  <a:pt x="2872561" y="5162811"/>
                </a:cubicBezTo>
                <a:cubicBezTo>
                  <a:pt x="2870355" y="5164157"/>
                  <a:pt x="2867908" y="5165155"/>
                  <a:pt x="2865555" y="5165959"/>
                </a:cubicBezTo>
                <a:cubicBezTo>
                  <a:pt x="2854197" y="5169937"/>
                  <a:pt x="2842615" y="5173103"/>
                  <a:pt x="2831749" y="5179901"/>
                </a:cubicBezTo>
                <a:cubicBezTo>
                  <a:pt x="2825383" y="5183815"/>
                  <a:pt x="2817916" y="5185806"/>
                  <a:pt x="2809658" y="5183897"/>
                </a:cubicBezTo>
                <a:cubicBezTo>
                  <a:pt x="2816201" y="5171816"/>
                  <a:pt x="2826069" y="5167624"/>
                  <a:pt x="2834895" y="5164841"/>
                </a:cubicBezTo>
                <a:cubicBezTo>
                  <a:pt x="2841618" y="5162741"/>
                  <a:pt x="2848906" y="5158546"/>
                  <a:pt x="2856240" y="5160735"/>
                </a:cubicBezTo>
                <a:cubicBezTo>
                  <a:pt x="2858296" y="5161446"/>
                  <a:pt x="2861591" y="5159895"/>
                  <a:pt x="2864050" y="5158431"/>
                </a:cubicBezTo>
                <a:cubicBezTo>
                  <a:pt x="2864812" y="5158072"/>
                  <a:pt x="2865317" y="5157834"/>
                  <a:pt x="2865915" y="5157401"/>
                </a:cubicBezTo>
                <a:cubicBezTo>
                  <a:pt x="2862635" y="5153299"/>
                  <a:pt x="2860982" y="5147824"/>
                  <a:pt x="2860624" y="5140822"/>
                </a:cubicBezTo>
                <a:cubicBezTo>
                  <a:pt x="2865708" y="5135377"/>
                  <a:pt x="2872057" y="5131929"/>
                  <a:pt x="2878483" y="5128749"/>
                </a:cubicBezTo>
                <a:cubicBezTo>
                  <a:pt x="2876127" y="5126960"/>
                  <a:pt x="2873682" y="5125364"/>
                  <a:pt x="2871328" y="5123575"/>
                </a:cubicBezTo>
                <a:cubicBezTo>
                  <a:pt x="2865142" y="5127099"/>
                  <a:pt x="2858627" y="5130474"/>
                  <a:pt x="2851263" y="5134401"/>
                </a:cubicBezTo>
                <a:cubicBezTo>
                  <a:pt x="2850848" y="5126664"/>
                  <a:pt x="2850566" y="5119932"/>
                  <a:pt x="2839446" y="5126847"/>
                </a:cubicBezTo>
                <a:cubicBezTo>
                  <a:pt x="2840326" y="5125364"/>
                  <a:pt x="2841131" y="5123612"/>
                  <a:pt x="2841845" y="5122055"/>
                </a:cubicBezTo>
                <a:cubicBezTo>
                  <a:pt x="2846780" y="5118662"/>
                  <a:pt x="2851461" y="5115389"/>
                  <a:pt x="2857407" y="5111519"/>
                </a:cubicBezTo>
                <a:cubicBezTo>
                  <a:pt x="2850148" y="5112195"/>
                  <a:pt x="2844053" y="5112928"/>
                  <a:pt x="2837792" y="5113590"/>
                </a:cubicBezTo>
                <a:cubicBezTo>
                  <a:pt x="2835810" y="5105369"/>
                  <a:pt x="2843159" y="5104503"/>
                  <a:pt x="2847214" y="5099999"/>
                </a:cubicBezTo>
                <a:cubicBezTo>
                  <a:pt x="2843607" y="5100936"/>
                  <a:pt x="2839925" y="5101602"/>
                  <a:pt x="2836407" y="5102344"/>
                </a:cubicBezTo>
                <a:cubicBezTo>
                  <a:pt x="2837808" y="5100158"/>
                  <a:pt x="2839196" y="5098436"/>
                  <a:pt x="2840820" y="5097061"/>
                </a:cubicBezTo>
                <a:cubicBezTo>
                  <a:pt x="2832920" y="5096969"/>
                  <a:pt x="2825677" y="5099771"/>
                  <a:pt x="2818670" y="5105512"/>
                </a:cubicBezTo>
                <a:cubicBezTo>
                  <a:pt x="2817135" y="5106693"/>
                  <a:pt x="2814839" y="5108233"/>
                  <a:pt x="2813185" y="5107944"/>
                </a:cubicBezTo>
                <a:cubicBezTo>
                  <a:pt x="2810039" y="5107440"/>
                  <a:pt x="2807043" y="5107480"/>
                  <a:pt x="2803959" y="5107712"/>
                </a:cubicBezTo>
                <a:cubicBezTo>
                  <a:pt x="2803450" y="5107951"/>
                  <a:pt x="2802855" y="5108385"/>
                  <a:pt x="2802348" y="5108622"/>
                </a:cubicBezTo>
                <a:cubicBezTo>
                  <a:pt x="2800052" y="5110162"/>
                  <a:pt x="2797727" y="5112632"/>
                  <a:pt x="2796146" y="5115205"/>
                </a:cubicBezTo>
                <a:cubicBezTo>
                  <a:pt x="2790690" y="5124489"/>
                  <a:pt x="2782388" y="5126569"/>
                  <a:pt x="2774234" y="5129189"/>
                </a:cubicBezTo>
                <a:cubicBezTo>
                  <a:pt x="2773221" y="5129666"/>
                  <a:pt x="2772073" y="5129139"/>
                  <a:pt x="2770924" y="5128611"/>
                </a:cubicBezTo>
                <a:cubicBezTo>
                  <a:pt x="2770179" y="5128505"/>
                  <a:pt x="2769182" y="5128517"/>
                  <a:pt x="2768362" y="5128140"/>
                </a:cubicBezTo>
                <a:cubicBezTo>
                  <a:pt x="2764069" y="5132299"/>
                  <a:pt x="2761102" y="5136596"/>
                  <a:pt x="2757792" y="5143799"/>
                </a:cubicBezTo>
                <a:cubicBezTo>
                  <a:pt x="2766318" y="5139935"/>
                  <a:pt x="2772400" y="5137070"/>
                  <a:pt x="2778555" y="5134475"/>
                </a:cubicBezTo>
                <a:cubicBezTo>
                  <a:pt x="2784457" y="5132001"/>
                  <a:pt x="2790435" y="5129796"/>
                  <a:pt x="2797263" y="5127036"/>
                </a:cubicBezTo>
                <a:cubicBezTo>
                  <a:pt x="2797486" y="5130441"/>
                  <a:pt x="2797664" y="5132644"/>
                  <a:pt x="2797992" y="5135389"/>
                </a:cubicBezTo>
                <a:cubicBezTo>
                  <a:pt x="2782102" y="5145771"/>
                  <a:pt x="2764095" y="5152118"/>
                  <a:pt x="2753735" y="5171646"/>
                </a:cubicBezTo>
                <a:cubicBezTo>
                  <a:pt x="2751202" y="5170244"/>
                  <a:pt x="2749487" y="5169221"/>
                  <a:pt x="2747847" y="5168467"/>
                </a:cubicBezTo>
                <a:cubicBezTo>
                  <a:pt x="2742407" y="5172100"/>
                  <a:pt x="2736965" y="5175729"/>
                  <a:pt x="2731181" y="5179674"/>
                </a:cubicBezTo>
                <a:cubicBezTo>
                  <a:pt x="2731033" y="5181726"/>
                  <a:pt x="2730869" y="5184246"/>
                  <a:pt x="2730525" y="5187153"/>
                </a:cubicBezTo>
                <a:cubicBezTo>
                  <a:pt x="2733864" y="5184209"/>
                  <a:pt x="2737129" y="5180992"/>
                  <a:pt x="2740855" y="5178932"/>
                </a:cubicBezTo>
                <a:cubicBezTo>
                  <a:pt x="2742212" y="5178140"/>
                  <a:pt x="2743941" y="5178698"/>
                  <a:pt x="2745610" y="5178522"/>
                </a:cubicBezTo>
                <a:cubicBezTo>
                  <a:pt x="2745998" y="5182000"/>
                  <a:pt x="2746473" y="5185285"/>
                  <a:pt x="2746951" y="5188570"/>
                </a:cubicBezTo>
                <a:cubicBezTo>
                  <a:pt x="2741688" y="5196997"/>
                  <a:pt x="2732341" y="5200486"/>
                  <a:pt x="2729107" y="5210553"/>
                </a:cubicBezTo>
                <a:cubicBezTo>
                  <a:pt x="2726424" y="5218987"/>
                  <a:pt x="2722501" y="5227089"/>
                  <a:pt x="2718626" y="5236389"/>
                </a:cubicBezTo>
                <a:cubicBezTo>
                  <a:pt x="2719087" y="5237544"/>
                  <a:pt x="2720249" y="5240202"/>
                  <a:pt x="2721336" y="5242588"/>
                </a:cubicBezTo>
                <a:cubicBezTo>
                  <a:pt x="2720859" y="5247085"/>
                  <a:pt x="2710843" y="5253328"/>
                  <a:pt x="2698336" y="5256778"/>
                </a:cubicBezTo>
                <a:cubicBezTo>
                  <a:pt x="2698158" y="5257166"/>
                  <a:pt x="2697979" y="5257556"/>
                  <a:pt x="2697710" y="5258141"/>
                </a:cubicBezTo>
                <a:cubicBezTo>
                  <a:pt x="2700243" y="5259541"/>
                  <a:pt x="2702778" y="5260940"/>
                  <a:pt x="2705402" y="5262145"/>
                </a:cubicBezTo>
                <a:cubicBezTo>
                  <a:pt x="2705027" y="5263390"/>
                  <a:pt x="2704968" y="5265249"/>
                  <a:pt x="2704373" y="5265681"/>
                </a:cubicBezTo>
                <a:cubicBezTo>
                  <a:pt x="2702673" y="5266786"/>
                  <a:pt x="2700884" y="5268089"/>
                  <a:pt x="2699183" y="5269194"/>
                </a:cubicBezTo>
                <a:cubicBezTo>
                  <a:pt x="2700228" y="5270379"/>
                  <a:pt x="2701525" y="5271447"/>
                  <a:pt x="2702569" y="5272635"/>
                </a:cubicBezTo>
                <a:cubicBezTo>
                  <a:pt x="2695935" y="5277133"/>
                  <a:pt x="2692418" y="5277873"/>
                  <a:pt x="2690852" y="5274797"/>
                </a:cubicBezTo>
                <a:cubicBezTo>
                  <a:pt x="2690539" y="5274180"/>
                  <a:pt x="2690151" y="5273294"/>
                  <a:pt x="2689839" y="5272680"/>
                </a:cubicBezTo>
                <a:cubicBezTo>
                  <a:pt x="2672728" y="5277080"/>
                  <a:pt x="2656642" y="5285723"/>
                  <a:pt x="2639904" y="5291472"/>
                </a:cubicBezTo>
                <a:cubicBezTo>
                  <a:pt x="2632078" y="5294243"/>
                  <a:pt x="2624908" y="5297316"/>
                  <a:pt x="2617069" y="5295363"/>
                </a:cubicBezTo>
                <a:cubicBezTo>
                  <a:pt x="2612613" y="5294258"/>
                  <a:pt x="2607247" y="5295566"/>
                  <a:pt x="2602327" y="5295899"/>
                </a:cubicBezTo>
                <a:cubicBezTo>
                  <a:pt x="2594964" y="5292046"/>
                  <a:pt x="2594757" y="5282989"/>
                  <a:pt x="2594071" y="5275837"/>
                </a:cubicBezTo>
                <a:cubicBezTo>
                  <a:pt x="2593284" y="5266752"/>
                  <a:pt x="2591271" y="5256866"/>
                  <a:pt x="2597086" y="5246805"/>
                </a:cubicBezTo>
                <a:cubicBezTo>
                  <a:pt x="2599560" y="5242283"/>
                  <a:pt x="2599098" y="5235940"/>
                  <a:pt x="2600307" y="5229422"/>
                </a:cubicBezTo>
                <a:cubicBezTo>
                  <a:pt x="2593794" y="5225014"/>
                  <a:pt x="2584763" y="5226523"/>
                  <a:pt x="2577235" y="5222594"/>
                </a:cubicBezTo>
                <a:cubicBezTo>
                  <a:pt x="2577145" y="5220194"/>
                  <a:pt x="2576653" y="5217374"/>
                  <a:pt x="2577548" y="5215428"/>
                </a:cubicBezTo>
                <a:cubicBezTo>
                  <a:pt x="2578593" y="5214022"/>
                  <a:pt x="2579308" y="5212464"/>
                  <a:pt x="2580024" y="5210907"/>
                </a:cubicBezTo>
                <a:cubicBezTo>
                  <a:pt x="2575865" y="5213476"/>
                  <a:pt x="2571632" y="5215774"/>
                  <a:pt x="2567249" y="5217533"/>
                </a:cubicBezTo>
                <a:cubicBezTo>
                  <a:pt x="2561853" y="5219771"/>
                  <a:pt x="2556100" y="5220191"/>
                  <a:pt x="2550314" y="5221543"/>
                </a:cubicBezTo>
                <a:cubicBezTo>
                  <a:pt x="2550017" y="5220463"/>
                  <a:pt x="2549629" y="5219578"/>
                  <a:pt x="2549243" y="5218691"/>
                </a:cubicBezTo>
                <a:cubicBezTo>
                  <a:pt x="2552373" y="5214472"/>
                  <a:pt x="2555504" y="5210250"/>
                  <a:pt x="2558635" y="5206030"/>
                </a:cubicBezTo>
                <a:cubicBezTo>
                  <a:pt x="2550659" y="5208262"/>
                  <a:pt x="2542477" y="5206625"/>
                  <a:pt x="2535337" y="5213954"/>
                </a:cubicBezTo>
                <a:cubicBezTo>
                  <a:pt x="2529567" y="5220026"/>
                  <a:pt x="2522353" y="5224493"/>
                  <a:pt x="2515435" y="5230040"/>
                </a:cubicBezTo>
                <a:cubicBezTo>
                  <a:pt x="2514321" y="5213022"/>
                  <a:pt x="2511966" y="5211231"/>
                  <a:pt x="2497999" y="5216132"/>
                </a:cubicBezTo>
                <a:cubicBezTo>
                  <a:pt x="2493543" y="5217622"/>
                  <a:pt x="2489085" y="5219112"/>
                  <a:pt x="2485045" y="5220555"/>
                </a:cubicBezTo>
                <a:cubicBezTo>
                  <a:pt x="2483512" y="5213956"/>
                  <a:pt x="2482289" y="5207971"/>
                  <a:pt x="2480769" y="5200908"/>
                </a:cubicBezTo>
                <a:cubicBezTo>
                  <a:pt x="2474539" y="5205826"/>
                  <a:pt x="2469500" y="5209878"/>
                  <a:pt x="2463106" y="5214720"/>
                </a:cubicBezTo>
                <a:cubicBezTo>
                  <a:pt x="2463061" y="5216114"/>
                  <a:pt x="2462971" y="5218902"/>
                  <a:pt x="2462879" y="5221691"/>
                </a:cubicBezTo>
                <a:cubicBezTo>
                  <a:pt x="2461971" y="5221510"/>
                  <a:pt x="2461152" y="5221133"/>
                  <a:pt x="2460229" y="5221415"/>
                </a:cubicBezTo>
                <a:cubicBezTo>
                  <a:pt x="2442267" y="5226365"/>
                  <a:pt x="2424215" y="5231514"/>
                  <a:pt x="2406166" y="5236660"/>
                </a:cubicBezTo>
                <a:cubicBezTo>
                  <a:pt x="2405331" y="5236748"/>
                  <a:pt x="2404330" y="5236760"/>
                  <a:pt x="2403483" y="5237314"/>
                </a:cubicBezTo>
                <a:cubicBezTo>
                  <a:pt x="2399249" y="5239614"/>
                  <a:pt x="2394253" y="5244862"/>
                  <a:pt x="2391288" y="5243973"/>
                </a:cubicBezTo>
                <a:cubicBezTo>
                  <a:pt x="2385848" y="5242416"/>
                  <a:pt x="2381690" y="5237203"/>
                  <a:pt x="2376980" y="5233626"/>
                </a:cubicBezTo>
                <a:cubicBezTo>
                  <a:pt x="2375952" y="5237162"/>
                  <a:pt x="2374475" y="5241671"/>
                  <a:pt x="2372612" y="5247888"/>
                </a:cubicBezTo>
                <a:cubicBezTo>
                  <a:pt x="2360210" y="5250678"/>
                  <a:pt x="2347137" y="5253633"/>
                  <a:pt x="2334320" y="5256467"/>
                </a:cubicBezTo>
                <a:cubicBezTo>
                  <a:pt x="2334349" y="5255537"/>
                  <a:pt x="2334290" y="5254803"/>
                  <a:pt x="2334229" y="5254067"/>
                </a:cubicBezTo>
                <a:cubicBezTo>
                  <a:pt x="2337791" y="5251933"/>
                  <a:pt x="2341280" y="5249525"/>
                  <a:pt x="2344844" y="5247390"/>
                </a:cubicBezTo>
                <a:cubicBezTo>
                  <a:pt x="2344694" y="5246851"/>
                  <a:pt x="2344634" y="5246116"/>
                  <a:pt x="2344574" y="5245380"/>
                </a:cubicBezTo>
                <a:cubicBezTo>
                  <a:pt x="2333783" y="5247259"/>
                  <a:pt x="2322902" y="5249335"/>
                  <a:pt x="2311351" y="5251573"/>
                </a:cubicBezTo>
                <a:cubicBezTo>
                  <a:pt x="2310962" y="5253280"/>
                  <a:pt x="2310710" y="5255994"/>
                  <a:pt x="2310203" y="5258826"/>
                </a:cubicBezTo>
                <a:cubicBezTo>
                  <a:pt x="2309531" y="5258990"/>
                  <a:pt x="2308608" y="5259272"/>
                  <a:pt x="2307773" y="5259360"/>
                </a:cubicBezTo>
                <a:cubicBezTo>
                  <a:pt x="2307714" y="5256032"/>
                  <a:pt x="2307579" y="5252435"/>
                  <a:pt x="2307609" y="5248911"/>
                </a:cubicBezTo>
                <a:cubicBezTo>
                  <a:pt x="2301066" y="5253215"/>
                  <a:pt x="2292868" y="5252040"/>
                  <a:pt x="2286992" y="5258775"/>
                </a:cubicBezTo>
                <a:cubicBezTo>
                  <a:pt x="2286218" y="5259597"/>
                  <a:pt x="2283699" y="5260326"/>
                  <a:pt x="2283223" y="5259635"/>
                </a:cubicBezTo>
                <a:cubicBezTo>
                  <a:pt x="2278424" y="5253657"/>
                  <a:pt x="2272238" y="5257181"/>
                  <a:pt x="2266530" y="5258802"/>
                </a:cubicBezTo>
                <a:cubicBezTo>
                  <a:pt x="2260820" y="5260423"/>
                  <a:pt x="2255410" y="5260533"/>
                  <a:pt x="2249401" y="5266260"/>
                </a:cubicBezTo>
                <a:cubicBezTo>
                  <a:pt x="2243647" y="5271868"/>
                  <a:pt x="2233915" y="5271876"/>
                  <a:pt x="2225196" y="5271407"/>
                </a:cubicBezTo>
                <a:cubicBezTo>
                  <a:pt x="2228504" y="5269391"/>
                  <a:pt x="2231887" y="5267645"/>
                  <a:pt x="2236554" y="5264835"/>
                </a:cubicBezTo>
                <a:cubicBezTo>
                  <a:pt x="2231515" y="5263702"/>
                  <a:pt x="2227297" y="5262941"/>
                  <a:pt x="2223169" y="5261988"/>
                </a:cubicBezTo>
                <a:cubicBezTo>
                  <a:pt x="2223856" y="5258766"/>
                  <a:pt x="2224348" y="5256397"/>
                  <a:pt x="2225107" y="5253447"/>
                </a:cubicBezTo>
                <a:cubicBezTo>
                  <a:pt x="2216418" y="5254641"/>
                  <a:pt x="2208400" y="5255673"/>
                  <a:pt x="2200380" y="5256704"/>
                </a:cubicBezTo>
                <a:cubicBezTo>
                  <a:pt x="2199724" y="5253811"/>
                  <a:pt x="2199292" y="5251725"/>
                  <a:pt x="2198859" y="5249640"/>
                </a:cubicBezTo>
                <a:cubicBezTo>
                  <a:pt x="2197444" y="5249695"/>
                  <a:pt x="2195953" y="5249483"/>
                  <a:pt x="2195684" y="5250068"/>
                </a:cubicBezTo>
                <a:cubicBezTo>
                  <a:pt x="2188201" y="5262899"/>
                  <a:pt x="2177544" y="5258002"/>
                  <a:pt x="2168258" y="5259630"/>
                </a:cubicBezTo>
                <a:cubicBezTo>
                  <a:pt x="2158465" y="5261497"/>
                  <a:pt x="2148642" y="5261700"/>
                  <a:pt x="2138761" y="5263762"/>
                </a:cubicBezTo>
                <a:cubicBezTo>
                  <a:pt x="2134408" y="5264592"/>
                  <a:pt x="2133618" y="5268472"/>
                  <a:pt x="2135375" y="5273289"/>
                </a:cubicBezTo>
                <a:cubicBezTo>
                  <a:pt x="2136597" y="5276681"/>
                  <a:pt x="2136611" y="5281403"/>
                  <a:pt x="2129799" y="5281102"/>
                </a:cubicBezTo>
                <a:cubicBezTo>
                  <a:pt x="2126224" y="5281108"/>
                  <a:pt x="2122167" y="5285612"/>
                  <a:pt x="2118413" y="5286008"/>
                </a:cubicBezTo>
                <a:cubicBezTo>
                  <a:pt x="2104385" y="5287582"/>
                  <a:pt x="2090463" y="5288495"/>
                  <a:pt x="2076364" y="5287202"/>
                </a:cubicBezTo>
                <a:cubicBezTo>
                  <a:pt x="2081223" y="5286135"/>
                  <a:pt x="2086096" y="5284602"/>
                  <a:pt x="2090852" y="5284192"/>
                </a:cubicBezTo>
                <a:cubicBezTo>
                  <a:pt x="2096604" y="5283771"/>
                  <a:pt x="2095667" y="5274144"/>
                  <a:pt x="2102225" y="5274563"/>
                </a:cubicBezTo>
                <a:cubicBezTo>
                  <a:pt x="2106788" y="5275008"/>
                  <a:pt x="2111840" y="5273086"/>
                  <a:pt x="2116655" y="5270817"/>
                </a:cubicBezTo>
                <a:cubicBezTo>
                  <a:pt x="2102673" y="5265809"/>
                  <a:pt x="2087486" y="5269912"/>
                  <a:pt x="2072714" y="5271378"/>
                </a:cubicBezTo>
                <a:cubicBezTo>
                  <a:pt x="2057108" y="5272931"/>
                  <a:pt x="2040904" y="5277513"/>
                  <a:pt x="2025895" y="5276041"/>
                </a:cubicBezTo>
                <a:cubicBezTo>
                  <a:pt x="2011467" y="5274597"/>
                  <a:pt x="1996233" y="5282689"/>
                  <a:pt x="1981775" y="5274397"/>
                </a:cubicBezTo>
                <a:cubicBezTo>
                  <a:pt x="1992240" y="5272366"/>
                  <a:pt x="2001794" y="5270153"/>
                  <a:pt x="2011245" y="5268601"/>
                </a:cubicBezTo>
                <a:cubicBezTo>
                  <a:pt x="2023036" y="5266708"/>
                  <a:pt x="2034974" y="5265356"/>
                  <a:pt x="2046811" y="5256883"/>
                </a:cubicBezTo>
                <a:cubicBezTo>
                  <a:pt x="2031293" y="5258241"/>
                  <a:pt x="2016939" y="5259664"/>
                  <a:pt x="2002420" y="5261009"/>
                </a:cubicBezTo>
                <a:cubicBezTo>
                  <a:pt x="2001782" y="5257651"/>
                  <a:pt x="2001438" y="5255372"/>
                  <a:pt x="2001170" y="5253362"/>
                </a:cubicBezTo>
                <a:cubicBezTo>
                  <a:pt x="1995863" y="5252810"/>
                  <a:pt x="1990556" y="5252258"/>
                  <a:pt x="1985251" y="5251707"/>
                </a:cubicBezTo>
                <a:cubicBezTo>
                  <a:pt x="1986219" y="5247436"/>
                  <a:pt x="1986727" y="5244605"/>
                  <a:pt x="1987309" y="5242042"/>
                </a:cubicBezTo>
                <a:cubicBezTo>
                  <a:pt x="1973761" y="5236523"/>
                  <a:pt x="1960227" y="5235729"/>
                  <a:pt x="1945648" y="5238935"/>
                </a:cubicBezTo>
                <a:cubicBezTo>
                  <a:pt x="1952401" y="5228125"/>
                  <a:pt x="1961718" y="5230755"/>
                  <a:pt x="1971421" y="5229084"/>
                </a:cubicBezTo>
                <a:cubicBezTo>
                  <a:pt x="1965043" y="5220494"/>
                  <a:pt x="1959708" y="5213089"/>
                  <a:pt x="1953807" y="5205192"/>
                </a:cubicBezTo>
                <a:cubicBezTo>
                  <a:pt x="1958264" y="5198516"/>
                  <a:pt x="1962031" y="5210622"/>
                  <a:pt x="1967013" y="5205835"/>
                </a:cubicBezTo>
                <a:cubicBezTo>
                  <a:pt x="1964733" y="5193942"/>
                  <a:pt x="1959025" y="5190376"/>
                  <a:pt x="1948352" y="5193724"/>
                </a:cubicBezTo>
                <a:cubicBezTo>
                  <a:pt x="1940452" y="5196226"/>
                  <a:pt x="1932477" y="5198456"/>
                  <a:pt x="1922908" y="5201134"/>
                </a:cubicBezTo>
                <a:cubicBezTo>
                  <a:pt x="1926829" y="5185250"/>
                  <a:pt x="1938321" y="5190058"/>
                  <a:pt x="1944731" y="5182159"/>
                </a:cubicBezTo>
                <a:cubicBezTo>
                  <a:pt x="1938620" y="5183358"/>
                  <a:pt x="1932509" y="5184558"/>
                  <a:pt x="1924638" y="5186131"/>
                </a:cubicBezTo>
                <a:cubicBezTo>
                  <a:pt x="1930228" y="5183039"/>
                  <a:pt x="1934134" y="5180590"/>
                  <a:pt x="1939561" y="5177423"/>
                </a:cubicBezTo>
                <a:cubicBezTo>
                  <a:pt x="1936102" y="5173713"/>
                  <a:pt x="1933538" y="5170649"/>
                  <a:pt x="1931051" y="5167854"/>
                </a:cubicBezTo>
                <a:cubicBezTo>
                  <a:pt x="1937520" y="5158095"/>
                  <a:pt x="1951008" y="5173251"/>
                  <a:pt x="1955808" y="5155889"/>
                </a:cubicBezTo>
                <a:cubicBezTo>
                  <a:pt x="1945868" y="5154621"/>
                  <a:pt x="1958984" y="5145086"/>
                  <a:pt x="1953263" y="5141984"/>
                </a:cubicBezTo>
                <a:cubicBezTo>
                  <a:pt x="1945316" y="5145879"/>
                  <a:pt x="1936956" y="5149817"/>
                  <a:pt x="1928847" y="5153638"/>
                </a:cubicBezTo>
                <a:cubicBezTo>
                  <a:pt x="1924256" y="5146342"/>
                  <a:pt x="1931767" y="5142956"/>
                  <a:pt x="1932588" y="5138145"/>
                </a:cubicBezTo>
                <a:cubicBezTo>
                  <a:pt x="1934124" y="5129183"/>
                  <a:pt x="1942292" y="5139065"/>
                  <a:pt x="1944169" y="5129791"/>
                </a:cubicBezTo>
                <a:cubicBezTo>
                  <a:pt x="1942324" y="5119981"/>
                  <a:pt x="1932605" y="5129899"/>
                  <a:pt x="1927178" y="5125284"/>
                </a:cubicBezTo>
                <a:cubicBezTo>
                  <a:pt x="1929176" y="5122665"/>
                  <a:pt x="1931173" y="5120047"/>
                  <a:pt x="1933782" y="5116529"/>
                </a:cubicBezTo>
                <a:cubicBezTo>
                  <a:pt x="1931831" y="5115161"/>
                  <a:pt x="1929879" y="5113793"/>
                  <a:pt x="1927927" y="5112423"/>
                </a:cubicBezTo>
                <a:cubicBezTo>
                  <a:pt x="1936572" y="5107436"/>
                  <a:pt x="1945724" y="5102209"/>
                  <a:pt x="1952342" y="5098175"/>
                </a:cubicBezTo>
                <a:cubicBezTo>
                  <a:pt x="1956470" y="5091349"/>
                  <a:pt x="1959290" y="5086513"/>
                  <a:pt x="1963076" y="5080000"/>
                </a:cubicBezTo>
                <a:cubicBezTo>
                  <a:pt x="1950988" y="5083406"/>
                  <a:pt x="1939748" y="5086260"/>
                  <a:pt x="1928585" y="5089381"/>
                </a:cubicBezTo>
                <a:cubicBezTo>
                  <a:pt x="1917584" y="5092580"/>
                  <a:pt x="1906658" y="5096049"/>
                  <a:pt x="1895673" y="5098782"/>
                </a:cubicBezTo>
                <a:cubicBezTo>
                  <a:pt x="1893408" y="5099392"/>
                  <a:pt x="1890785" y="5098187"/>
                  <a:pt x="1888382" y="5097792"/>
                </a:cubicBezTo>
                <a:cubicBezTo>
                  <a:pt x="1892259" y="5096270"/>
                  <a:pt x="1896224" y="5094557"/>
                  <a:pt x="1900099" y="5093036"/>
                </a:cubicBezTo>
                <a:cubicBezTo>
                  <a:pt x="1900055" y="5091837"/>
                  <a:pt x="1899846" y="5090563"/>
                  <a:pt x="1899803" y="5089362"/>
                </a:cubicBezTo>
                <a:cubicBezTo>
                  <a:pt x="1894287" y="5090129"/>
                  <a:pt x="1888936" y="5090971"/>
                  <a:pt x="1883422" y="5091740"/>
                </a:cubicBezTo>
                <a:cubicBezTo>
                  <a:pt x="1900965" y="5079050"/>
                  <a:pt x="1920791" y="5078255"/>
                  <a:pt x="1936679" y="5070464"/>
                </a:cubicBezTo>
                <a:cubicBezTo>
                  <a:pt x="1942867" y="5061754"/>
                  <a:pt x="1947920" y="5054644"/>
                  <a:pt x="1952363" y="5048432"/>
                </a:cubicBezTo>
                <a:cubicBezTo>
                  <a:pt x="1952378" y="5042780"/>
                  <a:pt x="1952140" y="5037250"/>
                  <a:pt x="1952811" y="5031899"/>
                </a:cubicBezTo>
                <a:cubicBezTo>
                  <a:pt x="1953661" y="5026158"/>
                  <a:pt x="1941573" y="5026970"/>
                  <a:pt x="1948982" y="5019057"/>
                </a:cubicBezTo>
                <a:cubicBezTo>
                  <a:pt x="1941247" y="5008665"/>
                  <a:pt x="1929188" y="5016330"/>
                  <a:pt x="1918487" y="5012826"/>
                </a:cubicBezTo>
                <a:cubicBezTo>
                  <a:pt x="1922647" y="5010256"/>
                  <a:pt x="1926209" y="5008120"/>
                  <a:pt x="1929516" y="5006105"/>
                </a:cubicBezTo>
                <a:cubicBezTo>
                  <a:pt x="1912480" y="5005586"/>
                  <a:pt x="1896278" y="5015356"/>
                  <a:pt x="1878197" y="5013650"/>
                </a:cubicBezTo>
                <a:cubicBezTo>
                  <a:pt x="1885398" y="5001869"/>
                  <a:pt x="1894356" y="5005276"/>
                  <a:pt x="1902182" y="5002504"/>
                </a:cubicBezTo>
                <a:cubicBezTo>
                  <a:pt x="1910424" y="4999689"/>
                  <a:pt x="1918310" y="4995062"/>
                  <a:pt x="1929042" y="4989854"/>
                </a:cubicBezTo>
                <a:cubicBezTo>
                  <a:pt x="1916896" y="4984742"/>
                  <a:pt x="1908696" y="4991350"/>
                  <a:pt x="1899961" y="4993940"/>
                </a:cubicBezTo>
                <a:cubicBezTo>
                  <a:pt x="1891481" y="4996410"/>
                  <a:pt x="1882894" y="4996945"/>
                  <a:pt x="1872267" y="4998899"/>
                </a:cubicBezTo>
                <a:cubicBezTo>
                  <a:pt x="1888381" y="4981545"/>
                  <a:pt x="1906374" y="4978257"/>
                  <a:pt x="1922710" y="4972089"/>
                </a:cubicBezTo>
                <a:cubicBezTo>
                  <a:pt x="1924396" y="4966260"/>
                  <a:pt x="1925887" y="4961287"/>
                  <a:pt x="1927392" y="4955846"/>
                </a:cubicBezTo>
                <a:cubicBezTo>
                  <a:pt x="1924887" y="4956112"/>
                  <a:pt x="1921877" y="4956615"/>
                  <a:pt x="1917284" y="4957099"/>
                </a:cubicBezTo>
                <a:cubicBezTo>
                  <a:pt x="1920014" y="4952456"/>
                  <a:pt x="1921952" y="4949104"/>
                  <a:pt x="1925024" y="4944148"/>
                </a:cubicBezTo>
                <a:cubicBezTo>
                  <a:pt x="1910922" y="4948044"/>
                  <a:pt x="1898000" y="4951538"/>
                  <a:pt x="1885240" y="4955107"/>
                </a:cubicBezTo>
                <a:cubicBezTo>
                  <a:pt x="1885180" y="4954372"/>
                  <a:pt x="1884957" y="4953564"/>
                  <a:pt x="1884808" y="4953022"/>
                </a:cubicBezTo>
                <a:cubicBezTo>
                  <a:pt x="1890591" y="4949077"/>
                  <a:pt x="1896464" y="4944939"/>
                  <a:pt x="1903948" y="4939889"/>
                </a:cubicBezTo>
                <a:cubicBezTo>
                  <a:pt x="1900162" y="4938619"/>
                  <a:pt x="1897285" y="4937535"/>
                  <a:pt x="1892843" y="4935964"/>
                </a:cubicBezTo>
                <a:cubicBezTo>
                  <a:pt x="1904170" y="4930324"/>
                  <a:pt x="1913727" y="4925519"/>
                  <a:pt x="1926323" y="4919279"/>
                </a:cubicBezTo>
                <a:cubicBezTo>
                  <a:pt x="1920495" y="4916837"/>
                  <a:pt x="1918036" y="4915706"/>
                  <a:pt x="1914592" y="4914125"/>
                </a:cubicBezTo>
                <a:cubicBezTo>
                  <a:pt x="1917827" y="4911839"/>
                  <a:pt x="1920049" y="4910030"/>
                  <a:pt x="1923627" y="4907431"/>
                </a:cubicBezTo>
                <a:cubicBezTo>
                  <a:pt x="1911389" y="4905108"/>
                  <a:pt x="1922599" y="4890217"/>
                  <a:pt x="1913463" y="4884606"/>
                </a:cubicBezTo>
                <a:cubicBezTo>
                  <a:pt x="1918099" y="4882726"/>
                  <a:pt x="1921558" y="4881249"/>
                  <a:pt x="1925180" y="4879848"/>
                </a:cubicBezTo>
                <a:cubicBezTo>
                  <a:pt x="1925194" y="4879382"/>
                  <a:pt x="1925135" y="4878650"/>
                  <a:pt x="1924985" y="4878108"/>
                </a:cubicBezTo>
                <a:cubicBezTo>
                  <a:pt x="1919976" y="4878637"/>
                  <a:pt x="1914968" y="4879165"/>
                  <a:pt x="1909960" y="4879694"/>
                </a:cubicBezTo>
                <a:cubicBezTo>
                  <a:pt x="1909992" y="4878765"/>
                  <a:pt x="1909946" y="4877565"/>
                  <a:pt x="1909812" y="4876561"/>
                </a:cubicBezTo>
                <a:cubicBezTo>
                  <a:pt x="1921528" y="4871804"/>
                  <a:pt x="1933409" y="4867125"/>
                  <a:pt x="1946139" y="4861892"/>
                </a:cubicBezTo>
                <a:cubicBezTo>
                  <a:pt x="1947315" y="4864081"/>
                  <a:pt x="1948537" y="4867474"/>
                  <a:pt x="1949937" y="4870474"/>
                </a:cubicBezTo>
                <a:cubicBezTo>
                  <a:pt x="1959285" y="4869581"/>
                  <a:pt x="1953741" y="4860903"/>
                  <a:pt x="1958212" y="4856356"/>
                </a:cubicBezTo>
                <a:cubicBezTo>
                  <a:pt x="1970629" y="4855693"/>
                  <a:pt x="1972627" y="4842700"/>
                  <a:pt x="1977875" y="4832144"/>
                </a:cubicBezTo>
                <a:cubicBezTo>
                  <a:pt x="1974642" y="4826648"/>
                  <a:pt x="1971423" y="4820691"/>
                  <a:pt x="1967412" y="4813425"/>
                </a:cubicBezTo>
                <a:cubicBezTo>
                  <a:pt x="1977849" y="4807136"/>
                  <a:pt x="1987089" y="4801716"/>
                  <a:pt x="1996258" y="4796025"/>
                </a:cubicBezTo>
                <a:cubicBezTo>
                  <a:pt x="1996287" y="4795096"/>
                  <a:pt x="1996482" y="4794240"/>
                  <a:pt x="1996510" y="4793311"/>
                </a:cubicBezTo>
                <a:cubicBezTo>
                  <a:pt x="1993440" y="4793080"/>
                  <a:pt x="1990237" y="4791844"/>
                  <a:pt x="1987136" y="4792541"/>
                </a:cubicBezTo>
                <a:cubicBezTo>
                  <a:pt x="1969697" y="4796789"/>
                  <a:pt x="1952406" y="4801579"/>
                  <a:pt x="1935129" y="4805902"/>
                </a:cubicBezTo>
                <a:cubicBezTo>
                  <a:pt x="1932192" y="4806674"/>
                  <a:pt x="1929138" y="4805979"/>
                  <a:pt x="1926231" y="4805822"/>
                </a:cubicBezTo>
                <a:cubicBezTo>
                  <a:pt x="1924487" y="4805728"/>
                  <a:pt x="1922206" y="4804208"/>
                  <a:pt x="1921267" y="4804955"/>
                </a:cubicBezTo>
                <a:cubicBezTo>
                  <a:pt x="1909163" y="4814013"/>
                  <a:pt x="1896912" y="4809562"/>
                  <a:pt x="1885077" y="4810257"/>
                </a:cubicBezTo>
                <a:cubicBezTo>
                  <a:pt x="1861660" y="4811522"/>
                  <a:pt x="1783698" y="4742220"/>
                  <a:pt x="1760564" y="4747624"/>
                </a:cubicBezTo>
                <a:cubicBezTo>
                  <a:pt x="1753277" y="4749226"/>
                  <a:pt x="1742723" y="4754044"/>
                  <a:pt x="1735598" y="4745349"/>
                </a:cubicBezTo>
                <a:cubicBezTo>
                  <a:pt x="1733751" y="4743320"/>
                  <a:pt x="1728011" y="4743277"/>
                  <a:pt x="1725046" y="4744980"/>
                </a:cubicBezTo>
                <a:cubicBezTo>
                  <a:pt x="1717160" y="4749609"/>
                  <a:pt x="1712108" y="4746345"/>
                  <a:pt x="1708829" y="4742245"/>
                </a:cubicBezTo>
                <a:cubicBezTo>
                  <a:pt x="1701808" y="4743263"/>
                  <a:pt x="1696607" y="4744646"/>
                  <a:pt x="1691269" y="4745024"/>
                </a:cubicBezTo>
                <a:cubicBezTo>
                  <a:pt x="1684264" y="4745578"/>
                  <a:pt x="1676605" y="4743237"/>
                  <a:pt x="1673710" y="4755585"/>
                </a:cubicBezTo>
                <a:cubicBezTo>
                  <a:pt x="1673308" y="4757756"/>
                  <a:pt x="1668567" y="4760295"/>
                  <a:pt x="1665631" y="4761068"/>
                </a:cubicBezTo>
                <a:cubicBezTo>
                  <a:pt x="1658909" y="4763167"/>
                  <a:pt x="1651979" y="4763991"/>
                  <a:pt x="1644778" y="4765398"/>
                </a:cubicBezTo>
                <a:cubicBezTo>
                  <a:pt x="1644138" y="4762039"/>
                  <a:pt x="1643466" y="4759608"/>
                  <a:pt x="1642677" y="4755709"/>
                </a:cubicBezTo>
                <a:cubicBezTo>
                  <a:pt x="1636223" y="4762410"/>
                  <a:pt x="1627488" y="4759812"/>
                  <a:pt x="1621780" y="4769214"/>
                </a:cubicBezTo>
                <a:cubicBezTo>
                  <a:pt x="1619930" y="4772375"/>
                  <a:pt x="1609062" y="4773983"/>
                  <a:pt x="1606650" y="4771459"/>
                </a:cubicBezTo>
                <a:cubicBezTo>
                  <a:pt x="1598691" y="4762851"/>
                  <a:pt x="1591221" y="4767437"/>
                  <a:pt x="1584650" y="4772669"/>
                </a:cubicBezTo>
                <a:cubicBezTo>
                  <a:pt x="1578731" y="4770422"/>
                  <a:pt x="1573798" y="4768627"/>
                  <a:pt x="1566898" y="4765928"/>
                </a:cubicBezTo>
                <a:cubicBezTo>
                  <a:pt x="1568001" y="4770443"/>
                  <a:pt x="1568267" y="4772452"/>
                  <a:pt x="1569146" y="4776156"/>
                </a:cubicBezTo>
                <a:cubicBezTo>
                  <a:pt x="1550501" y="4779144"/>
                  <a:pt x="1532017" y="4782205"/>
                  <a:pt x="1513787" y="4785148"/>
                </a:cubicBezTo>
                <a:cubicBezTo>
                  <a:pt x="1513711" y="4784877"/>
                  <a:pt x="1513565" y="4784336"/>
                  <a:pt x="1513400" y="4784261"/>
                </a:cubicBezTo>
                <a:cubicBezTo>
                  <a:pt x="1516531" y="4782635"/>
                  <a:pt x="1519735" y="4781277"/>
                  <a:pt x="1524550" y="4779008"/>
                </a:cubicBezTo>
                <a:cubicBezTo>
                  <a:pt x="1512476" y="4776764"/>
                  <a:pt x="1502177" y="4773683"/>
                  <a:pt x="1491012" y="4781993"/>
                </a:cubicBezTo>
                <a:cubicBezTo>
                  <a:pt x="1489819" y="4782859"/>
                  <a:pt x="1487869" y="4784083"/>
                  <a:pt x="1487211" y="4783782"/>
                </a:cubicBezTo>
                <a:cubicBezTo>
                  <a:pt x="1478612" y="4777001"/>
                  <a:pt x="1472262" y="4785639"/>
                  <a:pt x="1465122" y="4790374"/>
                </a:cubicBezTo>
                <a:cubicBezTo>
                  <a:pt x="1459263" y="4794049"/>
                  <a:pt x="1452718" y="4795758"/>
                  <a:pt x="1446475" y="4793359"/>
                </a:cubicBezTo>
                <a:cubicBezTo>
                  <a:pt x="1446741" y="4790183"/>
                  <a:pt x="1447070" y="4787740"/>
                  <a:pt x="1447325" y="4785026"/>
                </a:cubicBezTo>
                <a:cubicBezTo>
                  <a:pt x="1440275" y="4784382"/>
                  <a:pt x="1434774" y="4784684"/>
                  <a:pt x="1428468" y="4791926"/>
                </a:cubicBezTo>
                <a:cubicBezTo>
                  <a:pt x="1423460" y="4797640"/>
                  <a:pt x="1415084" y="4799451"/>
                  <a:pt x="1407242" y="4794906"/>
                </a:cubicBezTo>
                <a:cubicBezTo>
                  <a:pt x="1411386" y="4792802"/>
                  <a:pt x="1414607" y="4790979"/>
                  <a:pt x="1421212" y="4787411"/>
                </a:cubicBezTo>
                <a:cubicBezTo>
                  <a:pt x="1406007" y="4786792"/>
                  <a:pt x="1393963" y="4786210"/>
                  <a:pt x="1378760" y="4785592"/>
                </a:cubicBezTo>
                <a:cubicBezTo>
                  <a:pt x="1384826" y="4783192"/>
                  <a:pt x="1388196" y="4781911"/>
                  <a:pt x="1392160" y="4780196"/>
                </a:cubicBezTo>
                <a:cubicBezTo>
                  <a:pt x="1391043" y="4778739"/>
                  <a:pt x="1390359" y="4776773"/>
                  <a:pt x="1389524" y="4776861"/>
                </a:cubicBezTo>
                <a:cubicBezTo>
                  <a:pt x="1373678" y="4778070"/>
                  <a:pt x="1357655" y="4779667"/>
                  <a:pt x="1341648" y="4780801"/>
                </a:cubicBezTo>
                <a:cubicBezTo>
                  <a:pt x="1321137" y="4782225"/>
                  <a:pt x="1300463" y="4783571"/>
                  <a:pt x="1279789" y="4784920"/>
                </a:cubicBezTo>
                <a:cubicBezTo>
                  <a:pt x="1279207" y="4784888"/>
                  <a:pt x="1278820" y="4784001"/>
                  <a:pt x="1278343" y="4783312"/>
                </a:cubicBezTo>
                <a:cubicBezTo>
                  <a:pt x="1292161" y="4780464"/>
                  <a:pt x="1305816" y="4777542"/>
                  <a:pt x="1319632" y="4774694"/>
                </a:cubicBezTo>
                <a:cubicBezTo>
                  <a:pt x="1318142" y="4769293"/>
                  <a:pt x="1315668" y="4766035"/>
                  <a:pt x="1309498" y="4766501"/>
                </a:cubicBezTo>
                <a:cubicBezTo>
                  <a:pt x="1296246" y="4767251"/>
                  <a:pt x="1283010" y="4767536"/>
                  <a:pt x="1269865" y="4767626"/>
                </a:cubicBezTo>
                <a:cubicBezTo>
                  <a:pt x="1266539" y="4767514"/>
                  <a:pt x="1263351" y="4765811"/>
                  <a:pt x="1259968" y="4764965"/>
                </a:cubicBezTo>
                <a:cubicBezTo>
                  <a:pt x="1270029" y="4754732"/>
                  <a:pt x="1282237" y="4755390"/>
                  <a:pt x="1293714" y="4752883"/>
                </a:cubicBezTo>
                <a:cubicBezTo>
                  <a:pt x="1295892" y="4752467"/>
                  <a:pt x="1297902" y="4751978"/>
                  <a:pt x="1300078" y="4751563"/>
                </a:cubicBezTo>
                <a:cubicBezTo>
                  <a:pt x="1300199" y="4750439"/>
                  <a:pt x="1300064" y="4749434"/>
                  <a:pt x="1300184" y="4748311"/>
                </a:cubicBezTo>
                <a:cubicBezTo>
                  <a:pt x="1282341" y="4749544"/>
                  <a:pt x="1264500" y="4750779"/>
                  <a:pt x="1246911" y="4751894"/>
                </a:cubicBezTo>
                <a:cubicBezTo>
                  <a:pt x="1244779" y="4745726"/>
                  <a:pt x="1245020" y="4738290"/>
                  <a:pt x="1236449" y="4735769"/>
                </a:cubicBezTo>
                <a:cubicBezTo>
                  <a:pt x="1237091" y="4739127"/>
                  <a:pt x="1237462" y="4740477"/>
                  <a:pt x="1237492" y="4742142"/>
                </a:cubicBezTo>
                <a:cubicBezTo>
                  <a:pt x="1237640" y="4745275"/>
                  <a:pt x="1238581" y="4749714"/>
                  <a:pt x="1237030" y="4751361"/>
                </a:cubicBezTo>
                <a:cubicBezTo>
                  <a:pt x="1235137" y="4753321"/>
                  <a:pt x="1230098" y="4754779"/>
                  <a:pt x="1228474" y="4753559"/>
                </a:cubicBezTo>
                <a:cubicBezTo>
                  <a:pt x="1222154" y="4748299"/>
                  <a:pt x="1214493" y="4753738"/>
                  <a:pt x="1207724" y="4752044"/>
                </a:cubicBezTo>
                <a:cubicBezTo>
                  <a:pt x="1201123" y="4750424"/>
                  <a:pt x="1193223" y="4752926"/>
                  <a:pt x="1185875" y="4753793"/>
                </a:cubicBezTo>
                <a:cubicBezTo>
                  <a:pt x="1179613" y="4754454"/>
                  <a:pt x="1173175" y="4755504"/>
                  <a:pt x="1166407" y="4753810"/>
                </a:cubicBezTo>
                <a:cubicBezTo>
                  <a:pt x="1168880" y="4751882"/>
                  <a:pt x="1171193" y="4749878"/>
                  <a:pt x="1175291" y="4746574"/>
                </a:cubicBezTo>
                <a:cubicBezTo>
                  <a:pt x="1148374" y="4740335"/>
                  <a:pt x="1121870" y="4754805"/>
                  <a:pt x="1095012" y="4754488"/>
                </a:cubicBezTo>
                <a:cubicBezTo>
                  <a:pt x="1096173" y="4749363"/>
                  <a:pt x="1096965" y="4745483"/>
                  <a:pt x="1097919" y="4741677"/>
                </a:cubicBezTo>
                <a:cubicBezTo>
                  <a:pt x="1099095" y="4741274"/>
                  <a:pt x="1100602" y="4741023"/>
                  <a:pt x="1100602" y="4741023"/>
                </a:cubicBezTo>
                <a:cubicBezTo>
                  <a:pt x="1102434" y="4746111"/>
                  <a:pt x="1106608" y="4745669"/>
                  <a:pt x="1110780" y="4745229"/>
                </a:cubicBezTo>
                <a:cubicBezTo>
                  <a:pt x="1124645" y="4743581"/>
                  <a:pt x="1138342" y="4741858"/>
                  <a:pt x="1152206" y="4740211"/>
                </a:cubicBezTo>
                <a:cubicBezTo>
                  <a:pt x="1154873" y="4740022"/>
                  <a:pt x="1157883" y="4739519"/>
                  <a:pt x="1160357" y="4740183"/>
                </a:cubicBezTo>
                <a:cubicBezTo>
                  <a:pt x="1171000" y="4742951"/>
                  <a:pt x="1180823" y="4737562"/>
                  <a:pt x="1193225" y="4732177"/>
                </a:cubicBezTo>
                <a:cubicBezTo>
                  <a:pt x="1189438" y="4730911"/>
                  <a:pt x="1187487" y="4729541"/>
                  <a:pt x="1185488" y="4729566"/>
                </a:cubicBezTo>
                <a:cubicBezTo>
                  <a:pt x="1176754" y="4729561"/>
                  <a:pt x="1167827" y="4730410"/>
                  <a:pt x="1159105" y="4729941"/>
                </a:cubicBezTo>
                <a:cubicBezTo>
                  <a:pt x="1156454" y="4729666"/>
                  <a:pt x="1153547" y="4726917"/>
                  <a:pt x="1152130" y="4724379"/>
                </a:cubicBezTo>
                <a:cubicBezTo>
                  <a:pt x="1150165" y="4720881"/>
                  <a:pt x="1149554" y="4716594"/>
                  <a:pt x="1148285" y="4712003"/>
                </a:cubicBezTo>
                <a:cubicBezTo>
                  <a:pt x="1156737" y="4710463"/>
                  <a:pt x="1165936" y="4714215"/>
                  <a:pt x="1170036" y="4697944"/>
                </a:cubicBezTo>
                <a:cubicBezTo>
                  <a:pt x="1173136" y="4705028"/>
                  <a:pt x="1175012" y="4708719"/>
                  <a:pt x="1176950" y="4713147"/>
                </a:cubicBezTo>
                <a:cubicBezTo>
                  <a:pt x="1183523" y="4710508"/>
                  <a:pt x="1188429" y="4702858"/>
                  <a:pt x="1196179" y="4705005"/>
                </a:cubicBezTo>
                <a:cubicBezTo>
                  <a:pt x="1198489" y="4705593"/>
                  <a:pt x="1203275" y="4699068"/>
                  <a:pt x="1207136" y="4695418"/>
                </a:cubicBezTo>
                <a:cubicBezTo>
                  <a:pt x="1209193" y="4696128"/>
                  <a:pt x="1212322" y="4697094"/>
                  <a:pt x="1215615" y="4698137"/>
                </a:cubicBezTo>
                <a:cubicBezTo>
                  <a:pt x="1216347" y="4693521"/>
                  <a:pt x="1217169" y="4688710"/>
                  <a:pt x="1218211" y="4682117"/>
                </a:cubicBezTo>
                <a:cubicBezTo>
                  <a:pt x="1206973" y="4690157"/>
                  <a:pt x="1203456" y="4680524"/>
                  <a:pt x="1194974" y="4677804"/>
                </a:cubicBezTo>
                <a:cubicBezTo>
                  <a:pt x="1198880" y="4675356"/>
                  <a:pt x="1200684" y="4673590"/>
                  <a:pt x="1202531" y="4673026"/>
                </a:cubicBezTo>
                <a:cubicBezTo>
                  <a:pt x="1211757" y="4670663"/>
                  <a:pt x="1220390" y="4668732"/>
                  <a:pt x="1227679" y="4659350"/>
                </a:cubicBezTo>
                <a:cubicBezTo>
                  <a:pt x="1230540" y="4655714"/>
                  <a:pt x="1237055" y="4654933"/>
                  <a:pt x="1242005" y="4653671"/>
                </a:cubicBezTo>
                <a:cubicBezTo>
                  <a:pt x="1258535" y="4649239"/>
                  <a:pt x="1273381" y="4640262"/>
                  <a:pt x="1286812" y="4626157"/>
                </a:cubicBezTo>
                <a:cubicBezTo>
                  <a:pt x="1280551" y="4626818"/>
                  <a:pt x="1274187" y="4628136"/>
                  <a:pt x="1267853" y="4628528"/>
                </a:cubicBezTo>
                <a:cubicBezTo>
                  <a:pt x="1261009" y="4629156"/>
                  <a:pt x="1253960" y="4628510"/>
                  <a:pt x="1249771" y="4639789"/>
                </a:cubicBezTo>
                <a:cubicBezTo>
                  <a:pt x="1245150" y="4633424"/>
                  <a:pt x="1239129" y="4634430"/>
                  <a:pt x="1232735" y="4636678"/>
                </a:cubicBezTo>
                <a:cubicBezTo>
                  <a:pt x="1220451" y="4640938"/>
                  <a:pt x="1208169" y="4645199"/>
                  <a:pt x="1194709" y="4649861"/>
                </a:cubicBezTo>
                <a:cubicBezTo>
                  <a:pt x="1195692" y="4652907"/>
                  <a:pt x="1196676" y="4655951"/>
                  <a:pt x="1197660" y="4658997"/>
                </a:cubicBezTo>
                <a:cubicBezTo>
                  <a:pt x="1190847" y="4663885"/>
                  <a:pt x="1190714" y="4657692"/>
                  <a:pt x="1190506" y="4653824"/>
                </a:cubicBezTo>
                <a:cubicBezTo>
                  <a:pt x="1190357" y="4650690"/>
                  <a:pt x="1192221" y="4647067"/>
                  <a:pt x="1193531" y="4642482"/>
                </a:cubicBezTo>
                <a:cubicBezTo>
                  <a:pt x="1180328" y="4644432"/>
                  <a:pt x="1166942" y="4649364"/>
                  <a:pt x="1154005" y="4642947"/>
                </a:cubicBezTo>
                <a:cubicBezTo>
                  <a:pt x="1156196" y="4642068"/>
                  <a:pt x="1158565" y="4640799"/>
                  <a:pt x="1160741" y="4640386"/>
                </a:cubicBezTo>
                <a:cubicBezTo>
                  <a:pt x="1167270" y="4639140"/>
                  <a:pt x="1173679" y="4639020"/>
                  <a:pt x="1180059" y="4637235"/>
                </a:cubicBezTo>
                <a:cubicBezTo>
                  <a:pt x="1189463" y="4634481"/>
                  <a:pt x="1197945" y="4629419"/>
                  <a:pt x="1205922" y="4622001"/>
                </a:cubicBezTo>
                <a:cubicBezTo>
                  <a:pt x="1210214" y="4617842"/>
                  <a:pt x="1216669" y="4616329"/>
                  <a:pt x="1223004" y="4613343"/>
                </a:cubicBezTo>
                <a:cubicBezTo>
                  <a:pt x="1223511" y="4618292"/>
                  <a:pt x="1223675" y="4620962"/>
                  <a:pt x="1223926" y="4623437"/>
                </a:cubicBezTo>
                <a:cubicBezTo>
                  <a:pt x="1231320" y="4623767"/>
                  <a:pt x="1233751" y="4618045"/>
                  <a:pt x="1234556" y="4613699"/>
                </a:cubicBezTo>
                <a:cubicBezTo>
                  <a:pt x="1244378" y="4608311"/>
                  <a:pt x="1252771" y="4603442"/>
                  <a:pt x="1261147" y="4599039"/>
                </a:cubicBezTo>
                <a:cubicBezTo>
                  <a:pt x="1264024" y="4597531"/>
                  <a:pt x="1268333" y="4595503"/>
                  <a:pt x="1270373" y="4596676"/>
                </a:cubicBezTo>
                <a:cubicBezTo>
                  <a:pt x="1277320" y="4600573"/>
                  <a:pt x="1284431" y="4599361"/>
                  <a:pt x="1291377" y="4595477"/>
                </a:cubicBezTo>
                <a:cubicBezTo>
                  <a:pt x="1296965" y="4592387"/>
                  <a:pt x="1302183" y="4587947"/>
                  <a:pt x="1307714" y="4584121"/>
                </a:cubicBezTo>
                <a:cubicBezTo>
                  <a:pt x="1307579" y="4583116"/>
                  <a:pt x="1307370" y="4581841"/>
                  <a:pt x="1307073" y="4580762"/>
                </a:cubicBezTo>
                <a:cubicBezTo>
                  <a:pt x="1299963" y="4581975"/>
                  <a:pt x="1292944" y="4582993"/>
                  <a:pt x="1285908" y="4584476"/>
                </a:cubicBezTo>
                <a:cubicBezTo>
                  <a:pt x="1283731" y="4584892"/>
                  <a:pt x="1281362" y="4586160"/>
                  <a:pt x="1279170" y="4587041"/>
                </a:cubicBezTo>
                <a:cubicBezTo>
                  <a:pt x="1266620" y="4591883"/>
                  <a:pt x="1254590" y="4593432"/>
                  <a:pt x="1246871" y="4582575"/>
                </a:cubicBezTo>
                <a:cubicBezTo>
                  <a:pt x="1238969" y="4585076"/>
                  <a:pt x="1242770" y="4596254"/>
                  <a:pt x="1235525" y="4596461"/>
                </a:cubicBezTo>
                <a:cubicBezTo>
                  <a:pt x="1230443" y="4596720"/>
                  <a:pt x="1225346" y="4594850"/>
                  <a:pt x="1219802" y="4593952"/>
                </a:cubicBezTo>
                <a:cubicBezTo>
                  <a:pt x="1223259" y="4589882"/>
                  <a:pt x="1225943" y="4586636"/>
                  <a:pt x="1230952" y="4580919"/>
                </a:cubicBezTo>
                <a:cubicBezTo>
                  <a:pt x="1211739" y="4583410"/>
                  <a:pt x="1196371" y="4585310"/>
                  <a:pt x="1180751" y="4587327"/>
                </a:cubicBezTo>
                <a:cubicBezTo>
                  <a:pt x="1180616" y="4586322"/>
                  <a:pt x="1180572" y="4585124"/>
                  <a:pt x="1180437" y="4584119"/>
                </a:cubicBezTo>
                <a:cubicBezTo>
                  <a:pt x="1190827" y="4576632"/>
                  <a:pt x="1203094" y="4578024"/>
                  <a:pt x="1214213" y="4573702"/>
                </a:cubicBezTo>
                <a:cubicBezTo>
                  <a:pt x="1225171" y="4569304"/>
                  <a:pt x="1236706" y="4567530"/>
                  <a:pt x="1247872" y="4561815"/>
                </a:cubicBezTo>
                <a:cubicBezTo>
                  <a:pt x="1235977" y="4564364"/>
                  <a:pt x="1224009" y="4566646"/>
                  <a:pt x="1212201" y="4569005"/>
                </a:cubicBezTo>
                <a:cubicBezTo>
                  <a:pt x="1212054" y="4568464"/>
                  <a:pt x="1212068" y="4568000"/>
                  <a:pt x="1211920" y="4567459"/>
                </a:cubicBezTo>
                <a:cubicBezTo>
                  <a:pt x="1217480" y="4565298"/>
                  <a:pt x="1222800" y="4562791"/>
                  <a:pt x="1228436" y="4560900"/>
                </a:cubicBezTo>
                <a:cubicBezTo>
                  <a:pt x="1234323" y="4558890"/>
                  <a:pt x="1239942" y="4557462"/>
                  <a:pt x="1245546" y="4553906"/>
                </a:cubicBezTo>
                <a:cubicBezTo>
                  <a:pt x="1224218" y="4557548"/>
                  <a:pt x="1202888" y="4561187"/>
                  <a:pt x="1181557" y="4564826"/>
                </a:cubicBezTo>
                <a:cubicBezTo>
                  <a:pt x="1181142" y="4564871"/>
                  <a:pt x="1180693" y="4563251"/>
                  <a:pt x="1179918" y="4561481"/>
                </a:cubicBezTo>
                <a:cubicBezTo>
                  <a:pt x="1182542" y="4560093"/>
                  <a:pt x="1184838" y="4558554"/>
                  <a:pt x="1187355" y="4557824"/>
                </a:cubicBezTo>
                <a:cubicBezTo>
                  <a:pt x="1199624" y="4554029"/>
                  <a:pt x="1212056" y="4550309"/>
                  <a:pt x="1224399" y="4546784"/>
                </a:cubicBezTo>
                <a:cubicBezTo>
                  <a:pt x="1226664" y="4546173"/>
                  <a:pt x="1230240" y="4546168"/>
                  <a:pt x="1230957" y="4544610"/>
                </a:cubicBezTo>
                <a:cubicBezTo>
                  <a:pt x="1237887" y="4530818"/>
                  <a:pt x="1246710" y="4541002"/>
                  <a:pt x="1254433" y="4538890"/>
                </a:cubicBezTo>
                <a:cubicBezTo>
                  <a:pt x="1256952" y="4538162"/>
                  <a:pt x="1253388" y="4548080"/>
                  <a:pt x="1259574" y="4544555"/>
                </a:cubicBezTo>
                <a:cubicBezTo>
                  <a:pt x="1262795" y="4542732"/>
                  <a:pt x="1265701" y="4537701"/>
                  <a:pt x="1268370" y="4537513"/>
                </a:cubicBezTo>
                <a:cubicBezTo>
                  <a:pt x="1277863" y="4537160"/>
                  <a:pt x="1282113" y="4526616"/>
                  <a:pt x="1290475" y="4522675"/>
                </a:cubicBezTo>
                <a:cubicBezTo>
                  <a:pt x="1297914" y="4519020"/>
                  <a:pt x="1299867" y="4522981"/>
                  <a:pt x="1303621" y="4525180"/>
                </a:cubicBezTo>
                <a:cubicBezTo>
                  <a:pt x="1311493" y="4518422"/>
                  <a:pt x="1318871" y="4511437"/>
                  <a:pt x="1326637" y="4505335"/>
                </a:cubicBezTo>
                <a:cubicBezTo>
                  <a:pt x="1330303" y="4502542"/>
                  <a:pt x="1333971" y="4499746"/>
                  <a:pt x="1339217" y="4502156"/>
                </a:cubicBezTo>
                <a:cubicBezTo>
                  <a:pt x="1346030" y="4505052"/>
                  <a:pt x="1353422" y="4502790"/>
                  <a:pt x="1359684" y="4496940"/>
                </a:cubicBezTo>
                <a:cubicBezTo>
                  <a:pt x="1359192" y="4494122"/>
                  <a:pt x="1358595" y="4491962"/>
                  <a:pt x="1357807" y="4488063"/>
                </a:cubicBezTo>
                <a:cubicBezTo>
                  <a:pt x="1370209" y="4485271"/>
                  <a:pt x="1383757" y="4490789"/>
                  <a:pt x="1393223" y="4478396"/>
                </a:cubicBezTo>
                <a:cubicBezTo>
                  <a:pt x="1391688" y="4474390"/>
                  <a:pt x="1390556" y="4470806"/>
                  <a:pt x="1389022" y="4466799"/>
                </a:cubicBezTo>
                <a:cubicBezTo>
                  <a:pt x="1382730" y="4465794"/>
                  <a:pt x="1384443" y="4482380"/>
                  <a:pt x="1375278" y="4477696"/>
                </a:cubicBezTo>
                <a:cubicBezTo>
                  <a:pt x="1376201" y="4474820"/>
                  <a:pt x="1377036" y="4472140"/>
                  <a:pt x="1378170" y="4467945"/>
                </a:cubicBezTo>
                <a:cubicBezTo>
                  <a:pt x="1372984" y="4468861"/>
                  <a:pt x="1368958" y="4469841"/>
                  <a:pt x="1364947" y="4470358"/>
                </a:cubicBezTo>
                <a:cubicBezTo>
                  <a:pt x="1361445" y="4470635"/>
                  <a:pt x="1357765" y="4471300"/>
                  <a:pt x="1354291" y="4470648"/>
                </a:cubicBezTo>
                <a:cubicBezTo>
                  <a:pt x="1343217" y="4468389"/>
                  <a:pt x="1332305" y="4468800"/>
                  <a:pt x="1321350" y="4475792"/>
                </a:cubicBezTo>
                <a:cubicBezTo>
                  <a:pt x="1315999" y="4479228"/>
                  <a:pt x="1310647" y="4480071"/>
                  <a:pt x="1305849" y="4476686"/>
                </a:cubicBezTo>
                <a:cubicBezTo>
                  <a:pt x="1293387" y="4468366"/>
                  <a:pt x="1284534" y="4466893"/>
                  <a:pt x="1269585" y="4471341"/>
                </a:cubicBezTo>
                <a:cubicBezTo>
                  <a:pt x="1268824" y="4471699"/>
                  <a:pt x="1267929" y="4471054"/>
                  <a:pt x="1265454" y="4470388"/>
                </a:cubicBezTo>
                <a:cubicBezTo>
                  <a:pt x="1270733" y="4466682"/>
                  <a:pt x="1273131" y="4459296"/>
                  <a:pt x="1279975" y="4463853"/>
                </a:cubicBezTo>
                <a:cubicBezTo>
                  <a:pt x="1280631" y="4464155"/>
                  <a:pt x="1283701" y="4461793"/>
                  <a:pt x="1284164" y="4460355"/>
                </a:cubicBezTo>
                <a:cubicBezTo>
                  <a:pt x="1287055" y="4450603"/>
                  <a:pt x="1294763" y="4448956"/>
                  <a:pt x="1301647" y="4446933"/>
                </a:cubicBezTo>
                <a:cubicBezTo>
                  <a:pt x="1308952" y="4444865"/>
                  <a:pt x="1316435" y="4445001"/>
                  <a:pt x="1323572" y="4442859"/>
                </a:cubicBezTo>
                <a:cubicBezTo>
                  <a:pt x="1331638" y="4440433"/>
                  <a:pt x="1339658" y="4436807"/>
                  <a:pt x="1347275" y="4432762"/>
                </a:cubicBezTo>
                <a:cubicBezTo>
                  <a:pt x="1347529" y="4432644"/>
                  <a:pt x="1347870" y="4432330"/>
                  <a:pt x="1348125" y="4432209"/>
                </a:cubicBezTo>
                <a:cubicBezTo>
                  <a:pt x="1335769" y="4431013"/>
                  <a:pt x="1323247" y="4429740"/>
                  <a:pt x="1310818" y="4428272"/>
                </a:cubicBezTo>
                <a:cubicBezTo>
                  <a:pt x="1307954" y="4429316"/>
                  <a:pt x="1305183" y="4430164"/>
                  <a:pt x="1302157" y="4431132"/>
                </a:cubicBezTo>
                <a:cubicBezTo>
                  <a:pt x="1289964" y="4435198"/>
                  <a:pt x="1277652" y="4437794"/>
                  <a:pt x="1265533" y="4442128"/>
                </a:cubicBezTo>
                <a:cubicBezTo>
                  <a:pt x="1262253" y="4443216"/>
                  <a:pt x="1259854" y="4448007"/>
                  <a:pt x="1256142" y="4452197"/>
                </a:cubicBezTo>
                <a:cubicBezTo>
                  <a:pt x="1254725" y="4452252"/>
                  <a:pt x="1252058" y="4452443"/>
                  <a:pt x="1249061" y="4452480"/>
                </a:cubicBezTo>
                <a:cubicBezTo>
                  <a:pt x="1248420" y="4449121"/>
                  <a:pt x="1247691" y="4445956"/>
                  <a:pt x="1247036" y="4443060"/>
                </a:cubicBezTo>
                <a:cubicBezTo>
                  <a:pt x="1256396" y="4439109"/>
                  <a:pt x="1265415" y="4435472"/>
                  <a:pt x="1274595" y="4431909"/>
                </a:cubicBezTo>
                <a:cubicBezTo>
                  <a:pt x="1276534" y="4431149"/>
                  <a:pt x="1279053" y="4430420"/>
                  <a:pt x="1280693" y="4431174"/>
                </a:cubicBezTo>
                <a:cubicBezTo>
                  <a:pt x="1286356" y="4433540"/>
                  <a:pt x="1290516" y="4430970"/>
                  <a:pt x="1292840" y="4425910"/>
                </a:cubicBezTo>
                <a:cubicBezTo>
                  <a:pt x="1286954" y="4425326"/>
                  <a:pt x="1281320" y="4424624"/>
                  <a:pt x="1275433" y="4424040"/>
                </a:cubicBezTo>
                <a:cubicBezTo>
                  <a:pt x="1272807" y="4425429"/>
                  <a:pt x="1270022" y="4426743"/>
                  <a:pt x="1267398" y="4428130"/>
                </a:cubicBezTo>
                <a:cubicBezTo>
                  <a:pt x="1266786" y="4426435"/>
                  <a:pt x="1266177" y="4424739"/>
                  <a:pt x="1265982" y="4423001"/>
                </a:cubicBezTo>
                <a:cubicBezTo>
                  <a:pt x="1260930" y="4422328"/>
                  <a:pt x="1256324" y="4420685"/>
                  <a:pt x="1255206" y="4414041"/>
                </a:cubicBezTo>
                <a:cubicBezTo>
                  <a:pt x="1260171" y="4412312"/>
                  <a:pt x="1265088" y="4411980"/>
                  <a:pt x="1270008" y="4411645"/>
                </a:cubicBezTo>
                <a:cubicBezTo>
                  <a:pt x="1270351" y="4411331"/>
                  <a:pt x="1270948" y="4410897"/>
                  <a:pt x="1271290" y="4410584"/>
                </a:cubicBezTo>
                <a:cubicBezTo>
                  <a:pt x="1271946" y="4410885"/>
                  <a:pt x="1272602" y="4411186"/>
                  <a:pt x="1273258" y="4411488"/>
                </a:cubicBezTo>
                <a:cubicBezTo>
                  <a:pt x="1277923" y="4411275"/>
                  <a:pt x="1282440" y="4410518"/>
                  <a:pt x="1287089" y="4408176"/>
                </a:cubicBezTo>
                <a:cubicBezTo>
                  <a:pt x="1289371" y="4407101"/>
                  <a:pt x="1293230" y="4411233"/>
                  <a:pt x="1296913" y="4413161"/>
                </a:cubicBezTo>
                <a:cubicBezTo>
                  <a:pt x="1297166" y="4413041"/>
                  <a:pt x="1297672" y="4412800"/>
                  <a:pt x="1297927" y="4412682"/>
                </a:cubicBezTo>
                <a:cubicBezTo>
                  <a:pt x="1301310" y="4405749"/>
                  <a:pt x="1306154" y="4399959"/>
                  <a:pt x="1315292" y="4397790"/>
                </a:cubicBezTo>
                <a:cubicBezTo>
                  <a:pt x="1314502" y="4396484"/>
                  <a:pt x="1313712" y="4395178"/>
                  <a:pt x="1312923" y="4393871"/>
                </a:cubicBezTo>
                <a:cubicBezTo>
                  <a:pt x="1297986" y="4397855"/>
                  <a:pt x="1282963" y="4402034"/>
                  <a:pt x="1267264" y="4406378"/>
                </a:cubicBezTo>
                <a:cubicBezTo>
                  <a:pt x="1268684" y="4398539"/>
                  <a:pt x="1274348" y="4398312"/>
                  <a:pt x="1278014" y="4398110"/>
                </a:cubicBezTo>
                <a:cubicBezTo>
                  <a:pt x="1286599" y="4397577"/>
                  <a:pt x="1292801" y="4393586"/>
                  <a:pt x="1297123" y="4385905"/>
                </a:cubicBezTo>
                <a:cubicBezTo>
                  <a:pt x="1287584" y="4385060"/>
                  <a:pt x="1278105" y="4384948"/>
                  <a:pt x="1268476" y="4384296"/>
                </a:cubicBezTo>
                <a:cubicBezTo>
                  <a:pt x="1253451" y="4383289"/>
                  <a:pt x="1238665" y="4380031"/>
                  <a:pt x="1223924" y="4377973"/>
                </a:cubicBezTo>
                <a:cubicBezTo>
                  <a:pt x="1217709" y="4377242"/>
                  <a:pt x="1211374" y="4377631"/>
                  <a:pt x="1205248" y="4376702"/>
                </a:cubicBezTo>
                <a:cubicBezTo>
                  <a:pt x="1191252" y="4374752"/>
                  <a:pt x="1177181" y="4372531"/>
                  <a:pt x="1161293" y="4369947"/>
                </a:cubicBezTo>
                <a:cubicBezTo>
                  <a:pt x="1177183" y="4364751"/>
                  <a:pt x="1179268" y="4364531"/>
                  <a:pt x="1189122" y="4365993"/>
                </a:cubicBezTo>
                <a:cubicBezTo>
                  <a:pt x="1206427" y="4368520"/>
                  <a:pt x="1223941" y="4369729"/>
                  <a:pt x="1241871" y="4368300"/>
                </a:cubicBezTo>
                <a:cubicBezTo>
                  <a:pt x="1248877" y="4367745"/>
                  <a:pt x="1255747" y="4368781"/>
                  <a:pt x="1262544" y="4369547"/>
                </a:cubicBezTo>
                <a:cubicBezTo>
                  <a:pt x="1273068" y="4370844"/>
                  <a:pt x="1283323" y="4372727"/>
                  <a:pt x="1293934" y="4373830"/>
                </a:cubicBezTo>
                <a:cubicBezTo>
                  <a:pt x="1296842" y="4373986"/>
                  <a:pt x="1300225" y="4372239"/>
                  <a:pt x="1303312" y="4372006"/>
                </a:cubicBezTo>
                <a:cubicBezTo>
                  <a:pt x="1309481" y="4371541"/>
                  <a:pt x="1316352" y="4369982"/>
                  <a:pt x="1322047" y="4371420"/>
                </a:cubicBezTo>
                <a:cubicBezTo>
                  <a:pt x="1324730" y="4370767"/>
                  <a:pt x="1327666" y="4369992"/>
                  <a:pt x="1330439" y="4369144"/>
                </a:cubicBezTo>
                <a:cubicBezTo>
                  <a:pt x="1336908" y="4367165"/>
                  <a:pt x="1343334" y="4363987"/>
                  <a:pt x="1353022" y="4360186"/>
                </a:cubicBezTo>
                <a:cubicBezTo>
                  <a:pt x="1345808" y="4359464"/>
                  <a:pt x="1341665" y="4358976"/>
                  <a:pt x="1334448" y="4358254"/>
                </a:cubicBezTo>
                <a:cubicBezTo>
                  <a:pt x="1361176" y="4349785"/>
                  <a:pt x="1384713" y="4342206"/>
                  <a:pt x="1408413" y="4334705"/>
                </a:cubicBezTo>
                <a:cubicBezTo>
                  <a:pt x="1408278" y="4333700"/>
                  <a:pt x="1408234" y="4332499"/>
                  <a:pt x="1408100" y="4331494"/>
                </a:cubicBezTo>
                <a:cubicBezTo>
                  <a:pt x="1383445" y="4337616"/>
                  <a:pt x="1358957" y="4343812"/>
                  <a:pt x="1331618" y="4350588"/>
                </a:cubicBezTo>
                <a:cubicBezTo>
                  <a:pt x="1337567" y="4341530"/>
                  <a:pt x="1342546" y="4336745"/>
                  <a:pt x="1349269" y="4334645"/>
                </a:cubicBezTo>
                <a:cubicBezTo>
                  <a:pt x="1370032" y="4327916"/>
                  <a:pt x="1390871" y="4321457"/>
                  <a:pt x="1411560" y="4314458"/>
                </a:cubicBezTo>
                <a:cubicBezTo>
                  <a:pt x="1414421" y="4313414"/>
                  <a:pt x="1416627" y="4309476"/>
                  <a:pt x="1419133" y="4306619"/>
                </a:cubicBezTo>
                <a:cubicBezTo>
                  <a:pt x="1405791" y="4310157"/>
                  <a:pt x="1392362" y="4313888"/>
                  <a:pt x="1377515" y="4317680"/>
                </a:cubicBezTo>
                <a:cubicBezTo>
                  <a:pt x="1380363" y="4311913"/>
                  <a:pt x="1381884" y="4308603"/>
                  <a:pt x="1383852" y="4304320"/>
                </a:cubicBezTo>
                <a:cubicBezTo>
                  <a:pt x="1374506" y="4302619"/>
                  <a:pt x="1371317" y="4308699"/>
                  <a:pt x="1368587" y="4315935"/>
                </a:cubicBezTo>
                <a:cubicBezTo>
                  <a:pt x="1363342" y="4313525"/>
                  <a:pt x="1358095" y="4311113"/>
                  <a:pt x="1350226" y="4307497"/>
                </a:cubicBezTo>
                <a:cubicBezTo>
                  <a:pt x="1367382" y="4301706"/>
                  <a:pt x="1382274" y="4296521"/>
                  <a:pt x="1398087" y="4291054"/>
                </a:cubicBezTo>
                <a:cubicBezTo>
                  <a:pt x="1398981" y="4296888"/>
                  <a:pt x="1399666" y="4301448"/>
                  <a:pt x="1400411" y="4306742"/>
                </a:cubicBezTo>
                <a:cubicBezTo>
                  <a:pt x="1406046" y="4299663"/>
                  <a:pt x="1406719" y="4296905"/>
                  <a:pt x="1404766" y="4290349"/>
                </a:cubicBezTo>
                <a:cubicBezTo>
                  <a:pt x="1416184" y="4287107"/>
                  <a:pt x="1427273" y="4283714"/>
                  <a:pt x="1438528" y="4280395"/>
                </a:cubicBezTo>
                <a:cubicBezTo>
                  <a:pt x="1440376" y="4279831"/>
                  <a:pt x="1442521" y="4280345"/>
                  <a:pt x="1443967" y="4279360"/>
                </a:cubicBezTo>
                <a:cubicBezTo>
                  <a:pt x="1452135" y="4273681"/>
                  <a:pt x="1460603" y="4271675"/>
                  <a:pt x="1469309" y="4270016"/>
                </a:cubicBezTo>
                <a:cubicBezTo>
                  <a:pt x="1462735" y="4270063"/>
                  <a:pt x="1456072" y="4270301"/>
                  <a:pt x="1449409" y="4270543"/>
                </a:cubicBezTo>
                <a:cubicBezTo>
                  <a:pt x="1445996" y="4270623"/>
                  <a:pt x="1442389" y="4271561"/>
                  <a:pt x="1438782" y="4272496"/>
                </a:cubicBezTo>
                <a:cubicBezTo>
                  <a:pt x="1436681" y="4273183"/>
                  <a:pt x="1434666" y="4273671"/>
                  <a:pt x="1432565" y="4274357"/>
                </a:cubicBezTo>
                <a:cubicBezTo>
                  <a:pt x="1431716" y="4274909"/>
                  <a:pt x="1430957" y="4275268"/>
                  <a:pt x="1430464" y="4275042"/>
                </a:cubicBezTo>
                <a:cubicBezTo>
                  <a:pt x="1416438" y="4279208"/>
                  <a:pt x="1402157" y="4283492"/>
                  <a:pt x="1388131" y="4287659"/>
                </a:cubicBezTo>
                <a:cubicBezTo>
                  <a:pt x="1384017" y="4288834"/>
                  <a:pt x="1379993" y="4289814"/>
                  <a:pt x="1375492" y="4290103"/>
                </a:cubicBezTo>
                <a:cubicBezTo>
                  <a:pt x="1378847" y="4286694"/>
                  <a:pt x="1382126" y="4283014"/>
                  <a:pt x="1385792" y="4280218"/>
                </a:cubicBezTo>
                <a:cubicBezTo>
                  <a:pt x="1383049" y="4280136"/>
                  <a:pt x="1380293" y="4280521"/>
                  <a:pt x="1377906" y="4279660"/>
                </a:cubicBezTo>
                <a:cubicBezTo>
                  <a:pt x="1366877" y="4276007"/>
                  <a:pt x="1355713" y="4276538"/>
                  <a:pt x="1344088" y="4281098"/>
                </a:cubicBezTo>
                <a:cubicBezTo>
                  <a:pt x="1341731" y="4281902"/>
                  <a:pt x="1338633" y="4282599"/>
                  <a:pt x="1336665" y="4281695"/>
                </a:cubicBezTo>
                <a:cubicBezTo>
                  <a:pt x="1326142" y="4277804"/>
                  <a:pt x="1315214" y="4281272"/>
                  <a:pt x="1304408" y="4283617"/>
                </a:cubicBezTo>
                <a:cubicBezTo>
                  <a:pt x="1292006" y="4286408"/>
                  <a:pt x="1280098" y="4286829"/>
                  <a:pt x="1268084" y="4285320"/>
                </a:cubicBezTo>
                <a:cubicBezTo>
                  <a:pt x="1265684" y="4284923"/>
                  <a:pt x="1263135" y="4283989"/>
                  <a:pt x="1260708" y="4284523"/>
                </a:cubicBezTo>
                <a:cubicBezTo>
                  <a:pt x="1241821" y="4289758"/>
                  <a:pt x="1224188" y="4284486"/>
                  <a:pt x="1206004" y="4283440"/>
                </a:cubicBezTo>
                <a:cubicBezTo>
                  <a:pt x="1201190" y="4283115"/>
                  <a:pt x="1196091" y="4281243"/>
                  <a:pt x="1192187" y="4278506"/>
                </a:cubicBezTo>
                <a:cubicBezTo>
                  <a:pt x="1181620" y="4270822"/>
                  <a:pt x="1171232" y="4262748"/>
                  <a:pt x="1161798" y="4253463"/>
                </a:cubicBezTo>
                <a:cubicBezTo>
                  <a:pt x="1161471" y="4253312"/>
                  <a:pt x="1161843" y="4252067"/>
                  <a:pt x="1162111" y="4251483"/>
                </a:cubicBezTo>
                <a:cubicBezTo>
                  <a:pt x="1162975" y="4250467"/>
                  <a:pt x="1163854" y="4248984"/>
                  <a:pt x="1164943" y="4248777"/>
                </a:cubicBezTo>
                <a:cubicBezTo>
                  <a:pt x="1174393" y="4247223"/>
                  <a:pt x="1183918" y="4245941"/>
                  <a:pt x="1193443" y="4244658"/>
                </a:cubicBezTo>
                <a:cubicBezTo>
                  <a:pt x="1187319" y="4238542"/>
                  <a:pt x="1180954" y="4237268"/>
                  <a:pt x="1172874" y="4242753"/>
                </a:cubicBezTo>
                <a:cubicBezTo>
                  <a:pt x="1170832" y="4244172"/>
                  <a:pt x="1166464" y="4245466"/>
                  <a:pt x="1165256" y="4244204"/>
                </a:cubicBezTo>
                <a:cubicBezTo>
                  <a:pt x="1158416" y="4237053"/>
                  <a:pt x="1150472" y="4240949"/>
                  <a:pt x="1143362" y="4244754"/>
                </a:cubicBezTo>
                <a:cubicBezTo>
                  <a:pt x="1135489" y="4248921"/>
                  <a:pt x="1129275" y="4248186"/>
                  <a:pt x="1122418" y="4244094"/>
                </a:cubicBezTo>
                <a:cubicBezTo>
                  <a:pt x="1127071" y="4236564"/>
                  <a:pt x="1134746" y="4238439"/>
                  <a:pt x="1140753" y="4235305"/>
                </a:cubicBezTo>
                <a:cubicBezTo>
                  <a:pt x="1147521" y="4231812"/>
                  <a:pt x="1155823" y="4234920"/>
                  <a:pt x="1162279" y="4225624"/>
                </a:cubicBezTo>
                <a:cubicBezTo>
                  <a:pt x="1155287" y="4223119"/>
                  <a:pt x="1148716" y="4220570"/>
                  <a:pt x="1140741" y="4217614"/>
                </a:cubicBezTo>
                <a:cubicBezTo>
                  <a:pt x="1145883" y="4215496"/>
                  <a:pt x="1149699" y="4213242"/>
                  <a:pt x="1153635" y="4212456"/>
                </a:cubicBezTo>
                <a:cubicBezTo>
                  <a:pt x="1161758" y="4210764"/>
                  <a:pt x="1169464" y="4209118"/>
                  <a:pt x="1172090" y="4197355"/>
                </a:cubicBezTo>
                <a:cubicBezTo>
                  <a:pt x="1175664" y="4203406"/>
                  <a:pt x="1187820" y="4201447"/>
                  <a:pt x="1208548" y="4191471"/>
                </a:cubicBezTo>
                <a:cubicBezTo>
                  <a:pt x="1205120" y="4189425"/>
                  <a:pt x="1202677" y="4187830"/>
                  <a:pt x="1200143" y="4186430"/>
                </a:cubicBezTo>
                <a:cubicBezTo>
                  <a:pt x="1212528" y="4181511"/>
                  <a:pt x="1225004" y="4176396"/>
                  <a:pt x="1238153" y="4171119"/>
                </a:cubicBezTo>
                <a:cubicBezTo>
                  <a:pt x="1237228" y="4168808"/>
                  <a:pt x="1235961" y="4166811"/>
                  <a:pt x="1234159" y="4165984"/>
                </a:cubicBezTo>
                <a:cubicBezTo>
                  <a:pt x="1230953" y="4167340"/>
                  <a:pt x="1227733" y="4169161"/>
                  <a:pt x="1224723" y="4169664"/>
                </a:cubicBezTo>
                <a:cubicBezTo>
                  <a:pt x="1216958" y="4170576"/>
                  <a:pt x="1209057" y="4173077"/>
                  <a:pt x="1198577" y="4175572"/>
                </a:cubicBezTo>
                <a:cubicBezTo>
                  <a:pt x="1208013" y="4171891"/>
                  <a:pt x="1216613" y="4168298"/>
                  <a:pt x="1225126" y="4164899"/>
                </a:cubicBezTo>
                <a:cubicBezTo>
                  <a:pt x="1223889" y="4164565"/>
                  <a:pt x="1222578" y="4163963"/>
                  <a:pt x="1220937" y="4163209"/>
                </a:cubicBezTo>
                <a:cubicBezTo>
                  <a:pt x="1222189" y="4160484"/>
                  <a:pt x="1223442" y="4157757"/>
                  <a:pt x="1224604" y="4155227"/>
                </a:cubicBezTo>
                <a:cubicBezTo>
                  <a:pt x="1220506" y="4155939"/>
                  <a:pt x="1216303" y="4157307"/>
                  <a:pt x="1212294" y="4160415"/>
                </a:cubicBezTo>
                <a:cubicBezTo>
                  <a:pt x="1206823" y="4164977"/>
                  <a:pt x="1198831" y="4165079"/>
                  <a:pt x="1192036" y="4166906"/>
                </a:cubicBezTo>
                <a:cubicBezTo>
                  <a:pt x="1182557" y="4169388"/>
                  <a:pt x="1172985" y="4172067"/>
                  <a:pt x="1163520" y="4174084"/>
                </a:cubicBezTo>
                <a:cubicBezTo>
                  <a:pt x="1160764" y="4174466"/>
                  <a:pt x="1157886" y="4173382"/>
                  <a:pt x="1155160" y="4170243"/>
                </a:cubicBezTo>
                <a:cubicBezTo>
                  <a:pt x="1161702" y="4168534"/>
                  <a:pt x="1168410" y="4166899"/>
                  <a:pt x="1175134" y="4164800"/>
                </a:cubicBezTo>
                <a:cubicBezTo>
                  <a:pt x="1182869" y="4162226"/>
                  <a:pt x="1190530" y="4159378"/>
                  <a:pt x="1198104" y="4156726"/>
                </a:cubicBezTo>
                <a:cubicBezTo>
                  <a:pt x="1201217" y="4155565"/>
                  <a:pt x="1205199" y="4153384"/>
                  <a:pt x="1207494" y="4154438"/>
                </a:cubicBezTo>
                <a:cubicBezTo>
                  <a:pt x="1216184" y="4158431"/>
                  <a:pt x="1221446" y="4152597"/>
                  <a:pt x="1226737" y="4145833"/>
                </a:cubicBezTo>
                <a:cubicBezTo>
                  <a:pt x="1226499" y="4142894"/>
                  <a:pt x="1225605" y="4139654"/>
                  <a:pt x="1225218" y="4136173"/>
                </a:cubicBezTo>
                <a:cubicBezTo>
                  <a:pt x="1227858" y="4131726"/>
                  <a:pt x="1230526" y="4126350"/>
                  <a:pt x="1233836" y="4121741"/>
                </a:cubicBezTo>
                <a:cubicBezTo>
                  <a:pt x="1235236" y="4119556"/>
                  <a:pt x="1238219" y="4117389"/>
                  <a:pt x="1240126" y="4117557"/>
                </a:cubicBezTo>
                <a:cubicBezTo>
                  <a:pt x="1244613" y="4117732"/>
                  <a:pt x="1243299" y="4122318"/>
                  <a:pt x="1242912" y="4126620"/>
                </a:cubicBezTo>
                <a:cubicBezTo>
                  <a:pt x="1246787" y="4127692"/>
                  <a:pt x="1250574" y="4128959"/>
                  <a:pt x="1256505" y="4130742"/>
                </a:cubicBezTo>
                <a:cubicBezTo>
                  <a:pt x="1251466" y="4134793"/>
                  <a:pt x="1247888" y="4137394"/>
                  <a:pt x="1243536" y="4140817"/>
                </a:cubicBezTo>
                <a:cubicBezTo>
                  <a:pt x="1244728" y="4142545"/>
                  <a:pt x="1245771" y="4143730"/>
                  <a:pt x="1246992" y="4144529"/>
                </a:cubicBezTo>
                <a:cubicBezTo>
                  <a:pt x="1252957" y="4142788"/>
                  <a:pt x="1258978" y="4141782"/>
                  <a:pt x="1263703" y="4137116"/>
                </a:cubicBezTo>
                <a:cubicBezTo>
                  <a:pt x="1262080" y="4133303"/>
                  <a:pt x="1260619" y="4129567"/>
                  <a:pt x="1265762" y="4124857"/>
                </a:cubicBezTo>
                <a:cubicBezTo>
                  <a:pt x="1267238" y="4125536"/>
                  <a:pt x="1268713" y="4126213"/>
                  <a:pt x="1270187" y="4126891"/>
                </a:cubicBezTo>
                <a:cubicBezTo>
                  <a:pt x="1271381" y="4126022"/>
                  <a:pt x="1273228" y="4125458"/>
                  <a:pt x="1274751" y="4124741"/>
                </a:cubicBezTo>
                <a:cubicBezTo>
                  <a:pt x="1272827" y="4122444"/>
                  <a:pt x="1271083" y="4119757"/>
                  <a:pt x="1268625" y="4118627"/>
                </a:cubicBezTo>
                <a:cubicBezTo>
                  <a:pt x="1265913" y="4117616"/>
                  <a:pt x="1262468" y="4118628"/>
                  <a:pt x="1258220" y="4118798"/>
                </a:cubicBezTo>
                <a:cubicBezTo>
                  <a:pt x="1260637" y="4105760"/>
                  <a:pt x="1270640" y="4097387"/>
                  <a:pt x="1275887" y="4086828"/>
                </a:cubicBezTo>
                <a:cubicBezTo>
                  <a:pt x="1275470" y="4086874"/>
                  <a:pt x="1275052" y="4086918"/>
                  <a:pt x="1274724" y="4086767"/>
                </a:cubicBezTo>
                <a:cubicBezTo>
                  <a:pt x="1271490" y="4086460"/>
                  <a:pt x="1267093" y="4091277"/>
                  <a:pt x="1263186" y="4093728"/>
                </a:cubicBezTo>
                <a:cubicBezTo>
                  <a:pt x="1262978" y="4092453"/>
                  <a:pt x="1262114" y="4090875"/>
                  <a:pt x="1262650" y="4089708"/>
                </a:cubicBezTo>
                <a:cubicBezTo>
                  <a:pt x="1263844" y="4086249"/>
                  <a:pt x="1266378" y="4082461"/>
                  <a:pt x="1269404" y="4078900"/>
                </a:cubicBezTo>
                <a:cubicBezTo>
                  <a:pt x="1267003" y="4078504"/>
                  <a:pt x="1264872" y="4077525"/>
                  <a:pt x="1263458" y="4074989"/>
                </a:cubicBezTo>
                <a:cubicBezTo>
                  <a:pt x="1259984" y="4069148"/>
                  <a:pt x="1257451" y="4062562"/>
                  <a:pt x="1254919" y="4055974"/>
                </a:cubicBezTo>
                <a:cubicBezTo>
                  <a:pt x="1254457" y="4054820"/>
                  <a:pt x="1314049" y="4051310"/>
                  <a:pt x="1315479" y="4048195"/>
                </a:cubicBezTo>
                <a:cubicBezTo>
                  <a:pt x="1312409" y="4045371"/>
                  <a:pt x="1309087" y="4042664"/>
                  <a:pt x="1306448" y="4039330"/>
                </a:cubicBezTo>
                <a:cubicBezTo>
                  <a:pt x="1305092" y="4037528"/>
                  <a:pt x="1303543" y="4033987"/>
                  <a:pt x="1304348" y="4032235"/>
                </a:cubicBezTo>
                <a:cubicBezTo>
                  <a:pt x="1308821" y="4022500"/>
                  <a:pt x="1303232" y="4017810"/>
                  <a:pt x="1298998" y="4012327"/>
                </a:cubicBezTo>
                <a:cubicBezTo>
                  <a:pt x="1297478" y="4010450"/>
                  <a:pt x="1294931" y="4009515"/>
                  <a:pt x="1293245" y="4007562"/>
                </a:cubicBezTo>
                <a:cubicBezTo>
                  <a:pt x="1288998" y="4002546"/>
                  <a:pt x="1286868" y="3996380"/>
                  <a:pt x="1288612" y="3988692"/>
                </a:cubicBezTo>
                <a:cubicBezTo>
                  <a:pt x="1290148" y="3982326"/>
                  <a:pt x="1292013" y="3976106"/>
                  <a:pt x="1293727" y="3969349"/>
                </a:cubicBezTo>
                <a:cubicBezTo>
                  <a:pt x="1290822" y="3961412"/>
                  <a:pt x="1284322" y="3959133"/>
                  <a:pt x="1273842" y="3961629"/>
                </a:cubicBezTo>
                <a:cubicBezTo>
                  <a:pt x="1276871" y="3955474"/>
                  <a:pt x="1279182" y="3950877"/>
                  <a:pt x="1281238" y="3946399"/>
                </a:cubicBezTo>
                <a:cubicBezTo>
                  <a:pt x="1277796" y="3942222"/>
                  <a:pt x="1274696" y="3937734"/>
                  <a:pt x="1272373" y="3932421"/>
                </a:cubicBezTo>
                <a:cubicBezTo>
                  <a:pt x="1269660" y="3926224"/>
                  <a:pt x="1263206" y="3922549"/>
                  <a:pt x="1258795" y="3917458"/>
                </a:cubicBezTo>
                <a:cubicBezTo>
                  <a:pt x="1257348" y="3915851"/>
                  <a:pt x="1255934" y="3913314"/>
                  <a:pt x="1256082" y="3911261"/>
                </a:cubicBezTo>
                <a:cubicBezTo>
                  <a:pt x="1256919" y="3900798"/>
                  <a:pt x="1251343" y="3895645"/>
                  <a:pt x="1245010" y="3890847"/>
                </a:cubicBezTo>
                <a:cubicBezTo>
                  <a:pt x="1243222" y="3889554"/>
                  <a:pt x="1241791" y="3887482"/>
                  <a:pt x="1239823" y="3886578"/>
                </a:cubicBezTo>
                <a:cubicBezTo>
                  <a:pt x="1237855" y="3885674"/>
                  <a:pt x="1235725" y="3884695"/>
                  <a:pt x="1233637" y="3884914"/>
                </a:cubicBezTo>
                <a:cubicBezTo>
                  <a:pt x="1219940" y="3886637"/>
                  <a:pt x="1206227" y="3888824"/>
                  <a:pt x="1192513" y="3891013"/>
                </a:cubicBezTo>
                <a:cubicBezTo>
                  <a:pt x="1191425" y="3891221"/>
                  <a:pt x="1190233" y="3892089"/>
                  <a:pt x="1189457" y="3892911"/>
                </a:cubicBezTo>
                <a:cubicBezTo>
                  <a:pt x="1185745" y="3897099"/>
                  <a:pt x="1182555" y="3897993"/>
                  <a:pt x="1177815" y="3895343"/>
                </a:cubicBezTo>
                <a:cubicBezTo>
                  <a:pt x="1171526" y="3891745"/>
                  <a:pt x="1166830" y="3895483"/>
                  <a:pt x="1166159" y="3903426"/>
                </a:cubicBezTo>
                <a:cubicBezTo>
                  <a:pt x="1165995" y="3905945"/>
                  <a:pt x="1166412" y="3908495"/>
                  <a:pt x="1165667" y="3910982"/>
                </a:cubicBezTo>
                <a:cubicBezTo>
                  <a:pt x="1164920" y="3913469"/>
                  <a:pt x="1162967" y="3917288"/>
                  <a:pt x="1161970" y="3917301"/>
                </a:cubicBezTo>
                <a:cubicBezTo>
                  <a:pt x="1151148" y="3917516"/>
                  <a:pt x="1143055" y="3928651"/>
                  <a:pt x="1132693" y="3930022"/>
                </a:cubicBezTo>
                <a:cubicBezTo>
                  <a:pt x="1128938" y="3930419"/>
                  <a:pt x="1126745" y="3933892"/>
                  <a:pt x="1123599" y="3935984"/>
                </a:cubicBezTo>
                <a:cubicBezTo>
                  <a:pt x="1114672" y="3942019"/>
                  <a:pt x="1108606" y="3941827"/>
                  <a:pt x="1101988" y="3935486"/>
                </a:cubicBezTo>
                <a:cubicBezTo>
                  <a:pt x="1099483" y="3933154"/>
                  <a:pt x="1097234" y="3930708"/>
                  <a:pt x="1097459" y="3926330"/>
                </a:cubicBezTo>
                <a:cubicBezTo>
                  <a:pt x="1097578" y="3922612"/>
                  <a:pt x="1097369" y="3918743"/>
                  <a:pt x="1097324" y="3914950"/>
                </a:cubicBezTo>
                <a:cubicBezTo>
                  <a:pt x="1097504" y="3909373"/>
                  <a:pt x="1099709" y="3905436"/>
                  <a:pt x="1105018" y="3903394"/>
                </a:cubicBezTo>
                <a:cubicBezTo>
                  <a:pt x="1108639" y="3901993"/>
                  <a:pt x="1110980" y="3899060"/>
                  <a:pt x="1111041" y="3894608"/>
                </a:cubicBezTo>
                <a:cubicBezTo>
                  <a:pt x="1110952" y="3889616"/>
                  <a:pt x="1111117" y="3884503"/>
                  <a:pt x="1111279" y="3879392"/>
                </a:cubicBezTo>
                <a:cubicBezTo>
                  <a:pt x="1111444" y="3874279"/>
                  <a:pt x="1111864" y="3869048"/>
                  <a:pt x="1108316" y="3865531"/>
                </a:cubicBezTo>
                <a:cubicBezTo>
                  <a:pt x="1104203" y="3861520"/>
                  <a:pt x="1100164" y="3857778"/>
                  <a:pt x="1093708" y="3859293"/>
                </a:cubicBezTo>
                <a:cubicBezTo>
                  <a:pt x="1085749" y="3861059"/>
                  <a:pt x="1081429" y="3855772"/>
                  <a:pt x="1077285" y="3850095"/>
                </a:cubicBezTo>
                <a:cubicBezTo>
                  <a:pt x="1076212" y="3836871"/>
                  <a:pt x="1065660" y="3833908"/>
                  <a:pt x="1058297" y="3827459"/>
                </a:cubicBezTo>
                <a:cubicBezTo>
                  <a:pt x="1057001" y="3826393"/>
                  <a:pt x="1053976" y="3827360"/>
                  <a:pt x="1051635" y="3827700"/>
                </a:cubicBezTo>
                <a:cubicBezTo>
                  <a:pt x="1046538" y="3828423"/>
                  <a:pt x="1043095" y="3826841"/>
                  <a:pt x="1042036" y="3820931"/>
                </a:cubicBezTo>
                <a:cubicBezTo>
                  <a:pt x="1041410" y="3817109"/>
                  <a:pt x="1039071" y="3814853"/>
                  <a:pt x="1035151" y="3815176"/>
                </a:cubicBezTo>
                <a:cubicBezTo>
                  <a:pt x="1032989" y="3815125"/>
                  <a:pt x="1030562" y="3815658"/>
                  <a:pt x="1028414" y="3815145"/>
                </a:cubicBezTo>
                <a:cubicBezTo>
                  <a:pt x="1026433" y="3814704"/>
                  <a:pt x="1023138" y="3813664"/>
                  <a:pt x="1023019" y="3812194"/>
                </a:cubicBezTo>
                <a:cubicBezTo>
                  <a:pt x="1022228" y="3805701"/>
                  <a:pt x="1017356" y="3802045"/>
                  <a:pt x="1015539" y="3796495"/>
                </a:cubicBezTo>
                <a:cubicBezTo>
                  <a:pt x="1014123" y="3791366"/>
                  <a:pt x="1011708" y="3788840"/>
                  <a:pt x="1006744" y="3787976"/>
                </a:cubicBezTo>
                <a:cubicBezTo>
                  <a:pt x="1003599" y="3787474"/>
                  <a:pt x="1001126" y="3784214"/>
                  <a:pt x="997980" y="3783712"/>
                </a:cubicBezTo>
                <a:cubicBezTo>
                  <a:pt x="992108" y="3782665"/>
                  <a:pt x="987518" y="3780555"/>
                  <a:pt x="986922" y="3773209"/>
                </a:cubicBezTo>
                <a:cubicBezTo>
                  <a:pt x="981930" y="3768086"/>
                  <a:pt x="980232" y="3761410"/>
                  <a:pt x="980575" y="3753316"/>
                </a:cubicBezTo>
                <a:cubicBezTo>
                  <a:pt x="980859" y="3749674"/>
                  <a:pt x="980232" y="3745849"/>
                  <a:pt x="978921" y="3742652"/>
                </a:cubicBezTo>
                <a:cubicBezTo>
                  <a:pt x="976225" y="3735990"/>
                  <a:pt x="973438" y="3729523"/>
                  <a:pt x="969623" y="3723997"/>
                </a:cubicBezTo>
                <a:cubicBezTo>
                  <a:pt x="966211" y="3718891"/>
                  <a:pt x="1029441" y="3687581"/>
                  <a:pt x="1026014" y="3682941"/>
                </a:cubicBezTo>
                <a:cubicBezTo>
                  <a:pt x="1021633" y="3676920"/>
                  <a:pt x="1020948" y="3669766"/>
                  <a:pt x="1020189" y="3662344"/>
                </a:cubicBezTo>
                <a:cubicBezTo>
                  <a:pt x="1016894" y="3658710"/>
                  <a:pt x="1015211" y="3654163"/>
                  <a:pt x="1014451" y="3649333"/>
                </a:cubicBezTo>
                <a:cubicBezTo>
                  <a:pt x="1006163" y="3650950"/>
                  <a:pt x="998143" y="3651981"/>
                  <a:pt x="990037" y="3653207"/>
                </a:cubicBezTo>
                <a:cubicBezTo>
                  <a:pt x="985266" y="3654080"/>
                  <a:pt x="980407" y="3655149"/>
                  <a:pt x="975847" y="3654702"/>
                </a:cubicBezTo>
                <a:cubicBezTo>
                  <a:pt x="971538" y="3654139"/>
                  <a:pt x="967633" y="3651402"/>
                  <a:pt x="962789" y="3652006"/>
                </a:cubicBezTo>
                <a:cubicBezTo>
                  <a:pt x="958899" y="3648802"/>
                  <a:pt x="954233" y="3649018"/>
                  <a:pt x="949465" y="3649892"/>
                </a:cubicBezTo>
                <a:cubicBezTo>
                  <a:pt x="945023" y="3650915"/>
                  <a:pt x="942415" y="3646652"/>
                  <a:pt x="938152" y="3647288"/>
                </a:cubicBezTo>
                <a:cubicBezTo>
                  <a:pt x="932891" y="3647935"/>
                  <a:pt x="929582" y="3644764"/>
                  <a:pt x="927912" y="3639753"/>
                </a:cubicBezTo>
                <a:cubicBezTo>
                  <a:pt x="926632" y="3635627"/>
                  <a:pt x="923055" y="3633040"/>
                  <a:pt x="923545" y="3628080"/>
                </a:cubicBezTo>
                <a:cubicBezTo>
                  <a:pt x="924009" y="3624048"/>
                  <a:pt x="920164" y="3622045"/>
                  <a:pt x="920028" y="3618446"/>
                </a:cubicBezTo>
                <a:cubicBezTo>
                  <a:pt x="913515" y="3619226"/>
                  <a:pt x="907092" y="3619812"/>
                  <a:pt x="900741" y="3620667"/>
                </a:cubicBezTo>
                <a:cubicBezTo>
                  <a:pt x="895733" y="3621196"/>
                  <a:pt x="892156" y="3618609"/>
                  <a:pt x="888401" y="3616411"/>
                </a:cubicBezTo>
                <a:cubicBezTo>
                  <a:pt x="883602" y="3620807"/>
                  <a:pt x="878668" y="3624199"/>
                  <a:pt x="872659" y="3624742"/>
                </a:cubicBezTo>
                <a:cubicBezTo>
                  <a:pt x="862316" y="3625649"/>
                  <a:pt x="852030" y="3627289"/>
                  <a:pt x="841761" y="3628465"/>
                </a:cubicBezTo>
                <a:cubicBezTo>
                  <a:pt x="837169" y="3628949"/>
                  <a:pt x="832609" y="3628504"/>
                  <a:pt x="828077" y="3629724"/>
                </a:cubicBezTo>
                <a:cubicBezTo>
                  <a:pt x="815839" y="3632589"/>
                  <a:pt x="802814" y="3628961"/>
                  <a:pt x="791245" y="3639444"/>
                </a:cubicBezTo>
                <a:cubicBezTo>
                  <a:pt x="788846" y="3641645"/>
                  <a:pt x="784612" y="3641348"/>
                  <a:pt x="781273" y="3641700"/>
                </a:cubicBezTo>
                <a:cubicBezTo>
                  <a:pt x="754965" y="3644940"/>
                  <a:pt x="728658" y="3648180"/>
                  <a:pt x="702363" y="3650954"/>
                </a:cubicBezTo>
                <a:cubicBezTo>
                  <a:pt x="699187" y="3651381"/>
                  <a:pt x="695641" y="3650457"/>
                  <a:pt x="693033" y="3648788"/>
                </a:cubicBezTo>
                <a:cubicBezTo>
                  <a:pt x="687652" y="3645372"/>
                  <a:pt x="682643" y="3645901"/>
                  <a:pt x="677486" y="3651077"/>
                </a:cubicBezTo>
                <a:cubicBezTo>
                  <a:pt x="674386" y="3654368"/>
                  <a:pt x="671047" y="3654721"/>
                  <a:pt x="667917" y="3653752"/>
                </a:cubicBezTo>
                <a:cubicBezTo>
                  <a:pt x="664787" y="3652787"/>
                  <a:pt x="661971" y="3649842"/>
                  <a:pt x="658885" y="3650077"/>
                </a:cubicBezTo>
                <a:cubicBezTo>
                  <a:pt x="637198" y="3651900"/>
                  <a:pt x="615480" y="3654656"/>
                  <a:pt x="593777" y="3656945"/>
                </a:cubicBezTo>
                <a:cubicBezTo>
                  <a:pt x="591601" y="3657359"/>
                  <a:pt x="569322" y="3620713"/>
                  <a:pt x="567697" y="3622090"/>
                </a:cubicBezTo>
                <a:cubicBezTo>
                  <a:pt x="554072" y="3634457"/>
                  <a:pt x="538796" y="3630976"/>
                  <a:pt x="524321" y="3633521"/>
                </a:cubicBezTo>
                <a:cubicBezTo>
                  <a:pt x="508252" y="3636514"/>
                  <a:pt x="492155" y="3637840"/>
                  <a:pt x="476207" y="3639709"/>
                </a:cubicBezTo>
                <a:cubicBezTo>
                  <a:pt x="468022" y="3640665"/>
                  <a:pt x="459810" y="3642551"/>
                  <a:pt x="452194" y="3641408"/>
                </a:cubicBezTo>
                <a:cubicBezTo>
                  <a:pt x="444831" y="3640149"/>
                  <a:pt x="438257" y="3635005"/>
                  <a:pt x="430075" y="3635962"/>
                </a:cubicBezTo>
                <a:cubicBezTo>
                  <a:pt x="423680" y="3630431"/>
                  <a:pt x="415780" y="3630336"/>
                  <a:pt x="407746" y="3631834"/>
                </a:cubicBezTo>
                <a:cubicBezTo>
                  <a:pt x="400385" y="3633167"/>
                  <a:pt x="396047" y="3625751"/>
                  <a:pt x="388862" y="3626694"/>
                </a:cubicBezTo>
                <a:cubicBezTo>
                  <a:pt x="379680" y="3627662"/>
                  <a:pt x="374121" y="3622044"/>
                  <a:pt x="371737" y="3613403"/>
                </a:cubicBezTo>
                <a:cubicBezTo>
                  <a:pt x="369711" y="3606578"/>
                  <a:pt x="363614" y="3602125"/>
                  <a:pt x="364809" y="3593477"/>
                </a:cubicBezTo>
                <a:cubicBezTo>
                  <a:pt x="365615" y="3586537"/>
                  <a:pt x="359161" y="3582867"/>
                  <a:pt x="359192" y="3576748"/>
                </a:cubicBezTo>
                <a:cubicBezTo>
                  <a:pt x="359223" y="3565445"/>
                  <a:pt x="353694" y="3558897"/>
                  <a:pt x="347076" y="3552554"/>
                </a:cubicBezTo>
                <a:cubicBezTo>
                  <a:pt x="342232" y="3547972"/>
                  <a:pt x="336375" y="3543865"/>
                  <a:pt x="333156" y="3537907"/>
                </a:cubicBezTo>
                <a:cubicBezTo>
                  <a:pt x="330489" y="3532910"/>
                  <a:pt x="328580" y="3527552"/>
                  <a:pt x="324901" y="3523032"/>
                </a:cubicBezTo>
                <a:cubicBezTo>
                  <a:pt x="315854" y="3512037"/>
                  <a:pt x="312216" y="3511310"/>
                  <a:pt x="298578" y="3518953"/>
                </a:cubicBezTo>
                <a:cubicBezTo>
                  <a:pt x="295358" y="3520776"/>
                  <a:pt x="292451" y="3523213"/>
                  <a:pt x="288860" y="3523685"/>
                </a:cubicBezTo>
                <a:cubicBezTo>
                  <a:pt x="281004" y="3524791"/>
                  <a:pt x="272969" y="3526287"/>
                  <a:pt x="264936" y="3527784"/>
                </a:cubicBezTo>
                <a:cubicBezTo>
                  <a:pt x="262759" y="3528199"/>
                  <a:pt x="260314" y="3529197"/>
                  <a:pt x="258601" y="3530766"/>
                </a:cubicBezTo>
                <a:cubicBezTo>
                  <a:pt x="253636" y="3535087"/>
                  <a:pt x="248180" y="3536591"/>
                  <a:pt x="242338" y="3537207"/>
                </a:cubicBezTo>
                <a:cubicBezTo>
                  <a:pt x="234318" y="3538237"/>
                  <a:pt x="226568" y="3538684"/>
                  <a:pt x="219279" y="3545475"/>
                </a:cubicBezTo>
                <a:cubicBezTo>
                  <a:pt x="216878" y="3547675"/>
                  <a:pt x="133747" y="3595070"/>
                  <a:pt x="130392" y="3595888"/>
                </a:cubicBezTo>
                <a:cubicBezTo>
                  <a:pt x="127038" y="3596703"/>
                  <a:pt x="122732" y="3596141"/>
                  <a:pt x="120331" y="3598338"/>
                </a:cubicBezTo>
                <a:cubicBezTo>
                  <a:pt x="105246" y="3612156"/>
                  <a:pt x="89118" y="3606632"/>
                  <a:pt x="73556" y="3609388"/>
                </a:cubicBezTo>
                <a:cubicBezTo>
                  <a:pt x="71634" y="3609682"/>
                  <a:pt x="69443" y="3607967"/>
                  <a:pt x="67654" y="3606675"/>
                </a:cubicBezTo>
                <a:cubicBezTo>
                  <a:pt x="63094" y="3603636"/>
                  <a:pt x="58891" y="3599819"/>
                  <a:pt x="54062" y="3597366"/>
                </a:cubicBezTo>
                <a:cubicBezTo>
                  <a:pt x="51037" y="3595737"/>
                  <a:pt x="48844" y="3594025"/>
                  <a:pt x="47550" y="3590363"/>
                </a:cubicBezTo>
                <a:cubicBezTo>
                  <a:pt x="44719" y="3582698"/>
                  <a:pt x="41126" y="3575388"/>
                  <a:pt x="37789" y="3567958"/>
                </a:cubicBezTo>
                <a:cubicBezTo>
                  <a:pt x="34749" y="3561611"/>
                  <a:pt x="30352" y="3556052"/>
                  <a:pt x="28743" y="3549184"/>
                </a:cubicBezTo>
                <a:cubicBezTo>
                  <a:pt x="27224" y="3542119"/>
                  <a:pt x="28150" y="3534056"/>
                  <a:pt x="28478" y="3526426"/>
                </a:cubicBezTo>
                <a:cubicBezTo>
                  <a:pt x="28731" y="3518524"/>
                  <a:pt x="27287" y="3511732"/>
                  <a:pt x="23575" y="3505545"/>
                </a:cubicBezTo>
                <a:cubicBezTo>
                  <a:pt x="22086" y="3502739"/>
                  <a:pt x="22563" y="3498243"/>
                  <a:pt x="22683" y="3494524"/>
                </a:cubicBezTo>
                <a:cubicBezTo>
                  <a:pt x="22802" y="3483026"/>
                  <a:pt x="23088" y="3471602"/>
                  <a:pt x="23373" y="3460180"/>
                </a:cubicBezTo>
                <a:cubicBezTo>
                  <a:pt x="23536" y="3455068"/>
                  <a:pt x="21421" y="3451029"/>
                  <a:pt x="19230" y="3446723"/>
                </a:cubicBezTo>
                <a:cubicBezTo>
                  <a:pt x="17591" y="3443375"/>
                  <a:pt x="23061" y="3438816"/>
                  <a:pt x="21794" y="3436818"/>
                </a:cubicBezTo>
                <a:cubicBezTo>
                  <a:pt x="15327" y="3425831"/>
                  <a:pt x="18667" y="3412510"/>
                  <a:pt x="18400" y="3400126"/>
                </a:cubicBezTo>
                <a:cubicBezTo>
                  <a:pt x="18102" y="3391266"/>
                  <a:pt x="17970" y="3382479"/>
                  <a:pt x="12351" y="3376125"/>
                </a:cubicBezTo>
                <a:cubicBezTo>
                  <a:pt x="12339" y="3361028"/>
                  <a:pt x="1892" y="3349625"/>
                  <a:pt x="5247" y="3333247"/>
                </a:cubicBezTo>
                <a:cubicBezTo>
                  <a:pt x="6336" y="3327853"/>
                  <a:pt x="4308" y="3323621"/>
                  <a:pt x="1864" y="3319432"/>
                </a:cubicBezTo>
                <a:cubicBezTo>
                  <a:pt x="762" y="3317512"/>
                  <a:pt x="91" y="3315082"/>
                  <a:pt x="2" y="3312682"/>
                </a:cubicBezTo>
                <a:cubicBezTo>
                  <a:pt x="-295" y="3303822"/>
                  <a:pt x="47347" y="3131418"/>
                  <a:pt x="48049" y="3122544"/>
                </a:cubicBezTo>
                <a:cubicBezTo>
                  <a:pt x="49242" y="3108709"/>
                  <a:pt x="42640" y="3099309"/>
                  <a:pt x="37053" y="3089432"/>
                </a:cubicBezTo>
                <a:cubicBezTo>
                  <a:pt x="34294" y="3084630"/>
                  <a:pt x="108813" y="3033509"/>
                  <a:pt x="105041" y="3029183"/>
                </a:cubicBezTo>
                <a:cubicBezTo>
                  <a:pt x="102717" y="3026466"/>
                  <a:pt x="101570" y="3023345"/>
                  <a:pt x="101614" y="3019357"/>
                </a:cubicBezTo>
                <a:cubicBezTo>
                  <a:pt x="101778" y="3014244"/>
                  <a:pt x="101691" y="3009252"/>
                  <a:pt x="101437" y="3004185"/>
                </a:cubicBezTo>
                <a:cubicBezTo>
                  <a:pt x="101303" y="3000586"/>
                  <a:pt x="101439" y="2996403"/>
                  <a:pt x="98770" y="2993998"/>
                </a:cubicBezTo>
                <a:cubicBezTo>
                  <a:pt x="91004" y="2987130"/>
                  <a:pt x="88115" y="2976133"/>
                  <a:pt x="83331" y="2967098"/>
                </a:cubicBezTo>
                <a:cubicBezTo>
                  <a:pt x="77445" y="2956140"/>
                  <a:pt x="73616" y="2943300"/>
                  <a:pt x="65181" y="2934001"/>
                </a:cubicBezTo>
                <a:cubicBezTo>
                  <a:pt x="63735" y="2932393"/>
                  <a:pt x="62648" y="2930008"/>
                  <a:pt x="62558" y="2927607"/>
                </a:cubicBezTo>
                <a:cubicBezTo>
                  <a:pt x="61935" y="2916002"/>
                  <a:pt x="56135" y="2907444"/>
                  <a:pt x="52040" y="2897781"/>
                </a:cubicBezTo>
                <a:cubicBezTo>
                  <a:pt x="48953" y="2890232"/>
                  <a:pt x="42917" y="2883924"/>
                  <a:pt x="43290" y="2874898"/>
                </a:cubicBezTo>
                <a:cubicBezTo>
                  <a:pt x="43769" y="2865213"/>
                  <a:pt x="34931" y="2860683"/>
                  <a:pt x="36408" y="2850986"/>
                </a:cubicBezTo>
                <a:cubicBezTo>
                  <a:pt x="36526" y="2849862"/>
                  <a:pt x="36572" y="2848468"/>
                  <a:pt x="36110" y="2847312"/>
                </a:cubicBezTo>
                <a:cubicBezTo>
                  <a:pt x="32177" y="2837723"/>
                  <a:pt x="26394" y="2828700"/>
                  <a:pt x="24487" y="2818157"/>
                </a:cubicBezTo>
                <a:cubicBezTo>
                  <a:pt x="22431" y="2807073"/>
                  <a:pt x="16887" y="2798396"/>
                  <a:pt x="13461" y="2788568"/>
                </a:cubicBezTo>
                <a:cubicBezTo>
                  <a:pt x="11792" y="2783557"/>
                  <a:pt x="11420" y="2779612"/>
                  <a:pt x="13998" y="2774433"/>
                </a:cubicBezTo>
                <a:cubicBezTo>
                  <a:pt x="15684" y="2771197"/>
                  <a:pt x="16891" y="2767273"/>
                  <a:pt x="17593" y="2763585"/>
                </a:cubicBezTo>
                <a:cubicBezTo>
                  <a:pt x="19622" y="2752256"/>
                  <a:pt x="15597" y="2740270"/>
                  <a:pt x="21427" y="2729744"/>
                </a:cubicBezTo>
                <a:cubicBezTo>
                  <a:pt x="26287" y="2720894"/>
                  <a:pt x="34098" y="2713399"/>
                  <a:pt x="40835" y="2705651"/>
                </a:cubicBezTo>
                <a:cubicBezTo>
                  <a:pt x="45412" y="2700443"/>
                  <a:pt x="47008" y="2694809"/>
                  <a:pt x="47887" y="2688141"/>
                </a:cubicBezTo>
                <a:cubicBezTo>
                  <a:pt x="48977" y="2680152"/>
                  <a:pt x="56476" y="2664262"/>
                  <a:pt x="60024" y="2659998"/>
                </a:cubicBezTo>
                <a:cubicBezTo>
                  <a:pt x="71623" y="2645991"/>
                  <a:pt x="83294" y="2632256"/>
                  <a:pt x="95055" y="2618326"/>
                </a:cubicBezTo>
                <a:cubicBezTo>
                  <a:pt x="98425" y="2614450"/>
                  <a:pt x="101720" y="2610305"/>
                  <a:pt x="105089" y="2606429"/>
                </a:cubicBezTo>
                <a:cubicBezTo>
                  <a:pt x="109666" y="2601222"/>
                  <a:pt x="111113" y="2595048"/>
                  <a:pt x="110741" y="2588511"/>
                </a:cubicBezTo>
                <a:cubicBezTo>
                  <a:pt x="110547" y="2584178"/>
                  <a:pt x="113140" y="2581124"/>
                  <a:pt x="115482" y="2578193"/>
                </a:cubicBezTo>
                <a:cubicBezTo>
                  <a:pt x="117046" y="2576081"/>
                  <a:pt x="118953" y="2573658"/>
                  <a:pt x="120892" y="2572898"/>
                </a:cubicBezTo>
                <a:cubicBezTo>
                  <a:pt x="130730" y="2569638"/>
                  <a:pt x="135888" y="2559274"/>
                  <a:pt x="143967" y="2553789"/>
                </a:cubicBezTo>
                <a:cubicBezTo>
                  <a:pt x="145757" y="2552489"/>
                  <a:pt x="148335" y="2552495"/>
                  <a:pt x="150676" y="2552155"/>
                </a:cubicBezTo>
                <a:cubicBezTo>
                  <a:pt x="157859" y="2551213"/>
                  <a:pt x="162674" y="2543758"/>
                  <a:pt x="169652" y="2541540"/>
                </a:cubicBezTo>
                <a:cubicBezTo>
                  <a:pt x="171245" y="2541094"/>
                  <a:pt x="173453" y="2537156"/>
                  <a:pt x="173350" y="2535220"/>
                </a:cubicBezTo>
                <a:cubicBezTo>
                  <a:pt x="173231" y="2523378"/>
                  <a:pt x="181788" y="2513397"/>
                  <a:pt x="182161" y="2501780"/>
                </a:cubicBezTo>
                <a:cubicBezTo>
                  <a:pt x="182310" y="2499725"/>
                  <a:pt x="184397" y="2496911"/>
                  <a:pt x="186187" y="2495612"/>
                </a:cubicBezTo>
                <a:cubicBezTo>
                  <a:pt x="190196" y="2492503"/>
                  <a:pt x="194399" y="2488540"/>
                  <a:pt x="198587" y="2487635"/>
                </a:cubicBezTo>
                <a:cubicBezTo>
                  <a:pt x="206130" y="2485912"/>
                  <a:pt x="210514" y="2478967"/>
                  <a:pt x="216864" y="2475517"/>
                </a:cubicBezTo>
                <a:cubicBezTo>
                  <a:pt x="220934" y="2473143"/>
                  <a:pt x="224556" y="2469147"/>
                  <a:pt x="228162" y="2465618"/>
                </a:cubicBezTo>
                <a:cubicBezTo>
                  <a:pt x="231860" y="2461893"/>
                  <a:pt x="235453" y="2458828"/>
                  <a:pt x="240386" y="2458030"/>
                </a:cubicBezTo>
                <a:cubicBezTo>
                  <a:pt x="243813" y="2457483"/>
                  <a:pt x="247421" y="2456546"/>
                  <a:pt x="249776" y="2453149"/>
                </a:cubicBezTo>
                <a:cubicBezTo>
                  <a:pt x="258393" y="2441309"/>
                  <a:pt x="269304" y="2438306"/>
                  <a:pt x="281155" y="2437149"/>
                </a:cubicBezTo>
                <a:cubicBezTo>
                  <a:pt x="295925" y="2435682"/>
                  <a:pt x="310892" y="2433361"/>
                  <a:pt x="325753" y="2431701"/>
                </a:cubicBezTo>
                <a:cubicBezTo>
                  <a:pt x="329508" y="2431305"/>
                  <a:pt x="332340" y="2428598"/>
                  <a:pt x="335397" y="2426701"/>
                </a:cubicBezTo>
                <a:cubicBezTo>
                  <a:pt x="343118" y="2421997"/>
                  <a:pt x="351569" y="2420457"/>
                  <a:pt x="358455" y="2423619"/>
                </a:cubicBezTo>
                <a:cubicBezTo>
                  <a:pt x="362226" y="2425353"/>
                  <a:pt x="365952" y="2425886"/>
                  <a:pt x="369605" y="2426149"/>
                </a:cubicBezTo>
                <a:cubicBezTo>
                  <a:pt x="367414" y="2424434"/>
                  <a:pt x="365641" y="2422676"/>
                  <a:pt x="363941" y="2421190"/>
                </a:cubicBezTo>
                <a:cubicBezTo>
                  <a:pt x="375583" y="2418756"/>
                  <a:pt x="387223" y="2416324"/>
                  <a:pt x="399625" y="2413533"/>
                </a:cubicBezTo>
                <a:cubicBezTo>
                  <a:pt x="399193" y="2411448"/>
                  <a:pt x="398253" y="2409603"/>
                  <a:pt x="396884" y="2408265"/>
                </a:cubicBezTo>
                <a:cubicBezTo>
                  <a:pt x="393946" y="2409037"/>
                  <a:pt x="390831" y="2410200"/>
                  <a:pt x="388090" y="2410119"/>
                </a:cubicBezTo>
                <a:cubicBezTo>
                  <a:pt x="381203" y="2409550"/>
                  <a:pt x="373928" y="2410687"/>
                  <a:pt x="364180" y="2411160"/>
                </a:cubicBezTo>
                <a:cubicBezTo>
                  <a:pt x="372974" y="2409306"/>
                  <a:pt x="381098" y="2407615"/>
                  <a:pt x="389057" y="2405848"/>
                </a:cubicBezTo>
                <a:cubicBezTo>
                  <a:pt x="388001" y="2405127"/>
                  <a:pt x="387031" y="2404209"/>
                  <a:pt x="385557" y="2403532"/>
                </a:cubicBezTo>
                <a:cubicBezTo>
                  <a:pt x="387046" y="2401151"/>
                  <a:pt x="388449" y="2398966"/>
                  <a:pt x="389849" y="2396781"/>
                </a:cubicBezTo>
                <a:cubicBezTo>
                  <a:pt x="386107" y="2396712"/>
                  <a:pt x="382262" y="2397303"/>
                  <a:pt x="378281" y="2399484"/>
                </a:cubicBezTo>
                <a:cubicBezTo>
                  <a:pt x="372855" y="2402649"/>
                  <a:pt x="365745" y="2401269"/>
                  <a:pt x="359487" y="2401928"/>
                </a:cubicBezTo>
                <a:cubicBezTo>
                  <a:pt x="350648" y="2402583"/>
                  <a:pt x="341883" y="2403510"/>
                  <a:pt x="333223" y="2403774"/>
                </a:cubicBezTo>
                <a:cubicBezTo>
                  <a:pt x="330645" y="2403768"/>
                  <a:pt x="328364" y="2402249"/>
                  <a:pt x="326307" y="2398944"/>
                </a:cubicBezTo>
                <a:cubicBezTo>
                  <a:pt x="332478" y="2398480"/>
                  <a:pt x="338649" y="2398014"/>
                  <a:pt x="344745" y="2397279"/>
                </a:cubicBezTo>
                <a:cubicBezTo>
                  <a:pt x="351930" y="2396334"/>
                  <a:pt x="358965" y="2394851"/>
                  <a:pt x="366075" y="2393638"/>
                </a:cubicBezTo>
                <a:cubicBezTo>
                  <a:pt x="368924" y="2393059"/>
                  <a:pt x="372709" y="2391734"/>
                  <a:pt x="374660" y="2393104"/>
                </a:cubicBezTo>
                <a:cubicBezTo>
                  <a:pt x="381814" y="2398278"/>
                  <a:pt x="387197" y="2393910"/>
                  <a:pt x="392861" y="2388497"/>
                </a:cubicBezTo>
                <a:cubicBezTo>
                  <a:pt x="392951" y="2385708"/>
                  <a:pt x="392637" y="2382500"/>
                  <a:pt x="392743" y="2379246"/>
                </a:cubicBezTo>
                <a:cubicBezTo>
                  <a:pt x="395857" y="2375492"/>
                  <a:pt x="398825" y="2371195"/>
                  <a:pt x="402358" y="2367395"/>
                </a:cubicBezTo>
                <a:cubicBezTo>
                  <a:pt x="403818" y="2365945"/>
                  <a:pt x="406786" y="2364241"/>
                  <a:pt x="408350" y="2364724"/>
                </a:cubicBezTo>
                <a:cubicBezTo>
                  <a:pt x="412150" y="2365527"/>
                  <a:pt x="410525" y="2369496"/>
                  <a:pt x="409481" y="2373497"/>
                </a:cubicBezTo>
                <a:cubicBezTo>
                  <a:pt x="412508" y="2375123"/>
                  <a:pt x="415697" y="2376823"/>
                  <a:pt x="420764" y="2379625"/>
                </a:cubicBezTo>
                <a:cubicBezTo>
                  <a:pt x="415681" y="2382476"/>
                  <a:pt x="412297" y="2384223"/>
                  <a:pt x="407974" y="2386717"/>
                </a:cubicBezTo>
                <a:cubicBezTo>
                  <a:pt x="408750" y="2388487"/>
                  <a:pt x="409629" y="2389599"/>
                  <a:pt x="410509" y="2390712"/>
                </a:cubicBezTo>
                <a:cubicBezTo>
                  <a:pt x="416023" y="2389943"/>
                  <a:pt x="421508" y="2390106"/>
                  <a:pt x="426278" y="2386639"/>
                </a:cubicBezTo>
                <a:cubicBezTo>
                  <a:pt x="425400" y="2382934"/>
                  <a:pt x="424521" y="2379230"/>
                  <a:pt x="429708" y="2375716"/>
                </a:cubicBezTo>
                <a:cubicBezTo>
                  <a:pt x="430840" y="2376709"/>
                  <a:pt x="432226" y="2377581"/>
                  <a:pt x="433449" y="2378378"/>
                </a:cubicBezTo>
                <a:cubicBezTo>
                  <a:pt x="434627" y="2377976"/>
                  <a:pt x="436387" y="2377606"/>
                  <a:pt x="437727" y="2377278"/>
                </a:cubicBezTo>
                <a:cubicBezTo>
                  <a:pt x="436475" y="2374817"/>
                  <a:pt x="435329" y="2371696"/>
                  <a:pt x="433287" y="2370523"/>
                </a:cubicBezTo>
                <a:cubicBezTo>
                  <a:pt x="430916" y="2369198"/>
                  <a:pt x="427741" y="2369626"/>
                  <a:pt x="424015" y="2369092"/>
                </a:cubicBezTo>
                <a:cubicBezTo>
                  <a:pt x="427965" y="2357468"/>
                  <a:pt x="437803" y="2351613"/>
                  <a:pt x="443917" y="2342632"/>
                </a:cubicBezTo>
                <a:cubicBezTo>
                  <a:pt x="443589" y="2342480"/>
                  <a:pt x="443261" y="2342330"/>
                  <a:pt x="442933" y="2342178"/>
                </a:cubicBezTo>
                <a:cubicBezTo>
                  <a:pt x="439878" y="2341484"/>
                  <a:pt x="435436" y="2345101"/>
                  <a:pt x="431724" y="2346698"/>
                </a:cubicBezTo>
                <a:cubicBezTo>
                  <a:pt x="431516" y="2345422"/>
                  <a:pt x="431233" y="2343878"/>
                  <a:pt x="431680" y="2342905"/>
                </a:cubicBezTo>
                <a:cubicBezTo>
                  <a:pt x="433274" y="2339865"/>
                  <a:pt x="435868" y="2336812"/>
                  <a:pt x="439118" y="2334062"/>
                </a:cubicBezTo>
                <a:cubicBezTo>
                  <a:pt x="437062" y="2333351"/>
                  <a:pt x="435436" y="2332132"/>
                  <a:pt x="434437" y="2329552"/>
                </a:cubicBezTo>
                <a:cubicBezTo>
                  <a:pt x="432217" y="2323581"/>
                  <a:pt x="430848" y="2317058"/>
                  <a:pt x="429476" y="2310531"/>
                </a:cubicBezTo>
                <a:cubicBezTo>
                  <a:pt x="429269" y="2309256"/>
                  <a:pt x="431579" y="2307254"/>
                  <a:pt x="433324" y="2304753"/>
                </a:cubicBezTo>
                <a:cubicBezTo>
                  <a:pt x="431177" y="2301645"/>
                  <a:pt x="428613" y="2298580"/>
                  <a:pt x="426648" y="2295083"/>
                </a:cubicBezTo>
                <a:cubicBezTo>
                  <a:pt x="425707" y="2293237"/>
                  <a:pt x="375763" y="2276185"/>
                  <a:pt x="376642" y="2274702"/>
                </a:cubicBezTo>
                <a:cubicBezTo>
                  <a:pt x="381979" y="2266544"/>
                  <a:pt x="377746" y="2261062"/>
                  <a:pt x="374764" y="2255448"/>
                </a:cubicBezTo>
                <a:cubicBezTo>
                  <a:pt x="373589" y="2253257"/>
                  <a:pt x="371545" y="2252083"/>
                  <a:pt x="370281" y="2250086"/>
                </a:cubicBezTo>
                <a:cubicBezTo>
                  <a:pt x="367121" y="2244862"/>
                  <a:pt x="366153" y="2238758"/>
                  <a:pt x="368702" y="2231913"/>
                </a:cubicBezTo>
                <a:cubicBezTo>
                  <a:pt x="370879" y="2226311"/>
                  <a:pt x="373218" y="2220784"/>
                  <a:pt x="375739" y="2214867"/>
                </a:cubicBezTo>
                <a:cubicBezTo>
                  <a:pt x="374160" y="2207069"/>
                  <a:pt x="368690" y="2203848"/>
                  <a:pt x="359106" y="2204396"/>
                </a:cubicBezTo>
                <a:cubicBezTo>
                  <a:pt x="363816" y="2197601"/>
                  <a:pt x="366962" y="2192914"/>
                  <a:pt x="370108" y="2188230"/>
                </a:cubicBezTo>
                <a:cubicBezTo>
                  <a:pt x="366249" y="2181503"/>
                  <a:pt x="366741" y="2173949"/>
                  <a:pt x="369737" y="2166130"/>
                </a:cubicBezTo>
                <a:cubicBezTo>
                  <a:pt x="371288" y="2161891"/>
                  <a:pt x="373256" y="2157608"/>
                  <a:pt x="375135" y="2153519"/>
                </a:cubicBezTo>
                <a:cubicBezTo>
                  <a:pt x="377744" y="2152596"/>
                  <a:pt x="380277" y="2151403"/>
                  <a:pt x="383139" y="2150359"/>
                </a:cubicBezTo>
                <a:cubicBezTo>
                  <a:pt x="382617" y="2143282"/>
                  <a:pt x="381367" y="2138227"/>
                  <a:pt x="374764" y="2136608"/>
                </a:cubicBezTo>
                <a:cubicBezTo>
                  <a:pt x="371545" y="2135835"/>
                  <a:pt x="368996" y="2132307"/>
                  <a:pt x="366164" y="2129829"/>
                </a:cubicBezTo>
                <a:cubicBezTo>
                  <a:pt x="372425" y="2126573"/>
                  <a:pt x="378685" y="2123320"/>
                  <a:pt x="384872" y="2119795"/>
                </a:cubicBezTo>
                <a:cubicBezTo>
                  <a:pt x="386481" y="2118884"/>
                  <a:pt x="388092" y="2117973"/>
                  <a:pt x="389627" y="2116791"/>
                </a:cubicBezTo>
                <a:cubicBezTo>
                  <a:pt x="392221" y="2108552"/>
                  <a:pt x="396470" y="2103196"/>
                  <a:pt x="401523" y="2098678"/>
                </a:cubicBezTo>
                <a:cubicBezTo>
                  <a:pt x="401359" y="2098603"/>
                  <a:pt x="401359" y="2098603"/>
                  <a:pt x="401359" y="2098603"/>
                </a:cubicBezTo>
                <a:cubicBezTo>
                  <a:pt x="401612" y="2098484"/>
                  <a:pt x="401701" y="2098289"/>
                  <a:pt x="401701" y="2098289"/>
                </a:cubicBezTo>
                <a:cubicBezTo>
                  <a:pt x="401612" y="2098484"/>
                  <a:pt x="401612" y="2098484"/>
                  <a:pt x="401612" y="2098484"/>
                </a:cubicBezTo>
                <a:cubicBezTo>
                  <a:pt x="407352" y="2093341"/>
                  <a:pt x="413716" y="2089427"/>
                  <a:pt x="419307" y="2083742"/>
                </a:cubicBezTo>
                <a:cubicBezTo>
                  <a:pt x="423599" y="2084771"/>
                  <a:pt x="427802" y="2085995"/>
                  <a:pt x="432095" y="2087024"/>
                </a:cubicBezTo>
                <a:cubicBezTo>
                  <a:pt x="438936" y="2086394"/>
                  <a:pt x="446077" y="2086846"/>
                  <a:pt x="452993" y="2086486"/>
                </a:cubicBezTo>
                <a:cubicBezTo>
                  <a:pt x="453782" y="2085200"/>
                  <a:pt x="454826" y="2083793"/>
                  <a:pt x="455869" y="2082386"/>
                </a:cubicBezTo>
                <a:cubicBezTo>
                  <a:pt x="454782" y="2082592"/>
                  <a:pt x="453946" y="2082681"/>
                  <a:pt x="453038" y="2082500"/>
                </a:cubicBezTo>
                <a:cubicBezTo>
                  <a:pt x="450221" y="2082147"/>
                  <a:pt x="447031" y="2083041"/>
                  <a:pt x="444393" y="2082300"/>
                </a:cubicBezTo>
                <a:cubicBezTo>
                  <a:pt x="442500" y="2081665"/>
                  <a:pt x="439504" y="2079110"/>
                  <a:pt x="439863" y="2078331"/>
                </a:cubicBezTo>
                <a:cubicBezTo>
                  <a:pt x="440876" y="2075260"/>
                  <a:pt x="442575" y="2071562"/>
                  <a:pt x="444857" y="2070486"/>
                </a:cubicBezTo>
                <a:cubicBezTo>
                  <a:pt x="447898" y="2069054"/>
                  <a:pt x="451713" y="2069393"/>
                  <a:pt x="455215" y="2069116"/>
                </a:cubicBezTo>
                <a:cubicBezTo>
                  <a:pt x="462818" y="2068128"/>
                  <a:pt x="470166" y="2067262"/>
                  <a:pt x="477261" y="2066512"/>
                </a:cubicBezTo>
                <a:cubicBezTo>
                  <a:pt x="480405" y="2061826"/>
                  <a:pt x="482939" y="2058041"/>
                  <a:pt x="485742" y="2053669"/>
                </a:cubicBezTo>
                <a:cubicBezTo>
                  <a:pt x="492078" y="2053277"/>
                  <a:pt x="498323" y="2053083"/>
                  <a:pt x="504659" y="2052691"/>
                </a:cubicBezTo>
                <a:cubicBezTo>
                  <a:pt x="504152" y="2055525"/>
                  <a:pt x="503824" y="2057966"/>
                  <a:pt x="503285" y="2061729"/>
                </a:cubicBezTo>
                <a:cubicBezTo>
                  <a:pt x="507802" y="2060975"/>
                  <a:pt x="512602" y="2061765"/>
                  <a:pt x="515345" y="2059253"/>
                </a:cubicBezTo>
                <a:cubicBezTo>
                  <a:pt x="528449" y="2047587"/>
                  <a:pt x="542055" y="2048654"/>
                  <a:pt x="555932" y="2049135"/>
                </a:cubicBezTo>
                <a:cubicBezTo>
                  <a:pt x="559926" y="2059458"/>
                  <a:pt x="567751" y="2061873"/>
                  <a:pt x="577277" y="2060591"/>
                </a:cubicBezTo>
                <a:cubicBezTo>
                  <a:pt x="592198" y="2044105"/>
                  <a:pt x="608864" y="2030305"/>
                  <a:pt x="625455" y="2016235"/>
                </a:cubicBezTo>
                <a:lnTo>
                  <a:pt x="623275" y="2015867"/>
                </a:lnTo>
                <a:lnTo>
                  <a:pt x="628257" y="2014457"/>
                </a:lnTo>
                <a:cubicBezTo>
                  <a:pt x="628600" y="2014141"/>
                  <a:pt x="629018" y="2014099"/>
                  <a:pt x="629197" y="2013708"/>
                </a:cubicBezTo>
                <a:cubicBezTo>
                  <a:pt x="633221" y="2010136"/>
                  <a:pt x="637649" y="2006981"/>
                  <a:pt x="641598" y="2003137"/>
                </a:cubicBezTo>
                <a:cubicBezTo>
                  <a:pt x="643746" y="2001059"/>
                  <a:pt x="645340" y="1998019"/>
                  <a:pt x="647264" y="1995130"/>
                </a:cubicBezTo>
                <a:cubicBezTo>
                  <a:pt x="645446" y="1994765"/>
                  <a:pt x="644641" y="1993925"/>
                  <a:pt x="644463" y="1994313"/>
                </a:cubicBezTo>
                <a:cubicBezTo>
                  <a:pt x="639602" y="1997976"/>
                  <a:pt x="634906" y="2001713"/>
                  <a:pt x="630210" y="2005450"/>
                </a:cubicBezTo>
                <a:cubicBezTo>
                  <a:pt x="629690" y="2008749"/>
                  <a:pt x="627184" y="2011605"/>
                  <a:pt x="624710" y="2013533"/>
                </a:cubicBezTo>
                <a:lnTo>
                  <a:pt x="622041" y="2015657"/>
                </a:lnTo>
                <a:lnTo>
                  <a:pt x="621401" y="2015549"/>
                </a:lnTo>
                <a:cubicBezTo>
                  <a:pt x="613635" y="2021649"/>
                  <a:pt x="605467" y="2027327"/>
                  <a:pt x="596432" y="2034024"/>
                </a:cubicBezTo>
                <a:cubicBezTo>
                  <a:pt x="594928" y="2031681"/>
                  <a:pt x="593109" y="2028724"/>
                  <a:pt x="591365" y="2026037"/>
                </a:cubicBezTo>
                <a:cubicBezTo>
                  <a:pt x="585657" y="2030252"/>
                  <a:pt x="580185" y="2034813"/>
                  <a:pt x="574388" y="2039221"/>
                </a:cubicBezTo>
                <a:cubicBezTo>
                  <a:pt x="573344" y="2038034"/>
                  <a:pt x="573300" y="2036835"/>
                  <a:pt x="573583" y="2035787"/>
                </a:cubicBezTo>
                <a:cubicBezTo>
                  <a:pt x="571629" y="2037012"/>
                  <a:pt x="569424" y="2038356"/>
                  <a:pt x="567382" y="2039776"/>
                </a:cubicBezTo>
                <a:cubicBezTo>
                  <a:pt x="562434" y="2035851"/>
                  <a:pt x="565548" y="2032095"/>
                  <a:pt x="567904" y="2028697"/>
                </a:cubicBezTo>
                <a:cubicBezTo>
                  <a:pt x="578966" y="2013265"/>
                  <a:pt x="591786" y="2000056"/>
                  <a:pt x="607423" y="1989793"/>
                </a:cubicBezTo>
                <a:cubicBezTo>
                  <a:pt x="606662" y="1995339"/>
                  <a:pt x="606050" y="1998830"/>
                  <a:pt x="605200" y="2001977"/>
                </a:cubicBezTo>
                <a:cubicBezTo>
                  <a:pt x="609836" y="1997505"/>
                  <a:pt x="614471" y="1993033"/>
                  <a:pt x="619272" y="1988636"/>
                </a:cubicBezTo>
                <a:cubicBezTo>
                  <a:pt x="629813" y="1979094"/>
                  <a:pt x="640515" y="1969628"/>
                  <a:pt x="651218" y="1960163"/>
                </a:cubicBezTo>
                <a:cubicBezTo>
                  <a:pt x="651069" y="1959621"/>
                  <a:pt x="650920" y="1959083"/>
                  <a:pt x="650608" y="1958467"/>
                </a:cubicBezTo>
                <a:cubicBezTo>
                  <a:pt x="652635" y="1957511"/>
                  <a:pt x="654409" y="1956678"/>
                  <a:pt x="656346" y="1955917"/>
                </a:cubicBezTo>
                <a:cubicBezTo>
                  <a:pt x="659774" y="1952776"/>
                  <a:pt x="663277" y="1949906"/>
                  <a:pt x="666706" y="1946765"/>
                </a:cubicBezTo>
                <a:cubicBezTo>
                  <a:pt x="668077" y="1945508"/>
                  <a:pt x="669448" y="1944252"/>
                  <a:pt x="670909" y="1942801"/>
                </a:cubicBezTo>
                <a:cubicBezTo>
                  <a:pt x="669136" y="1941044"/>
                  <a:pt x="667527" y="1939361"/>
                  <a:pt x="665843" y="1937409"/>
                </a:cubicBezTo>
                <a:cubicBezTo>
                  <a:pt x="663757" y="1935034"/>
                  <a:pt x="663131" y="1931210"/>
                  <a:pt x="661209" y="1926318"/>
                </a:cubicBezTo>
                <a:cubicBezTo>
                  <a:pt x="661878" y="1926156"/>
                  <a:pt x="662297" y="1926111"/>
                  <a:pt x="662967" y="1925948"/>
                </a:cubicBezTo>
                <a:cubicBezTo>
                  <a:pt x="663057" y="1925755"/>
                  <a:pt x="662818" y="1925407"/>
                  <a:pt x="662908" y="1925212"/>
                </a:cubicBezTo>
                <a:cubicBezTo>
                  <a:pt x="662057" y="1925765"/>
                  <a:pt x="661298" y="1926125"/>
                  <a:pt x="660538" y="1926483"/>
                </a:cubicBezTo>
                <a:cubicBezTo>
                  <a:pt x="661313" y="1925659"/>
                  <a:pt x="662013" y="1924567"/>
                  <a:pt x="662714" y="1923473"/>
                </a:cubicBezTo>
                <a:cubicBezTo>
                  <a:pt x="662729" y="1923010"/>
                  <a:pt x="662580" y="1922468"/>
                  <a:pt x="662520" y="1921735"/>
                </a:cubicBezTo>
                <a:cubicBezTo>
                  <a:pt x="662938" y="1921690"/>
                  <a:pt x="663608" y="1921527"/>
                  <a:pt x="663936" y="1921677"/>
                </a:cubicBezTo>
                <a:cubicBezTo>
                  <a:pt x="665681" y="1919177"/>
                  <a:pt x="667513" y="1916484"/>
                  <a:pt x="669529" y="1913399"/>
                </a:cubicBezTo>
                <a:cubicBezTo>
                  <a:pt x="665368" y="1910782"/>
                  <a:pt x="659958" y="1910888"/>
                  <a:pt x="653161" y="1912719"/>
                </a:cubicBezTo>
                <a:cubicBezTo>
                  <a:pt x="655188" y="1909169"/>
                  <a:pt x="657410" y="1907361"/>
                  <a:pt x="659600" y="1906481"/>
                </a:cubicBezTo>
                <a:cubicBezTo>
                  <a:pt x="659108" y="1906255"/>
                  <a:pt x="658780" y="1906104"/>
                  <a:pt x="658452" y="1905953"/>
                </a:cubicBezTo>
                <a:cubicBezTo>
                  <a:pt x="660017" y="1903843"/>
                  <a:pt x="660749" y="1901820"/>
                  <a:pt x="661941" y="1900955"/>
                </a:cubicBezTo>
                <a:cubicBezTo>
                  <a:pt x="664326" y="1899220"/>
                  <a:pt x="667277" y="1900577"/>
                  <a:pt x="666695" y="1903139"/>
                </a:cubicBezTo>
                <a:cubicBezTo>
                  <a:pt x="666427" y="1903723"/>
                  <a:pt x="666159" y="1904306"/>
                  <a:pt x="665891" y="1904890"/>
                </a:cubicBezTo>
                <a:cubicBezTo>
                  <a:pt x="666309" y="1904848"/>
                  <a:pt x="666815" y="1904607"/>
                  <a:pt x="667233" y="1904563"/>
                </a:cubicBezTo>
                <a:cubicBezTo>
                  <a:pt x="672107" y="1903030"/>
                  <a:pt x="675253" y="1900939"/>
                  <a:pt x="673776" y="1895074"/>
                </a:cubicBezTo>
                <a:cubicBezTo>
                  <a:pt x="668261" y="1893248"/>
                  <a:pt x="663416" y="1901632"/>
                  <a:pt x="656844" y="1896491"/>
                </a:cubicBezTo>
                <a:cubicBezTo>
                  <a:pt x="663611" y="1892998"/>
                  <a:pt x="669590" y="1890791"/>
                  <a:pt x="675775" y="1889860"/>
                </a:cubicBezTo>
                <a:cubicBezTo>
                  <a:pt x="675387" y="1888977"/>
                  <a:pt x="674671" y="1887940"/>
                  <a:pt x="674135" y="1886515"/>
                </a:cubicBezTo>
                <a:cubicBezTo>
                  <a:pt x="673838" y="1885435"/>
                  <a:pt x="674464" y="1884072"/>
                  <a:pt x="674582" y="1882948"/>
                </a:cubicBezTo>
                <a:cubicBezTo>
                  <a:pt x="676386" y="1883777"/>
                  <a:pt x="678190" y="1884605"/>
                  <a:pt x="679815" y="1885823"/>
                </a:cubicBezTo>
                <a:cubicBezTo>
                  <a:pt x="680306" y="1886048"/>
                  <a:pt x="679830" y="1887951"/>
                  <a:pt x="679382" y="1888926"/>
                </a:cubicBezTo>
                <a:cubicBezTo>
                  <a:pt x="679293" y="1889120"/>
                  <a:pt x="678874" y="1889163"/>
                  <a:pt x="678205" y="1889328"/>
                </a:cubicBezTo>
                <a:cubicBezTo>
                  <a:pt x="680709" y="1889062"/>
                  <a:pt x="683287" y="1889069"/>
                  <a:pt x="685775" y="1889269"/>
                </a:cubicBezTo>
                <a:cubicBezTo>
                  <a:pt x="687520" y="1889362"/>
                  <a:pt x="689009" y="1889577"/>
                  <a:pt x="690755" y="1889671"/>
                </a:cubicBezTo>
                <a:cubicBezTo>
                  <a:pt x="692008" y="1886944"/>
                  <a:pt x="693440" y="1883830"/>
                  <a:pt x="694781" y="1880911"/>
                </a:cubicBezTo>
                <a:cubicBezTo>
                  <a:pt x="696211" y="1880387"/>
                  <a:pt x="697807" y="1879941"/>
                  <a:pt x="699654" y="1879377"/>
                </a:cubicBezTo>
                <a:cubicBezTo>
                  <a:pt x="700028" y="1878133"/>
                  <a:pt x="700325" y="1876618"/>
                  <a:pt x="700698" y="1875376"/>
                </a:cubicBezTo>
                <a:cubicBezTo>
                  <a:pt x="698567" y="1874397"/>
                  <a:pt x="696927" y="1873643"/>
                  <a:pt x="695123" y="1872815"/>
                </a:cubicBezTo>
                <a:cubicBezTo>
                  <a:pt x="696242" y="1866491"/>
                  <a:pt x="700879" y="1864611"/>
                  <a:pt x="705275" y="1862389"/>
                </a:cubicBezTo>
                <a:cubicBezTo>
                  <a:pt x="706453" y="1861986"/>
                  <a:pt x="707541" y="1859184"/>
                  <a:pt x="707422" y="1857715"/>
                </a:cubicBezTo>
                <a:cubicBezTo>
                  <a:pt x="705723" y="1858821"/>
                  <a:pt x="704276" y="1859808"/>
                  <a:pt x="702577" y="1860914"/>
                </a:cubicBezTo>
                <a:cubicBezTo>
                  <a:pt x="701861" y="1859876"/>
                  <a:pt x="701236" y="1858647"/>
                  <a:pt x="700357" y="1857534"/>
                </a:cubicBezTo>
                <a:cubicBezTo>
                  <a:pt x="700105" y="1857654"/>
                  <a:pt x="700015" y="1857849"/>
                  <a:pt x="700015" y="1857849"/>
                </a:cubicBezTo>
                <a:cubicBezTo>
                  <a:pt x="693426" y="1863546"/>
                  <a:pt x="686450" y="1868356"/>
                  <a:pt x="679622" y="1873709"/>
                </a:cubicBezTo>
                <a:cubicBezTo>
                  <a:pt x="676447" y="1871543"/>
                  <a:pt x="676895" y="1867976"/>
                  <a:pt x="679131" y="1865702"/>
                </a:cubicBezTo>
                <a:cubicBezTo>
                  <a:pt x="682753" y="1861706"/>
                  <a:pt x="686541" y="1857788"/>
                  <a:pt x="690326" y="1853868"/>
                </a:cubicBezTo>
                <a:cubicBezTo>
                  <a:pt x="689924" y="1853449"/>
                  <a:pt x="689611" y="1852832"/>
                  <a:pt x="689208" y="1852411"/>
                </a:cubicBezTo>
                <a:cubicBezTo>
                  <a:pt x="686509" y="1853531"/>
                  <a:pt x="683724" y="1854843"/>
                  <a:pt x="680264" y="1856320"/>
                </a:cubicBezTo>
                <a:cubicBezTo>
                  <a:pt x="681055" y="1855032"/>
                  <a:pt x="681920" y="1854014"/>
                  <a:pt x="682695" y="1853191"/>
                </a:cubicBezTo>
                <a:cubicBezTo>
                  <a:pt x="682442" y="1853311"/>
                  <a:pt x="681936" y="1853550"/>
                  <a:pt x="681681" y="1853669"/>
                </a:cubicBezTo>
                <a:cubicBezTo>
                  <a:pt x="678894" y="1854983"/>
                  <a:pt x="676791" y="1855668"/>
                  <a:pt x="674869" y="1855963"/>
                </a:cubicBezTo>
                <a:cubicBezTo>
                  <a:pt x="674243" y="1857326"/>
                  <a:pt x="673542" y="1858419"/>
                  <a:pt x="672692" y="1858971"/>
                </a:cubicBezTo>
                <a:cubicBezTo>
                  <a:pt x="668533" y="1861540"/>
                  <a:pt x="666685" y="1864699"/>
                  <a:pt x="666372" y="1869271"/>
                </a:cubicBezTo>
                <a:cubicBezTo>
                  <a:pt x="662735" y="1868543"/>
                  <a:pt x="659098" y="1867815"/>
                  <a:pt x="654299" y="1867027"/>
                </a:cubicBezTo>
                <a:cubicBezTo>
                  <a:pt x="657265" y="1860136"/>
                  <a:pt x="659308" y="1853529"/>
                  <a:pt x="660188" y="1846859"/>
                </a:cubicBezTo>
                <a:cubicBezTo>
                  <a:pt x="659353" y="1846948"/>
                  <a:pt x="658428" y="1847231"/>
                  <a:pt x="657505" y="1847512"/>
                </a:cubicBezTo>
                <a:cubicBezTo>
                  <a:pt x="653376" y="1849153"/>
                  <a:pt x="649247" y="1850793"/>
                  <a:pt x="645119" y="1852433"/>
                </a:cubicBezTo>
                <a:cubicBezTo>
                  <a:pt x="646459" y="1852107"/>
                  <a:pt x="647966" y="1851855"/>
                  <a:pt x="649306" y="1851528"/>
                </a:cubicBezTo>
                <a:cubicBezTo>
                  <a:pt x="646459" y="1857293"/>
                  <a:pt x="645221" y="1862147"/>
                  <a:pt x="642388" y="1864854"/>
                </a:cubicBezTo>
                <a:cubicBezTo>
                  <a:pt x="639289" y="1868145"/>
                  <a:pt x="633073" y="1867412"/>
                  <a:pt x="631566" y="1875445"/>
                </a:cubicBezTo>
                <a:cubicBezTo>
                  <a:pt x="635278" y="1876442"/>
                  <a:pt x="638825" y="1877364"/>
                  <a:pt x="642373" y="1878287"/>
                </a:cubicBezTo>
                <a:cubicBezTo>
                  <a:pt x="637737" y="1880167"/>
                  <a:pt x="634369" y="1886634"/>
                  <a:pt x="628421" y="1882723"/>
                </a:cubicBezTo>
                <a:cubicBezTo>
                  <a:pt x="626633" y="1881429"/>
                  <a:pt x="620476" y="1886618"/>
                  <a:pt x="617048" y="1889759"/>
                </a:cubicBezTo>
                <a:cubicBezTo>
                  <a:pt x="615335" y="1891328"/>
                  <a:pt x="615049" y="1894971"/>
                  <a:pt x="614244" y="1896723"/>
                </a:cubicBezTo>
                <a:cubicBezTo>
                  <a:pt x="613141" y="1897396"/>
                  <a:pt x="611875" y="1897992"/>
                  <a:pt x="610444" y="1898514"/>
                </a:cubicBezTo>
                <a:cubicBezTo>
                  <a:pt x="611248" y="1899356"/>
                  <a:pt x="612365" y="1900812"/>
                  <a:pt x="613485" y="1902270"/>
                </a:cubicBezTo>
                <a:cubicBezTo>
                  <a:pt x="613901" y="1902226"/>
                  <a:pt x="614319" y="1902180"/>
                  <a:pt x="614647" y="1902331"/>
                </a:cubicBezTo>
                <a:cubicBezTo>
                  <a:pt x="614229" y="1902377"/>
                  <a:pt x="613886" y="1902689"/>
                  <a:pt x="613559" y="1902539"/>
                </a:cubicBezTo>
                <a:cubicBezTo>
                  <a:pt x="613633" y="1902808"/>
                  <a:pt x="613962" y="1902959"/>
                  <a:pt x="613962" y="1902959"/>
                </a:cubicBezTo>
                <a:cubicBezTo>
                  <a:pt x="614080" y="1904430"/>
                  <a:pt x="613096" y="1906572"/>
                  <a:pt x="611277" y="1908801"/>
                </a:cubicBezTo>
                <a:cubicBezTo>
                  <a:pt x="614944" y="1908599"/>
                  <a:pt x="618446" y="1908322"/>
                  <a:pt x="622277" y="1908196"/>
                </a:cubicBezTo>
                <a:cubicBezTo>
                  <a:pt x="618475" y="1917767"/>
                  <a:pt x="611589" y="1919790"/>
                  <a:pt x="606030" y="1921951"/>
                </a:cubicBezTo>
                <a:cubicBezTo>
                  <a:pt x="604568" y="1925995"/>
                  <a:pt x="603642" y="1931466"/>
                  <a:pt x="602048" y="1931912"/>
                </a:cubicBezTo>
                <a:cubicBezTo>
                  <a:pt x="599946" y="1932598"/>
                  <a:pt x="597845" y="1933282"/>
                  <a:pt x="595744" y="1933967"/>
                </a:cubicBezTo>
                <a:cubicBezTo>
                  <a:pt x="597546" y="1934795"/>
                  <a:pt x="599170" y="1936014"/>
                  <a:pt x="600974" y="1936842"/>
                </a:cubicBezTo>
                <a:cubicBezTo>
                  <a:pt x="595116" y="1943110"/>
                  <a:pt x="591567" y="1944782"/>
                  <a:pt x="589407" y="1942138"/>
                </a:cubicBezTo>
                <a:cubicBezTo>
                  <a:pt x="587963" y="1940532"/>
                  <a:pt x="586605" y="1938729"/>
                  <a:pt x="585339" y="1936731"/>
                </a:cubicBezTo>
                <a:cubicBezTo>
                  <a:pt x="580912" y="1937292"/>
                  <a:pt x="576604" y="1936726"/>
                  <a:pt x="572535" y="1933913"/>
                </a:cubicBezTo>
                <a:cubicBezTo>
                  <a:pt x="565855" y="1952775"/>
                  <a:pt x="551771" y="1940645"/>
                  <a:pt x="541904" y="1947429"/>
                </a:cubicBezTo>
                <a:cubicBezTo>
                  <a:pt x="541770" y="1941236"/>
                  <a:pt x="542948" y="1935648"/>
                  <a:pt x="541414" y="1931640"/>
                </a:cubicBezTo>
                <a:cubicBezTo>
                  <a:pt x="541339" y="1931371"/>
                  <a:pt x="541174" y="1931295"/>
                  <a:pt x="541174" y="1931295"/>
                </a:cubicBezTo>
                <a:cubicBezTo>
                  <a:pt x="534094" y="1941954"/>
                  <a:pt x="525716" y="1951544"/>
                  <a:pt x="515998" y="1958868"/>
                </a:cubicBezTo>
                <a:cubicBezTo>
                  <a:pt x="510646" y="1954523"/>
                  <a:pt x="513762" y="1950768"/>
                  <a:pt x="516446" y="1947520"/>
                </a:cubicBezTo>
                <a:cubicBezTo>
                  <a:pt x="518353" y="1945098"/>
                  <a:pt x="520426" y="1942747"/>
                  <a:pt x="522497" y="1940398"/>
                </a:cubicBezTo>
                <a:cubicBezTo>
                  <a:pt x="522244" y="1940518"/>
                  <a:pt x="521737" y="1940755"/>
                  <a:pt x="521484" y="1940876"/>
                </a:cubicBezTo>
                <a:cubicBezTo>
                  <a:pt x="518354" y="1942503"/>
                  <a:pt x="515998" y="1945901"/>
                  <a:pt x="512942" y="1947797"/>
                </a:cubicBezTo>
                <a:cubicBezTo>
                  <a:pt x="509885" y="1949695"/>
                  <a:pt x="506533" y="1950511"/>
                  <a:pt x="502820" y="1952108"/>
                </a:cubicBezTo>
                <a:cubicBezTo>
                  <a:pt x="502359" y="1950953"/>
                  <a:pt x="502315" y="1949752"/>
                  <a:pt x="502509" y="1948898"/>
                </a:cubicBezTo>
                <a:cubicBezTo>
                  <a:pt x="500600" y="1951322"/>
                  <a:pt x="498857" y="1953822"/>
                  <a:pt x="497187" y="1956593"/>
                </a:cubicBezTo>
                <a:cubicBezTo>
                  <a:pt x="503982" y="1965138"/>
                  <a:pt x="515013" y="1958415"/>
                  <a:pt x="524492" y="1958527"/>
                </a:cubicBezTo>
                <a:cubicBezTo>
                  <a:pt x="542454" y="1958763"/>
                  <a:pt x="560281" y="1957994"/>
                  <a:pt x="578166" y="1957958"/>
                </a:cubicBezTo>
                <a:cubicBezTo>
                  <a:pt x="579583" y="1957902"/>
                  <a:pt x="580879" y="1958969"/>
                  <a:pt x="582356" y="1959648"/>
                </a:cubicBezTo>
                <a:cubicBezTo>
                  <a:pt x="585364" y="1969519"/>
                  <a:pt x="592043" y="1971409"/>
                  <a:pt x="598453" y="1963506"/>
                </a:cubicBezTo>
                <a:cubicBezTo>
                  <a:pt x="601137" y="1960259"/>
                  <a:pt x="602687" y="1956021"/>
                  <a:pt x="605966" y="1952340"/>
                </a:cubicBezTo>
                <a:cubicBezTo>
                  <a:pt x="604102" y="1958556"/>
                  <a:pt x="602237" y="1964774"/>
                  <a:pt x="600196" y="1971383"/>
                </a:cubicBezTo>
                <a:cubicBezTo>
                  <a:pt x="603445" y="1971225"/>
                  <a:pt x="606948" y="1970947"/>
                  <a:pt x="612120" y="1970494"/>
                </a:cubicBezTo>
                <a:cubicBezTo>
                  <a:pt x="605502" y="1974526"/>
                  <a:pt x="602804" y="1975646"/>
                  <a:pt x="598422" y="1974810"/>
                </a:cubicBezTo>
                <a:cubicBezTo>
                  <a:pt x="598168" y="1974929"/>
                  <a:pt x="598004" y="1974854"/>
                  <a:pt x="598004" y="1974854"/>
                </a:cubicBezTo>
                <a:cubicBezTo>
                  <a:pt x="598094" y="1974659"/>
                  <a:pt x="598094" y="1974659"/>
                  <a:pt x="598094" y="1974659"/>
                </a:cubicBezTo>
                <a:cubicBezTo>
                  <a:pt x="596021" y="1974416"/>
                  <a:pt x="593638" y="1973555"/>
                  <a:pt x="590269" y="1972243"/>
                </a:cubicBezTo>
                <a:cubicBezTo>
                  <a:pt x="588211" y="1971535"/>
                  <a:pt x="584947" y="1972157"/>
                  <a:pt x="583233" y="1973726"/>
                </a:cubicBezTo>
                <a:cubicBezTo>
                  <a:pt x="573453" y="1982911"/>
                  <a:pt x="573617" y="1982985"/>
                  <a:pt x="569088" y="1973829"/>
                </a:cubicBezTo>
                <a:cubicBezTo>
                  <a:pt x="568327" y="1974187"/>
                  <a:pt x="567164" y="1974127"/>
                  <a:pt x="566807" y="1974904"/>
                </a:cubicBezTo>
                <a:cubicBezTo>
                  <a:pt x="566628" y="1975293"/>
                  <a:pt x="566360" y="1975877"/>
                  <a:pt x="566091" y="1976462"/>
                </a:cubicBezTo>
                <a:cubicBezTo>
                  <a:pt x="568223" y="1977442"/>
                  <a:pt x="570802" y="1980040"/>
                  <a:pt x="572664" y="1981603"/>
                </a:cubicBezTo>
                <a:cubicBezTo>
                  <a:pt x="573470" y="1982445"/>
                  <a:pt x="573260" y="1986359"/>
                  <a:pt x="572306" y="1987569"/>
                </a:cubicBezTo>
                <a:cubicBezTo>
                  <a:pt x="561811" y="2000905"/>
                  <a:pt x="551466" y="2014778"/>
                  <a:pt x="535547" y="2018311"/>
                </a:cubicBezTo>
                <a:cubicBezTo>
                  <a:pt x="536843" y="2019377"/>
                  <a:pt x="538050" y="2020639"/>
                  <a:pt x="539346" y="2021707"/>
                </a:cubicBezTo>
                <a:cubicBezTo>
                  <a:pt x="538915" y="2022215"/>
                  <a:pt x="538557" y="2022993"/>
                  <a:pt x="538288" y="2023578"/>
                </a:cubicBezTo>
                <a:cubicBezTo>
                  <a:pt x="536409" y="2022480"/>
                  <a:pt x="534458" y="2021110"/>
                  <a:pt x="532580" y="2020012"/>
                </a:cubicBezTo>
                <a:cubicBezTo>
                  <a:pt x="532922" y="2019699"/>
                  <a:pt x="533190" y="2019115"/>
                  <a:pt x="533370" y="2018724"/>
                </a:cubicBezTo>
                <a:cubicBezTo>
                  <a:pt x="532624" y="2018619"/>
                  <a:pt x="531821" y="2017777"/>
                  <a:pt x="529866" y="2016409"/>
                </a:cubicBezTo>
                <a:cubicBezTo>
                  <a:pt x="534400" y="1997034"/>
                  <a:pt x="546997" y="1985609"/>
                  <a:pt x="561903" y="1977368"/>
                </a:cubicBezTo>
                <a:cubicBezTo>
                  <a:pt x="552484" y="1970211"/>
                  <a:pt x="540857" y="1974770"/>
                  <a:pt x="529932" y="1975646"/>
                </a:cubicBezTo>
                <a:cubicBezTo>
                  <a:pt x="523343" y="1976155"/>
                  <a:pt x="516859" y="1978600"/>
                  <a:pt x="510152" y="1980234"/>
                </a:cubicBezTo>
                <a:cubicBezTo>
                  <a:pt x="508899" y="1980366"/>
                  <a:pt x="507304" y="1980811"/>
                  <a:pt x="506484" y="1980434"/>
                </a:cubicBezTo>
                <a:cubicBezTo>
                  <a:pt x="500300" y="1976178"/>
                  <a:pt x="493101" y="1977586"/>
                  <a:pt x="486258" y="1978214"/>
                </a:cubicBezTo>
                <a:cubicBezTo>
                  <a:pt x="485542" y="1979772"/>
                  <a:pt x="485066" y="1981677"/>
                  <a:pt x="484261" y="1983428"/>
                </a:cubicBezTo>
                <a:cubicBezTo>
                  <a:pt x="484932" y="1983265"/>
                  <a:pt x="485527" y="1982833"/>
                  <a:pt x="486287" y="1982473"/>
                </a:cubicBezTo>
                <a:cubicBezTo>
                  <a:pt x="484873" y="1985124"/>
                  <a:pt x="483560" y="1987114"/>
                  <a:pt x="482412" y="1989181"/>
                </a:cubicBezTo>
                <a:cubicBezTo>
                  <a:pt x="482323" y="1989376"/>
                  <a:pt x="482143" y="1989766"/>
                  <a:pt x="481965" y="1990154"/>
                </a:cubicBezTo>
                <a:cubicBezTo>
                  <a:pt x="481801" y="1990079"/>
                  <a:pt x="481801" y="1990079"/>
                  <a:pt x="481801" y="1990079"/>
                </a:cubicBezTo>
                <a:cubicBezTo>
                  <a:pt x="480131" y="1992848"/>
                  <a:pt x="478804" y="1995304"/>
                  <a:pt x="477222" y="1997880"/>
                </a:cubicBezTo>
                <a:cubicBezTo>
                  <a:pt x="474109" y="1996449"/>
                  <a:pt x="471157" y="1995093"/>
                  <a:pt x="467714" y="1993511"/>
                </a:cubicBezTo>
                <a:cubicBezTo>
                  <a:pt x="470398" y="1987669"/>
                  <a:pt x="474184" y="1986344"/>
                  <a:pt x="478463" y="1985245"/>
                </a:cubicBezTo>
                <a:cubicBezTo>
                  <a:pt x="476464" y="1982676"/>
                  <a:pt x="474959" y="1980334"/>
                  <a:pt x="473201" y="1978112"/>
                </a:cubicBezTo>
                <a:cubicBezTo>
                  <a:pt x="468759" y="1979136"/>
                  <a:pt x="464526" y="1981434"/>
                  <a:pt x="459891" y="1980720"/>
                </a:cubicBezTo>
                <a:cubicBezTo>
                  <a:pt x="454674" y="1979974"/>
                  <a:pt x="448086" y="1985671"/>
                  <a:pt x="441406" y="1988970"/>
                </a:cubicBezTo>
                <a:cubicBezTo>
                  <a:pt x="439096" y="1988378"/>
                  <a:pt x="434372" y="1985265"/>
                  <a:pt x="432911" y="1986715"/>
                </a:cubicBezTo>
                <a:cubicBezTo>
                  <a:pt x="430242" y="1989498"/>
                  <a:pt x="426592" y="1989235"/>
                  <a:pt x="423327" y="1989857"/>
                </a:cubicBezTo>
                <a:cubicBezTo>
                  <a:pt x="420927" y="1992056"/>
                  <a:pt x="418616" y="1994060"/>
                  <a:pt x="416217" y="1996259"/>
                </a:cubicBezTo>
                <a:cubicBezTo>
                  <a:pt x="415323" y="1998205"/>
                  <a:pt x="412608" y="1999787"/>
                  <a:pt x="410476" y="2001402"/>
                </a:cubicBezTo>
                <a:cubicBezTo>
                  <a:pt x="406526" y="2005245"/>
                  <a:pt x="402413" y="2009014"/>
                  <a:pt x="398463" y="2012860"/>
                </a:cubicBezTo>
                <a:cubicBezTo>
                  <a:pt x="395287" y="2015881"/>
                  <a:pt x="392186" y="2019171"/>
                  <a:pt x="389086" y="2022464"/>
                </a:cubicBezTo>
                <a:cubicBezTo>
                  <a:pt x="389965" y="2023573"/>
                  <a:pt x="390159" y="2025313"/>
                  <a:pt x="389323" y="2027994"/>
                </a:cubicBezTo>
                <a:cubicBezTo>
                  <a:pt x="387550" y="2028830"/>
                  <a:pt x="386074" y="2028152"/>
                  <a:pt x="384688" y="2027280"/>
                </a:cubicBezTo>
                <a:cubicBezTo>
                  <a:pt x="381409" y="2030960"/>
                  <a:pt x="378039" y="2034836"/>
                  <a:pt x="374595" y="2038442"/>
                </a:cubicBezTo>
                <a:cubicBezTo>
                  <a:pt x="376997" y="2033648"/>
                  <a:pt x="379381" y="2029322"/>
                  <a:pt x="381856" y="2024801"/>
                </a:cubicBezTo>
                <a:cubicBezTo>
                  <a:pt x="379904" y="2023431"/>
                  <a:pt x="378085" y="2023068"/>
                  <a:pt x="375790" y="2027199"/>
                </a:cubicBezTo>
                <a:cubicBezTo>
                  <a:pt x="373749" y="2023432"/>
                  <a:pt x="372735" y="2018724"/>
                  <a:pt x="370992" y="2018628"/>
                </a:cubicBezTo>
                <a:cubicBezTo>
                  <a:pt x="361781" y="2017933"/>
                  <a:pt x="352343" y="2019021"/>
                  <a:pt x="343223" y="2018130"/>
                </a:cubicBezTo>
                <a:cubicBezTo>
                  <a:pt x="338244" y="2017730"/>
                  <a:pt x="333683" y="2014691"/>
                  <a:pt x="329003" y="2012777"/>
                </a:cubicBezTo>
                <a:cubicBezTo>
                  <a:pt x="326455" y="2017029"/>
                  <a:pt x="324040" y="2022285"/>
                  <a:pt x="320744" y="2026431"/>
                </a:cubicBezTo>
                <a:cubicBezTo>
                  <a:pt x="319611" y="2028031"/>
                  <a:pt x="316213" y="2027651"/>
                  <a:pt x="313261" y="2026294"/>
                </a:cubicBezTo>
                <a:cubicBezTo>
                  <a:pt x="315319" y="2024411"/>
                  <a:pt x="317286" y="2022721"/>
                  <a:pt x="319507" y="2020912"/>
                </a:cubicBezTo>
                <a:cubicBezTo>
                  <a:pt x="319031" y="2020220"/>
                  <a:pt x="318806" y="2019411"/>
                  <a:pt x="318151" y="2019110"/>
                </a:cubicBezTo>
                <a:cubicBezTo>
                  <a:pt x="308061" y="2014709"/>
                  <a:pt x="296913" y="2017368"/>
                  <a:pt x="286151" y="2018316"/>
                </a:cubicBezTo>
                <a:cubicBezTo>
                  <a:pt x="284316" y="2018417"/>
                  <a:pt x="281290" y="2019386"/>
                  <a:pt x="280411" y="2020869"/>
                </a:cubicBezTo>
                <a:cubicBezTo>
                  <a:pt x="274612" y="2030465"/>
                  <a:pt x="266876" y="2027854"/>
                  <a:pt x="260913" y="2029595"/>
                </a:cubicBezTo>
                <a:cubicBezTo>
                  <a:pt x="261109" y="2023552"/>
                  <a:pt x="261182" y="2018636"/>
                  <a:pt x="261407" y="2014258"/>
                </a:cubicBezTo>
                <a:cubicBezTo>
                  <a:pt x="251987" y="2012289"/>
                  <a:pt x="243791" y="2008524"/>
                  <a:pt x="235263" y="2017572"/>
                </a:cubicBezTo>
                <a:cubicBezTo>
                  <a:pt x="234399" y="2018591"/>
                  <a:pt x="230554" y="2016589"/>
                  <a:pt x="225605" y="2015258"/>
                </a:cubicBezTo>
                <a:cubicBezTo>
                  <a:pt x="230629" y="2011670"/>
                  <a:pt x="232924" y="2010132"/>
                  <a:pt x="235905" y="2007965"/>
                </a:cubicBezTo>
                <a:cubicBezTo>
                  <a:pt x="234563" y="2005697"/>
                  <a:pt x="233387" y="2003506"/>
                  <a:pt x="231418" y="2000010"/>
                </a:cubicBezTo>
                <a:cubicBezTo>
                  <a:pt x="237367" y="1998732"/>
                  <a:pt x="242136" y="1997859"/>
                  <a:pt x="246832" y="1996716"/>
                </a:cubicBezTo>
                <a:cubicBezTo>
                  <a:pt x="240453" y="1993313"/>
                  <a:pt x="233298" y="1990733"/>
                  <a:pt x="227291" y="1996461"/>
                </a:cubicBezTo>
                <a:cubicBezTo>
                  <a:pt x="220850" y="2002699"/>
                  <a:pt x="216217" y="1999389"/>
                  <a:pt x="210924" y="1998374"/>
                </a:cubicBezTo>
                <a:cubicBezTo>
                  <a:pt x="209927" y="1998385"/>
                  <a:pt x="209404" y="1996497"/>
                  <a:pt x="208257" y="1995970"/>
                </a:cubicBezTo>
                <a:cubicBezTo>
                  <a:pt x="203769" y="1993200"/>
                  <a:pt x="193859" y="1996192"/>
                  <a:pt x="197809" y="1984568"/>
                </a:cubicBezTo>
                <a:cubicBezTo>
                  <a:pt x="200002" y="1978500"/>
                  <a:pt x="199971" y="1971648"/>
                  <a:pt x="205547" y="1966429"/>
                </a:cubicBezTo>
                <a:cubicBezTo>
                  <a:pt x="208722" y="1963407"/>
                  <a:pt x="210407" y="1957579"/>
                  <a:pt x="211898" y="1952606"/>
                </a:cubicBezTo>
                <a:cubicBezTo>
                  <a:pt x="212377" y="1950704"/>
                  <a:pt x="210201" y="1948523"/>
                  <a:pt x="208486" y="1944906"/>
                </a:cubicBezTo>
                <a:cubicBezTo>
                  <a:pt x="205953" y="1951287"/>
                  <a:pt x="204311" y="1955722"/>
                  <a:pt x="202582" y="1960352"/>
                </a:cubicBezTo>
                <a:cubicBezTo>
                  <a:pt x="201837" y="1960244"/>
                  <a:pt x="201092" y="1960137"/>
                  <a:pt x="200347" y="1960029"/>
                </a:cubicBezTo>
                <a:cubicBezTo>
                  <a:pt x="200602" y="1957317"/>
                  <a:pt x="200853" y="1954604"/>
                  <a:pt x="201228" y="1950768"/>
                </a:cubicBezTo>
                <a:cubicBezTo>
                  <a:pt x="196203" y="1951761"/>
                  <a:pt x="191599" y="1952710"/>
                  <a:pt x="186067" y="1953941"/>
                </a:cubicBezTo>
                <a:cubicBezTo>
                  <a:pt x="182564" y="1959405"/>
                  <a:pt x="180597" y="1966283"/>
                  <a:pt x="183323" y="1972015"/>
                </a:cubicBezTo>
                <a:cubicBezTo>
                  <a:pt x="185647" y="1977328"/>
                  <a:pt x="189925" y="1981415"/>
                  <a:pt x="195036" y="1988009"/>
                </a:cubicBezTo>
                <a:cubicBezTo>
                  <a:pt x="174750" y="1995428"/>
                  <a:pt x="156745" y="1993995"/>
                  <a:pt x="135802" y="1998520"/>
                </a:cubicBezTo>
                <a:cubicBezTo>
                  <a:pt x="141930" y="1991666"/>
                  <a:pt x="145983" y="1987164"/>
                  <a:pt x="151768" y="1980625"/>
                </a:cubicBezTo>
                <a:cubicBezTo>
                  <a:pt x="151692" y="1985541"/>
                  <a:pt x="151617" y="1987865"/>
                  <a:pt x="151454" y="1990383"/>
                </a:cubicBezTo>
                <a:cubicBezTo>
                  <a:pt x="159442" y="1992875"/>
                  <a:pt x="158371" y="1982243"/>
                  <a:pt x="163051" y="1978972"/>
                </a:cubicBezTo>
                <a:cubicBezTo>
                  <a:pt x="165898" y="1978393"/>
                  <a:pt x="169163" y="1977770"/>
                  <a:pt x="173186" y="1976789"/>
                </a:cubicBezTo>
                <a:cubicBezTo>
                  <a:pt x="172979" y="1972920"/>
                  <a:pt x="172174" y="1969487"/>
                  <a:pt x="172786" y="1965995"/>
                </a:cubicBezTo>
                <a:cubicBezTo>
                  <a:pt x="173292" y="1963163"/>
                  <a:pt x="175543" y="1960425"/>
                  <a:pt x="178034" y="1955437"/>
                </a:cubicBezTo>
                <a:cubicBezTo>
                  <a:pt x="170566" y="1954835"/>
                  <a:pt x="163844" y="1954341"/>
                  <a:pt x="156376" y="1953739"/>
                </a:cubicBezTo>
                <a:cubicBezTo>
                  <a:pt x="158002" y="1949770"/>
                  <a:pt x="159714" y="1945607"/>
                  <a:pt x="161804" y="1940199"/>
                </a:cubicBezTo>
                <a:cubicBezTo>
                  <a:pt x="151310" y="1935378"/>
                  <a:pt x="140892" y="1943795"/>
                  <a:pt x="130829" y="1943653"/>
                </a:cubicBezTo>
                <a:cubicBezTo>
                  <a:pt x="120679" y="1943705"/>
                  <a:pt x="110200" y="1946200"/>
                  <a:pt x="98752" y="1947778"/>
                </a:cubicBezTo>
                <a:cubicBezTo>
                  <a:pt x="100602" y="1942025"/>
                  <a:pt x="103612" y="1941522"/>
                  <a:pt x="107130" y="1940780"/>
                </a:cubicBezTo>
                <a:cubicBezTo>
                  <a:pt x="124644" y="1936803"/>
                  <a:pt x="141995" y="1932749"/>
                  <a:pt x="159344" y="1928695"/>
                </a:cubicBezTo>
                <a:cubicBezTo>
                  <a:pt x="160016" y="1928532"/>
                  <a:pt x="160464" y="1927557"/>
                  <a:pt x="162177" y="1925987"/>
                </a:cubicBezTo>
                <a:cubicBezTo>
                  <a:pt x="156589" y="1923890"/>
                  <a:pt x="151237" y="1922141"/>
                  <a:pt x="146141" y="1920271"/>
                </a:cubicBezTo>
                <a:cubicBezTo>
                  <a:pt x="146244" y="1919611"/>
                  <a:pt x="146096" y="1919070"/>
                  <a:pt x="146200" y="1918412"/>
                </a:cubicBezTo>
                <a:cubicBezTo>
                  <a:pt x="156142" y="1917083"/>
                  <a:pt x="165921" y="1915682"/>
                  <a:pt x="177114" y="1914223"/>
                </a:cubicBezTo>
                <a:cubicBezTo>
                  <a:pt x="175951" y="1919348"/>
                  <a:pt x="175355" y="1922376"/>
                  <a:pt x="174475" y="1926450"/>
                </a:cubicBezTo>
                <a:cubicBezTo>
                  <a:pt x="176605" y="1927429"/>
                  <a:pt x="178901" y="1928483"/>
                  <a:pt x="182508" y="1930141"/>
                </a:cubicBezTo>
                <a:cubicBezTo>
                  <a:pt x="182569" y="1925691"/>
                  <a:pt x="182748" y="1922705"/>
                  <a:pt x="182822" y="1920383"/>
                </a:cubicBezTo>
                <a:cubicBezTo>
                  <a:pt x="190036" y="1915917"/>
                  <a:pt x="197252" y="1911450"/>
                  <a:pt x="206330" y="1905953"/>
                </a:cubicBezTo>
                <a:cubicBezTo>
                  <a:pt x="197701" y="1900102"/>
                  <a:pt x="190171" y="1903952"/>
                  <a:pt x="183227" y="1905243"/>
                </a:cubicBezTo>
                <a:cubicBezTo>
                  <a:pt x="176116" y="1906454"/>
                  <a:pt x="168991" y="1908133"/>
                  <a:pt x="161359" y="1907457"/>
                </a:cubicBezTo>
                <a:cubicBezTo>
                  <a:pt x="163239" y="1905960"/>
                  <a:pt x="164967" y="1903925"/>
                  <a:pt x="166995" y="1902972"/>
                </a:cubicBezTo>
                <a:cubicBezTo>
                  <a:pt x="172494" y="1900074"/>
                  <a:pt x="178084" y="1896984"/>
                  <a:pt x="183883" y="1895170"/>
                </a:cubicBezTo>
                <a:cubicBezTo>
                  <a:pt x="188250" y="1893874"/>
                  <a:pt x="192826" y="1893855"/>
                  <a:pt x="197164" y="1893488"/>
                </a:cubicBezTo>
                <a:cubicBezTo>
                  <a:pt x="198833" y="1893312"/>
                  <a:pt x="200294" y="1894456"/>
                  <a:pt x="201874" y="1894475"/>
                </a:cubicBezTo>
                <a:cubicBezTo>
                  <a:pt x="212457" y="1893913"/>
                  <a:pt x="214990" y="1895315"/>
                  <a:pt x="219833" y="1905085"/>
                </a:cubicBezTo>
                <a:cubicBezTo>
                  <a:pt x="220459" y="1906315"/>
                  <a:pt x="223293" y="1906201"/>
                  <a:pt x="226675" y="1907048"/>
                </a:cubicBezTo>
                <a:cubicBezTo>
                  <a:pt x="225707" y="1903539"/>
                  <a:pt x="225094" y="1901843"/>
                  <a:pt x="224828" y="1899835"/>
                </a:cubicBezTo>
                <a:cubicBezTo>
                  <a:pt x="223964" y="1893070"/>
                  <a:pt x="225842" y="1888982"/>
                  <a:pt x="231893" y="1887047"/>
                </a:cubicBezTo>
                <a:cubicBezTo>
                  <a:pt x="238363" y="1885066"/>
                  <a:pt x="245071" y="1883432"/>
                  <a:pt x="251675" y="1882459"/>
                </a:cubicBezTo>
                <a:cubicBezTo>
                  <a:pt x="256607" y="1881660"/>
                  <a:pt x="261481" y="1882721"/>
                  <a:pt x="266416" y="1881921"/>
                </a:cubicBezTo>
                <a:cubicBezTo>
                  <a:pt x="271185" y="1881047"/>
                  <a:pt x="276148" y="1879321"/>
                  <a:pt x="280710" y="1877171"/>
                </a:cubicBezTo>
                <a:cubicBezTo>
                  <a:pt x="284511" y="1875382"/>
                  <a:pt x="288104" y="1872318"/>
                  <a:pt x="291593" y="1869910"/>
                </a:cubicBezTo>
                <a:cubicBezTo>
                  <a:pt x="291458" y="1868904"/>
                  <a:pt x="291234" y="1868096"/>
                  <a:pt x="291100" y="1867091"/>
                </a:cubicBezTo>
                <a:cubicBezTo>
                  <a:pt x="274882" y="1869542"/>
                  <a:pt x="258592" y="1871724"/>
                  <a:pt x="242211" y="1874102"/>
                </a:cubicBezTo>
                <a:cubicBezTo>
                  <a:pt x="241688" y="1872211"/>
                  <a:pt x="241255" y="1870126"/>
                  <a:pt x="240452" y="1866692"/>
                </a:cubicBezTo>
                <a:cubicBezTo>
                  <a:pt x="236487" y="1868407"/>
                  <a:pt x="232777" y="1870003"/>
                  <a:pt x="228050" y="1872077"/>
                </a:cubicBezTo>
                <a:cubicBezTo>
                  <a:pt x="228901" y="1866336"/>
                  <a:pt x="228514" y="1860264"/>
                  <a:pt x="222089" y="1860849"/>
                </a:cubicBezTo>
                <a:cubicBezTo>
                  <a:pt x="235533" y="1856652"/>
                  <a:pt x="249411" y="1851945"/>
                  <a:pt x="263438" y="1847780"/>
                </a:cubicBezTo>
                <a:cubicBezTo>
                  <a:pt x="282592" y="1841960"/>
                  <a:pt x="301701" y="1834941"/>
                  <a:pt x="321034" y="1831327"/>
                </a:cubicBezTo>
                <a:cubicBezTo>
                  <a:pt x="338443" y="1828008"/>
                  <a:pt x="356703" y="1824137"/>
                  <a:pt x="371996" y="1834936"/>
                </a:cubicBezTo>
                <a:cubicBezTo>
                  <a:pt x="376629" y="1838243"/>
                  <a:pt x="381148" y="1837490"/>
                  <a:pt x="386096" y="1833634"/>
                </a:cubicBezTo>
                <a:cubicBezTo>
                  <a:pt x="401196" y="1821943"/>
                  <a:pt x="417563" y="1817437"/>
                  <a:pt x="434808" y="1816637"/>
                </a:cubicBezTo>
                <a:cubicBezTo>
                  <a:pt x="443559" y="1816176"/>
                  <a:pt x="452322" y="1815252"/>
                  <a:pt x="461013" y="1814059"/>
                </a:cubicBezTo>
                <a:cubicBezTo>
                  <a:pt x="461594" y="1811496"/>
                  <a:pt x="461519" y="1808633"/>
                  <a:pt x="461281" y="1805694"/>
                </a:cubicBezTo>
                <a:cubicBezTo>
                  <a:pt x="459852" y="1806215"/>
                  <a:pt x="458330" y="1806930"/>
                  <a:pt x="456900" y="1807454"/>
                </a:cubicBezTo>
                <a:cubicBezTo>
                  <a:pt x="453276" y="1808854"/>
                  <a:pt x="449268" y="1809368"/>
                  <a:pt x="445602" y="1809570"/>
                </a:cubicBezTo>
                <a:cubicBezTo>
                  <a:pt x="433617" y="1809723"/>
                  <a:pt x="421634" y="1809876"/>
                  <a:pt x="409574" y="1809758"/>
                </a:cubicBezTo>
                <a:cubicBezTo>
                  <a:pt x="405131" y="1818565"/>
                  <a:pt x="398349" y="1825115"/>
                  <a:pt x="389376" y="1829952"/>
                </a:cubicBezTo>
                <a:cubicBezTo>
                  <a:pt x="392357" y="1822598"/>
                  <a:pt x="395101" y="1814899"/>
                  <a:pt x="399215" y="1808537"/>
                </a:cubicBezTo>
                <a:cubicBezTo>
                  <a:pt x="398887" y="1808386"/>
                  <a:pt x="398560" y="1808236"/>
                  <a:pt x="398068" y="1808010"/>
                </a:cubicBezTo>
                <a:cubicBezTo>
                  <a:pt x="399737" y="1805239"/>
                  <a:pt x="401779" y="1803821"/>
                  <a:pt x="403806" y="1802866"/>
                </a:cubicBezTo>
                <a:cubicBezTo>
                  <a:pt x="406639" y="1800157"/>
                  <a:pt x="410038" y="1797946"/>
                  <a:pt x="414242" y="1796578"/>
                </a:cubicBezTo>
                <a:cubicBezTo>
                  <a:pt x="413943" y="1798091"/>
                  <a:pt x="413569" y="1799333"/>
                  <a:pt x="413108" y="1800772"/>
                </a:cubicBezTo>
                <a:cubicBezTo>
                  <a:pt x="416536" y="1800227"/>
                  <a:pt x="419725" y="1799333"/>
                  <a:pt x="422395" y="1796551"/>
                </a:cubicBezTo>
                <a:cubicBezTo>
                  <a:pt x="422707" y="1794573"/>
                  <a:pt x="422857" y="1792517"/>
                  <a:pt x="423259" y="1790345"/>
                </a:cubicBezTo>
                <a:cubicBezTo>
                  <a:pt x="423067" y="1791201"/>
                  <a:pt x="422620" y="1792173"/>
                  <a:pt x="422186" y="1792682"/>
                </a:cubicBezTo>
                <a:cubicBezTo>
                  <a:pt x="420472" y="1794251"/>
                  <a:pt x="417715" y="1794636"/>
                  <a:pt x="415359" y="1795440"/>
                </a:cubicBezTo>
                <a:cubicBezTo>
                  <a:pt x="416031" y="1792684"/>
                  <a:pt x="416462" y="1789579"/>
                  <a:pt x="417938" y="1787666"/>
                </a:cubicBezTo>
                <a:cubicBezTo>
                  <a:pt x="419162" y="1785870"/>
                  <a:pt x="421919" y="1785485"/>
                  <a:pt x="424110" y="1784605"/>
                </a:cubicBezTo>
                <a:cubicBezTo>
                  <a:pt x="424214" y="1783947"/>
                  <a:pt x="424319" y="1783288"/>
                  <a:pt x="424422" y="1782627"/>
                </a:cubicBezTo>
                <a:cubicBezTo>
                  <a:pt x="423276" y="1782100"/>
                  <a:pt x="420800" y="1781436"/>
                  <a:pt x="418014" y="1780155"/>
                </a:cubicBezTo>
                <a:cubicBezTo>
                  <a:pt x="424631" y="1778715"/>
                  <a:pt x="430863" y="1776390"/>
                  <a:pt x="436885" y="1775384"/>
                </a:cubicBezTo>
                <a:cubicBezTo>
                  <a:pt x="437095" y="1771472"/>
                  <a:pt x="436378" y="1767843"/>
                  <a:pt x="434173" y="1764001"/>
                </a:cubicBezTo>
                <a:cubicBezTo>
                  <a:pt x="433384" y="1762694"/>
                  <a:pt x="434352" y="1758424"/>
                  <a:pt x="435813" y="1756972"/>
                </a:cubicBezTo>
                <a:cubicBezTo>
                  <a:pt x="440554" y="1751841"/>
                  <a:pt x="443731" y="1746226"/>
                  <a:pt x="445921" y="1740159"/>
                </a:cubicBezTo>
                <a:cubicBezTo>
                  <a:pt x="440420" y="1740462"/>
                  <a:pt x="434415" y="1741003"/>
                  <a:pt x="429571" y="1739013"/>
                </a:cubicBezTo>
                <a:cubicBezTo>
                  <a:pt x="418481" y="1734625"/>
                  <a:pt x="408435" y="1736612"/>
                  <a:pt x="398491" y="1745720"/>
                </a:cubicBezTo>
                <a:cubicBezTo>
                  <a:pt x="391292" y="1752314"/>
                  <a:pt x="383198" y="1755670"/>
                  <a:pt x="374583" y="1757134"/>
                </a:cubicBezTo>
                <a:cubicBezTo>
                  <a:pt x="370320" y="1757769"/>
                  <a:pt x="365893" y="1758330"/>
                  <a:pt x="362002" y="1760315"/>
                </a:cubicBezTo>
                <a:cubicBezTo>
                  <a:pt x="338674" y="1771759"/>
                  <a:pt x="319044" y="1763921"/>
                  <a:pt x="299339" y="1755810"/>
                </a:cubicBezTo>
                <a:cubicBezTo>
                  <a:pt x="288177" y="1751152"/>
                  <a:pt x="277550" y="1745326"/>
                  <a:pt x="264031" y="1738880"/>
                </a:cubicBezTo>
                <a:cubicBezTo>
                  <a:pt x="263018" y="1731577"/>
                  <a:pt x="261589" y="1721724"/>
                  <a:pt x="259815" y="1712185"/>
                </a:cubicBezTo>
                <a:cubicBezTo>
                  <a:pt x="258462" y="1705196"/>
                  <a:pt x="256688" y="1698250"/>
                  <a:pt x="255078" y="1691380"/>
                </a:cubicBezTo>
                <a:cubicBezTo>
                  <a:pt x="254930" y="1685653"/>
                  <a:pt x="254857" y="1680195"/>
                  <a:pt x="254871" y="1674543"/>
                </a:cubicBezTo>
                <a:cubicBezTo>
                  <a:pt x="262550" y="1660859"/>
                  <a:pt x="260674" y="1646793"/>
                  <a:pt x="260705" y="1632894"/>
                </a:cubicBezTo>
                <a:cubicBezTo>
                  <a:pt x="260678" y="1610481"/>
                  <a:pt x="260741" y="1587874"/>
                  <a:pt x="261129" y="1565416"/>
                </a:cubicBezTo>
                <a:cubicBezTo>
                  <a:pt x="261115" y="1560694"/>
                  <a:pt x="262263" y="1556035"/>
                  <a:pt x="262920" y="1551148"/>
                </a:cubicBezTo>
                <a:cubicBezTo>
                  <a:pt x="270983" y="1546130"/>
                  <a:pt x="278542" y="1541349"/>
                  <a:pt x="287545" y="1535583"/>
                </a:cubicBezTo>
                <a:cubicBezTo>
                  <a:pt x="284729" y="1530044"/>
                  <a:pt x="282448" y="1525932"/>
                  <a:pt x="280019" y="1521278"/>
                </a:cubicBezTo>
                <a:cubicBezTo>
                  <a:pt x="281794" y="1510069"/>
                  <a:pt x="289828" y="1503386"/>
                  <a:pt x="297059" y="1495861"/>
                </a:cubicBezTo>
                <a:cubicBezTo>
                  <a:pt x="306868" y="1485750"/>
                  <a:pt x="316439" y="1475291"/>
                  <a:pt x="326173" y="1464908"/>
                </a:cubicBezTo>
                <a:cubicBezTo>
                  <a:pt x="328842" y="1462126"/>
                  <a:pt x="331345" y="1459270"/>
                  <a:pt x="334328" y="1457102"/>
                </a:cubicBezTo>
                <a:cubicBezTo>
                  <a:pt x="351603" y="1444998"/>
                  <a:pt x="368953" y="1433163"/>
                  <a:pt x="386395" y="1421132"/>
                </a:cubicBezTo>
                <a:cubicBezTo>
                  <a:pt x="393968" y="1415888"/>
                  <a:pt x="401853" y="1411259"/>
                  <a:pt x="408874" y="1405051"/>
                </a:cubicBezTo>
                <a:cubicBezTo>
                  <a:pt x="430267" y="1386586"/>
                  <a:pt x="453371" y="1371736"/>
                  <a:pt x="476640" y="1356961"/>
                </a:cubicBezTo>
                <a:cubicBezTo>
                  <a:pt x="489802" y="1348626"/>
                  <a:pt x="502412" y="1339329"/>
                  <a:pt x="515187" y="1330109"/>
                </a:cubicBezTo>
                <a:cubicBezTo>
                  <a:pt x="542184" y="1310680"/>
                  <a:pt x="618871" y="1305831"/>
                  <a:pt x="646790" y="1288713"/>
                </a:cubicBezTo>
                <a:cubicBezTo>
                  <a:pt x="678615" y="1269146"/>
                  <a:pt x="709130" y="1246382"/>
                  <a:pt x="740419" y="1225388"/>
                </a:cubicBezTo>
                <a:cubicBezTo>
                  <a:pt x="752658" y="1217336"/>
                  <a:pt x="765358" y="1210438"/>
                  <a:pt x="777670" y="1202655"/>
                </a:cubicBezTo>
                <a:cubicBezTo>
                  <a:pt x="786241" y="1197396"/>
                  <a:pt x="794575" y="1191794"/>
                  <a:pt x="802907" y="1186190"/>
                </a:cubicBezTo>
                <a:cubicBezTo>
                  <a:pt x="807334" y="1183038"/>
                  <a:pt x="811597" y="1177217"/>
                  <a:pt x="816113" y="1176462"/>
                </a:cubicBezTo>
                <a:cubicBezTo>
                  <a:pt x="834761" y="1173474"/>
                  <a:pt x="848952" y="1159010"/>
                  <a:pt x="865155" y="1149242"/>
                </a:cubicBezTo>
                <a:cubicBezTo>
                  <a:pt x="874231" y="1143746"/>
                  <a:pt x="884116" y="1139091"/>
                  <a:pt x="892895" y="1132514"/>
                </a:cubicBezTo>
                <a:cubicBezTo>
                  <a:pt x="900989" y="1126564"/>
                  <a:pt x="908220" y="1119041"/>
                  <a:pt x="915525" y="1111786"/>
                </a:cubicBezTo>
                <a:cubicBezTo>
                  <a:pt x="926272" y="1100927"/>
                  <a:pt x="937244" y="1090877"/>
                  <a:pt x="952194" y="1091613"/>
                </a:cubicBezTo>
                <a:cubicBezTo>
                  <a:pt x="955846" y="1091877"/>
                  <a:pt x="960661" y="1089609"/>
                  <a:pt x="963908" y="1086859"/>
                </a:cubicBezTo>
                <a:cubicBezTo>
                  <a:pt x="967756" y="1083673"/>
                  <a:pt x="971006" y="1080923"/>
                  <a:pt x="975447" y="1082491"/>
                </a:cubicBezTo>
                <a:cubicBezTo>
                  <a:pt x="985819" y="1085843"/>
                  <a:pt x="995375" y="1081037"/>
                  <a:pt x="1004647" y="1074687"/>
                </a:cubicBezTo>
                <a:cubicBezTo>
                  <a:pt x="1008643" y="1072042"/>
                  <a:pt x="1012473" y="1069321"/>
                  <a:pt x="1016438" y="1067608"/>
                </a:cubicBezTo>
                <a:cubicBezTo>
                  <a:pt x="1025800" y="1063656"/>
                  <a:pt x="1033148" y="1057601"/>
                  <a:pt x="1038067" y="1046892"/>
                </a:cubicBezTo>
                <a:cubicBezTo>
                  <a:pt x="1039946" y="1042804"/>
                  <a:pt x="1043867" y="1039890"/>
                  <a:pt x="1047668" y="1035504"/>
                </a:cubicBezTo>
                <a:cubicBezTo>
                  <a:pt x="1052424" y="1040283"/>
                  <a:pt x="1056462" y="1044026"/>
                  <a:pt x="1060174" y="1047616"/>
                </a:cubicBezTo>
                <a:cubicBezTo>
                  <a:pt x="1062184" y="1047127"/>
                  <a:pt x="1064018" y="1047027"/>
                  <a:pt x="1065540" y="1046309"/>
                </a:cubicBezTo>
                <a:cubicBezTo>
                  <a:pt x="1075868" y="1040680"/>
                  <a:pt x="1086050" y="1034514"/>
                  <a:pt x="1096215" y="1028809"/>
                </a:cubicBezTo>
                <a:cubicBezTo>
                  <a:pt x="1111212" y="1020371"/>
                  <a:pt x="1126207" y="1011935"/>
                  <a:pt x="1141441" y="1003844"/>
                </a:cubicBezTo>
                <a:cubicBezTo>
                  <a:pt x="1150325" y="999202"/>
                  <a:pt x="1155066" y="991476"/>
                  <a:pt x="1157228" y="981151"/>
                </a:cubicBezTo>
                <a:cubicBezTo>
                  <a:pt x="1165024" y="981903"/>
                  <a:pt x="1172194" y="984019"/>
                  <a:pt x="1179466" y="982880"/>
                </a:cubicBezTo>
                <a:cubicBezTo>
                  <a:pt x="1186905" y="981819"/>
                  <a:pt x="1194283" y="977426"/>
                  <a:pt x="1201693" y="974701"/>
                </a:cubicBezTo>
                <a:cubicBezTo>
                  <a:pt x="1208430" y="972137"/>
                  <a:pt x="1214988" y="969963"/>
                  <a:pt x="1221637" y="967596"/>
                </a:cubicBezTo>
                <a:cubicBezTo>
                  <a:pt x="1225840" y="966224"/>
                  <a:pt x="1230280" y="965201"/>
                  <a:pt x="1233932" y="962871"/>
                </a:cubicBezTo>
                <a:cubicBezTo>
                  <a:pt x="1271305" y="939012"/>
                  <a:pt x="1552051" y="773971"/>
                  <a:pt x="1678127" y="702683"/>
                </a:cubicBezTo>
                <a:cubicBezTo>
                  <a:pt x="1612302" y="718891"/>
                  <a:pt x="1546673" y="734245"/>
                  <a:pt x="1481058" y="751727"/>
                </a:cubicBezTo>
                <a:cubicBezTo>
                  <a:pt x="1375495" y="780095"/>
                  <a:pt x="1276623" y="825446"/>
                  <a:pt x="1175306" y="874389"/>
                </a:cubicBezTo>
                <a:cubicBezTo>
                  <a:pt x="1142094" y="890493"/>
                  <a:pt x="1079011" y="924936"/>
                  <a:pt x="1020998" y="941432"/>
                </a:cubicBezTo>
                <a:cubicBezTo>
                  <a:pt x="1013218" y="947994"/>
                  <a:pt x="1005823" y="955445"/>
                  <a:pt x="999398" y="963811"/>
                </a:cubicBezTo>
                <a:cubicBezTo>
                  <a:pt x="974577" y="995793"/>
                  <a:pt x="944212" y="1013909"/>
                  <a:pt x="909259" y="1022136"/>
                </a:cubicBezTo>
                <a:cubicBezTo>
                  <a:pt x="890820" y="1026396"/>
                  <a:pt x="872649" y="1032667"/>
                  <a:pt x="855238" y="1043767"/>
                </a:cubicBezTo>
                <a:cubicBezTo>
                  <a:pt x="830451" y="1059257"/>
                  <a:pt x="806228" y="1062275"/>
                  <a:pt x="783365" y="1046348"/>
                </a:cubicBezTo>
                <a:cubicBezTo>
                  <a:pt x="769937" y="1037111"/>
                  <a:pt x="754854" y="1030181"/>
                  <a:pt x="744049" y="1016966"/>
                </a:cubicBezTo>
                <a:cubicBezTo>
                  <a:pt x="731962" y="1002216"/>
                  <a:pt x="725063" y="983956"/>
                  <a:pt x="724320" y="963099"/>
                </a:cubicBezTo>
                <a:cubicBezTo>
                  <a:pt x="723889" y="948046"/>
                  <a:pt x="719986" y="934935"/>
                  <a:pt x="715247" y="921912"/>
                </a:cubicBezTo>
                <a:cubicBezTo>
                  <a:pt x="713191" y="916016"/>
                  <a:pt x="711209" y="910390"/>
                  <a:pt x="708616" y="903066"/>
                </a:cubicBezTo>
                <a:cubicBezTo>
                  <a:pt x="713820" y="899091"/>
                  <a:pt x="718680" y="895429"/>
                  <a:pt x="725416" y="890271"/>
                </a:cubicBezTo>
                <a:cubicBezTo>
                  <a:pt x="724524" y="876657"/>
                  <a:pt x="732173" y="861308"/>
                  <a:pt x="730610" y="845263"/>
                </a:cubicBezTo>
                <a:cubicBezTo>
                  <a:pt x="730326" y="841126"/>
                  <a:pt x="732591" y="835329"/>
                  <a:pt x="735201" y="831812"/>
                </a:cubicBezTo>
                <a:cubicBezTo>
                  <a:pt x="744145" y="820123"/>
                  <a:pt x="747589" y="806142"/>
                  <a:pt x="753493" y="793293"/>
                </a:cubicBezTo>
                <a:cubicBezTo>
                  <a:pt x="759040" y="781221"/>
                  <a:pt x="766463" y="770249"/>
                  <a:pt x="770310" y="756691"/>
                </a:cubicBezTo>
                <a:cubicBezTo>
                  <a:pt x="772846" y="747716"/>
                  <a:pt x="782655" y="740197"/>
                  <a:pt x="781106" y="728875"/>
                </a:cubicBezTo>
                <a:cubicBezTo>
                  <a:pt x="788082" y="721470"/>
                  <a:pt x="1154824" y="497616"/>
                  <a:pt x="1162664" y="491786"/>
                </a:cubicBezTo>
                <a:cubicBezTo>
                  <a:pt x="1169148" y="486746"/>
                  <a:pt x="1176021" y="482597"/>
                  <a:pt x="1182354" y="477019"/>
                </a:cubicBezTo>
                <a:cubicBezTo>
                  <a:pt x="1202210" y="459733"/>
                  <a:pt x="1225017" y="454177"/>
                  <a:pt x="1247897" y="451485"/>
                </a:cubicBezTo>
                <a:cubicBezTo>
                  <a:pt x="1255828" y="450649"/>
                  <a:pt x="1262786" y="448895"/>
                  <a:pt x="1269079" y="442117"/>
                </a:cubicBezTo>
                <a:cubicBezTo>
                  <a:pt x="1276324" y="434127"/>
                  <a:pt x="1284730" y="428796"/>
                  <a:pt x="1294435" y="427123"/>
                </a:cubicBezTo>
                <a:cubicBezTo>
                  <a:pt x="1298369" y="426337"/>
                  <a:pt x="1302990" y="424924"/>
                  <a:pt x="1306330" y="421978"/>
                </a:cubicBezTo>
                <a:cubicBezTo>
                  <a:pt x="1323636" y="406350"/>
                  <a:pt x="1343625" y="400443"/>
                  <a:pt x="1363703" y="394343"/>
                </a:cubicBezTo>
                <a:cubicBezTo>
                  <a:pt x="1369501" y="392527"/>
                  <a:pt x="1375388" y="390515"/>
                  <a:pt x="1381128" y="387964"/>
                </a:cubicBezTo>
                <a:cubicBezTo>
                  <a:pt x="1409644" y="375601"/>
                  <a:pt x="1438173" y="362772"/>
                  <a:pt x="1466613" y="350139"/>
                </a:cubicBezTo>
                <a:cubicBezTo>
                  <a:pt x="1469819" y="348782"/>
                  <a:pt x="1473128" y="346765"/>
                  <a:pt x="1476409" y="345678"/>
                </a:cubicBezTo>
                <a:cubicBezTo>
                  <a:pt x="1503058" y="336938"/>
                  <a:pt x="1529488" y="327388"/>
                  <a:pt x="1556258" y="320116"/>
                </a:cubicBezTo>
                <a:cubicBezTo>
                  <a:pt x="1579170" y="313902"/>
                  <a:pt x="1601006" y="304836"/>
                  <a:pt x="1622427" y="293220"/>
                </a:cubicBezTo>
                <a:cubicBezTo>
                  <a:pt x="1635633" y="286084"/>
                  <a:pt x="1648347" y="283910"/>
                  <a:pt x="1661719" y="284630"/>
                </a:cubicBezTo>
                <a:cubicBezTo>
                  <a:pt x="1661895" y="297207"/>
                  <a:pt x="1650523" y="293868"/>
                  <a:pt x="1647392" y="300683"/>
                </a:cubicBezTo>
                <a:cubicBezTo>
                  <a:pt x="1648361" y="301602"/>
                  <a:pt x="1649538" y="303790"/>
                  <a:pt x="1650298" y="303434"/>
                </a:cubicBezTo>
                <a:cubicBezTo>
                  <a:pt x="1676964" y="294228"/>
                  <a:pt x="1703467" y="284948"/>
                  <a:pt x="1729896" y="275398"/>
                </a:cubicBezTo>
                <a:cubicBezTo>
                  <a:pt x="1738227" y="272389"/>
                  <a:pt x="1746322" y="269033"/>
                  <a:pt x="1753656" y="266038"/>
                </a:cubicBezTo>
                <a:cubicBezTo>
                  <a:pt x="1754551" y="264090"/>
                  <a:pt x="1755161" y="263192"/>
                  <a:pt x="1755356" y="262339"/>
                </a:cubicBezTo>
                <a:cubicBezTo>
                  <a:pt x="1755997" y="257917"/>
                  <a:pt x="1754745" y="252861"/>
                  <a:pt x="1759918" y="249815"/>
                </a:cubicBezTo>
                <a:cubicBezTo>
                  <a:pt x="1764167" y="247050"/>
                  <a:pt x="1768697" y="245832"/>
                  <a:pt x="1771396" y="249902"/>
                </a:cubicBezTo>
                <a:cubicBezTo>
                  <a:pt x="1777177" y="258924"/>
                  <a:pt x="1785330" y="256304"/>
                  <a:pt x="1793900" y="253640"/>
                </a:cubicBezTo>
                <a:cubicBezTo>
                  <a:pt x="1818182" y="246168"/>
                  <a:pt x="1842287" y="239087"/>
                  <a:pt x="1866479" y="231810"/>
                </a:cubicBezTo>
                <a:cubicBezTo>
                  <a:pt x="1873110" y="229905"/>
                  <a:pt x="1879700" y="226803"/>
                  <a:pt x="1886259" y="224629"/>
                </a:cubicBezTo>
                <a:cubicBezTo>
                  <a:pt x="1898541" y="220370"/>
                  <a:pt x="1910586" y="213170"/>
                  <a:pt x="1923598" y="214668"/>
                </a:cubicBezTo>
                <a:cubicBezTo>
                  <a:pt x="1926742" y="215169"/>
                  <a:pt x="1930305" y="213033"/>
                  <a:pt x="1933583" y="211948"/>
                </a:cubicBezTo>
                <a:cubicBezTo>
                  <a:pt x="1960160" y="202937"/>
                  <a:pt x="1989021" y="169511"/>
                  <a:pt x="2015656" y="163829"/>
                </a:cubicBezTo>
                <a:cubicBezTo>
                  <a:pt x="2040700" y="158594"/>
                  <a:pt x="2064996" y="145469"/>
                  <a:pt x="2090650" y="144524"/>
                </a:cubicBezTo>
                <a:cubicBezTo>
                  <a:pt x="2098564" y="144150"/>
                  <a:pt x="2107209" y="139163"/>
                  <a:pt x="2115154" y="135268"/>
                </a:cubicBezTo>
                <a:cubicBezTo>
                  <a:pt x="2125799" y="130255"/>
                  <a:pt x="2136411" y="126172"/>
                  <a:pt x="2147545" y="126572"/>
                </a:cubicBezTo>
                <a:cubicBezTo>
                  <a:pt x="2171140" y="127508"/>
                  <a:pt x="2194632" y="121324"/>
                  <a:pt x="2218094" y="116071"/>
                </a:cubicBezTo>
                <a:cubicBezTo>
                  <a:pt x="2238365" y="111710"/>
                  <a:pt x="2258561" y="107077"/>
                  <a:pt x="2278744" y="102911"/>
                </a:cubicBezTo>
                <a:cubicBezTo>
                  <a:pt x="2304039" y="97555"/>
                  <a:pt x="2352082" y="72941"/>
                  <a:pt x="2377361" y="68052"/>
                </a:cubicBezTo>
                <a:cubicBezTo>
                  <a:pt x="2405234" y="62703"/>
                  <a:pt x="2433258" y="57893"/>
                  <a:pt x="2461042" y="52739"/>
                </a:cubicBezTo>
                <a:cubicBezTo>
                  <a:pt x="2469584" y="51004"/>
                  <a:pt x="2477945" y="49658"/>
                  <a:pt x="2486338" y="47385"/>
                </a:cubicBezTo>
                <a:cubicBezTo>
                  <a:pt x="2528222" y="35740"/>
                  <a:pt x="2570451" y="28968"/>
                  <a:pt x="2612827" y="22738"/>
                </a:cubicBezTo>
                <a:cubicBezTo>
                  <a:pt x="2619518" y="21569"/>
                  <a:pt x="2626673" y="21554"/>
                  <a:pt x="2632933" y="18301"/>
                </a:cubicBezTo>
                <a:cubicBezTo>
                  <a:pt x="2650358" y="9330"/>
                  <a:pt x="2667350" y="8649"/>
                  <a:pt x="2685147" y="8808"/>
                </a:cubicBezTo>
                <a:cubicBezTo>
                  <a:pt x="2700948" y="8995"/>
                  <a:pt x="2717167" y="6542"/>
                  <a:pt x="2733145" y="3744"/>
                </a:cubicBezTo>
                <a:cubicBezTo>
                  <a:pt x="2810952" y="-10022"/>
                  <a:pt x="2863489" y="24727"/>
                  <a:pt x="2941192" y="16808"/>
                </a:cubicBezTo>
                <a:cubicBezTo>
                  <a:pt x="2965563" y="14327"/>
                  <a:pt x="2989902" y="15373"/>
                  <a:pt x="3014258" y="13360"/>
                </a:cubicBezTo>
                <a:cubicBezTo>
                  <a:pt x="3040446" y="11244"/>
                  <a:pt x="3066621" y="6999"/>
                  <a:pt x="3092735" y="4615"/>
                </a:cubicBezTo>
                <a:cubicBezTo>
                  <a:pt x="3126689" y="1587"/>
                  <a:pt x="3160137" y="1394"/>
                  <a:pt x="3192049" y="10162"/>
                </a:cubicBezTo>
                <a:cubicBezTo>
                  <a:pt x="3195179" y="11128"/>
                  <a:pt x="3198951" y="12860"/>
                  <a:pt x="3201648" y="11743"/>
                </a:cubicBezTo>
                <a:cubicBezTo>
                  <a:pt x="3215898" y="5792"/>
                  <a:pt x="3229967" y="8013"/>
                  <a:pt x="3243965" y="4777"/>
                </a:cubicBezTo>
                <a:cubicBezTo>
                  <a:pt x="3255993" y="1934"/>
                  <a:pt x="3267810" y="524"/>
                  <a:pt x="3279511" y="12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da-DK"/>
              <a:t>Klik på ikonet for at tilføje et billede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5022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41">
            <a:extLst>
              <a:ext uri="{FF2B5EF4-FFF2-40B4-BE49-F238E27FC236}">
                <a16:creationId xmlns:a16="http://schemas.microsoft.com/office/drawing/2014/main" id="{886F2620-7720-468F-8278-44402E3FCE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2640585"/>
            <a:ext cx="12192000" cy="3420000"/>
          </a:xfrm>
          <a:custGeom>
            <a:avLst/>
            <a:gdLst>
              <a:gd name="connsiteX0" fmla="*/ 0 w 12192000"/>
              <a:gd name="connsiteY0" fmla="*/ 0 h 2104660"/>
              <a:gd name="connsiteX1" fmla="*/ 12192000 w 12192000"/>
              <a:gd name="connsiteY1" fmla="*/ 0 h 2104660"/>
              <a:gd name="connsiteX2" fmla="*/ 12192000 w 12192000"/>
              <a:gd name="connsiteY2" fmla="*/ 2104660 h 2104660"/>
              <a:gd name="connsiteX3" fmla="*/ 0 w 12192000"/>
              <a:gd name="connsiteY3" fmla="*/ 2104660 h 210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04660">
                <a:moveTo>
                  <a:pt x="0" y="0"/>
                </a:moveTo>
                <a:lnTo>
                  <a:pt x="12192000" y="0"/>
                </a:lnTo>
                <a:lnTo>
                  <a:pt x="12192000" y="2104660"/>
                </a:lnTo>
                <a:lnTo>
                  <a:pt x="0" y="2104660"/>
                </a:lnTo>
                <a:close/>
              </a:path>
            </a:pathLst>
          </a:custGeom>
          <a:solidFill>
            <a:srgbClr val="F8F7F5">
              <a:alpha val="80000"/>
            </a:srgbClr>
          </a:solidFill>
        </p:spPr>
        <p:txBody>
          <a:bodyPr wrap="square" lIns="828000" tIns="720000" rIns="5760000" bIns="720000" anchor="ctr">
            <a:noAutofit/>
          </a:bodyPr>
          <a:lstStyle>
            <a:lvl1pPr marL="0" indent="0">
              <a:spcBef>
                <a:spcPts val="1000"/>
              </a:spcBef>
              <a:buNone/>
              <a:defRPr sz="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200">
                <a:solidFill>
                  <a:schemeClr val="accent1"/>
                </a:solidFill>
              </a:defRPr>
            </a:lvl4pPr>
            <a:lvl5pPr marL="1828800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
            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3C221D-711F-4DEE-965F-EBE5DE57BB4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120" y="2332352"/>
            <a:ext cx="3420000" cy="3959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8000" tIns="144000" rIns="36000" bIns="36000">
            <a:no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179388" indent="-179388">
              <a:spcBef>
                <a:spcPts val="600"/>
              </a:spcBef>
              <a:defRPr sz="1600"/>
            </a:lvl2pPr>
            <a:lvl3pPr marL="358775" indent="-179388">
              <a:spcBef>
                <a:spcPts val="600"/>
              </a:spcBef>
              <a:defRPr sz="1400"/>
            </a:lvl3pPr>
            <a:lvl4pPr marL="538163" indent="-179388">
              <a:spcBef>
                <a:spcPts val="600"/>
              </a:spcBef>
              <a:defRPr sz="1200"/>
            </a:lvl4pPr>
            <a:lvl5pPr marL="719138" indent="-180975">
              <a:spcBef>
                <a:spcPts val="600"/>
              </a:spcBef>
              <a:defRPr sz="1200"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  <a:p>
            <a:pPr lvl="1"/>
            <a:endParaRPr lang="sv-SE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554FD91E-730D-4FBB-A5D2-D1CF7B9F61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60" y="1440789"/>
            <a:ext cx="7883922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C59607-98C1-4F2C-A4A5-19E7964DFD0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8C107F-A9AF-48B7-88AC-37EE3A55605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4F894-F33D-47B0-B997-68BD51EEB4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2BE5055-9592-3D9B-42F8-F4BF7F388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88384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2124100-AC22-8AAF-D2BC-B1FF06450320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552910" y="2332352"/>
            <a:ext cx="3420000" cy="3959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8000" tIns="144000" rIns="36000" bIns="36000">
            <a:no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179388" indent="-179388">
              <a:spcBef>
                <a:spcPts val="600"/>
              </a:spcBef>
              <a:defRPr sz="1600"/>
            </a:lvl2pPr>
            <a:lvl3pPr marL="358775" indent="-179388">
              <a:spcBef>
                <a:spcPts val="600"/>
              </a:spcBef>
              <a:defRPr sz="1400"/>
            </a:lvl3pPr>
            <a:lvl4pPr marL="538163" indent="-179388">
              <a:spcBef>
                <a:spcPts val="600"/>
              </a:spcBef>
              <a:defRPr sz="1200"/>
            </a:lvl4pPr>
            <a:lvl5pPr marL="719138" indent="-180975">
              <a:spcBef>
                <a:spcPts val="600"/>
              </a:spcBef>
              <a:defRPr sz="1200"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  <a:p>
            <a:pPr lvl="1"/>
            <a:endParaRPr lang="sv-SE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A4F98460-7FDE-B045-4B79-204D1713520E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8267700" y="2332352"/>
            <a:ext cx="3420001" cy="3959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8000" tIns="144000" rIns="36000" bIns="36000">
            <a:no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179388" indent="-179388">
              <a:spcBef>
                <a:spcPts val="600"/>
              </a:spcBef>
              <a:defRPr sz="1600"/>
            </a:lvl2pPr>
            <a:lvl3pPr marL="358775" indent="-179388">
              <a:spcBef>
                <a:spcPts val="600"/>
              </a:spcBef>
              <a:defRPr sz="1400"/>
            </a:lvl3pPr>
            <a:lvl4pPr marL="538163" indent="-179388">
              <a:spcBef>
                <a:spcPts val="600"/>
              </a:spcBef>
              <a:defRPr sz="1200"/>
            </a:lvl4pPr>
            <a:lvl5pPr marL="719138" indent="-180975">
              <a:spcBef>
                <a:spcPts val="600"/>
              </a:spcBef>
              <a:defRPr sz="1200"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  <a:p>
            <a:pPr lvl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49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FBAE40"/>
          </p15:clr>
        </p15:guide>
        <p15:guide id="2" pos="2819">
          <p15:clr>
            <a:srgbClr val="FBAE40"/>
          </p15:clr>
        </p15:guide>
        <p15:guide id="3" pos="4861">
          <p15:clr>
            <a:srgbClr val="FBAE40"/>
          </p15:clr>
        </p15:guide>
        <p15:guide id="4" pos="511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27E50719-DBE6-7E0F-1F73-BD5133257AC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82232" y="2959025"/>
            <a:ext cx="3441954" cy="2640412"/>
          </a:xfrm>
          <a:custGeom>
            <a:avLst/>
            <a:gdLst>
              <a:gd name="connsiteX0" fmla="*/ 1230198 w 3441954"/>
              <a:gd name="connsiteY0" fmla="*/ 2626177 h 2640412"/>
              <a:gd name="connsiteX1" fmla="*/ 1229392 w 3441954"/>
              <a:gd name="connsiteY1" fmla="*/ 2628029 h 2640412"/>
              <a:gd name="connsiteX2" fmla="*/ 1229288 w 3441954"/>
              <a:gd name="connsiteY2" fmla="*/ 2627087 h 2640412"/>
              <a:gd name="connsiteX3" fmla="*/ 1193102 w 3441954"/>
              <a:gd name="connsiteY3" fmla="*/ 2585548 h 2640412"/>
              <a:gd name="connsiteX4" fmla="*/ 1188053 w 3441954"/>
              <a:gd name="connsiteY4" fmla="*/ 2598502 h 2640412"/>
              <a:gd name="connsiteX5" fmla="*/ 1193102 w 3441954"/>
              <a:gd name="connsiteY5" fmla="*/ 2585548 h 2640412"/>
              <a:gd name="connsiteX6" fmla="*/ 1251966 w 3441954"/>
              <a:gd name="connsiteY6" fmla="*/ 2585072 h 2640412"/>
              <a:gd name="connsiteX7" fmla="*/ 1242060 w 3441954"/>
              <a:gd name="connsiteY7" fmla="*/ 2600598 h 2640412"/>
              <a:gd name="connsiteX8" fmla="*/ 1247489 w 3441954"/>
              <a:gd name="connsiteY8" fmla="*/ 2597931 h 2640412"/>
              <a:gd name="connsiteX9" fmla="*/ 1247680 w 3441954"/>
              <a:gd name="connsiteY9" fmla="*/ 2597644 h 2640412"/>
              <a:gd name="connsiteX10" fmla="*/ 1255109 w 3441954"/>
              <a:gd name="connsiteY10" fmla="*/ 2593740 h 2640412"/>
              <a:gd name="connsiteX11" fmla="*/ 1252442 w 3441954"/>
              <a:gd name="connsiteY11" fmla="*/ 2591358 h 2640412"/>
              <a:gd name="connsiteX12" fmla="*/ 1251966 w 3441954"/>
              <a:gd name="connsiteY12" fmla="*/ 2585072 h 2640412"/>
              <a:gd name="connsiteX13" fmla="*/ 1283113 w 3441954"/>
              <a:gd name="connsiteY13" fmla="*/ 2572880 h 2640412"/>
              <a:gd name="connsiteX14" fmla="*/ 1275874 w 3441954"/>
              <a:gd name="connsiteY14" fmla="*/ 2576309 h 2640412"/>
              <a:gd name="connsiteX15" fmla="*/ 1277112 w 3441954"/>
              <a:gd name="connsiteY15" fmla="*/ 2580690 h 2640412"/>
              <a:gd name="connsiteX16" fmla="*/ 1278731 w 3441954"/>
              <a:gd name="connsiteY16" fmla="*/ 2579357 h 2640412"/>
              <a:gd name="connsiteX17" fmla="*/ 1278827 w 3441954"/>
              <a:gd name="connsiteY17" fmla="*/ 2579452 h 2640412"/>
              <a:gd name="connsiteX18" fmla="*/ 1283113 w 3441954"/>
              <a:gd name="connsiteY18" fmla="*/ 2572880 h 2640412"/>
              <a:gd name="connsiteX19" fmla="*/ 1281779 w 3441954"/>
              <a:gd name="connsiteY19" fmla="*/ 2566974 h 2640412"/>
              <a:gd name="connsiteX20" fmla="*/ 1279684 w 3441954"/>
              <a:gd name="connsiteY20" fmla="*/ 2567450 h 2640412"/>
              <a:gd name="connsiteX21" fmla="*/ 1267968 w 3441954"/>
              <a:gd name="connsiteY21" fmla="*/ 2571832 h 2640412"/>
              <a:gd name="connsiteX22" fmla="*/ 1266825 w 3441954"/>
              <a:gd name="connsiteY22" fmla="*/ 2572594 h 2640412"/>
              <a:gd name="connsiteX23" fmla="*/ 1273874 w 3441954"/>
              <a:gd name="connsiteY23" fmla="*/ 2574213 h 2640412"/>
              <a:gd name="connsiteX24" fmla="*/ 1280351 w 3441954"/>
              <a:gd name="connsiteY24" fmla="*/ 2568308 h 2640412"/>
              <a:gd name="connsiteX25" fmla="*/ 1281779 w 3441954"/>
              <a:gd name="connsiteY25" fmla="*/ 2566974 h 2640412"/>
              <a:gd name="connsiteX26" fmla="*/ 1415415 w 3441954"/>
              <a:gd name="connsiteY26" fmla="*/ 2556020 h 2640412"/>
              <a:gd name="connsiteX27" fmla="*/ 1413986 w 3441954"/>
              <a:gd name="connsiteY27" fmla="*/ 2556687 h 2640412"/>
              <a:gd name="connsiteX28" fmla="*/ 1404704 w 3441954"/>
              <a:gd name="connsiteY28" fmla="*/ 2562268 h 2640412"/>
              <a:gd name="connsiteX29" fmla="*/ 1399413 w 3441954"/>
              <a:gd name="connsiteY29" fmla="*/ 2565355 h 2640412"/>
              <a:gd name="connsiteX30" fmla="*/ 1399413 w 3441954"/>
              <a:gd name="connsiteY30" fmla="*/ 2565450 h 2640412"/>
              <a:gd name="connsiteX31" fmla="*/ 1404704 w 3441954"/>
              <a:gd name="connsiteY31" fmla="*/ 2562268 h 2640412"/>
              <a:gd name="connsiteX32" fmla="*/ 1277303 w 3441954"/>
              <a:gd name="connsiteY32" fmla="*/ 2556020 h 2640412"/>
              <a:gd name="connsiteX33" fmla="*/ 1271588 w 3441954"/>
              <a:gd name="connsiteY33" fmla="*/ 2561450 h 2640412"/>
              <a:gd name="connsiteX34" fmla="*/ 1272540 w 3441954"/>
              <a:gd name="connsiteY34" fmla="*/ 2557830 h 2640412"/>
              <a:gd name="connsiteX35" fmla="*/ 1265873 w 3441954"/>
              <a:gd name="connsiteY35" fmla="*/ 2563355 h 2640412"/>
              <a:gd name="connsiteX36" fmla="*/ 1256919 w 3441954"/>
              <a:gd name="connsiteY36" fmla="*/ 2577356 h 2640412"/>
              <a:gd name="connsiteX37" fmla="*/ 1258729 w 3441954"/>
              <a:gd name="connsiteY37" fmla="*/ 2575832 h 2640412"/>
              <a:gd name="connsiteX38" fmla="*/ 1264063 w 3441954"/>
              <a:gd name="connsiteY38" fmla="*/ 2573165 h 2640412"/>
              <a:gd name="connsiteX39" fmla="*/ 1274159 w 3441954"/>
              <a:gd name="connsiteY39" fmla="*/ 2562688 h 2640412"/>
              <a:gd name="connsiteX40" fmla="*/ 1277303 w 3441954"/>
              <a:gd name="connsiteY40" fmla="*/ 2556020 h 2640412"/>
              <a:gd name="connsiteX41" fmla="*/ 1328071 w 3441954"/>
              <a:gd name="connsiteY41" fmla="*/ 2538494 h 2640412"/>
              <a:gd name="connsiteX42" fmla="*/ 1327690 w 3441954"/>
              <a:gd name="connsiteY42" fmla="*/ 2538590 h 2640412"/>
              <a:gd name="connsiteX43" fmla="*/ 1322832 w 3441954"/>
              <a:gd name="connsiteY43" fmla="*/ 2542590 h 2640412"/>
              <a:gd name="connsiteX44" fmla="*/ 1322832 w 3441954"/>
              <a:gd name="connsiteY44" fmla="*/ 2543543 h 2640412"/>
              <a:gd name="connsiteX45" fmla="*/ 1328071 w 3441954"/>
              <a:gd name="connsiteY45" fmla="*/ 2538494 h 2640412"/>
              <a:gd name="connsiteX46" fmla="*/ 1458278 w 3441954"/>
              <a:gd name="connsiteY46" fmla="*/ 2536304 h 2640412"/>
              <a:gd name="connsiteX47" fmla="*/ 1444085 w 3441954"/>
              <a:gd name="connsiteY47" fmla="*/ 2542495 h 2640412"/>
              <a:gd name="connsiteX48" fmla="*/ 1443990 w 3441954"/>
              <a:gd name="connsiteY48" fmla="*/ 2544971 h 2640412"/>
              <a:gd name="connsiteX49" fmla="*/ 1445895 w 3441954"/>
              <a:gd name="connsiteY49" fmla="*/ 2544590 h 2640412"/>
              <a:gd name="connsiteX50" fmla="*/ 1445895 w 3441954"/>
              <a:gd name="connsiteY50" fmla="*/ 2544495 h 2640412"/>
              <a:gd name="connsiteX51" fmla="*/ 1462659 w 3441954"/>
              <a:gd name="connsiteY51" fmla="*/ 2537351 h 2640412"/>
              <a:gd name="connsiteX52" fmla="*/ 1458278 w 3441954"/>
              <a:gd name="connsiteY52" fmla="*/ 2536304 h 2640412"/>
              <a:gd name="connsiteX53" fmla="*/ 1301210 w 3441954"/>
              <a:gd name="connsiteY53" fmla="*/ 2527636 h 2640412"/>
              <a:gd name="connsiteX54" fmla="*/ 1298734 w 3441954"/>
              <a:gd name="connsiteY54" fmla="*/ 2529636 h 2640412"/>
              <a:gd name="connsiteX55" fmla="*/ 1296284 w 3441954"/>
              <a:gd name="connsiteY55" fmla="*/ 2532641 h 2640412"/>
              <a:gd name="connsiteX56" fmla="*/ 1295210 w 3441954"/>
              <a:gd name="connsiteY56" fmla="*/ 2533732 h 2640412"/>
              <a:gd name="connsiteX57" fmla="*/ 1295290 w 3441954"/>
              <a:gd name="connsiteY57" fmla="*/ 2533861 h 2640412"/>
              <a:gd name="connsiteX58" fmla="*/ 1293686 w 3441954"/>
              <a:gd name="connsiteY58" fmla="*/ 2535827 h 2640412"/>
              <a:gd name="connsiteX59" fmla="*/ 1292543 w 3441954"/>
              <a:gd name="connsiteY59" fmla="*/ 2534018 h 2640412"/>
              <a:gd name="connsiteX60" fmla="*/ 1284161 w 3441954"/>
              <a:gd name="connsiteY60" fmla="*/ 2547924 h 2640412"/>
              <a:gd name="connsiteX61" fmla="*/ 1291876 w 3441954"/>
              <a:gd name="connsiteY61" fmla="*/ 2542590 h 2640412"/>
              <a:gd name="connsiteX62" fmla="*/ 1297305 w 3441954"/>
              <a:gd name="connsiteY62" fmla="*/ 2538590 h 2640412"/>
              <a:gd name="connsiteX63" fmla="*/ 1297686 w 3441954"/>
              <a:gd name="connsiteY63" fmla="*/ 2537828 h 2640412"/>
              <a:gd name="connsiteX64" fmla="*/ 1297686 w 3441954"/>
              <a:gd name="connsiteY64" fmla="*/ 2537732 h 2640412"/>
              <a:gd name="connsiteX65" fmla="*/ 1295290 w 3441954"/>
              <a:gd name="connsiteY65" fmla="*/ 2533861 h 2640412"/>
              <a:gd name="connsiteX66" fmla="*/ 1296284 w 3441954"/>
              <a:gd name="connsiteY66" fmla="*/ 2532641 h 2640412"/>
              <a:gd name="connsiteX67" fmla="*/ 1349597 w 3441954"/>
              <a:gd name="connsiteY67" fmla="*/ 2527445 h 2640412"/>
              <a:gd name="connsiteX68" fmla="*/ 1348264 w 3441954"/>
              <a:gd name="connsiteY68" fmla="*/ 2527636 h 2640412"/>
              <a:gd name="connsiteX69" fmla="*/ 1342644 w 3441954"/>
              <a:gd name="connsiteY69" fmla="*/ 2530398 h 2640412"/>
              <a:gd name="connsiteX70" fmla="*/ 1338739 w 3441954"/>
              <a:gd name="connsiteY70" fmla="*/ 2536113 h 2640412"/>
              <a:gd name="connsiteX71" fmla="*/ 1346930 w 3441954"/>
              <a:gd name="connsiteY71" fmla="*/ 2530398 h 2640412"/>
              <a:gd name="connsiteX72" fmla="*/ 1349597 w 3441954"/>
              <a:gd name="connsiteY72" fmla="*/ 2527445 h 2640412"/>
              <a:gd name="connsiteX73" fmla="*/ 1298639 w 3441954"/>
              <a:gd name="connsiteY73" fmla="*/ 2515444 h 2640412"/>
              <a:gd name="connsiteX74" fmla="*/ 1290638 w 3441954"/>
              <a:gd name="connsiteY74" fmla="*/ 2526493 h 2640412"/>
              <a:gd name="connsiteX75" fmla="*/ 1300258 w 3441954"/>
              <a:gd name="connsiteY75" fmla="*/ 2518301 h 2640412"/>
              <a:gd name="connsiteX76" fmla="*/ 1298639 w 3441954"/>
              <a:gd name="connsiteY76" fmla="*/ 2515444 h 2640412"/>
              <a:gd name="connsiteX77" fmla="*/ 1293781 w 3441954"/>
              <a:gd name="connsiteY77" fmla="*/ 2497823 h 2640412"/>
              <a:gd name="connsiteX78" fmla="*/ 1293400 w 3441954"/>
              <a:gd name="connsiteY78" fmla="*/ 2498299 h 2640412"/>
              <a:gd name="connsiteX79" fmla="*/ 1292162 w 3441954"/>
              <a:gd name="connsiteY79" fmla="*/ 2503633 h 2640412"/>
              <a:gd name="connsiteX80" fmla="*/ 1294257 w 3441954"/>
              <a:gd name="connsiteY80" fmla="*/ 2502109 h 2640412"/>
              <a:gd name="connsiteX81" fmla="*/ 1293781 w 3441954"/>
              <a:gd name="connsiteY81" fmla="*/ 2497823 h 2640412"/>
              <a:gd name="connsiteX82" fmla="*/ 1903190 w 3441954"/>
              <a:gd name="connsiteY82" fmla="*/ 2359043 h 2640412"/>
              <a:gd name="connsiteX83" fmla="*/ 1899190 w 3441954"/>
              <a:gd name="connsiteY83" fmla="*/ 2360282 h 2640412"/>
              <a:gd name="connsiteX84" fmla="*/ 1892427 w 3441954"/>
              <a:gd name="connsiteY84" fmla="*/ 2362949 h 2640412"/>
              <a:gd name="connsiteX85" fmla="*/ 1892141 w 3441954"/>
              <a:gd name="connsiteY85" fmla="*/ 2363806 h 2640412"/>
              <a:gd name="connsiteX86" fmla="*/ 1891856 w 3441954"/>
              <a:gd name="connsiteY86" fmla="*/ 2363234 h 2640412"/>
              <a:gd name="connsiteX87" fmla="*/ 1879664 w 3441954"/>
              <a:gd name="connsiteY87" fmla="*/ 2368092 h 2640412"/>
              <a:gd name="connsiteX88" fmla="*/ 1892237 w 3441954"/>
              <a:gd name="connsiteY88" fmla="*/ 2363901 h 2640412"/>
              <a:gd name="connsiteX89" fmla="*/ 1897856 w 3441954"/>
              <a:gd name="connsiteY89" fmla="*/ 2365044 h 2640412"/>
              <a:gd name="connsiteX90" fmla="*/ 1899190 w 3441954"/>
              <a:gd name="connsiteY90" fmla="*/ 2364092 h 2640412"/>
              <a:gd name="connsiteX91" fmla="*/ 1899761 w 3441954"/>
              <a:gd name="connsiteY91" fmla="*/ 2363520 h 2640412"/>
              <a:gd name="connsiteX92" fmla="*/ 1899666 w 3441954"/>
              <a:gd name="connsiteY92" fmla="*/ 2363615 h 2640412"/>
              <a:gd name="connsiteX93" fmla="*/ 1903190 w 3441954"/>
              <a:gd name="connsiteY93" fmla="*/ 2359043 h 2640412"/>
              <a:gd name="connsiteX94" fmla="*/ 1410272 w 3441954"/>
              <a:gd name="connsiteY94" fmla="*/ 2357996 h 2640412"/>
              <a:gd name="connsiteX95" fmla="*/ 1408176 w 3441954"/>
              <a:gd name="connsiteY95" fmla="*/ 2359615 h 2640412"/>
              <a:gd name="connsiteX96" fmla="*/ 1393889 w 3441954"/>
              <a:gd name="connsiteY96" fmla="*/ 2367616 h 2640412"/>
              <a:gd name="connsiteX97" fmla="*/ 1390555 w 3441954"/>
              <a:gd name="connsiteY97" fmla="*/ 2375712 h 2640412"/>
              <a:gd name="connsiteX98" fmla="*/ 1396556 w 3441954"/>
              <a:gd name="connsiteY98" fmla="*/ 2373712 h 2640412"/>
              <a:gd name="connsiteX99" fmla="*/ 1410272 w 3441954"/>
              <a:gd name="connsiteY99" fmla="*/ 2357996 h 2640412"/>
              <a:gd name="connsiteX100" fmla="*/ 1922431 w 3441954"/>
              <a:gd name="connsiteY100" fmla="*/ 2356567 h 2640412"/>
              <a:gd name="connsiteX101" fmla="*/ 1914335 w 3441954"/>
              <a:gd name="connsiteY101" fmla="*/ 2359805 h 2640412"/>
              <a:gd name="connsiteX102" fmla="*/ 1911001 w 3441954"/>
              <a:gd name="connsiteY102" fmla="*/ 2362377 h 2640412"/>
              <a:gd name="connsiteX103" fmla="*/ 1909382 w 3441954"/>
              <a:gd name="connsiteY103" fmla="*/ 2362568 h 2640412"/>
              <a:gd name="connsiteX104" fmla="*/ 1906905 w 3441954"/>
              <a:gd name="connsiteY104" fmla="*/ 2367902 h 2640412"/>
              <a:gd name="connsiteX105" fmla="*/ 1907096 w 3441954"/>
              <a:gd name="connsiteY105" fmla="*/ 2367902 h 2640412"/>
              <a:gd name="connsiteX106" fmla="*/ 1911191 w 3441954"/>
              <a:gd name="connsiteY106" fmla="*/ 2362472 h 2640412"/>
              <a:gd name="connsiteX107" fmla="*/ 1922050 w 3441954"/>
              <a:gd name="connsiteY107" fmla="*/ 2357043 h 2640412"/>
              <a:gd name="connsiteX108" fmla="*/ 1921954 w 3441954"/>
              <a:gd name="connsiteY108" fmla="*/ 2356948 h 2640412"/>
              <a:gd name="connsiteX109" fmla="*/ 1922431 w 3441954"/>
              <a:gd name="connsiteY109" fmla="*/ 2356567 h 2640412"/>
              <a:gd name="connsiteX110" fmla="*/ 1967579 w 3441954"/>
              <a:gd name="connsiteY110" fmla="*/ 2339803 h 2640412"/>
              <a:gd name="connsiteX111" fmla="*/ 1958340 w 3441954"/>
              <a:gd name="connsiteY111" fmla="*/ 2347328 h 2640412"/>
              <a:gd name="connsiteX112" fmla="*/ 1958340 w 3441954"/>
              <a:gd name="connsiteY112" fmla="*/ 2347423 h 2640412"/>
              <a:gd name="connsiteX113" fmla="*/ 1970437 w 3441954"/>
              <a:gd name="connsiteY113" fmla="*/ 2341327 h 2640412"/>
              <a:gd name="connsiteX114" fmla="*/ 1967579 w 3441954"/>
              <a:gd name="connsiteY114" fmla="*/ 2339803 h 2640412"/>
              <a:gd name="connsiteX115" fmla="*/ 1961293 w 3441954"/>
              <a:gd name="connsiteY115" fmla="*/ 2334088 h 2640412"/>
              <a:gd name="connsiteX116" fmla="*/ 1954054 w 3441954"/>
              <a:gd name="connsiteY116" fmla="*/ 2340184 h 2640412"/>
              <a:gd name="connsiteX117" fmla="*/ 1964912 w 3441954"/>
              <a:gd name="connsiteY117" fmla="*/ 2335898 h 2640412"/>
              <a:gd name="connsiteX118" fmla="*/ 1961293 w 3441954"/>
              <a:gd name="connsiteY118" fmla="*/ 2334088 h 2640412"/>
              <a:gd name="connsiteX119" fmla="*/ 1970627 w 3441954"/>
              <a:gd name="connsiteY119" fmla="*/ 2319991 h 2640412"/>
              <a:gd name="connsiteX120" fmla="*/ 1961674 w 3441954"/>
              <a:gd name="connsiteY120" fmla="*/ 2322277 h 2640412"/>
              <a:gd name="connsiteX121" fmla="*/ 1963579 w 3441954"/>
              <a:gd name="connsiteY121" fmla="*/ 2320372 h 2640412"/>
              <a:gd name="connsiteX122" fmla="*/ 1949101 w 3441954"/>
              <a:gd name="connsiteY122" fmla="*/ 2327897 h 2640412"/>
              <a:gd name="connsiteX123" fmla="*/ 1929479 w 3441954"/>
              <a:gd name="connsiteY123" fmla="*/ 2337707 h 2640412"/>
              <a:gd name="connsiteX124" fmla="*/ 1915478 w 3441954"/>
              <a:gd name="connsiteY124" fmla="*/ 2346470 h 2640412"/>
              <a:gd name="connsiteX125" fmla="*/ 1914525 w 3441954"/>
              <a:gd name="connsiteY125" fmla="*/ 2347804 h 2640412"/>
              <a:gd name="connsiteX126" fmla="*/ 1917002 w 3441954"/>
              <a:gd name="connsiteY126" fmla="*/ 2347518 h 2640412"/>
              <a:gd name="connsiteX127" fmla="*/ 1911668 w 3441954"/>
              <a:gd name="connsiteY127" fmla="*/ 2351614 h 2640412"/>
              <a:gd name="connsiteX128" fmla="*/ 1909096 w 3441954"/>
              <a:gd name="connsiteY128" fmla="*/ 2354948 h 2640412"/>
              <a:gd name="connsiteX129" fmla="*/ 1915763 w 3441954"/>
              <a:gd name="connsiteY129" fmla="*/ 2351519 h 2640412"/>
              <a:gd name="connsiteX130" fmla="*/ 1917478 w 3441954"/>
              <a:gd name="connsiteY130" fmla="*/ 2347423 h 2640412"/>
              <a:gd name="connsiteX131" fmla="*/ 1917002 w 3441954"/>
              <a:gd name="connsiteY131" fmla="*/ 2347423 h 2640412"/>
              <a:gd name="connsiteX132" fmla="*/ 1917573 w 3441954"/>
              <a:gd name="connsiteY132" fmla="*/ 2346947 h 2640412"/>
              <a:gd name="connsiteX133" fmla="*/ 1917764 w 3441954"/>
              <a:gd name="connsiteY133" fmla="*/ 2347328 h 2640412"/>
              <a:gd name="connsiteX134" fmla="*/ 1920050 w 3441954"/>
              <a:gd name="connsiteY134" fmla="*/ 2345423 h 2640412"/>
              <a:gd name="connsiteX135" fmla="*/ 1960531 w 3441954"/>
              <a:gd name="connsiteY135" fmla="*/ 2329516 h 2640412"/>
              <a:gd name="connsiteX136" fmla="*/ 1966246 w 3441954"/>
              <a:gd name="connsiteY136" fmla="*/ 2328468 h 2640412"/>
              <a:gd name="connsiteX137" fmla="*/ 1982915 w 3441954"/>
              <a:gd name="connsiteY137" fmla="*/ 2327992 h 2640412"/>
              <a:gd name="connsiteX138" fmla="*/ 1990154 w 3441954"/>
              <a:gd name="connsiteY138" fmla="*/ 2331611 h 2640412"/>
              <a:gd name="connsiteX139" fmla="*/ 1990725 w 3441954"/>
              <a:gd name="connsiteY139" fmla="*/ 2331611 h 2640412"/>
              <a:gd name="connsiteX140" fmla="*/ 1989868 w 3441954"/>
              <a:gd name="connsiteY140" fmla="*/ 2330754 h 2640412"/>
              <a:gd name="connsiteX141" fmla="*/ 1984248 w 3441954"/>
              <a:gd name="connsiteY141" fmla="*/ 2324658 h 2640412"/>
              <a:gd name="connsiteX142" fmla="*/ 1977866 w 3441954"/>
              <a:gd name="connsiteY142" fmla="*/ 2324658 h 2640412"/>
              <a:gd name="connsiteX143" fmla="*/ 1974818 w 3441954"/>
              <a:gd name="connsiteY143" fmla="*/ 2319991 h 2640412"/>
              <a:gd name="connsiteX144" fmla="*/ 1970627 w 3441954"/>
              <a:gd name="connsiteY144" fmla="*/ 2319991 h 2640412"/>
              <a:gd name="connsiteX145" fmla="*/ 858298 w 3441954"/>
              <a:gd name="connsiteY145" fmla="*/ 2314181 h 2640412"/>
              <a:gd name="connsiteX146" fmla="*/ 854012 w 3441954"/>
              <a:gd name="connsiteY146" fmla="*/ 2315133 h 2640412"/>
              <a:gd name="connsiteX147" fmla="*/ 849059 w 3441954"/>
              <a:gd name="connsiteY147" fmla="*/ 2316276 h 2640412"/>
              <a:gd name="connsiteX148" fmla="*/ 849344 w 3441954"/>
              <a:gd name="connsiteY148" fmla="*/ 2316467 h 2640412"/>
              <a:gd name="connsiteX149" fmla="*/ 849059 w 3441954"/>
              <a:gd name="connsiteY149" fmla="*/ 2316467 h 2640412"/>
              <a:gd name="connsiteX150" fmla="*/ 848487 w 3441954"/>
              <a:gd name="connsiteY150" fmla="*/ 2316657 h 2640412"/>
              <a:gd name="connsiteX151" fmla="*/ 849154 w 3441954"/>
              <a:gd name="connsiteY151" fmla="*/ 2316657 h 2640412"/>
              <a:gd name="connsiteX152" fmla="*/ 851274 w 3441954"/>
              <a:gd name="connsiteY152" fmla="*/ 2320066 h 2640412"/>
              <a:gd name="connsiteX153" fmla="*/ 851249 w 3441954"/>
              <a:gd name="connsiteY153" fmla="*/ 2320086 h 2640412"/>
              <a:gd name="connsiteX154" fmla="*/ 851345 w 3441954"/>
              <a:gd name="connsiteY154" fmla="*/ 2320181 h 2640412"/>
              <a:gd name="connsiteX155" fmla="*/ 851274 w 3441954"/>
              <a:gd name="connsiteY155" fmla="*/ 2320066 h 2640412"/>
              <a:gd name="connsiteX156" fmla="*/ 889540 w 3441954"/>
              <a:gd name="connsiteY156" fmla="*/ 2298083 h 2640412"/>
              <a:gd name="connsiteX157" fmla="*/ 882872 w 3441954"/>
              <a:gd name="connsiteY157" fmla="*/ 2303036 h 2640412"/>
              <a:gd name="connsiteX158" fmla="*/ 869347 w 3441954"/>
              <a:gd name="connsiteY158" fmla="*/ 2310752 h 2640412"/>
              <a:gd name="connsiteX159" fmla="*/ 873633 w 3441954"/>
              <a:gd name="connsiteY159" fmla="*/ 2309609 h 2640412"/>
              <a:gd name="connsiteX160" fmla="*/ 875157 w 3441954"/>
              <a:gd name="connsiteY160" fmla="*/ 2319515 h 2640412"/>
              <a:gd name="connsiteX161" fmla="*/ 871538 w 3441954"/>
              <a:gd name="connsiteY161" fmla="*/ 2328849 h 2640412"/>
              <a:gd name="connsiteX162" fmla="*/ 866775 w 3441954"/>
              <a:gd name="connsiteY162" fmla="*/ 2337326 h 2640412"/>
              <a:gd name="connsiteX163" fmla="*/ 876491 w 3441954"/>
              <a:gd name="connsiteY163" fmla="*/ 2339898 h 2640412"/>
              <a:gd name="connsiteX164" fmla="*/ 872204 w 3441954"/>
              <a:gd name="connsiteY164" fmla="*/ 2348756 h 2640412"/>
              <a:gd name="connsiteX165" fmla="*/ 881539 w 3441954"/>
              <a:gd name="connsiteY165" fmla="*/ 2353233 h 2640412"/>
              <a:gd name="connsiteX166" fmla="*/ 888492 w 3441954"/>
              <a:gd name="connsiteY166" fmla="*/ 2346089 h 2640412"/>
              <a:gd name="connsiteX167" fmla="*/ 888206 w 3441954"/>
              <a:gd name="connsiteY167" fmla="*/ 2345899 h 2640412"/>
              <a:gd name="connsiteX168" fmla="*/ 888492 w 3441954"/>
              <a:gd name="connsiteY168" fmla="*/ 2345613 h 2640412"/>
              <a:gd name="connsiteX169" fmla="*/ 888492 w 3441954"/>
              <a:gd name="connsiteY169" fmla="*/ 2345994 h 2640412"/>
              <a:gd name="connsiteX170" fmla="*/ 898017 w 3441954"/>
              <a:gd name="connsiteY170" fmla="*/ 2344756 h 2640412"/>
              <a:gd name="connsiteX171" fmla="*/ 909066 w 3441954"/>
              <a:gd name="connsiteY171" fmla="*/ 2334850 h 2640412"/>
              <a:gd name="connsiteX172" fmla="*/ 924687 w 3441954"/>
              <a:gd name="connsiteY172" fmla="*/ 2320848 h 2640412"/>
              <a:gd name="connsiteX173" fmla="*/ 924687 w 3441954"/>
              <a:gd name="connsiteY173" fmla="*/ 2321134 h 2640412"/>
              <a:gd name="connsiteX174" fmla="*/ 924973 w 3441954"/>
              <a:gd name="connsiteY174" fmla="*/ 2320658 h 2640412"/>
              <a:gd name="connsiteX175" fmla="*/ 912495 w 3441954"/>
              <a:gd name="connsiteY175" fmla="*/ 2316467 h 2640412"/>
              <a:gd name="connsiteX176" fmla="*/ 900017 w 3441954"/>
              <a:gd name="connsiteY176" fmla="*/ 2307608 h 2640412"/>
              <a:gd name="connsiteX177" fmla="*/ 894874 w 3441954"/>
              <a:gd name="connsiteY177" fmla="*/ 2302846 h 2640412"/>
              <a:gd name="connsiteX178" fmla="*/ 893731 w 3441954"/>
              <a:gd name="connsiteY178" fmla="*/ 2301893 h 2640412"/>
              <a:gd name="connsiteX179" fmla="*/ 889540 w 3441954"/>
              <a:gd name="connsiteY179" fmla="*/ 2298083 h 2640412"/>
              <a:gd name="connsiteX180" fmla="*/ 2220944 w 3441954"/>
              <a:gd name="connsiteY180" fmla="*/ 2269318 h 2640412"/>
              <a:gd name="connsiteX181" fmla="*/ 2203323 w 3441954"/>
              <a:gd name="connsiteY181" fmla="*/ 2275128 h 2640412"/>
              <a:gd name="connsiteX182" fmla="*/ 2219992 w 3441954"/>
              <a:gd name="connsiteY182" fmla="*/ 2273223 h 2640412"/>
              <a:gd name="connsiteX183" fmla="*/ 2222373 w 3441954"/>
              <a:gd name="connsiteY183" fmla="*/ 2273890 h 2640412"/>
              <a:gd name="connsiteX184" fmla="*/ 2219611 w 3441954"/>
              <a:gd name="connsiteY184" fmla="*/ 2276843 h 2640412"/>
              <a:gd name="connsiteX185" fmla="*/ 2210181 w 3441954"/>
              <a:gd name="connsiteY185" fmla="*/ 2281034 h 2640412"/>
              <a:gd name="connsiteX186" fmla="*/ 2226183 w 3441954"/>
              <a:gd name="connsiteY186" fmla="*/ 2278843 h 2640412"/>
              <a:gd name="connsiteX187" fmla="*/ 2228564 w 3441954"/>
              <a:gd name="connsiteY187" fmla="*/ 2279510 h 2640412"/>
              <a:gd name="connsiteX188" fmla="*/ 2227421 w 3441954"/>
              <a:gd name="connsiteY188" fmla="*/ 2280938 h 2640412"/>
              <a:gd name="connsiteX189" fmla="*/ 2233232 w 3441954"/>
              <a:gd name="connsiteY189" fmla="*/ 2278367 h 2640412"/>
              <a:gd name="connsiteX190" fmla="*/ 2229136 w 3441954"/>
              <a:gd name="connsiteY190" fmla="*/ 2279224 h 2640412"/>
              <a:gd name="connsiteX191" fmla="*/ 2234279 w 3441954"/>
              <a:gd name="connsiteY191" fmla="*/ 2274652 h 2640412"/>
              <a:gd name="connsiteX192" fmla="*/ 2236470 w 3441954"/>
              <a:gd name="connsiteY192" fmla="*/ 2274747 h 2640412"/>
              <a:gd name="connsiteX193" fmla="*/ 2235708 w 3441954"/>
              <a:gd name="connsiteY193" fmla="*/ 2277224 h 2640412"/>
              <a:gd name="connsiteX194" fmla="*/ 2235803 w 3441954"/>
              <a:gd name="connsiteY194" fmla="*/ 2277509 h 2640412"/>
              <a:gd name="connsiteX195" fmla="*/ 2244852 w 3441954"/>
              <a:gd name="connsiteY195" fmla="*/ 2273604 h 2640412"/>
              <a:gd name="connsiteX196" fmla="*/ 2242185 w 3441954"/>
              <a:gd name="connsiteY196" fmla="*/ 2270651 h 2640412"/>
              <a:gd name="connsiteX197" fmla="*/ 2234375 w 3441954"/>
              <a:gd name="connsiteY197" fmla="*/ 2274557 h 2640412"/>
              <a:gd name="connsiteX198" fmla="*/ 2224278 w 3441954"/>
              <a:gd name="connsiteY198" fmla="*/ 2275223 h 2640412"/>
              <a:gd name="connsiteX199" fmla="*/ 2224088 w 3441954"/>
              <a:gd name="connsiteY199" fmla="*/ 2273509 h 2640412"/>
              <a:gd name="connsiteX200" fmla="*/ 2222945 w 3441954"/>
              <a:gd name="connsiteY200" fmla="*/ 2273699 h 2640412"/>
              <a:gd name="connsiteX201" fmla="*/ 2223992 w 3441954"/>
              <a:gd name="connsiteY201" fmla="*/ 2272747 h 2640412"/>
              <a:gd name="connsiteX202" fmla="*/ 2223707 w 3441954"/>
              <a:gd name="connsiteY202" fmla="*/ 2269699 h 2640412"/>
              <a:gd name="connsiteX203" fmla="*/ 2221802 w 3441954"/>
              <a:gd name="connsiteY203" fmla="*/ 2269318 h 2640412"/>
              <a:gd name="connsiteX204" fmla="*/ 2220944 w 3441954"/>
              <a:gd name="connsiteY204" fmla="*/ 2269318 h 2640412"/>
              <a:gd name="connsiteX205" fmla="*/ 946214 w 3441954"/>
              <a:gd name="connsiteY205" fmla="*/ 2255316 h 2640412"/>
              <a:gd name="connsiteX206" fmla="*/ 944975 w 3441954"/>
              <a:gd name="connsiteY206" fmla="*/ 2256269 h 2640412"/>
              <a:gd name="connsiteX207" fmla="*/ 947261 w 3441954"/>
              <a:gd name="connsiteY207" fmla="*/ 2259698 h 2640412"/>
              <a:gd name="connsiteX208" fmla="*/ 948295 w 3441954"/>
              <a:gd name="connsiteY208" fmla="*/ 2260074 h 2640412"/>
              <a:gd name="connsiteX209" fmla="*/ 948214 w 3441954"/>
              <a:gd name="connsiteY209" fmla="*/ 2260174 h 2640412"/>
              <a:gd name="connsiteX210" fmla="*/ 948309 w 3441954"/>
              <a:gd name="connsiteY210" fmla="*/ 2260079 h 2640412"/>
              <a:gd name="connsiteX211" fmla="*/ 948295 w 3441954"/>
              <a:gd name="connsiteY211" fmla="*/ 2260074 h 2640412"/>
              <a:gd name="connsiteX212" fmla="*/ 950500 w 3441954"/>
              <a:gd name="connsiteY212" fmla="*/ 2257316 h 2640412"/>
              <a:gd name="connsiteX213" fmla="*/ 946214 w 3441954"/>
              <a:gd name="connsiteY213" fmla="*/ 2255316 h 2640412"/>
              <a:gd name="connsiteX214" fmla="*/ 2379726 w 3441954"/>
              <a:gd name="connsiteY214" fmla="*/ 2235409 h 2640412"/>
              <a:gd name="connsiteX215" fmla="*/ 2367153 w 3441954"/>
              <a:gd name="connsiteY215" fmla="*/ 2239600 h 2640412"/>
              <a:gd name="connsiteX216" fmla="*/ 2366296 w 3441954"/>
              <a:gd name="connsiteY216" fmla="*/ 2239886 h 2640412"/>
              <a:gd name="connsiteX217" fmla="*/ 2362867 w 3441954"/>
              <a:gd name="connsiteY217" fmla="*/ 2243029 h 2640412"/>
              <a:gd name="connsiteX218" fmla="*/ 2381441 w 3441954"/>
              <a:gd name="connsiteY218" fmla="*/ 2237123 h 2640412"/>
              <a:gd name="connsiteX219" fmla="*/ 2379726 w 3441954"/>
              <a:gd name="connsiteY219" fmla="*/ 2235409 h 2640412"/>
              <a:gd name="connsiteX220" fmla="*/ 2829592 w 3441954"/>
              <a:gd name="connsiteY220" fmla="*/ 2069293 h 2640412"/>
              <a:gd name="connsiteX221" fmla="*/ 2807970 w 3441954"/>
              <a:gd name="connsiteY221" fmla="*/ 2070436 h 2640412"/>
              <a:gd name="connsiteX222" fmla="*/ 2804065 w 3441954"/>
              <a:gd name="connsiteY222" fmla="*/ 2073198 h 2640412"/>
              <a:gd name="connsiteX223" fmla="*/ 2804351 w 3441954"/>
              <a:gd name="connsiteY223" fmla="*/ 2074055 h 2640412"/>
              <a:gd name="connsiteX224" fmla="*/ 2823781 w 3441954"/>
              <a:gd name="connsiteY224" fmla="*/ 2075770 h 2640412"/>
              <a:gd name="connsiteX225" fmla="*/ 2825210 w 3441954"/>
              <a:gd name="connsiteY225" fmla="*/ 2075198 h 2640412"/>
              <a:gd name="connsiteX226" fmla="*/ 2829592 w 3441954"/>
              <a:gd name="connsiteY226" fmla="*/ 2069293 h 2640412"/>
              <a:gd name="connsiteX227" fmla="*/ 2849975 w 3441954"/>
              <a:gd name="connsiteY227" fmla="*/ 2039480 h 2640412"/>
              <a:gd name="connsiteX228" fmla="*/ 2829592 w 3441954"/>
              <a:gd name="connsiteY228" fmla="*/ 2046623 h 2640412"/>
              <a:gd name="connsiteX229" fmla="*/ 2834164 w 3441954"/>
              <a:gd name="connsiteY229" fmla="*/ 2049862 h 2640412"/>
              <a:gd name="connsiteX230" fmla="*/ 2846165 w 3441954"/>
              <a:gd name="connsiteY230" fmla="*/ 2043766 h 2640412"/>
              <a:gd name="connsiteX231" fmla="*/ 2854547 w 3441954"/>
              <a:gd name="connsiteY231" fmla="*/ 2040337 h 2640412"/>
              <a:gd name="connsiteX232" fmla="*/ 2849975 w 3441954"/>
              <a:gd name="connsiteY232" fmla="*/ 2039480 h 2640412"/>
              <a:gd name="connsiteX233" fmla="*/ 3030760 w 3441954"/>
              <a:gd name="connsiteY233" fmla="*/ 2031669 h 2640412"/>
              <a:gd name="connsiteX234" fmla="*/ 3030915 w 3441954"/>
              <a:gd name="connsiteY234" fmla="*/ 2031681 h 2640412"/>
              <a:gd name="connsiteX235" fmla="*/ 3010757 w 3441954"/>
              <a:gd name="connsiteY235" fmla="*/ 2038622 h 2640412"/>
              <a:gd name="connsiteX236" fmla="*/ 3025426 w 3441954"/>
              <a:gd name="connsiteY236" fmla="*/ 2037479 h 2640412"/>
              <a:gd name="connsiteX237" fmla="*/ 3022949 w 3441954"/>
              <a:gd name="connsiteY237" fmla="*/ 2042813 h 2640412"/>
              <a:gd name="connsiteX238" fmla="*/ 3031617 w 3441954"/>
              <a:gd name="connsiteY238" fmla="*/ 2043099 h 2640412"/>
              <a:gd name="connsiteX239" fmla="*/ 3031617 w 3441954"/>
              <a:gd name="connsiteY239" fmla="*/ 2043861 h 2640412"/>
              <a:gd name="connsiteX240" fmla="*/ 3049048 w 3441954"/>
              <a:gd name="connsiteY240" fmla="*/ 2040146 h 2640412"/>
              <a:gd name="connsiteX241" fmla="*/ 3061716 w 3441954"/>
              <a:gd name="connsiteY241" fmla="*/ 2036527 h 2640412"/>
              <a:gd name="connsiteX242" fmla="*/ 3052858 w 3441954"/>
              <a:gd name="connsiteY242" fmla="*/ 2037098 h 2640412"/>
              <a:gd name="connsiteX243" fmla="*/ 3046667 w 3441954"/>
              <a:gd name="connsiteY243" fmla="*/ 2032907 h 2640412"/>
              <a:gd name="connsiteX244" fmla="*/ 3030915 w 3441954"/>
              <a:gd name="connsiteY244" fmla="*/ 2031681 h 2640412"/>
              <a:gd name="connsiteX245" fmla="*/ 3030950 w 3441954"/>
              <a:gd name="connsiteY245" fmla="*/ 2031669 h 2640412"/>
              <a:gd name="connsiteX246" fmla="*/ 3087910 w 3441954"/>
              <a:gd name="connsiteY246" fmla="*/ 2024621 h 2640412"/>
              <a:gd name="connsiteX247" fmla="*/ 3088100 w 3441954"/>
              <a:gd name="connsiteY247" fmla="*/ 2024811 h 2640412"/>
              <a:gd name="connsiteX248" fmla="*/ 3059335 w 3441954"/>
              <a:gd name="connsiteY248" fmla="*/ 2027383 h 2640412"/>
              <a:gd name="connsiteX249" fmla="*/ 3064002 w 3441954"/>
              <a:gd name="connsiteY249" fmla="*/ 2034527 h 2640412"/>
              <a:gd name="connsiteX250" fmla="*/ 3067145 w 3441954"/>
              <a:gd name="connsiteY250" fmla="*/ 2030240 h 2640412"/>
              <a:gd name="connsiteX251" fmla="*/ 3073337 w 3441954"/>
              <a:gd name="connsiteY251" fmla="*/ 2036051 h 2640412"/>
              <a:gd name="connsiteX252" fmla="*/ 3073337 w 3441954"/>
              <a:gd name="connsiteY252" fmla="*/ 2035955 h 2640412"/>
              <a:gd name="connsiteX253" fmla="*/ 3078289 w 3441954"/>
              <a:gd name="connsiteY253" fmla="*/ 2030812 h 2640412"/>
              <a:gd name="connsiteX254" fmla="*/ 3092101 w 3441954"/>
              <a:gd name="connsiteY254" fmla="*/ 2029574 h 2640412"/>
              <a:gd name="connsiteX255" fmla="*/ 3092482 w 3441954"/>
              <a:gd name="connsiteY255" fmla="*/ 2029288 h 2640412"/>
              <a:gd name="connsiteX256" fmla="*/ 3092672 w 3441954"/>
              <a:gd name="connsiteY256" fmla="*/ 2029383 h 2640412"/>
              <a:gd name="connsiteX257" fmla="*/ 3094863 w 3441954"/>
              <a:gd name="connsiteY257" fmla="*/ 2029002 h 2640412"/>
              <a:gd name="connsiteX258" fmla="*/ 3096482 w 3441954"/>
              <a:gd name="connsiteY258" fmla="*/ 2027288 h 2640412"/>
              <a:gd name="connsiteX259" fmla="*/ 3097054 w 3441954"/>
              <a:gd name="connsiteY259" fmla="*/ 2026716 h 2640412"/>
              <a:gd name="connsiteX260" fmla="*/ 3092482 w 3441954"/>
              <a:gd name="connsiteY260" fmla="*/ 2029193 h 2640412"/>
              <a:gd name="connsiteX261" fmla="*/ 3088100 w 3441954"/>
              <a:gd name="connsiteY261" fmla="*/ 2024811 h 2640412"/>
              <a:gd name="connsiteX262" fmla="*/ 3088100 w 3441954"/>
              <a:gd name="connsiteY262" fmla="*/ 2024811 h 2640412"/>
              <a:gd name="connsiteX263" fmla="*/ 2969038 w 3441954"/>
              <a:gd name="connsiteY263" fmla="*/ 2024240 h 2640412"/>
              <a:gd name="connsiteX264" fmla="*/ 2962085 w 3441954"/>
              <a:gd name="connsiteY264" fmla="*/ 2025002 h 2640412"/>
              <a:gd name="connsiteX265" fmla="*/ 2967800 w 3441954"/>
              <a:gd name="connsiteY265" fmla="*/ 2027573 h 2640412"/>
              <a:gd name="connsiteX266" fmla="*/ 2969038 w 3441954"/>
              <a:gd name="connsiteY266" fmla="*/ 2024240 h 2640412"/>
              <a:gd name="connsiteX267" fmla="*/ 2884170 w 3441954"/>
              <a:gd name="connsiteY267" fmla="*/ 2019953 h 2640412"/>
              <a:gd name="connsiteX268" fmla="*/ 2884170 w 3441954"/>
              <a:gd name="connsiteY268" fmla="*/ 2020049 h 2640412"/>
              <a:gd name="connsiteX269" fmla="*/ 2883599 w 3441954"/>
              <a:gd name="connsiteY269" fmla="*/ 2020430 h 2640412"/>
              <a:gd name="connsiteX270" fmla="*/ 2896934 w 3441954"/>
              <a:gd name="connsiteY270" fmla="*/ 2021287 h 2640412"/>
              <a:gd name="connsiteX271" fmla="*/ 2884170 w 3441954"/>
              <a:gd name="connsiteY271" fmla="*/ 2019953 h 2640412"/>
              <a:gd name="connsiteX272" fmla="*/ 645319 w 3441954"/>
              <a:gd name="connsiteY272" fmla="*/ 2011381 h 2640412"/>
              <a:gd name="connsiteX273" fmla="*/ 635508 w 3441954"/>
              <a:gd name="connsiteY273" fmla="*/ 2024525 h 2640412"/>
              <a:gd name="connsiteX274" fmla="*/ 636937 w 3441954"/>
              <a:gd name="connsiteY274" fmla="*/ 2023478 h 2640412"/>
              <a:gd name="connsiteX275" fmla="*/ 645224 w 3441954"/>
              <a:gd name="connsiteY275" fmla="*/ 2011952 h 2640412"/>
              <a:gd name="connsiteX276" fmla="*/ 645319 w 3441954"/>
              <a:gd name="connsiteY276" fmla="*/ 2011381 h 2640412"/>
              <a:gd name="connsiteX277" fmla="*/ 638842 w 3441954"/>
              <a:gd name="connsiteY277" fmla="*/ 2001094 h 2640412"/>
              <a:gd name="connsiteX278" fmla="*/ 637889 w 3441954"/>
              <a:gd name="connsiteY278" fmla="*/ 2001475 h 2640412"/>
              <a:gd name="connsiteX279" fmla="*/ 625983 w 3441954"/>
              <a:gd name="connsiteY279" fmla="*/ 2009000 h 2640412"/>
              <a:gd name="connsiteX280" fmla="*/ 629126 w 3441954"/>
              <a:gd name="connsiteY280" fmla="*/ 2015096 h 2640412"/>
              <a:gd name="connsiteX281" fmla="*/ 621792 w 3441954"/>
              <a:gd name="connsiteY281" fmla="*/ 2014524 h 2640412"/>
              <a:gd name="connsiteX282" fmla="*/ 619982 w 3441954"/>
              <a:gd name="connsiteY282" fmla="*/ 2013000 h 2640412"/>
              <a:gd name="connsiteX283" fmla="*/ 617315 w 3441954"/>
              <a:gd name="connsiteY283" fmla="*/ 2018620 h 2640412"/>
              <a:gd name="connsiteX284" fmla="*/ 623126 w 3441954"/>
              <a:gd name="connsiteY284" fmla="*/ 2031764 h 2640412"/>
              <a:gd name="connsiteX285" fmla="*/ 622649 w 3441954"/>
              <a:gd name="connsiteY285" fmla="*/ 2034336 h 2640412"/>
              <a:gd name="connsiteX286" fmla="*/ 623126 w 3441954"/>
              <a:gd name="connsiteY286" fmla="*/ 2034908 h 2640412"/>
              <a:gd name="connsiteX287" fmla="*/ 628745 w 3441954"/>
              <a:gd name="connsiteY287" fmla="*/ 2032526 h 2640412"/>
              <a:gd name="connsiteX288" fmla="*/ 628841 w 3441954"/>
              <a:gd name="connsiteY288" fmla="*/ 2032717 h 2640412"/>
              <a:gd name="connsiteX289" fmla="*/ 633222 w 3441954"/>
              <a:gd name="connsiteY289" fmla="*/ 2015381 h 2640412"/>
              <a:gd name="connsiteX290" fmla="*/ 638842 w 3441954"/>
              <a:gd name="connsiteY290" fmla="*/ 2001094 h 2640412"/>
              <a:gd name="connsiteX291" fmla="*/ 538544 w 3441954"/>
              <a:gd name="connsiteY291" fmla="*/ 1963946 h 2640412"/>
              <a:gd name="connsiteX292" fmla="*/ 530828 w 3441954"/>
              <a:gd name="connsiteY292" fmla="*/ 1967471 h 2640412"/>
              <a:gd name="connsiteX293" fmla="*/ 539401 w 3441954"/>
              <a:gd name="connsiteY293" fmla="*/ 1968804 h 2640412"/>
              <a:gd name="connsiteX294" fmla="*/ 538544 w 3441954"/>
              <a:gd name="connsiteY294" fmla="*/ 1963946 h 2640412"/>
              <a:gd name="connsiteX295" fmla="*/ 501777 w 3441954"/>
              <a:gd name="connsiteY295" fmla="*/ 1962518 h 2640412"/>
              <a:gd name="connsiteX296" fmla="*/ 492157 w 3441954"/>
              <a:gd name="connsiteY296" fmla="*/ 1966613 h 2640412"/>
              <a:gd name="connsiteX297" fmla="*/ 481775 w 3441954"/>
              <a:gd name="connsiteY297" fmla="*/ 1972233 h 2640412"/>
              <a:gd name="connsiteX298" fmla="*/ 482918 w 3441954"/>
              <a:gd name="connsiteY298" fmla="*/ 1975567 h 2640412"/>
              <a:gd name="connsiteX299" fmla="*/ 486823 w 3441954"/>
              <a:gd name="connsiteY299" fmla="*/ 1976805 h 2640412"/>
              <a:gd name="connsiteX300" fmla="*/ 491109 w 3441954"/>
              <a:gd name="connsiteY300" fmla="*/ 1973852 h 2640412"/>
              <a:gd name="connsiteX301" fmla="*/ 491109 w 3441954"/>
              <a:gd name="connsiteY301" fmla="*/ 1973948 h 2640412"/>
              <a:gd name="connsiteX302" fmla="*/ 504063 w 3441954"/>
              <a:gd name="connsiteY302" fmla="*/ 1964613 h 2640412"/>
              <a:gd name="connsiteX303" fmla="*/ 501777 w 3441954"/>
              <a:gd name="connsiteY303" fmla="*/ 1962518 h 2640412"/>
              <a:gd name="connsiteX304" fmla="*/ 527018 w 3441954"/>
              <a:gd name="connsiteY304" fmla="*/ 1942325 h 2640412"/>
              <a:gd name="connsiteX305" fmla="*/ 521113 w 3441954"/>
              <a:gd name="connsiteY305" fmla="*/ 1946992 h 2640412"/>
              <a:gd name="connsiteX306" fmla="*/ 522237 w 3441954"/>
              <a:gd name="connsiteY306" fmla="*/ 1950270 h 2640412"/>
              <a:gd name="connsiteX307" fmla="*/ 522161 w 3441954"/>
              <a:gd name="connsiteY307" fmla="*/ 1950326 h 2640412"/>
              <a:gd name="connsiteX308" fmla="*/ 522256 w 3441954"/>
              <a:gd name="connsiteY308" fmla="*/ 1950326 h 2640412"/>
              <a:gd name="connsiteX309" fmla="*/ 522237 w 3441954"/>
              <a:gd name="connsiteY309" fmla="*/ 1950270 h 2640412"/>
              <a:gd name="connsiteX310" fmla="*/ 529971 w 3441954"/>
              <a:gd name="connsiteY310" fmla="*/ 1944515 h 2640412"/>
              <a:gd name="connsiteX311" fmla="*/ 527018 w 3441954"/>
              <a:gd name="connsiteY311" fmla="*/ 1942325 h 2640412"/>
              <a:gd name="connsiteX312" fmla="*/ 536924 w 3441954"/>
              <a:gd name="connsiteY312" fmla="*/ 1896319 h 2640412"/>
              <a:gd name="connsiteX313" fmla="*/ 529495 w 3441954"/>
              <a:gd name="connsiteY313" fmla="*/ 1900986 h 2640412"/>
              <a:gd name="connsiteX314" fmla="*/ 529495 w 3441954"/>
              <a:gd name="connsiteY314" fmla="*/ 1901177 h 2640412"/>
              <a:gd name="connsiteX315" fmla="*/ 522161 w 3441954"/>
              <a:gd name="connsiteY315" fmla="*/ 1902605 h 2640412"/>
              <a:gd name="connsiteX316" fmla="*/ 508730 w 3441954"/>
              <a:gd name="connsiteY316" fmla="*/ 1913083 h 2640412"/>
              <a:gd name="connsiteX317" fmla="*/ 508635 w 3441954"/>
              <a:gd name="connsiteY317" fmla="*/ 1913750 h 2640412"/>
              <a:gd name="connsiteX318" fmla="*/ 508349 w 3441954"/>
              <a:gd name="connsiteY318" fmla="*/ 1913464 h 2640412"/>
              <a:gd name="connsiteX319" fmla="*/ 485299 w 3441954"/>
              <a:gd name="connsiteY319" fmla="*/ 1932323 h 2640412"/>
              <a:gd name="connsiteX320" fmla="*/ 484346 w 3441954"/>
              <a:gd name="connsiteY320" fmla="*/ 1934609 h 2640412"/>
              <a:gd name="connsiteX321" fmla="*/ 511112 w 3441954"/>
              <a:gd name="connsiteY321" fmla="*/ 1917179 h 2640412"/>
              <a:gd name="connsiteX322" fmla="*/ 511112 w 3441954"/>
              <a:gd name="connsiteY322" fmla="*/ 1917083 h 2640412"/>
              <a:gd name="connsiteX323" fmla="*/ 536924 w 3441954"/>
              <a:gd name="connsiteY323" fmla="*/ 1896509 h 2640412"/>
              <a:gd name="connsiteX324" fmla="*/ 536924 w 3441954"/>
              <a:gd name="connsiteY324" fmla="*/ 1896319 h 2640412"/>
              <a:gd name="connsiteX325" fmla="*/ 535591 w 3441954"/>
              <a:gd name="connsiteY325" fmla="*/ 1893080 h 2640412"/>
              <a:gd name="connsiteX326" fmla="*/ 535483 w 3441954"/>
              <a:gd name="connsiteY326" fmla="*/ 1893219 h 2640412"/>
              <a:gd name="connsiteX327" fmla="*/ 529400 w 3441954"/>
              <a:gd name="connsiteY327" fmla="*/ 1897367 h 2640412"/>
              <a:gd name="connsiteX328" fmla="*/ 529495 w 3441954"/>
              <a:gd name="connsiteY328" fmla="*/ 1900891 h 2640412"/>
              <a:gd name="connsiteX329" fmla="*/ 535483 w 3441954"/>
              <a:gd name="connsiteY329" fmla="*/ 1893219 h 2640412"/>
              <a:gd name="connsiteX330" fmla="*/ 535686 w 3441954"/>
              <a:gd name="connsiteY330" fmla="*/ 1893080 h 2640412"/>
              <a:gd name="connsiteX331" fmla="*/ 2635949 w 3441954"/>
              <a:gd name="connsiteY331" fmla="*/ 1870030 h 2640412"/>
              <a:gd name="connsiteX332" fmla="*/ 2615565 w 3441954"/>
              <a:gd name="connsiteY332" fmla="*/ 1879269 h 2640412"/>
              <a:gd name="connsiteX333" fmla="*/ 2635949 w 3441954"/>
              <a:gd name="connsiteY333" fmla="*/ 1870030 h 2640412"/>
              <a:gd name="connsiteX334" fmla="*/ 2641854 w 3441954"/>
              <a:gd name="connsiteY334" fmla="*/ 1865934 h 2640412"/>
              <a:gd name="connsiteX335" fmla="*/ 2636615 w 3441954"/>
              <a:gd name="connsiteY335" fmla="*/ 1869935 h 2640412"/>
              <a:gd name="connsiteX336" fmla="*/ 2642616 w 3441954"/>
              <a:gd name="connsiteY336" fmla="*/ 1871840 h 2640412"/>
              <a:gd name="connsiteX337" fmla="*/ 2646045 w 3441954"/>
              <a:gd name="connsiteY337" fmla="*/ 1869935 h 2640412"/>
              <a:gd name="connsiteX338" fmla="*/ 2645569 w 3441954"/>
              <a:gd name="connsiteY338" fmla="*/ 1866601 h 2640412"/>
              <a:gd name="connsiteX339" fmla="*/ 2641854 w 3441954"/>
              <a:gd name="connsiteY339" fmla="*/ 1865934 h 2640412"/>
              <a:gd name="connsiteX340" fmla="*/ 502063 w 3441954"/>
              <a:gd name="connsiteY340" fmla="*/ 1857647 h 2640412"/>
              <a:gd name="connsiteX341" fmla="*/ 497681 w 3441954"/>
              <a:gd name="connsiteY341" fmla="*/ 1866601 h 2640412"/>
              <a:gd name="connsiteX342" fmla="*/ 503968 w 3441954"/>
              <a:gd name="connsiteY342" fmla="*/ 1858600 h 2640412"/>
              <a:gd name="connsiteX343" fmla="*/ 502063 w 3441954"/>
              <a:gd name="connsiteY343" fmla="*/ 1857647 h 2640412"/>
              <a:gd name="connsiteX344" fmla="*/ 2860541 w 3441954"/>
              <a:gd name="connsiteY344" fmla="*/ 1826969 h 2640412"/>
              <a:gd name="connsiteX345" fmla="*/ 2859881 w 3441954"/>
              <a:gd name="connsiteY345" fmla="*/ 1828310 h 2640412"/>
              <a:gd name="connsiteX346" fmla="*/ 2859684 w 3441954"/>
              <a:gd name="connsiteY346" fmla="*/ 1827363 h 2640412"/>
              <a:gd name="connsiteX347" fmla="*/ 3037237 w 3441954"/>
              <a:gd name="connsiteY347" fmla="*/ 1775351 h 2640412"/>
              <a:gd name="connsiteX348" fmla="*/ 3016853 w 3441954"/>
              <a:gd name="connsiteY348" fmla="*/ 1780114 h 2640412"/>
              <a:gd name="connsiteX349" fmla="*/ 3027902 w 3441954"/>
              <a:gd name="connsiteY349" fmla="*/ 1778780 h 2640412"/>
              <a:gd name="connsiteX350" fmla="*/ 3029617 w 3441954"/>
              <a:gd name="connsiteY350" fmla="*/ 1779828 h 2640412"/>
              <a:gd name="connsiteX351" fmla="*/ 3033331 w 3441954"/>
              <a:gd name="connsiteY351" fmla="*/ 1779161 h 2640412"/>
              <a:gd name="connsiteX352" fmla="*/ 3042095 w 3441954"/>
              <a:gd name="connsiteY352" fmla="*/ 1775828 h 2640412"/>
              <a:gd name="connsiteX353" fmla="*/ 3037237 w 3441954"/>
              <a:gd name="connsiteY353" fmla="*/ 1775351 h 2640412"/>
              <a:gd name="connsiteX354" fmla="*/ 3101245 w 3441954"/>
              <a:gd name="connsiteY354" fmla="*/ 1758873 h 2640412"/>
              <a:gd name="connsiteX355" fmla="*/ 3094768 w 3441954"/>
              <a:gd name="connsiteY355" fmla="*/ 1761254 h 2640412"/>
              <a:gd name="connsiteX356" fmla="*/ 3094482 w 3441954"/>
              <a:gd name="connsiteY356" fmla="*/ 1765731 h 2640412"/>
              <a:gd name="connsiteX357" fmla="*/ 3085148 w 3441954"/>
              <a:gd name="connsiteY357" fmla="*/ 1767350 h 2640412"/>
              <a:gd name="connsiteX358" fmla="*/ 3082481 w 3441954"/>
              <a:gd name="connsiteY358" fmla="*/ 1770589 h 2640412"/>
              <a:gd name="connsiteX359" fmla="*/ 3105531 w 3441954"/>
              <a:gd name="connsiteY359" fmla="*/ 1765922 h 2640412"/>
              <a:gd name="connsiteX360" fmla="*/ 3106293 w 3441954"/>
              <a:gd name="connsiteY360" fmla="*/ 1765350 h 2640412"/>
              <a:gd name="connsiteX361" fmla="*/ 3098102 w 3441954"/>
              <a:gd name="connsiteY361" fmla="*/ 1761064 h 2640412"/>
              <a:gd name="connsiteX362" fmla="*/ 3101245 w 3441954"/>
              <a:gd name="connsiteY362" fmla="*/ 1758873 h 2640412"/>
              <a:gd name="connsiteX363" fmla="*/ 3297752 w 3441954"/>
              <a:gd name="connsiteY363" fmla="*/ 1721814 h 2640412"/>
              <a:gd name="connsiteX364" fmla="*/ 3297174 w 3441954"/>
              <a:gd name="connsiteY364" fmla="*/ 1724393 h 2640412"/>
              <a:gd name="connsiteX365" fmla="*/ 3296758 w 3441954"/>
              <a:gd name="connsiteY365" fmla="*/ 1722588 h 2640412"/>
              <a:gd name="connsiteX366" fmla="*/ 3294317 w 3441954"/>
              <a:gd name="connsiteY366" fmla="*/ 1687817 h 2640412"/>
              <a:gd name="connsiteX367" fmla="*/ 3294264 w 3441954"/>
              <a:gd name="connsiteY367" fmla="*/ 1687969 h 2640412"/>
              <a:gd name="connsiteX368" fmla="*/ 3289649 w 3441954"/>
              <a:gd name="connsiteY368" fmla="*/ 1692865 h 2640412"/>
              <a:gd name="connsiteX369" fmla="*/ 3291840 w 3441954"/>
              <a:gd name="connsiteY369" fmla="*/ 1694865 h 2640412"/>
              <a:gd name="connsiteX370" fmla="*/ 3294264 w 3441954"/>
              <a:gd name="connsiteY370" fmla="*/ 1687969 h 2640412"/>
              <a:gd name="connsiteX371" fmla="*/ 3294317 w 3441954"/>
              <a:gd name="connsiteY371" fmla="*/ 1687912 h 2640412"/>
              <a:gd name="connsiteX372" fmla="*/ 3223736 w 3441954"/>
              <a:gd name="connsiteY372" fmla="*/ 1663909 h 2640412"/>
              <a:gd name="connsiteX373" fmla="*/ 3220593 w 3441954"/>
              <a:gd name="connsiteY373" fmla="*/ 1664195 h 2640412"/>
              <a:gd name="connsiteX374" fmla="*/ 3209163 w 3441954"/>
              <a:gd name="connsiteY374" fmla="*/ 1668671 h 2640412"/>
              <a:gd name="connsiteX375" fmla="*/ 3200495 w 3441954"/>
              <a:gd name="connsiteY375" fmla="*/ 1672958 h 2640412"/>
              <a:gd name="connsiteX376" fmla="*/ 3196304 w 3441954"/>
              <a:gd name="connsiteY376" fmla="*/ 1674958 h 2640412"/>
              <a:gd name="connsiteX377" fmla="*/ 3196304 w 3441954"/>
              <a:gd name="connsiteY377" fmla="*/ 1674863 h 2640412"/>
              <a:gd name="connsiteX378" fmla="*/ 3193923 w 3441954"/>
              <a:gd name="connsiteY378" fmla="*/ 1685435 h 2640412"/>
              <a:gd name="connsiteX379" fmla="*/ 3194209 w 3441954"/>
              <a:gd name="connsiteY379" fmla="*/ 1685435 h 2640412"/>
              <a:gd name="connsiteX380" fmla="*/ 3198590 w 3441954"/>
              <a:gd name="connsiteY380" fmla="*/ 1683054 h 2640412"/>
              <a:gd name="connsiteX381" fmla="*/ 3219069 w 3441954"/>
              <a:gd name="connsiteY381" fmla="*/ 1670672 h 2640412"/>
              <a:gd name="connsiteX382" fmla="*/ 3223736 w 3441954"/>
              <a:gd name="connsiteY382" fmla="*/ 1663909 h 2640412"/>
              <a:gd name="connsiteX383" fmla="*/ 3250883 w 3441954"/>
              <a:gd name="connsiteY383" fmla="*/ 1663623 h 2640412"/>
              <a:gd name="connsiteX384" fmla="*/ 3239929 w 3441954"/>
              <a:gd name="connsiteY384" fmla="*/ 1677720 h 2640412"/>
              <a:gd name="connsiteX385" fmla="*/ 3245644 w 3441954"/>
              <a:gd name="connsiteY385" fmla="*/ 1676101 h 2640412"/>
              <a:gd name="connsiteX386" fmla="*/ 3245835 w 3441954"/>
              <a:gd name="connsiteY386" fmla="*/ 1676672 h 2640412"/>
              <a:gd name="connsiteX387" fmla="*/ 3254216 w 3441954"/>
              <a:gd name="connsiteY387" fmla="*/ 1666195 h 2640412"/>
              <a:gd name="connsiteX388" fmla="*/ 3250978 w 3441954"/>
              <a:gd name="connsiteY388" fmla="*/ 1663623 h 2640412"/>
              <a:gd name="connsiteX389" fmla="*/ 3154775 w 3441954"/>
              <a:gd name="connsiteY389" fmla="*/ 1477981 h 2640412"/>
              <a:gd name="connsiteX390" fmla="*/ 3131058 w 3441954"/>
              <a:gd name="connsiteY390" fmla="*/ 1483601 h 2640412"/>
              <a:gd name="connsiteX391" fmla="*/ 3131535 w 3441954"/>
              <a:gd name="connsiteY391" fmla="*/ 1484744 h 2640412"/>
              <a:gd name="connsiteX392" fmla="*/ 3131535 w 3441954"/>
              <a:gd name="connsiteY392" fmla="*/ 1484839 h 2640412"/>
              <a:gd name="connsiteX393" fmla="*/ 3154775 w 3441954"/>
              <a:gd name="connsiteY393" fmla="*/ 1477981 h 2640412"/>
              <a:gd name="connsiteX394" fmla="*/ 3106960 w 3441954"/>
              <a:gd name="connsiteY394" fmla="*/ 1467694 h 2640412"/>
              <a:gd name="connsiteX395" fmla="*/ 3077337 w 3441954"/>
              <a:gd name="connsiteY395" fmla="*/ 1476362 h 2640412"/>
              <a:gd name="connsiteX396" fmla="*/ 3078194 w 3441954"/>
              <a:gd name="connsiteY396" fmla="*/ 1476552 h 2640412"/>
              <a:gd name="connsiteX397" fmla="*/ 3085338 w 3441954"/>
              <a:gd name="connsiteY397" fmla="*/ 1478838 h 2640412"/>
              <a:gd name="connsiteX398" fmla="*/ 3104007 w 3441954"/>
              <a:gd name="connsiteY398" fmla="*/ 1473980 h 2640412"/>
              <a:gd name="connsiteX399" fmla="*/ 3106007 w 3441954"/>
              <a:gd name="connsiteY399" fmla="*/ 1473409 h 2640412"/>
              <a:gd name="connsiteX400" fmla="*/ 3106007 w 3441954"/>
              <a:gd name="connsiteY400" fmla="*/ 1473504 h 2640412"/>
              <a:gd name="connsiteX401" fmla="*/ 3106960 w 3441954"/>
              <a:gd name="connsiteY401" fmla="*/ 1467694 h 2640412"/>
              <a:gd name="connsiteX402" fmla="*/ 3144964 w 3441954"/>
              <a:gd name="connsiteY402" fmla="*/ 1461693 h 2640412"/>
              <a:gd name="connsiteX403" fmla="*/ 3143345 w 3441954"/>
              <a:gd name="connsiteY403" fmla="*/ 1463312 h 2640412"/>
              <a:gd name="connsiteX404" fmla="*/ 3142888 w 3441954"/>
              <a:gd name="connsiteY404" fmla="*/ 1465690 h 2640412"/>
              <a:gd name="connsiteX405" fmla="*/ 3142869 w 3441954"/>
              <a:gd name="connsiteY405" fmla="*/ 1465694 h 2640412"/>
              <a:gd name="connsiteX406" fmla="*/ 3142869 w 3441954"/>
              <a:gd name="connsiteY406" fmla="*/ 1465789 h 2640412"/>
              <a:gd name="connsiteX407" fmla="*/ 3142888 w 3441954"/>
              <a:gd name="connsiteY407" fmla="*/ 1465690 h 2640412"/>
              <a:gd name="connsiteX408" fmla="*/ 3155156 w 3441954"/>
              <a:gd name="connsiteY408" fmla="*/ 1463312 h 2640412"/>
              <a:gd name="connsiteX409" fmla="*/ 3154109 w 3441954"/>
              <a:gd name="connsiteY409" fmla="*/ 1463312 h 2640412"/>
              <a:gd name="connsiteX410" fmla="*/ 3144964 w 3441954"/>
              <a:gd name="connsiteY410" fmla="*/ 1461693 h 2640412"/>
              <a:gd name="connsiteX411" fmla="*/ 3105150 w 3441954"/>
              <a:gd name="connsiteY411" fmla="*/ 1458455 h 2640412"/>
              <a:gd name="connsiteX412" fmla="*/ 3094958 w 3441954"/>
              <a:gd name="connsiteY412" fmla="*/ 1460360 h 2640412"/>
              <a:gd name="connsiteX413" fmla="*/ 3094958 w 3441954"/>
              <a:gd name="connsiteY413" fmla="*/ 1460264 h 2640412"/>
              <a:gd name="connsiteX414" fmla="*/ 3091148 w 3441954"/>
              <a:gd name="connsiteY414" fmla="*/ 1463979 h 2640412"/>
              <a:gd name="connsiteX415" fmla="*/ 3106103 w 3441954"/>
              <a:gd name="connsiteY415" fmla="*/ 1464455 h 2640412"/>
              <a:gd name="connsiteX416" fmla="*/ 3105626 w 3441954"/>
              <a:gd name="connsiteY416" fmla="*/ 1463027 h 2640412"/>
              <a:gd name="connsiteX417" fmla="*/ 3105150 w 3441954"/>
              <a:gd name="connsiteY417" fmla="*/ 1458455 h 2640412"/>
              <a:gd name="connsiteX418" fmla="*/ 3221450 w 3441954"/>
              <a:gd name="connsiteY418" fmla="*/ 1455121 h 2640412"/>
              <a:gd name="connsiteX419" fmla="*/ 3217164 w 3441954"/>
              <a:gd name="connsiteY419" fmla="*/ 1457978 h 2640412"/>
              <a:gd name="connsiteX420" fmla="*/ 3202400 w 3441954"/>
              <a:gd name="connsiteY420" fmla="*/ 1463408 h 2640412"/>
              <a:gd name="connsiteX421" fmla="*/ 3217450 w 3441954"/>
              <a:gd name="connsiteY421" fmla="*/ 1462931 h 2640412"/>
              <a:gd name="connsiteX422" fmla="*/ 3221164 w 3441954"/>
              <a:gd name="connsiteY422" fmla="*/ 1455883 h 2640412"/>
              <a:gd name="connsiteX423" fmla="*/ 3221069 w 3441954"/>
              <a:gd name="connsiteY423" fmla="*/ 1455788 h 2640412"/>
              <a:gd name="connsiteX424" fmla="*/ 3221450 w 3441954"/>
              <a:gd name="connsiteY424" fmla="*/ 1455121 h 2640412"/>
              <a:gd name="connsiteX425" fmla="*/ 3149727 w 3441954"/>
              <a:gd name="connsiteY425" fmla="*/ 1448930 h 2640412"/>
              <a:gd name="connsiteX426" fmla="*/ 3145727 w 3441954"/>
              <a:gd name="connsiteY426" fmla="*/ 1450930 h 2640412"/>
              <a:gd name="connsiteX427" fmla="*/ 3140202 w 3441954"/>
              <a:gd name="connsiteY427" fmla="*/ 1452454 h 2640412"/>
              <a:gd name="connsiteX428" fmla="*/ 3145155 w 3441954"/>
              <a:gd name="connsiteY428" fmla="*/ 1457883 h 2640412"/>
              <a:gd name="connsiteX429" fmla="*/ 3149727 w 3441954"/>
              <a:gd name="connsiteY429" fmla="*/ 1448930 h 2640412"/>
              <a:gd name="connsiteX430" fmla="*/ 3426143 w 3441954"/>
              <a:gd name="connsiteY430" fmla="*/ 1447787 h 2640412"/>
              <a:gd name="connsiteX431" fmla="*/ 3420237 w 3441954"/>
              <a:gd name="connsiteY431" fmla="*/ 1449977 h 2640412"/>
              <a:gd name="connsiteX432" fmla="*/ 3420142 w 3441954"/>
              <a:gd name="connsiteY432" fmla="*/ 1449977 h 2640412"/>
              <a:gd name="connsiteX433" fmla="*/ 3419951 w 3441954"/>
              <a:gd name="connsiteY433" fmla="*/ 1452359 h 2640412"/>
              <a:gd name="connsiteX434" fmla="*/ 3422428 w 3441954"/>
              <a:gd name="connsiteY434" fmla="*/ 1452930 h 2640412"/>
              <a:gd name="connsiteX435" fmla="*/ 3426143 w 3441954"/>
              <a:gd name="connsiteY435" fmla="*/ 1447787 h 2640412"/>
              <a:gd name="connsiteX436" fmla="*/ 3221927 w 3441954"/>
              <a:gd name="connsiteY436" fmla="*/ 1437881 h 2640412"/>
              <a:gd name="connsiteX437" fmla="*/ 3200781 w 3441954"/>
              <a:gd name="connsiteY437" fmla="*/ 1440452 h 2640412"/>
              <a:gd name="connsiteX438" fmla="*/ 3200781 w 3441954"/>
              <a:gd name="connsiteY438" fmla="*/ 1451978 h 2640412"/>
              <a:gd name="connsiteX439" fmla="*/ 3225451 w 3441954"/>
              <a:gd name="connsiteY439" fmla="*/ 1447691 h 2640412"/>
              <a:gd name="connsiteX440" fmla="*/ 3230213 w 3441954"/>
              <a:gd name="connsiteY440" fmla="*/ 1438357 h 2640412"/>
              <a:gd name="connsiteX441" fmla="*/ 3230309 w 3441954"/>
              <a:gd name="connsiteY441" fmla="*/ 1438262 h 2640412"/>
              <a:gd name="connsiteX442" fmla="*/ 3221927 w 3441954"/>
              <a:gd name="connsiteY442" fmla="*/ 1437881 h 2640412"/>
              <a:gd name="connsiteX443" fmla="*/ 3240500 w 3441954"/>
              <a:gd name="connsiteY443" fmla="*/ 1396828 h 2640412"/>
              <a:gd name="connsiteX444" fmla="*/ 3209163 w 3441954"/>
              <a:gd name="connsiteY444" fmla="*/ 1400543 h 2640412"/>
              <a:gd name="connsiteX445" fmla="*/ 3240500 w 3441954"/>
              <a:gd name="connsiteY445" fmla="*/ 1396828 h 2640412"/>
              <a:gd name="connsiteX446" fmla="*/ 3206210 w 3441954"/>
              <a:gd name="connsiteY446" fmla="*/ 1393304 h 2640412"/>
              <a:gd name="connsiteX447" fmla="*/ 3199733 w 3441954"/>
              <a:gd name="connsiteY447" fmla="*/ 1395685 h 2640412"/>
              <a:gd name="connsiteX448" fmla="*/ 3168968 w 3441954"/>
              <a:gd name="connsiteY448" fmla="*/ 1397018 h 2640412"/>
              <a:gd name="connsiteX449" fmla="*/ 3161824 w 3441954"/>
              <a:gd name="connsiteY449" fmla="*/ 1394923 h 2640412"/>
              <a:gd name="connsiteX450" fmla="*/ 3154013 w 3441954"/>
              <a:gd name="connsiteY450" fmla="*/ 1403495 h 2640412"/>
              <a:gd name="connsiteX451" fmla="*/ 3170587 w 3441954"/>
              <a:gd name="connsiteY451" fmla="*/ 1406067 h 2640412"/>
              <a:gd name="connsiteX452" fmla="*/ 3166777 w 3441954"/>
              <a:gd name="connsiteY452" fmla="*/ 1409020 h 2640412"/>
              <a:gd name="connsiteX453" fmla="*/ 3166681 w 3441954"/>
              <a:gd name="connsiteY453" fmla="*/ 1409020 h 2640412"/>
              <a:gd name="connsiteX454" fmla="*/ 3131058 w 3441954"/>
              <a:gd name="connsiteY454" fmla="*/ 1412735 h 2640412"/>
              <a:gd name="connsiteX455" fmla="*/ 3129153 w 3441954"/>
              <a:gd name="connsiteY455" fmla="*/ 1415116 h 2640412"/>
              <a:gd name="connsiteX456" fmla="*/ 3127439 w 3441954"/>
              <a:gd name="connsiteY456" fmla="*/ 1416735 h 2640412"/>
              <a:gd name="connsiteX457" fmla="*/ 3124295 w 3441954"/>
              <a:gd name="connsiteY457" fmla="*/ 1423403 h 2640412"/>
              <a:gd name="connsiteX458" fmla="*/ 3124105 w 3441954"/>
              <a:gd name="connsiteY458" fmla="*/ 1424641 h 2640412"/>
              <a:gd name="connsiteX459" fmla="*/ 3136773 w 3441954"/>
              <a:gd name="connsiteY459" fmla="*/ 1422355 h 2640412"/>
              <a:gd name="connsiteX460" fmla="*/ 3174873 w 3441954"/>
              <a:gd name="connsiteY460" fmla="*/ 1417783 h 2640412"/>
              <a:gd name="connsiteX461" fmla="*/ 3182398 w 3441954"/>
              <a:gd name="connsiteY461" fmla="*/ 1405210 h 2640412"/>
              <a:gd name="connsiteX462" fmla="*/ 3187351 w 3441954"/>
              <a:gd name="connsiteY462" fmla="*/ 1402543 h 2640412"/>
              <a:gd name="connsiteX463" fmla="*/ 3208306 w 3441954"/>
              <a:gd name="connsiteY463" fmla="*/ 1400543 h 2640412"/>
              <a:gd name="connsiteX464" fmla="*/ 3206210 w 3441954"/>
              <a:gd name="connsiteY464" fmla="*/ 1393304 h 2640412"/>
              <a:gd name="connsiteX465" fmla="*/ 3315272 w 3441954"/>
              <a:gd name="connsiteY465" fmla="*/ 1376540 h 2640412"/>
              <a:gd name="connsiteX466" fmla="*/ 3292888 w 3441954"/>
              <a:gd name="connsiteY466" fmla="*/ 1380064 h 2640412"/>
              <a:gd name="connsiteX467" fmla="*/ 3284411 w 3441954"/>
              <a:gd name="connsiteY467" fmla="*/ 1383398 h 2640412"/>
              <a:gd name="connsiteX468" fmla="*/ 3284315 w 3441954"/>
              <a:gd name="connsiteY468" fmla="*/ 1383398 h 2640412"/>
              <a:gd name="connsiteX469" fmla="*/ 3272219 w 3441954"/>
              <a:gd name="connsiteY469" fmla="*/ 1394828 h 2640412"/>
              <a:gd name="connsiteX470" fmla="*/ 3284696 w 3441954"/>
              <a:gd name="connsiteY470" fmla="*/ 1396352 h 2640412"/>
              <a:gd name="connsiteX471" fmla="*/ 3286601 w 3441954"/>
              <a:gd name="connsiteY471" fmla="*/ 1398828 h 2640412"/>
              <a:gd name="connsiteX472" fmla="*/ 3273647 w 3441954"/>
              <a:gd name="connsiteY472" fmla="*/ 1401209 h 2640412"/>
              <a:gd name="connsiteX473" fmla="*/ 3273933 w 3441954"/>
              <a:gd name="connsiteY473" fmla="*/ 1406448 h 2640412"/>
              <a:gd name="connsiteX474" fmla="*/ 3274028 w 3441954"/>
              <a:gd name="connsiteY474" fmla="*/ 1406448 h 2640412"/>
              <a:gd name="connsiteX475" fmla="*/ 3233928 w 3441954"/>
              <a:gd name="connsiteY475" fmla="*/ 1410734 h 2640412"/>
              <a:gd name="connsiteX476" fmla="*/ 3232404 w 3441954"/>
              <a:gd name="connsiteY476" fmla="*/ 1410639 h 2640412"/>
              <a:gd name="connsiteX477" fmla="*/ 3193828 w 3441954"/>
              <a:gd name="connsiteY477" fmla="*/ 1405210 h 2640412"/>
              <a:gd name="connsiteX478" fmla="*/ 3182874 w 3441954"/>
              <a:gd name="connsiteY478" fmla="*/ 1417116 h 2640412"/>
              <a:gd name="connsiteX479" fmla="*/ 3202781 w 3441954"/>
              <a:gd name="connsiteY479" fmla="*/ 1416830 h 2640412"/>
              <a:gd name="connsiteX480" fmla="*/ 3283268 w 3441954"/>
              <a:gd name="connsiteY480" fmla="*/ 1412449 h 2640412"/>
              <a:gd name="connsiteX481" fmla="*/ 3318224 w 3441954"/>
              <a:gd name="connsiteY481" fmla="*/ 1411592 h 2640412"/>
              <a:gd name="connsiteX482" fmla="*/ 3319844 w 3441954"/>
              <a:gd name="connsiteY482" fmla="*/ 1409877 h 2640412"/>
              <a:gd name="connsiteX483" fmla="*/ 3313462 w 3441954"/>
              <a:gd name="connsiteY483" fmla="*/ 1407115 h 2640412"/>
              <a:gd name="connsiteX484" fmla="*/ 3322130 w 3441954"/>
              <a:gd name="connsiteY484" fmla="*/ 1403400 h 2640412"/>
              <a:gd name="connsiteX485" fmla="*/ 3324892 w 3441954"/>
              <a:gd name="connsiteY485" fmla="*/ 1399114 h 2640412"/>
              <a:gd name="connsiteX486" fmla="*/ 3296126 w 3441954"/>
              <a:gd name="connsiteY486" fmla="*/ 1395018 h 2640412"/>
              <a:gd name="connsiteX487" fmla="*/ 3307842 w 3441954"/>
              <a:gd name="connsiteY487" fmla="*/ 1385207 h 2640412"/>
              <a:gd name="connsiteX488" fmla="*/ 3328702 w 3441954"/>
              <a:gd name="connsiteY488" fmla="*/ 1383969 h 2640412"/>
              <a:gd name="connsiteX489" fmla="*/ 3333083 w 3441954"/>
              <a:gd name="connsiteY489" fmla="*/ 1380635 h 2640412"/>
              <a:gd name="connsiteX490" fmla="*/ 3315272 w 3441954"/>
              <a:gd name="connsiteY490" fmla="*/ 1376540 h 2640412"/>
              <a:gd name="connsiteX491" fmla="*/ 3270218 w 3441954"/>
              <a:gd name="connsiteY491" fmla="*/ 1371491 h 2640412"/>
              <a:gd name="connsiteX492" fmla="*/ 3269742 w 3441954"/>
              <a:gd name="connsiteY492" fmla="*/ 1375682 h 2640412"/>
              <a:gd name="connsiteX493" fmla="*/ 3292031 w 3441954"/>
              <a:gd name="connsiteY493" fmla="*/ 1374254 h 2640412"/>
              <a:gd name="connsiteX494" fmla="*/ 3272695 w 3441954"/>
              <a:gd name="connsiteY494" fmla="*/ 1371491 h 2640412"/>
              <a:gd name="connsiteX495" fmla="*/ 3270314 w 3441954"/>
              <a:gd name="connsiteY495" fmla="*/ 1371491 h 2640412"/>
              <a:gd name="connsiteX496" fmla="*/ 3441208 w 3441954"/>
              <a:gd name="connsiteY496" fmla="*/ 1053124 h 2640412"/>
              <a:gd name="connsiteX497" fmla="*/ 3441287 w 3441954"/>
              <a:gd name="connsiteY497" fmla="*/ 1053452 h 2640412"/>
              <a:gd name="connsiteX498" fmla="*/ 3438259 w 3441954"/>
              <a:gd name="connsiteY498" fmla="*/ 1054900 h 2640412"/>
              <a:gd name="connsiteX499" fmla="*/ 3440144 w 3441954"/>
              <a:gd name="connsiteY499" fmla="*/ 1053833 h 2640412"/>
              <a:gd name="connsiteX500" fmla="*/ 3441192 w 3441954"/>
              <a:gd name="connsiteY500" fmla="*/ 1053166 h 2640412"/>
              <a:gd name="connsiteX501" fmla="*/ 3440716 w 3441954"/>
              <a:gd name="connsiteY501" fmla="*/ 1051070 h 2640412"/>
              <a:gd name="connsiteX502" fmla="*/ 3441954 w 3441954"/>
              <a:gd name="connsiteY502" fmla="*/ 1051166 h 2640412"/>
              <a:gd name="connsiteX503" fmla="*/ 3441208 w 3441954"/>
              <a:gd name="connsiteY503" fmla="*/ 1053124 h 2640412"/>
              <a:gd name="connsiteX504" fmla="*/ 453771 w 3441954"/>
              <a:gd name="connsiteY504" fmla="*/ 965250 h 2640412"/>
              <a:gd name="connsiteX505" fmla="*/ 442341 w 3441954"/>
              <a:gd name="connsiteY505" fmla="*/ 968774 h 2640412"/>
              <a:gd name="connsiteX506" fmla="*/ 447675 w 3441954"/>
              <a:gd name="connsiteY506" fmla="*/ 974870 h 2640412"/>
              <a:gd name="connsiteX507" fmla="*/ 453581 w 3441954"/>
              <a:gd name="connsiteY507" fmla="*/ 965441 h 2640412"/>
              <a:gd name="connsiteX508" fmla="*/ 453771 w 3441954"/>
              <a:gd name="connsiteY508" fmla="*/ 965250 h 2640412"/>
              <a:gd name="connsiteX509" fmla="*/ 2696147 w 3441954"/>
              <a:gd name="connsiteY509" fmla="*/ 956201 h 2640412"/>
              <a:gd name="connsiteX510" fmla="*/ 2697194 w 3441954"/>
              <a:gd name="connsiteY510" fmla="*/ 960011 h 2640412"/>
              <a:gd name="connsiteX511" fmla="*/ 2704148 w 3441954"/>
              <a:gd name="connsiteY511" fmla="*/ 958202 h 2640412"/>
              <a:gd name="connsiteX512" fmla="*/ 2706434 w 3441954"/>
              <a:gd name="connsiteY512" fmla="*/ 956487 h 2640412"/>
              <a:gd name="connsiteX513" fmla="*/ 2706529 w 3441954"/>
              <a:gd name="connsiteY513" fmla="*/ 956392 h 2640412"/>
              <a:gd name="connsiteX514" fmla="*/ 2696147 w 3441954"/>
              <a:gd name="connsiteY514" fmla="*/ 956201 h 2640412"/>
              <a:gd name="connsiteX515" fmla="*/ 731234 w 3441954"/>
              <a:gd name="connsiteY515" fmla="*/ 741698 h 2640412"/>
              <a:gd name="connsiteX516" fmla="*/ 719519 w 3441954"/>
              <a:gd name="connsiteY516" fmla="*/ 745889 h 2640412"/>
              <a:gd name="connsiteX517" fmla="*/ 722757 w 3441954"/>
              <a:gd name="connsiteY517" fmla="*/ 746556 h 2640412"/>
              <a:gd name="connsiteX518" fmla="*/ 730187 w 3441954"/>
              <a:gd name="connsiteY518" fmla="*/ 742841 h 2640412"/>
              <a:gd name="connsiteX519" fmla="*/ 731139 w 3441954"/>
              <a:gd name="connsiteY519" fmla="*/ 741794 h 2640412"/>
              <a:gd name="connsiteX520" fmla="*/ 863441 w 3441954"/>
              <a:gd name="connsiteY520" fmla="*/ 738650 h 2640412"/>
              <a:gd name="connsiteX521" fmla="*/ 844677 w 3441954"/>
              <a:gd name="connsiteY521" fmla="*/ 749318 h 2640412"/>
              <a:gd name="connsiteX522" fmla="*/ 861346 w 3441954"/>
              <a:gd name="connsiteY522" fmla="*/ 741794 h 2640412"/>
              <a:gd name="connsiteX523" fmla="*/ 863441 w 3441954"/>
              <a:gd name="connsiteY523" fmla="*/ 738650 h 2640412"/>
              <a:gd name="connsiteX524" fmla="*/ 787241 w 3441954"/>
              <a:gd name="connsiteY524" fmla="*/ 717791 h 2640412"/>
              <a:gd name="connsiteX525" fmla="*/ 783431 w 3441954"/>
              <a:gd name="connsiteY525" fmla="*/ 717886 h 2640412"/>
              <a:gd name="connsiteX526" fmla="*/ 771525 w 3441954"/>
              <a:gd name="connsiteY526" fmla="*/ 724839 h 2640412"/>
              <a:gd name="connsiteX527" fmla="*/ 787241 w 3441954"/>
              <a:gd name="connsiteY527" fmla="*/ 717791 h 2640412"/>
              <a:gd name="connsiteX528" fmla="*/ 2649855 w 3441954"/>
              <a:gd name="connsiteY528" fmla="*/ 712933 h 2640412"/>
              <a:gd name="connsiteX529" fmla="*/ 2658332 w 3441954"/>
              <a:gd name="connsiteY529" fmla="*/ 719886 h 2640412"/>
              <a:gd name="connsiteX530" fmla="*/ 2649855 w 3441954"/>
              <a:gd name="connsiteY530" fmla="*/ 712933 h 2640412"/>
              <a:gd name="connsiteX531" fmla="*/ 2701385 w 3441954"/>
              <a:gd name="connsiteY531" fmla="*/ 708837 h 2640412"/>
              <a:gd name="connsiteX532" fmla="*/ 2701393 w 3441954"/>
              <a:gd name="connsiteY532" fmla="*/ 708936 h 2640412"/>
              <a:gd name="connsiteX533" fmla="*/ 2699385 w 3441954"/>
              <a:gd name="connsiteY533" fmla="*/ 709028 h 2640412"/>
              <a:gd name="connsiteX534" fmla="*/ 2699861 w 3441954"/>
              <a:gd name="connsiteY534" fmla="*/ 718267 h 2640412"/>
              <a:gd name="connsiteX535" fmla="*/ 2702147 w 3441954"/>
              <a:gd name="connsiteY535" fmla="*/ 718267 h 2640412"/>
              <a:gd name="connsiteX536" fmla="*/ 2701393 w 3441954"/>
              <a:gd name="connsiteY536" fmla="*/ 708936 h 2640412"/>
              <a:gd name="connsiteX537" fmla="*/ 2701481 w 3441954"/>
              <a:gd name="connsiteY537" fmla="*/ 708932 h 2640412"/>
              <a:gd name="connsiteX538" fmla="*/ 2779555 w 3441954"/>
              <a:gd name="connsiteY538" fmla="*/ 708136 h 2640412"/>
              <a:gd name="connsiteX539" fmla="*/ 2779776 w 3441954"/>
              <a:gd name="connsiteY539" fmla="*/ 708361 h 2640412"/>
              <a:gd name="connsiteX540" fmla="*/ 2779510 w 3441954"/>
              <a:gd name="connsiteY540" fmla="*/ 708387 h 2640412"/>
              <a:gd name="connsiteX541" fmla="*/ 2779490 w 3441954"/>
              <a:gd name="connsiteY541" fmla="*/ 708266 h 2640412"/>
              <a:gd name="connsiteX542" fmla="*/ 2647855 w 3441954"/>
              <a:gd name="connsiteY542" fmla="*/ 699407 h 2640412"/>
              <a:gd name="connsiteX543" fmla="*/ 2640997 w 3441954"/>
              <a:gd name="connsiteY543" fmla="*/ 708647 h 2640412"/>
              <a:gd name="connsiteX544" fmla="*/ 2647855 w 3441954"/>
              <a:gd name="connsiteY544" fmla="*/ 699407 h 2640412"/>
              <a:gd name="connsiteX545" fmla="*/ 947071 w 3441954"/>
              <a:gd name="connsiteY545" fmla="*/ 697979 h 2640412"/>
              <a:gd name="connsiteX546" fmla="*/ 922115 w 3441954"/>
              <a:gd name="connsiteY546" fmla="*/ 710361 h 2640412"/>
              <a:gd name="connsiteX547" fmla="*/ 880396 w 3441954"/>
              <a:gd name="connsiteY547" fmla="*/ 730840 h 2640412"/>
              <a:gd name="connsiteX548" fmla="*/ 887921 w 3441954"/>
              <a:gd name="connsiteY548" fmla="*/ 731507 h 2640412"/>
              <a:gd name="connsiteX549" fmla="*/ 888873 w 3441954"/>
              <a:gd name="connsiteY549" fmla="*/ 731697 h 2640412"/>
              <a:gd name="connsiteX550" fmla="*/ 906399 w 3441954"/>
              <a:gd name="connsiteY550" fmla="*/ 723125 h 2640412"/>
              <a:gd name="connsiteX551" fmla="*/ 913924 w 3441954"/>
              <a:gd name="connsiteY551" fmla="*/ 719410 h 2640412"/>
              <a:gd name="connsiteX552" fmla="*/ 947166 w 3441954"/>
              <a:gd name="connsiteY552" fmla="*/ 697979 h 2640412"/>
              <a:gd name="connsiteX553" fmla="*/ 877729 w 3441954"/>
              <a:gd name="connsiteY553" fmla="*/ 696740 h 2640412"/>
              <a:gd name="connsiteX554" fmla="*/ 875348 w 3441954"/>
              <a:gd name="connsiteY554" fmla="*/ 697026 h 2640412"/>
              <a:gd name="connsiteX555" fmla="*/ 875348 w 3441954"/>
              <a:gd name="connsiteY555" fmla="*/ 696931 h 2640412"/>
              <a:gd name="connsiteX556" fmla="*/ 870299 w 3441954"/>
              <a:gd name="connsiteY556" fmla="*/ 700455 h 2640412"/>
              <a:gd name="connsiteX557" fmla="*/ 848487 w 3441954"/>
              <a:gd name="connsiteY557" fmla="*/ 712742 h 2640412"/>
              <a:gd name="connsiteX558" fmla="*/ 833914 w 3441954"/>
              <a:gd name="connsiteY558" fmla="*/ 718362 h 2640412"/>
              <a:gd name="connsiteX559" fmla="*/ 830580 w 3441954"/>
              <a:gd name="connsiteY559" fmla="*/ 721601 h 2640412"/>
              <a:gd name="connsiteX560" fmla="*/ 822103 w 3441954"/>
              <a:gd name="connsiteY560" fmla="*/ 730173 h 2640412"/>
              <a:gd name="connsiteX561" fmla="*/ 864203 w 3441954"/>
              <a:gd name="connsiteY561" fmla="*/ 709409 h 2640412"/>
              <a:gd name="connsiteX562" fmla="*/ 884682 w 3441954"/>
              <a:gd name="connsiteY562" fmla="*/ 698264 h 2640412"/>
              <a:gd name="connsiteX563" fmla="*/ 877729 w 3441954"/>
              <a:gd name="connsiteY563" fmla="*/ 696740 h 2640412"/>
              <a:gd name="connsiteX564" fmla="*/ 824198 w 3441954"/>
              <a:gd name="connsiteY564" fmla="*/ 690454 h 2640412"/>
              <a:gd name="connsiteX565" fmla="*/ 814864 w 3441954"/>
              <a:gd name="connsiteY565" fmla="*/ 694931 h 2640412"/>
              <a:gd name="connsiteX566" fmla="*/ 822579 w 3441954"/>
              <a:gd name="connsiteY566" fmla="*/ 694454 h 2640412"/>
              <a:gd name="connsiteX567" fmla="*/ 824198 w 3441954"/>
              <a:gd name="connsiteY567" fmla="*/ 690549 h 2640412"/>
              <a:gd name="connsiteX568" fmla="*/ 2596991 w 3441954"/>
              <a:gd name="connsiteY568" fmla="*/ 689692 h 2640412"/>
              <a:gd name="connsiteX569" fmla="*/ 2588228 w 3441954"/>
              <a:gd name="connsiteY569" fmla="*/ 692359 h 2640412"/>
              <a:gd name="connsiteX570" fmla="*/ 2583942 w 3441954"/>
              <a:gd name="connsiteY570" fmla="*/ 701503 h 2640412"/>
              <a:gd name="connsiteX571" fmla="*/ 2585180 w 3441954"/>
              <a:gd name="connsiteY571" fmla="*/ 704075 h 2640412"/>
              <a:gd name="connsiteX572" fmla="*/ 2594039 w 3441954"/>
              <a:gd name="connsiteY572" fmla="*/ 696264 h 2640412"/>
              <a:gd name="connsiteX573" fmla="*/ 2596991 w 3441954"/>
              <a:gd name="connsiteY573" fmla="*/ 691121 h 2640412"/>
              <a:gd name="connsiteX574" fmla="*/ 849725 w 3441954"/>
              <a:gd name="connsiteY574" fmla="*/ 682167 h 2640412"/>
              <a:gd name="connsiteX575" fmla="*/ 844487 w 3441954"/>
              <a:gd name="connsiteY575" fmla="*/ 683024 h 2640412"/>
              <a:gd name="connsiteX576" fmla="*/ 844487 w 3441954"/>
              <a:gd name="connsiteY576" fmla="*/ 683120 h 2640412"/>
              <a:gd name="connsiteX577" fmla="*/ 827246 w 3441954"/>
              <a:gd name="connsiteY577" fmla="*/ 689501 h 2640412"/>
              <a:gd name="connsiteX578" fmla="*/ 848011 w 3441954"/>
              <a:gd name="connsiteY578" fmla="*/ 689216 h 2640412"/>
              <a:gd name="connsiteX579" fmla="*/ 850202 w 3441954"/>
              <a:gd name="connsiteY579" fmla="*/ 683405 h 2640412"/>
              <a:gd name="connsiteX580" fmla="*/ 850583 w 3441954"/>
              <a:gd name="connsiteY580" fmla="*/ 683405 h 2640412"/>
              <a:gd name="connsiteX581" fmla="*/ 849725 w 3441954"/>
              <a:gd name="connsiteY581" fmla="*/ 682167 h 2640412"/>
              <a:gd name="connsiteX582" fmla="*/ 2769680 w 3441954"/>
              <a:gd name="connsiteY582" fmla="*/ 679024 h 2640412"/>
              <a:gd name="connsiteX583" fmla="*/ 2764060 w 3441954"/>
              <a:gd name="connsiteY583" fmla="*/ 682834 h 2640412"/>
              <a:gd name="connsiteX584" fmla="*/ 2764631 w 3441954"/>
              <a:gd name="connsiteY584" fmla="*/ 691787 h 2640412"/>
              <a:gd name="connsiteX585" fmla="*/ 2766631 w 3441954"/>
              <a:gd name="connsiteY585" fmla="*/ 699026 h 2640412"/>
              <a:gd name="connsiteX586" fmla="*/ 2771870 w 3441954"/>
              <a:gd name="connsiteY586" fmla="*/ 686834 h 2640412"/>
              <a:gd name="connsiteX587" fmla="*/ 2769680 w 3441954"/>
              <a:gd name="connsiteY587" fmla="*/ 679024 h 2640412"/>
              <a:gd name="connsiteX588" fmla="*/ 2763107 w 3441954"/>
              <a:gd name="connsiteY588" fmla="*/ 673690 h 2640412"/>
              <a:gd name="connsiteX589" fmla="*/ 2755964 w 3441954"/>
              <a:gd name="connsiteY589" fmla="*/ 678643 h 2640412"/>
              <a:gd name="connsiteX590" fmla="*/ 2754059 w 3441954"/>
              <a:gd name="connsiteY590" fmla="*/ 682358 h 2640412"/>
              <a:gd name="connsiteX591" fmla="*/ 2751963 w 3441954"/>
              <a:gd name="connsiteY591" fmla="*/ 695502 h 2640412"/>
              <a:gd name="connsiteX592" fmla="*/ 2756249 w 3441954"/>
              <a:gd name="connsiteY592" fmla="*/ 699503 h 2640412"/>
              <a:gd name="connsiteX593" fmla="*/ 2757869 w 3441954"/>
              <a:gd name="connsiteY593" fmla="*/ 682453 h 2640412"/>
              <a:gd name="connsiteX594" fmla="*/ 2763107 w 3441954"/>
              <a:gd name="connsiteY594" fmla="*/ 673690 h 2640412"/>
              <a:gd name="connsiteX595" fmla="*/ 2786253 w 3441954"/>
              <a:gd name="connsiteY595" fmla="*/ 661974 h 2640412"/>
              <a:gd name="connsiteX596" fmla="*/ 2784062 w 3441954"/>
              <a:gd name="connsiteY596" fmla="*/ 662069 h 2640412"/>
              <a:gd name="connsiteX597" fmla="*/ 2777871 w 3441954"/>
              <a:gd name="connsiteY597" fmla="*/ 669118 h 2640412"/>
              <a:gd name="connsiteX598" fmla="*/ 2776347 w 3441954"/>
              <a:gd name="connsiteY598" fmla="*/ 662450 h 2640412"/>
              <a:gd name="connsiteX599" fmla="*/ 2772061 w 3441954"/>
              <a:gd name="connsiteY599" fmla="*/ 664451 h 2640412"/>
              <a:gd name="connsiteX600" fmla="*/ 2772061 w 3441954"/>
              <a:gd name="connsiteY600" fmla="*/ 662641 h 2640412"/>
              <a:gd name="connsiteX601" fmla="*/ 2771585 w 3441954"/>
              <a:gd name="connsiteY601" fmla="*/ 662546 h 2640412"/>
              <a:gd name="connsiteX602" fmla="*/ 2762726 w 3441954"/>
              <a:gd name="connsiteY602" fmla="*/ 663212 h 2640412"/>
              <a:gd name="connsiteX603" fmla="*/ 2766060 w 3441954"/>
              <a:gd name="connsiteY603" fmla="*/ 670451 h 2640412"/>
              <a:gd name="connsiteX604" fmla="*/ 2775966 w 3441954"/>
              <a:gd name="connsiteY604" fmla="*/ 678071 h 2640412"/>
              <a:gd name="connsiteX605" fmla="*/ 2785681 w 3441954"/>
              <a:gd name="connsiteY605" fmla="*/ 672452 h 2640412"/>
              <a:gd name="connsiteX606" fmla="*/ 2783205 w 3441954"/>
              <a:gd name="connsiteY606" fmla="*/ 679976 h 2640412"/>
              <a:gd name="connsiteX607" fmla="*/ 2784158 w 3441954"/>
              <a:gd name="connsiteY607" fmla="*/ 689025 h 2640412"/>
              <a:gd name="connsiteX608" fmla="*/ 2785110 w 3441954"/>
              <a:gd name="connsiteY608" fmla="*/ 690740 h 2640412"/>
              <a:gd name="connsiteX609" fmla="*/ 2783693 w 3441954"/>
              <a:gd name="connsiteY609" fmla="*/ 699788 h 2640412"/>
              <a:gd name="connsiteX610" fmla="*/ 2779555 w 3441954"/>
              <a:gd name="connsiteY610" fmla="*/ 708136 h 2640412"/>
              <a:gd name="connsiteX611" fmla="*/ 2774347 w 3441954"/>
              <a:gd name="connsiteY611" fmla="*/ 702836 h 2640412"/>
              <a:gd name="connsiteX612" fmla="*/ 2773871 w 3441954"/>
              <a:gd name="connsiteY612" fmla="*/ 708932 h 2640412"/>
              <a:gd name="connsiteX613" fmla="*/ 2779510 w 3441954"/>
              <a:gd name="connsiteY613" fmla="*/ 708387 h 2640412"/>
              <a:gd name="connsiteX614" fmla="*/ 2781395 w 3441954"/>
              <a:gd name="connsiteY614" fmla="*/ 719696 h 2640412"/>
              <a:gd name="connsiteX615" fmla="*/ 2780729 w 3441954"/>
              <a:gd name="connsiteY615" fmla="*/ 723315 h 2640412"/>
              <a:gd name="connsiteX616" fmla="*/ 2778347 w 3441954"/>
              <a:gd name="connsiteY616" fmla="*/ 731316 h 2640412"/>
              <a:gd name="connsiteX617" fmla="*/ 2797302 w 3441954"/>
              <a:gd name="connsiteY617" fmla="*/ 729887 h 2640412"/>
              <a:gd name="connsiteX618" fmla="*/ 2800160 w 3441954"/>
              <a:gd name="connsiteY618" fmla="*/ 718648 h 2640412"/>
              <a:gd name="connsiteX619" fmla="*/ 2812733 w 3441954"/>
              <a:gd name="connsiteY619" fmla="*/ 710171 h 2640412"/>
              <a:gd name="connsiteX620" fmla="*/ 2821400 w 3441954"/>
              <a:gd name="connsiteY620" fmla="*/ 707885 h 2640412"/>
              <a:gd name="connsiteX621" fmla="*/ 2851785 w 3441954"/>
              <a:gd name="connsiteY621" fmla="*/ 714933 h 2640412"/>
              <a:gd name="connsiteX622" fmla="*/ 2856548 w 3441954"/>
              <a:gd name="connsiteY622" fmla="*/ 718648 h 2640412"/>
              <a:gd name="connsiteX623" fmla="*/ 2857214 w 3441954"/>
              <a:gd name="connsiteY623" fmla="*/ 725887 h 2640412"/>
              <a:gd name="connsiteX624" fmla="*/ 2883027 w 3441954"/>
              <a:gd name="connsiteY624" fmla="*/ 719600 h 2640412"/>
              <a:gd name="connsiteX625" fmla="*/ 2887028 w 3441954"/>
              <a:gd name="connsiteY625" fmla="*/ 719219 h 2640412"/>
              <a:gd name="connsiteX626" fmla="*/ 2885123 w 3441954"/>
              <a:gd name="connsiteY626" fmla="*/ 713314 h 2640412"/>
              <a:gd name="connsiteX627" fmla="*/ 2880931 w 3441954"/>
              <a:gd name="connsiteY627" fmla="*/ 703884 h 2640412"/>
              <a:gd name="connsiteX628" fmla="*/ 2876455 w 3441954"/>
              <a:gd name="connsiteY628" fmla="*/ 705884 h 2640412"/>
              <a:gd name="connsiteX629" fmla="*/ 2876741 w 3441954"/>
              <a:gd name="connsiteY629" fmla="*/ 698074 h 2640412"/>
              <a:gd name="connsiteX630" fmla="*/ 2868454 w 3441954"/>
              <a:gd name="connsiteY630" fmla="*/ 703694 h 2640412"/>
              <a:gd name="connsiteX631" fmla="*/ 2872454 w 3441954"/>
              <a:gd name="connsiteY631" fmla="*/ 692264 h 2640412"/>
              <a:gd name="connsiteX632" fmla="*/ 2874455 w 3441954"/>
              <a:gd name="connsiteY632" fmla="*/ 687215 h 2640412"/>
              <a:gd name="connsiteX633" fmla="*/ 2867787 w 3441954"/>
              <a:gd name="connsiteY633" fmla="*/ 683977 h 2640412"/>
              <a:gd name="connsiteX634" fmla="*/ 2846451 w 3441954"/>
              <a:gd name="connsiteY634" fmla="*/ 678929 h 2640412"/>
              <a:gd name="connsiteX635" fmla="*/ 2832545 w 3441954"/>
              <a:gd name="connsiteY635" fmla="*/ 680072 h 2640412"/>
              <a:gd name="connsiteX636" fmla="*/ 2831306 w 3441954"/>
              <a:gd name="connsiteY636" fmla="*/ 684929 h 2640412"/>
              <a:gd name="connsiteX637" fmla="*/ 2836640 w 3441954"/>
              <a:gd name="connsiteY637" fmla="*/ 682262 h 2640412"/>
              <a:gd name="connsiteX638" fmla="*/ 2815400 w 3441954"/>
              <a:gd name="connsiteY638" fmla="*/ 698264 h 2640412"/>
              <a:gd name="connsiteX639" fmla="*/ 2811685 w 3441954"/>
              <a:gd name="connsiteY639" fmla="*/ 694169 h 2640412"/>
              <a:gd name="connsiteX640" fmla="*/ 2801874 w 3441954"/>
              <a:gd name="connsiteY640" fmla="*/ 695312 h 2640412"/>
              <a:gd name="connsiteX641" fmla="*/ 2806827 w 3441954"/>
              <a:gd name="connsiteY641" fmla="*/ 692740 h 2640412"/>
              <a:gd name="connsiteX642" fmla="*/ 2804827 w 3441954"/>
              <a:gd name="connsiteY642" fmla="*/ 691121 h 2640412"/>
              <a:gd name="connsiteX643" fmla="*/ 2795778 w 3441954"/>
              <a:gd name="connsiteY643" fmla="*/ 693883 h 2640412"/>
              <a:gd name="connsiteX644" fmla="*/ 2794254 w 3441954"/>
              <a:gd name="connsiteY644" fmla="*/ 689216 h 2640412"/>
              <a:gd name="connsiteX645" fmla="*/ 2791778 w 3441954"/>
              <a:gd name="connsiteY645" fmla="*/ 681215 h 2640412"/>
              <a:gd name="connsiteX646" fmla="*/ 2790825 w 3441954"/>
              <a:gd name="connsiteY646" fmla="*/ 674071 h 2640412"/>
              <a:gd name="connsiteX647" fmla="*/ 2791016 w 3441954"/>
              <a:gd name="connsiteY647" fmla="*/ 673214 h 2640412"/>
              <a:gd name="connsiteX648" fmla="*/ 2789492 w 3441954"/>
              <a:gd name="connsiteY648" fmla="*/ 672356 h 2640412"/>
              <a:gd name="connsiteX649" fmla="*/ 2791111 w 3441954"/>
              <a:gd name="connsiteY649" fmla="*/ 671118 h 2640412"/>
              <a:gd name="connsiteX650" fmla="*/ 2788920 w 3441954"/>
              <a:gd name="connsiteY650" fmla="*/ 667118 h 2640412"/>
              <a:gd name="connsiteX651" fmla="*/ 2786253 w 3441954"/>
              <a:gd name="connsiteY651" fmla="*/ 661974 h 2640412"/>
              <a:gd name="connsiteX652" fmla="*/ 2858262 w 3441954"/>
              <a:gd name="connsiteY652" fmla="*/ 649973 h 2640412"/>
              <a:gd name="connsiteX653" fmla="*/ 2852547 w 3441954"/>
              <a:gd name="connsiteY653" fmla="*/ 650354 h 2640412"/>
              <a:gd name="connsiteX654" fmla="*/ 2851690 w 3441954"/>
              <a:gd name="connsiteY654" fmla="*/ 651782 h 2640412"/>
              <a:gd name="connsiteX655" fmla="*/ 2855976 w 3441954"/>
              <a:gd name="connsiteY655" fmla="*/ 659593 h 2640412"/>
              <a:gd name="connsiteX656" fmla="*/ 2853595 w 3441954"/>
              <a:gd name="connsiteY656" fmla="*/ 662641 h 2640412"/>
              <a:gd name="connsiteX657" fmla="*/ 2848547 w 3441954"/>
              <a:gd name="connsiteY657" fmla="*/ 657593 h 2640412"/>
              <a:gd name="connsiteX658" fmla="*/ 2840736 w 3441954"/>
              <a:gd name="connsiteY658" fmla="*/ 660926 h 2640412"/>
              <a:gd name="connsiteX659" fmla="*/ 2845213 w 3441954"/>
              <a:gd name="connsiteY659" fmla="*/ 651116 h 2640412"/>
              <a:gd name="connsiteX660" fmla="*/ 2830925 w 3441954"/>
              <a:gd name="connsiteY660" fmla="*/ 654449 h 2640412"/>
              <a:gd name="connsiteX661" fmla="*/ 2831402 w 3441954"/>
              <a:gd name="connsiteY661" fmla="*/ 663403 h 2640412"/>
              <a:gd name="connsiteX662" fmla="*/ 2825782 w 3441954"/>
              <a:gd name="connsiteY662" fmla="*/ 659307 h 2640412"/>
              <a:gd name="connsiteX663" fmla="*/ 2826068 w 3441954"/>
              <a:gd name="connsiteY663" fmla="*/ 665594 h 2640412"/>
              <a:gd name="connsiteX664" fmla="*/ 2844832 w 3441954"/>
              <a:gd name="connsiteY664" fmla="*/ 664165 h 2640412"/>
              <a:gd name="connsiteX665" fmla="*/ 2845403 w 3441954"/>
              <a:gd name="connsiteY665" fmla="*/ 662927 h 2640412"/>
              <a:gd name="connsiteX666" fmla="*/ 2845499 w 3441954"/>
              <a:gd name="connsiteY666" fmla="*/ 663022 h 2640412"/>
              <a:gd name="connsiteX667" fmla="*/ 2846832 w 3441954"/>
              <a:gd name="connsiteY667" fmla="*/ 663022 h 2640412"/>
              <a:gd name="connsiteX668" fmla="*/ 2846546 w 3441954"/>
              <a:gd name="connsiteY668" fmla="*/ 664165 h 2640412"/>
              <a:gd name="connsiteX669" fmla="*/ 2865977 w 3441954"/>
              <a:gd name="connsiteY669" fmla="*/ 663403 h 2640412"/>
              <a:gd name="connsiteX670" fmla="*/ 2863310 w 3441954"/>
              <a:gd name="connsiteY670" fmla="*/ 653021 h 2640412"/>
              <a:gd name="connsiteX671" fmla="*/ 2859214 w 3441954"/>
              <a:gd name="connsiteY671" fmla="*/ 653497 h 2640412"/>
              <a:gd name="connsiteX672" fmla="*/ 2858262 w 3441954"/>
              <a:gd name="connsiteY672" fmla="*/ 649973 h 2640412"/>
              <a:gd name="connsiteX673" fmla="*/ 2876360 w 3441954"/>
              <a:gd name="connsiteY673" fmla="*/ 649782 h 2640412"/>
              <a:gd name="connsiteX674" fmla="*/ 2871502 w 3441954"/>
              <a:gd name="connsiteY674" fmla="*/ 659117 h 2640412"/>
              <a:gd name="connsiteX675" fmla="*/ 2873216 w 3441954"/>
              <a:gd name="connsiteY675" fmla="*/ 659879 h 2640412"/>
              <a:gd name="connsiteX676" fmla="*/ 2877693 w 3441954"/>
              <a:gd name="connsiteY676" fmla="*/ 650544 h 2640412"/>
              <a:gd name="connsiteX677" fmla="*/ 2877693 w 3441954"/>
              <a:gd name="connsiteY677" fmla="*/ 650449 h 2640412"/>
              <a:gd name="connsiteX678" fmla="*/ 2876360 w 3441954"/>
              <a:gd name="connsiteY678" fmla="*/ 649782 h 2640412"/>
              <a:gd name="connsiteX679" fmla="*/ 2724817 w 3441954"/>
              <a:gd name="connsiteY679" fmla="*/ 646544 h 2640412"/>
              <a:gd name="connsiteX680" fmla="*/ 2718591 w 3441954"/>
              <a:gd name="connsiteY680" fmla="*/ 647676 h 2640412"/>
              <a:gd name="connsiteX681" fmla="*/ 2718626 w 3441954"/>
              <a:gd name="connsiteY681" fmla="*/ 647591 h 2640412"/>
              <a:gd name="connsiteX682" fmla="*/ 2718530 w 3441954"/>
              <a:gd name="connsiteY682" fmla="*/ 647687 h 2640412"/>
              <a:gd name="connsiteX683" fmla="*/ 2718591 w 3441954"/>
              <a:gd name="connsiteY683" fmla="*/ 647676 h 2640412"/>
              <a:gd name="connsiteX684" fmla="*/ 2715101 w 3441954"/>
              <a:gd name="connsiteY684" fmla="*/ 656164 h 2640412"/>
              <a:gd name="connsiteX685" fmla="*/ 2717006 w 3441954"/>
              <a:gd name="connsiteY685" fmla="*/ 658355 h 2640412"/>
              <a:gd name="connsiteX686" fmla="*/ 2724817 w 3441954"/>
              <a:gd name="connsiteY686" fmla="*/ 646544 h 2640412"/>
              <a:gd name="connsiteX687" fmla="*/ 2741771 w 3441954"/>
              <a:gd name="connsiteY687" fmla="*/ 641495 h 2640412"/>
              <a:gd name="connsiteX688" fmla="*/ 2742629 w 3441954"/>
              <a:gd name="connsiteY688" fmla="*/ 645210 h 2640412"/>
              <a:gd name="connsiteX689" fmla="*/ 2749201 w 3441954"/>
              <a:gd name="connsiteY689" fmla="*/ 645782 h 2640412"/>
              <a:gd name="connsiteX690" fmla="*/ 2749201 w 3441954"/>
              <a:gd name="connsiteY690" fmla="*/ 645686 h 2640412"/>
              <a:gd name="connsiteX691" fmla="*/ 2741771 w 3441954"/>
              <a:gd name="connsiteY691" fmla="*/ 641495 h 2640412"/>
              <a:gd name="connsiteX692" fmla="*/ 2819114 w 3441954"/>
              <a:gd name="connsiteY692" fmla="*/ 632447 h 2640412"/>
              <a:gd name="connsiteX693" fmla="*/ 2810351 w 3441954"/>
              <a:gd name="connsiteY693" fmla="*/ 641972 h 2640412"/>
              <a:gd name="connsiteX694" fmla="*/ 2825687 w 3441954"/>
              <a:gd name="connsiteY694" fmla="*/ 642448 h 2640412"/>
              <a:gd name="connsiteX695" fmla="*/ 2832545 w 3441954"/>
              <a:gd name="connsiteY695" fmla="*/ 640733 h 2640412"/>
              <a:gd name="connsiteX696" fmla="*/ 2834926 w 3441954"/>
              <a:gd name="connsiteY696" fmla="*/ 639876 h 2640412"/>
              <a:gd name="connsiteX697" fmla="*/ 2832068 w 3441954"/>
              <a:gd name="connsiteY697" fmla="*/ 635399 h 2640412"/>
              <a:gd name="connsiteX698" fmla="*/ 2819210 w 3441954"/>
              <a:gd name="connsiteY698" fmla="*/ 632447 h 2640412"/>
              <a:gd name="connsiteX699" fmla="*/ 2880455 w 3441954"/>
              <a:gd name="connsiteY699" fmla="*/ 632256 h 2640412"/>
              <a:gd name="connsiteX700" fmla="*/ 2872454 w 3441954"/>
              <a:gd name="connsiteY700" fmla="*/ 632732 h 2640412"/>
              <a:gd name="connsiteX701" fmla="*/ 2873736 w 3441954"/>
              <a:gd name="connsiteY701" fmla="*/ 635114 h 2640412"/>
              <a:gd name="connsiteX702" fmla="*/ 2873693 w 3441954"/>
              <a:gd name="connsiteY702" fmla="*/ 635114 h 2640412"/>
              <a:gd name="connsiteX703" fmla="*/ 2873788 w 3441954"/>
              <a:gd name="connsiteY703" fmla="*/ 635209 h 2640412"/>
              <a:gd name="connsiteX704" fmla="*/ 2873736 w 3441954"/>
              <a:gd name="connsiteY704" fmla="*/ 635114 h 2640412"/>
              <a:gd name="connsiteX705" fmla="*/ 2880455 w 3441954"/>
              <a:gd name="connsiteY705" fmla="*/ 635018 h 2640412"/>
              <a:gd name="connsiteX706" fmla="*/ 2880455 w 3441954"/>
              <a:gd name="connsiteY706" fmla="*/ 632828 h 2640412"/>
              <a:gd name="connsiteX707" fmla="*/ 2880455 w 3441954"/>
              <a:gd name="connsiteY707" fmla="*/ 632256 h 2640412"/>
              <a:gd name="connsiteX708" fmla="*/ 2760917 w 3441954"/>
              <a:gd name="connsiteY708" fmla="*/ 631304 h 2640412"/>
              <a:gd name="connsiteX709" fmla="*/ 2760624 w 3441954"/>
              <a:gd name="connsiteY709" fmla="*/ 631869 h 2640412"/>
              <a:gd name="connsiteX710" fmla="*/ 2753297 w 3441954"/>
              <a:gd name="connsiteY710" fmla="*/ 640733 h 2640412"/>
              <a:gd name="connsiteX711" fmla="*/ 2755392 w 3441954"/>
              <a:gd name="connsiteY711" fmla="*/ 641972 h 2640412"/>
              <a:gd name="connsiteX712" fmla="*/ 2757678 w 3441954"/>
              <a:gd name="connsiteY712" fmla="*/ 637590 h 2640412"/>
              <a:gd name="connsiteX713" fmla="*/ 2757106 w 3441954"/>
              <a:gd name="connsiteY713" fmla="*/ 637495 h 2640412"/>
              <a:gd name="connsiteX714" fmla="*/ 2757488 w 3441954"/>
              <a:gd name="connsiteY714" fmla="*/ 636257 h 2640412"/>
              <a:gd name="connsiteX715" fmla="*/ 2758345 w 3441954"/>
              <a:gd name="connsiteY715" fmla="*/ 636257 h 2640412"/>
              <a:gd name="connsiteX716" fmla="*/ 2760624 w 3441954"/>
              <a:gd name="connsiteY716" fmla="*/ 631869 h 2640412"/>
              <a:gd name="connsiteX717" fmla="*/ 2761012 w 3441954"/>
              <a:gd name="connsiteY717" fmla="*/ 631399 h 2640412"/>
              <a:gd name="connsiteX718" fmla="*/ 2725960 w 3441954"/>
              <a:gd name="connsiteY718" fmla="*/ 622636 h 2640412"/>
              <a:gd name="connsiteX719" fmla="*/ 2723864 w 3441954"/>
              <a:gd name="connsiteY719" fmla="*/ 628351 h 2640412"/>
              <a:gd name="connsiteX720" fmla="*/ 2726817 w 3441954"/>
              <a:gd name="connsiteY720" fmla="*/ 629399 h 2640412"/>
              <a:gd name="connsiteX721" fmla="*/ 2729865 w 3441954"/>
              <a:gd name="connsiteY721" fmla="*/ 632447 h 2640412"/>
              <a:gd name="connsiteX722" fmla="*/ 2729960 w 3441954"/>
              <a:gd name="connsiteY722" fmla="*/ 632351 h 2640412"/>
              <a:gd name="connsiteX723" fmla="*/ 2730532 w 3441954"/>
              <a:gd name="connsiteY723" fmla="*/ 623779 h 2640412"/>
              <a:gd name="connsiteX724" fmla="*/ 2726817 w 3441954"/>
              <a:gd name="connsiteY724" fmla="*/ 629399 h 2640412"/>
              <a:gd name="connsiteX725" fmla="*/ 2725960 w 3441954"/>
              <a:gd name="connsiteY725" fmla="*/ 622636 h 2640412"/>
              <a:gd name="connsiteX726" fmla="*/ 2747486 w 3441954"/>
              <a:gd name="connsiteY726" fmla="*/ 613397 h 2640412"/>
              <a:gd name="connsiteX727" fmla="*/ 2744819 w 3441954"/>
              <a:gd name="connsiteY727" fmla="*/ 638066 h 2640412"/>
              <a:gd name="connsiteX728" fmla="*/ 2749296 w 3441954"/>
              <a:gd name="connsiteY728" fmla="*/ 616921 h 2640412"/>
              <a:gd name="connsiteX729" fmla="*/ 2747486 w 3441954"/>
              <a:gd name="connsiteY729" fmla="*/ 613397 h 2640412"/>
              <a:gd name="connsiteX730" fmla="*/ 2844451 w 3441954"/>
              <a:gd name="connsiteY730" fmla="*/ 605396 h 2640412"/>
              <a:gd name="connsiteX731" fmla="*/ 2836640 w 3441954"/>
              <a:gd name="connsiteY731" fmla="*/ 613778 h 2640412"/>
              <a:gd name="connsiteX732" fmla="*/ 2846451 w 3441954"/>
              <a:gd name="connsiteY732" fmla="*/ 614254 h 2640412"/>
              <a:gd name="connsiteX733" fmla="*/ 2844451 w 3441954"/>
              <a:gd name="connsiteY733" fmla="*/ 605396 h 2640412"/>
              <a:gd name="connsiteX734" fmla="*/ 2865596 w 3441954"/>
              <a:gd name="connsiteY734" fmla="*/ 601967 h 2640412"/>
              <a:gd name="connsiteX735" fmla="*/ 2865596 w 3441954"/>
              <a:gd name="connsiteY735" fmla="*/ 602062 h 2640412"/>
              <a:gd name="connsiteX736" fmla="*/ 2848642 w 3441954"/>
              <a:gd name="connsiteY736" fmla="*/ 602348 h 2640412"/>
              <a:gd name="connsiteX737" fmla="*/ 2858929 w 3441954"/>
              <a:gd name="connsiteY737" fmla="*/ 610444 h 2640412"/>
              <a:gd name="connsiteX738" fmla="*/ 2861881 w 3441954"/>
              <a:gd name="connsiteY738" fmla="*/ 615968 h 2640412"/>
              <a:gd name="connsiteX739" fmla="*/ 2883122 w 3441954"/>
              <a:gd name="connsiteY739" fmla="*/ 619969 h 2640412"/>
              <a:gd name="connsiteX740" fmla="*/ 2879979 w 3441954"/>
              <a:gd name="connsiteY740" fmla="*/ 609777 h 2640412"/>
              <a:gd name="connsiteX741" fmla="*/ 2865596 w 3441954"/>
              <a:gd name="connsiteY741" fmla="*/ 601967 h 2640412"/>
              <a:gd name="connsiteX742" fmla="*/ 3219588 w 3441954"/>
              <a:gd name="connsiteY742" fmla="*/ 594089 h 2640412"/>
              <a:gd name="connsiteX743" fmla="*/ 3219069 w 3441954"/>
              <a:gd name="connsiteY743" fmla="*/ 595299 h 2640412"/>
              <a:gd name="connsiteX744" fmla="*/ 3218962 w 3441954"/>
              <a:gd name="connsiteY744" fmla="*/ 594494 h 2640412"/>
              <a:gd name="connsiteX745" fmla="*/ 2706910 w 3441954"/>
              <a:gd name="connsiteY745" fmla="*/ 593966 h 2640412"/>
              <a:gd name="connsiteX746" fmla="*/ 2702814 w 3441954"/>
              <a:gd name="connsiteY746" fmla="*/ 594918 h 2640412"/>
              <a:gd name="connsiteX747" fmla="*/ 2705100 w 3441954"/>
              <a:gd name="connsiteY747" fmla="*/ 606634 h 2640412"/>
              <a:gd name="connsiteX748" fmla="*/ 2708243 w 3441954"/>
              <a:gd name="connsiteY748" fmla="*/ 597395 h 2640412"/>
              <a:gd name="connsiteX749" fmla="*/ 2706910 w 3441954"/>
              <a:gd name="connsiteY749" fmla="*/ 593966 h 2640412"/>
              <a:gd name="connsiteX750" fmla="*/ 2773394 w 3441954"/>
              <a:gd name="connsiteY750" fmla="*/ 545483 h 2640412"/>
              <a:gd name="connsiteX751" fmla="*/ 2768727 w 3441954"/>
              <a:gd name="connsiteY751" fmla="*/ 546245 h 2640412"/>
              <a:gd name="connsiteX752" fmla="*/ 2768727 w 3441954"/>
              <a:gd name="connsiteY752" fmla="*/ 546341 h 2640412"/>
              <a:gd name="connsiteX753" fmla="*/ 2767203 w 3441954"/>
              <a:gd name="connsiteY753" fmla="*/ 548341 h 2640412"/>
              <a:gd name="connsiteX754" fmla="*/ 2774918 w 3441954"/>
              <a:gd name="connsiteY754" fmla="*/ 554627 h 2640412"/>
              <a:gd name="connsiteX755" fmla="*/ 2773394 w 3441954"/>
              <a:gd name="connsiteY755" fmla="*/ 545483 h 2640412"/>
              <a:gd name="connsiteX756" fmla="*/ 3015425 w 3441954"/>
              <a:gd name="connsiteY756" fmla="*/ 525195 h 2640412"/>
              <a:gd name="connsiteX757" fmla="*/ 3008471 w 3441954"/>
              <a:gd name="connsiteY757" fmla="*/ 526910 h 2640412"/>
              <a:gd name="connsiteX758" fmla="*/ 3010186 w 3441954"/>
              <a:gd name="connsiteY758" fmla="*/ 527672 h 2640412"/>
              <a:gd name="connsiteX759" fmla="*/ 3013520 w 3441954"/>
              <a:gd name="connsiteY759" fmla="*/ 526814 h 2640412"/>
              <a:gd name="connsiteX760" fmla="*/ 3015425 w 3441954"/>
              <a:gd name="connsiteY760" fmla="*/ 525195 h 2640412"/>
              <a:gd name="connsiteX761" fmla="*/ 3169253 w 3441954"/>
              <a:gd name="connsiteY761" fmla="*/ 518528 h 2640412"/>
              <a:gd name="connsiteX762" fmla="*/ 3149441 w 3441954"/>
              <a:gd name="connsiteY762" fmla="*/ 541673 h 2640412"/>
              <a:gd name="connsiteX763" fmla="*/ 3174587 w 3441954"/>
              <a:gd name="connsiteY763" fmla="*/ 521957 h 2640412"/>
              <a:gd name="connsiteX764" fmla="*/ 3169253 w 3441954"/>
              <a:gd name="connsiteY764" fmla="*/ 518528 h 2640412"/>
              <a:gd name="connsiteX765" fmla="*/ 3132392 w 3441954"/>
              <a:gd name="connsiteY765" fmla="*/ 516432 h 2640412"/>
              <a:gd name="connsiteX766" fmla="*/ 3114961 w 3441954"/>
              <a:gd name="connsiteY766" fmla="*/ 521766 h 2640412"/>
              <a:gd name="connsiteX767" fmla="*/ 3070289 w 3441954"/>
              <a:gd name="connsiteY767" fmla="*/ 541007 h 2640412"/>
              <a:gd name="connsiteX768" fmla="*/ 3058192 w 3441954"/>
              <a:gd name="connsiteY768" fmla="*/ 544912 h 2640412"/>
              <a:gd name="connsiteX769" fmla="*/ 3047810 w 3441954"/>
              <a:gd name="connsiteY769" fmla="*/ 547865 h 2640412"/>
              <a:gd name="connsiteX770" fmla="*/ 3031903 w 3441954"/>
              <a:gd name="connsiteY770" fmla="*/ 554627 h 2640412"/>
              <a:gd name="connsiteX771" fmla="*/ 3023997 w 3441954"/>
              <a:gd name="connsiteY771" fmla="*/ 559771 h 2640412"/>
              <a:gd name="connsiteX772" fmla="*/ 3025521 w 3441954"/>
              <a:gd name="connsiteY772" fmla="*/ 556818 h 2640412"/>
              <a:gd name="connsiteX773" fmla="*/ 3006471 w 3441954"/>
              <a:gd name="connsiteY773" fmla="*/ 560533 h 2640412"/>
              <a:gd name="connsiteX774" fmla="*/ 2943797 w 3441954"/>
              <a:gd name="connsiteY774" fmla="*/ 571963 h 2640412"/>
              <a:gd name="connsiteX775" fmla="*/ 2918079 w 3441954"/>
              <a:gd name="connsiteY775" fmla="*/ 579773 h 2640412"/>
              <a:gd name="connsiteX776" fmla="*/ 2906078 w 3441954"/>
              <a:gd name="connsiteY776" fmla="*/ 584822 h 2640412"/>
              <a:gd name="connsiteX777" fmla="*/ 2903506 w 3441954"/>
              <a:gd name="connsiteY777" fmla="*/ 589394 h 2640412"/>
              <a:gd name="connsiteX778" fmla="*/ 2901220 w 3441954"/>
              <a:gd name="connsiteY778" fmla="*/ 595013 h 2640412"/>
              <a:gd name="connsiteX779" fmla="*/ 2898839 w 3441954"/>
              <a:gd name="connsiteY779" fmla="*/ 600633 h 2640412"/>
              <a:gd name="connsiteX780" fmla="*/ 2898648 w 3441954"/>
              <a:gd name="connsiteY780" fmla="*/ 601109 h 2640412"/>
              <a:gd name="connsiteX781" fmla="*/ 2893410 w 3441954"/>
              <a:gd name="connsiteY781" fmla="*/ 607967 h 2640412"/>
              <a:gd name="connsiteX782" fmla="*/ 2920651 w 3441954"/>
              <a:gd name="connsiteY782" fmla="*/ 609206 h 2640412"/>
              <a:gd name="connsiteX783" fmla="*/ 2937034 w 3441954"/>
              <a:gd name="connsiteY783" fmla="*/ 608444 h 2640412"/>
              <a:gd name="connsiteX784" fmla="*/ 2940177 w 3441954"/>
              <a:gd name="connsiteY784" fmla="*/ 608444 h 2640412"/>
              <a:gd name="connsiteX785" fmla="*/ 2941225 w 3441954"/>
              <a:gd name="connsiteY785" fmla="*/ 608444 h 2640412"/>
              <a:gd name="connsiteX786" fmla="*/ 2946845 w 3441954"/>
              <a:gd name="connsiteY786" fmla="*/ 608634 h 2640412"/>
              <a:gd name="connsiteX787" fmla="*/ 2953893 w 3441954"/>
              <a:gd name="connsiteY787" fmla="*/ 608634 h 2640412"/>
              <a:gd name="connsiteX788" fmla="*/ 2974086 w 3441954"/>
              <a:gd name="connsiteY788" fmla="*/ 597776 h 2640412"/>
              <a:gd name="connsiteX789" fmla="*/ 3000375 w 3441954"/>
              <a:gd name="connsiteY789" fmla="*/ 592251 h 2640412"/>
              <a:gd name="connsiteX790" fmla="*/ 3000661 w 3441954"/>
              <a:gd name="connsiteY790" fmla="*/ 583583 h 2640412"/>
              <a:gd name="connsiteX791" fmla="*/ 3018806 w 3441954"/>
              <a:gd name="connsiteY791" fmla="*/ 584417 h 2640412"/>
              <a:gd name="connsiteX792" fmla="*/ 3025125 w 3441954"/>
              <a:gd name="connsiteY792" fmla="*/ 583432 h 2640412"/>
              <a:gd name="connsiteX793" fmla="*/ 3024950 w 3441954"/>
              <a:gd name="connsiteY793" fmla="*/ 583679 h 2640412"/>
              <a:gd name="connsiteX794" fmla="*/ 3026283 w 3441954"/>
              <a:gd name="connsiteY794" fmla="*/ 583298 h 2640412"/>
              <a:gd name="connsiteX795" fmla="*/ 3029304 w 3441954"/>
              <a:gd name="connsiteY795" fmla="*/ 582781 h 2640412"/>
              <a:gd name="connsiteX796" fmla="*/ 3036380 w 3441954"/>
              <a:gd name="connsiteY796" fmla="*/ 581678 h 2640412"/>
              <a:gd name="connsiteX797" fmla="*/ 3036856 w 3441954"/>
              <a:gd name="connsiteY797" fmla="*/ 581488 h 2640412"/>
              <a:gd name="connsiteX798" fmla="*/ 3029304 w 3441954"/>
              <a:gd name="connsiteY798" fmla="*/ 582781 h 2640412"/>
              <a:gd name="connsiteX799" fmla="*/ 3025125 w 3441954"/>
              <a:gd name="connsiteY799" fmla="*/ 583432 h 2640412"/>
              <a:gd name="connsiteX800" fmla="*/ 3030569 w 3441954"/>
              <a:gd name="connsiteY800" fmla="*/ 575773 h 2640412"/>
              <a:gd name="connsiteX801" fmla="*/ 3019997 w 3441954"/>
              <a:gd name="connsiteY801" fmla="*/ 577583 h 2640412"/>
              <a:gd name="connsiteX802" fmla="*/ 3018663 w 3441954"/>
              <a:gd name="connsiteY802" fmla="*/ 577964 h 2640412"/>
              <a:gd name="connsiteX803" fmla="*/ 3051905 w 3441954"/>
              <a:gd name="connsiteY803" fmla="*/ 557485 h 2640412"/>
              <a:gd name="connsiteX804" fmla="*/ 3061811 w 3441954"/>
              <a:gd name="connsiteY804" fmla="*/ 555580 h 2640412"/>
              <a:gd name="connsiteX805" fmla="*/ 3064955 w 3441954"/>
              <a:gd name="connsiteY805" fmla="*/ 551960 h 2640412"/>
              <a:gd name="connsiteX806" fmla="*/ 3073241 w 3441954"/>
              <a:gd name="connsiteY806" fmla="*/ 551960 h 2640412"/>
              <a:gd name="connsiteX807" fmla="*/ 3090386 w 3441954"/>
              <a:gd name="connsiteY807" fmla="*/ 544721 h 2640412"/>
              <a:gd name="connsiteX808" fmla="*/ 3090672 w 3441954"/>
              <a:gd name="connsiteY808" fmla="*/ 543578 h 2640412"/>
              <a:gd name="connsiteX809" fmla="*/ 3097721 w 3441954"/>
              <a:gd name="connsiteY809" fmla="*/ 541388 h 2640412"/>
              <a:gd name="connsiteX810" fmla="*/ 3104579 w 3441954"/>
              <a:gd name="connsiteY810" fmla="*/ 538435 h 2640412"/>
              <a:gd name="connsiteX811" fmla="*/ 3130582 w 3441954"/>
              <a:gd name="connsiteY811" fmla="*/ 525767 h 2640412"/>
              <a:gd name="connsiteX812" fmla="*/ 3136964 w 3441954"/>
              <a:gd name="connsiteY812" fmla="*/ 516623 h 2640412"/>
              <a:gd name="connsiteX813" fmla="*/ 3132392 w 3441954"/>
              <a:gd name="connsiteY813" fmla="*/ 516432 h 2640412"/>
              <a:gd name="connsiteX814" fmla="*/ 2991898 w 3441954"/>
              <a:gd name="connsiteY814" fmla="*/ 498049 h 2640412"/>
              <a:gd name="connsiteX815" fmla="*/ 2995708 w 3441954"/>
              <a:gd name="connsiteY815" fmla="*/ 503288 h 2640412"/>
              <a:gd name="connsiteX816" fmla="*/ 2994374 w 3441954"/>
              <a:gd name="connsiteY816" fmla="*/ 504240 h 2640412"/>
              <a:gd name="connsiteX817" fmla="*/ 2927604 w 3441954"/>
              <a:gd name="connsiteY817" fmla="*/ 504050 h 2640412"/>
              <a:gd name="connsiteX818" fmla="*/ 2918936 w 3441954"/>
              <a:gd name="connsiteY818" fmla="*/ 513098 h 2640412"/>
              <a:gd name="connsiteX819" fmla="*/ 2928747 w 3441954"/>
              <a:gd name="connsiteY819" fmla="*/ 514527 h 2640412"/>
              <a:gd name="connsiteX820" fmla="*/ 2930747 w 3441954"/>
              <a:gd name="connsiteY820" fmla="*/ 510717 h 2640412"/>
              <a:gd name="connsiteX821" fmla="*/ 2941035 w 3441954"/>
              <a:gd name="connsiteY821" fmla="*/ 512336 h 2640412"/>
              <a:gd name="connsiteX822" fmla="*/ 2944654 w 3441954"/>
              <a:gd name="connsiteY822" fmla="*/ 511860 h 2640412"/>
              <a:gd name="connsiteX823" fmla="*/ 2949035 w 3441954"/>
              <a:gd name="connsiteY823" fmla="*/ 515765 h 2640412"/>
              <a:gd name="connsiteX824" fmla="*/ 2948273 w 3441954"/>
              <a:gd name="connsiteY824" fmla="*/ 517480 h 2640412"/>
              <a:gd name="connsiteX825" fmla="*/ 2950845 w 3441954"/>
              <a:gd name="connsiteY825" fmla="*/ 517480 h 2640412"/>
              <a:gd name="connsiteX826" fmla="*/ 2955989 w 3441954"/>
              <a:gd name="connsiteY826" fmla="*/ 521099 h 2640412"/>
              <a:gd name="connsiteX827" fmla="*/ 2954464 w 3441954"/>
              <a:gd name="connsiteY827" fmla="*/ 527291 h 2640412"/>
              <a:gd name="connsiteX828" fmla="*/ 2948178 w 3441954"/>
              <a:gd name="connsiteY828" fmla="*/ 528434 h 2640412"/>
              <a:gd name="connsiteX829" fmla="*/ 2944463 w 3441954"/>
              <a:gd name="connsiteY829" fmla="*/ 526433 h 2640412"/>
              <a:gd name="connsiteX830" fmla="*/ 2939987 w 3441954"/>
              <a:gd name="connsiteY830" fmla="*/ 527100 h 2640412"/>
              <a:gd name="connsiteX831" fmla="*/ 2940463 w 3441954"/>
              <a:gd name="connsiteY831" fmla="*/ 531672 h 2640412"/>
              <a:gd name="connsiteX832" fmla="*/ 2940368 w 3441954"/>
              <a:gd name="connsiteY832" fmla="*/ 533577 h 2640412"/>
              <a:gd name="connsiteX833" fmla="*/ 2937415 w 3441954"/>
              <a:gd name="connsiteY833" fmla="*/ 536054 h 2640412"/>
              <a:gd name="connsiteX834" fmla="*/ 2935891 w 3441954"/>
              <a:gd name="connsiteY834" fmla="*/ 535768 h 2640412"/>
              <a:gd name="connsiteX835" fmla="*/ 2931605 w 3441954"/>
              <a:gd name="connsiteY835" fmla="*/ 534815 h 2640412"/>
              <a:gd name="connsiteX836" fmla="*/ 2930557 w 3441954"/>
              <a:gd name="connsiteY836" fmla="*/ 532244 h 2640412"/>
              <a:gd name="connsiteX837" fmla="*/ 2932652 w 3441954"/>
              <a:gd name="connsiteY837" fmla="*/ 530910 h 2640412"/>
              <a:gd name="connsiteX838" fmla="*/ 2933224 w 3441954"/>
              <a:gd name="connsiteY838" fmla="*/ 528719 h 2640412"/>
              <a:gd name="connsiteX839" fmla="*/ 2932652 w 3441954"/>
              <a:gd name="connsiteY839" fmla="*/ 528910 h 2640412"/>
              <a:gd name="connsiteX840" fmla="*/ 2923127 w 3441954"/>
              <a:gd name="connsiteY840" fmla="*/ 531196 h 2640412"/>
              <a:gd name="connsiteX841" fmla="*/ 2921032 w 3441954"/>
              <a:gd name="connsiteY841" fmla="*/ 537673 h 2640412"/>
              <a:gd name="connsiteX842" fmla="*/ 2917352 w 3441954"/>
              <a:gd name="connsiteY842" fmla="*/ 547392 h 2640412"/>
              <a:gd name="connsiteX843" fmla="*/ 2917317 w 3441954"/>
              <a:gd name="connsiteY843" fmla="*/ 547388 h 2640412"/>
              <a:gd name="connsiteX844" fmla="*/ 2917317 w 3441954"/>
              <a:gd name="connsiteY844" fmla="*/ 547484 h 2640412"/>
              <a:gd name="connsiteX845" fmla="*/ 2917352 w 3441954"/>
              <a:gd name="connsiteY845" fmla="*/ 547392 h 2640412"/>
              <a:gd name="connsiteX846" fmla="*/ 2925032 w 3441954"/>
              <a:gd name="connsiteY846" fmla="*/ 548150 h 2640412"/>
              <a:gd name="connsiteX847" fmla="*/ 2954941 w 3441954"/>
              <a:gd name="connsiteY847" fmla="*/ 547579 h 2640412"/>
              <a:gd name="connsiteX848" fmla="*/ 2959322 w 3441954"/>
              <a:gd name="connsiteY848" fmla="*/ 546245 h 2640412"/>
              <a:gd name="connsiteX849" fmla="*/ 2959513 w 3441954"/>
              <a:gd name="connsiteY849" fmla="*/ 546722 h 2640412"/>
              <a:gd name="connsiteX850" fmla="*/ 2979325 w 3441954"/>
              <a:gd name="connsiteY850" fmla="*/ 537768 h 2640412"/>
              <a:gd name="connsiteX851" fmla="*/ 2976563 w 3441954"/>
              <a:gd name="connsiteY851" fmla="*/ 526719 h 2640412"/>
              <a:gd name="connsiteX852" fmla="*/ 2981230 w 3441954"/>
              <a:gd name="connsiteY852" fmla="*/ 518813 h 2640412"/>
              <a:gd name="connsiteX853" fmla="*/ 2988278 w 3441954"/>
              <a:gd name="connsiteY853" fmla="*/ 510717 h 2640412"/>
              <a:gd name="connsiteX854" fmla="*/ 3000566 w 3441954"/>
              <a:gd name="connsiteY854" fmla="*/ 511574 h 2640412"/>
              <a:gd name="connsiteX855" fmla="*/ 3004661 w 3441954"/>
              <a:gd name="connsiteY855" fmla="*/ 521576 h 2640412"/>
              <a:gd name="connsiteX856" fmla="*/ 3015901 w 3441954"/>
              <a:gd name="connsiteY856" fmla="*/ 524719 h 2640412"/>
              <a:gd name="connsiteX857" fmla="*/ 3015996 w 3441954"/>
              <a:gd name="connsiteY857" fmla="*/ 524624 h 2640412"/>
              <a:gd name="connsiteX858" fmla="*/ 3033046 w 3441954"/>
              <a:gd name="connsiteY858" fmla="*/ 522052 h 2640412"/>
              <a:gd name="connsiteX859" fmla="*/ 3033427 w 3441954"/>
              <a:gd name="connsiteY859" fmla="*/ 520337 h 2640412"/>
              <a:gd name="connsiteX860" fmla="*/ 3036380 w 3441954"/>
              <a:gd name="connsiteY860" fmla="*/ 520528 h 2640412"/>
              <a:gd name="connsiteX861" fmla="*/ 3036285 w 3441954"/>
              <a:gd name="connsiteY861" fmla="*/ 521290 h 2640412"/>
              <a:gd name="connsiteX862" fmla="*/ 3060097 w 3441954"/>
              <a:gd name="connsiteY862" fmla="*/ 514622 h 2640412"/>
              <a:gd name="connsiteX863" fmla="*/ 3068003 w 3441954"/>
              <a:gd name="connsiteY863" fmla="*/ 509955 h 2640412"/>
              <a:gd name="connsiteX864" fmla="*/ 3064193 w 3441954"/>
              <a:gd name="connsiteY864" fmla="*/ 506336 h 2640412"/>
              <a:gd name="connsiteX865" fmla="*/ 3050572 w 3441954"/>
              <a:gd name="connsiteY865" fmla="*/ 511479 h 2640412"/>
              <a:gd name="connsiteX866" fmla="*/ 3018854 w 3441954"/>
              <a:gd name="connsiteY866" fmla="*/ 510431 h 2640412"/>
              <a:gd name="connsiteX867" fmla="*/ 3012281 w 3441954"/>
              <a:gd name="connsiteY867" fmla="*/ 512051 h 2640412"/>
              <a:gd name="connsiteX868" fmla="*/ 3011424 w 3441954"/>
              <a:gd name="connsiteY868" fmla="*/ 513003 h 2640412"/>
              <a:gd name="connsiteX869" fmla="*/ 3011900 w 3441954"/>
              <a:gd name="connsiteY869" fmla="*/ 512146 h 2640412"/>
              <a:gd name="connsiteX870" fmla="*/ 3012281 w 3441954"/>
              <a:gd name="connsiteY870" fmla="*/ 511955 h 2640412"/>
              <a:gd name="connsiteX871" fmla="*/ 3012853 w 3441954"/>
              <a:gd name="connsiteY871" fmla="*/ 504812 h 2640412"/>
              <a:gd name="connsiteX872" fmla="*/ 3012567 w 3441954"/>
              <a:gd name="connsiteY872" fmla="*/ 504812 h 2640412"/>
              <a:gd name="connsiteX873" fmla="*/ 3005995 w 3441954"/>
              <a:gd name="connsiteY873" fmla="*/ 506431 h 2640412"/>
              <a:gd name="connsiteX874" fmla="*/ 3005138 w 3441954"/>
              <a:gd name="connsiteY874" fmla="*/ 507383 h 2640412"/>
              <a:gd name="connsiteX875" fmla="*/ 3005614 w 3441954"/>
              <a:gd name="connsiteY875" fmla="*/ 506526 h 2640412"/>
              <a:gd name="connsiteX876" fmla="*/ 3005995 w 3441954"/>
              <a:gd name="connsiteY876" fmla="*/ 506336 h 2640412"/>
              <a:gd name="connsiteX877" fmla="*/ 3006566 w 3441954"/>
              <a:gd name="connsiteY877" fmla="*/ 498620 h 2640412"/>
              <a:gd name="connsiteX878" fmla="*/ 2991898 w 3441954"/>
              <a:gd name="connsiteY878" fmla="*/ 498049 h 2640412"/>
              <a:gd name="connsiteX879" fmla="*/ 2667572 w 3441954"/>
              <a:gd name="connsiteY879" fmla="*/ 259448 h 2640412"/>
              <a:gd name="connsiteX880" fmla="*/ 2669096 w 3441954"/>
              <a:gd name="connsiteY880" fmla="*/ 267734 h 2640412"/>
              <a:gd name="connsiteX881" fmla="*/ 2667572 w 3441954"/>
              <a:gd name="connsiteY881" fmla="*/ 259448 h 2640412"/>
              <a:gd name="connsiteX882" fmla="*/ 2504694 w 3441954"/>
              <a:gd name="connsiteY882" fmla="*/ 156197 h 2640412"/>
              <a:gd name="connsiteX883" fmla="*/ 2503932 w 3441954"/>
              <a:gd name="connsiteY883" fmla="*/ 156863 h 2640412"/>
              <a:gd name="connsiteX884" fmla="*/ 2505551 w 3441954"/>
              <a:gd name="connsiteY884" fmla="*/ 157911 h 2640412"/>
              <a:gd name="connsiteX885" fmla="*/ 2504789 w 3441954"/>
              <a:gd name="connsiteY885" fmla="*/ 156197 h 2640412"/>
              <a:gd name="connsiteX886" fmla="*/ 2522792 w 3441954"/>
              <a:gd name="connsiteY886" fmla="*/ 147529 h 2640412"/>
              <a:gd name="connsiteX887" fmla="*/ 2522982 w 3441954"/>
              <a:gd name="connsiteY887" fmla="*/ 156006 h 2640412"/>
              <a:gd name="connsiteX888" fmla="*/ 2524792 w 3441954"/>
              <a:gd name="connsiteY888" fmla="*/ 148100 h 2640412"/>
              <a:gd name="connsiteX889" fmla="*/ 2522792 w 3441954"/>
              <a:gd name="connsiteY889" fmla="*/ 147529 h 2640412"/>
              <a:gd name="connsiteX890" fmla="*/ 2512790 w 3441954"/>
              <a:gd name="connsiteY890" fmla="*/ 135146 h 2640412"/>
              <a:gd name="connsiteX891" fmla="*/ 2511029 w 3441954"/>
              <a:gd name="connsiteY891" fmla="*/ 135703 h 2640412"/>
              <a:gd name="connsiteX892" fmla="*/ 2511076 w 3441954"/>
              <a:gd name="connsiteY892" fmla="*/ 135623 h 2640412"/>
              <a:gd name="connsiteX893" fmla="*/ 2510981 w 3441954"/>
              <a:gd name="connsiteY893" fmla="*/ 135718 h 2640412"/>
              <a:gd name="connsiteX894" fmla="*/ 2511029 w 3441954"/>
              <a:gd name="connsiteY894" fmla="*/ 135703 h 2640412"/>
              <a:gd name="connsiteX895" fmla="*/ 2509838 w 3441954"/>
              <a:gd name="connsiteY895" fmla="*/ 137718 h 2640412"/>
              <a:gd name="connsiteX896" fmla="*/ 2510885 w 3441954"/>
              <a:gd name="connsiteY896" fmla="*/ 140004 h 2640412"/>
              <a:gd name="connsiteX897" fmla="*/ 2514791 w 3441954"/>
              <a:gd name="connsiteY897" fmla="*/ 142481 h 2640412"/>
              <a:gd name="connsiteX898" fmla="*/ 2513648 w 3441954"/>
              <a:gd name="connsiteY898" fmla="*/ 138861 h 2640412"/>
              <a:gd name="connsiteX899" fmla="*/ 2512790 w 3441954"/>
              <a:gd name="connsiteY899" fmla="*/ 135146 h 2640412"/>
              <a:gd name="connsiteX900" fmla="*/ 1906250 w 3441954"/>
              <a:gd name="connsiteY900" fmla="*/ 131551 h 2640412"/>
              <a:gd name="connsiteX901" fmla="*/ 1886903 w 3441954"/>
              <a:gd name="connsiteY901" fmla="*/ 136289 h 2640412"/>
              <a:gd name="connsiteX902" fmla="*/ 1894808 w 3441954"/>
              <a:gd name="connsiteY902" fmla="*/ 138004 h 2640412"/>
              <a:gd name="connsiteX903" fmla="*/ 1916220 w 3441954"/>
              <a:gd name="connsiteY903" fmla="*/ 131805 h 2640412"/>
              <a:gd name="connsiteX904" fmla="*/ 1916525 w 3441954"/>
              <a:gd name="connsiteY904" fmla="*/ 131813 h 2640412"/>
              <a:gd name="connsiteX905" fmla="*/ 1916525 w 3441954"/>
              <a:gd name="connsiteY905" fmla="*/ 131717 h 2640412"/>
              <a:gd name="connsiteX906" fmla="*/ 1916220 w 3441954"/>
              <a:gd name="connsiteY906" fmla="*/ 131805 h 2640412"/>
              <a:gd name="connsiteX907" fmla="*/ 2589657 w 3441954"/>
              <a:gd name="connsiteY907" fmla="*/ 128669 h 2640412"/>
              <a:gd name="connsiteX908" fmla="*/ 2588800 w 3441954"/>
              <a:gd name="connsiteY908" fmla="*/ 136670 h 2640412"/>
              <a:gd name="connsiteX909" fmla="*/ 2589657 w 3441954"/>
              <a:gd name="connsiteY909" fmla="*/ 128669 h 2640412"/>
              <a:gd name="connsiteX910" fmla="*/ 2576608 w 3441954"/>
              <a:gd name="connsiteY910" fmla="*/ 115239 h 2640412"/>
              <a:gd name="connsiteX911" fmla="*/ 2580037 w 3441954"/>
              <a:gd name="connsiteY911" fmla="*/ 120383 h 2640412"/>
              <a:gd name="connsiteX912" fmla="*/ 2580132 w 3441954"/>
              <a:gd name="connsiteY912" fmla="*/ 120383 h 2640412"/>
              <a:gd name="connsiteX913" fmla="*/ 2572322 w 3441954"/>
              <a:gd name="connsiteY913" fmla="*/ 121335 h 2640412"/>
              <a:gd name="connsiteX914" fmla="*/ 2591753 w 3441954"/>
              <a:gd name="connsiteY914" fmla="*/ 120002 h 2640412"/>
              <a:gd name="connsiteX915" fmla="*/ 2576608 w 3441954"/>
              <a:gd name="connsiteY915" fmla="*/ 115239 h 2640412"/>
              <a:gd name="connsiteX916" fmla="*/ 2587847 w 3441954"/>
              <a:gd name="connsiteY916" fmla="*/ 101714 h 2640412"/>
              <a:gd name="connsiteX917" fmla="*/ 2584799 w 3441954"/>
              <a:gd name="connsiteY917" fmla="*/ 101999 h 2640412"/>
              <a:gd name="connsiteX918" fmla="*/ 2581847 w 3441954"/>
              <a:gd name="connsiteY918" fmla="*/ 104000 h 2640412"/>
              <a:gd name="connsiteX919" fmla="*/ 2581942 w 3441954"/>
              <a:gd name="connsiteY919" fmla="*/ 104000 h 2640412"/>
              <a:gd name="connsiteX920" fmla="*/ 2577656 w 3441954"/>
              <a:gd name="connsiteY920" fmla="*/ 105238 h 2640412"/>
              <a:gd name="connsiteX921" fmla="*/ 2586133 w 3441954"/>
              <a:gd name="connsiteY921" fmla="*/ 105714 h 2640412"/>
              <a:gd name="connsiteX922" fmla="*/ 2585943 w 3441954"/>
              <a:gd name="connsiteY922" fmla="*/ 109715 h 2640412"/>
              <a:gd name="connsiteX923" fmla="*/ 2588133 w 3441954"/>
              <a:gd name="connsiteY923" fmla="*/ 109715 h 2640412"/>
              <a:gd name="connsiteX924" fmla="*/ 2592610 w 3441954"/>
              <a:gd name="connsiteY924" fmla="*/ 105714 h 2640412"/>
              <a:gd name="connsiteX925" fmla="*/ 2587847 w 3441954"/>
              <a:gd name="connsiteY925" fmla="*/ 101714 h 2640412"/>
              <a:gd name="connsiteX926" fmla="*/ 2431256 w 3441954"/>
              <a:gd name="connsiteY926" fmla="*/ 72377 h 2640412"/>
              <a:gd name="connsiteX927" fmla="*/ 2430399 w 3441954"/>
              <a:gd name="connsiteY927" fmla="*/ 73329 h 2640412"/>
              <a:gd name="connsiteX928" fmla="*/ 2430780 w 3441954"/>
              <a:gd name="connsiteY928" fmla="*/ 74186 h 2640412"/>
              <a:gd name="connsiteX929" fmla="*/ 2436686 w 3441954"/>
              <a:gd name="connsiteY929" fmla="*/ 75710 h 2640412"/>
              <a:gd name="connsiteX930" fmla="*/ 2437638 w 3441954"/>
              <a:gd name="connsiteY930" fmla="*/ 74853 h 2640412"/>
              <a:gd name="connsiteX931" fmla="*/ 2437162 w 3441954"/>
              <a:gd name="connsiteY931" fmla="*/ 73996 h 2640412"/>
              <a:gd name="connsiteX932" fmla="*/ 2431256 w 3441954"/>
              <a:gd name="connsiteY932" fmla="*/ 72472 h 2640412"/>
              <a:gd name="connsiteX933" fmla="*/ 2464118 w 3441954"/>
              <a:gd name="connsiteY933" fmla="*/ 64661 h 2640412"/>
              <a:gd name="connsiteX934" fmla="*/ 2457450 w 3441954"/>
              <a:gd name="connsiteY934" fmla="*/ 66757 h 2640412"/>
              <a:gd name="connsiteX935" fmla="*/ 2454021 w 3441954"/>
              <a:gd name="connsiteY935" fmla="*/ 67614 h 2640412"/>
              <a:gd name="connsiteX936" fmla="*/ 2449735 w 3441954"/>
              <a:gd name="connsiteY936" fmla="*/ 68757 h 2640412"/>
              <a:gd name="connsiteX937" fmla="*/ 2447639 w 3441954"/>
              <a:gd name="connsiteY937" fmla="*/ 70186 h 2640412"/>
              <a:gd name="connsiteX938" fmla="*/ 2441734 w 3441954"/>
              <a:gd name="connsiteY938" fmla="*/ 72662 h 2640412"/>
              <a:gd name="connsiteX939" fmla="*/ 2441353 w 3441954"/>
              <a:gd name="connsiteY939" fmla="*/ 73615 h 2640412"/>
              <a:gd name="connsiteX940" fmla="*/ 2442591 w 3441954"/>
              <a:gd name="connsiteY940" fmla="*/ 74091 h 2640412"/>
              <a:gd name="connsiteX941" fmla="*/ 2457831 w 3441954"/>
              <a:gd name="connsiteY941" fmla="*/ 70091 h 2640412"/>
              <a:gd name="connsiteX942" fmla="*/ 2467832 w 3441954"/>
              <a:gd name="connsiteY942" fmla="*/ 66947 h 2640412"/>
              <a:gd name="connsiteX943" fmla="*/ 2468499 w 3441954"/>
              <a:gd name="connsiteY943" fmla="*/ 65900 h 2640412"/>
              <a:gd name="connsiteX944" fmla="*/ 2467928 w 3441954"/>
              <a:gd name="connsiteY944" fmla="*/ 65233 h 2640412"/>
              <a:gd name="connsiteX945" fmla="*/ 2464118 w 3441954"/>
              <a:gd name="connsiteY945" fmla="*/ 64661 h 2640412"/>
              <a:gd name="connsiteX946" fmla="*/ 2487930 w 3441954"/>
              <a:gd name="connsiteY946" fmla="*/ 61709 h 2640412"/>
              <a:gd name="connsiteX947" fmla="*/ 2487971 w 3441954"/>
              <a:gd name="connsiteY947" fmla="*/ 61725 h 2640412"/>
              <a:gd name="connsiteX948" fmla="*/ 2474310 w 3441954"/>
              <a:gd name="connsiteY948" fmla="*/ 65614 h 2640412"/>
              <a:gd name="connsiteX949" fmla="*/ 2473166 w 3441954"/>
              <a:gd name="connsiteY949" fmla="*/ 67328 h 2640412"/>
              <a:gd name="connsiteX950" fmla="*/ 2474405 w 3441954"/>
              <a:gd name="connsiteY950" fmla="*/ 67709 h 2640412"/>
              <a:gd name="connsiteX951" fmla="*/ 2481453 w 3441954"/>
              <a:gd name="connsiteY951" fmla="*/ 66281 h 2640412"/>
              <a:gd name="connsiteX952" fmla="*/ 2489168 w 3441954"/>
              <a:gd name="connsiteY952" fmla="*/ 63518 h 2640412"/>
              <a:gd name="connsiteX953" fmla="*/ 2489930 w 3441954"/>
              <a:gd name="connsiteY953" fmla="*/ 62471 h 2640412"/>
              <a:gd name="connsiteX954" fmla="*/ 2487971 w 3441954"/>
              <a:gd name="connsiteY954" fmla="*/ 61725 h 2640412"/>
              <a:gd name="connsiteX955" fmla="*/ 2488025 w 3441954"/>
              <a:gd name="connsiteY955" fmla="*/ 61709 h 2640412"/>
              <a:gd name="connsiteX956" fmla="*/ 2504408 w 3441954"/>
              <a:gd name="connsiteY956" fmla="*/ 26466 h 2640412"/>
              <a:gd name="connsiteX957" fmla="*/ 2502694 w 3441954"/>
              <a:gd name="connsiteY957" fmla="*/ 27990 h 2640412"/>
              <a:gd name="connsiteX958" fmla="*/ 2503837 w 3441954"/>
              <a:gd name="connsiteY958" fmla="*/ 28562 h 2640412"/>
              <a:gd name="connsiteX959" fmla="*/ 2506885 w 3441954"/>
              <a:gd name="connsiteY959" fmla="*/ 27323 h 2640412"/>
              <a:gd name="connsiteX960" fmla="*/ 2506789 w 3441954"/>
              <a:gd name="connsiteY960" fmla="*/ 26561 h 2640412"/>
              <a:gd name="connsiteX961" fmla="*/ 2504504 w 3441954"/>
              <a:gd name="connsiteY961" fmla="*/ 26466 h 2640412"/>
              <a:gd name="connsiteX962" fmla="*/ 2463165 w 3441954"/>
              <a:gd name="connsiteY962" fmla="*/ 21799 h 2640412"/>
              <a:gd name="connsiteX963" fmla="*/ 2459450 w 3441954"/>
              <a:gd name="connsiteY963" fmla="*/ 22561 h 2640412"/>
              <a:gd name="connsiteX964" fmla="*/ 2459546 w 3441954"/>
              <a:gd name="connsiteY964" fmla="*/ 22656 h 2640412"/>
              <a:gd name="connsiteX965" fmla="*/ 2457736 w 3441954"/>
              <a:gd name="connsiteY965" fmla="*/ 24275 h 2640412"/>
              <a:gd name="connsiteX966" fmla="*/ 2458879 w 3441954"/>
              <a:gd name="connsiteY966" fmla="*/ 24847 h 2640412"/>
              <a:gd name="connsiteX967" fmla="*/ 2465070 w 3441954"/>
              <a:gd name="connsiteY967" fmla="*/ 25990 h 2640412"/>
              <a:gd name="connsiteX968" fmla="*/ 2472690 w 3441954"/>
              <a:gd name="connsiteY968" fmla="*/ 24085 h 2640412"/>
              <a:gd name="connsiteX969" fmla="*/ 2473643 w 3441954"/>
              <a:gd name="connsiteY969" fmla="*/ 23704 h 2640412"/>
              <a:gd name="connsiteX970" fmla="*/ 2473643 w 3441954"/>
              <a:gd name="connsiteY970" fmla="*/ 23894 h 2640412"/>
              <a:gd name="connsiteX971" fmla="*/ 2473928 w 3441954"/>
              <a:gd name="connsiteY971" fmla="*/ 23894 h 2640412"/>
              <a:gd name="connsiteX972" fmla="*/ 2475167 w 3441954"/>
              <a:gd name="connsiteY972" fmla="*/ 25228 h 2640412"/>
              <a:gd name="connsiteX973" fmla="*/ 2476024 w 3441954"/>
              <a:gd name="connsiteY973" fmla="*/ 24847 h 2640412"/>
              <a:gd name="connsiteX974" fmla="*/ 2473928 w 3441954"/>
              <a:gd name="connsiteY974" fmla="*/ 23894 h 2640412"/>
              <a:gd name="connsiteX975" fmla="*/ 2473833 w 3441954"/>
              <a:gd name="connsiteY975" fmla="*/ 23609 h 2640412"/>
              <a:gd name="connsiteX976" fmla="*/ 2473547 w 3441954"/>
              <a:gd name="connsiteY976" fmla="*/ 23704 h 2640412"/>
              <a:gd name="connsiteX977" fmla="*/ 2472119 w 3441954"/>
              <a:gd name="connsiteY977" fmla="*/ 22085 h 2640412"/>
              <a:gd name="connsiteX978" fmla="*/ 2463165 w 3441954"/>
              <a:gd name="connsiteY978" fmla="*/ 21799 h 2640412"/>
              <a:gd name="connsiteX979" fmla="*/ 2506789 w 3441954"/>
              <a:gd name="connsiteY979" fmla="*/ 177 h 2640412"/>
              <a:gd name="connsiteX980" fmla="*/ 2513267 w 3441954"/>
              <a:gd name="connsiteY980" fmla="*/ 1415 h 2640412"/>
              <a:gd name="connsiteX981" fmla="*/ 2518505 w 3441954"/>
              <a:gd name="connsiteY981" fmla="*/ 1415 h 2640412"/>
              <a:gd name="connsiteX982" fmla="*/ 2523744 w 3441954"/>
              <a:gd name="connsiteY982" fmla="*/ 939 h 2640412"/>
              <a:gd name="connsiteX983" fmla="*/ 2535364 w 3441954"/>
              <a:gd name="connsiteY983" fmla="*/ 3035 h 2640412"/>
              <a:gd name="connsiteX984" fmla="*/ 2536984 w 3441954"/>
              <a:gd name="connsiteY984" fmla="*/ 4940 h 2640412"/>
              <a:gd name="connsiteX985" fmla="*/ 2540508 w 3441954"/>
              <a:gd name="connsiteY985" fmla="*/ 6178 h 2640412"/>
              <a:gd name="connsiteX986" fmla="*/ 2549557 w 3441954"/>
              <a:gd name="connsiteY986" fmla="*/ 3701 h 2640412"/>
              <a:gd name="connsiteX987" fmla="*/ 2554605 w 3441954"/>
              <a:gd name="connsiteY987" fmla="*/ 4749 h 2640412"/>
              <a:gd name="connsiteX988" fmla="*/ 2555843 w 3441954"/>
              <a:gd name="connsiteY988" fmla="*/ 6464 h 2640412"/>
              <a:gd name="connsiteX989" fmla="*/ 2553653 w 3441954"/>
              <a:gd name="connsiteY989" fmla="*/ 7607 h 2640412"/>
              <a:gd name="connsiteX990" fmla="*/ 2549843 w 3441954"/>
              <a:gd name="connsiteY990" fmla="*/ 6654 h 2640412"/>
              <a:gd name="connsiteX991" fmla="*/ 2547366 w 3441954"/>
              <a:gd name="connsiteY991" fmla="*/ 11321 h 2640412"/>
              <a:gd name="connsiteX992" fmla="*/ 2547461 w 3441954"/>
              <a:gd name="connsiteY992" fmla="*/ 12560 h 2640412"/>
              <a:gd name="connsiteX993" fmla="*/ 2547938 w 3441954"/>
              <a:gd name="connsiteY993" fmla="*/ 13703 h 2640412"/>
              <a:gd name="connsiteX994" fmla="*/ 2554986 w 3441954"/>
              <a:gd name="connsiteY994" fmla="*/ 17417 h 2640412"/>
              <a:gd name="connsiteX995" fmla="*/ 2563654 w 3441954"/>
              <a:gd name="connsiteY995" fmla="*/ 20370 h 2640412"/>
              <a:gd name="connsiteX996" fmla="*/ 2566226 w 3441954"/>
              <a:gd name="connsiteY996" fmla="*/ 20751 h 2640412"/>
              <a:gd name="connsiteX997" fmla="*/ 2576608 w 3441954"/>
              <a:gd name="connsiteY997" fmla="*/ 20751 h 2640412"/>
              <a:gd name="connsiteX998" fmla="*/ 2585752 w 3441954"/>
              <a:gd name="connsiteY998" fmla="*/ 20942 h 2640412"/>
              <a:gd name="connsiteX999" fmla="*/ 2593562 w 3441954"/>
              <a:gd name="connsiteY999" fmla="*/ 22085 h 2640412"/>
              <a:gd name="connsiteX1000" fmla="*/ 2598801 w 3441954"/>
              <a:gd name="connsiteY1000" fmla="*/ 22561 h 2640412"/>
              <a:gd name="connsiteX1001" fmla="*/ 2602706 w 3441954"/>
              <a:gd name="connsiteY1001" fmla="*/ 22847 h 2640412"/>
              <a:gd name="connsiteX1002" fmla="*/ 2614136 w 3441954"/>
              <a:gd name="connsiteY1002" fmla="*/ 23990 h 2640412"/>
              <a:gd name="connsiteX1003" fmla="*/ 2616708 w 3441954"/>
              <a:gd name="connsiteY1003" fmla="*/ 24180 h 2640412"/>
              <a:gd name="connsiteX1004" fmla="*/ 2629376 w 3441954"/>
              <a:gd name="connsiteY1004" fmla="*/ 27514 h 2640412"/>
              <a:gd name="connsiteX1005" fmla="*/ 2633472 w 3441954"/>
              <a:gd name="connsiteY1005" fmla="*/ 31800 h 2640412"/>
              <a:gd name="connsiteX1006" fmla="*/ 2632139 w 3441954"/>
              <a:gd name="connsiteY1006" fmla="*/ 35039 h 2640412"/>
              <a:gd name="connsiteX1007" fmla="*/ 2603945 w 3441954"/>
              <a:gd name="connsiteY1007" fmla="*/ 43230 h 2640412"/>
              <a:gd name="connsiteX1008" fmla="*/ 2601373 w 3441954"/>
              <a:gd name="connsiteY1008" fmla="*/ 43135 h 2640412"/>
              <a:gd name="connsiteX1009" fmla="*/ 2596134 w 3441954"/>
              <a:gd name="connsiteY1009" fmla="*/ 43040 h 2640412"/>
              <a:gd name="connsiteX1010" fmla="*/ 2584514 w 3441954"/>
              <a:gd name="connsiteY1010" fmla="*/ 46278 h 2640412"/>
              <a:gd name="connsiteX1011" fmla="*/ 2575465 w 3441954"/>
              <a:gd name="connsiteY1011" fmla="*/ 48755 h 2640412"/>
              <a:gd name="connsiteX1012" fmla="*/ 2567654 w 3441954"/>
              <a:gd name="connsiteY1012" fmla="*/ 49040 h 2640412"/>
              <a:gd name="connsiteX1013" fmla="*/ 2562511 w 3441954"/>
              <a:gd name="connsiteY1013" fmla="*/ 49707 h 2640412"/>
              <a:gd name="connsiteX1014" fmla="*/ 2558606 w 3441954"/>
              <a:gd name="connsiteY1014" fmla="*/ 49707 h 2640412"/>
              <a:gd name="connsiteX1015" fmla="*/ 2552129 w 3441954"/>
              <a:gd name="connsiteY1015" fmla="*/ 49993 h 2640412"/>
              <a:gd name="connsiteX1016" fmla="*/ 2546985 w 3441954"/>
              <a:gd name="connsiteY1016" fmla="*/ 49993 h 2640412"/>
              <a:gd name="connsiteX1017" fmla="*/ 2544413 w 3441954"/>
              <a:gd name="connsiteY1017" fmla="*/ 49612 h 2640412"/>
              <a:gd name="connsiteX1018" fmla="*/ 2539175 w 3441954"/>
              <a:gd name="connsiteY1018" fmla="*/ 50850 h 2640412"/>
              <a:gd name="connsiteX1019" fmla="*/ 2532698 w 3441954"/>
              <a:gd name="connsiteY1019" fmla="*/ 52374 h 2640412"/>
              <a:gd name="connsiteX1020" fmla="*/ 2526221 w 3441954"/>
              <a:gd name="connsiteY1020" fmla="*/ 51231 h 2640412"/>
              <a:gd name="connsiteX1021" fmla="*/ 2518410 w 3441954"/>
              <a:gd name="connsiteY1021" fmla="*/ 51422 h 2640412"/>
              <a:gd name="connsiteX1022" fmla="*/ 2505647 w 3441954"/>
              <a:gd name="connsiteY1022" fmla="*/ 55232 h 2640412"/>
              <a:gd name="connsiteX1023" fmla="*/ 2496788 w 3441954"/>
              <a:gd name="connsiteY1023" fmla="*/ 60566 h 2640412"/>
              <a:gd name="connsiteX1024" fmla="*/ 2496407 w 3441954"/>
              <a:gd name="connsiteY1024" fmla="*/ 63233 h 2640412"/>
              <a:gd name="connsiteX1025" fmla="*/ 2499836 w 3441954"/>
              <a:gd name="connsiteY1025" fmla="*/ 65233 h 2640412"/>
              <a:gd name="connsiteX1026" fmla="*/ 2507361 w 3441954"/>
              <a:gd name="connsiteY1026" fmla="*/ 67138 h 2640412"/>
              <a:gd name="connsiteX1027" fmla="*/ 2512600 w 3441954"/>
              <a:gd name="connsiteY1027" fmla="*/ 67043 h 2640412"/>
              <a:gd name="connsiteX1028" fmla="*/ 2529364 w 3441954"/>
              <a:gd name="connsiteY1028" fmla="*/ 62375 h 2640412"/>
              <a:gd name="connsiteX1029" fmla="*/ 2534603 w 3441954"/>
              <a:gd name="connsiteY1029" fmla="*/ 62375 h 2640412"/>
              <a:gd name="connsiteX1030" fmla="*/ 2537174 w 3441954"/>
              <a:gd name="connsiteY1030" fmla="*/ 62375 h 2640412"/>
              <a:gd name="connsiteX1031" fmla="*/ 2541080 w 3441954"/>
              <a:gd name="connsiteY1031" fmla="*/ 61518 h 2640412"/>
              <a:gd name="connsiteX1032" fmla="*/ 2551462 w 3441954"/>
              <a:gd name="connsiteY1032" fmla="*/ 60470 h 2640412"/>
              <a:gd name="connsiteX1033" fmla="*/ 2554034 w 3441954"/>
              <a:gd name="connsiteY1033" fmla="*/ 60185 h 2640412"/>
              <a:gd name="connsiteX1034" fmla="*/ 2572036 w 3441954"/>
              <a:gd name="connsiteY1034" fmla="*/ 55136 h 2640412"/>
              <a:gd name="connsiteX1035" fmla="*/ 2577179 w 3441954"/>
              <a:gd name="connsiteY1035" fmla="*/ 55613 h 2640412"/>
              <a:gd name="connsiteX1036" fmla="*/ 2581751 w 3441954"/>
              <a:gd name="connsiteY1036" fmla="*/ 58375 h 2640412"/>
              <a:gd name="connsiteX1037" fmla="*/ 2593086 w 3441954"/>
              <a:gd name="connsiteY1037" fmla="*/ 60661 h 2640412"/>
              <a:gd name="connsiteX1038" fmla="*/ 2595277 w 3441954"/>
              <a:gd name="connsiteY1038" fmla="*/ 63614 h 2640412"/>
              <a:gd name="connsiteX1039" fmla="*/ 2594801 w 3441954"/>
              <a:gd name="connsiteY1039" fmla="*/ 64852 h 2640412"/>
              <a:gd name="connsiteX1040" fmla="*/ 2594229 w 3441954"/>
              <a:gd name="connsiteY1040" fmla="*/ 66090 h 2640412"/>
              <a:gd name="connsiteX1041" fmla="*/ 2593467 w 3441954"/>
              <a:gd name="connsiteY1041" fmla="*/ 76187 h 2640412"/>
              <a:gd name="connsiteX1042" fmla="*/ 2591562 w 3441954"/>
              <a:gd name="connsiteY1042" fmla="*/ 80473 h 2640412"/>
              <a:gd name="connsiteX1043" fmla="*/ 2589943 w 3441954"/>
              <a:gd name="connsiteY1043" fmla="*/ 82378 h 2640412"/>
              <a:gd name="connsiteX1044" fmla="*/ 2587276 w 3441954"/>
              <a:gd name="connsiteY1044" fmla="*/ 93808 h 2640412"/>
              <a:gd name="connsiteX1045" fmla="*/ 2586704 w 3441954"/>
              <a:gd name="connsiteY1045" fmla="*/ 94856 h 2640412"/>
              <a:gd name="connsiteX1046" fmla="*/ 2602611 w 3441954"/>
              <a:gd name="connsiteY1046" fmla="*/ 95237 h 2640412"/>
              <a:gd name="connsiteX1047" fmla="*/ 2632329 w 3441954"/>
              <a:gd name="connsiteY1047" fmla="*/ 101333 h 2640412"/>
              <a:gd name="connsiteX1048" fmla="*/ 2670715 w 3441954"/>
              <a:gd name="connsiteY1048" fmla="*/ 166674 h 2640412"/>
              <a:gd name="connsiteX1049" fmla="*/ 2682240 w 3441954"/>
              <a:gd name="connsiteY1049" fmla="*/ 179914 h 2640412"/>
              <a:gd name="connsiteX1050" fmla="*/ 2686241 w 3441954"/>
              <a:gd name="connsiteY1050" fmla="*/ 182295 h 2640412"/>
              <a:gd name="connsiteX1051" fmla="*/ 2730627 w 3441954"/>
              <a:gd name="connsiteY1051" fmla="*/ 194392 h 2640412"/>
              <a:gd name="connsiteX1052" fmla="*/ 2766918 w 3441954"/>
              <a:gd name="connsiteY1052" fmla="*/ 184486 h 2640412"/>
              <a:gd name="connsiteX1053" fmla="*/ 2771108 w 3441954"/>
              <a:gd name="connsiteY1053" fmla="*/ 182486 h 2640412"/>
              <a:gd name="connsiteX1054" fmla="*/ 2779871 w 3441954"/>
              <a:gd name="connsiteY1054" fmla="*/ 170865 h 2640412"/>
              <a:gd name="connsiteX1055" fmla="*/ 2786634 w 3441954"/>
              <a:gd name="connsiteY1055" fmla="*/ 168484 h 2640412"/>
              <a:gd name="connsiteX1056" fmla="*/ 2799017 w 3441954"/>
              <a:gd name="connsiteY1056" fmla="*/ 159149 h 2640412"/>
              <a:gd name="connsiteX1057" fmla="*/ 2824163 w 3441954"/>
              <a:gd name="connsiteY1057" fmla="*/ 145433 h 2640412"/>
              <a:gd name="connsiteX1058" fmla="*/ 2858072 w 3441954"/>
              <a:gd name="connsiteY1058" fmla="*/ 147434 h 2640412"/>
              <a:gd name="connsiteX1059" fmla="*/ 2865406 w 3441954"/>
              <a:gd name="connsiteY1059" fmla="*/ 147053 h 2640412"/>
              <a:gd name="connsiteX1060" fmla="*/ 2888075 w 3441954"/>
              <a:gd name="connsiteY1060" fmla="*/ 162007 h 2640412"/>
              <a:gd name="connsiteX1061" fmla="*/ 2887789 w 3441954"/>
              <a:gd name="connsiteY1061" fmla="*/ 168770 h 2640412"/>
              <a:gd name="connsiteX1062" fmla="*/ 2893410 w 3441954"/>
              <a:gd name="connsiteY1062" fmla="*/ 179628 h 2640412"/>
              <a:gd name="connsiteX1063" fmla="*/ 2903411 w 3441954"/>
              <a:gd name="connsiteY1063" fmla="*/ 198392 h 2640412"/>
              <a:gd name="connsiteX1064" fmla="*/ 2907983 w 3441954"/>
              <a:gd name="connsiteY1064" fmla="*/ 208108 h 2640412"/>
              <a:gd name="connsiteX1065" fmla="*/ 2916746 w 3441954"/>
              <a:gd name="connsiteY1065" fmla="*/ 240302 h 2640412"/>
              <a:gd name="connsiteX1066" fmla="*/ 2917508 w 3441954"/>
              <a:gd name="connsiteY1066" fmla="*/ 250304 h 2640412"/>
              <a:gd name="connsiteX1067" fmla="*/ 2919318 w 3441954"/>
              <a:gd name="connsiteY1067" fmla="*/ 267925 h 2640412"/>
              <a:gd name="connsiteX1068" fmla="*/ 2925604 w 3441954"/>
              <a:gd name="connsiteY1068" fmla="*/ 277736 h 2640412"/>
              <a:gd name="connsiteX1069" fmla="*/ 2928652 w 3441954"/>
              <a:gd name="connsiteY1069" fmla="*/ 281641 h 2640412"/>
              <a:gd name="connsiteX1070" fmla="*/ 2925699 w 3441954"/>
              <a:gd name="connsiteY1070" fmla="*/ 285260 h 2640412"/>
              <a:gd name="connsiteX1071" fmla="*/ 2919603 w 3441954"/>
              <a:gd name="connsiteY1071" fmla="*/ 294690 h 2640412"/>
              <a:gd name="connsiteX1072" fmla="*/ 2922080 w 3441954"/>
              <a:gd name="connsiteY1072" fmla="*/ 319360 h 2640412"/>
              <a:gd name="connsiteX1073" fmla="*/ 2922746 w 3441954"/>
              <a:gd name="connsiteY1073" fmla="*/ 325170 h 2640412"/>
              <a:gd name="connsiteX1074" fmla="*/ 2953322 w 3441954"/>
              <a:gd name="connsiteY1074" fmla="*/ 321836 h 2640412"/>
              <a:gd name="connsiteX1075" fmla="*/ 3027807 w 3441954"/>
              <a:gd name="connsiteY1075" fmla="*/ 316598 h 2640412"/>
              <a:gd name="connsiteX1076" fmla="*/ 3028664 w 3441954"/>
              <a:gd name="connsiteY1076" fmla="*/ 316598 h 2640412"/>
              <a:gd name="connsiteX1077" fmla="*/ 3047714 w 3441954"/>
              <a:gd name="connsiteY1077" fmla="*/ 319169 h 2640412"/>
              <a:gd name="connsiteX1078" fmla="*/ 3152013 w 3441954"/>
              <a:gd name="connsiteY1078" fmla="*/ 318979 h 2640412"/>
              <a:gd name="connsiteX1079" fmla="*/ 3152299 w 3441954"/>
              <a:gd name="connsiteY1079" fmla="*/ 321170 h 2640412"/>
              <a:gd name="connsiteX1080" fmla="*/ 3153347 w 3441954"/>
              <a:gd name="connsiteY1080" fmla="*/ 321360 h 2640412"/>
              <a:gd name="connsiteX1081" fmla="*/ 3158109 w 3441954"/>
              <a:gd name="connsiteY1081" fmla="*/ 328790 h 2640412"/>
              <a:gd name="connsiteX1082" fmla="*/ 3120676 w 3441954"/>
              <a:gd name="connsiteY1082" fmla="*/ 331552 h 2640412"/>
              <a:gd name="connsiteX1083" fmla="*/ 3082671 w 3441954"/>
              <a:gd name="connsiteY1083" fmla="*/ 335076 h 2640412"/>
              <a:gd name="connsiteX1084" fmla="*/ 3048762 w 3441954"/>
              <a:gd name="connsiteY1084" fmla="*/ 338600 h 2640412"/>
              <a:gd name="connsiteX1085" fmla="*/ 3049619 w 3441954"/>
              <a:gd name="connsiteY1085" fmla="*/ 338600 h 2640412"/>
              <a:gd name="connsiteX1086" fmla="*/ 3105912 w 3441954"/>
              <a:gd name="connsiteY1086" fmla="*/ 334505 h 2640412"/>
              <a:gd name="connsiteX1087" fmla="*/ 3195638 w 3441954"/>
              <a:gd name="connsiteY1087" fmla="*/ 339077 h 2640412"/>
              <a:gd name="connsiteX1088" fmla="*/ 3207258 w 3441954"/>
              <a:gd name="connsiteY1088" fmla="*/ 342506 h 2640412"/>
              <a:gd name="connsiteX1089" fmla="*/ 3211925 w 3441954"/>
              <a:gd name="connsiteY1089" fmla="*/ 347268 h 2640412"/>
              <a:gd name="connsiteX1090" fmla="*/ 3213449 w 3441954"/>
              <a:gd name="connsiteY1090" fmla="*/ 348125 h 2640412"/>
              <a:gd name="connsiteX1091" fmla="*/ 3221546 w 3441954"/>
              <a:gd name="connsiteY1091" fmla="*/ 358127 h 2640412"/>
              <a:gd name="connsiteX1092" fmla="*/ 3226308 w 3441954"/>
              <a:gd name="connsiteY1092" fmla="*/ 371176 h 2640412"/>
              <a:gd name="connsiteX1093" fmla="*/ 3224118 w 3441954"/>
              <a:gd name="connsiteY1093" fmla="*/ 375748 h 2640412"/>
              <a:gd name="connsiteX1094" fmla="*/ 3241453 w 3441954"/>
              <a:gd name="connsiteY1094" fmla="*/ 376986 h 2640412"/>
              <a:gd name="connsiteX1095" fmla="*/ 3220403 w 3441954"/>
              <a:gd name="connsiteY1095" fmla="*/ 381939 h 2640412"/>
              <a:gd name="connsiteX1096" fmla="*/ 3247644 w 3441954"/>
              <a:gd name="connsiteY1096" fmla="*/ 382606 h 2640412"/>
              <a:gd name="connsiteX1097" fmla="*/ 3164681 w 3441954"/>
              <a:gd name="connsiteY1097" fmla="*/ 398036 h 2640412"/>
              <a:gd name="connsiteX1098" fmla="*/ 3168682 w 3441954"/>
              <a:gd name="connsiteY1098" fmla="*/ 408800 h 2640412"/>
              <a:gd name="connsiteX1099" fmla="*/ 3171539 w 3441954"/>
              <a:gd name="connsiteY1099" fmla="*/ 412800 h 2640412"/>
              <a:gd name="connsiteX1100" fmla="*/ 3177731 w 3441954"/>
              <a:gd name="connsiteY1100" fmla="*/ 419372 h 2640412"/>
              <a:gd name="connsiteX1101" fmla="*/ 3159157 w 3441954"/>
              <a:gd name="connsiteY1101" fmla="*/ 424230 h 2640412"/>
              <a:gd name="connsiteX1102" fmla="*/ 3160776 w 3441954"/>
              <a:gd name="connsiteY1102" fmla="*/ 429469 h 2640412"/>
              <a:gd name="connsiteX1103" fmla="*/ 3131344 w 3441954"/>
              <a:gd name="connsiteY1103" fmla="*/ 425754 h 2640412"/>
              <a:gd name="connsiteX1104" fmla="*/ 3106674 w 3441954"/>
              <a:gd name="connsiteY1104" fmla="*/ 422801 h 2640412"/>
              <a:gd name="connsiteX1105" fmla="*/ 3071146 w 3441954"/>
              <a:gd name="connsiteY1105" fmla="*/ 423278 h 2640412"/>
              <a:gd name="connsiteX1106" fmla="*/ 3049714 w 3441954"/>
              <a:gd name="connsiteY1106" fmla="*/ 426230 h 2640412"/>
              <a:gd name="connsiteX1107" fmla="*/ 3053906 w 3441954"/>
              <a:gd name="connsiteY1107" fmla="*/ 430802 h 2640412"/>
              <a:gd name="connsiteX1108" fmla="*/ 3050572 w 3441954"/>
              <a:gd name="connsiteY1108" fmla="*/ 453662 h 2640412"/>
              <a:gd name="connsiteX1109" fmla="*/ 3029998 w 3441954"/>
              <a:gd name="connsiteY1109" fmla="*/ 456139 h 2640412"/>
              <a:gd name="connsiteX1110" fmla="*/ 3027521 w 3441954"/>
              <a:gd name="connsiteY1110" fmla="*/ 432041 h 2640412"/>
              <a:gd name="connsiteX1111" fmla="*/ 3037046 w 3441954"/>
              <a:gd name="connsiteY1111" fmla="*/ 426135 h 2640412"/>
              <a:gd name="connsiteX1112" fmla="*/ 3019711 w 3441954"/>
              <a:gd name="connsiteY1112" fmla="*/ 429183 h 2640412"/>
              <a:gd name="connsiteX1113" fmla="*/ 2994851 w 3441954"/>
              <a:gd name="connsiteY1113" fmla="*/ 433946 h 2640412"/>
              <a:gd name="connsiteX1114" fmla="*/ 2937605 w 3441954"/>
              <a:gd name="connsiteY1114" fmla="*/ 442232 h 2640412"/>
              <a:gd name="connsiteX1115" fmla="*/ 2929033 w 3441954"/>
              <a:gd name="connsiteY1115" fmla="*/ 445471 h 2640412"/>
              <a:gd name="connsiteX1116" fmla="*/ 2930557 w 3441954"/>
              <a:gd name="connsiteY1116" fmla="*/ 455377 h 2640412"/>
              <a:gd name="connsiteX1117" fmla="*/ 2950274 w 3441954"/>
              <a:gd name="connsiteY1117" fmla="*/ 457758 h 2640412"/>
              <a:gd name="connsiteX1118" fmla="*/ 2949607 w 3441954"/>
              <a:gd name="connsiteY1118" fmla="*/ 456710 h 2640412"/>
              <a:gd name="connsiteX1119" fmla="*/ 2951702 w 3441954"/>
              <a:gd name="connsiteY1119" fmla="*/ 454710 h 2640412"/>
              <a:gd name="connsiteX1120" fmla="*/ 2957418 w 3441954"/>
              <a:gd name="connsiteY1120" fmla="*/ 456234 h 2640412"/>
              <a:gd name="connsiteX1121" fmla="*/ 2956274 w 3441954"/>
              <a:gd name="connsiteY1121" fmla="*/ 457663 h 2640412"/>
              <a:gd name="connsiteX1122" fmla="*/ 2980087 w 3441954"/>
              <a:gd name="connsiteY1122" fmla="*/ 456806 h 2640412"/>
              <a:gd name="connsiteX1123" fmla="*/ 2987040 w 3441954"/>
              <a:gd name="connsiteY1123" fmla="*/ 457472 h 2640412"/>
              <a:gd name="connsiteX1124" fmla="*/ 3008567 w 3441954"/>
              <a:gd name="connsiteY1124" fmla="*/ 457187 h 2640412"/>
              <a:gd name="connsiteX1125" fmla="*/ 3029903 w 3441954"/>
              <a:gd name="connsiteY1125" fmla="*/ 457853 h 2640412"/>
              <a:gd name="connsiteX1126" fmla="*/ 3082766 w 3441954"/>
              <a:gd name="connsiteY1126" fmla="*/ 465759 h 2640412"/>
              <a:gd name="connsiteX1127" fmla="*/ 3133058 w 3441954"/>
              <a:gd name="connsiteY1127" fmla="*/ 475951 h 2640412"/>
              <a:gd name="connsiteX1128" fmla="*/ 3136202 w 3441954"/>
              <a:gd name="connsiteY1128" fmla="*/ 476999 h 2640412"/>
              <a:gd name="connsiteX1129" fmla="*/ 3144012 w 3441954"/>
              <a:gd name="connsiteY1129" fmla="*/ 474808 h 2640412"/>
              <a:gd name="connsiteX1130" fmla="*/ 3142202 w 3441954"/>
              <a:gd name="connsiteY1130" fmla="*/ 477856 h 2640412"/>
              <a:gd name="connsiteX1131" fmla="*/ 3143345 w 3441954"/>
              <a:gd name="connsiteY1131" fmla="*/ 477951 h 2640412"/>
              <a:gd name="connsiteX1132" fmla="*/ 3160871 w 3441954"/>
              <a:gd name="connsiteY1132" fmla="*/ 476522 h 2640412"/>
              <a:gd name="connsiteX1133" fmla="*/ 3176493 w 3441954"/>
              <a:gd name="connsiteY1133" fmla="*/ 475189 h 2640412"/>
              <a:gd name="connsiteX1134" fmla="*/ 3180017 w 3441954"/>
              <a:gd name="connsiteY1134" fmla="*/ 480618 h 2640412"/>
              <a:gd name="connsiteX1135" fmla="*/ 3182684 w 3441954"/>
              <a:gd name="connsiteY1135" fmla="*/ 480904 h 2640412"/>
              <a:gd name="connsiteX1136" fmla="*/ 3189542 w 3441954"/>
              <a:gd name="connsiteY1136" fmla="*/ 490619 h 2640412"/>
              <a:gd name="connsiteX1137" fmla="*/ 3199257 w 3441954"/>
              <a:gd name="connsiteY1137" fmla="*/ 494429 h 2640412"/>
              <a:gd name="connsiteX1138" fmla="*/ 3207735 w 3441954"/>
              <a:gd name="connsiteY1138" fmla="*/ 496715 h 2640412"/>
              <a:gd name="connsiteX1139" fmla="*/ 3213640 w 3441954"/>
              <a:gd name="connsiteY1139" fmla="*/ 502240 h 2640412"/>
              <a:gd name="connsiteX1140" fmla="*/ 3213926 w 3441954"/>
              <a:gd name="connsiteY1140" fmla="*/ 502335 h 2640412"/>
              <a:gd name="connsiteX1141" fmla="*/ 3219736 w 3441954"/>
              <a:gd name="connsiteY1141" fmla="*/ 512051 h 2640412"/>
              <a:gd name="connsiteX1142" fmla="*/ 3224879 w 3441954"/>
              <a:gd name="connsiteY1142" fmla="*/ 516527 h 2640412"/>
              <a:gd name="connsiteX1143" fmla="*/ 3224879 w 3441954"/>
              <a:gd name="connsiteY1143" fmla="*/ 517766 h 2640412"/>
              <a:gd name="connsiteX1144" fmla="*/ 3231166 w 3441954"/>
              <a:gd name="connsiteY1144" fmla="*/ 522242 h 2640412"/>
              <a:gd name="connsiteX1145" fmla="*/ 3229451 w 3441954"/>
              <a:gd name="connsiteY1145" fmla="*/ 531482 h 2640412"/>
              <a:gd name="connsiteX1146" fmla="*/ 3229451 w 3441954"/>
              <a:gd name="connsiteY1146" fmla="*/ 531767 h 2640412"/>
              <a:gd name="connsiteX1147" fmla="*/ 3228975 w 3441954"/>
              <a:gd name="connsiteY1147" fmla="*/ 536911 h 2640412"/>
              <a:gd name="connsiteX1148" fmla="*/ 3229737 w 3441954"/>
              <a:gd name="connsiteY1148" fmla="*/ 537578 h 2640412"/>
              <a:gd name="connsiteX1149" fmla="*/ 3234785 w 3441954"/>
              <a:gd name="connsiteY1149" fmla="*/ 534149 h 2640412"/>
              <a:gd name="connsiteX1150" fmla="*/ 3229737 w 3441954"/>
              <a:gd name="connsiteY1150" fmla="*/ 551865 h 2640412"/>
              <a:gd name="connsiteX1151" fmla="*/ 3219355 w 3441954"/>
              <a:gd name="connsiteY1151" fmla="*/ 563390 h 2640412"/>
              <a:gd name="connsiteX1152" fmla="*/ 3226499 w 3441954"/>
              <a:gd name="connsiteY1152" fmla="*/ 571010 h 2640412"/>
              <a:gd name="connsiteX1153" fmla="*/ 3229928 w 3441954"/>
              <a:gd name="connsiteY1153" fmla="*/ 587393 h 2640412"/>
              <a:gd name="connsiteX1154" fmla="*/ 3219588 w 3441954"/>
              <a:gd name="connsiteY1154" fmla="*/ 594089 h 2640412"/>
              <a:gd name="connsiteX1155" fmla="*/ 3223927 w 3441954"/>
              <a:gd name="connsiteY1155" fmla="*/ 583964 h 2640412"/>
              <a:gd name="connsiteX1156" fmla="*/ 3224022 w 3441954"/>
              <a:gd name="connsiteY1156" fmla="*/ 583869 h 2640412"/>
              <a:gd name="connsiteX1157" fmla="*/ 3223927 w 3441954"/>
              <a:gd name="connsiteY1157" fmla="*/ 583964 h 2640412"/>
              <a:gd name="connsiteX1158" fmla="*/ 3223927 w 3441954"/>
              <a:gd name="connsiteY1158" fmla="*/ 583964 h 2640412"/>
              <a:gd name="connsiteX1159" fmla="*/ 3218307 w 3441954"/>
              <a:gd name="connsiteY1159" fmla="*/ 589584 h 2640412"/>
              <a:gd name="connsiteX1160" fmla="*/ 3218962 w 3441954"/>
              <a:gd name="connsiteY1160" fmla="*/ 594494 h 2640412"/>
              <a:gd name="connsiteX1161" fmla="*/ 3218307 w 3441954"/>
              <a:gd name="connsiteY1161" fmla="*/ 594918 h 2640412"/>
              <a:gd name="connsiteX1162" fmla="*/ 3212783 w 3441954"/>
              <a:gd name="connsiteY1162" fmla="*/ 602062 h 2640412"/>
              <a:gd name="connsiteX1163" fmla="*/ 3198495 w 3441954"/>
              <a:gd name="connsiteY1163" fmla="*/ 601109 h 2640412"/>
              <a:gd name="connsiteX1164" fmla="*/ 3192685 w 3441954"/>
              <a:gd name="connsiteY1164" fmla="*/ 599776 h 2640412"/>
              <a:gd name="connsiteX1165" fmla="*/ 3195447 w 3441954"/>
              <a:gd name="connsiteY1165" fmla="*/ 594442 h 2640412"/>
              <a:gd name="connsiteX1166" fmla="*/ 3192304 w 3441954"/>
              <a:gd name="connsiteY1166" fmla="*/ 595394 h 2640412"/>
              <a:gd name="connsiteX1167" fmla="*/ 3186494 w 3441954"/>
              <a:gd name="connsiteY1167" fmla="*/ 594061 h 2640412"/>
              <a:gd name="connsiteX1168" fmla="*/ 3191637 w 3441954"/>
              <a:gd name="connsiteY1168" fmla="*/ 584060 h 2640412"/>
              <a:gd name="connsiteX1169" fmla="*/ 3173825 w 3441954"/>
              <a:gd name="connsiteY1169" fmla="*/ 590156 h 2640412"/>
              <a:gd name="connsiteX1170" fmla="*/ 3110484 w 3441954"/>
              <a:gd name="connsiteY1170" fmla="*/ 614444 h 2640412"/>
              <a:gd name="connsiteX1171" fmla="*/ 3069622 w 3441954"/>
              <a:gd name="connsiteY1171" fmla="*/ 627875 h 2640412"/>
              <a:gd name="connsiteX1172" fmla="*/ 3051048 w 3441954"/>
              <a:gd name="connsiteY1172" fmla="*/ 634161 h 2640412"/>
              <a:gd name="connsiteX1173" fmla="*/ 3024854 w 3441954"/>
              <a:gd name="connsiteY1173" fmla="*/ 644639 h 2640412"/>
              <a:gd name="connsiteX1174" fmla="*/ 3020282 w 3441954"/>
              <a:gd name="connsiteY1174" fmla="*/ 647020 h 2640412"/>
              <a:gd name="connsiteX1175" fmla="*/ 2997899 w 3441954"/>
              <a:gd name="connsiteY1175" fmla="*/ 640257 h 2640412"/>
              <a:gd name="connsiteX1176" fmla="*/ 2997041 w 3441954"/>
              <a:gd name="connsiteY1176" fmla="*/ 639209 h 2640412"/>
              <a:gd name="connsiteX1177" fmla="*/ 2991612 w 3441954"/>
              <a:gd name="connsiteY1177" fmla="*/ 634637 h 2640412"/>
              <a:gd name="connsiteX1178" fmla="*/ 2988278 w 3441954"/>
              <a:gd name="connsiteY1178" fmla="*/ 630446 h 2640412"/>
              <a:gd name="connsiteX1179" fmla="*/ 2980277 w 3441954"/>
              <a:gd name="connsiteY1179" fmla="*/ 625779 h 2640412"/>
              <a:gd name="connsiteX1180" fmla="*/ 2981992 w 3441954"/>
              <a:gd name="connsiteY1180" fmla="*/ 624827 h 2640412"/>
              <a:gd name="connsiteX1181" fmla="*/ 2973991 w 3441954"/>
              <a:gd name="connsiteY1181" fmla="*/ 620159 h 2640412"/>
              <a:gd name="connsiteX1182" fmla="*/ 2989898 w 3441954"/>
              <a:gd name="connsiteY1182" fmla="*/ 614730 h 2640412"/>
              <a:gd name="connsiteX1183" fmla="*/ 3018187 w 3441954"/>
              <a:gd name="connsiteY1183" fmla="*/ 609206 h 2640412"/>
              <a:gd name="connsiteX1184" fmla="*/ 3043143 w 3441954"/>
              <a:gd name="connsiteY1184" fmla="*/ 600062 h 2640412"/>
              <a:gd name="connsiteX1185" fmla="*/ 3034379 w 3441954"/>
              <a:gd name="connsiteY1185" fmla="*/ 602443 h 2640412"/>
              <a:gd name="connsiteX1186" fmla="*/ 2988374 w 3441954"/>
              <a:gd name="connsiteY1186" fmla="*/ 613682 h 2640412"/>
              <a:gd name="connsiteX1187" fmla="*/ 2963323 w 3441954"/>
              <a:gd name="connsiteY1187" fmla="*/ 620636 h 2640412"/>
              <a:gd name="connsiteX1188" fmla="*/ 2962847 w 3441954"/>
              <a:gd name="connsiteY1188" fmla="*/ 623112 h 2640412"/>
              <a:gd name="connsiteX1189" fmla="*/ 2961132 w 3441954"/>
              <a:gd name="connsiteY1189" fmla="*/ 626636 h 2640412"/>
              <a:gd name="connsiteX1190" fmla="*/ 2958941 w 3441954"/>
              <a:gd name="connsiteY1190" fmla="*/ 644543 h 2640412"/>
              <a:gd name="connsiteX1191" fmla="*/ 2946178 w 3441954"/>
              <a:gd name="connsiteY1191" fmla="*/ 645496 h 2640412"/>
              <a:gd name="connsiteX1192" fmla="*/ 2943035 w 3441954"/>
              <a:gd name="connsiteY1192" fmla="*/ 646639 h 2640412"/>
              <a:gd name="connsiteX1193" fmla="*/ 2955512 w 3441954"/>
              <a:gd name="connsiteY1193" fmla="*/ 645115 h 2640412"/>
              <a:gd name="connsiteX1194" fmla="*/ 2967895 w 3441954"/>
              <a:gd name="connsiteY1194" fmla="*/ 645782 h 2640412"/>
              <a:gd name="connsiteX1195" fmla="*/ 2981135 w 3441954"/>
              <a:gd name="connsiteY1195" fmla="*/ 644353 h 2640412"/>
              <a:gd name="connsiteX1196" fmla="*/ 2975324 w 3441954"/>
              <a:gd name="connsiteY1196" fmla="*/ 651401 h 2640412"/>
              <a:gd name="connsiteX1197" fmla="*/ 2987326 w 3441954"/>
              <a:gd name="connsiteY1197" fmla="*/ 650068 h 2640412"/>
              <a:gd name="connsiteX1198" fmla="*/ 2964942 w 3441954"/>
              <a:gd name="connsiteY1198" fmla="*/ 658831 h 2640412"/>
              <a:gd name="connsiteX1199" fmla="*/ 2967800 w 3441954"/>
              <a:gd name="connsiteY1199" fmla="*/ 664832 h 2640412"/>
              <a:gd name="connsiteX1200" fmla="*/ 2972181 w 3441954"/>
              <a:gd name="connsiteY1200" fmla="*/ 673595 h 2640412"/>
              <a:gd name="connsiteX1201" fmla="*/ 2960751 w 3441954"/>
              <a:gd name="connsiteY1201" fmla="*/ 667975 h 2640412"/>
              <a:gd name="connsiteX1202" fmla="*/ 2944939 w 3441954"/>
              <a:gd name="connsiteY1202" fmla="*/ 661403 h 2640412"/>
              <a:gd name="connsiteX1203" fmla="*/ 2944559 w 3441954"/>
              <a:gd name="connsiteY1203" fmla="*/ 660831 h 2640412"/>
              <a:gd name="connsiteX1204" fmla="*/ 2942368 w 3441954"/>
              <a:gd name="connsiteY1204" fmla="*/ 659593 h 2640412"/>
              <a:gd name="connsiteX1205" fmla="*/ 2938653 w 3441954"/>
              <a:gd name="connsiteY1205" fmla="*/ 655783 h 2640412"/>
              <a:gd name="connsiteX1206" fmla="*/ 2942273 w 3441954"/>
              <a:gd name="connsiteY1206" fmla="*/ 646829 h 2640412"/>
              <a:gd name="connsiteX1207" fmla="*/ 2927795 w 3441954"/>
              <a:gd name="connsiteY1207" fmla="*/ 642829 h 2640412"/>
              <a:gd name="connsiteX1208" fmla="*/ 2922842 w 3441954"/>
              <a:gd name="connsiteY1208" fmla="*/ 637209 h 2640412"/>
              <a:gd name="connsiteX1209" fmla="*/ 2922651 w 3441954"/>
              <a:gd name="connsiteY1209" fmla="*/ 637209 h 2640412"/>
              <a:gd name="connsiteX1210" fmla="*/ 2922651 w 3441954"/>
              <a:gd name="connsiteY1210" fmla="*/ 637114 h 2640412"/>
              <a:gd name="connsiteX1211" fmla="*/ 2921127 w 3441954"/>
              <a:gd name="connsiteY1211" fmla="*/ 632828 h 2640412"/>
              <a:gd name="connsiteX1212" fmla="*/ 2916364 w 3441954"/>
              <a:gd name="connsiteY1212" fmla="*/ 631589 h 2640412"/>
              <a:gd name="connsiteX1213" fmla="*/ 2920937 w 3441954"/>
              <a:gd name="connsiteY1213" fmla="*/ 627398 h 2640412"/>
              <a:gd name="connsiteX1214" fmla="*/ 2920937 w 3441954"/>
              <a:gd name="connsiteY1214" fmla="*/ 626446 h 2640412"/>
              <a:gd name="connsiteX1215" fmla="*/ 2921127 w 3441954"/>
              <a:gd name="connsiteY1215" fmla="*/ 625303 h 2640412"/>
              <a:gd name="connsiteX1216" fmla="*/ 2908364 w 3441954"/>
              <a:gd name="connsiteY1216" fmla="*/ 629018 h 2640412"/>
              <a:gd name="connsiteX1217" fmla="*/ 2895410 w 3441954"/>
              <a:gd name="connsiteY1217" fmla="*/ 627970 h 2640412"/>
              <a:gd name="connsiteX1218" fmla="*/ 2898934 w 3441954"/>
              <a:gd name="connsiteY1218" fmla="*/ 624636 h 2640412"/>
              <a:gd name="connsiteX1219" fmla="*/ 2889218 w 3441954"/>
              <a:gd name="connsiteY1219" fmla="*/ 622350 h 2640412"/>
              <a:gd name="connsiteX1220" fmla="*/ 2890361 w 3441954"/>
              <a:gd name="connsiteY1220" fmla="*/ 621207 h 2640412"/>
              <a:gd name="connsiteX1221" fmla="*/ 2887599 w 3441954"/>
              <a:gd name="connsiteY1221" fmla="*/ 621874 h 2640412"/>
              <a:gd name="connsiteX1222" fmla="*/ 2888456 w 3441954"/>
              <a:gd name="connsiteY1222" fmla="*/ 622255 h 2640412"/>
              <a:gd name="connsiteX1223" fmla="*/ 2886266 w 3441954"/>
              <a:gd name="connsiteY1223" fmla="*/ 623112 h 2640412"/>
              <a:gd name="connsiteX1224" fmla="*/ 2886266 w 3441954"/>
              <a:gd name="connsiteY1224" fmla="*/ 623207 h 2640412"/>
              <a:gd name="connsiteX1225" fmla="*/ 2885694 w 3441954"/>
              <a:gd name="connsiteY1225" fmla="*/ 624255 h 2640412"/>
              <a:gd name="connsiteX1226" fmla="*/ 2894838 w 3441954"/>
              <a:gd name="connsiteY1226" fmla="*/ 627875 h 2640412"/>
              <a:gd name="connsiteX1227" fmla="*/ 2883408 w 3441954"/>
              <a:gd name="connsiteY1227" fmla="*/ 631399 h 2640412"/>
              <a:gd name="connsiteX1228" fmla="*/ 2885313 w 3441954"/>
              <a:gd name="connsiteY1228" fmla="*/ 634447 h 2640412"/>
              <a:gd name="connsiteX1229" fmla="*/ 2887123 w 3441954"/>
              <a:gd name="connsiteY1229" fmla="*/ 634352 h 2640412"/>
              <a:gd name="connsiteX1230" fmla="*/ 2889885 w 3441954"/>
              <a:gd name="connsiteY1230" fmla="*/ 637495 h 2640412"/>
              <a:gd name="connsiteX1231" fmla="*/ 2889409 w 3441954"/>
              <a:gd name="connsiteY1231" fmla="*/ 638543 h 2640412"/>
              <a:gd name="connsiteX1232" fmla="*/ 2891600 w 3441954"/>
              <a:gd name="connsiteY1232" fmla="*/ 640162 h 2640412"/>
              <a:gd name="connsiteX1233" fmla="*/ 2893314 w 3441954"/>
              <a:gd name="connsiteY1233" fmla="*/ 640067 h 2640412"/>
              <a:gd name="connsiteX1234" fmla="*/ 2896076 w 3441954"/>
              <a:gd name="connsiteY1234" fmla="*/ 643210 h 2640412"/>
              <a:gd name="connsiteX1235" fmla="*/ 2903506 w 3441954"/>
              <a:gd name="connsiteY1235" fmla="*/ 654354 h 2640412"/>
              <a:gd name="connsiteX1236" fmla="*/ 2904935 w 3441954"/>
              <a:gd name="connsiteY1236" fmla="*/ 659212 h 2640412"/>
              <a:gd name="connsiteX1237" fmla="*/ 2915412 w 3441954"/>
              <a:gd name="connsiteY1237" fmla="*/ 659498 h 2640412"/>
              <a:gd name="connsiteX1238" fmla="*/ 2926652 w 3441954"/>
              <a:gd name="connsiteY1238" fmla="*/ 660736 h 2640412"/>
              <a:gd name="connsiteX1239" fmla="*/ 2942273 w 3441954"/>
              <a:gd name="connsiteY1239" fmla="*/ 664832 h 2640412"/>
              <a:gd name="connsiteX1240" fmla="*/ 2961894 w 3441954"/>
              <a:gd name="connsiteY1240" fmla="*/ 683120 h 2640412"/>
              <a:gd name="connsiteX1241" fmla="*/ 2968276 w 3441954"/>
              <a:gd name="connsiteY1241" fmla="*/ 703598 h 2640412"/>
              <a:gd name="connsiteX1242" fmla="*/ 2968657 w 3441954"/>
              <a:gd name="connsiteY1242" fmla="*/ 703598 h 2640412"/>
              <a:gd name="connsiteX1243" fmla="*/ 2968371 w 3441954"/>
              <a:gd name="connsiteY1243" fmla="*/ 703789 h 2640412"/>
              <a:gd name="connsiteX1244" fmla="*/ 2970181 w 3441954"/>
              <a:gd name="connsiteY1244" fmla="*/ 709313 h 2640412"/>
              <a:gd name="connsiteX1245" fmla="*/ 2974943 w 3441954"/>
              <a:gd name="connsiteY1245" fmla="*/ 709313 h 2640412"/>
              <a:gd name="connsiteX1246" fmla="*/ 2970848 w 3441954"/>
              <a:gd name="connsiteY1246" fmla="*/ 711599 h 2640412"/>
              <a:gd name="connsiteX1247" fmla="*/ 2972181 w 3441954"/>
              <a:gd name="connsiteY1247" fmla="*/ 715695 h 2640412"/>
              <a:gd name="connsiteX1248" fmla="*/ 2974372 w 3441954"/>
              <a:gd name="connsiteY1248" fmla="*/ 724363 h 2640412"/>
              <a:gd name="connsiteX1249" fmla="*/ 2962656 w 3441954"/>
              <a:gd name="connsiteY1249" fmla="*/ 736555 h 2640412"/>
              <a:gd name="connsiteX1250" fmla="*/ 2962942 w 3441954"/>
              <a:gd name="connsiteY1250" fmla="*/ 743603 h 2640412"/>
              <a:gd name="connsiteX1251" fmla="*/ 2964847 w 3441954"/>
              <a:gd name="connsiteY1251" fmla="*/ 743889 h 2640412"/>
              <a:gd name="connsiteX1252" fmla="*/ 2970086 w 3441954"/>
              <a:gd name="connsiteY1252" fmla="*/ 743413 h 2640412"/>
              <a:gd name="connsiteX1253" fmla="*/ 2973134 w 3441954"/>
              <a:gd name="connsiteY1253" fmla="*/ 744937 h 2640412"/>
              <a:gd name="connsiteX1254" fmla="*/ 2976848 w 3441954"/>
              <a:gd name="connsiteY1254" fmla="*/ 745413 h 2640412"/>
              <a:gd name="connsiteX1255" fmla="*/ 3009995 w 3441954"/>
              <a:gd name="connsiteY1255" fmla="*/ 747223 h 2640412"/>
              <a:gd name="connsiteX1256" fmla="*/ 3070098 w 3441954"/>
              <a:gd name="connsiteY1256" fmla="*/ 754748 h 2640412"/>
              <a:gd name="connsiteX1257" fmla="*/ 3078575 w 3441954"/>
              <a:gd name="connsiteY1257" fmla="*/ 756938 h 2640412"/>
              <a:gd name="connsiteX1258" fmla="*/ 3136964 w 3441954"/>
              <a:gd name="connsiteY1258" fmla="*/ 770369 h 2640412"/>
              <a:gd name="connsiteX1259" fmla="*/ 3143536 w 3441954"/>
              <a:gd name="connsiteY1259" fmla="*/ 772178 h 2640412"/>
              <a:gd name="connsiteX1260" fmla="*/ 3171539 w 3441954"/>
              <a:gd name="connsiteY1260" fmla="*/ 784085 h 2640412"/>
              <a:gd name="connsiteX1261" fmla="*/ 3177635 w 3441954"/>
              <a:gd name="connsiteY1261" fmla="*/ 787037 h 2640412"/>
              <a:gd name="connsiteX1262" fmla="*/ 3181255 w 3441954"/>
              <a:gd name="connsiteY1262" fmla="*/ 789895 h 2640412"/>
              <a:gd name="connsiteX1263" fmla="*/ 3181636 w 3441954"/>
              <a:gd name="connsiteY1263" fmla="*/ 789800 h 2640412"/>
              <a:gd name="connsiteX1264" fmla="*/ 3187637 w 3441954"/>
              <a:gd name="connsiteY1264" fmla="*/ 789133 h 2640412"/>
              <a:gd name="connsiteX1265" fmla="*/ 3192018 w 3441954"/>
              <a:gd name="connsiteY1265" fmla="*/ 787037 h 2640412"/>
              <a:gd name="connsiteX1266" fmla="*/ 3193256 w 3441954"/>
              <a:gd name="connsiteY1266" fmla="*/ 787133 h 2640412"/>
              <a:gd name="connsiteX1267" fmla="*/ 3192494 w 3441954"/>
              <a:gd name="connsiteY1267" fmla="*/ 789133 h 2640412"/>
              <a:gd name="connsiteX1268" fmla="*/ 3191447 w 3441954"/>
              <a:gd name="connsiteY1268" fmla="*/ 789800 h 2640412"/>
              <a:gd name="connsiteX1269" fmla="*/ 3185731 w 3441954"/>
              <a:gd name="connsiteY1269" fmla="*/ 793038 h 2640412"/>
              <a:gd name="connsiteX1270" fmla="*/ 3210782 w 3441954"/>
              <a:gd name="connsiteY1270" fmla="*/ 800944 h 2640412"/>
              <a:gd name="connsiteX1271" fmla="*/ 3233071 w 3441954"/>
              <a:gd name="connsiteY1271" fmla="*/ 806468 h 2640412"/>
              <a:gd name="connsiteX1272" fmla="*/ 3238214 w 3441954"/>
              <a:gd name="connsiteY1272" fmla="*/ 811802 h 2640412"/>
              <a:gd name="connsiteX1273" fmla="*/ 3239357 w 3441954"/>
              <a:gd name="connsiteY1273" fmla="*/ 812088 h 2640412"/>
              <a:gd name="connsiteX1274" fmla="*/ 3244025 w 3441954"/>
              <a:gd name="connsiteY1274" fmla="*/ 819422 h 2640412"/>
              <a:gd name="connsiteX1275" fmla="*/ 3236214 w 3441954"/>
              <a:gd name="connsiteY1275" fmla="*/ 823328 h 2640412"/>
              <a:gd name="connsiteX1276" fmla="*/ 3233356 w 3441954"/>
              <a:gd name="connsiteY1276" fmla="*/ 832757 h 2640412"/>
              <a:gd name="connsiteX1277" fmla="*/ 3229356 w 3441954"/>
              <a:gd name="connsiteY1277" fmla="*/ 842854 h 2640412"/>
              <a:gd name="connsiteX1278" fmla="*/ 3194971 w 3441954"/>
              <a:gd name="connsiteY1278" fmla="*/ 850855 h 2640412"/>
              <a:gd name="connsiteX1279" fmla="*/ 3192589 w 3441954"/>
              <a:gd name="connsiteY1279" fmla="*/ 851807 h 2640412"/>
              <a:gd name="connsiteX1280" fmla="*/ 3239643 w 3441954"/>
              <a:gd name="connsiteY1280" fmla="*/ 862952 h 2640412"/>
              <a:gd name="connsiteX1281" fmla="*/ 3234881 w 3441954"/>
              <a:gd name="connsiteY1281" fmla="*/ 866000 h 2640412"/>
              <a:gd name="connsiteX1282" fmla="*/ 3245835 w 3441954"/>
              <a:gd name="connsiteY1282" fmla="*/ 868571 h 2640412"/>
              <a:gd name="connsiteX1283" fmla="*/ 3217640 w 3441954"/>
              <a:gd name="connsiteY1283" fmla="*/ 870667 h 2640412"/>
              <a:gd name="connsiteX1284" fmla="*/ 3172111 w 3441954"/>
              <a:gd name="connsiteY1284" fmla="*/ 858570 h 2640412"/>
              <a:gd name="connsiteX1285" fmla="*/ 3165062 w 3441954"/>
              <a:gd name="connsiteY1285" fmla="*/ 859237 h 2640412"/>
              <a:gd name="connsiteX1286" fmla="*/ 3164967 w 3441954"/>
              <a:gd name="connsiteY1286" fmla="*/ 859237 h 2640412"/>
              <a:gd name="connsiteX1287" fmla="*/ 3166586 w 3441954"/>
              <a:gd name="connsiteY1287" fmla="*/ 859999 h 2640412"/>
              <a:gd name="connsiteX1288" fmla="*/ 3165920 w 3441954"/>
              <a:gd name="connsiteY1288" fmla="*/ 862856 h 2640412"/>
              <a:gd name="connsiteX1289" fmla="*/ 3167920 w 3441954"/>
              <a:gd name="connsiteY1289" fmla="*/ 863523 h 2640412"/>
              <a:gd name="connsiteX1290" fmla="*/ 3172778 w 3441954"/>
              <a:gd name="connsiteY1290" fmla="*/ 865714 h 2640412"/>
              <a:gd name="connsiteX1291" fmla="*/ 3172778 w 3441954"/>
              <a:gd name="connsiteY1291" fmla="*/ 866762 h 2640412"/>
              <a:gd name="connsiteX1292" fmla="*/ 3185255 w 3441954"/>
              <a:gd name="connsiteY1292" fmla="*/ 870095 h 2640412"/>
              <a:gd name="connsiteX1293" fmla="*/ 3200781 w 3441954"/>
              <a:gd name="connsiteY1293" fmla="*/ 868762 h 2640412"/>
              <a:gd name="connsiteX1294" fmla="*/ 3206972 w 3441954"/>
              <a:gd name="connsiteY1294" fmla="*/ 874477 h 2640412"/>
              <a:gd name="connsiteX1295" fmla="*/ 3211544 w 3441954"/>
              <a:gd name="connsiteY1295" fmla="*/ 883430 h 2640412"/>
              <a:gd name="connsiteX1296" fmla="*/ 3210401 w 3441954"/>
              <a:gd name="connsiteY1296" fmla="*/ 884764 h 2640412"/>
              <a:gd name="connsiteX1297" fmla="*/ 3213640 w 3441954"/>
              <a:gd name="connsiteY1297" fmla="*/ 886955 h 2640412"/>
              <a:gd name="connsiteX1298" fmla="*/ 3207163 w 3441954"/>
              <a:gd name="connsiteY1298" fmla="*/ 889622 h 2640412"/>
              <a:gd name="connsiteX1299" fmla="*/ 3206210 w 3441954"/>
              <a:gd name="connsiteY1299" fmla="*/ 889336 h 2640412"/>
              <a:gd name="connsiteX1300" fmla="*/ 3203543 w 3441954"/>
              <a:gd name="connsiteY1300" fmla="*/ 892574 h 2640412"/>
              <a:gd name="connsiteX1301" fmla="*/ 3202019 w 3441954"/>
              <a:gd name="connsiteY1301" fmla="*/ 896384 h 2640412"/>
              <a:gd name="connsiteX1302" fmla="*/ 3203734 w 3441954"/>
              <a:gd name="connsiteY1302" fmla="*/ 896956 h 2640412"/>
              <a:gd name="connsiteX1303" fmla="*/ 3235928 w 3441954"/>
              <a:gd name="connsiteY1303" fmla="*/ 900194 h 2640412"/>
              <a:gd name="connsiteX1304" fmla="*/ 3255169 w 3441954"/>
              <a:gd name="connsiteY1304" fmla="*/ 904671 h 2640412"/>
              <a:gd name="connsiteX1305" fmla="*/ 3250883 w 3441954"/>
              <a:gd name="connsiteY1305" fmla="*/ 908386 h 2640412"/>
              <a:gd name="connsiteX1306" fmla="*/ 3206877 w 3441954"/>
              <a:gd name="connsiteY1306" fmla="*/ 914577 h 2640412"/>
              <a:gd name="connsiteX1307" fmla="*/ 3210687 w 3441954"/>
              <a:gd name="connsiteY1307" fmla="*/ 915911 h 2640412"/>
              <a:gd name="connsiteX1308" fmla="*/ 3198305 w 3441954"/>
              <a:gd name="connsiteY1308" fmla="*/ 916863 h 2640412"/>
              <a:gd name="connsiteX1309" fmla="*/ 3194114 w 3441954"/>
              <a:gd name="connsiteY1309" fmla="*/ 917435 h 2640412"/>
              <a:gd name="connsiteX1310" fmla="*/ 3196114 w 3441954"/>
              <a:gd name="connsiteY1310" fmla="*/ 915911 h 2640412"/>
              <a:gd name="connsiteX1311" fmla="*/ 3197162 w 3441954"/>
              <a:gd name="connsiteY1311" fmla="*/ 915530 h 2640412"/>
              <a:gd name="connsiteX1312" fmla="*/ 3187160 w 3441954"/>
              <a:gd name="connsiteY1312" fmla="*/ 915625 h 2640412"/>
              <a:gd name="connsiteX1313" fmla="*/ 3144298 w 3441954"/>
              <a:gd name="connsiteY1313" fmla="*/ 914006 h 2640412"/>
              <a:gd name="connsiteX1314" fmla="*/ 3137249 w 3441954"/>
              <a:gd name="connsiteY1314" fmla="*/ 913529 h 2640412"/>
              <a:gd name="connsiteX1315" fmla="*/ 3116104 w 3441954"/>
              <a:gd name="connsiteY1315" fmla="*/ 912767 h 2640412"/>
              <a:gd name="connsiteX1316" fmla="*/ 3117152 w 3441954"/>
              <a:gd name="connsiteY1316" fmla="*/ 912291 h 2640412"/>
              <a:gd name="connsiteX1317" fmla="*/ 3085814 w 3441954"/>
              <a:gd name="connsiteY1317" fmla="*/ 910291 h 2640412"/>
              <a:gd name="connsiteX1318" fmla="*/ 3077528 w 3441954"/>
              <a:gd name="connsiteY1318" fmla="*/ 912291 h 2640412"/>
              <a:gd name="connsiteX1319" fmla="*/ 3081814 w 3441954"/>
              <a:gd name="connsiteY1319" fmla="*/ 909910 h 2640412"/>
              <a:gd name="connsiteX1320" fmla="*/ 3072289 w 3441954"/>
              <a:gd name="connsiteY1320" fmla="*/ 908957 h 2640412"/>
              <a:gd name="connsiteX1321" fmla="*/ 3068669 w 3441954"/>
              <a:gd name="connsiteY1321" fmla="*/ 911053 h 2640412"/>
              <a:gd name="connsiteX1322" fmla="*/ 3065812 w 3441954"/>
              <a:gd name="connsiteY1322" fmla="*/ 914387 h 2640412"/>
              <a:gd name="connsiteX1323" fmla="*/ 3066383 w 3441954"/>
              <a:gd name="connsiteY1323" fmla="*/ 914577 h 2640412"/>
              <a:gd name="connsiteX1324" fmla="*/ 3065812 w 3441954"/>
              <a:gd name="connsiteY1324" fmla="*/ 918673 h 2640412"/>
              <a:gd name="connsiteX1325" fmla="*/ 3072575 w 3441954"/>
              <a:gd name="connsiteY1325" fmla="*/ 920292 h 2640412"/>
              <a:gd name="connsiteX1326" fmla="*/ 3072575 w 3441954"/>
              <a:gd name="connsiteY1326" fmla="*/ 926007 h 2640412"/>
              <a:gd name="connsiteX1327" fmla="*/ 3074099 w 3441954"/>
              <a:gd name="connsiteY1327" fmla="*/ 927055 h 2640412"/>
              <a:gd name="connsiteX1328" fmla="*/ 3084671 w 3441954"/>
              <a:gd name="connsiteY1328" fmla="*/ 926674 h 2640412"/>
              <a:gd name="connsiteX1329" fmla="*/ 3089339 w 3441954"/>
              <a:gd name="connsiteY1329" fmla="*/ 930103 h 2640412"/>
              <a:gd name="connsiteX1330" fmla="*/ 3087910 w 3441954"/>
              <a:gd name="connsiteY1330" fmla="*/ 932198 h 2640412"/>
              <a:gd name="connsiteX1331" fmla="*/ 3090863 w 3441954"/>
              <a:gd name="connsiteY1331" fmla="*/ 932294 h 2640412"/>
              <a:gd name="connsiteX1332" fmla="*/ 3095530 w 3441954"/>
              <a:gd name="connsiteY1332" fmla="*/ 935723 h 2640412"/>
              <a:gd name="connsiteX1333" fmla="*/ 3092672 w 3441954"/>
              <a:gd name="connsiteY1333" fmla="*/ 939342 h 2640412"/>
              <a:gd name="connsiteX1334" fmla="*/ 3091148 w 3441954"/>
              <a:gd name="connsiteY1334" fmla="*/ 940866 h 2640412"/>
              <a:gd name="connsiteX1335" fmla="*/ 3092387 w 3441954"/>
              <a:gd name="connsiteY1335" fmla="*/ 941438 h 2640412"/>
              <a:gd name="connsiteX1336" fmla="*/ 3091244 w 3441954"/>
              <a:gd name="connsiteY1336" fmla="*/ 943628 h 2640412"/>
              <a:gd name="connsiteX1337" fmla="*/ 3098673 w 3441954"/>
              <a:gd name="connsiteY1337" fmla="*/ 947153 h 2640412"/>
              <a:gd name="connsiteX1338" fmla="*/ 3094958 w 3441954"/>
              <a:gd name="connsiteY1338" fmla="*/ 952296 h 2640412"/>
              <a:gd name="connsiteX1339" fmla="*/ 3083910 w 3441954"/>
              <a:gd name="connsiteY1339" fmla="*/ 953058 h 2640412"/>
              <a:gd name="connsiteX1340" fmla="*/ 3072098 w 3441954"/>
              <a:gd name="connsiteY1340" fmla="*/ 946962 h 2640412"/>
              <a:gd name="connsiteX1341" fmla="*/ 3054001 w 3441954"/>
              <a:gd name="connsiteY1341" fmla="*/ 946486 h 2640412"/>
              <a:gd name="connsiteX1342" fmla="*/ 3048762 w 3441954"/>
              <a:gd name="connsiteY1342" fmla="*/ 951153 h 2640412"/>
              <a:gd name="connsiteX1343" fmla="*/ 3044285 w 3441954"/>
              <a:gd name="connsiteY1343" fmla="*/ 954677 h 2640412"/>
              <a:gd name="connsiteX1344" fmla="*/ 3022949 w 3441954"/>
              <a:gd name="connsiteY1344" fmla="*/ 954582 h 2640412"/>
              <a:gd name="connsiteX1345" fmla="*/ 3011614 w 3441954"/>
              <a:gd name="connsiteY1345" fmla="*/ 951439 h 2640412"/>
              <a:gd name="connsiteX1346" fmla="*/ 3003614 w 3441954"/>
              <a:gd name="connsiteY1346" fmla="*/ 947819 h 2640412"/>
              <a:gd name="connsiteX1347" fmla="*/ 2992850 w 3441954"/>
              <a:gd name="connsiteY1347" fmla="*/ 954011 h 2640412"/>
              <a:gd name="connsiteX1348" fmla="*/ 2985802 w 3441954"/>
              <a:gd name="connsiteY1348" fmla="*/ 960583 h 2640412"/>
              <a:gd name="connsiteX1349" fmla="*/ 2983802 w 3441954"/>
              <a:gd name="connsiteY1349" fmla="*/ 962012 h 2640412"/>
              <a:gd name="connsiteX1350" fmla="*/ 2982373 w 3441954"/>
              <a:gd name="connsiteY1350" fmla="*/ 966203 h 2640412"/>
              <a:gd name="connsiteX1351" fmla="*/ 2981897 w 3441954"/>
              <a:gd name="connsiteY1351" fmla="*/ 968393 h 2640412"/>
              <a:gd name="connsiteX1352" fmla="*/ 2974181 w 3441954"/>
              <a:gd name="connsiteY1352" fmla="*/ 971727 h 2640412"/>
              <a:gd name="connsiteX1353" fmla="*/ 2972276 w 3441954"/>
              <a:gd name="connsiteY1353" fmla="*/ 972680 h 2640412"/>
              <a:gd name="connsiteX1354" fmla="*/ 2970943 w 3441954"/>
              <a:gd name="connsiteY1354" fmla="*/ 974775 h 2640412"/>
              <a:gd name="connsiteX1355" fmla="*/ 2964561 w 3441954"/>
              <a:gd name="connsiteY1355" fmla="*/ 978585 h 2640412"/>
              <a:gd name="connsiteX1356" fmla="*/ 2957227 w 3441954"/>
              <a:gd name="connsiteY1356" fmla="*/ 983157 h 2640412"/>
              <a:gd name="connsiteX1357" fmla="*/ 2952560 w 3441954"/>
              <a:gd name="connsiteY1357" fmla="*/ 990301 h 2640412"/>
              <a:gd name="connsiteX1358" fmla="*/ 2946273 w 3441954"/>
              <a:gd name="connsiteY1358" fmla="*/ 993158 h 2640412"/>
              <a:gd name="connsiteX1359" fmla="*/ 2944463 w 3441954"/>
              <a:gd name="connsiteY1359" fmla="*/ 994301 h 2640412"/>
              <a:gd name="connsiteX1360" fmla="*/ 2942082 w 3441954"/>
              <a:gd name="connsiteY1360" fmla="*/ 997064 h 2640412"/>
              <a:gd name="connsiteX1361" fmla="*/ 2939034 w 3441954"/>
              <a:gd name="connsiteY1361" fmla="*/ 1000778 h 2640412"/>
              <a:gd name="connsiteX1362" fmla="*/ 2935700 w 3441954"/>
              <a:gd name="connsiteY1362" fmla="*/ 1007255 h 2640412"/>
              <a:gd name="connsiteX1363" fmla="*/ 2934653 w 3441954"/>
              <a:gd name="connsiteY1363" fmla="*/ 1010780 h 2640412"/>
              <a:gd name="connsiteX1364" fmla="*/ 2934462 w 3441954"/>
              <a:gd name="connsiteY1364" fmla="*/ 1015447 h 2640412"/>
              <a:gd name="connsiteX1365" fmla="*/ 2930366 w 3441954"/>
              <a:gd name="connsiteY1365" fmla="*/ 1018209 h 2640412"/>
              <a:gd name="connsiteX1366" fmla="*/ 2928556 w 3441954"/>
              <a:gd name="connsiteY1366" fmla="*/ 1019828 h 2640412"/>
              <a:gd name="connsiteX1367" fmla="*/ 2922270 w 3441954"/>
              <a:gd name="connsiteY1367" fmla="*/ 1025448 h 2640412"/>
              <a:gd name="connsiteX1368" fmla="*/ 2918174 w 3441954"/>
              <a:gd name="connsiteY1368" fmla="*/ 1034497 h 2640412"/>
              <a:gd name="connsiteX1369" fmla="*/ 2917127 w 3441954"/>
              <a:gd name="connsiteY1369" fmla="*/ 1036497 h 2640412"/>
              <a:gd name="connsiteX1370" fmla="*/ 2909793 w 3441954"/>
              <a:gd name="connsiteY1370" fmla="*/ 1041069 h 2640412"/>
              <a:gd name="connsiteX1371" fmla="*/ 2906744 w 3441954"/>
              <a:gd name="connsiteY1371" fmla="*/ 1048403 h 2640412"/>
              <a:gd name="connsiteX1372" fmla="*/ 2905887 w 3441954"/>
              <a:gd name="connsiteY1372" fmla="*/ 1051737 h 2640412"/>
              <a:gd name="connsiteX1373" fmla="*/ 2903887 w 3441954"/>
              <a:gd name="connsiteY1373" fmla="*/ 1053166 h 2640412"/>
              <a:gd name="connsiteX1374" fmla="*/ 2898458 w 3441954"/>
              <a:gd name="connsiteY1374" fmla="*/ 1056214 h 2640412"/>
              <a:gd name="connsiteX1375" fmla="*/ 2895124 w 3441954"/>
              <a:gd name="connsiteY1375" fmla="*/ 1060976 h 2640412"/>
              <a:gd name="connsiteX1376" fmla="*/ 2893886 w 3441954"/>
              <a:gd name="connsiteY1376" fmla="*/ 1065739 h 2640412"/>
              <a:gd name="connsiteX1377" fmla="*/ 2891028 w 3441954"/>
              <a:gd name="connsiteY1377" fmla="*/ 1067072 h 2640412"/>
              <a:gd name="connsiteX1378" fmla="*/ 2888742 w 3441954"/>
              <a:gd name="connsiteY1378" fmla="*/ 1069454 h 2640412"/>
              <a:gd name="connsiteX1379" fmla="*/ 2886361 w 3441954"/>
              <a:gd name="connsiteY1379" fmla="*/ 1069549 h 2640412"/>
              <a:gd name="connsiteX1380" fmla="*/ 2885789 w 3441954"/>
              <a:gd name="connsiteY1380" fmla="*/ 1070311 h 2640412"/>
              <a:gd name="connsiteX1381" fmla="*/ 2885885 w 3441954"/>
              <a:gd name="connsiteY1381" fmla="*/ 1073930 h 2640412"/>
              <a:gd name="connsiteX1382" fmla="*/ 2883027 w 3441954"/>
              <a:gd name="connsiteY1382" fmla="*/ 1078979 h 2640412"/>
              <a:gd name="connsiteX1383" fmla="*/ 2879884 w 3441954"/>
              <a:gd name="connsiteY1383" fmla="*/ 1080884 h 2640412"/>
              <a:gd name="connsiteX1384" fmla="*/ 2877693 w 3441954"/>
              <a:gd name="connsiteY1384" fmla="*/ 1085075 h 2640412"/>
              <a:gd name="connsiteX1385" fmla="*/ 2880931 w 3441954"/>
              <a:gd name="connsiteY1385" fmla="*/ 1088694 h 2640412"/>
              <a:gd name="connsiteX1386" fmla="*/ 2883313 w 3441954"/>
              <a:gd name="connsiteY1386" fmla="*/ 1088504 h 2640412"/>
              <a:gd name="connsiteX1387" fmla="*/ 2884932 w 3441954"/>
              <a:gd name="connsiteY1387" fmla="*/ 1091361 h 2640412"/>
              <a:gd name="connsiteX1388" fmla="*/ 2883408 w 3441954"/>
              <a:gd name="connsiteY1388" fmla="*/ 1093076 h 2640412"/>
              <a:gd name="connsiteX1389" fmla="*/ 2881027 w 3441954"/>
              <a:gd name="connsiteY1389" fmla="*/ 1093171 h 2640412"/>
              <a:gd name="connsiteX1390" fmla="*/ 2879789 w 3441954"/>
              <a:gd name="connsiteY1390" fmla="*/ 1096028 h 2640412"/>
              <a:gd name="connsiteX1391" fmla="*/ 2884646 w 3441954"/>
              <a:gd name="connsiteY1391" fmla="*/ 1097838 h 2640412"/>
              <a:gd name="connsiteX1392" fmla="*/ 2892266 w 3441954"/>
              <a:gd name="connsiteY1392" fmla="*/ 1093838 h 2640412"/>
              <a:gd name="connsiteX1393" fmla="*/ 2894457 w 3441954"/>
              <a:gd name="connsiteY1393" fmla="*/ 1092695 h 2640412"/>
              <a:gd name="connsiteX1394" fmla="*/ 2899220 w 3441954"/>
              <a:gd name="connsiteY1394" fmla="*/ 1092695 h 2640412"/>
              <a:gd name="connsiteX1395" fmla="*/ 2901696 w 3441954"/>
              <a:gd name="connsiteY1395" fmla="*/ 1095171 h 2640412"/>
              <a:gd name="connsiteX1396" fmla="*/ 2901220 w 3441954"/>
              <a:gd name="connsiteY1396" fmla="*/ 1104887 h 2640412"/>
              <a:gd name="connsiteX1397" fmla="*/ 2900839 w 3441954"/>
              <a:gd name="connsiteY1397" fmla="*/ 1106982 h 2640412"/>
              <a:gd name="connsiteX1398" fmla="*/ 2907697 w 3441954"/>
              <a:gd name="connsiteY1398" fmla="*/ 1106506 h 2640412"/>
              <a:gd name="connsiteX1399" fmla="*/ 2907030 w 3441954"/>
              <a:gd name="connsiteY1399" fmla="*/ 1107649 h 2640412"/>
              <a:gd name="connsiteX1400" fmla="*/ 2923127 w 3441954"/>
              <a:gd name="connsiteY1400" fmla="*/ 1106792 h 2640412"/>
              <a:gd name="connsiteX1401" fmla="*/ 2995327 w 3441954"/>
              <a:gd name="connsiteY1401" fmla="*/ 1126223 h 2640412"/>
              <a:gd name="connsiteX1402" fmla="*/ 3022759 w 3441954"/>
              <a:gd name="connsiteY1402" fmla="*/ 1148702 h 2640412"/>
              <a:gd name="connsiteX1403" fmla="*/ 3046000 w 3441954"/>
              <a:gd name="connsiteY1403" fmla="*/ 1171181 h 2640412"/>
              <a:gd name="connsiteX1404" fmla="*/ 3053144 w 3441954"/>
              <a:gd name="connsiteY1404" fmla="*/ 1164323 h 2640412"/>
              <a:gd name="connsiteX1405" fmla="*/ 3064955 w 3441954"/>
              <a:gd name="connsiteY1405" fmla="*/ 1169180 h 2640412"/>
              <a:gd name="connsiteX1406" fmla="*/ 3065240 w 3441954"/>
              <a:gd name="connsiteY1406" fmla="*/ 1170133 h 2640412"/>
              <a:gd name="connsiteX1407" fmla="*/ 3076289 w 3441954"/>
              <a:gd name="connsiteY1407" fmla="*/ 1167466 h 2640412"/>
              <a:gd name="connsiteX1408" fmla="*/ 3080480 w 3441954"/>
              <a:gd name="connsiteY1408" fmla="*/ 1166418 h 2640412"/>
              <a:gd name="connsiteX1409" fmla="*/ 3088291 w 3441954"/>
              <a:gd name="connsiteY1409" fmla="*/ 1164037 h 2640412"/>
              <a:gd name="connsiteX1410" fmla="*/ 3089529 w 3441954"/>
              <a:gd name="connsiteY1410" fmla="*/ 1163846 h 2640412"/>
              <a:gd name="connsiteX1411" fmla="*/ 3091720 w 3441954"/>
              <a:gd name="connsiteY1411" fmla="*/ 1162703 h 2640412"/>
              <a:gd name="connsiteX1412" fmla="*/ 3107341 w 3441954"/>
              <a:gd name="connsiteY1412" fmla="*/ 1156226 h 2640412"/>
              <a:gd name="connsiteX1413" fmla="*/ 3109818 w 3441954"/>
              <a:gd name="connsiteY1413" fmla="*/ 1154036 h 2640412"/>
              <a:gd name="connsiteX1414" fmla="*/ 3114580 w 3441954"/>
              <a:gd name="connsiteY1414" fmla="*/ 1151178 h 2640412"/>
              <a:gd name="connsiteX1415" fmla="*/ 3116580 w 3441954"/>
              <a:gd name="connsiteY1415" fmla="*/ 1150416 h 2640412"/>
              <a:gd name="connsiteX1416" fmla="*/ 3121247 w 3441954"/>
              <a:gd name="connsiteY1416" fmla="*/ 1149178 h 2640412"/>
              <a:gd name="connsiteX1417" fmla="*/ 3139535 w 3441954"/>
              <a:gd name="connsiteY1417" fmla="*/ 1138796 h 2640412"/>
              <a:gd name="connsiteX1418" fmla="*/ 3141821 w 3441954"/>
              <a:gd name="connsiteY1418" fmla="*/ 1137843 h 2640412"/>
              <a:gd name="connsiteX1419" fmla="*/ 3155347 w 3441954"/>
              <a:gd name="connsiteY1419" fmla="*/ 1132604 h 2640412"/>
              <a:gd name="connsiteX1420" fmla="*/ 3163443 w 3441954"/>
              <a:gd name="connsiteY1420" fmla="*/ 1130223 h 2640412"/>
              <a:gd name="connsiteX1421" fmla="*/ 3165729 w 3441954"/>
              <a:gd name="connsiteY1421" fmla="*/ 1129556 h 2640412"/>
              <a:gd name="connsiteX1422" fmla="*/ 3176016 w 3441954"/>
              <a:gd name="connsiteY1422" fmla="*/ 1126318 h 2640412"/>
              <a:gd name="connsiteX1423" fmla="*/ 3180493 w 3441954"/>
              <a:gd name="connsiteY1423" fmla="*/ 1124318 h 2640412"/>
              <a:gd name="connsiteX1424" fmla="*/ 3187446 w 3441954"/>
              <a:gd name="connsiteY1424" fmla="*/ 1122317 h 2640412"/>
              <a:gd name="connsiteX1425" fmla="*/ 3189446 w 3441954"/>
              <a:gd name="connsiteY1425" fmla="*/ 1121174 h 2640412"/>
              <a:gd name="connsiteX1426" fmla="*/ 3201162 w 3441954"/>
              <a:gd name="connsiteY1426" fmla="*/ 1112602 h 2640412"/>
              <a:gd name="connsiteX1427" fmla="*/ 3202400 w 3441954"/>
              <a:gd name="connsiteY1427" fmla="*/ 1112602 h 2640412"/>
              <a:gd name="connsiteX1428" fmla="*/ 3208211 w 3441954"/>
              <a:gd name="connsiteY1428" fmla="*/ 1111078 h 2640412"/>
              <a:gd name="connsiteX1429" fmla="*/ 3214688 w 3441954"/>
              <a:gd name="connsiteY1429" fmla="*/ 1107554 h 2640412"/>
              <a:gd name="connsiteX1430" fmla="*/ 3220593 w 3441954"/>
              <a:gd name="connsiteY1430" fmla="*/ 1106220 h 2640412"/>
              <a:gd name="connsiteX1431" fmla="*/ 3228880 w 3441954"/>
              <a:gd name="connsiteY1431" fmla="*/ 1104696 h 2640412"/>
              <a:gd name="connsiteX1432" fmla="*/ 3237738 w 3441954"/>
              <a:gd name="connsiteY1432" fmla="*/ 1100315 h 2640412"/>
              <a:gd name="connsiteX1433" fmla="*/ 3251645 w 3441954"/>
              <a:gd name="connsiteY1433" fmla="*/ 1096790 h 2640412"/>
              <a:gd name="connsiteX1434" fmla="*/ 3257741 w 3441954"/>
              <a:gd name="connsiteY1434" fmla="*/ 1096790 h 2640412"/>
              <a:gd name="connsiteX1435" fmla="*/ 3265932 w 3441954"/>
              <a:gd name="connsiteY1435" fmla="*/ 1095457 h 2640412"/>
              <a:gd name="connsiteX1436" fmla="*/ 3269456 w 3441954"/>
              <a:gd name="connsiteY1436" fmla="*/ 1094504 h 2640412"/>
              <a:gd name="connsiteX1437" fmla="*/ 3276791 w 3441954"/>
              <a:gd name="connsiteY1437" fmla="*/ 1094314 h 2640412"/>
              <a:gd name="connsiteX1438" fmla="*/ 3282887 w 3441954"/>
              <a:gd name="connsiteY1438" fmla="*/ 1093838 h 2640412"/>
              <a:gd name="connsiteX1439" fmla="*/ 3288316 w 3441954"/>
              <a:gd name="connsiteY1439" fmla="*/ 1091075 h 2640412"/>
              <a:gd name="connsiteX1440" fmla="*/ 3292983 w 3441954"/>
              <a:gd name="connsiteY1440" fmla="*/ 1089932 h 2640412"/>
              <a:gd name="connsiteX1441" fmla="*/ 3299079 w 3441954"/>
              <a:gd name="connsiteY1441" fmla="*/ 1089647 h 2640412"/>
              <a:gd name="connsiteX1442" fmla="*/ 3301460 w 3441954"/>
              <a:gd name="connsiteY1442" fmla="*/ 1089170 h 2640412"/>
              <a:gd name="connsiteX1443" fmla="*/ 3309652 w 3441954"/>
              <a:gd name="connsiteY1443" fmla="*/ 1086884 h 2640412"/>
              <a:gd name="connsiteX1444" fmla="*/ 3311938 w 3441954"/>
              <a:gd name="connsiteY1444" fmla="*/ 1086027 h 2640412"/>
              <a:gd name="connsiteX1445" fmla="*/ 3319558 w 3441954"/>
              <a:gd name="connsiteY1445" fmla="*/ 1082027 h 2640412"/>
              <a:gd name="connsiteX1446" fmla="*/ 3324987 w 3441954"/>
              <a:gd name="connsiteY1446" fmla="*/ 1079264 h 2640412"/>
              <a:gd name="connsiteX1447" fmla="*/ 3330988 w 3441954"/>
              <a:gd name="connsiteY1447" fmla="*/ 1078788 h 2640412"/>
              <a:gd name="connsiteX1448" fmla="*/ 3339179 w 3441954"/>
              <a:gd name="connsiteY1448" fmla="*/ 1076597 h 2640412"/>
              <a:gd name="connsiteX1449" fmla="*/ 3342513 w 3441954"/>
              <a:gd name="connsiteY1449" fmla="*/ 1077169 h 2640412"/>
              <a:gd name="connsiteX1450" fmla="*/ 3345847 w 3441954"/>
              <a:gd name="connsiteY1450" fmla="*/ 1078026 h 2640412"/>
              <a:gd name="connsiteX1451" fmla="*/ 3348038 w 3441954"/>
              <a:gd name="connsiteY1451" fmla="*/ 1076978 h 2640412"/>
              <a:gd name="connsiteX1452" fmla="*/ 3355181 w 3441954"/>
              <a:gd name="connsiteY1452" fmla="*/ 1075835 h 2640412"/>
              <a:gd name="connsiteX1453" fmla="*/ 3360706 w 3441954"/>
              <a:gd name="connsiteY1453" fmla="*/ 1073168 h 2640412"/>
              <a:gd name="connsiteX1454" fmla="*/ 3366706 w 3441954"/>
              <a:gd name="connsiteY1454" fmla="*/ 1072597 h 2640412"/>
              <a:gd name="connsiteX1455" fmla="*/ 3373755 w 3441954"/>
              <a:gd name="connsiteY1455" fmla="*/ 1071168 h 2640412"/>
              <a:gd name="connsiteX1456" fmla="*/ 3382042 w 3441954"/>
              <a:gd name="connsiteY1456" fmla="*/ 1069263 h 2640412"/>
              <a:gd name="connsiteX1457" fmla="*/ 3388710 w 3441954"/>
              <a:gd name="connsiteY1457" fmla="*/ 1066120 h 2640412"/>
              <a:gd name="connsiteX1458" fmla="*/ 3391186 w 3441954"/>
              <a:gd name="connsiteY1458" fmla="*/ 1066120 h 2640412"/>
              <a:gd name="connsiteX1459" fmla="*/ 3398425 w 3441954"/>
              <a:gd name="connsiteY1459" fmla="*/ 1065548 h 2640412"/>
              <a:gd name="connsiteX1460" fmla="*/ 3404330 w 3441954"/>
              <a:gd name="connsiteY1460" fmla="*/ 1064215 h 2640412"/>
              <a:gd name="connsiteX1461" fmla="*/ 3407760 w 3441954"/>
              <a:gd name="connsiteY1461" fmla="*/ 1063167 h 2640412"/>
              <a:gd name="connsiteX1462" fmla="*/ 3416999 w 3441954"/>
              <a:gd name="connsiteY1462" fmla="*/ 1060310 h 2640412"/>
              <a:gd name="connsiteX1463" fmla="*/ 3419285 w 3441954"/>
              <a:gd name="connsiteY1463" fmla="*/ 1059548 h 2640412"/>
              <a:gd name="connsiteX1464" fmla="*/ 3430905 w 3441954"/>
              <a:gd name="connsiteY1464" fmla="*/ 1056214 h 2640412"/>
              <a:gd name="connsiteX1465" fmla="*/ 3436906 w 3441954"/>
              <a:gd name="connsiteY1465" fmla="*/ 1055547 h 2640412"/>
              <a:gd name="connsiteX1466" fmla="*/ 3438259 w 3441954"/>
              <a:gd name="connsiteY1466" fmla="*/ 1054900 h 2640412"/>
              <a:gd name="connsiteX1467" fmla="*/ 3430048 w 3441954"/>
              <a:gd name="connsiteY1467" fmla="*/ 1059548 h 2640412"/>
              <a:gd name="connsiteX1468" fmla="*/ 3420618 w 3441954"/>
              <a:gd name="connsiteY1468" fmla="*/ 1064596 h 2640412"/>
              <a:gd name="connsiteX1469" fmla="*/ 3418237 w 3441954"/>
              <a:gd name="connsiteY1469" fmla="*/ 1069549 h 2640412"/>
              <a:gd name="connsiteX1470" fmla="*/ 3416903 w 3441954"/>
              <a:gd name="connsiteY1470" fmla="*/ 1072597 h 2640412"/>
              <a:gd name="connsiteX1471" fmla="*/ 3407283 w 3441954"/>
              <a:gd name="connsiteY1471" fmla="*/ 1078217 h 2640412"/>
              <a:gd name="connsiteX1472" fmla="*/ 3406140 w 3441954"/>
              <a:gd name="connsiteY1472" fmla="*/ 1082408 h 2640412"/>
              <a:gd name="connsiteX1473" fmla="*/ 3407378 w 3441954"/>
              <a:gd name="connsiteY1473" fmla="*/ 1092028 h 2640412"/>
              <a:gd name="connsiteX1474" fmla="*/ 3405188 w 3441954"/>
              <a:gd name="connsiteY1474" fmla="*/ 1096219 h 2640412"/>
              <a:gd name="connsiteX1475" fmla="*/ 3401378 w 3441954"/>
              <a:gd name="connsiteY1475" fmla="*/ 1100791 h 2640412"/>
              <a:gd name="connsiteX1476" fmla="*/ 3397472 w 3441954"/>
              <a:gd name="connsiteY1476" fmla="*/ 1108316 h 2640412"/>
              <a:gd name="connsiteX1477" fmla="*/ 3396044 w 3441954"/>
              <a:gd name="connsiteY1477" fmla="*/ 1110125 h 2640412"/>
              <a:gd name="connsiteX1478" fmla="*/ 3388995 w 3441954"/>
              <a:gd name="connsiteY1478" fmla="*/ 1116698 h 2640412"/>
              <a:gd name="connsiteX1479" fmla="*/ 3384614 w 3441954"/>
              <a:gd name="connsiteY1479" fmla="*/ 1123556 h 2640412"/>
              <a:gd name="connsiteX1480" fmla="*/ 3383947 w 3441954"/>
              <a:gd name="connsiteY1480" fmla="*/ 1128128 h 2640412"/>
              <a:gd name="connsiteX1481" fmla="*/ 3380327 w 3441954"/>
              <a:gd name="connsiteY1481" fmla="*/ 1132985 h 2640412"/>
              <a:gd name="connsiteX1482" fmla="*/ 3374136 w 3441954"/>
              <a:gd name="connsiteY1482" fmla="*/ 1138796 h 2640412"/>
              <a:gd name="connsiteX1483" fmla="*/ 3365849 w 3441954"/>
              <a:gd name="connsiteY1483" fmla="*/ 1143749 h 2640412"/>
              <a:gd name="connsiteX1484" fmla="*/ 3354514 w 3441954"/>
              <a:gd name="connsiteY1484" fmla="*/ 1147940 h 2640412"/>
              <a:gd name="connsiteX1485" fmla="*/ 3341465 w 3441954"/>
              <a:gd name="connsiteY1485" fmla="*/ 1155083 h 2640412"/>
              <a:gd name="connsiteX1486" fmla="*/ 3338036 w 3441954"/>
              <a:gd name="connsiteY1486" fmla="*/ 1163275 h 2640412"/>
              <a:gd name="connsiteX1487" fmla="*/ 3337084 w 3441954"/>
              <a:gd name="connsiteY1487" fmla="*/ 1166418 h 2640412"/>
              <a:gd name="connsiteX1488" fmla="*/ 3333845 w 3441954"/>
              <a:gd name="connsiteY1488" fmla="*/ 1168228 h 2640412"/>
              <a:gd name="connsiteX1489" fmla="*/ 3326892 w 3441954"/>
              <a:gd name="connsiteY1489" fmla="*/ 1170228 h 2640412"/>
              <a:gd name="connsiteX1490" fmla="*/ 3324606 w 3441954"/>
              <a:gd name="connsiteY1490" fmla="*/ 1170800 h 2640412"/>
              <a:gd name="connsiteX1491" fmla="*/ 3317081 w 3441954"/>
              <a:gd name="connsiteY1491" fmla="*/ 1175086 h 2640412"/>
              <a:gd name="connsiteX1492" fmla="*/ 3313176 w 3441954"/>
              <a:gd name="connsiteY1492" fmla="*/ 1179563 h 2640412"/>
              <a:gd name="connsiteX1493" fmla="*/ 3303556 w 3441954"/>
              <a:gd name="connsiteY1493" fmla="*/ 1185182 h 2640412"/>
              <a:gd name="connsiteX1494" fmla="*/ 3294507 w 3441954"/>
              <a:gd name="connsiteY1494" fmla="*/ 1188516 h 2640412"/>
              <a:gd name="connsiteX1495" fmla="*/ 3293078 w 3441954"/>
              <a:gd name="connsiteY1495" fmla="*/ 1190135 h 2640412"/>
              <a:gd name="connsiteX1496" fmla="*/ 3291364 w 3441954"/>
              <a:gd name="connsiteY1496" fmla="*/ 1191755 h 2640412"/>
              <a:gd name="connsiteX1497" fmla="*/ 3285458 w 3441954"/>
              <a:gd name="connsiteY1497" fmla="*/ 1192898 h 2640412"/>
              <a:gd name="connsiteX1498" fmla="*/ 3280029 w 3441954"/>
              <a:gd name="connsiteY1498" fmla="*/ 1195946 h 2640412"/>
              <a:gd name="connsiteX1499" fmla="*/ 3270123 w 3441954"/>
              <a:gd name="connsiteY1499" fmla="*/ 1200994 h 2640412"/>
              <a:gd name="connsiteX1500" fmla="*/ 3257741 w 3441954"/>
              <a:gd name="connsiteY1500" fmla="*/ 1205756 h 2640412"/>
              <a:gd name="connsiteX1501" fmla="*/ 3255360 w 3441954"/>
              <a:gd name="connsiteY1501" fmla="*/ 1208519 h 2640412"/>
              <a:gd name="connsiteX1502" fmla="*/ 3252883 w 3441954"/>
              <a:gd name="connsiteY1502" fmla="*/ 1211090 h 2640412"/>
              <a:gd name="connsiteX1503" fmla="*/ 3241072 w 3441954"/>
              <a:gd name="connsiteY1503" fmla="*/ 1217853 h 2640412"/>
              <a:gd name="connsiteX1504" fmla="*/ 3234023 w 3441954"/>
              <a:gd name="connsiteY1504" fmla="*/ 1224425 h 2640412"/>
              <a:gd name="connsiteX1505" fmla="*/ 3232023 w 3441954"/>
              <a:gd name="connsiteY1505" fmla="*/ 1225854 h 2640412"/>
              <a:gd name="connsiteX1506" fmla="*/ 3230594 w 3441954"/>
              <a:gd name="connsiteY1506" fmla="*/ 1230045 h 2640412"/>
              <a:gd name="connsiteX1507" fmla="*/ 3230118 w 3441954"/>
              <a:gd name="connsiteY1507" fmla="*/ 1232236 h 2640412"/>
              <a:gd name="connsiteX1508" fmla="*/ 3222403 w 3441954"/>
              <a:gd name="connsiteY1508" fmla="*/ 1235570 h 2640412"/>
              <a:gd name="connsiteX1509" fmla="*/ 3220498 w 3441954"/>
              <a:gd name="connsiteY1509" fmla="*/ 1236522 h 2640412"/>
              <a:gd name="connsiteX1510" fmla="*/ 3219164 w 3441954"/>
              <a:gd name="connsiteY1510" fmla="*/ 1238618 h 2640412"/>
              <a:gd name="connsiteX1511" fmla="*/ 3212783 w 3441954"/>
              <a:gd name="connsiteY1511" fmla="*/ 1242428 h 2640412"/>
              <a:gd name="connsiteX1512" fmla="*/ 3205448 w 3441954"/>
              <a:gd name="connsiteY1512" fmla="*/ 1247000 h 2640412"/>
              <a:gd name="connsiteX1513" fmla="*/ 3200781 w 3441954"/>
              <a:gd name="connsiteY1513" fmla="*/ 1254143 h 2640412"/>
              <a:gd name="connsiteX1514" fmla="*/ 3194495 w 3441954"/>
              <a:gd name="connsiteY1514" fmla="*/ 1257001 h 2640412"/>
              <a:gd name="connsiteX1515" fmla="*/ 3192685 w 3441954"/>
              <a:gd name="connsiteY1515" fmla="*/ 1258144 h 2640412"/>
              <a:gd name="connsiteX1516" fmla="*/ 3190304 w 3441954"/>
              <a:gd name="connsiteY1516" fmla="*/ 1260906 h 2640412"/>
              <a:gd name="connsiteX1517" fmla="*/ 3187256 w 3441954"/>
              <a:gd name="connsiteY1517" fmla="*/ 1264621 h 2640412"/>
              <a:gd name="connsiteX1518" fmla="*/ 3183922 w 3441954"/>
              <a:gd name="connsiteY1518" fmla="*/ 1271098 h 2640412"/>
              <a:gd name="connsiteX1519" fmla="*/ 3182874 w 3441954"/>
              <a:gd name="connsiteY1519" fmla="*/ 1274622 h 2640412"/>
              <a:gd name="connsiteX1520" fmla="*/ 3182684 w 3441954"/>
              <a:gd name="connsiteY1520" fmla="*/ 1279289 h 2640412"/>
              <a:gd name="connsiteX1521" fmla="*/ 3178588 w 3441954"/>
              <a:gd name="connsiteY1521" fmla="*/ 1282052 h 2640412"/>
              <a:gd name="connsiteX1522" fmla="*/ 3176778 w 3441954"/>
              <a:gd name="connsiteY1522" fmla="*/ 1283671 h 2640412"/>
              <a:gd name="connsiteX1523" fmla="*/ 3170492 w 3441954"/>
              <a:gd name="connsiteY1523" fmla="*/ 1289291 h 2640412"/>
              <a:gd name="connsiteX1524" fmla="*/ 3166396 w 3441954"/>
              <a:gd name="connsiteY1524" fmla="*/ 1298339 h 2640412"/>
              <a:gd name="connsiteX1525" fmla="*/ 3165348 w 3441954"/>
              <a:gd name="connsiteY1525" fmla="*/ 1300340 h 2640412"/>
              <a:gd name="connsiteX1526" fmla="*/ 3158014 w 3441954"/>
              <a:gd name="connsiteY1526" fmla="*/ 1304912 h 2640412"/>
              <a:gd name="connsiteX1527" fmla="*/ 3154966 w 3441954"/>
              <a:gd name="connsiteY1527" fmla="*/ 1312246 h 2640412"/>
              <a:gd name="connsiteX1528" fmla="*/ 3154109 w 3441954"/>
              <a:gd name="connsiteY1528" fmla="*/ 1315580 h 2640412"/>
              <a:gd name="connsiteX1529" fmla="*/ 3152108 w 3441954"/>
              <a:gd name="connsiteY1529" fmla="*/ 1317008 h 2640412"/>
              <a:gd name="connsiteX1530" fmla="*/ 3146679 w 3441954"/>
              <a:gd name="connsiteY1530" fmla="*/ 1320056 h 2640412"/>
              <a:gd name="connsiteX1531" fmla="*/ 3143345 w 3441954"/>
              <a:gd name="connsiteY1531" fmla="*/ 1324819 h 2640412"/>
              <a:gd name="connsiteX1532" fmla="*/ 3142107 w 3441954"/>
              <a:gd name="connsiteY1532" fmla="*/ 1329581 h 2640412"/>
              <a:gd name="connsiteX1533" fmla="*/ 3139250 w 3441954"/>
              <a:gd name="connsiteY1533" fmla="*/ 1330915 h 2640412"/>
              <a:gd name="connsiteX1534" fmla="*/ 3136964 w 3441954"/>
              <a:gd name="connsiteY1534" fmla="*/ 1333296 h 2640412"/>
              <a:gd name="connsiteX1535" fmla="*/ 3134582 w 3441954"/>
              <a:gd name="connsiteY1535" fmla="*/ 1333391 h 2640412"/>
              <a:gd name="connsiteX1536" fmla="*/ 3134011 w 3441954"/>
              <a:gd name="connsiteY1536" fmla="*/ 1334153 h 2640412"/>
              <a:gd name="connsiteX1537" fmla="*/ 3134106 w 3441954"/>
              <a:gd name="connsiteY1537" fmla="*/ 1337773 h 2640412"/>
              <a:gd name="connsiteX1538" fmla="*/ 3131249 w 3441954"/>
              <a:gd name="connsiteY1538" fmla="*/ 1342821 h 2640412"/>
              <a:gd name="connsiteX1539" fmla="*/ 3128105 w 3441954"/>
              <a:gd name="connsiteY1539" fmla="*/ 1344726 h 2640412"/>
              <a:gd name="connsiteX1540" fmla="*/ 3125914 w 3441954"/>
              <a:gd name="connsiteY1540" fmla="*/ 1348917 h 2640412"/>
              <a:gd name="connsiteX1541" fmla="*/ 3129153 w 3441954"/>
              <a:gd name="connsiteY1541" fmla="*/ 1352537 h 2640412"/>
              <a:gd name="connsiteX1542" fmla="*/ 3131535 w 3441954"/>
              <a:gd name="connsiteY1542" fmla="*/ 1352346 h 2640412"/>
              <a:gd name="connsiteX1543" fmla="*/ 3133154 w 3441954"/>
              <a:gd name="connsiteY1543" fmla="*/ 1355204 h 2640412"/>
              <a:gd name="connsiteX1544" fmla="*/ 3131630 w 3441954"/>
              <a:gd name="connsiteY1544" fmla="*/ 1356918 h 2640412"/>
              <a:gd name="connsiteX1545" fmla="*/ 3129248 w 3441954"/>
              <a:gd name="connsiteY1545" fmla="*/ 1357013 h 2640412"/>
              <a:gd name="connsiteX1546" fmla="*/ 3128010 w 3441954"/>
              <a:gd name="connsiteY1546" fmla="*/ 1359871 h 2640412"/>
              <a:gd name="connsiteX1547" fmla="*/ 3132868 w 3441954"/>
              <a:gd name="connsiteY1547" fmla="*/ 1361681 h 2640412"/>
              <a:gd name="connsiteX1548" fmla="*/ 3140488 w 3441954"/>
              <a:gd name="connsiteY1548" fmla="*/ 1357680 h 2640412"/>
              <a:gd name="connsiteX1549" fmla="*/ 3142679 w 3441954"/>
              <a:gd name="connsiteY1549" fmla="*/ 1356537 h 2640412"/>
              <a:gd name="connsiteX1550" fmla="*/ 3147441 w 3441954"/>
              <a:gd name="connsiteY1550" fmla="*/ 1356537 h 2640412"/>
              <a:gd name="connsiteX1551" fmla="*/ 3149918 w 3441954"/>
              <a:gd name="connsiteY1551" fmla="*/ 1359014 h 2640412"/>
              <a:gd name="connsiteX1552" fmla="*/ 3149441 w 3441954"/>
              <a:gd name="connsiteY1552" fmla="*/ 1368729 h 2640412"/>
              <a:gd name="connsiteX1553" fmla="*/ 3148775 w 3441954"/>
              <a:gd name="connsiteY1553" fmla="*/ 1378445 h 2640412"/>
              <a:gd name="connsiteX1554" fmla="*/ 3146584 w 3441954"/>
              <a:gd name="connsiteY1554" fmla="*/ 1386827 h 2640412"/>
              <a:gd name="connsiteX1555" fmla="*/ 3144584 w 3441954"/>
              <a:gd name="connsiteY1555" fmla="*/ 1393399 h 2640412"/>
              <a:gd name="connsiteX1556" fmla="*/ 3142298 w 3441954"/>
              <a:gd name="connsiteY1556" fmla="*/ 1396256 h 2640412"/>
              <a:gd name="connsiteX1557" fmla="*/ 3140202 w 3441954"/>
              <a:gd name="connsiteY1557" fmla="*/ 1397495 h 2640412"/>
              <a:gd name="connsiteX1558" fmla="*/ 3131630 w 3441954"/>
              <a:gd name="connsiteY1558" fmla="*/ 1407020 h 2640412"/>
              <a:gd name="connsiteX1559" fmla="*/ 3132011 w 3441954"/>
              <a:gd name="connsiteY1559" fmla="*/ 1407020 h 2640412"/>
              <a:gd name="connsiteX1560" fmla="*/ 3141821 w 3441954"/>
              <a:gd name="connsiteY1560" fmla="*/ 1405115 h 2640412"/>
              <a:gd name="connsiteX1561" fmla="*/ 3149346 w 3441954"/>
              <a:gd name="connsiteY1561" fmla="*/ 1393780 h 2640412"/>
              <a:gd name="connsiteX1562" fmla="*/ 3161252 w 3441954"/>
              <a:gd name="connsiteY1562" fmla="*/ 1388255 h 2640412"/>
              <a:gd name="connsiteX1563" fmla="*/ 3170968 w 3441954"/>
              <a:gd name="connsiteY1563" fmla="*/ 1385398 h 2640412"/>
              <a:gd name="connsiteX1564" fmla="*/ 3167158 w 3441954"/>
              <a:gd name="connsiteY1564" fmla="*/ 1382064 h 2640412"/>
              <a:gd name="connsiteX1565" fmla="*/ 3186208 w 3441954"/>
              <a:gd name="connsiteY1565" fmla="*/ 1378445 h 2640412"/>
              <a:gd name="connsiteX1566" fmla="*/ 3191161 w 3441954"/>
              <a:gd name="connsiteY1566" fmla="*/ 1381016 h 2640412"/>
              <a:gd name="connsiteX1567" fmla="*/ 3198019 w 3441954"/>
              <a:gd name="connsiteY1567" fmla="*/ 1382350 h 2640412"/>
              <a:gd name="connsiteX1568" fmla="*/ 3205068 w 3441954"/>
              <a:gd name="connsiteY1568" fmla="*/ 1384541 h 2640412"/>
              <a:gd name="connsiteX1569" fmla="*/ 3209830 w 3441954"/>
              <a:gd name="connsiteY1569" fmla="*/ 1377683 h 2640412"/>
              <a:gd name="connsiteX1570" fmla="*/ 3255169 w 3441954"/>
              <a:gd name="connsiteY1570" fmla="*/ 1374730 h 2640412"/>
              <a:gd name="connsiteX1571" fmla="*/ 3253073 w 3441954"/>
              <a:gd name="connsiteY1571" fmla="*/ 1366538 h 2640412"/>
              <a:gd name="connsiteX1572" fmla="*/ 3253359 w 3441954"/>
              <a:gd name="connsiteY1572" fmla="*/ 1361109 h 2640412"/>
              <a:gd name="connsiteX1573" fmla="*/ 3257931 w 3441954"/>
              <a:gd name="connsiteY1573" fmla="*/ 1360823 h 2640412"/>
              <a:gd name="connsiteX1574" fmla="*/ 3259931 w 3441954"/>
              <a:gd name="connsiteY1574" fmla="*/ 1361966 h 2640412"/>
              <a:gd name="connsiteX1575" fmla="*/ 3275457 w 3441954"/>
              <a:gd name="connsiteY1575" fmla="*/ 1358347 h 2640412"/>
              <a:gd name="connsiteX1576" fmla="*/ 3360515 w 3441954"/>
              <a:gd name="connsiteY1576" fmla="*/ 1355585 h 2640412"/>
              <a:gd name="connsiteX1577" fmla="*/ 3378518 w 3441954"/>
              <a:gd name="connsiteY1577" fmla="*/ 1353775 h 2640412"/>
              <a:gd name="connsiteX1578" fmla="*/ 3374993 w 3441954"/>
              <a:gd name="connsiteY1578" fmla="*/ 1360442 h 2640412"/>
              <a:gd name="connsiteX1579" fmla="*/ 3362992 w 3441954"/>
              <a:gd name="connsiteY1579" fmla="*/ 1361585 h 2640412"/>
              <a:gd name="connsiteX1580" fmla="*/ 3340418 w 3441954"/>
              <a:gd name="connsiteY1580" fmla="*/ 1363395 h 2640412"/>
              <a:gd name="connsiteX1581" fmla="*/ 3336417 w 3441954"/>
              <a:gd name="connsiteY1581" fmla="*/ 1366157 h 2640412"/>
              <a:gd name="connsiteX1582" fmla="*/ 3340989 w 3441954"/>
              <a:gd name="connsiteY1582" fmla="*/ 1367967 h 2640412"/>
              <a:gd name="connsiteX1583" fmla="*/ 3354229 w 3441954"/>
              <a:gd name="connsiteY1583" fmla="*/ 1374063 h 2640412"/>
              <a:gd name="connsiteX1584" fmla="*/ 3374993 w 3441954"/>
              <a:gd name="connsiteY1584" fmla="*/ 1388446 h 2640412"/>
              <a:gd name="connsiteX1585" fmla="*/ 3372041 w 3441954"/>
              <a:gd name="connsiteY1585" fmla="*/ 1402067 h 2640412"/>
              <a:gd name="connsiteX1586" fmla="*/ 3381947 w 3441954"/>
              <a:gd name="connsiteY1586" fmla="*/ 1408734 h 2640412"/>
              <a:gd name="connsiteX1587" fmla="*/ 3393472 w 3441954"/>
              <a:gd name="connsiteY1587" fmla="*/ 1413020 h 2640412"/>
              <a:gd name="connsiteX1588" fmla="*/ 3384614 w 3441954"/>
              <a:gd name="connsiteY1588" fmla="*/ 1421307 h 2640412"/>
              <a:gd name="connsiteX1589" fmla="*/ 3376613 w 3441954"/>
              <a:gd name="connsiteY1589" fmla="*/ 1424546 h 2640412"/>
              <a:gd name="connsiteX1590" fmla="*/ 3357277 w 3441954"/>
              <a:gd name="connsiteY1590" fmla="*/ 1421021 h 2640412"/>
              <a:gd name="connsiteX1591" fmla="*/ 3324320 w 3441954"/>
              <a:gd name="connsiteY1591" fmla="*/ 1419021 h 2640412"/>
              <a:gd name="connsiteX1592" fmla="*/ 3313748 w 3441954"/>
              <a:gd name="connsiteY1592" fmla="*/ 1419688 h 2640412"/>
              <a:gd name="connsiteX1593" fmla="*/ 3309556 w 3441954"/>
              <a:gd name="connsiteY1593" fmla="*/ 1420736 h 2640412"/>
              <a:gd name="connsiteX1594" fmla="*/ 3292031 w 3441954"/>
              <a:gd name="connsiteY1594" fmla="*/ 1426832 h 2640412"/>
              <a:gd name="connsiteX1595" fmla="*/ 3265170 w 3441954"/>
              <a:gd name="connsiteY1595" fmla="*/ 1429499 h 2640412"/>
              <a:gd name="connsiteX1596" fmla="*/ 3229356 w 3441954"/>
              <a:gd name="connsiteY1596" fmla="*/ 1436357 h 2640412"/>
              <a:gd name="connsiteX1597" fmla="*/ 3229642 w 3441954"/>
              <a:gd name="connsiteY1597" fmla="*/ 1436547 h 2640412"/>
              <a:gd name="connsiteX1598" fmla="*/ 3229261 w 3441954"/>
              <a:gd name="connsiteY1598" fmla="*/ 1436547 h 2640412"/>
              <a:gd name="connsiteX1599" fmla="*/ 3232595 w 3441954"/>
              <a:gd name="connsiteY1599" fmla="*/ 1439786 h 2640412"/>
              <a:gd name="connsiteX1600" fmla="*/ 3239738 w 3441954"/>
              <a:gd name="connsiteY1600" fmla="*/ 1448834 h 2640412"/>
              <a:gd name="connsiteX1601" fmla="*/ 3242405 w 3441954"/>
              <a:gd name="connsiteY1601" fmla="*/ 1452644 h 2640412"/>
              <a:gd name="connsiteX1602" fmla="*/ 3272409 w 3441954"/>
              <a:gd name="connsiteY1602" fmla="*/ 1449787 h 2640412"/>
              <a:gd name="connsiteX1603" fmla="*/ 3281172 w 3441954"/>
              <a:gd name="connsiteY1603" fmla="*/ 1448549 h 2640412"/>
              <a:gd name="connsiteX1604" fmla="*/ 3348895 w 3441954"/>
              <a:gd name="connsiteY1604" fmla="*/ 1444929 h 2640412"/>
              <a:gd name="connsiteX1605" fmla="*/ 3353372 w 3441954"/>
              <a:gd name="connsiteY1605" fmla="*/ 1444453 h 2640412"/>
              <a:gd name="connsiteX1606" fmla="*/ 3388519 w 3441954"/>
              <a:gd name="connsiteY1606" fmla="*/ 1442167 h 2640412"/>
              <a:gd name="connsiteX1607" fmla="*/ 3425476 w 3441954"/>
              <a:gd name="connsiteY1607" fmla="*/ 1445691 h 2640412"/>
              <a:gd name="connsiteX1608" fmla="*/ 3425571 w 3441954"/>
              <a:gd name="connsiteY1608" fmla="*/ 1445501 h 2640412"/>
              <a:gd name="connsiteX1609" fmla="*/ 3430905 w 3441954"/>
              <a:gd name="connsiteY1609" fmla="*/ 1448072 h 2640412"/>
              <a:gd name="connsiteX1610" fmla="*/ 3433191 w 3441954"/>
              <a:gd name="connsiteY1610" fmla="*/ 1452740 h 2640412"/>
              <a:gd name="connsiteX1611" fmla="*/ 3418713 w 3441954"/>
              <a:gd name="connsiteY1611" fmla="*/ 1462741 h 2640412"/>
              <a:gd name="connsiteX1612" fmla="*/ 3379661 w 3441954"/>
              <a:gd name="connsiteY1612" fmla="*/ 1464265 h 2640412"/>
              <a:gd name="connsiteX1613" fmla="*/ 3395281 w 3441954"/>
              <a:gd name="connsiteY1613" fmla="*/ 1465217 h 2640412"/>
              <a:gd name="connsiteX1614" fmla="*/ 3410331 w 3441954"/>
              <a:gd name="connsiteY1614" fmla="*/ 1468361 h 2640412"/>
              <a:gd name="connsiteX1615" fmla="*/ 3405093 w 3441954"/>
              <a:gd name="connsiteY1615" fmla="*/ 1471218 h 2640412"/>
              <a:gd name="connsiteX1616" fmla="*/ 3362897 w 3441954"/>
              <a:gd name="connsiteY1616" fmla="*/ 1475314 h 2640412"/>
              <a:gd name="connsiteX1617" fmla="*/ 3343370 w 3441954"/>
              <a:gd name="connsiteY1617" fmla="*/ 1473218 h 2640412"/>
              <a:gd name="connsiteX1618" fmla="*/ 3322796 w 3441954"/>
              <a:gd name="connsiteY1618" fmla="*/ 1475790 h 2640412"/>
              <a:gd name="connsiteX1619" fmla="*/ 3296698 w 3441954"/>
              <a:gd name="connsiteY1619" fmla="*/ 1482267 h 2640412"/>
              <a:gd name="connsiteX1620" fmla="*/ 3288030 w 3441954"/>
              <a:gd name="connsiteY1620" fmla="*/ 1483029 h 2640412"/>
              <a:gd name="connsiteX1621" fmla="*/ 3291364 w 3441954"/>
              <a:gd name="connsiteY1621" fmla="*/ 1494078 h 2640412"/>
              <a:gd name="connsiteX1622" fmla="*/ 3287554 w 3441954"/>
              <a:gd name="connsiteY1622" fmla="*/ 1497126 h 2640412"/>
              <a:gd name="connsiteX1623" fmla="*/ 3286316 w 3441954"/>
              <a:gd name="connsiteY1623" fmla="*/ 1507413 h 2640412"/>
              <a:gd name="connsiteX1624" fmla="*/ 3288316 w 3441954"/>
              <a:gd name="connsiteY1624" fmla="*/ 1514176 h 2640412"/>
              <a:gd name="connsiteX1625" fmla="*/ 3282696 w 3441954"/>
              <a:gd name="connsiteY1625" fmla="*/ 1525415 h 2640412"/>
              <a:gd name="connsiteX1626" fmla="*/ 3287363 w 3441954"/>
              <a:gd name="connsiteY1626" fmla="*/ 1535798 h 2640412"/>
              <a:gd name="connsiteX1627" fmla="*/ 3286601 w 3441954"/>
              <a:gd name="connsiteY1627" fmla="*/ 1538084 h 2640412"/>
              <a:gd name="connsiteX1628" fmla="*/ 3299460 w 3441954"/>
              <a:gd name="connsiteY1628" fmla="*/ 1538179 h 2640412"/>
              <a:gd name="connsiteX1629" fmla="*/ 3284125 w 3441954"/>
              <a:gd name="connsiteY1629" fmla="*/ 1543322 h 2640412"/>
              <a:gd name="connsiteX1630" fmla="*/ 3283268 w 3441954"/>
              <a:gd name="connsiteY1630" fmla="*/ 1545132 h 2640412"/>
              <a:gd name="connsiteX1631" fmla="*/ 3305651 w 3441954"/>
              <a:gd name="connsiteY1631" fmla="*/ 1543799 h 2640412"/>
              <a:gd name="connsiteX1632" fmla="*/ 3266027 w 3441954"/>
              <a:gd name="connsiteY1632" fmla="*/ 1555133 h 2640412"/>
              <a:gd name="connsiteX1633" fmla="*/ 3268694 w 3441954"/>
              <a:gd name="connsiteY1633" fmla="*/ 1576279 h 2640412"/>
              <a:gd name="connsiteX1634" fmla="*/ 3257741 w 3441954"/>
              <a:gd name="connsiteY1634" fmla="*/ 1589804 h 2640412"/>
              <a:gd name="connsiteX1635" fmla="*/ 3236786 w 3441954"/>
              <a:gd name="connsiteY1635" fmla="*/ 1584280 h 2640412"/>
              <a:gd name="connsiteX1636" fmla="*/ 3235833 w 3441954"/>
              <a:gd name="connsiteY1636" fmla="*/ 1584566 h 2640412"/>
              <a:gd name="connsiteX1637" fmla="*/ 3237548 w 3441954"/>
              <a:gd name="connsiteY1637" fmla="*/ 1588852 h 2640412"/>
              <a:gd name="connsiteX1638" fmla="*/ 3213164 w 3441954"/>
              <a:gd name="connsiteY1638" fmla="*/ 1587804 h 2640412"/>
              <a:gd name="connsiteX1639" fmla="*/ 3192685 w 3441954"/>
              <a:gd name="connsiteY1639" fmla="*/ 1587042 h 2640412"/>
              <a:gd name="connsiteX1640" fmla="*/ 3191637 w 3441954"/>
              <a:gd name="connsiteY1640" fmla="*/ 1587042 h 2640412"/>
              <a:gd name="connsiteX1641" fmla="*/ 3192113 w 3441954"/>
              <a:gd name="connsiteY1641" fmla="*/ 1592186 h 2640412"/>
              <a:gd name="connsiteX1642" fmla="*/ 3192113 w 3441954"/>
              <a:gd name="connsiteY1642" fmla="*/ 1601520 h 2640412"/>
              <a:gd name="connsiteX1643" fmla="*/ 3201448 w 3441954"/>
              <a:gd name="connsiteY1643" fmla="*/ 1615046 h 2640412"/>
              <a:gd name="connsiteX1644" fmla="*/ 3208020 w 3441954"/>
              <a:gd name="connsiteY1644" fmla="*/ 1625618 h 2640412"/>
              <a:gd name="connsiteX1645" fmla="*/ 3217355 w 3441954"/>
              <a:gd name="connsiteY1645" fmla="*/ 1628285 h 2640412"/>
              <a:gd name="connsiteX1646" fmla="*/ 3225927 w 3441954"/>
              <a:gd name="connsiteY1646" fmla="*/ 1629333 h 2640412"/>
              <a:gd name="connsiteX1647" fmla="*/ 3240214 w 3441954"/>
              <a:gd name="connsiteY1647" fmla="*/ 1626952 h 2640412"/>
              <a:gd name="connsiteX1648" fmla="*/ 3252978 w 3441954"/>
              <a:gd name="connsiteY1648" fmla="*/ 1624761 h 2640412"/>
              <a:gd name="connsiteX1649" fmla="*/ 3257360 w 3441954"/>
              <a:gd name="connsiteY1649" fmla="*/ 1630286 h 2640412"/>
              <a:gd name="connsiteX1650" fmla="*/ 3259264 w 3441954"/>
              <a:gd name="connsiteY1650" fmla="*/ 1630381 h 2640412"/>
              <a:gd name="connsiteX1651" fmla="*/ 3263741 w 3441954"/>
              <a:gd name="connsiteY1651" fmla="*/ 1636096 h 2640412"/>
              <a:gd name="connsiteX1652" fmla="*/ 3273076 w 3441954"/>
              <a:gd name="connsiteY1652" fmla="*/ 1639239 h 2640412"/>
              <a:gd name="connsiteX1653" fmla="*/ 3280220 w 3441954"/>
              <a:gd name="connsiteY1653" fmla="*/ 1640573 h 2640412"/>
              <a:gd name="connsiteX1654" fmla="*/ 3285744 w 3441954"/>
              <a:gd name="connsiteY1654" fmla="*/ 1646097 h 2640412"/>
              <a:gd name="connsiteX1655" fmla="*/ 3286411 w 3441954"/>
              <a:gd name="connsiteY1655" fmla="*/ 1646288 h 2640412"/>
              <a:gd name="connsiteX1656" fmla="*/ 3292031 w 3441954"/>
              <a:gd name="connsiteY1656" fmla="*/ 1652765 h 2640412"/>
              <a:gd name="connsiteX1657" fmla="*/ 3295650 w 3441954"/>
              <a:gd name="connsiteY1657" fmla="*/ 1656003 h 2640412"/>
              <a:gd name="connsiteX1658" fmla="*/ 3295650 w 3441954"/>
              <a:gd name="connsiteY1658" fmla="*/ 1658480 h 2640412"/>
              <a:gd name="connsiteX1659" fmla="*/ 3301841 w 3441954"/>
              <a:gd name="connsiteY1659" fmla="*/ 1661623 h 2640412"/>
              <a:gd name="connsiteX1660" fmla="*/ 3301841 w 3441954"/>
              <a:gd name="connsiteY1660" fmla="*/ 1664480 h 2640412"/>
              <a:gd name="connsiteX1661" fmla="*/ 3302794 w 3441954"/>
              <a:gd name="connsiteY1661" fmla="*/ 1664099 h 2640412"/>
              <a:gd name="connsiteX1662" fmla="*/ 3302794 w 3441954"/>
              <a:gd name="connsiteY1662" fmla="*/ 1665147 h 2640412"/>
              <a:gd name="connsiteX1663" fmla="*/ 3301651 w 3441954"/>
              <a:gd name="connsiteY1663" fmla="*/ 1665528 h 2640412"/>
              <a:gd name="connsiteX1664" fmla="*/ 3300984 w 3441954"/>
              <a:gd name="connsiteY1664" fmla="*/ 1669529 h 2640412"/>
              <a:gd name="connsiteX1665" fmla="*/ 3300413 w 3441954"/>
              <a:gd name="connsiteY1665" fmla="*/ 1671148 h 2640412"/>
              <a:gd name="connsiteX1666" fmla="*/ 3300127 w 3441954"/>
              <a:gd name="connsiteY1666" fmla="*/ 1672958 h 2640412"/>
              <a:gd name="connsiteX1667" fmla="*/ 3301556 w 3441954"/>
              <a:gd name="connsiteY1667" fmla="*/ 1674577 h 2640412"/>
              <a:gd name="connsiteX1668" fmla="*/ 3305461 w 3441954"/>
              <a:gd name="connsiteY1668" fmla="*/ 1671338 h 2640412"/>
              <a:gd name="connsiteX1669" fmla="*/ 3302508 w 3441954"/>
              <a:gd name="connsiteY1669" fmla="*/ 1686483 h 2640412"/>
              <a:gd name="connsiteX1670" fmla="*/ 3294793 w 3441954"/>
              <a:gd name="connsiteY1670" fmla="*/ 1696865 h 2640412"/>
              <a:gd name="connsiteX1671" fmla="*/ 3301175 w 3441954"/>
              <a:gd name="connsiteY1671" fmla="*/ 1702676 h 2640412"/>
              <a:gd name="connsiteX1672" fmla="*/ 3305080 w 3441954"/>
              <a:gd name="connsiteY1672" fmla="*/ 1716106 h 2640412"/>
              <a:gd name="connsiteX1673" fmla="*/ 3297752 w 3441954"/>
              <a:gd name="connsiteY1673" fmla="*/ 1721814 h 2640412"/>
              <a:gd name="connsiteX1674" fmla="*/ 3299841 w 3441954"/>
              <a:gd name="connsiteY1674" fmla="*/ 1712486 h 2640412"/>
              <a:gd name="connsiteX1675" fmla="*/ 3295745 w 3441954"/>
              <a:gd name="connsiteY1675" fmla="*/ 1718201 h 2640412"/>
              <a:gd name="connsiteX1676" fmla="*/ 3296758 w 3441954"/>
              <a:gd name="connsiteY1676" fmla="*/ 1722588 h 2640412"/>
              <a:gd name="connsiteX1677" fmla="*/ 3296031 w 3441954"/>
              <a:gd name="connsiteY1677" fmla="*/ 1723154 h 2640412"/>
              <a:gd name="connsiteX1678" fmla="*/ 3292031 w 3441954"/>
              <a:gd name="connsiteY1678" fmla="*/ 1729441 h 2640412"/>
              <a:gd name="connsiteX1679" fmla="*/ 3280315 w 3441954"/>
              <a:gd name="connsiteY1679" fmla="*/ 1729631 h 2640412"/>
              <a:gd name="connsiteX1680" fmla="*/ 3275457 w 3441954"/>
              <a:gd name="connsiteY1680" fmla="*/ 1728965 h 2640412"/>
              <a:gd name="connsiteX1681" fmla="*/ 3278029 w 3441954"/>
              <a:gd name="connsiteY1681" fmla="*/ 1722678 h 2640412"/>
              <a:gd name="connsiteX1682" fmla="*/ 3274124 w 3441954"/>
              <a:gd name="connsiteY1682" fmla="*/ 1724012 h 2640412"/>
              <a:gd name="connsiteX1683" fmla="*/ 3269266 w 3441954"/>
              <a:gd name="connsiteY1683" fmla="*/ 1723345 h 2640412"/>
              <a:gd name="connsiteX1684" fmla="*/ 3272219 w 3441954"/>
              <a:gd name="connsiteY1684" fmla="*/ 1716201 h 2640412"/>
              <a:gd name="connsiteX1685" fmla="*/ 3259360 w 3441954"/>
              <a:gd name="connsiteY1685" fmla="*/ 1722392 h 2640412"/>
              <a:gd name="connsiteX1686" fmla="*/ 3209068 w 3441954"/>
              <a:gd name="connsiteY1686" fmla="*/ 1746967 h 2640412"/>
              <a:gd name="connsiteX1687" fmla="*/ 3176493 w 3441954"/>
              <a:gd name="connsiteY1687" fmla="*/ 1760969 h 2640412"/>
              <a:gd name="connsiteX1688" fmla="*/ 3161729 w 3441954"/>
              <a:gd name="connsiteY1688" fmla="*/ 1767446 h 2640412"/>
              <a:gd name="connsiteX1689" fmla="*/ 3140964 w 3441954"/>
              <a:gd name="connsiteY1689" fmla="*/ 1777923 h 2640412"/>
              <a:gd name="connsiteX1690" fmla="*/ 3137345 w 3441954"/>
              <a:gd name="connsiteY1690" fmla="*/ 1780209 h 2640412"/>
              <a:gd name="connsiteX1691" fmla="*/ 3118485 w 3441954"/>
              <a:gd name="connsiteY1691" fmla="*/ 1776113 h 2640412"/>
              <a:gd name="connsiteX1692" fmla="*/ 3117056 w 3441954"/>
              <a:gd name="connsiteY1692" fmla="*/ 1774494 h 2640412"/>
              <a:gd name="connsiteX1693" fmla="*/ 3104674 w 3441954"/>
              <a:gd name="connsiteY1693" fmla="*/ 1784686 h 2640412"/>
              <a:gd name="connsiteX1694" fmla="*/ 3100673 w 3441954"/>
              <a:gd name="connsiteY1694" fmla="*/ 1785067 h 2640412"/>
              <a:gd name="connsiteX1695" fmla="*/ 3096197 w 3441954"/>
              <a:gd name="connsiteY1695" fmla="*/ 1787067 h 2640412"/>
              <a:gd name="connsiteX1696" fmla="*/ 3099911 w 3441954"/>
              <a:gd name="connsiteY1696" fmla="*/ 1786972 h 2640412"/>
              <a:gd name="connsiteX1697" fmla="*/ 3110675 w 3441954"/>
              <a:gd name="connsiteY1697" fmla="*/ 1784876 h 2640412"/>
              <a:gd name="connsiteX1698" fmla="*/ 3092863 w 3441954"/>
              <a:gd name="connsiteY1698" fmla="*/ 1793735 h 2640412"/>
              <a:gd name="connsiteX1699" fmla="*/ 3096578 w 3441954"/>
              <a:gd name="connsiteY1699" fmla="*/ 1800116 h 2640412"/>
              <a:gd name="connsiteX1700" fmla="*/ 3076766 w 3441954"/>
              <a:gd name="connsiteY1700" fmla="*/ 1797259 h 2640412"/>
              <a:gd name="connsiteX1701" fmla="*/ 3075527 w 3441954"/>
              <a:gd name="connsiteY1701" fmla="*/ 1795449 h 2640412"/>
              <a:gd name="connsiteX1702" fmla="*/ 3070479 w 3441954"/>
              <a:gd name="connsiteY1702" fmla="*/ 1791639 h 2640412"/>
              <a:gd name="connsiteX1703" fmla="*/ 3069717 w 3441954"/>
              <a:gd name="connsiteY1703" fmla="*/ 1790496 h 2640412"/>
              <a:gd name="connsiteX1704" fmla="*/ 3062193 w 3441954"/>
              <a:gd name="connsiteY1704" fmla="*/ 1791639 h 2640412"/>
              <a:gd name="connsiteX1705" fmla="*/ 3051715 w 3441954"/>
              <a:gd name="connsiteY1705" fmla="*/ 1791830 h 2640412"/>
              <a:gd name="connsiteX1706" fmla="*/ 2995994 w 3441954"/>
              <a:gd name="connsiteY1706" fmla="*/ 1802402 h 2640412"/>
              <a:gd name="connsiteX1707" fmla="*/ 2993898 w 3441954"/>
              <a:gd name="connsiteY1707" fmla="*/ 1802402 h 2640412"/>
              <a:gd name="connsiteX1708" fmla="*/ 2969228 w 3441954"/>
              <a:gd name="connsiteY1708" fmla="*/ 1804403 h 2640412"/>
              <a:gd name="connsiteX1709" fmla="*/ 2955131 w 3441954"/>
              <a:gd name="connsiteY1709" fmla="*/ 1806974 h 2640412"/>
              <a:gd name="connsiteX1710" fmla="*/ 2935891 w 3441954"/>
              <a:gd name="connsiteY1710" fmla="*/ 1809546 h 2640412"/>
              <a:gd name="connsiteX1711" fmla="*/ 2927033 w 3441954"/>
              <a:gd name="connsiteY1711" fmla="*/ 1810975 h 2640412"/>
              <a:gd name="connsiteX1712" fmla="*/ 2922937 w 3441954"/>
              <a:gd name="connsiteY1712" fmla="*/ 1811927 h 2640412"/>
              <a:gd name="connsiteX1713" fmla="*/ 2898743 w 3441954"/>
              <a:gd name="connsiteY1713" fmla="*/ 1813451 h 2640412"/>
              <a:gd name="connsiteX1714" fmla="*/ 2893981 w 3441954"/>
              <a:gd name="connsiteY1714" fmla="*/ 1815071 h 2640412"/>
              <a:gd name="connsiteX1715" fmla="*/ 2894171 w 3441954"/>
              <a:gd name="connsiteY1715" fmla="*/ 1813642 h 2640412"/>
              <a:gd name="connsiteX1716" fmla="*/ 2883122 w 3441954"/>
              <a:gd name="connsiteY1716" fmla="*/ 1814499 h 2640412"/>
              <a:gd name="connsiteX1717" fmla="*/ 2883313 w 3441954"/>
              <a:gd name="connsiteY1717" fmla="*/ 1816499 h 2640412"/>
              <a:gd name="connsiteX1718" fmla="*/ 2860541 w 3441954"/>
              <a:gd name="connsiteY1718" fmla="*/ 1826969 h 2640412"/>
              <a:gd name="connsiteX1719" fmla="*/ 2862834 w 3441954"/>
              <a:gd name="connsiteY1719" fmla="*/ 1822310 h 2640412"/>
              <a:gd name="connsiteX1720" fmla="*/ 2862834 w 3441954"/>
              <a:gd name="connsiteY1720" fmla="*/ 1822214 h 2640412"/>
              <a:gd name="connsiteX1721" fmla="*/ 2863025 w 3441954"/>
              <a:gd name="connsiteY1721" fmla="*/ 1821357 h 2640412"/>
              <a:gd name="connsiteX1722" fmla="*/ 2859214 w 3441954"/>
              <a:gd name="connsiteY1722" fmla="*/ 1821071 h 2640412"/>
              <a:gd name="connsiteX1723" fmla="*/ 2858453 w 3441954"/>
              <a:gd name="connsiteY1723" fmla="*/ 1821452 h 2640412"/>
              <a:gd name="connsiteX1724" fmla="*/ 2859684 w 3441954"/>
              <a:gd name="connsiteY1724" fmla="*/ 1827363 h 2640412"/>
              <a:gd name="connsiteX1725" fmla="*/ 2858453 w 3441954"/>
              <a:gd name="connsiteY1725" fmla="*/ 1827929 h 2640412"/>
              <a:gd name="connsiteX1726" fmla="*/ 2858453 w 3441954"/>
              <a:gd name="connsiteY1726" fmla="*/ 1828215 h 2640412"/>
              <a:gd name="connsiteX1727" fmla="*/ 2858167 w 3441954"/>
              <a:gd name="connsiteY1727" fmla="*/ 1828025 h 2640412"/>
              <a:gd name="connsiteX1728" fmla="*/ 2857881 w 3441954"/>
              <a:gd name="connsiteY1728" fmla="*/ 1828215 h 2640412"/>
              <a:gd name="connsiteX1729" fmla="*/ 2857976 w 3441954"/>
              <a:gd name="connsiteY1729" fmla="*/ 1827929 h 2640412"/>
              <a:gd name="connsiteX1730" fmla="*/ 2855779 w 3441954"/>
              <a:gd name="connsiteY1730" fmla="*/ 1826408 h 2640412"/>
              <a:gd name="connsiteX1731" fmla="*/ 2855786 w 3441954"/>
              <a:gd name="connsiteY1731" fmla="*/ 1826405 h 2640412"/>
              <a:gd name="connsiteX1732" fmla="*/ 2855500 w 3441954"/>
              <a:gd name="connsiteY1732" fmla="*/ 1826215 h 2640412"/>
              <a:gd name="connsiteX1733" fmla="*/ 2855779 w 3441954"/>
              <a:gd name="connsiteY1733" fmla="*/ 1826408 h 2640412"/>
              <a:gd name="connsiteX1734" fmla="*/ 2855024 w 3441954"/>
              <a:gd name="connsiteY1734" fmla="*/ 1826786 h 2640412"/>
              <a:gd name="connsiteX1735" fmla="*/ 2855405 w 3441954"/>
              <a:gd name="connsiteY1735" fmla="*/ 1826405 h 2640412"/>
              <a:gd name="connsiteX1736" fmla="*/ 2843975 w 3441954"/>
              <a:gd name="connsiteY1736" fmla="*/ 1825834 h 2640412"/>
              <a:gd name="connsiteX1737" fmla="*/ 2825972 w 3441954"/>
              <a:gd name="connsiteY1737" fmla="*/ 1831168 h 2640412"/>
              <a:gd name="connsiteX1738" fmla="*/ 2837212 w 3441954"/>
              <a:gd name="connsiteY1738" fmla="*/ 1826215 h 2640412"/>
              <a:gd name="connsiteX1739" fmla="*/ 2816162 w 3441954"/>
              <a:gd name="connsiteY1739" fmla="*/ 1834216 h 2640412"/>
              <a:gd name="connsiteX1740" fmla="*/ 2810732 w 3441954"/>
              <a:gd name="connsiteY1740" fmla="*/ 1836692 h 2640412"/>
              <a:gd name="connsiteX1741" fmla="*/ 2776061 w 3441954"/>
              <a:gd name="connsiteY1741" fmla="*/ 1850599 h 2640412"/>
              <a:gd name="connsiteX1742" fmla="*/ 2779586 w 3441954"/>
              <a:gd name="connsiteY1742" fmla="*/ 1852885 h 2640412"/>
              <a:gd name="connsiteX1743" fmla="*/ 2778157 w 3441954"/>
              <a:gd name="connsiteY1743" fmla="*/ 1853456 h 2640412"/>
              <a:gd name="connsiteX1744" fmla="*/ 2782348 w 3441954"/>
              <a:gd name="connsiteY1744" fmla="*/ 1856219 h 2640412"/>
              <a:gd name="connsiteX1745" fmla="*/ 2790444 w 3441954"/>
              <a:gd name="connsiteY1745" fmla="*/ 1851361 h 2640412"/>
              <a:gd name="connsiteX1746" fmla="*/ 2791206 w 3441954"/>
              <a:gd name="connsiteY1746" fmla="*/ 1857362 h 2640412"/>
              <a:gd name="connsiteX1747" fmla="*/ 2776252 w 3441954"/>
              <a:gd name="connsiteY1747" fmla="*/ 1861743 h 2640412"/>
              <a:gd name="connsiteX1748" fmla="*/ 2769299 w 3441954"/>
              <a:gd name="connsiteY1748" fmla="*/ 1861553 h 2640412"/>
              <a:gd name="connsiteX1749" fmla="*/ 2749010 w 3441954"/>
              <a:gd name="connsiteY1749" fmla="*/ 1864505 h 2640412"/>
              <a:gd name="connsiteX1750" fmla="*/ 2750439 w 3441954"/>
              <a:gd name="connsiteY1750" fmla="*/ 1868506 h 2640412"/>
              <a:gd name="connsiteX1751" fmla="*/ 2739581 w 3441954"/>
              <a:gd name="connsiteY1751" fmla="*/ 1872125 h 2640412"/>
              <a:gd name="connsiteX1752" fmla="*/ 2738723 w 3441954"/>
              <a:gd name="connsiteY1752" fmla="*/ 1873364 h 2640412"/>
              <a:gd name="connsiteX1753" fmla="*/ 2739485 w 3441954"/>
              <a:gd name="connsiteY1753" fmla="*/ 1872125 h 2640412"/>
              <a:gd name="connsiteX1754" fmla="*/ 2739771 w 3441954"/>
              <a:gd name="connsiteY1754" fmla="*/ 1871935 h 2640412"/>
              <a:gd name="connsiteX1755" fmla="*/ 2721388 w 3441954"/>
              <a:gd name="connsiteY1755" fmla="*/ 1873173 h 2640412"/>
              <a:gd name="connsiteX1756" fmla="*/ 2711577 w 3441954"/>
              <a:gd name="connsiteY1756" fmla="*/ 1877745 h 2640412"/>
              <a:gd name="connsiteX1757" fmla="*/ 2710529 w 3441954"/>
              <a:gd name="connsiteY1757" fmla="*/ 1880222 h 2640412"/>
              <a:gd name="connsiteX1758" fmla="*/ 2703576 w 3441954"/>
              <a:gd name="connsiteY1758" fmla="*/ 1887175 h 2640412"/>
              <a:gd name="connsiteX1759" fmla="*/ 2690908 w 3441954"/>
              <a:gd name="connsiteY1759" fmla="*/ 1892414 h 2640412"/>
              <a:gd name="connsiteX1760" fmla="*/ 2681097 w 3441954"/>
              <a:gd name="connsiteY1760" fmla="*/ 1890509 h 2640412"/>
              <a:gd name="connsiteX1761" fmla="*/ 2677763 w 3441954"/>
              <a:gd name="connsiteY1761" fmla="*/ 1896319 h 2640412"/>
              <a:gd name="connsiteX1762" fmla="*/ 2665190 w 3441954"/>
              <a:gd name="connsiteY1762" fmla="*/ 1899748 h 2640412"/>
              <a:gd name="connsiteX1763" fmla="*/ 2660237 w 3441954"/>
              <a:gd name="connsiteY1763" fmla="*/ 1901653 h 2640412"/>
              <a:gd name="connsiteX1764" fmla="*/ 2660714 w 3441954"/>
              <a:gd name="connsiteY1764" fmla="*/ 1902320 h 2640412"/>
              <a:gd name="connsiteX1765" fmla="*/ 2673477 w 3441954"/>
              <a:gd name="connsiteY1765" fmla="*/ 1905939 h 2640412"/>
              <a:gd name="connsiteX1766" fmla="*/ 2690527 w 3441954"/>
              <a:gd name="connsiteY1766" fmla="*/ 1894795 h 2640412"/>
              <a:gd name="connsiteX1767" fmla="*/ 2694432 w 3441954"/>
              <a:gd name="connsiteY1767" fmla="*/ 1900700 h 2640412"/>
              <a:gd name="connsiteX1768" fmla="*/ 2696718 w 3441954"/>
              <a:gd name="connsiteY1768" fmla="*/ 1900510 h 2640412"/>
              <a:gd name="connsiteX1769" fmla="*/ 2697194 w 3441954"/>
              <a:gd name="connsiteY1769" fmla="*/ 1901177 h 2640412"/>
              <a:gd name="connsiteX1770" fmla="*/ 2711101 w 3441954"/>
              <a:gd name="connsiteY1770" fmla="*/ 1896033 h 2640412"/>
              <a:gd name="connsiteX1771" fmla="*/ 2708148 w 3441954"/>
              <a:gd name="connsiteY1771" fmla="*/ 1890699 h 2640412"/>
              <a:gd name="connsiteX1772" fmla="*/ 2744629 w 3441954"/>
              <a:gd name="connsiteY1772" fmla="*/ 1877459 h 2640412"/>
              <a:gd name="connsiteX1773" fmla="*/ 2747677 w 3441954"/>
              <a:gd name="connsiteY1773" fmla="*/ 1884127 h 2640412"/>
              <a:gd name="connsiteX1774" fmla="*/ 2750820 w 3441954"/>
              <a:gd name="connsiteY1774" fmla="*/ 1883079 h 2640412"/>
              <a:gd name="connsiteX1775" fmla="*/ 2751106 w 3441954"/>
              <a:gd name="connsiteY1775" fmla="*/ 1883651 h 2640412"/>
              <a:gd name="connsiteX1776" fmla="*/ 2758726 w 3441954"/>
              <a:gd name="connsiteY1776" fmla="*/ 1881174 h 2640412"/>
              <a:gd name="connsiteX1777" fmla="*/ 2811399 w 3441954"/>
              <a:gd name="connsiteY1777" fmla="*/ 1874888 h 2640412"/>
              <a:gd name="connsiteX1778" fmla="*/ 2817210 w 3441954"/>
              <a:gd name="connsiteY1778" fmla="*/ 1873840 h 2640412"/>
              <a:gd name="connsiteX1779" fmla="*/ 2861310 w 3441954"/>
              <a:gd name="connsiteY1779" fmla="*/ 1873268 h 2640412"/>
              <a:gd name="connsiteX1780" fmla="*/ 2895981 w 3441954"/>
              <a:gd name="connsiteY1780" fmla="*/ 1872983 h 2640412"/>
              <a:gd name="connsiteX1781" fmla="*/ 2899886 w 3441954"/>
              <a:gd name="connsiteY1781" fmla="*/ 1876221 h 2640412"/>
              <a:gd name="connsiteX1782" fmla="*/ 2909030 w 3441954"/>
              <a:gd name="connsiteY1782" fmla="*/ 1875840 h 2640412"/>
              <a:gd name="connsiteX1783" fmla="*/ 2912364 w 3441954"/>
              <a:gd name="connsiteY1783" fmla="*/ 1871554 h 2640412"/>
              <a:gd name="connsiteX1784" fmla="*/ 2973800 w 3441954"/>
              <a:gd name="connsiteY1784" fmla="*/ 1868982 h 2640412"/>
              <a:gd name="connsiteX1785" fmla="*/ 2971038 w 3441954"/>
              <a:gd name="connsiteY1785" fmla="*/ 1865077 h 2640412"/>
              <a:gd name="connsiteX1786" fmla="*/ 2987421 w 3441954"/>
              <a:gd name="connsiteY1786" fmla="*/ 1864124 h 2640412"/>
              <a:gd name="connsiteX1787" fmla="*/ 3003042 w 3441954"/>
              <a:gd name="connsiteY1787" fmla="*/ 1862315 h 2640412"/>
              <a:gd name="connsiteX1788" fmla="*/ 3009424 w 3441954"/>
              <a:gd name="connsiteY1788" fmla="*/ 1862791 h 2640412"/>
              <a:gd name="connsiteX1789" fmla="*/ 3023140 w 3441954"/>
              <a:gd name="connsiteY1789" fmla="*/ 1858219 h 2640412"/>
              <a:gd name="connsiteX1790" fmla="*/ 3021711 w 3441954"/>
              <a:gd name="connsiteY1790" fmla="*/ 1858409 h 2640412"/>
              <a:gd name="connsiteX1791" fmla="*/ 3003042 w 3441954"/>
              <a:gd name="connsiteY1791" fmla="*/ 1862315 h 2640412"/>
              <a:gd name="connsiteX1792" fmla="*/ 3000661 w 3441954"/>
              <a:gd name="connsiteY1792" fmla="*/ 1858028 h 2640412"/>
              <a:gd name="connsiteX1793" fmla="*/ 3028664 w 3441954"/>
              <a:gd name="connsiteY1793" fmla="*/ 1848599 h 2640412"/>
              <a:gd name="connsiteX1794" fmla="*/ 3039332 w 3441954"/>
              <a:gd name="connsiteY1794" fmla="*/ 1850980 h 2640412"/>
              <a:gd name="connsiteX1795" fmla="*/ 3041523 w 3441954"/>
              <a:gd name="connsiteY1795" fmla="*/ 1854409 h 2640412"/>
              <a:gd name="connsiteX1796" fmla="*/ 3045524 w 3441954"/>
              <a:gd name="connsiteY1796" fmla="*/ 1856695 h 2640412"/>
              <a:gd name="connsiteX1797" fmla="*/ 3046571 w 3441954"/>
              <a:gd name="connsiteY1797" fmla="*/ 1862696 h 2640412"/>
              <a:gd name="connsiteX1798" fmla="*/ 3062859 w 3441954"/>
              <a:gd name="connsiteY1798" fmla="*/ 1862791 h 2640412"/>
              <a:gd name="connsiteX1799" fmla="*/ 3073337 w 3441954"/>
              <a:gd name="connsiteY1799" fmla="*/ 1861172 h 2640412"/>
              <a:gd name="connsiteX1800" fmla="*/ 3080385 w 3441954"/>
              <a:gd name="connsiteY1800" fmla="*/ 1865553 h 2640412"/>
              <a:gd name="connsiteX1801" fmla="*/ 3098197 w 3441954"/>
              <a:gd name="connsiteY1801" fmla="*/ 1864505 h 2640412"/>
              <a:gd name="connsiteX1802" fmla="*/ 3135249 w 3441954"/>
              <a:gd name="connsiteY1802" fmla="*/ 1863267 h 2640412"/>
              <a:gd name="connsiteX1803" fmla="*/ 3185065 w 3441954"/>
              <a:gd name="connsiteY1803" fmla="*/ 1865458 h 2640412"/>
              <a:gd name="connsiteX1804" fmla="*/ 3192209 w 3441954"/>
              <a:gd name="connsiteY1804" fmla="*/ 1866696 h 2640412"/>
              <a:gd name="connsiteX1805" fmla="*/ 3241072 w 3441954"/>
              <a:gd name="connsiteY1805" fmla="*/ 1873935 h 2640412"/>
              <a:gd name="connsiteX1806" fmla="*/ 3246596 w 3441954"/>
              <a:gd name="connsiteY1806" fmla="*/ 1874983 h 2640412"/>
              <a:gd name="connsiteX1807" fmla="*/ 3270314 w 3441954"/>
              <a:gd name="connsiteY1807" fmla="*/ 1882984 h 2640412"/>
              <a:gd name="connsiteX1808" fmla="*/ 3275552 w 3441954"/>
              <a:gd name="connsiteY1808" fmla="*/ 1884984 h 2640412"/>
              <a:gd name="connsiteX1809" fmla="*/ 3303556 w 3441954"/>
              <a:gd name="connsiteY1809" fmla="*/ 1894319 h 2640412"/>
              <a:gd name="connsiteX1810" fmla="*/ 3322225 w 3441954"/>
              <a:gd name="connsiteY1810" fmla="*/ 1897367 h 2640412"/>
              <a:gd name="connsiteX1811" fmla="*/ 3326606 w 3441954"/>
              <a:gd name="connsiteY1811" fmla="*/ 1902701 h 2640412"/>
              <a:gd name="connsiteX1812" fmla="*/ 3328416 w 3441954"/>
              <a:gd name="connsiteY1812" fmla="*/ 1903082 h 2640412"/>
              <a:gd name="connsiteX1813" fmla="*/ 3332702 w 3441954"/>
              <a:gd name="connsiteY1813" fmla="*/ 1908892 h 2640412"/>
              <a:gd name="connsiteX1814" fmla="*/ 3326511 w 3441954"/>
              <a:gd name="connsiteY1814" fmla="*/ 1912702 h 2640412"/>
              <a:gd name="connsiteX1815" fmla="*/ 3324797 w 3441954"/>
              <a:gd name="connsiteY1815" fmla="*/ 1920798 h 2640412"/>
              <a:gd name="connsiteX1816" fmla="*/ 3322225 w 3441954"/>
              <a:gd name="connsiteY1816" fmla="*/ 1929466 h 2640412"/>
              <a:gd name="connsiteX1817" fmla="*/ 3294602 w 3441954"/>
              <a:gd name="connsiteY1817" fmla="*/ 1938515 h 2640412"/>
              <a:gd name="connsiteX1818" fmla="*/ 3331369 w 3441954"/>
              <a:gd name="connsiteY1818" fmla="*/ 1944230 h 2640412"/>
              <a:gd name="connsiteX1819" fmla="*/ 3325939 w 3441954"/>
              <a:gd name="connsiteY1819" fmla="*/ 1948135 h 2640412"/>
              <a:gd name="connsiteX1820" fmla="*/ 3337655 w 3441954"/>
              <a:gd name="connsiteY1820" fmla="*/ 1949945 h 2640412"/>
              <a:gd name="connsiteX1821" fmla="*/ 3314700 w 3441954"/>
              <a:gd name="connsiteY1821" fmla="*/ 1953564 h 2640412"/>
              <a:gd name="connsiteX1822" fmla="*/ 3276505 w 3441954"/>
              <a:gd name="connsiteY1822" fmla="*/ 1946516 h 2640412"/>
              <a:gd name="connsiteX1823" fmla="*/ 3271361 w 3441954"/>
              <a:gd name="connsiteY1823" fmla="*/ 1947373 h 2640412"/>
              <a:gd name="connsiteX1824" fmla="*/ 3270218 w 3441954"/>
              <a:gd name="connsiteY1824" fmla="*/ 1950230 h 2640412"/>
              <a:gd name="connsiteX1825" fmla="*/ 3273362 w 3441954"/>
              <a:gd name="connsiteY1825" fmla="*/ 1950992 h 2640412"/>
              <a:gd name="connsiteX1826" fmla="*/ 3277553 w 3441954"/>
              <a:gd name="connsiteY1826" fmla="*/ 1952516 h 2640412"/>
              <a:gd name="connsiteX1827" fmla="*/ 3275838 w 3441954"/>
              <a:gd name="connsiteY1827" fmla="*/ 1956612 h 2640412"/>
              <a:gd name="connsiteX1828" fmla="*/ 3278029 w 3441954"/>
              <a:gd name="connsiteY1828" fmla="*/ 1955945 h 2640412"/>
              <a:gd name="connsiteX1829" fmla="*/ 3299841 w 3441954"/>
              <a:gd name="connsiteY1829" fmla="*/ 1951754 h 2640412"/>
              <a:gd name="connsiteX1830" fmla="*/ 3304985 w 3441954"/>
              <a:gd name="connsiteY1830" fmla="*/ 1957565 h 2640412"/>
              <a:gd name="connsiteX1831" fmla="*/ 3306128 w 3441954"/>
              <a:gd name="connsiteY1831" fmla="*/ 1957374 h 2640412"/>
              <a:gd name="connsiteX1832" fmla="*/ 3310509 w 3441954"/>
              <a:gd name="connsiteY1832" fmla="*/ 1964518 h 2640412"/>
              <a:gd name="connsiteX1833" fmla="*/ 3304508 w 3441954"/>
              <a:gd name="connsiteY1833" fmla="*/ 1972614 h 2640412"/>
              <a:gd name="connsiteX1834" fmla="*/ 3303746 w 3441954"/>
              <a:gd name="connsiteY1834" fmla="*/ 1974805 h 2640412"/>
              <a:gd name="connsiteX1835" fmla="*/ 3307175 w 3441954"/>
              <a:gd name="connsiteY1835" fmla="*/ 1975757 h 2640412"/>
              <a:gd name="connsiteX1836" fmla="*/ 3303270 w 3441954"/>
              <a:gd name="connsiteY1836" fmla="*/ 1977567 h 2640412"/>
              <a:gd name="connsiteX1837" fmla="*/ 3303080 w 3441954"/>
              <a:gd name="connsiteY1837" fmla="*/ 1978615 h 2640412"/>
              <a:gd name="connsiteX1838" fmla="*/ 3313367 w 3441954"/>
              <a:gd name="connsiteY1838" fmla="*/ 1981472 h 2640412"/>
              <a:gd name="connsiteX1839" fmla="*/ 3293555 w 3441954"/>
              <a:gd name="connsiteY1839" fmla="*/ 1987187 h 2640412"/>
              <a:gd name="connsiteX1840" fmla="*/ 3276029 w 3441954"/>
              <a:gd name="connsiteY1840" fmla="*/ 1989950 h 2640412"/>
              <a:gd name="connsiteX1841" fmla="*/ 3234023 w 3441954"/>
              <a:gd name="connsiteY1841" fmla="*/ 1995474 h 2640412"/>
              <a:gd name="connsiteX1842" fmla="*/ 3253073 w 3441954"/>
              <a:gd name="connsiteY1842" fmla="*/ 1988902 h 2640412"/>
              <a:gd name="connsiteX1843" fmla="*/ 3276600 w 3441954"/>
              <a:gd name="connsiteY1843" fmla="*/ 1984425 h 2640412"/>
              <a:gd name="connsiteX1844" fmla="*/ 3282220 w 3441954"/>
              <a:gd name="connsiteY1844" fmla="*/ 1982139 h 2640412"/>
              <a:gd name="connsiteX1845" fmla="*/ 3269837 w 3441954"/>
              <a:gd name="connsiteY1845" fmla="*/ 1984235 h 2640412"/>
              <a:gd name="connsiteX1846" fmla="*/ 3227832 w 3441954"/>
              <a:gd name="connsiteY1846" fmla="*/ 1989759 h 2640412"/>
              <a:gd name="connsiteX1847" fmla="*/ 3246882 w 3441954"/>
              <a:gd name="connsiteY1847" fmla="*/ 1983187 h 2640412"/>
              <a:gd name="connsiteX1848" fmla="*/ 3268504 w 3441954"/>
              <a:gd name="connsiteY1848" fmla="*/ 1979091 h 2640412"/>
              <a:gd name="connsiteX1849" fmla="*/ 3265551 w 3441954"/>
              <a:gd name="connsiteY1849" fmla="*/ 1977853 h 2640412"/>
              <a:gd name="connsiteX1850" fmla="*/ 3244120 w 3441954"/>
              <a:gd name="connsiteY1850" fmla="*/ 1977472 h 2640412"/>
              <a:gd name="connsiteX1851" fmla="*/ 3222593 w 3441954"/>
              <a:gd name="connsiteY1851" fmla="*/ 1982234 h 2640412"/>
              <a:gd name="connsiteX1852" fmla="*/ 3211068 w 3441954"/>
              <a:gd name="connsiteY1852" fmla="*/ 1985282 h 2640412"/>
              <a:gd name="connsiteX1853" fmla="*/ 3190875 w 3441954"/>
              <a:gd name="connsiteY1853" fmla="*/ 1990521 h 2640412"/>
              <a:gd name="connsiteX1854" fmla="*/ 3184398 w 3441954"/>
              <a:gd name="connsiteY1854" fmla="*/ 1992140 h 2640412"/>
              <a:gd name="connsiteX1855" fmla="*/ 3183064 w 3441954"/>
              <a:gd name="connsiteY1855" fmla="*/ 1998236 h 2640412"/>
              <a:gd name="connsiteX1856" fmla="*/ 3192494 w 3441954"/>
              <a:gd name="connsiteY1856" fmla="*/ 1998998 h 2640412"/>
              <a:gd name="connsiteX1857" fmla="*/ 3192875 w 3441954"/>
              <a:gd name="connsiteY1857" fmla="*/ 2003856 h 2640412"/>
              <a:gd name="connsiteX1858" fmla="*/ 3198686 w 3441954"/>
              <a:gd name="connsiteY1858" fmla="*/ 2004713 h 2640412"/>
              <a:gd name="connsiteX1859" fmla="*/ 3198495 w 3441954"/>
              <a:gd name="connsiteY1859" fmla="*/ 2008238 h 2640412"/>
              <a:gd name="connsiteX1860" fmla="*/ 3199638 w 3441954"/>
              <a:gd name="connsiteY1860" fmla="*/ 2008904 h 2640412"/>
              <a:gd name="connsiteX1861" fmla="*/ 3208306 w 3441954"/>
              <a:gd name="connsiteY1861" fmla="*/ 2007857 h 2640412"/>
              <a:gd name="connsiteX1862" fmla="*/ 3212402 w 3441954"/>
              <a:gd name="connsiteY1862" fmla="*/ 2010428 h 2640412"/>
              <a:gd name="connsiteX1863" fmla="*/ 3210306 w 3441954"/>
              <a:gd name="connsiteY1863" fmla="*/ 2013667 h 2640412"/>
              <a:gd name="connsiteX1864" fmla="*/ 3210116 w 3441954"/>
              <a:gd name="connsiteY1864" fmla="*/ 2013953 h 2640412"/>
              <a:gd name="connsiteX1865" fmla="*/ 3214593 w 3441954"/>
              <a:gd name="connsiteY1865" fmla="*/ 2013572 h 2640412"/>
              <a:gd name="connsiteX1866" fmla="*/ 3218688 w 3441954"/>
              <a:gd name="connsiteY1866" fmla="*/ 2016143 h 2640412"/>
              <a:gd name="connsiteX1867" fmla="*/ 3216593 w 3441954"/>
              <a:gd name="connsiteY1867" fmla="*/ 2019382 h 2640412"/>
              <a:gd name="connsiteX1868" fmla="*/ 3215354 w 3441954"/>
              <a:gd name="connsiteY1868" fmla="*/ 2020906 h 2640412"/>
              <a:gd name="connsiteX1869" fmla="*/ 3214497 w 3441954"/>
              <a:gd name="connsiteY1869" fmla="*/ 2022620 h 2640412"/>
              <a:gd name="connsiteX1870" fmla="*/ 3222022 w 3441954"/>
              <a:gd name="connsiteY1870" fmla="*/ 2025573 h 2640412"/>
              <a:gd name="connsiteX1871" fmla="*/ 3211639 w 3441954"/>
              <a:gd name="connsiteY1871" fmla="*/ 2031955 h 2640412"/>
              <a:gd name="connsiteX1872" fmla="*/ 3200114 w 3441954"/>
              <a:gd name="connsiteY1872" fmla="*/ 2027097 h 2640412"/>
              <a:gd name="connsiteX1873" fmla="*/ 3185255 w 3441954"/>
              <a:gd name="connsiteY1873" fmla="*/ 2027859 h 2640412"/>
              <a:gd name="connsiteX1874" fmla="*/ 3181255 w 3441954"/>
              <a:gd name="connsiteY1874" fmla="*/ 2032050 h 2640412"/>
              <a:gd name="connsiteX1875" fmla="*/ 3162110 w 3441954"/>
              <a:gd name="connsiteY1875" fmla="*/ 2037289 h 2640412"/>
              <a:gd name="connsiteX1876" fmla="*/ 3140678 w 3441954"/>
              <a:gd name="connsiteY1876" fmla="*/ 2035765 h 2640412"/>
              <a:gd name="connsiteX1877" fmla="*/ 3130487 w 3441954"/>
              <a:gd name="connsiteY1877" fmla="*/ 2036717 h 2640412"/>
              <a:gd name="connsiteX1878" fmla="*/ 3129248 w 3441954"/>
              <a:gd name="connsiteY1878" fmla="*/ 2034812 h 2640412"/>
              <a:gd name="connsiteX1879" fmla="*/ 3137440 w 3441954"/>
              <a:gd name="connsiteY1879" fmla="*/ 2029574 h 2640412"/>
              <a:gd name="connsiteX1880" fmla="*/ 3134582 w 3441954"/>
              <a:gd name="connsiteY1880" fmla="*/ 2030145 h 2640412"/>
              <a:gd name="connsiteX1881" fmla="*/ 3124391 w 3441954"/>
              <a:gd name="connsiteY1881" fmla="*/ 2031098 h 2640412"/>
              <a:gd name="connsiteX1882" fmla="*/ 3123152 w 3441954"/>
              <a:gd name="connsiteY1882" fmla="*/ 2029193 h 2640412"/>
              <a:gd name="connsiteX1883" fmla="*/ 3123724 w 3441954"/>
              <a:gd name="connsiteY1883" fmla="*/ 2028145 h 2640412"/>
              <a:gd name="connsiteX1884" fmla="*/ 3105722 w 3441954"/>
              <a:gd name="connsiteY1884" fmla="*/ 2029669 h 2640412"/>
              <a:gd name="connsiteX1885" fmla="*/ 3108674 w 3441954"/>
              <a:gd name="connsiteY1885" fmla="*/ 2030145 h 2640412"/>
              <a:gd name="connsiteX1886" fmla="*/ 3108198 w 3441954"/>
              <a:gd name="connsiteY1886" fmla="*/ 2034336 h 2640412"/>
              <a:gd name="connsiteX1887" fmla="*/ 3114961 w 3441954"/>
              <a:gd name="connsiteY1887" fmla="*/ 2035860 h 2640412"/>
              <a:gd name="connsiteX1888" fmla="*/ 3111627 w 3441954"/>
              <a:gd name="connsiteY1888" fmla="*/ 2041480 h 2640412"/>
              <a:gd name="connsiteX1889" fmla="*/ 3082671 w 3441954"/>
              <a:gd name="connsiteY1889" fmla="*/ 2046814 h 2640412"/>
              <a:gd name="connsiteX1890" fmla="*/ 3036570 w 3441954"/>
              <a:gd name="connsiteY1890" fmla="*/ 2057958 h 2640412"/>
              <a:gd name="connsiteX1891" fmla="*/ 3022664 w 3441954"/>
              <a:gd name="connsiteY1891" fmla="*/ 2057101 h 2640412"/>
              <a:gd name="connsiteX1892" fmla="*/ 3022568 w 3441954"/>
              <a:gd name="connsiteY1892" fmla="*/ 2057387 h 2640412"/>
              <a:gd name="connsiteX1893" fmla="*/ 3022568 w 3441954"/>
              <a:gd name="connsiteY1893" fmla="*/ 2057101 h 2640412"/>
              <a:gd name="connsiteX1894" fmla="*/ 3015901 w 3441954"/>
              <a:gd name="connsiteY1894" fmla="*/ 2062340 h 2640412"/>
              <a:gd name="connsiteX1895" fmla="*/ 2994184 w 3441954"/>
              <a:gd name="connsiteY1895" fmla="*/ 2067959 h 2640412"/>
              <a:gd name="connsiteX1896" fmla="*/ 2989993 w 3441954"/>
              <a:gd name="connsiteY1896" fmla="*/ 2068436 h 2640412"/>
              <a:gd name="connsiteX1897" fmla="*/ 2977610 w 3441954"/>
              <a:gd name="connsiteY1897" fmla="*/ 2070436 h 2640412"/>
              <a:gd name="connsiteX1898" fmla="*/ 2953798 w 3441954"/>
              <a:gd name="connsiteY1898" fmla="*/ 2075675 h 2640412"/>
              <a:gd name="connsiteX1899" fmla="*/ 2943987 w 3441954"/>
              <a:gd name="connsiteY1899" fmla="*/ 2074532 h 2640412"/>
              <a:gd name="connsiteX1900" fmla="*/ 2936272 w 3441954"/>
              <a:gd name="connsiteY1900" fmla="*/ 2081009 h 2640412"/>
              <a:gd name="connsiteX1901" fmla="*/ 2907030 w 3441954"/>
              <a:gd name="connsiteY1901" fmla="*/ 2081580 h 2640412"/>
              <a:gd name="connsiteX1902" fmla="*/ 2889599 w 3441954"/>
              <a:gd name="connsiteY1902" fmla="*/ 2081199 h 2640412"/>
              <a:gd name="connsiteX1903" fmla="*/ 2892552 w 3441954"/>
              <a:gd name="connsiteY1903" fmla="*/ 2075294 h 2640412"/>
              <a:gd name="connsiteX1904" fmla="*/ 2883313 w 3441954"/>
              <a:gd name="connsiteY1904" fmla="*/ 2075579 h 2640412"/>
              <a:gd name="connsiteX1905" fmla="*/ 2895600 w 3441954"/>
              <a:gd name="connsiteY1905" fmla="*/ 2064911 h 2640412"/>
              <a:gd name="connsiteX1906" fmla="*/ 2911793 w 3441954"/>
              <a:gd name="connsiteY1906" fmla="*/ 2064340 h 2640412"/>
              <a:gd name="connsiteX1907" fmla="*/ 2954084 w 3441954"/>
              <a:gd name="connsiteY1907" fmla="*/ 2056339 h 2640412"/>
              <a:gd name="connsiteX1908" fmla="*/ 2958465 w 3441954"/>
              <a:gd name="connsiteY1908" fmla="*/ 2055767 h 2640412"/>
              <a:gd name="connsiteX1909" fmla="*/ 3005804 w 3441954"/>
              <a:gd name="connsiteY1909" fmla="*/ 2050433 h 2640412"/>
              <a:gd name="connsiteX1910" fmla="*/ 3008948 w 3441954"/>
              <a:gd name="connsiteY1910" fmla="*/ 2038622 h 2640412"/>
              <a:gd name="connsiteX1911" fmla="*/ 2975324 w 3441954"/>
              <a:gd name="connsiteY1911" fmla="*/ 2042051 h 2640412"/>
              <a:gd name="connsiteX1912" fmla="*/ 2959322 w 3441954"/>
              <a:gd name="connsiteY1912" fmla="*/ 2044718 h 2640412"/>
              <a:gd name="connsiteX1913" fmla="*/ 2948083 w 3441954"/>
              <a:gd name="connsiteY1913" fmla="*/ 2046338 h 2640412"/>
              <a:gd name="connsiteX1914" fmla="*/ 2943987 w 3441954"/>
              <a:gd name="connsiteY1914" fmla="*/ 2047290 h 2640412"/>
              <a:gd name="connsiteX1915" fmla="*/ 2930081 w 3441954"/>
              <a:gd name="connsiteY1915" fmla="*/ 2050910 h 2640412"/>
              <a:gd name="connsiteX1916" fmla="*/ 2905506 w 3441954"/>
              <a:gd name="connsiteY1916" fmla="*/ 2055767 h 2640412"/>
              <a:gd name="connsiteX1917" fmla="*/ 2898267 w 3441954"/>
              <a:gd name="connsiteY1917" fmla="*/ 2057387 h 2640412"/>
              <a:gd name="connsiteX1918" fmla="*/ 2871693 w 3441954"/>
              <a:gd name="connsiteY1918" fmla="*/ 2060054 h 2640412"/>
              <a:gd name="connsiteX1919" fmla="*/ 2848070 w 3441954"/>
              <a:gd name="connsiteY1919" fmla="*/ 2068721 h 2640412"/>
              <a:gd name="connsiteX1920" fmla="*/ 2843689 w 3441954"/>
              <a:gd name="connsiteY1920" fmla="*/ 2074817 h 2640412"/>
              <a:gd name="connsiteX1921" fmla="*/ 2845785 w 3441954"/>
              <a:gd name="connsiteY1921" fmla="*/ 2074817 h 2640412"/>
              <a:gd name="connsiteX1922" fmla="*/ 2850166 w 3441954"/>
              <a:gd name="connsiteY1922" fmla="*/ 2073865 h 2640412"/>
              <a:gd name="connsiteX1923" fmla="*/ 2867882 w 3441954"/>
              <a:gd name="connsiteY1923" fmla="*/ 2076722 h 2640412"/>
              <a:gd name="connsiteX1924" fmla="*/ 2865406 w 3441954"/>
              <a:gd name="connsiteY1924" fmla="*/ 2079389 h 2640412"/>
              <a:gd name="connsiteX1925" fmla="*/ 2874169 w 3441954"/>
              <a:gd name="connsiteY1925" fmla="*/ 2082342 h 2640412"/>
              <a:gd name="connsiteX1926" fmla="*/ 2869787 w 3441954"/>
              <a:gd name="connsiteY1926" fmla="*/ 2086247 h 2640412"/>
              <a:gd name="connsiteX1927" fmla="*/ 2849785 w 3441954"/>
              <a:gd name="connsiteY1927" fmla="*/ 2090057 h 2640412"/>
              <a:gd name="connsiteX1928" fmla="*/ 2835402 w 3441954"/>
              <a:gd name="connsiteY1928" fmla="*/ 2092343 h 2640412"/>
              <a:gd name="connsiteX1929" fmla="*/ 2832640 w 3441954"/>
              <a:gd name="connsiteY1929" fmla="*/ 2094629 h 2640412"/>
              <a:gd name="connsiteX1930" fmla="*/ 2834735 w 3441954"/>
              <a:gd name="connsiteY1930" fmla="*/ 2094629 h 2640412"/>
              <a:gd name="connsiteX1931" fmla="*/ 2864835 w 3441954"/>
              <a:gd name="connsiteY1931" fmla="*/ 2098725 h 2640412"/>
              <a:gd name="connsiteX1932" fmla="*/ 2894838 w 3441954"/>
              <a:gd name="connsiteY1932" fmla="*/ 2102345 h 2640412"/>
              <a:gd name="connsiteX1933" fmla="*/ 2900172 w 3441954"/>
              <a:gd name="connsiteY1933" fmla="*/ 2105012 h 2640412"/>
              <a:gd name="connsiteX1934" fmla="*/ 2895695 w 3441954"/>
              <a:gd name="connsiteY1934" fmla="*/ 2108250 h 2640412"/>
              <a:gd name="connsiteX1935" fmla="*/ 2901029 w 3441954"/>
              <a:gd name="connsiteY1935" fmla="*/ 2108060 h 2640412"/>
              <a:gd name="connsiteX1936" fmla="*/ 2906363 w 3441954"/>
              <a:gd name="connsiteY1936" fmla="*/ 2110727 h 2640412"/>
              <a:gd name="connsiteX1937" fmla="*/ 2875121 w 3441954"/>
              <a:gd name="connsiteY1937" fmla="*/ 2123395 h 2640412"/>
              <a:gd name="connsiteX1938" fmla="*/ 2866930 w 3441954"/>
              <a:gd name="connsiteY1938" fmla="*/ 2125776 h 2640412"/>
              <a:gd name="connsiteX1939" fmla="*/ 2854643 w 3441954"/>
              <a:gd name="connsiteY1939" fmla="*/ 2128348 h 2640412"/>
              <a:gd name="connsiteX1940" fmla="*/ 2841879 w 3441954"/>
              <a:gd name="connsiteY1940" fmla="*/ 2134539 h 2640412"/>
              <a:gd name="connsiteX1941" fmla="*/ 2828449 w 3441954"/>
              <a:gd name="connsiteY1941" fmla="*/ 2138444 h 2640412"/>
              <a:gd name="connsiteX1942" fmla="*/ 2801398 w 3441954"/>
              <a:gd name="connsiteY1942" fmla="*/ 2140445 h 2640412"/>
              <a:gd name="connsiteX1943" fmla="*/ 2804636 w 3441954"/>
              <a:gd name="connsiteY1943" fmla="*/ 2143969 h 2640412"/>
              <a:gd name="connsiteX1944" fmla="*/ 2800064 w 3441954"/>
              <a:gd name="connsiteY1944" fmla="*/ 2146350 h 2640412"/>
              <a:gd name="connsiteX1945" fmla="*/ 2795111 w 3441954"/>
              <a:gd name="connsiteY1945" fmla="*/ 2145588 h 2640412"/>
              <a:gd name="connsiteX1946" fmla="*/ 2801398 w 3441954"/>
              <a:gd name="connsiteY1946" fmla="*/ 2140730 h 2640412"/>
              <a:gd name="connsiteX1947" fmla="*/ 2795588 w 3441954"/>
              <a:gd name="connsiteY1947" fmla="*/ 2141683 h 2640412"/>
              <a:gd name="connsiteX1948" fmla="*/ 2794445 w 3441954"/>
              <a:gd name="connsiteY1948" fmla="*/ 2145493 h 2640412"/>
              <a:gd name="connsiteX1949" fmla="*/ 2781205 w 3441954"/>
              <a:gd name="connsiteY1949" fmla="*/ 2151589 h 2640412"/>
              <a:gd name="connsiteX1950" fmla="*/ 2781967 w 3441954"/>
              <a:gd name="connsiteY1950" fmla="*/ 2157304 h 2640412"/>
              <a:gd name="connsiteX1951" fmla="*/ 2771775 w 3441954"/>
              <a:gd name="connsiteY1951" fmla="*/ 2160638 h 2640412"/>
              <a:gd name="connsiteX1952" fmla="*/ 2749963 w 3441954"/>
              <a:gd name="connsiteY1952" fmla="*/ 2166162 h 2640412"/>
              <a:gd name="connsiteX1953" fmla="*/ 2733389 w 3441954"/>
              <a:gd name="connsiteY1953" fmla="*/ 2165305 h 2640412"/>
              <a:gd name="connsiteX1954" fmla="*/ 2713292 w 3441954"/>
              <a:gd name="connsiteY1954" fmla="*/ 2172068 h 2640412"/>
              <a:gd name="connsiteX1955" fmla="*/ 2695766 w 3441954"/>
              <a:gd name="connsiteY1955" fmla="*/ 2172068 h 2640412"/>
              <a:gd name="connsiteX1956" fmla="*/ 2675287 w 3441954"/>
              <a:gd name="connsiteY1956" fmla="*/ 2173496 h 2640412"/>
              <a:gd name="connsiteX1957" fmla="*/ 2635853 w 3441954"/>
              <a:gd name="connsiteY1957" fmla="*/ 2177592 h 2640412"/>
              <a:gd name="connsiteX1958" fmla="*/ 2631948 w 3441954"/>
              <a:gd name="connsiteY1958" fmla="*/ 2171877 h 2640412"/>
              <a:gd name="connsiteX1959" fmla="*/ 2633281 w 3441954"/>
              <a:gd name="connsiteY1959" fmla="*/ 2171115 h 2640412"/>
              <a:gd name="connsiteX1960" fmla="*/ 2629662 w 3441954"/>
              <a:gd name="connsiteY1960" fmla="*/ 2171972 h 2640412"/>
              <a:gd name="connsiteX1961" fmla="*/ 2626519 w 3441954"/>
              <a:gd name="connsiteY1961" fmla="*/ 2167400 h 2640412"/>
              <a:gd name="connsiteX1962" fmla="*/ 2622042 w 3441954"/>
              <a:gd name="connsiteY1962" fmla="*/ 2168543 h 2640412"/>
              <a:gd name="connsiteX1963" fmla="*/ 2607183 w 3441954"/>
              <a:gd name="connsiteY1963" fmla="*/ 2181307 h 2640412"/>
              <a:gd name="connsiteX1964" fmla="*/ 2582323 w 3441954"/>
              <a:gd name="connsiteY1964" fmla="*/ 2182545 h 2640412"/>
              <a:gd name="connsiteX1965" fmla="*/ 2564035 w 3441954"/>
              <a:gd name="connsiteY1965" fmla="*/ 2186165 h 2640412"/>
              <a:gd name="connsiteX1966" fmla="*/ 2557558 w 3441954"/>
              <a:gd name="connsiteY1966" fmla="*/ 2183117 h 2640412"/>
              <a:gd name="connsiteX1967" fmla="*/ 2564511 w 3441954"/>
              <a:gd name="connsiteY1967" fmla="*/ 2177592 h 2640412"/>
              <a:gd name="connsiteX1968" fmla="*/ 2557844 w 3441954"/>
              <a:gd name="connsiteY1968" fmla="*/ 2180450 h 2640412"/>
              <a:gd name="connsiteX1969" fmla="*/ 2551367 w 3441954"/>
              <a:gd name="connsiteY1969" fmla="*/ 2177402 h 2640412"/>
              <a:gd name="connsiteX1970" fmla="*/ 2552033 w 3441954"/>
              <a:gd name="connsiteY1970" fmla="*/ 2176830 h 2640412"/>
              <a:gd name="connsiteX1971" fmla="*/ 2538318 w 3441954"/>
              <a:gd name="connsiteY1971" fmla="*/ 2178640 h 2640412"/>
              <a:gd name="connsiteX1972" fmla="*/ 2540985 w 3441954"/>
              <a:gd name="connsiteY1972" fmla="*/ 2181212 h 2640412"/>
              <a:gd name="connsiteX1973" fmla="*/ 2547080 w 3441954"/>
              <a:gd name="connsiteY1973" fmla="*/ 2186927 h 2640412"/>
              <a:gd name="connsiteX1974" fmla="*/ 2527078 w 3441954"/>
              <a:gd name="connsiteY1974" fmla="*/ 2190546 h 2640412"/>
              <a:gd name="connsiteX1975" fmla="*/ 2514600 w 3441954"/>
              <a:gd name="connsiteY1975" fmla="*/ 2189689 h 2640412"/>
              <a:gd name="connsiteX1976" fmla="*/ 2514981 w 3441954"/>
              <a:gd name="connsiteY1976" fmla="*/ 2189689 h 2640412"/>
              <a:gd name="connsiteX1977" fmla="*/ 2515267 w 3441954"/>
              <a:gd name="connsiteY1977" fmla="*/ 2190451 h 2640412"/>
              <a:gd name="connsiteX1978" fmla="*/ 2514695 w 3441954"/>
              <a:gd name="connsiteY1978" fmla="*/ 2189879 h 2640412"/>
              <a:gd name="connsiteX1979" fmla="*/ 2506980 w 3441954"/>
              <a:gd name="connsiteY1979" fmla="*/ 2193213 h 2640412"/>
              <a:gd name="connsiteX1980" fmla="*/ 2480120 w 3441954"/>
              <a:gd name="connsiteY1980" fmla="*/ 2200452 h 2640412"/>
              <a:gd name="connsiteX1981" fmla="*/ 2472119 w 3441954"/>
              <a:gd name="connsiteY1981" fmla="*/ 2208739 h 2640412"/>
              <a:gd name="connsiteX1982" fmla="*/ 2465451 w 3441954"/>
              <a:gd name="connsiteY1982" fmla="*/ 2210834 h 2640412"/>
              <a:gd name="connsiteX1983" fmla="*/ 2461355 w 3441954"/>
              <a:gd name="connsiteY1983" fmla="*/ 2206453 h 2640412"/>
              <a:gd name="connsiteX1984" fmla="*/ 2452211 w 3441954"/>
              <a:gd name="connsiteY1984" fmla="*/ 2213406 h 2640412"/>
              <a:gd name="connsiteX1985" fmla="*/ 2440972 w 3441954"/>
              <a:gd name="connsiteY1985" fmla="*/ 2213787 h 2640412"/>
              <a:gd name="connsiteX1986" fmla="*/ 2434400 w 3441954"/>
              <a:gd name="connsiteY1986" fmla="*/ 2219121 h 2640412"/>
              <a:gd name="connsiteX1987" fmla="*/ 2407253 w 3441954"/>
              <a:gd name="connsiteY1987" fmla="*/ 2227503 h 2640412"/>
              <a:gd name="connsiteX1988" fmla="*/ 2396395 w 3441954"/>
              <a:gd name="connsiteY1988" fmla="*/ 2236076 h 2640412"/>
              <a:gd name="connsiteX1989" fmla="*/ 2372201 w 3441954"/>
              <a:gd name="connsiteY1989" fmla="*/ 2244172 h 2640412"/>
              <a:gd name="connsiteX1990" fmla="*/ 2355723 w 3441954"/>
              <a:gd name="connsiteY1990" fmla="*/ 2253602 h 2640412"/>
              <a:gd name="connsiteX1991" fmla="*/ 2345627 w 3441954"/>
              <a:gd name="connsiteY1991" fmla="*/ 2259602 h 2640412"/>
              <a:gd name="connsiteX1992" fmla="*/ 2312670 w 3441954"/>
              <a:gd name="connsiteY1992" fmla="*/ 2273985 h 2640412"/>
              <a:gd name="connsiteX1993" fmla="*/ 2312956 w 3441954"/>
              <a:gd name="connsiteY1993" fmla="*/ 2273985 h 2640412"/>
              <a:gd name="connsiteX1994" fmla="*/ 2312765 w 3441954"/>
              <a:gd name="connsiteY1994" fmla="*/ 2274176 h 2640412"/>
              <a:gd name="connsiteX1995" fmla="*/ 2314004 w 3441954"/>
              <a:gd name="connsiteY1995" fmla="*/ 2279605 h 2640412"/>
              <a:gd name="connsiteX1996" fmla="*/ 2304383 w 3441954"/>
              <a:gd name="connsiteY1996" fmla="*/ 2282653 h 2640412"/>
              <a:gd name="connsiteX1997" fmla="*/ 2307431 w 3441954"/>
              <a:gd name="connsiteY1997" fmla="*/ 2277795 h 2640412"/>
              <a:gd name="connsiteX1998" fmla="*/ 2306955 w 3441954"/>
              <a:gd name="connsiteY1998" fmla="*/ 2278081 h 2640412"/>
              <a:gd name="connsiteX1999" fmla="*/ 2307336 w 3441954"/>
              <a:gd name="connsiteY1999" fmla="*/ 2277795 h 2640412"/>
              <a:gd name="connsiteX2000" fmla="*/ 2302478 w 3441954"/>
              <a:gd name="connsiteY2000" fmla="*/ 2279700 h 2640412"/>
              <a:gd name="connsiteX2001" fmla="*/ 2303907 w 3441954"/>
              <a:gd name="connsiteY2001" fmla="*/ 2282653 h 2640412"/>
              <a:gd name="connsiteX2002" fmla="*/ 2289905 w 3441954"/>
              <a:gd name="connsiteY2002" fmla="*/ 2285415 h 2640412"/>
              <a:gd name="connsiteX2003" fmla="*/ 2292858 w 3441954"/>
              <a:gd name="connsiteY2003" fmla="*/ 2277890 h 2640412"/>
              <a:gd name="connsiteX2004" fmla="*/ 2283714 w 3441954"/>
              <a:gd name="connsiteY2004" fmla="*/ 2279700 h 2640412"/>
              <a:gd name="connsiteX2005" fmla="*/ 2291810 w 3441954"/>
              <a:gd name="connsiteY2005" fmla="*/ 2259031 h 2640412"/>
              <a:gd name="connsiteX2006" fmla="*/ 2296097 w 3441954"/>
              <a:gd name="connsiteY2006" fmla="*/ 2255888 h 2640412"/>
              <a:gd name="connsiteX2007" fmla="*/ 2294573 w 3441954"/>
              <a:gd name="connsiteY2007" fmla="*/ 2256935 h 2640412"/>
              <a:gd name="connsiteX2008" fmla="*/ 2278190 w 3441954"/>
              <a:gd name="connsiteY2008" fmla="*/ 2265508 h 2640412"/>
              <a:gd name="connsiteX2009" fmla="*/ 2274856 w 3441954"/>
              <a:gd name="connsiteY2009" fmla="*/ 2274176 h 2640412"/>
              <a:gd name="connsiteX2010" fmla="*/ 2277142 w 3441954"/>
              <a:gd name="connsiteY2010" fmla="*/ 2276081 h 2640412"/>
              <a:gd name="connsiteX2011" fmla="*/ 2280380 w 3441954"/>
              <a:gd name="connsiteY2011" fmla="*/ 2272175 h 2640412"/>
              <a:gd name="connsiteX2012" fmla="*/ 2284857 w 3441954"/>
              <a:gd name="connsiteY2012" fmla="*/ 2270080 h 2640412"/>
              <a:gd name="connsiteX2013" fmla="*/ 2277237 w 3441954"/>
              <a:gd name="connsiteY2013" fmla="*/ 2290273 h 2640412"/>
              <a:gd name="connsiteX2014" fmla="*/ 2259425 w 3441954"/>
              <a:gd name="connsiteY2014" fmla="*/ 2308656 h 2640412"/>
              <a:gd name="connsiteX2015" fmla="*/ 2255615 w 3441954"/>
              <a:gd name="connsiteY2015" fmla="*/ 2300084 h 2640412"/>
              <a:gd name="connsiteX2016" fmla="*/ 2253234 w 3441954"/>
              <a:gd name="connsiteY2016" fmla="*/ 2303036 h 2640412"/>
              <a:gd name="connsiteX2017" fmla="*/ 2249900 w 3441954"/>
              <a:gd name="connsiteY2017" fmla="*/ 2296655 h 2640412"/>
              <a:gd name="connsiteX2018" fmla="*/ 2244566 w 3441954"/>
              <a:gd name="connsiteY2018" fmla="*/ 2308847 h 2640412"/>
              <a:gd name="connsiteX2019" fmla="*/ 2243233 w 3441954"/>
              <a:gd name="connsiteY2019" fmla="*/ 2316657 h 2640412"/>
              <a:gd name="connsiteX2020" fmla="*/ 2243614 w 3441954"/>
              <a:gd name="connsiteY2020" fmla="*/ 2316657 h 2640412"/>
              <a:gd name="connsiteX2021" fmla="*/ 2242566 w 3441954"/>
              <a:gd name="connsiteY2021" fmla="*/ 2318753 h 2640412"/>
              <a:gd name="connsiteX2022" fmla="*/ 2243138 w 3441954"/>
              <a:gd name="connsiteY2022" fmla="*/ 2316943 h 2640412"/>
              <a:gd name="connsiteX2023" fmla="*/ 2236851 w 3441954"/>
              <a:gd name="connsiteY2023" fmla="*/ 2319896 h 2640412"/>
              <a:gd name="connsiteX2024" fmla="*/ 2229993 w 3441954"/>
              <a:gd name="connsiteY2024" fmla="*/ 2319419 h 2640412"/>
              <a:gd name="connsiteX2025" fmla="*/ 2233546 w 3441954"/>
              <a:gd name="connsiteY2025" fmla="*/ 2312831 h 2640412"/>
              <a:gd name="connsiteX2026" fmla="*/ 2236756 w 3441954"/>
              <a:gd name="connsiteY2026" fmla="*/ 2311323 h 2640412"/>
              <a:gd name="connsiteX2027" fmla="*/ 2236184 w 3441954"/>
              <a:gd name="connsiteY2027" fmla="*/ 2313133 h 2640412"/>
              <a:gd name="connsiteX2028" fmla="*/ 2237232 w 3441954"/>
              <a:gd name="connsiteY2028" fmla="*/ 2311037 h 2640412"/>
              <a:gd name="connsiteX2029" fmla="*/ 2236851 w 3441954"/>
              <a:gd name="connsiteY2029" fmla="*/ 2311037 h 2640412"/>
              <a:gd name="connsiteX2030" fmla="*/ 2237935 w 3441954"/>
              <a:gd name="connsiteY2030" fmla="*/ 2304691 h 2640412"/>
              <a:gd name="connsiteX2031" fmla="*/ 2240471 w 3441954"/>
              <a:gd name="connsiteY2031" fmla="*/ 2299988 h 2640412"/>
              <a:gd name="connsiteX2032" fmla="*/ 2240280 w 3441954"/>
              <a:gd name="connsiteY2032" fmla="*/ 2299988 h 2640412"/>
              <a:gd name="connsiteX2033" fmla="*/ 2238185 w 3441954"/>
              <a:gd name="connsiteY2033" fmla="*/ 2303227 h 2640412"/>
              <a:gd name="connsiteX2034" fmla="*/ 2237935 w 3441954"/>
              <a:gd name="connsiteY2034" fmla="*/ 2304691 h 2640412"/>
              <a:gd name="connsiteX2035" fmla="*/ 2233546 w 3441954"/>
              <a:gd name="connsiteY2035" fmla="*/ 2312831 h 2640412"/>
              <a:gd name="connsiteX2036" fmla="*/ 2230469 w 3441954"/>
              <a:gd name="connsiteY2036" fmla="*/ 2314276 h 2640412"/>
              <a:gd name="connsiteX2037" fmla="*/ 2223611 w 3441954"/>
              <a:gd name="connsiteY2037" fmla="*/ 2313800 h 2640412"/>
              <a:gd name="connsiteX2038" fmla="*/ 2233803 w 3441954"/>
              <a:gd name="connsiteY2038" fmla="*/ 2300846 h 2640412"/>
              <a:gd name="connsiteX2039" fmla="*/ 2211610 w 3441954"/>
              <a:gd name="connsiteY2039" fmla="*/ 2314466 h 2640412"/>
              <a:gd name="connsiteX2040" fmla="*/ 2203799 w 3441954"/>
              <a:gd name="connsiteY2040" fmla="*/ 2320086 h 2640412"/>
              <a:gd name="connsiteX2041" fmla="*/ 2207609 w 3441954"/>
              <a:gd name="connsiteY2041" fmla="*/ 2313419 h 2640412"/>
              <a:gd name="connsiteX2042" fmla="*/ 2203799 w 3441954"/>
              <a:gd name="connsiteY2042" fmla="*/ 2310942 h 2640412"/>
              <a:gd name="connsiteX2043" fmla="*/ 2197513 w 3441954"/>
              <a:gd name="connsiteY2043" fmla="*/ 2314466 h 2640412"/>
              <a:gd name="connsiteX2044" fmla="*/ 2201323 w 3441954"/>
              <a:gd name="connsiteY2044" fmla="*/ 2307799 h 2640412"/>
              <a:gd name="connsiteX2045" fmla="*/ 2197989 w 3441954"/>
              <a:gd name="connsiteY2045" fmla="*/ 2305608 h 2640412"/>
              <a:gd name="connsiteX2046" fmla="*/ 2194274 w 3441954"/>
              <a:gd name="connsiteY2046" fmla="*/ 2315038 h 2640412"/>
              <a:gd name="connsiteX2047" fmla="*/ 2188940 w 3441954"/>
              <a:gd name="connsiteY2047" fmla="*/ 2313419 h 2640412"/>
              <a:gd name="connsiteX2048" fmla="*/ 2197703 w 3441954"/>
              <a:gd name="connsiteY2048" fmla="*/ 2305418 h 2640412"/>
              <a:gd name="connsiteX2049" fmla="*/ 2195036 w 3441954"/>
              <a:gd name="connsiteY2049" fmla="*/ 2303703 h 2640412"/>
              <a:gd name="connsiteX2050" fmla="*/ 2200466 w 3441954"/>
              <a:gd name="connsiteY2050" fmla="*/ 2299226 h 2640412"/>
              <a:gd name="connsiteX2051" fmla="*/ 2200751 w 3441954"/>
              <a:gd name="connsiteY2051" fmla="*/ 2298941 h 2640412"/>
              <a:gd name="connsiteX2052" fmla="*/ 2204657 w 3441954"/>
              <a:gd name="connsiteY2052" fmla="*/ 2296274 h 2640412"/>
              <a:gd name="connsiteX2053" fmla="*/ 2205323 w 3441954"/>
              <a:gd name="connsiteY2053" fmla="*/ 2293321 h 2640412"/>
              <a:gd name="connsiteX2054" fmla="*/ 2192179 w 3441954"/>
              <a:gd name="connsiteY2054" fmla="*/ 2299036 h 2640412"/>
              <a:gd name="connsiteX2055" fmla="*/ 2194560 w 3441954"/>
              <a:gd name="connsiteY2055" fmla="*/ 2293226 h 2640412"/>
              <a:gd name="connsiteX2056" fmla="*/ 2198465 w 3441954"/>
              <a:gd name="connsiteY2056" fmla="*/ 2290559 h 2640412"/>
              <a:gd name="connsiteX2057" fmla="*/ 2188750 w 3441954"/>
              <a:gd name="connsiteY2057" fmla="*/ 2294369 h 2640412"/>
              <a:gd name="connsiteX2058" fmla="*/ 2186845 w 3441954"/>
              <a:gd name="connsiteY2058" fmla="*/ 2293416 h 2640412"/>
              <a:gd name="connsiteX2059" fmla="*/ 2190369 w 3441954"/>
              <a:gd name="connsiteY2059" fmla="*/ 2287987 h 2640412"/>
              <a:gd name="connsiteX2060" fmla="*/ 2194751 w 3441954"/>
              <a:gd name="connsiteY2060" fmla="*/ 2284272 h 2640412"/>
              <a:gd name="connsiteX2061" fmla="*/ 2182559 w 3441954"/>
              <a:gd name="connsiteY2061" fmla="*/ 2288749 h 2640412"/>
              <a:gd name="connsiteX2062" fmla="*/ 2180654 w 3441954"/>
              <a:gd name="connsiteY2062" fmla="*/ 2287796 h 2640412"/>
              <a:gd name="connsiteX2063" fmla="*/ 2184178 w 3441954"/>
              <a:gd name="connsiteY2063" fmla="*/ 2282367 h 2640412"/>
              <a:gd name="connsiteX2064" fmla="*/ 2185797 w 3441954"/>
              <a:gd name="connsiteY2064" fmla="*/ 2280748 h 2640412"/>
              <a:gd name="connsiteX2065" fmla="*/ 2183130 w 3441954"/>
              <a:gd name="connsiteY2065" fmla="*/ 2281986 h 2640412"/>
              <a:gd name="connsiteX2066" fmla="*/ 2176177 w 3441954"/>
              <a:gd name="connsiteY2066" fmla="*/ 2285320 h 2640412"/>
              <a:gd name="connsiteX2067" fmla="*/ 2170938 w 3441954"/>
              <a:gd name="connsiteY2067" fmla="*/ 2287320 h 2640412"/>
              <a:gd name="connsiteX2068" fmla="*/ 2167223 w 3441954"/>
              <a:gd name="connsiteY2068" fmla="*/ 2288273 h 2640412"/>
              <a:gd name="connsiteX2069" fmla="*/ 2167033 w 3441954"/>
              <a:gd name="connsiteY2069" fmla="*/ 2288463 h 2640412"/>
              <a:gd name="connsiteX2070" fmla="*/ 2167033 w 3441954"/>
              <a:gd name="connsiteY2070" fmla="*/ 2288368 h 2640412"/>
              <a:gd name="connsiteX2071" fmla="*/ 2160746 w 3441954"/>
              <a:gd name="connsiteY2071" fmla="*/ 2288844 h 2640412"/>
              <a:gd name="connsiteX2072" fmla="*/ 2148364 w 3441954"/>
              <a:gd name="connsiteY2072" fmla="*/ 2293511 h 2640412"/>
              <a:gd name="connsiteX2073" fmla="*/ 2135029 w 3441954"/>
              <a:gd name="connsiteY2073" fmla="*/ 2300179 h 2640412"/>
              <a:gd name="connsiteX2074" fmla="*/ 2113788 w 3441954"/>
              <a:gd name="connsiteY2074" fmla="*/ 2307799 h 2640412"/>
              <a:gd name="connsiteX2075" fmla="*/ 2100739 w 3441954"/>
              <a:gd name="connsiteY2075" fmla="*/ 2310847 h 2640412"/>
              <a:gd name="connsiteX2076" fmla="*/ 2091309 w 3441954"/>
              <a:gd name="connsiteY2076" fmla="*/ 2313133 h 2640412"/>
              <a:gd name="connsiteX2077" fmla="*/ 2091023 w 3441954"/>
              <a:gd name="connsiteY2077" fmla="*/ 2316276 h 2640412"/>
              <a:gd name="connsiteX2078" fmla="*/ 2117217 w 3441954"/>
              <a:gd name="connsiteY2078" fmla="*/ 2319419 h 2640412"/>
              <a:gd name="connsiteX2079" fmla="*/ 2126171 w 3441954"/>
              <a:gd name="connsiteY2079" fmla="*/ 2333802 h 2640412"/>
              <a:gd name="connsiteX2080" fmla="*/ 2143887 w 3441954"/>
              <a:gd name="connsiteY2080" fmla="*/ 2321134 h 2640412"/>
              <a:gd name="connsiteX2081" fmla="*/ 2148269 w 3441954"/>
              <a:gd name="connsiteY2081" fmla="*/ 2321705 h 2640412"/>
              <a:gd name="connsiteX2082" fmla="*/ 2126075 w 3441954"/>
              <a:gd name="connsiteY2082" fmla="*/ 2336660 h 2640412"/>
              <a:gd name="connsiteX2083" fmla="*/ 2112359 w 3441954"/>
              <a:gd name="connsiteY2083" fmla="*/ 2348375 h 2640412"/>
              <a:gd name="connsiteX2084" fmla="*/ 2095691 w 3441954"/>
              <a:gd name="connsiteY2084" fmla="*/ 2353043 h 2640412"/>
              <a:gd name="connsiteX2085" fmla="*/ 2080070 w 3441954"/>
              <a:gd name="connsiteY2085" fmla="*/ 2350852 h 2640412"/>
              <a:gd name="connsiteX2086" fmla="*/ 2067592 w 3441954"/>
              <a:gd name="connsiteY2086" fmla="*/ 2350757 h 2640412"/>
              <a:gd name="connsiteX2087" fmla="*/ 2056924 w 3441954"/>
              <a:gd name="connsiteY2087" fmla="*/ 2346851 h 2640412"/>
              <a:gd name="connsiteX2088" fmla="*/ 2053590 w 3441954"/>
              <a:gd name="connsiteY2088" fmla="*/ 2354471 h 2640412"/>
              <a:gd name="connsiteX2089" fmla="*/ 2056829 w 3441954"/>
              <a:gd name="connsiteY2089" fmla="*/ 2346661 h 2640412"/>
              <a:gd name="connsiteX2090" fmla="*/ 2055971 w 3441954"/>
              <a:gd name="connsiteY2090" fmla="*/ 2343232 h 2640412"/>
              <a:gd name="connsiteX2091" fmla="*/ 2055304 w 3441954"/>
              <a:gd name="connsiteY2091" fmla="*/ 2338279 h 2640412"/>
              <a:gd name="connsiteX2092" fmla="*/ 2039303 w 3441954"/>
              <a:gd name="connsiteY2092" fmla="*/ 2318181 h 2640412"/>
              <a:gd name="connsiteX2093" fmla="*/ 2032064 w 3441954"/>
              <a:gd name="connsiteY2093" fmla="*/ 2325515 h 2640412"/>
              <a:gd name="connsiteX2094" fmla="*/ 2033969 w 3441954"/>
              <a:gd name="connsiteY2094" fmla="*/ 2327992 h 2640412"/>
              <a:gd name="connsiteX2095" fmla="*/ 2040636 w 3441954"/>
              <a:gd name="connsiteY2095" fmla="*/ 2339422 h 2640412"/>
              <a:gd name="connsiteX2096" fmla="*/ 2038826 w 3441954"/>
              <a:gd name="connsiteY2096" fmla="*/ 2345899 h 2640412"/>
              <a:gd name="connsiteX2097" fmla="*/ 2030921 w 3441954"/>
              <a:gd name="connsiteY2097" fmla="*/ 2346756 h 2640412"/>
              <a:gd name="connsiteX2098" fmla="*/ 2021967 w 3441954"/>
              <a:gd name="connsiteY2098" fmla="*/ 2340946 h 2640412"/>
              <a:gd name="connsiteX2099" fmla="*/ 2016633 w 3441954"/>
              <a:gd name="connsiteY2099" fmla="*/ 2343708 h 2640412"/>
              <a:gd name="connsiteX2100" fmla="*/ 2019586 w 3441954"/>
              <a:gd name="connsiteY2100" fmla="*/ 2338660 h 2640412"/>
              <a:gd name="connsiteX2101" fmla="*/ 2020729 w 3441954"/>
              <a:gd name="connsiteY2101" fmla="*/ 2338088 h 2640412"/>
              <a:gd name="connsiteX2102" fmla="*/ 2020729 w 3441954"/>
              <a:gd name="connsiteY2102" fmla="*/ 2333135 h 2640412"/>
              <a:gd name="connsiteX2103" fmla="*/ 2020729 w 3441954"/>
              <a:gd name="connsiteY2103" fmla="*/ 2332850 h 2640412"/>
              <a:gd name="connsiteX2104" fmla="*/ 2010537 w 3441954"/>
              <a:gd name="connsiteY2104" fmla="*/ 2337993 h 2640412"/>
              <a:gd name="connsiteX2105" fmla="*/ 2011013 w 3441954"/>
              <a:gd name="connsiteY2105" fmla="*/ 2337136 h 2640412"/>
              <a:gd name="connsiteX2106" fmla="*/ 2006632 w 3441954"/>
              <a:gd name="connsiteY2106" fmla="*/ 2341136 h 2640412"/>
              <a:gd name="connsiteX2107" fmla="*/ 2010251 w 3441954"/>
              <a:gd name="connsiteY2107" fmla="*/ 2343803 h 2640412"/>
              <a:gd name="connsiteX2108" fmla="*/ 1977390 w 3441954"/>
              <a:gd name="connsiteY2108" fmla="*/ 2360186 h 2640412"/>
              <a:gd name="connsiteX2109" fmla="*/ 1966151 w 3441954"/>
              <a:gd name="connsiteY2109" fmla="*/ 2362663 h 2640412"/>
              <a:gd name="connsiteX2110" fmla="*/ 1931384 w 3441954"/>
              <a:gd name="connsiteY2110" fmla="*/ 2375712 h 2640412"/>
              <a:gd name="connsiteX2111" fmla="*/ 1924812 w 3441954"/>
              <a:gd name="connsiteY2111" fmla="*/ 2377903 h 2640412"/>
              <a:gd name="connsiteX2112" fmla="*/ 1925098 w 3441954"/>
              <a:gd name="connsiteY2112" fmla="*/ 2378093 h 2640412"/>
              <a:gd name="connsiteX2113" fmla="*/ 1924145 w 3441954"/>
              <a:gd name="connsiteY2113" fmla="*/ 2378570 h 2640412"/>
              <a:gd name="connsiteX2114" fmla="*/ 1924717 w 3441954"/>
              <a:gd name="connsiteY2114" fmla="*/ 2377998 h 2640412"/>
              <a:gd name="connsiteX2115" fmla="*/ 1911191 w 3441954"/>
              <a:gd name="connsiteY2115" fmla="*/ 2381237 h 2640412"/>
              <a:gd name="connsiteX2116" fmla="*/ 1886331 w 3441954"/>
              <a:gd name="connsiteY2116" fmla="*/ 2390666 h 2640412"/>
              <a:gd name="connsiteX2117" fmla="*/ 1881950 w 3441954"/>
              <a:gd name="connsiteY2117" fmla="*/ 2387809 h 2640412"/>
              <a:gd name="connsiteX2118" fmla="*/ 1885950 w 3441954"/>
              <a:gd name="connsiteY2118" fmla="*/ 2383904 h 2640412"/>
              <a:gd name="connsiteX2119" fmla="*/ 1880045 w 3441954"/>
              <a:gd name="connsiteY2119" fmla="*/ 2384951 h 2640412"/>
              <a:gd name="connsiteX2120" fmla="*/ 1875854 w 3441954"/>
              <a:gd name="connsiteY2120" fmla="*/ 2383046 h 2640412"/>
              <a:gd name="connsiteX2121" fmla="*/ 1871377 w 3441954"/>
              <a:gd name="connsiteY2121" fmla="*/ 2385428 h 2640412"/>
              <a:gd name="connsiteX2122" fmla="*/ 1876330 w 3441954"/>
              <a:gd name="connsiteY2122" fmla="*/ 2374093 h 2640412"/>
              <a:gd name="connsiteX2123" fmla="*/ 1874520 w 3441954"/>
              <a:gd name="connsiteY2123" fmla="*/ 2374760 h 2640412"/>
              <a:gd name="connsiteX2124" fmla="*/ 1865186 w 3441954"/>
              <a:gd name="connsiteY2124" fmla="*/ 2379713 h 2640412"/>
              <a:gd name="connsiteX2125" fmla="*/ 1865948 w 3441954"/>
              <a:gd name="connsiteY2125" fmla="*/ 2375807 h 2640412"/>
              <a:gd name="connsiteX2126" fmla="*/ 1856708 w 3441954"/>
              <a:gd name="connsiteY2126" fmla="*/ 2384761 h 2640412"/>
              <a:gd name="connsiteX2127" fmla="*/ 1856232 w 3441954"/>
              <a:gd name="connsiteY2127" fmla="*/ 2385142 h 2640412"/>
              <a:gd name="connsiteX2128" fmla="*/ 1855661 w 3441954"/>
              <a:gd name="connsiteY2128" fmla="*/ 2386380 h 2640412"/>
              <a:gd name="connsiteX2129" fmla="*/ 1854613 w 3441954"/>
              <a:gd name="connsiteY2129" fmla="*/ 2392381 h 2640412"/>
              <a:gd name="connsiteX2130" fmla="*/ 1854708 w 3441954"/>
              <a:gd name="connsiteY2130" fmla="*/ 2392381 h 2640412"/>
              <a:gd name="connsiteX2131" fmla="*/ 1854613 w 3441954"/>
              <a:gd name="connsiteY2131" fmla="*/ 2392667 h 2640412"/>
              <a:gd name="connsiteX2132" fmla="*/ 1854518 w 3441954"/>
              <a:gd name="connsiteY2132" fmla="*/ 2392381 h 2640412"/>
              <a:gd name="connsiteX2133" fmla="*/ 1683068 w 3441954"/>
              <a:gd name="connsiteY2133" fmla="*/ 2443149 h 2640412"/>
              <a:gd name="connsiteX2134" fmla="*/ 1681448 w 3441954"/>
              <a:gd name="connsiteY2134" fmla="*/ 2439339 h 2640412"/>
              <a:gd name="connsiteX2135" fmla="*/ 1661732 w 3441954"/>
              <a:gd name="connsiteY2135" fmla="*/ 2449245 h 2640412"/>
              <a:gd name="connsiteX2136" fmla="*/ 1628108 w 3441954"/>
              <a:gd name="connsiteY2136" fmla="*/ 2470962 h 2640412"/>
              <a:gd name="connsiteX2137" fmla="*/ 1628108 w 3441954"/>
              <a:gd name="connsiteY2137" fmla="*/ 2471057 h 2640412"/>
              <a:gd name="connsiteX2138" fmla="*/ 1628013 w 3441954"/>
              <a:gd name="connsiteY2138" fmla="*/ 2471057 h 2640412"/>
              <a:gd name="connsiteX2139" fmla="*/ 1614964 w 3441954"/>
              <a:gd name="connsiteY2139" fmla="*/ 2486964 h 2640412"/>
              <a:gd name="connsiteX2140" fmla="*/ 1589056 w 3441954"/>
              <a:gd name="connsiteY2140" fmla="*/ 2509062 h 2640412"/>
              <a:gd name="connsiteX2141" fmla="*/ 1561052 w 3441954"/>
              <a:gd name="connsiteY2141" fmla="*/ 2522683 h 2640412"/>
              <a:gd name="connsiteX2142" fmla="*/ 1530382 w 3441954"/>
              <a:gd name="connsiteY2142" fmla="*/ 2523350 h 2640412"/>
              <a:gd name="connsiteX2143" fmla="*/ 1513332 w 3441954"/>
              <a:gd name="connsiteY2143" fmla="*/ 2521349 h 2640412"/>
              <a:gd name="connsiteX2144" fmla="*/ 1506760 w 3441954"/>
              <a:gd name="connsiteY2144" fmla="*/ 2522492 h 2640412"/>
              <a:gd name="connsiteX2145" fmla="*/ 1504379 w 3441954"/>
              <a:gd name="connsiteY2145" fmla="*/ 2524112 h 2640412"/>
              <a:gd name="connsiteX2146" fmla="*/ 1501140 w 3441954"/>
              <a:gd name="connsiteY2146" fmla="*/ 2522969 h 2640412"/>
              <a:gd name="connsiteX2147" fmla="*/ 1500950 w 3441954"/>
              <a:gd name="connsiteY2147" fmla="*/ 2522969 h 2640412"/>
              <a:gd name="connsiteX2148" fmla="*/ 1500759 w 3441954"/>
              <a:gd name="connsiteY2148" fmla="*/ 2523159 h 2640412"/>
              <a:gd name="connsiteX2149" fmla="*/ 1500378 w 3441954"/>
              <a:gd name="connsiteY2149" fmla="*/ 2523159 h 2640412"/>
              <a:gd name="connsiteX2150" fmla="*/ 1500283 w 3441954"/>
              <a:gd name="connsiteY2150" fmla="*/ 2523159 h 2640412"/>
              <a:gd name="connsiteX2151" fmla="*/ 1500473 w 3441954"/>
              <a:gd name="connsiteY2151" fmla="*/ 2522969 h 2640412"/>
              <a:gd name="connsiteX2152" fmla="*/ 1492187 w 3441954"/>
              <a:gd name="connsiteY2152" fmla="*/ 2522492 h 2640412"/>
              <a:gd name="connsiteX2153" fmla="*/ 1495235 w 3441954"/>
              <a:gd name="connsiteY2153" fmla="*/ 2523350 h 2640412"/>
              <a:gd name="connsiteX2154" fmla="*/ 1500378 w 3441954"/>
              <a:gd name="connsiteY2154" fmla="*/ 2523159 h 2640412"/>
              <a:gd name="connsiteX2155" fmla="*/ 1493044 w 3441954"/>
              <a:gd name="connsiteY2155" fmla="*/ 2531160 h 2640412"/>
              <a:gd name="connsiteX2156" fmla="*/ 1493329 w 3441954"/>
              <a:gd name="connsiteY2156" fmla="*/ 2531160 h 2640412"/>
              <a:gd name="connsiteX2157" fmla="*/ 1492853 w 3441954"/>
              <a:gd name="connsiteY2157" fmla="*/ 2531541 h 2640412"/>
              <a:gd name="connsiteX2158" fmla="*/ 1492853 w 3441954"/>
              <a:gd name="connsiteY2158" fmla="*/ 2531256 h 2640412"/>
              <a:gd name="connsiteX2159" fmla="*/ 1471994 w 3441954"/>
              <a:gd name="connsiteY2159" fmla="*/ 2538494 h 2640412"/>
              <a:gd name="connsiteX2160" fmla="*/ 1461516 w 3441954"/>
              <a:gd name="connsiteY2160" fmla="*/ 2542400 h 2640412"/>
              <a:gd name="connsiteX2161" fmla="*/ 1466660 w 3441954"/>
              <a:gd name="connsiteY2161" fmla="*/ 2542209 h 2640412"/>
              <a:gd name="connsiteX2162" fmla="*/ 1462373 w 3441954"/>
              <a:gd name="connsiteY2162" fmla="*/ 2550972 h 2640412"/>
              <a:gd name="connsiteX2163" fmla="*/ 1455420 w 3441954"/>
              <a:gd name="connsiteY2163" fmla="*/ 2550306 h 2640412"/>
              <a:gd name="connsiteX2164" fmla="*/ 1457325 w 3441954"/>
              <a:gd name="connsiteY2164" fmla="*/ 2544209 h 2640412"/>
              <a:gd name="connsiteX2165" fmla="*/ 1441990 w 3441954"/>
              <a:gd name="connsiteY2165" fmla="*/ 2551353 h 2640412"/>
              <a:gd name="connsiteX2166" fmla="*/ 1439799 w 3441954"/>
              <a:gd name="connsiteY2166" fmla="*/ 2555735 h 2640412"/>
              <a:gd name="connsiteX2167" fmla="*/ 1423892 w 3441954"/>
              <a:gd name="connsiteY2167" fmla="*/ 2561640 h 2640412"/>
              <a:gd name="connsiteX2168" fmla="*/ 1421987 w 3441954"/>
              <a:gd name="connsiteY2168" fmla="*/ 2560783 h 2640412"/>
              <a:gd name="connsiteX2169" fmla="*/ 1419892 w 3441954"/>
              <a:gd name="connsiteY2169" fmla="*/ 2561735 h 2640412"/>
              <a:gd name="connsiteX2170" fmla="*/ 1403985 w 3441954"/>
              <a:gd name="connsiteY2170" fmla="*/ 2573546 h 2640412"/>
              <a:gd name="connsiteX2171" fmla="*/ 1396841 w 3441954"/>
              <a:gd name="connsiteY2171" fmla="*/ 2578404 h 2640412"/>
              <a:gd name="connsiteX2172" fmla="*/ 1373505 w 3441954"/>
              <a:gd name="connsiteY2172" fmla="*/ 2588406 h 2640412"/>
              <a:gd name="connsiteX2173" fmla="*/ 1349978 w 3441954"/>
              <a:gd name="connsiteY2173" fmla="*/ 2600883 h 2640412"/>
              <a:gd name="connsiteX2174" fmla="*/ 1337215 w 3441954"/>
              <a:gd name="connsiteY2174" fmla="*/ 2597073 h 2640412"/>
              <a:gd name="connsiteX2175" fmla="*/ 1333024 w 3441954"/>
              <a:gd name="connsiteY2175" fmla="*/ 2598121 h 2640412"/>
              <a:gd name="connsiteX2176" fmla="*/ 1293019 w 3441954"/>
              <a:gd name="connsiteY2176" fmla="*/ 2618504 h 2640412"/>
              <a:gd name="connsiteX2177" fmla="*/ 1281017 w 3441954"/>
              <a:gd name="connsiteY2177" fmla="*/ 2623457 h 2640412"/>
              <a:gd name="connsiteX2178" fmla="*/ 1283018 w 3441954"/>
              <a:gd name="connsiteY2178" fmla="*/ 2618695 h 2640412"/>
              <a:gd name="connsiteX2179" fmla="*/ 1270254 w 3441954"/>
              <a:gd name="connsiteY2179" fmla="*/ 2624219 h 2640412"/>
              <a:gd name="connsiteX2180" fmla="*/ 1252823 w 3441954"/>
              <a:gd name="connsiteY2180" fmla="*/ 2631077 h 2640412"/>
              <a:gd name="connsiteX2181" fmla="*/ 1237774 w 3441954"/>
              <a:gd name="connsiteY2181" fmla="*/ 2640412 h 2640412"/>
              <a:gd name="connsiteX2182" fmla="*/ 1245965 w 3441954"/>
              <a:gd name="connsiteY2182" fmla="*/ 2627458 h 2640412"/>
              <a:gd name="connsiteX2183" fmla="*/ 1244822 w 3441954"/>
              <a:gd name="connsiteY2183" fmla="*/ 2626791 h 2640412"/>
              <a:gd name="connsiteX2184" fmla="*/ 1231487 w 3441954"/>
              <a:gd name="connsiteY2184" fmla="*/ 2634792 h 2640412"/>
              <a:gd name="connsiteX2185" fmla="*/ 1239679 w 3441954"/>
              <a:gd name="connsiteY2185" fmla="*/ 2621838 h 2640412"/>
              <a:gd name="connsiteX2186" fmla="*/ 1236536 w 3441954"/>
              <a:gd name="connsiteY2186" fmla="*/ 2619838 h 2640412"/>
              <a:gd name="connsiteX2187" fmla="*/ 1230198 w 3441954"/>
              <a:gd name="connsiteY2187" fmla="*/ 2626177 h 2640412"/>
              <a:gd name="connsiteX2188" fmla="*/ 1234154 w 3441954"/>
              <a:gd name="connsiteY2188" fmla="*/ 2617076 h 2640412"/>
              <a:gd name="connsiteX2189" fmla="*/ 1237298 w 3441954"/>
              <a:gd name="connsiteY2189" fmla="*/ 2616123 h 2640412"/>
              <a:gd name="connsiteX2190" fmla="*/ 1239203 w 3441954"/>
              <a:gd name="connsiteY2190" fmla="*/ 2612694 h 2640412"/>
              <a:gd name="connsiteX2191" fmla="*/ 1238060 w 3441954"/>
              <a:gd name="connsiteY2191" fmla="*/ 2608694 h 2640412"/>
              <a:gd name="connsiteX2192" fmla="*/ 1233964 w 3441954"/>
              <a:gd name="connsiteY2192" fmla="*/ 2616885 h 2640412"/>
              <a:gd name="connsiteX2193" fmla="*/ 1228714 w 3441954"/>
              <a:gd name="connsiteY2193" fmla="*/ 2621922 h 2640412"/>
              <a:gd name="connsiteX2194" fmla="*/ 1229288 w 3441954"/>
              <a:gd name="connsiteY2194" fmla="*/ 2627087 h 2640412"/>
              <a:gd name="connsiteX2195" fmla="*/ 1228916 w 3441954"/>
              <a:gd name="connsiteY2195" fmla="*/ 2627458 h 2640412"/>
              <a:gd name="connsiteX2196" fmla="*/ 1228916 w 3441954"/>
              <a:gd name="connsiteY2196" fmla="*/ 2627648 h 2640412"/>
              <a:gd name="connsiteX2197" fmla="*/ 1220533 w 3441954"/>
              <a:gd name="connsiteY2197" fmla="*/ 2631077 h 2640412"/>
              <a:gd name="connsiteX2198" fmla="*/ 1213961 w 3441954"/>
              <a:gd name="connsiteY2198" fmla="*/ 2626601 h 2640412"/>
              <a:gd name="connsiteX2199" fmla="*/ 1214152 w 3441954"/>
              <a:gd name="connsiteY2199" fmla="*/ 2620600 h 2640412"/>
              <a:gd name="connsiteX2200" fmla="*/ 1212152 w 3441954"/>
              <a:gd name="connsiteY2200" fmla="*/ 2615456 h 2640412"/>
              <a:gd name="connsiteX2201" fmla="*/ 1206913 w 3441954"/>
              <a:gd name="connsiteY2201" fmla="*/ 2606122 h 2640412"/>
              <a:gd name="connsiteX2202" fmla="*/ 1195673 w 3441954"/>
              <a:gd name="connsiteY2202" fmla="*/ 2617361 h 2640412"/>
              <a:gd name="connsiteX2203" fmla="*/ 1194816 w 3441954"/>
              <a:gd name="connsiteY2203" fmla="*/ 2610123 h 2640412"/>
              <a:gd name="connsiteX2204" fmla="*/ 1198436 w 3441954"/>
              <a:gd name="connsiteY2204" fmla="*/ 2602407 h 2640412"/>
              <a:gd name="connsiteX2205" fmla="*/ 1191482 w 3441954"/>
              <a:gd name="connsiteY2205" fmla="*/ 2602026 h 2640412"/>
              <a:gd name="connsiteX2206" fmla="*/ 1187577 w 3441954"/>
              <a:gd name="connsiteY2206" fmla="*/ 2599454 h 2640412"/>
              <a:gd name="connsiteX2207" fmla="*/ 1185767 w 3441954"/>
              <a:gd name="connsiteY2207" fmla="*/ 2603169 h 2640412"/>
              <a:gd name="connsiteX2208" fmla="*/ 1177671 w 3441954"/>
              <a:gd name="connsiteY2208" fmla="*/ 2602883 h 2640412"/>
              <a:gd name="connsiteX2209" fmla="*/ 1176814 w 3441954"/>
              <a:gd name="connsiteY2209" fmla="*/ 2595644 h 2640412"/>
              <a:gd name="connsiteX2210" fmla="*/ 1182624 w 3441954"/>
              <a:gd name="connsiteY2210" fmla="*/ 2576594 h 2640412"/>
              <a:gd name="connsiteX2211" fmla="*/ 1165670 w 3441954"/>
              <a:gd name="connsiteY2211" fmla="*/ 2546400 h 2640412"/>
              <a:gd name="connsiteX2212" fmla="*/ 1163479 w 3441954"/>
              <a:gd name="connsiteY2212" fmla="*/ 2546210 h 2640412"/>
              <a:gd name="connsiteX2213" fmla="*/ 1160907 w 3441954"/>
              <a:gd name="connsiteY2213" fmla="*/ 2548686 h 2640412"/>
              <a:gd name="connsiteX2214" fmla="*/ 1143191 w 3441954"/>
              <a:gd name="connsiteY2214" fmla="*/ 2549543 h 2640412"/>
              <a:gd name="connsiteX2215" fmla="*/ 1142619 w 3441954"/>
              <a:gd name="connsiteY2215" fmla="*/ 2548877 h 2640412"/>
              <a:gd name="connsiteX2216" fmla="*/ 1088231 w 3441954"/>
              <a:gd name="connsiteY2216" fmla="*/ 2577642 h 2640412"/>
              <a:gd name="connsiteX2217" fmla="*/ 1056132 w 3441954"/>
              <a:gd name="connsiteY2217" fmla="*/ 2590596 h 2640412"/>
              <a:gd name="connsiteX2218" fmla="*/ 1046702 w 3441954"/>
              <a:gd name="connsiteY2218" fmla="*/ 2590501 h 2640412"/>
              <a:gd name="connsiteX2219" fmla="*/ 1017080 w 3441954"/>
              <a:gd name="connsiteY2219" fmla="*/ 2579928 h 2640412"/>
              <a:gd name="connsiteX2220" fmla="*/ 1009555 w 3441954"/>
              <a:gd name="connsiteY2220" fmla="*/ 2583071 h 2640412"/>
              <a:gd name="connsiteX2221" fmla="*/ 1008888 w 3441954"/>
              <a:gd name="connsiteY2221" fmla="*/ 2581928 h 2640412"/>
              <a:gd name="connsiteX2222" fmla="*/ 1014794 w 3441954"/>
              <a:gd name="connsiteY2222" fmla="*/ 2578309 h 2640412"/>
              <a:gd name="connsiteX2223" fmla="*/ 1014603 w 3441954"/>
              <a:gd name="connsiteY2223" fmla="*/ 2578214 h 2640412"/>
              <a:gd name="connsiteX2224" fmla="*/ 1004983 w 3441954"/>
              <a:gd name="connsiteY2224" fmla="*/ 2575166 h 2640412"/>
              <a:gd name="connsiteX2225" fmla="*/ 970217 w 3441954"/>
              <a:gd name="connsiteY2225" fmla="*/ 2564593 h 2640412"/>
              <a:gd name="connsiteX2226" fmla="*/ 948119 w 3441954"/>
              <a:gd name="connsiteY2226" fmla="*/ 2547638 h 2640412"/>
              <a:gd name="connsiteX2227" fmla="*/ 946023 w 3441954"/>
              <a:gd name="connsiteY2227" fmla="*/ 2544400 h 2640412"/>
              <a:gd name="connsiteX2228" fmla="*/ 942499 w 3441954"/>
              <a:gd name="connsiteY2228" fmla="*/ 2527255 h 2640412"/>
              <a:gd name="connsiteX2229" fmla="*/ 936498 w 3441954"/>
              <a:gd name="connsiteY2229" fmla="*/ 2522683 h 2640412"/>
              <a:gd name="connsiteX2230" fmla="*/ 935831 w 3441954"/>
              <a:gd name="connsiteY2230" fmla="*/ 2521444 h 2640412"/>
              <a:gd name="connsiteX2231" fmla="*/ 930307 w 3441954"/>
              <a:gd name="connsiteY2231" fmla="*/ 2517063 h 2640412"/>
              <a:gd name="connsiteX2232" fmla="*/ 933355 w 3441954"/>
              <a:gd name="connsiteY2232" fmla="*/ 2504490 h 2640412"/>
              <a:gd name="connsiteX2233" fmla="*/ 941927 w 3441954"/>
              <a:gd name="connsiteY2233" fmla="*/ 2501823 h 2640412"/>
              <a:gd name="connsiteX2234" fmla="*/ 942689 w 3441954"/>
              <a:gd name="connsiteY2234" fmla="*/ 2495632 h 2640412"/>
              <a:gd name="connsiteX2235" fmla="*/ 944975 w 3441954"/>
              <a:gd name="connsiteY2235" fmla="*/ 2467724 h 2640412"/>
              <a:gd name="connsiteX2236" fmla="*/ 931355 w 3441954"/>
              <a:gd name="connsiteY2236" fmla="*/ 2480582 h 2640412"/>
              <a:gd name="connsiteX2237" fmla="*/ 934688 w 3441954"/>
              <a:gd name="connsiteY2237" fmla="*/ 2480392 h 2640412"/>
              <a:gd name="connsiteX2238" fmla="*/ 930402 w 3441954"/>
              <a:gd name="connsiteY2238" fmla="*/ 2489155 h 2640412"/>
              <a:gd name="connsiteX2239" fmla="*/ 923449 w 3441954"/>
              <a:gd name="connsiteY2239" fmla="*/ 2488488 h 2640412"/>
              <a:gd name="connsiteX2240" fmla="*/ 923449 w 3441954"/>
              <a:gd name="connsiteY2240" fmla="*/ 2488393 h 2640412"/>
              <a:gd name="connsiteX2241" fmla="*/ 916496 w 3441954"/>
              <a:gd name="connsiteY2241" fmla="*/ 2494870 h 2640412"/>
              <a:gd name="connsiteX2242" fmla="*/ 914114 w 3441954"/>
              <a:gd name="connsiteY2242" fmla="*/ 2499632 h 2640412"/>
              <a:gd name="connsiteX2243" fmla="*/ 899065 w 3441954"/>
              <a:gd name="connsiteY2243" fmla="*/ 2505824 h 2640412"/>
              <a:gd name="connsiteX2244" fmla="*/ 898779 w 3441954"/>
              <a:gd name="connsiteY2244" fmla="*/ 2505824 h 2640412"/>
              <a:gd name="connsiteX2245" fmla="*/ 896303 w 3441954"/>
              <a:gd name="connsiteY2245" fmla="*/ 2506586 h 2640412"/>
              <a:gd name="connsiteX2246" fmla="*/ 897636 w 3441954"/>
              <a:gd name="connsiteY2246" fmla="*/ 2507633 h 2640412"/>
              <a:gd name="connsiteX2247" fmla="*/ 898779 w 3441954"/>
              <a:gd name="connsiteY2247" fmla="*/ 2511443 h 2640412"/>
              <a:gd name="connsiteX2248" fmla="*/ 903923 w 3441954"/>
              <a:gd name="connsiteY2248" fmla="*/ 2513348 h 2640412"/>
              <a:gd name="connsiteX2249" fmla="*/ 900779 w 3441954"/>
              <a:gd name="connsiteY2249" fmla="*/ 2526588 h 2640412"/>
              <a:gd name="connsiteX2250" fmla="*/ 889159 w 3441954"/>
              <a:gd name="connsiteY2250" fmla="*/ 2527541 h 2640412"/>
              <a:gd name="connsiteX2251" fmla="*/ 887349 w 3441954"/>
              <a:gd name="connsiteY2251" fmla="*/ 2523540 h 2640412"/>
              <a:gd name="connsiteX2252" fmla="*/ 882872 w 3441954"/>
              <a:gd name="connsiteY2252" fmla="*/ 2521826 h 2640412"/>
              <a:gd name="connsiteX2253" fmla="*/ 882205 w 3441954"/>
              <a:gd name="connsiteY2253" fmla="*/ 2510872 h 2640412"/>
              <a:gd name="connsiteX2254" fmla="*/ 871252 w 3441954"/>
              <a:gd name="connsiteY2254" fmla="*/ 2500490 h 2640412"/>
              <a:gd name="connsiteX2255" fmla="*/ 861536 w 3441954"/>
              <a:gd name="connsiteY2255" fmla="*/ 2478868 h 2640412"/>
              <a:gd name="connsiteX2256" fmla="*/ 857250 w 3441954"/>
              <a:gd name="connsiteY2256" fmla="*/ 2466104 h 2640412"/>
              <a:gd name="connsiteX2257" fmla="*/ 856202 w 3441954"/>
              <a:gd name="connsiteY2257" fmla="*/ 2469533 h 2640412"/>
              <a:gd name="connsiteX2258" fmla="*/ 850773 w 3441954"/>
              <a:gd name="connsiteY2258" fmla="*/ 2469343 h 2640412"/>
              <a:gd name="connsiteX2259" fmla="*/ 851249 w 3441954"/>
              <a:gd name="connsiteY2259" fmla="*/ 2466009 h 2640412"/>
              <a:gd name="connsiteX2260" fmla="*/ 852583 w 3441954"/>
              <a:gd name="connsiteY2260" fmla="*/ 2465438 h 2640412"/>
              <a:gd name="connsiteX2261" fmla="*/ 834580 w 3441954"/>
              <a:gd name="connsiteY2261" fmla="*/ 2468962 h 2640412"/>
              <a:gd name="connsiteX2262" fmla="*/ 831914 w 3441954"/>
              <a:gd name="connsiteY2262" fmla="*/ 2463723 h 2640412"/>
              <a:gd name="connsiteX2263" fmla="*/ 826294 w 3441954"/>
              <a:gd name="connsiteY2263" fmla="*/ 2444673 h 2640412"/>
              <a:gd name="connsiteX2264" fmla="*/ 825913 w 3441954"/>
              <a:gd name="connsiteY2264" fmla="*/ 2439053 h 2640412"/>
              <a:gd name="connsiteX2265" fmla="*/ 831247 w 3441954"/>
              <a:gd name="connsiteY2265" fmla="*/ 2406859 h 2640412"/>
              <a:gd name="connsiteX2266" fmla="*/ 831247 w 3441954"/>
              <a:gd name="connsiteY2266" fmla="*/ 2401906 h 2640412"/>
              <a:gd name="connsiteX2267" fmla="*/ 842010 w 3441954"/>
              <a:gd name="connsiteY2267" fmla="*/ 2398763 h 2640412"/>
              <a:gd name="connsiteX2268" fmla="*/ 839724 w 3441954"/>
              <a:gd name="connsiteY2268" fmla="*/ 2395334 h 2640412"/>
              <a:gd name="connsiteX2269" fmla="*/ 832199 w 3441954"/>
              <a:gd name="connsiteY2269" fmla="*/ 2378379 h 2640412"/>
              <a:gd name="connsiteX2270" fmla="*/ 841820 w 3441954"/>
              <a:gd name="connsiteY2270" fmla="*/ 2364949 h 2640412"/>
              <a:gd name="connsiteX2271" fmla="*/ 858488 w 3441954"/>
              <a:gd name="connsiteY2271" fmla="*/ 2367521 h 2640412"/>
              <a:gd name="connsiteX2272" fmla="*/ 854583 w 3441954"/>
              <a:gd name="connsiteY2272" fmla="*/ 2358758 h 2640412"/>
              <a:gd name="connsiteX2273" fmla="*/ 849440 w 3441954"/>
              <a:gd name="connsiteY2273" fmla="*/ 2354948 h 2640412"/>
              <a:gd name="connsiteX2274" fmla="*/ 850106 w 3441954"/>
              <a:gd name="connsiteY2274" fmla="*/ 2346661 h 2640412"/>
              <a:gd name="connsiteX2275" fmla="*/ 834771 w 3441954"/>
              <a:gd name="connsiteY2275" fmla="*/ 2338850 h 2640412"/>
              <a:gd name="connsiteX2276" fmla="*/ 840010 w 3441954"/>
              <a:gd name="connsiteY2276" fmla="*/ 2332659 h 2640412"/>
              <a:gd name="connsiteX2277" fmla="*/ 839534 w 3441954"/>
              <a:gd name="connsiteY2277" fmla="*/ 2321134 h 2640412"/>
              <a:gd name="connsiteX2278" fmla="*/ 842391 w 3441954"/>
              <a:gd name="connsiteY2278" fmla="*/ 2317800 h 2640412"/>
              <a:gd name="connsiteX2279" fmla="*/ 831533 w 3441954"/>
              <a:gd name="connsiteY2279" fmla="*/ 2320086 h 2640412"/>
              <a:gd name="connsiteX2280" fmla="*/ 806005 w 3441954"/>
              <a:gd name="connsiteY2280" fmla="*/ 2319991 h 2640412"/>
              <a:gd name="connsiteX2281" fmla="*/ 801815 w 3441954"/>
              <a:gd name="connsiteY2281" fmla="*/ 2319324 h 2640412"/>
              <a:gd name="connsiteX2282" fmla="*/ 775430 w 3441954"/>
              <a:gd name="connsiteY2282" fmla="*/ 2330754 h 2640412"/>
              <a:gd name="connsiteX2283" fmla="*/ 760095 w 3441954"/>
              <a:gd name="connsiteY2283" fmla="*/ 2348661 h 2640412"/>
              <a:gd name="connsiteX2284" fmla="*/ 754856 w 3441954"/>
              <a:gd name="connsiteY2284" fmla="*/ 2359710 h 2640412"/>
              <a:gd name="connsiteX2285" fmla="*/ 757809 w 3441954"/>
              <a:gd name="connsiteY2285" fmla="*/ 2360663 h 2640412"/>
              <a:gd name="connsiteX2286" fmla="*/ 768382 w 3441954"/>
              <a:gd name="connsiteY2286" fmla="*/ 2368092 h 2640412"/>
              <a:gd name="connsiteX2287" fmla="*/ 774859 w 3441954"/>
              <a:gd name="connsiteY2287" fmla="*/ 2374093 h 2640412"/>
              <a:gd name="connsiteX2288" fmla="*/ 781145 w 3441954"/>
              <a:gd name="connsiteY2288" fmla="*/ 2369426 h 2640412"/>
              <a:gd name="connsiteX2289" fmla="*/ 787051 w 3441954"/>
              <a:gd name="connsiteY2289" fmla="*/ 2368664 h 2640412"/>
              <a:gd name="connsiteX2290" fmla="*/ 788575 w 3441954"/>
              <a:gd name="connsiteY2290" fmla="*/ 2373807 h 2640412"/>
              <a:gd name="connsiteX2291" fmla="*/ 788194 w 3441954"/>
              <a:gd name="connsiteY2291" fmla="*/ 2374760 h 2640412"/>
              <a:gd name="connsiteX2292" fmla="*/ 793337 w 3441954"/>
              <a:gd name="connsiteY2292" fmla="*/ 2374379 h 2640412"/>
              <a:gd name="connsiteX2293" fmla="*/ 794861 w 3441954"/>
              <a:gd name="connsiteY2293" fmla="*/ 2379522 h 2640412"/>
              <a:gd name="connsiteX2294" fmla="*/ 776954 w 3441954"/>
              <a:gd name="connsiteY2294" fmla="*/ 2399048 h 2640412"/>
              <a:gd name="connsiteX2295" fmla="*/ 775430 w 3441954"/>
              <a:gd name="connsiteY2295" fmla="*/ 2390762 h 2640412"/>
              <a:gd name="connsiteX2296" fmla="*/ 770763 w 3441954"/>
              <a:gd name="connsiteY2296" fmla="*/ 2393333 h 2640412"/>
              <a:gd name="connsiteX2297" fmla="*/ 770096 w 3441954"/>
              <a:gd name="connsiteY2297" fmla="*/ 2392381 h 2640412"/>
              <a:gd name="connsiteX2298" fmla="*/ 766096 w 3441954"/>
              <a:gd name="connsiteY2298" fmla="*/ 2406192 h 2640412"/>
              <a:gd name="connsiteX2299" fmla="*/ 759143 w 3441954"/>
              <a:gd name="connsiteY2299" fmla="*/ 2422861 h 2640412"/>
              <a:gd name="connsiteX2300" fmla="*/ 754666 w 3441954"/>
              <a:gd name="connsiteY2300" fmla="*/ 2442387 h 2640412"/>
              <a:gd name="connsiteX2301" fmla="*/ 749713 w 3441954"/>
              <a:gd name="connsiteY2301" fmla="*/ 2454865 h 2640412"/>
              <a:gd name="connsiteX2302" fmla="*/ 739521 w 3441954"/>
              <a:gd name="connsiteY2302" fmla="*/ 2463818 h 2640412"/>
              <a:gd name="connsiteX2303" fmla="*/ 710184 w 3441954"/>
              <a:gd name="connsiteY2303" fmla="*/ 2479154 h 2640412"/>
              <a:gd name="connsiteX2304" fmla="*/ 691896 w 3441954"/>
              <a:gd name="connsiteY2304" fmla="*/ 2483154 h 2640412"/>
              <a:gd name="connsiteX2305" fmla="*/ 631031 w 3441954"/>
              <a:gd name="connsiteY2305" fmla="*/ 2488774 h 2640412"/>
              <a:gd name="connsiteX2306" fmla="*/ 620649 w 3441954"/>
              <a:gd name="connsiteY2306" fmla="*/ 2490584 h 2640412"/>
              <a:gd name="connsiteX2307" fmla="*/ 596837 w 3441954"/>
              <a:gd name="connsiteY2307" fmla="*/ 2502014 h 2640412"/>
              <a:gd name="connsiteX2308" fmla="*/ 562832 w 3441954"/>
              <a:gd name="connsiteY2308" fmla="*/ 2492108 h 2640412"/>
              <a:gd name="connsiteX2309" fmla="*/ 551498 w 3441954"/>
              <a:gd name="connsiteY2309" fmla="*/ 2475058 h 2640412"/>
              <a:gd name="connsiteX2310" fmla="*/ 555403 w 3441954"/>
              <a:gd name="connsiteY2310" fmla="*/ 2467343 h 2640412"/>
              <a:gd name="connsiteX2311" fmla="*/ 469392 w 3441954"/>
              <a:gd name="connsiteY2311" fmla="*/ 2360758 h 2640412"/>
              <a:gd name="connsiteX2312" fmla="*/ 455390 w 3441954"/>
              <a:gd name="connsiteY2312" fmla="*/ 2330183 h 2640412"/>
              <a:gd name="connsiteX2313" fmla="*/ 437102 w 3441954"/>
              <a:gd name="connsiteY2313" fmla="*/ 2291130 h 2640412"/>
              <a:gd name="connsiteX2314" fmla="*/ 435102 w 3441954"/>
              <a:gd name="connsiteY2314" fmla="*/ 2285510 h 2640412"/>
              <a:gd name="connsiteX2315" fmla="*/ 419005 w 3441954"/>
              <a:gd name="connsiteY2315" fmla="*/ 2247506 h 2640412"/>
              <a:gd name="connsiteX2316" fmla="*/ 465487 w 3441954"/>
              <a:gd name="connsiteY2316" fmla="*/ 2148636 h 2640412"/>
              <a:gd name="connsiteX2317" fmla="*/ 462915 w 3441954"/>
              <a:gd name="connsiteY2317" fmla="*/ 2098154 h 2640412"/>
              <a:gd name="connsiteX2318" fmla="*/ 471964 w 3441954"/>
              <a:gd name="connsiteY2318" fmla="*/ 2087009 h 2640412"/>
              <a:gd name="connsiteX2319" fmla="*/ 493871 w 3441954"/>
              <a:gd name="connsiteY2319" fmla="*/ 2073008 h 2640412"/>
              <a:gd name="connsiteX2320" fmla="*/ 501301 w 3441954"/>
              <a:gd name="connsiteY2320" fmla="*/ 2068436 h 2640412"/>
              <a:gd name="connsiteX2321" fmla="*/ 498920 w 3441954"/>
              <a:gd name="connsiteY2321" fmla="*/ 2062435 h 2640412"/>
              <a:gd name="connsiteX2322" fmla="*/ 509302 w 3441954"/>
              <a:gd name="connsiteY2322" fmla="*/ 2058911 h 2640412"/>
              <a:gd name="connsiteX2323" fmla="*/ 510159 w 3441954"/>
              <a:gd name="connsiteY2323" fmla="*/ 2046623 h 2640412"/>
              <a:gd name="connsiteX2324" fmla="*/ 507778 w 3441954"/>
              <a:gd name="connsiteY2324" fmla="*/ 2043194 h 2640412"/>
              <a:gd name="connsiteX2325" fmla="*/ 507492 w 3441954"/>
              <a:gd name="connsiteY2325" fmla="*/ 2037289 h 2640412"/>
              <a:gd name="connsiteX2326" fmla="*/ 512731 w 3441954"/>
              <a:gd name="connsiteY2326" fmla="*/ 2004904 h 2640412"/>
              <a:gd name="connsiteX2327" fmla="*/ 512826 w 3441954"/>
              <a:gd name="connsiteY2327" fmla="*/ 1999856 h 2640412"/>
              <a:gd name="connsiteX2328" fmla="*/ 522923 w 3441954"/>
              <a:gd name="connsiteY2328" fmla="*/ 1998332 h 2640412"/>
              <a:gd name="connsiteX2329" fmla="*/ 520827 w 3441954"/>
              <a:gd name="connsiteY2329" fmla="*/ 1994426 h 2640412"/>
              <a:gd name="connsiteX2330" fmla="*/ 513969 w 3441954"/>
              <a:gd name="connsiteY2330" fmla="*/ 1975662 h 2640412"/>
              <a:gd name="connsiteX2331" fmla="*/ 513969 w 3441954"/>
              <a:gd name="connsiteY2331" fmla="*/ 1974710 h 2640412"/>
              <a:gd name="connsiteX2332" fmla="*/ 498062 w 3441954"/>
              <a:gd name="connsiteY2332" fmla="*/ 1985663 h 2640412"/>
              <a:gd name="connsiteX2333" fmla="*/ 501015 w 3441954"/>
              <a:gd name="connsiteY2333" fmla="*/ 1990140 h 2640412"/>
              <a:gd name="connsiteX2334" fmla="*/ 503206 w 3441954"/>
              <a:gd name="connsiteY2334" fmla="*/ 1990902 h 2640412"/>
              <a:gd name="connsiteX2335" fmla="*/ 506921 w 3441954"/>
              <a:gd name="connsiteY2335" fmla="*/ 1994141 h 2640412"/>
              <a:gd name="connsiteX2336" fmla="*/ 508826 w 3441954"/>
              <a:gd name="connsiteY2336" fmla="*/ 1996236 h 2640412"/>
              <a:gd name="connsiteX2337" fmla="*/ 505492 w 3441954"/>
              <a:gd name="connsiteY2337" fmla="*/ 2009952 h 2640412"/>
              <a:gd name="connsiteX2338" fmla="*/ 493681 w 3441954"/>
              <a:gd name="connsiteY2338" fmla="*/ 2008809 h 2640412"/>
              <a:gd name="connsiteX2339" fmla="*/ 491871 w 3441954"/>
              <a:gd name="connsiteY2339" fmla="*/ 2003570 h 2640412"/>
              <a:gd name="connsiteX2340" fmla="*/ 475869 w 3441954"/>
              <a:gd name="connsiteY2340" fmla="*/ 2008619 h 2640412"/>
              <a:gd name="connsiteX2341" fmla="*/ 468249 w 3441954"/>
              <a:gd name="connsiteY2341" fmla="*/ 2008714 h 2640412"/>
              <a:gd name="connsiteX2342" fmla="*/ 466725 w 3441954"/>
              <a:gd name="connsiteY2342" fmla="*/ 2012810 h 2640412"/>
              <a:gd name="connsiteX2343" fmla="*/ 456438 w 3441954"/>
              <a:gd name="connsiteY2343" fmla="*/ 2018334 h 2640412"/>
              <a:gd name="connsiteX2344" fmla="*/ 450247 w 3441954"/>
              <a:gd name="connsiteY2344" fmla="*/ 2012619 h 2640412"/>
              <a:gd name="connsiteX2345" fmla="*/ 442913 w 3441954"/>
              <a:gd name="connsiteY2345" fmla="*/ 2002523 h 2640412"/>
              <a:gd name="connsiteX2346" fmla="*/ 451390 w 3441954"/>
              <a:gd name="connsiteY2346" fmla="*/ 1994331 h 2640412"/>
              <a:gd name="connsiteX2347" fmla="*/ 458534 w 3441954"/>
              <a:gd name="connsiteY2347" fmla="*/ 1991378 h 2640412"/>
              <a:gd name="connsiteX2348" fmla="*/ 466630 w 3441954"/>
              <a:gd name="connsiteY2348" fmla="*/ 1986235 h 2640412"/>
              <a:gd name="connsiteX2349" fmla="*/ 464058 w 3441954"/>
              <a:gd name="connsiteY2349" fmla="*/ 1984235 h 2640412"/>
              <a:gd name="connsiteX2350" fmla="*/ 464534 w 3441954"/>
              <a:gd name="connsiteY2350" fmla="*/ 1972328 h 2640412"/>
              <a:gd name="connsiteX2351" fmla="*/ 477393 w 3441954"/>
              <a:gd name="connsiteY2351" fmla="*/ 1970138 h 2640412"/>
              <a:gd name="connsiteX2352" fmla="*/ 480251 w 3441954"/>
              <a:gd name="connsiteY2352" fmla="*/ 1967280 h 2640412"/>
              <a:gd name="connsiteX2353" fmla="*/ 495586 w 3441954"/>
              <a:gd name="connsiteY2353" fmla="*/ 1952802 h 2640412"/>
              <a:gd name="connsiteX2354" fmla="*/ 478631 w 3441954"/>
              <a:gd name="connsiteY2354" fmla="*/ 1961946 h 2640412"/>
              <a:gd name="connsiteX2355" fmla="*/ 472631 w 3441954"/>
              <a:gd name="connsiteY2355" fmla="*/ 1956231 h 2640412"/>
              <a:gd name="connsiteX2356" fmla="*/ 479012 w 3441954"/>
              <a:gd name="connsiteY2356" fmla="*/ 1943944 h 2640412"/>
              <a:gd name="connsiteX2357" fmla="*/ 482918 w 3441954"/>
              <a:gd name="connsiteY2357" fmla="*/ 1935086 h 2640412"/>
              <a:gd name="connsiteX2358" fmla="*/ 476440 w 3441954"/>
              <a:gd name="connsiteY2358" fmla="*/ 1940515 h 2640412"/>
              <a:gd name="connsiteX2359" fmla="*/ 449771 w 3441954"/>
              <a:gd name="connsiteY2359" fmla="*/ 1963184 h 2640412"/>
              <a:gd name="connsiteX2360" fmla="*/ 447865 w 3441954"/>
              <a:gd name="connsiteY2360" fmla="*/ 1956422 h 2640412"/>
              <a:gd name="connsiteX2361" fmla="*/ 454438 w 3441954"/>
              <a:gd name="connsiteY2361" fmla="*/ 1948421 h 2640412"/>
              <a:gd name="connsiteX2362" fmla="*/ 470821 w 3441954"/>
              <a:gd name="connsiteY2362" fmla="*/ 1931371 h 2640412"/>
              <a:gd name="connsiteX2363" fmla="*/ 506349 w 3441954"/>
              <a:gd name="connsiteY2363" fmla="*/ 1897652 h 2640412"/>
              <a:gd name="connsiteX2364" fmla="*/ 506349 w 3441954"/>
              <a:gd name="connsiteY2364" fmla="*/ 1897557 h 2640412"/>
              <a:gd name="connsiteX2365" fmla="*/ 516541 w 3441954"/>
              <a:gd name="connsiteY2365" fmla="*/ 1889461 h 2640412"/>
              <a:gd name="connsiteX2366" fmla="*/ 515779 w 3441954"/>
              <a:gd name="connsiteY2366" fmla="*/ 1886984 h 2640412"/>
              <a:gd name="connsiteX2367" fmla="*/ 515684 w 3441954"/>
              <a:gd name="connsiteY2367" fmla="*/ 1886984 h 2640412"/>
              <a:gd name="connsiteX2368" fmla="*/ 514350 w 3441954"/>
              <a:gd name="connsiteY2368" fmla="*/ 1888127 h 2640412"/>
              <a:gd name="connsiteX2369" fmla="*/ 491776 w 3441954"/>
              <a:gd name="connsiteY2369" fmla="*/ 1903844 h 2640412"/>
              <a:gd name="connsiteX2370" fmla="*/ 487013 w 3441954"/>
              <a:gd name="connsiteY2370" fmla="*/ 1897938 h 2640412"/>
              <a:gd name="connsiteX2371" fmla="*/ 474155 w 3441954"/>
              <a:gd name="connsiteY2371" fmla="*/ 1907273 h 2640412"/>
              <a:gd name="connsiteX2372" fmla="*/ 473297 w 3441954"/>
              <a:gd name="connsiteY2372" fmla="*/ 1904701 h 2640412"/>
              <a:gd name="connsiteX2373" fmla="*/ 468440 w 3441954"/>
              <a:gd name="connsiteY2373" fmla="*/ 1907463 h 2640412"/>
              <a:gd name="connsiteX2374" fmla="*/ 467963 w 3441954"/>
              <a:gd name="connsiteY2374" fmla="*/ 1899462 h 2640412"/>
              <a:gd name="connsiteX2375" fmla="*/ 497300 w 3441954"/>
              <a:gd name="connsiteY2375" fmla="*/ 1871935 h 2640412"/>
              <a:gd name="connsiteX2376" fmla="*/ 496348 w 3441954"/>
              <a:gd name="connsiteY2376" fmla="*/ 1880793 h 2640412"/>
              <a:gd name="connsiteX2377" fmla="*/ 505587 w 3441954"/>
              <a:gd name="connsiteY2377" fmla="*/ 1872411 h 2640412"/>
              <a:gd name="connsiteX2378" fmla="*/ 499586 w 3441954"/>
              <a:gd name="connsiteY2378" fmla="*/ 1871173 h 2640412"/>
              <a:gd name="connsiteX2379" fmla="*/ 496538 w 3441954"/>
              <a:gd name="connsiteY2379" fmla="*/ 1868125 h 2640412"/>
              <a:gd name="connsiteX2380" fmla="*/ 494252 w 3441954"/>
              <a:gd name="connsiteY2380" fmla="*/ 1871078 h 2640412"/>
              <a:gd name="connsiteX2381" fmla="*/ 486918 w 3441954"/>
              <a:gd name="connsiteY2381" fmla="*/ 1869268 h 2640412"/>
              <a:gd name="connsiteX2382" fmla="*/ 487204 w 3441954"/>
              <a:gd name="connsiteY2382" fmla="*/ 1863743 h 2640412"/>
              <a:gd name="connsiteX2383" fmla="*/ 486156 w 3441954"/>
              <a:gd name="connsiteY2383" fmla="*/ 1864124 h 2640412"/>
              <a:gd name="connsiteX2384" fmla="*/ 482537 w 3441954"/>
              <a:gd name="connsiteY2384" fmla="*/ 1864410 h 2640412"/>
              <a:gd name="connsiteX2385" fmla="*/ 461963 w 3441954"/>
              <a:gd name="connsiteY2385" fmla="*/ 1875745 h 2640412"/>
              <a:gd name="connsiteX2386" fmla="*/ 459962 w 3441954"/>
              <a:gd name="connsiteY2386" fmla="*/ 1877174 h 2640412"/>
              <a:gd name="connsiteX2387" fmla="*/ 447485 w 3441954"/>
              <a:gd name="connsiteY2387" fmla="*/ 1886699 h 2640412"/>
              <a:gd name="connsiteX2388" fmla="*/ 432530 w 3441954"/>
              <a:gd name="connsiteY2388" fmla="*/ 1895366 h 2640412"/>
              <a:gd name="connsiteX2389" fmla="*/ 424815 w 3441954"/>
              <a:gd name="connsiteY2389" fmla="*/ 1899272 h 2640412"/>
              <a:gd name="connsiteX2390" fmla="*/ 416528 w 3441954"/>
              <a:gd name="connsiteY2390" fmla="*/ 1900986 h 2640412"/>
              <a:gd name="connsiteX2391" fmla="*/ 408337 w 3441954"/>
              <a:gd name="connsiteY2391" fmla="*/ 1903082 h 2640412"/>
              <a:gd name="connsiteX2392" fmla="*/ 401193 w 3441954"/>
              <a:gd name="connsiteY2392" fmla="*/ 1904415 h 2640412"/>
              <a:gd name="connsiteX2393" fmla="*/ 393287 w 3441954"/>
              <a:gd name="connsiteY2393" fmla="*/ 1903177 h 2640412"/>
              <a:gd name="connsiteX2394" fmla="*/ 387668 w 3441954"/>
              <a:gd name="connsiteY2394" fmla="*/ 1898605 h 2640412"/>
              <a:gd name="connsiteX2395" fmla="*/ 383000 w 3441954"/>
              <a:gd name="connsiteY2395" fmla="*/ 1894795 h 2640412"/>
              <a:gd name="connsiteX2396" fmla="*/ 374904 w 3441954"/>
              <a:gd name="connsiteY2396" fmla="*/ 1889747 h 2640412"/>
              <a:gd name="connsiteX2397" fmla="*/ 367856 w 3441954"/>
              <a:gd name="connsiteY2397" fmla="*/ 1887651 h 2640412"/>
              <a:gd name="connsiteX2398" fmla="*/ 362617 w 3441954"/>
              <a:gd name="connsiteY2398" fmla="*/ 1884698 h 2640412"/>
              <a:gd name="connsiteX2399" fmla="*/ 353187 w 3441954"/>
              <a:gd name="connsiteY2399" fmla="*/ 1887365 h 2640412"/>
              <a:gd name="connsiteX2400" fmla="*/ 350806 w 3441954"/>
              <a:gd name="connsiteY2400" fmla="*/ 1890032 h 2640412"/>
              <a:gd name="connsiteX2401" fmla="*/ 343472 w 3441954"/>
              <a:gd name="connsiteY2401" fmla="*/ 1894700 h 2640412"/>
              <a:gd name="connsiteX2402" fmla="*/ 341852 w 3441954"/>
              <a:gd name="connsiteY2402" fmla="*/ 1896414 h 2640412"/>
              <a:gd name="connsiteX2403" fmla="*/ 337471 w 3441954"/>
              <a:gd name="connsiteY2403" fmla="*/ 1900605 h 2640412"/>
              <a:gd name="connsiteX2404" fmla="*/ 331184 w 3441954"/>
              <a:gd name="connsiteY2404" fmla="*/ 1906225 h 2640412"/>
              <a:gd name="connsiteX2405" fmla="*/ 328422 w 3441954"/>
              <a:gd name="connsiteY2405" fmla="*/ 1908511 h 2640412"/>
              <a:gd name="connsiteX2406" fmla="*/ 325469 w 3441954"/>
              <a:gd name="connsiteY2406" fmla="*/ 1910702 h 2640412"/>
              <a:gd name="connsiteX2407" fmla="*/ 311753 w 3441954"/>
              <a:gd name="connsiteY2407" fmla="*/ 1920608 h 2640412"/>
              <a:gd name="connsiteX2408" fmla="*/ 309372 w 3441954"/>
              <a:gd name="connsiteY2408" fmla="*/ 1920608 h 2640412"/>
              <a:gd name="connsiteX2409" fmla="*/ 303276 w 3441954"/>
              <a:gd name="connsiteY2409" fmla="*/ 1920036 h 2640412"/>
              <a:gd name="connsiteX2410" fmla="*/ 299942 w 3441954"/>
              <a:gd name="connsiteY2410" fmla="*/ 1919084 h 2640412"/>
              <a:gd name="connsiteX2411" fmla="*/ 292894 w 3441954"/>
              <a:gd name="connsiteY2411" fmla="*/ 1914226 h 2640412"/>
              <a:gd name="connsiteX2412" fmla="*/ 286703 w 3441954"/>
              <a:gd name="connsiteY2412" fmla="*/ 1910321 h 2640412"/>
              <a:gd name="connsiteX2413" fmla="*/ 282797 w 3441954"/>
              <a:gd name="connsiteY2413" fmla="*/ 1904034 h 2640412"/>
              <a:gd name="connsiteX2414" fmla="*/ 277654 w 3441954"/>
              <a:gd name="connsiteY2414" fmla="*/ 1898891 h 2640412"/>
              <a:gd name="connsiteX2415" fmla="*/ 275558 w 3441954"/>
              <a:gd name="connsiteY2415" fmla="*/ 1895938 h 2640412"/>
              <a:gd name="connsiteX2416" fmla="*/ 270034 w 3441954"/>
              <a:gd name="connsiteY2416" fmla="*/ 1886318 h 2640412"/>
              <a:gd name="connsiteX2417" fmla="*/ 266414 w 3441954"/>
              <a:gd name="connsiteY2417" fmla="*/ 1883174 h 2640412"/>
              <a:gd name="connsiteX2418" fmla="*/ 265557 w 3441954"/>
              <a:gd name="connsiteY2418" fmla="*/ 1880031 h 2640412"/>
              <a:gd name="connsiteX2419" fmla="*/ 258318 w 3441954"/>
              <a:gd name="connsiteY2419" fmla="*/ 1870316 h 2640412"/>
              <a:gd name="connsiteX2420" fmla="*/ 252222 w 3441954"/>
              <a:gd name="connsiteY2420" fmla="*/ 1864505 h 2640412"/>
              <a:gd name="connsiteX2421" fmla="*/ 242602 w 3441954"/>
              <a:gd name="connsiteY2421" fmla="*/ 1853552 h 2640412"/>
              <a:gd name="connsiteX2422" fmla="*/ 239173 w 3441954"/>
              <a:gd name="connsiteY2422" fmla="*/ 1850218 h 2640412"/>
              <a:gd name="connsiteX2423" fmla="*/ 237363 w 3441954"/>
              <a:gd name="connsiteY2423" fmla="*/ 1848599 h 2640412"/>
              <a:gd name="connsiteX2424" fmla="*/ 232886 w 3441954"/>
              <a:gd name="connsiteY2424" fmla="*/ 1841264 h 2640412"/>
              <a:gd name="connsiteX2425" fmla="*/ 223647 w 3441954"/>
              <a:gd name="connsiteY2425" fmla="*/ 1833644 h 2640412"/>
              <a:gd name="connsiteX2426" fmla="*/ 217837 w 3441954"/>
              <a:gd name="connsiteY2426" fmla="*/ 1831644 h 2640412"/>
              <a:gd name="connsiteX2427" fmla="*/ 215075 w 3441954"/>
              <a:gd name="connsiteY2427" fmla="*/ 1829358 h 2640412"/>
              <a:gd name="connsiteX2428" fmla="*/ 212408 w 3441954"/>
              <a:gd name="connsiteY2428" fmla="*/ 1825167 h 2640412"/>
              <a:gd name="connsiteX2429" fmla="*/ 209836 w 3441954"/>
              <a:gd name="connsiteY2429" fmla="*/ 1822691 h 2640412"/>
              <a:gd name="connsiteX2430" fmla="*/ 200216 w 3441954"/>
              <a:gd name="connsiteY2430" fmla="*/ 1817452 h 2640412"/>
              <a:gd name="connsiteX2431" fmla="*/ 188595 w 3441954"/>
              <a:gd name="connsiteY2431" fmla="*/ 1810880 h 2640412"/>
              <a:gd name="connsiteX2432" fmla="*/ 186690 w 3441954"/>
              <a:gd name="connsiteY2432" fmla="*/ 1809451 h 2640412"/>
              <a:gd name="connsiteX2433" fmla="*/ 178213 w 3441954"/>
              <a:gd name="connsiteY2433" fmla="*/ 1802688 h 2640412"/>
              <a:gd name="connsiteX2434" fmla="*/ 171450 w 3441954"/>
              <a:gd name="connsiteY2434" fmla="*/ 1797545 h 2640412"/>
              <a:gd name="connsiteX2435" fmla="*/ 165164 w 3441954"/>
              <a:gd name="connsiteY2435" fmla="*/ 1791830 h 2640412"/>
              <a:gd name="connsiteX2436" fmla="*/ 164402 w 3441954"/>
              <a:gd name="connsiteY2436" fmla="*/ 1790782 h 2640412"/>
              <a:gd name="connsiteX2437" fmla="*/ 155639 w 3441954"/>
              <a:gd name="connsiteY2437" fmla="*/ 1784305 h 2640412"/>
              <a:gd name="connsiteX2438" fmla="*/ 147066 w 3441954"/>
              <a:gd name="connsiteY2438" fmla="*/ 1777637 h 2640412"/>
              <a:gd name="connsiteX2439" fmla="*/ 144875 w 3441954"/>
              <a:gd name="connsiteY2439" fmla="*/ 1773637 h 2640412"/>
              <a:gd name="connsiteX2440" fmla="*/ 144304 w 3441954"/>
              <a:gd name="connsiteY2440" fmla="*/ 1770113 h 2640412"/>
              <a:gd name="connsiteX2441" fmla="*/ 139922 w 3441954"/>
              <a:gd name="connsiteY2441" fmla="*/ 1760111 h 2640412"/>
              <a:gd name="connsiteX2442" fmla="*/ 142304 w 3441954"/>
              <a:gd name="connsiteY2442" fmla="*/ 1750586 h 2640412"/>
              <a:gd name="connsiteX2443" fmla="*/ 141732 w 3441954"/>
              <a:gd name="connsiteY2443" fmla="*/ 1744681 h 2640412"/>
              <a:gd name="connsiteX2444" fmla="*/ 141065 w 3441954"/>
              <a:gd name="connsiteY2444" fmla="*/ 1735061 h 2640412"/>
              <a:gd name="connsiteX2445" fmla="*/ 145733 w 3441954"/>
              <a:gd name="connsiteY2445" fmla="*/ 1718392 h 2640412"/>
              <a:gd name="connsiteX2446" fmla="*/ 147066 w 3441954"/>
              <a:gd name="connsiteY2446" fmla="*/ 1713629 h 2640412"/>
              <a:gd name="connsiteX2447" fmla="*/ 146018 w 3441954"/>
              <a:gd name="connsiteY2447" fmla="*/ 1707819 h 2640412"/>
              <a:gd name="connsiteX2448" fmla="*/ 145923 w 3441954"/>
              <a:gd name="connsiteY2448" fmla="*/ 1704295 h 2640412"/>
              <a:gd name="connsiteX2449" fmla="*/ 146876 w 3441954"/>
              <a:gd name="connsiteY2449" fmla="*/ 1702009 h 2640412"/>
              <a:gd name="connsiteX2450" fmla="*/ 151352 w 3441954"/>
              <a:gd name="connsiteY2450" fmla="*/ 1693341 h 2640412"/>
              <a:gd name="connsiteX2451" fmla="*/ 153353 w 3441954"/>
              <a:gd name="connsiteY2451" fmla="*/ 1691912 h 2640412"/>
              <a:gd name="connsiteX2452" fmla="*/ 157925 w 3441954"/>
              <a:gd name="connsiteY2452" fmla="*/ 1686197 h 2640412"/>
              <a:gd name="connsiteX2453" fmla="*/ 158115 w 3441954"/>
              <a:gd name="connsiteY2453" fmla="*/ 1683911 h 2640412"/>
              <a:gd name="connsiteX2454" fmla="*/ 155448 w 3441954"/>
              <a:gd name="connsiteY2454" fmla="*/ 1673339 h 2640412"/>
              <a:gd name="connsiteX2455" fmla="*/ 155734 w 3441954"/>
              <a:gd name="connsiteY2455" fmla="*/ 1671053 h 2640412"/>
              <a:gd name="connsiteX2456" fmla="*/ 158496 w 3441954"/>
              <a:gd name="connsiteY2456" fmla="*/ 1667052 h 2640412"/>
              <a:gd name="connsiteX2457" fmla="*/ 162496 w 3441954"/>
              <a:gd name="connsiteY2457" fmla="*/ 1661051 h 2640412"/>
              <a:gd name="connsiteX2458" fmla="*/ 164592 w 3441954"/>
              <a:gd name="connsiteY2458" fmla="*/ 1656670 h 2640412"/>
              <a:gd name="connsiteX2459" fmla="*/ 167354 w 3441954"/>
              <a:gd name="connsiteY2459" fmla="*/ 1652765 h 2640412"/>
              <a:gd name="connsiteX2460" fmla="*/ 169736 w 3441954"/>
              <a:gd name="connsiteY2460" fmla="*/ 1650098 h 2640412"/>
              <a:gd name="connsiteX2461" fmla="*/ 171545 w 3441954"/>
              <a:gd name="connsiteY2461" fmla="*/ 1646097 h 2640412"/>
              <a:gd name="connsiteX2462" fmla="*/ 151638 w 3441954"/>
              <a:gd name="connsiteY2462" fmla="*/ 1654574 h 2640412"/>
              <a:gd name="connsiteX2463" fmla="*/ 134493 w 3441954"/>
              <a:gd name="connsiteY2463" fmla="*/ 1666004 h 2640412"/>
              <a:gd name="connsiteX2464" fmla="*/ 124873 w 3441954"/>
              <a:gd name="connsiteY2464" fmla="*/ 1669624 h 2640412"/>
              <a:gd name="connsiteX2465" fmla="*/ 93440 w 3441954"/>
              <a:gd name="connsiteY2465" fmla="*/ 1675244 h 2640412"/>
              <a:gd name="connsiteX2466" fmla="*/ 63341 w 3441954"/>
              <a:gd name="connsiteY2466" fmla="*/ 1652098 h 2640412"/>
              <a:gd name="connsiteX2467" fmla="*/ 60008 w 3441954"/>
              <a:gd name="connsiteY2467" fmla="*/ 1650479 h 2640412"/>
              <a:gd name="connsiteX2468" fmla="*/ 60198 w 3441954"/>
              <a:gd name="connsiteY2468" fmla="*/ 1648669 h 2640412"/>
              <a:gd name="connsiteX2469" fmla="*/ 35814 w 3441954"/>
              <a:gd name="connsiteY2469" fmla="*/ 1609902 h 2640412"/>
              <a:gd name="connsiteX2470" fmla="*/ 31814 w 3441954"/>
              <a:gd name="connsiteY2470" fmla="*/ 1539036 h 2640412"/>
              <a:gd name="connsiteX2471" fmla="*/ 2096 w 3441954"/>
              <a:gd name="connsiteY2471" fmla="*/ 1507413 h 2640412"/>
              <a:gd name="connsiteX2472" fmla="*/ 1429 w 3441954"/>
              <a:gd name="connsiteY2472" fmla="*/ 1504556 h 2640412"/>
              <a:gd name="connsiteX2473" fmla="*/ 0 w 3441954"/>
              <a:gd name="connsiteY2473" fmla="*/ 1491983 h 2640412"/>
              <a:gd name="connsiteX2474" fmla="*/ 16859 w 3441954"/>
              <a:gd name="connsiteY2474" fmla="*/ 1476838 h 2640412"/>
              <a:gd name="connsiteX2475" fmla="*/ 8192 w 3441954"/>
              <a:gd name="connsiteY2475" fmla="*/ 1465503 h 2640412"/>
              <a:gd name="connsiteX2476" fmla="*/ 10192 w 3441954"/>
              <a:gd name="connsiteY2476" fmla="*/ 1451597 h 2640412"/>
              <a:gd name="connsiteX2477" fmla="*/ 16288 w 3441954"/>
              <a:gd name="connsiteY2477" fmla="*/ 1441405 h 2640412"/>
              <a:gd name="connsiteX2478" fmla="*/ 33528 w 3441954"/>
              <a:gd name="connsiteY2478" fmla="*/ 1412449 h 2640412"/>
              <a:gd name="connsiteX2479" fmla="*/ 38576 w 3441954"/>
              <a:gd name="connsiteY2479" fmla="*/ 1405115 h 2640412"/>
              <a:gd name="connsiteX2480" fmla="*/ 73628 w 3441954"/>
              <a:gd name="connsiteY2480" fmla="*/ 1370444 h 2640412"/>
              <a:gd name="connsiteX2481" fmla="*/ 88678 w 3441954"/>
              <a:gd name="connsiteY2481" fmla="*/ 1355013 h 2640412"/>
              <a:gd name="connsiteX2482" fmla="*/ 133922 w 3441954"/>
              <a:gd name="connsiteY2482" fmla="*/ 1308817 h 2640412"/>
              <a:gd name="connsiteX2483" fmla="*/ 140303 w 3441954"/>
              <a:gd name="connsiteY2483" fmla="*/ 1302816 h 2640412"/>
              <a:gd name="connsiteX2484" fmla="*/ 144113 w 3441954"/>
              <a:gd name="connsiteY2484" fmla="*/ 1299006 h 2640412"/>
              <a:gd name="connsiteX2485" fmla="*/ 150495 w 3441954"/>
              <a:gd name="connsiteY2485" fmla="*/ 1292529 h 2640412"/>
              <a:gd name="connsiteX2486" fmla="*/ 148971 w 3441954"/>
              <a:gd name="connsiteY2486" fmla="*/ 1289576 h 2640412"/>
              <a:gd name="connsiteX2487" fmla="*/ 148685 w 3441954"/>
              <a:gd name="connsiteY2487" fmla="*/ 1279480 h 2640412"/>
              <a:gd name="connsiteX2488" fmla="*/ 152781 w 3441954"/>
              <a:gd name="connsiteY2488" fmla="*/ 1277099 h 2640412"/>
              <a:gd name="connsiteX2489" fmla="*/ 156210 w 3441954"/>
              <a:gd name="connsiteY2489" fmla="*/ 1280528 h 2640412"/>
              <a:gd name="connsiteX2490" fmla="*/ 156972 w 3441954"/>
              <a:gd name="connsiteY2490" fmla="*/ 1285862 h 2640412"/>
              <a:gd name="connsiteX2491" fmla="*/ 159830 w 3441954"/>
              <a:gd name="connsiteY2491" fmla="*/ 1282909 h 2640412"/>
              <a:gd name="connsiteX2492" fmla="*/ 215741 w 3441954"/>
              <a:gd name="connsiteY2492" fmla="*/ 1229950 h 2640412"/>
              <a:gd name="connsiteX2493" fmla="*/ 270986 w 3441954"/>
              <a:gd name="connsiteY2493" fmla="*/ 1176800 h 2640412"/>
              <a:gd name="connsiteX2494" fmla="*/ 263747 w 3441954"/>
              <a:gd name="connsiteY2494" fmla="*/ 1164037 h 2640412"/>
              <a:gd name="connsiteX2495" fmla="*/ 271844 w 3441954"/>
              <a:gd name="connsiteY2495" fmla="*/ 1175943 h 2640412"/>
              <a:gd name="connsiteX2496" fmla="*/ 279178 w 3441954"/>
              <a:gd name="connsiteY2496" fmla="*/ 1168895 h 2640412"/>
              <a:gd name="connsiteX2497" fmla="*/ 304800 w 3441954"/>
              <a:gd name="connsiteY2497" fmla="*/ 1146797 h 2640412"/>
              <a:gd name="connsiteX2498" fmla="*/ 321945 w 3441954"/>
              <a:gd name="connsiteY2498" fmla="*/ 1130795 h 2640412"/>
              <a:gd name="connsiteX2499" fmla="*/ 330803 w 3441954"/>
              <a:gd name="connsiteY2499" fmla="*/ 1121555 h 2640412"/>
              <a:gd name="connsiteX2500" fmla="*/ 363284 w 3441954"/>
              <a:gd name="connsiteY2500" fmla="*/ 1096505 h 2640412"/>
              <a:gd name="connsiteX2501" fmla="*/ 364427 w 3441954"/>
              <a:gd name="connsiteY2501" fmla="*/ 1081074 h 2640412"/>
              <a:gd name="connsiteX2502" fmla="*/ 379381 w 3441954"/>
              <a:gd name="connsiteY2502" fmla="*/ 1083074 h 2640412"/>
              <a:gd name="connsiteX2503" fmla="*/ 379381 w 3441954"/>
              <a:gd name="connsiteY2503" fmla="*/ 1083170 h 2640412"/>
              <a:gd name="connsiteX2504" fmla="*/ 384524 w 3441954"/>
              <a:gd name="connsiteY2504" fmla="*/ 1078312 h 2640412"/>
              <a:gd name="connsiteX2505" fmla="*/ 398621 w 3441954"/>
              <a:gd name="connsiteY2505" fmla="*/ 1058786 h 2640412"/>
              <a:gd name="connsiteX2506" fmla="*/ 424434 w 3441954"/>
              <a:gd name="connsiteY2506" fmla="*/ 1038974 h 2640412"/>
              <a:gd name="connsiteX2507" fmla="*/ 433007 w 3441954"/>
              <a:gd name="connsiteY2507" fmla="*/ 1034116 h 2640412"/>
              <a:gd name="connsiteX2508" fmla="*/ 441579 w 3441954"/>
              <a:gd name="connsiteY2508" fmla="*/ 1029544 h 2640412"/>
              <a:gd name="connsiteX2509" fmla="*/ 463868 w 3441954"/>
              <a:gd name="connsiteY2509" fmla="*/ 1021067 h 2640412"/>
              <a:gd name="connsiteX2510" fmla="*/ 471964 w 3441954"/>
              <a:gd name="connsiteY2510" fmla="*/ 1014209 h 2640412"/>
              <a:gd name="connsiteX2511" fmla="*/ 478250 w 3441954"/>
              <a:gd name="connsiteY2511" fmla="*/ 1009256 h 2640412"/>
              <a:gd name="connsiteX2512" fmla="*/ 478250 w 3441954"/>
              <a:gd name="connsiteY2512" fmla="*/ 1008779 h 2640412"/>
              <a:gd name="connsiteX2513" fmla="*/ 479012 w 3441954"/>
              <a:gd name="connsiteY2513" fmla="*/ 1008398 h 2640412"/>
              <a:gd name="connsiteX2514" fmla="*/ 485299 w 3441954"/>
              <a:gd name="connsiteY2514" fmla="*/ 994682 h 2640412"/>
              <a:gd name="connsiteX2515" fmla="*/ 490728 w 3441954"/>
              <a:gd name="connsiteY2515" fmla="*/ 984110 h 2640412"/>
              <a:gd name="connsiteX2516" fmla="*/ 503491 w 3441954"/>
              <a:gd name="connsiteY2516" fmla="*/ 993920 h 2640412"/>
              <a:gd name="connsiteX2517" fmla="*/ 507683 w 3441954"/>
              <a:gd name="connsiteY2517" fmla="*/ 992396 h 2640412"/>
              <a:gd name="connsiteX2518" fmla="*/ 517874 w 3441954"/>
              <a:gd name="connsiteY2518" fmla="*/ 984205 h 2640412"/>
              <a:gd name="connsiteX2519" fmla="*/ 517493 w 3441954"/>
              <a:gd name="connsiteY2519" fmla="*/ 983633 h 2640412"/>
              <a:gd name="connsiteX2520" fmla="*/ 522161 w 3441954"/>
              <a:gd name="connsiteY2520" fmla="*/ 980109 h 2640412"/>
              <a:gd name="connsiteX2521" fmla="*/ 522637 w 3441954"/>
              <a:gd name="connsiteY2521" fmla="*/ 980014 h 2640412"/>
              <a:gd name="connsiteX2522" fmla="*/ 523018 w 3441954"/>
              <a:gd name="connsiteY2522" fmla="*/ 980014 h 2640412"/>
              <a:gd name="connsiteX2523" fmla="*/ 524542 w 3441954"/>
              <a:gd name="connsiteY2523" fmla="*/ 978776 h 2640412"/>
              <a:gd name="connsiteX2524" fmla="*/ 522637 w 3441954"/>
              <a:gd name="connsiteY2524" fmla="*/ 979919 h 2640412"/>
              <a:gd name="connsiteX2525" fmla="*/ 522161 w 3441954"/>
              <a:gd name="connsiteY2525" fmla="*/ 980014 h 2640412"/>
              <a:gd name="connsiteX2526" fmla="*/ 514731 w 3441954"/>
              <a:gd name="connsiteY2526" fmla="*/ 980014 h 2640412"/>
              <a:gd name="connsiteX2527" fmla="*/ 502730 w 3441954"/>
              <a:gd name="connsiteY2527" fmla="*/ 979823 h 2640412"/>
              <a:gd name="connsiteX2528" fmla="*/ 475869 w 3441954"/>
              <a:gd name="connsiteY2528" fmla="*/ 985443 h 2640412"/>
              <a:gd name="connsiteX2529" fmla="*/ 466439 w 3441954"/>
              <a:gd name="connsiteY2529" fmla="*/ 986396 h 2640412"/>
              <a:gd name="connsiteX2530" fmla="*/ 449485 w 3441954"/>
              <a:gd name="connsiteY2530" fmla="*/ 985443 h 2640412"/>
              <a:gd name="connsiteX2531" fmla="*/ 446532 w 3441954"/>
              <a:gd name="connsiteY2531" fmla="*/ 975156 h 2640412"/>
              <a:gd name="connsiteX2532" fmla="*/ 415862 w 3441954"/>
              <a:gd name="connsiteY2532" fmla="*/ 986967 h 2640412"/>
              <a:gd name="connsiteX2533" fmla="*/ 406146 w 3441954"/>
              <a:gd name="connsiteY2533" fmla="*/ 992968 h 2640412"/>
              <a:gd name="connsiteX2534" fmla="*/ 401669 w 3441954"/>
              <a:gd name="connsiteY2534" fmla="*/ 997064 h 2640412"/>
              <a:gd name="connsiteX2535" fmla="*/ 385572 w 3441954"/>
              <a:gd name="connsiteY2535" fmla="*/ 1002398 h 2640412"/>
              <a:gd name="connsiteX2536" fmla="*/ 369094 w 3441954"/>
              <a:gd name="connsiteY2536" fmla="*/ 1007636 h 2640412"/>
              <a:gd name="connsiteX2537" fmla="*/ 374523 w 3441954"/>
              <a:gd name="connsiteY2537" fmla="*/ 998302 h 2640412"/>
              <a:gd name="connsiteX2538" fmla="*/ 362807 w 3441954"/>
              <a:gd name="connsiteY2538" fmla="*/ 1002017 h 2640412"/>
              <a:gd name="connsiteX2539" fmla="*/ 386334 w 3441954"/>
              <a:gd name="connsiteY2539" fmla="*/ 978395 h 2640412"/>
              <a:gd name="connsiteX2540" fmla="*/ 410813 w 3441954"/>
              <a:gd name="connsiteY2540" fmla="*/ 966584 h 2640412"/>
              <a:gd name="connsiteX2541" fmla="*/ 439769 w 3441954"/>
              <a:gd name="connsiteY2541" fmla="*/ 952010 h 2640412"/>
              <a:gd name="connsiteX2542" fmla="*/ 471297 w 3441954"/>
              <a:gd name="connsiteY2542" fmla="*/ 939437 h 2640412"/>
              <a:gd name="connsiteX2543" fmla="*/ 475964 w 3441954"/>
              <a:gd name="connsiteY2543" fmla="*/ 936866 h 2640412"/>
              <a:gd name="connsiteX2544" fmla="*/ 495681 w 3441954"/>
              <a:gd name="connsiteY2544" fmla="*/ 928960 h 2640412"/>
              <a:gd name="connsiteX2545" fmla="*/ 522827 w 3441954"/>
              <a:gd name="connsiteY2545" fmla="*/ 911720 h 2640412"/>
              <a:gd name="connsiteX2546" fmla="*/ 529114 w 3441954"/>
              <a:gd name="connsiteY2546" fmla="*/ 914291 h 2640412"/>
              <a:gd name="connsiteX2547" fmla="*/ 540163 w 3441954"/>
              <a:gd name="connsiteY2547" fmla="*/ 908291 h 2640412"/>
              <a:gd name="connsiteX2548" fmla="*/ 568738 w 3441954"/>
              <a:gd name="connsiteY2548" fmla="*/ 896670 h 2640412"/>
              <a:gd name="connsiteX2549" fmla="*/ 585407 w 3441954"/>
              <a:gd name="connsiteY2549" fmla="*/ 884002 h 2640412"/>
              <a:gd name="connsiteX2550" fmla="*/ 601790 w 3441954"/>
              <a:gd name="connsiteY2550" fmla="*/ 853046 h 2640412"/>
              <a:gd name="connsiteX2551" fmla="*/ 619887 w 3441954"/>
              <a:gd name="connsiteY2551" fmla="*/ 826947 h 2640412"/>
              <a:gd name="connsiteX2552" fmla="*/ 659797 w 3441954"/>
              <a:gd name="connsiteY2552" fmla="*/ 800944 h 2640412"/>
              <a:gd name="connsiteX2553" fmla="*/ 663893 w 3441954"/>
              <a:gd name="connsiteY2553" fmla="*/ 797801 h 2640412"/>
              <a:gd name="connsiteX2554" fmla="*/ 685038 w 3441954"/>
              <a:gd name="connsiteY2554" fmla="*/ 779132 h 2640412"/>
              <a:gd name="connsiteX2555" fmla="*/ 693230 w 3441954"/>
              <a:gd name="connsiteY2555" fmla="*/ 772750 h 2640412"/>
              <a:gd name="connsiteX2556" fmla="*/ 705803 w 3441954"/>
              <a:gd name="connsiteY2556" fmla="*/ 762558 h 2640412"/>
              <a:gd name="connsiteX2557" fmla="*/ 712089 w 3441954"/>
              <a:gd name="connsiteY2557" fmla="*/ 757224 h 2640412"/>
              <a:gd name="connsiteX2558" fmla="*/ 709803 w 3441954"/>
              <a:gd name="connsiteY2558" fmla="*/ 752843 h 2640412"/>
              <a:gd name="connsiteX2559" fmla="*/ 717899 w 3441954"/>
              <a:gd name="connsiteY2559" fmla="*/ 745508 h 2640412"/>
              <a:gd name="connsiteX2560" fmla="*/ 711994 w 3441954"/>
              <a:gd name="connsiteY2560" fmla="*/ 742175 h 2640412"/>
              <a:gd name="connsiteX2561" fmla="*/ 750380 w 3441954"/>
              <a:gd name="connsiteY2561" fmla="*/ 726744 h 2640412"/>
              <a:gd name="connsiteX2562" fmla="*/ 750094 w 3441954"/>
              <a:gd name="connsiteY2562" fmla="*/ 727220 h 2640412"/>
              <a:gd name="connsiteX2563" fmla="*/ 750380 w 3441954"/>
              <a:gd name="connsiteY2563" fmla="*/ 727125 h 2640412"/>
              <a:gd name="connsiteX2564" fmla="*/ 761810 w 3441954"/>
              <a:gd name="connsiteY2564" fmla="*/ 719410 h 2640412"/>
              <a:gd name="connsiteX2565" fmla="*/ 792480 w 3441954"/>
              <a:gd name="connsiteY2565" fmla="*/ 703979 h 2640412"/>
              <a:gd name="connsiteX2566" fmla="*/ 776954 w 3441954"/>
              <a:gd name="connsiteY2566" fmla="*/ 708742 h 2640412"/>
              <a:gd name="connsiteX2567" fmla="*/ 767048 w 3441954"/>
              <a:gd name="connsiteY2567" fmla="*/ 713123 h 2640412"/>
              <a:gd name="connsiteX2568" fmla="*/ 715042 w 3441954"/>
              <a:gd name="connsiteY2568" fmla="*/ 738269 h 2640412"/>
              <a:gd name="connsiteX2569" fmla="*/ 700278 w 3441954"/>
              <a:gd name="connsiteY2569" fmla="*/ 745223 h 2640412"/>
              <a:gd name="connsiteX2570" fmla="*/ 700564 w 3441954"/>
              <a:gd name="connsiteY2570" fmla="*/ 745794 h 2640412"/>
              <a:gd name="connsiteX2571" fmla="*/ 699135 w 3441954"/>
              <a:gd name="connsiteY2571" fmla="*/ 745794 h 2640412"/>
              <a:gd name="connsiteX2572" fmla="*/ 635032 w 3441954"/>
              <a:gd name="connsiteY2572" fmla="*/ 776179 h 2640412"/>
              <a:gd name="connsiteX2573" fmla="*/ 586931 w 3441954"/>
              <a:gd name="connsiteY2573" fmla="*/ 800849 h 2640412"/>
              <a:gd name="connsiteX2574" fmla="*/ 536829 w 3441954"/>
              <a:gd name="connsiteY2574" fmla="*/ 825899 h 2640412"/>
              <a:gd name="connsiteX2575" fmla="*/ 519303 w 3441954"/>
              <a:gd name="connsiteY2575" fmla="*/ 834853 h 2640412"/>
              <a:gd name="connsiteX2576" fmla="*/ 510254 w 3441954"/>
              <a:gd name="connsiteY2576" fmla="*/ 847426 h 2640412"/>
              <a:gd name="connsiteX2577" fmla="*/ 510254 w 3441954"/>
              <a:gd name="connsiteY2577" fmla="*/ 847521 h 2640412"/>
              <a:gd name="connsiteX2578" fmla="*/ 506444 w 3441954"/>
              <a:gd name="connsiteY2578" fmla="*/ 871334 h 2640412"/>
              <a:gd name="connsiteX2579" fmla="*/ 490252 w 3441954"/>
              <a:gd name="connsiteY2579" fmla="*/ 871810 h 2640412"/>
              <a:gd name="connsiteX2580" fmla="*/ 487394 w 3441954"/>
              <a:gd name="connsiteY2580" fmla="*/ 868476 h 2640412"/>
              <a:gd name="connsiteX2581" fmla="*/ 470535 w 3441954"/>
              <a:gd name="connsiteY2581" fmla="*/ 881716 h 2640412"/>
              <a:gd name="connsiteX2582" fmla="*/ 469202 w 3441954"/>
              <a:gd name="connsiteY2582" fmla="*/ 882764 h 2640412"/>
              <a:gd name="connsiteX2583" fmla="*/ 478631 w 3441954"/>
              <a:gd name="connsiteY2583" fmla="*/ 887621 h 2640412"/>
              <a:gd name="connsiteX2584" fmla="*/ 469392 w 3441954"/>
              <a:gd name="connsiteY2584" fmla="*/ 891050 h 2640412"/>
              <a:gd name="connsiteX2585" fmla="*/ 459581 w 3441954"/>
              <a:gd name="connsiteY2585" fmla="*/ 890669 h 2640412"/>
              <a:gd name="connsiteX2586" fmla="*/ 435769 w 3441954"/>
              <a:gd name="connsiteY2586" fmla="*/ 923435 h 2640412"/>
              <a:gd name="connsiteX2587" fmla="*/ 374237 w 3441954"/>
              <a:gd name="connsiteY2587" fmla="*/ 980014 h 2640412"/>
              <a:gd name="connsiteX2588" fmla="*/ 334613 w 3441954"/>
              <a:gd name="connsiteY2588" fmla="*/ 1002207 h 2640412"/>
              <a:gd name="connsiteX2589" fmla="*/ 276320 w 3441954"/>
              <a:gd name="connsiteY2589" fmla="*/ 1008684 h 2640412"/>
              <a:gd name="connsiteX2590" fmla="*/ 237934 w 3441954"/>
              <a:gd name="connsiteY2590" fmla="*/ 985157 h 2640412"/>
              <a:gd name="connsiteX2591" fmla="*/ 210407 w 3441954"/>
              <a:gd name="connsiteY2591" fmla="*/ 939056 h 2640412"/>
              <a:gd name="connsiteX2592" fmla="*/ 194215 w 3441954"/>
              <a:gd name="connsiteY2592" fmla="*/ 903433 h 2640412"/>
              <a:gd name="connsiteX2593" fmla="*/ 184785 w 3441954"/>
              <a:gd name="connsiteY2593" fmla="*/ 887336 h 2640412"/>
              <a:gd name="connsiteX2594" fmla="*/ 195834 w 3441954"/>
              <a:gd name="connsiteY2594" fmla="*/ 875144 h 2640412"/>
              <a:gd name="connsiteX2595" fmla="*/ 190595 w 3441954"/>
              <a:gd name="connsiteY2595" fmla="*/ 835329 h 2640412"/>
              <a:gd name="connsiteX2596" fmla="*/ 191548 w 3441954"/>
              <a:gd name="connsiteY2596" fmla="*/ 823328 h 2640412"/>
              <a:gd name="connsiteX2597" fmla="*/ 198215 w 3441954"/>
              <a:gd name="connsiteY2597" fmla="*/ 789800 h 2640412"/>
              <a:gd name="connsiteX2598" fmla="*/ 207836 w 3441954"/>
              <a:gd name="connsiteY2598" fmla="*/ 785037 h 2640412"/>
              <a:gd name="connsiteX2599" fmla="*/ 324231 w 3441954"/>
              <a:gd name="connsiteY2599" fmla="*/ 660164 h 2640412"/>
              <a:gd name="connsiteX2600" fmla="*/ 397478 w 3441954"/>
              <a:gd name="connsiteY2600" fmla="*/ 640448 h 2640412"/>
              <a:gd name="connsiteX2601" fmla="*/ 458724 w 3441954"/>
              <a:gd name="connsiteY2601" fmla="*/ 588441 h 2640412"/>
              <a:gd name="connsiteX2602" fmla="*/ 544449 w 3441954"/>
              <a:gd name="connsiteY2602" fmla="*/ 549579 h 2640412"/>
              <a:gd name="connsiteX2603" fmla="*/ 602647 w 3441954"/>
              <a:gd name="connsiteY2603" fmla="*/ 504335 h 2640412"/>
              <a:gd name="connsiteX2604" fmla="*/ 639128 w 3441954"/>
              <a:gd name="connsiteY2604" fmla="*/ 486333 h 2640412"/>
              <a:gd name="connsiteX2605" fmla="*/ 656558 w 3441954"/>
              <a:gd name="connsiteY2605" fmla="*/ 476713 h 2640412"/>
              <a:gd name="connsiteX2606" fmla="*/ 657225 w 3441954"/>
              <a:gd name="connsiteY2606" fmla="*/ 473284 h 2640412"/>
              <a:gd name="connsiteX2607" fmla="*/ 658273 w 3441954"/>
              <a:gd name="connsiteY2607" fmla="*/ 461949 h 2640412"/>
              <a:gd name="connsiteX2608" fmla="*/ 667703 w 3441954"/>
              <a:gd name="connsiteY2608" fmla="*/ 461473 h 2640412"/>
              <a:gd name="connsiteX2609" fmla="*/ 687038 w 3441954"/>
              <a:gd name="connsiteY2609" fmla="*/ 463378 h 2640412"/>
              <a:gd name="connsiteX2610" fmla="*/ 741807 w 3441954"/>
              <a:gd name="connsiteY2610" fmla="*/ 439946 h 2640412"/>
              <a:gd name="connsiteX2611" fmla="*/ 756571 w 3441954"/>
              <a:gd name="connsiteY2611" fmla="*/ 432422 h 2640412"/>
              <a:gd name="connsiteX2612" fmla="*/ 785146 w 3441954"/>
              <a:gd name="connsiteY2612" fmla="*/ 421468 h 2640412"/>
              <a:gd name="connsiteX2613" fmla="*/ 789146 w 3441954"/>
              <a:gd name="connsiteY2613" fmla="*/ 420325 h 2640412"/>
              <a:gd name="connsiteX2614" fmla="*/ 841629 w 3441954"/>
              <a:gd name="connsiteY2614" fmla="*/ 417944 h 2640412"/>
              <a:gd name="connsiteX2615" fmla="*/ 1011746 w 3441954"/>
              <a:gd name="connsiteY2615" fmla="*/ 386702 h 2640412"/>
              <a:gd name="connsiteX2616" fmla="*/ 1092232 w 3441954"/>
              <a:gd name="connsiteY2616" fmla="*/ 343268 h 2640412"/>
              <a:gd name="connsiteX2617" fmla="*/ 1189577 w 3441954"/>
              <a:gd name="connsiteY2617" fmla="*/ 313454 h 2640412"/>
              <a:gd name="connsiteX2618" fmla="*/ 1403985 w 3441954"/>
              <a:gd name="connsiteY2618" fmla="*/ 246970 h 2640412"/>
              <a:gd name="connsiteX2619" fmla="*/ 1511618 w 3441954"/>
              <a:gd name="connsiteY2619" fmla="*/ 199821 h 2640412"/>
              <a:gd name="connsiteX2620" fmla="*/ 1576864 w 3441954"/>
              <a:gd name="connsiteY2620" fmla="*/ 187724 h 2640412"/>
              <a:gd name="connsiteX2621" fmla="*/ 1636014 w 3441954"/>
              <a:gd name="connsiteY2621" fmla="*/ 180390 h 2640412"/>
              <a:gd name="connsiteX2622" fmla="*/ 1857851 w 3441954"/>
              <a:gd name="connsiteY2622" fmla="*/ 125431 h 2640412"/>
              <a:gd name="connsiteX2623" fmla="*/ 1937195 w 3441954"/>
              <a:gd name="connsiteY2623" fmla="*/ 124097 h 2640412"/>
              <a:gd name="connsiteX2624" fmla="*/ 1939671 w 3441954"/>
              <a:gd name="connsiteY2624" fmla="*/ 122097 h 2640412"/>
              <a:gd name="connsiteX2625" fmla="*/ 1949768 w 3441954"/>
              <a:gd name="connsiteY2625" fmla="*/ 120383 h 2640412"/>
              <a:gd name="connsiteX2626" fmla="*/ 1953292 w 3441954"/>
              <a:gd name="connsiteY2626" fmla="*/ 119335 h 2640412"/>
              <a:gd name="connsiteX2627" fmla="*/ 1957864 w 3441954"/>
              <a:gd name="connsiteY2627" fmla="*/ 118192 h 2640412"/>
              <a:gd name="connsiteX2628" fmla="*/ 1960340 w 3441954"/>
              <a:gd name="connsiteY2628" fmla="*/ 117716 h 2640412"/>
              <a:gd name="connsiteX2629" fmla="*/ 1968246 w 3441954"/>
              <a:gd name="connsiteY2629" fmla="*/ 113239 h 2640412"/>
              <a:gd name="connsiteX2630" fmla="*/ 1978533 w 3441954"/>
              <a:gd name="connsiteY2630" fmla="*/ 110381 h 2640412"/>
              <a:gd name="connsiteX2631" fmla="*/ 1982438 w 3441954"/>
              <a:gd name="connsiteY2631" fmla="*/ 110667 h 2640412"/>
              <a:gd name="connsiteX2632" fmla="*/ 1990439 w 3441954"/>
              <a:gd name="connsiteY2632" fmla="*/ 107619 h 2640412"/>
              <a:gd name="connsiteX2633" fmla="*/ 1993964 w 3441954"/>
              <a:gd name="connsiteY2633" fmla="*/ 106381 h 2640412"/>
              <a:gd name="connsiteX2634" fmla="*/ 1997869 w 3441954"/>
              <a:gd name="connsiteY2634" fmla="*/ 106952 h 2640412"/>
              <a:gd name="connsiteX2635" fmla="*/ 2011871 w 3441954"/>
              <a:gd name="connsiteY2635" fmla="*/ 102666 h 2640412"/>
              <a:gd name="connsiteX2636" fmla="*/ 2012823 w 3441954"/>
              <a:gd name="connsiteY2636" fmla="*/ 101714 h 2640412"/>
              <a:gd name="connsiteX2637" fmla="*/ 2018633 w 3441954"/>
              <a:gd name="connsiteY2637" fmla="*/ 100094 h 2640412"/>
              <a:gd name="connsiteX2638" fmla="*/ 2023301 w 3441954"/>
              <a:gd name="connsiteY2638" fmla="*/ 98666 h 2640412"/>
              <a:gd name="connsiteX2639" fmla="*/ 2025301 w 3441954"/>
              <a:gd name="connsiteY2639" fmla="*/ 97523 h 2640412"/>
              <a:gd name="connsiteX2640" fmla="*/ 2037969 w 3441954"/>
              <a:gd name="connsiteY2640" fmla="*/ 94951 h 2640412"/>
              <a:gd name="connsiteX2641" fmla="*/ 2046065 w 3441954"/>
              <a:gd name="connsiteY2641" fmla="*/ 90760 h 2640412"/>
              <a:gd name="connsiteX2642" fmla="*/ 2103787 w 3441954"/>
              <a:gd name="connsiteY2642" fmla="*/ 73805 h 2640412"/>
              <a:gd name="connsiteX2643" fmla="*/ 2115503 w 3441954"/>
              <a:gd name="connsiteY2643" fmla="*/ 73043 h 2640412"/>
              <a:gd name="connsiteX2644" fmla="*/ 2122837 w 3441954"/>
              <a:gd name="connsiteY2644" fmla="*/ 70281 h 2640412"/>
              <a:gd name="connsiteX2645" fmla="*/ 2128266 w 3441954"/>
              <a:gd name="connsiteY2645" fmla="*/ 66757 h 2640412"/>
              <a:gd name="connsiteX2646" fmla="*/ 2166842 w 3441954"/>
              <a:gd name="connsiteY2646" fmla="*/ 55803 h 2640412"/>
              <a:gd name="connsiteX2647" fmla="*/ 2187321 w 3441954"/>
              <a:gd name="connsiteY2647" fmla="*/ 49517 h 2640412"/>
              <a:gd name="connsiteX2648" fmla="*/ 2189417 w 3441954"/>
              <a:gd name="connsiteY2648" fmla="*/ 47993 h 2640412"/>
              <a:gd name="connsiteX2649" fmla="*/ 2192750 w 3441954"/>
              <a:gd name="connsiteY2649" fmla="*/ 47040 h 2640412"/>
              <a:gd name="connsiteX2650" fmla="*/ 2196656 w 3441954"/>
              <a:gd name="connsiteY2650" fmla="*/ 47040 h 2640412"/>
              <a:gd name="connsiteX2651" fmla="*/ 2212181 w 3441954"/>
              <a:gd name="connsiteY2651" fmla="*/ 43135 h 2640412"/>
              <a:gd name="connsiteX2652" fmla="*/ 2213324 w 3441954"/>
              <a:gd name="connsiteY2652" fmla="*/ 43516 h 2640412"/>
              <a:gd name="connsiteX2653" fmla="*/ 2213039 w 3441954"/>
              <a:gd name="connsiteY2653" fmla="*/ 44754 h 2640412"/>
              <a:gd name="connsiteX2654" fmla="*/ 2209610 w 3441954"/>
              <a:gd name="connsiteY2654" fmla="*/ 48564 h 2640412"/>
              <a:gd name="connsiteX2655" fmla="*/ 2183892 w 3441954"/>
              <a:gd name="connsiteY2655" fmla="*/ 55994 h 2640412"/>
              <a:gd name="connsiteX2656" fmla="*/ 2181320 w 3441954"/>
              <a:gd name="connsiteY2656" fmla="*/ 55708 h 2640412"/>
              <a:gd name="connsiteX2657" fmla="*/ 2179034 w 3441954"/>
              <a:gd name="connsiteY2657" fmla="*/ 55898 h 2640412"/>
              <a:gd name="connsiteX2658" fmla="*/ 2174843 w 3441954"/>
              <a:gd name="connsiteY2658" fmla="*/ 58946 h 2640412"/>
              <a:gd name="connsiteX2659" fmla="*/ 2168366 w 3441954"/>
              <a:gd name="connsiteY2659" fmla="*/ 60661 h 2640412"/>
              <a:gd name="connsiteX2660" fmla="*/ 2128552 w 3441954"/>
              <a:gd name="connsiteY2660" fmla="*/ 72186 h 2640412"/>
              <a:gd name="connsiteX2661" fmla="*/ 2121884 w 3441954"/>
              <a:gd name="connsiteY2661" fmla="*/ 76187 h 2640412"/>
              <a:gd name="connsiteX2662" fmla="*/ 2114645 w 3441954"/>
              <a:gd name="connsiteY2662" fmla="*/ 79235 h 2640412"/>
              <a:gd name="connsiteX2663" fmla="*/ 2113979 w 3441954"/>
              <a:gd name="connsiteY2663" fmla="*/ 80378 h 2640412"/>
              <a:gd name="connsiteX2664" fmla="*/ 2114550 w 3441954"/>
              <a:gd name="connsiteY2664" fmla="*/ 81140 h 2640412"/>
              <a:gd name="connsiteX2665" fmla="*/ 2118360 w 3441954"/>
              <a:gd name="connsiteY2665" fmla="*/ 81711 h 2640412"/>
              <a:gd name="connsiteX2666" fmla="*/ 2128457 w 3441954"/>
              <a:gd name="connsiteY2666" fmla="*/ 80092 h 2640412"/>
              <a:gd name="connsiteX2667" fmla="*/ 2142839 w 3441954"/>
              <a:gd name="connsiteY2667" fmla="*/ 73901 h 2640412"/>
              <a:gd name="connsiteX2668" fmla="*/ 2144078 w 3441954"/>
              <a:gd name="connsiteY2668" fmla="*/ 74282 h 2640412"/>
              <a:gd name="connsiteX2669" fmla="*/ 2149221 w 3441954"/>
              <a:gd name="connsiteY2669" fmla="*/ 74567 h 2640412"/>
              <a:gd name="connsiteX2670" fmla="*/ 2164652 w 3441954"/>
              <a:gd name="connsiteY2670" fmla="*/ 70091 h 2640412"/>
              <a:gd name="connsiteX2671" fmla="*/ 2167890 w 3441954"/>
              <a:gd name="connsiteY2671" fmla="*/ 67900 h 2640412"/>
              <a:gd name="connsiteX2672" fmla="*/ 2169890 w 3441954"/>
              <a:gd name="connsiteY2672" fmla="*/ 66185 h 2640412"/>
              <a:gd name="connsiteX2673" fmla="*/ 2185226 w 3441954"/>
              <a:gd name="connsiteY2673" fmla="*/ 61613 h 2640412"/>
              <a:gd name="connsiteX2674" fmla="*/ 2187797 w 3441954"/>
              <a:gd name="connsiteY2674" fmla="*/ 61899 h 2640412"/>
              <a:gd name="connsiteX2675" fmla="*/ 2192941 w 3441954"/>
              <a:gd name="connsiteY2675" fmla="*/ 61899 h 2640412"/>
              <a:gd name="connsiteX2676" fmla="*/ 2236565 w 3441954"/>
              <a:gd name="connsiteY2676" fmla="*/ 49231 h 2640412"/>
              <a:gd name="connsiteX2677" fmla="*/ 2345912 w 3441954"/>
              <a:gd name="connsiteY2677" fmla="*/ 17989 h 2640412"/>
              <a:gd name="connsiteX2678" fmla="*/ 2354961 w 3441954"/>
              <a:gd name="connsiteY2678" fmla="*/ 17227 h 2640412"/>
              <a:gd name="connsiteX2679" fmla="*/ 2365343 w 3441954"/>
              <a:gd name="connsiteY2679" fmla="*/ 15036 h 2640412"/>
              <a:gd name="connsiteX2680" fmla="*/ 2374392 w 3441954"/>
              <a:gd name="connsiteY2680" fmla="*/ 14846 h 2640412"/>
              <a:gd name="connsiteX2681" fmla="*/ 2387346 w 3441954"/>
              <a:gd name="connsiteY2681" fmla="*/ 14369 h 2640412"/>
              <a:gd name="connsiteX2682" fmla="*/ 2392490 w 3441954"/>
              <a:gd name="connsiteY2682" fmla="*/ 14369 h 2640412"/>
              <a:gd name="connsiteX2683" fmla="*/ 2396395 w 3441954"/>
              <a:gd name="connsiteY2683" fmla="*/ 13988 h 2640412"/>
              <a:gd name="connsiteX2684" fmla="*/ 2411825 w 3441954"/>
              <a:gd name="connsiteY2684" fmla="*/ 9607 h 2640412"/>
              <a:gd name="connsiteX2685" fmla="*/ 2419636 w 3441954"/>
              <a:gd name="connsiteY2685" fmla="*/ 9416 h 2640412"/>
              <a:gd name="connsiteX2686" fmla="*/ 2423541 w 3441954"/>
              <a:gd name="connsiteY2686" fmla="*/ 9035 h 2640412"/>
              <a:gd name="connsiteX2687" fmla="*/ 2430113 w 3441954"/>
              <a:gd name="connsiteY2687" fmla="*/ 9035 h 2640412"/>
              <a:gd name="connsiteX2688" fmla="*/ 2432685 w 3441954"/>
              <a:gd name="connsiteY2688" fmla="*/ 9035 h 2640412"/>
              <a:gd name="connsiteX2689" fmla="*/ 2439162 w 3441954"/>
              <a:gd name="connsiteY2689" fmla="*/ 7226 h 2640412"/>
              <a:gd name="connsiteX2690" fmla="*/ 2445925 w 3441954"/>
              <a:gd name="connsiteY2690" fmla="*/ 3320 h 2640412"/>
              <a:gd name="connsiteX2691" fmla="*/ 2448306 w 3441954"/>
              <a:gd name="connsiteY2691" fmla="*/ 2654 h 2640412"/>
              <a:gd name="connsiteX2692" fmla="*/ 2456117 w 3441954"/>
              <a:gd name="connsiteY2692" fmla="*/ 2654 h 2640412"/>
              <a:gd name="connsiteX2693" fmla="*/ 2458688 w 3441954"/>
              <a:gd name="connsiteY2693" fmla="*/ 2082 h 2640412"/>
              <a:gd name="connsiteX2694" fmla="*/ 2470404 w 3441954"/>
              <a:gd name="connsiteY2694" fmla="*/ 1415 h 2640412"/>
              <a:gd name="connsiteX2695" fmla="*/ 2474214 w 3441954"/>
              <a:gd name="connsiteY2695" fmla="*/ 1415 h 2640412"/>
              <a:gd name="connsiteX2696" fmla="*/ 2479453 w 3441954"/>
              <a:gd name="connsiteY2696" fmla="*/ 1320 h 2640412"/>
              <a:gd name="connsiteX2697" fmla="*/ 2485930 w 3441954"/>
              <a:gd name="connsiteY2697" fmla="*/ 1034 h 2640412"/>
              <a:gd name="connsiteX2698" fmla="*/ 2489835 w 3441954"/>
              <a:gd name="connsiteY2698" fmla="*/ 939 h 2640412"/>
              <a:gd name="connsiteX2699" fmla="*/ 2497646 w 3441954"/>
              <a:gd name="connsiteY2699" fmla="*/ 939 h 2640412"/>
              <a:gd name="connsiteX2700" fmla="*/ 2498979 w 3441954"/>
              <a:gd name="connsiteY2700" fmla="*/ 1130 h 2640412"/>
              <a:gd name="connsiteX2701" fmla="*/ 2506789 w 3441954"/>
              <a:gd name="connsiteY2701" fmla="*/ 177 h 2640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</a:cxnLst>
            <a:rect l="l" t="t" r="r" b="b"/>
            <a:pathLst>
              <a:path w="3441954" h="2640412">
                <a:moveTo>
                  <a:pt x="1230198" y="2626177"/>
                </a:moveTo>
                <a:lnTo>
                  <a:pt x="1229392" y="2628029"/>
                </a:lnTo>
                <a:lnTo>
                  <a:pt x="1229288" y="2627087"/>
                </a:lnTo>
                <a:close/>
                <a:moveTo>
                  <a:pt x="1193102" y="2585548"/>
                </a:moveTo>
                <a:cubicBezTo>
                  <a:pt x="1188434" y="2590025"/>
                  <a:pt x="1186910" y="2593930"/>
                  <a:pt x="1188053" y="2598502"/>
                </a:cubicBezTo>
                <a:cubicBezTo>
                  <a:pt x="1188530" y="2594311"/>
                  <a:pt x="1193959" y="2591930"/>
                  <a:pt x="1193102" y="2585548"/>
                </a:cubicBezTo>
                <a:close/>
                <a:moveTo>
                  <a:pt x="1251966" y="2585072"/>
                </a:moveTo>
                <a:cubicBezTo>
                  <a:pt x="1248632" y="2590215"/>
                  <a:pt x="1245394" y="2595454"/>
                  <a:pt x="1242060" y="2600598"/>
                </a:cubicBezTo>
                <a:cubicBezTo>
                  <a:pt x="1243584" y="2599931"/>
                  <a:pt x="1245108" y="2599073"/>
                  <a:pt x="1247489" y="2597931"/>
                </a:cubicBezTo>
                <a:cubicBezTo>
                  <a:pt x="1247585" y="2597835"/>
                  <a:pt x="1247680" y="2597644"/>
                  <a:pt x="1247680" y="2597644"/>
                </a:cubicBezTo>
                <a:cubicBezTo>
                  <a:pt x="1250156" y="2596311"/>
                  <a:pt x="1252633" y="2594978"/>
                  <a:pt x="1255109" y="2593740"/>
                </a:cubicBezTo>
                <a:cubicBezTo>
                  <a:pt x="1253871" y="2593073"/>
                  <a:pt x="1253014" y="2592215"/>
                  <a:pt x="1252442" y="2591358"/>
                </a:cubicBezTo>
                <a:cubicBezTo>
                  <a:pt x="1251395" y="2589644"/>
                  <a:pt x="1251299" y="2587358"/>
                  <a:pt x="1251966" y="2585072"/>
                </a:cubicBezTo>
                <a:close/>
                <a:moveTo>
                  <a:pt x="1283113" y="2572880"/>
                </a:moveTo>
                <a:cubicBezTo>
                  <a:pt x="1280065" y="2572880"/>
                  <a:pt x="1278065" y="2574594"/>
                  <a:pt x="1275874" y="2576309"/>
                </a:cubicBezTo>
                <a:cubicBezTo>
                  <a:pt x="1276636" y="2577452"/>
                  <a:pt x="1277112" y="2578976"/>
                  <a:pt x="1277112" y="2580690"/>
                </a:cubicBezTo>
                <a:cubicBezTo>
                  <a:pt x="1277683" y="2580214"/>
                  <a:pt x="1278160" y="2579833"/>
                  <a:pt x="1278731" y="2579357"/>
                </a:cubicBezTo>
                <a:lnTo>
                  <a:pt x="1278827" y="2579452"/>
                </a:lnTo>
                <a:cubicBezTo>
                  <a:pt x="1280255" y="2577261"/>
                  <a:pt x="1281684" y="2575070"/>
                  <a:pt x="1283113" y="2572880"/>
                </a:cubicBezTo>
                <a:close/>
                <a:moveTo>
                  <a:pt x="1281779" y="2566974"/>
                </a:moveTo>
                <a:cubicBezTo>
                  <a:pt x="1281017" y="2567450"/>
                  <a:pt x="1280255" y="2567641"/>
                  <a:pt x="1279684" y="2567450"/>
                </a:cubicBezTo>
                <a:cubicBezTo>
                  <a:pt x="1274159" y="2565926"/>
                  <a:pt x="1271397" y="2569260"/>
                  <a:pt x="1267968" y="2571832"/>
                </a:cubicBezTo>
                <a:cubicBezTo>
                  <a:pt x="1267587" y="2572118"/>
                  <a:pt x="1266825" y="2572594"/>
                  <a:pt x="1266825" y="2572594"/>
                </a:cubicBezTo>
                <a:cubicBezTo>
                  <a:pt x="1269492" y="2572308"/>
                  <a:pt x="1271969" y="2572880"/>
                  <a:pt x="1273874" y="2574213"/>
                </a:cubicBezTo>
                <a:cubicBezTo>
                  <a:pt x="1275874" y="2572023"/>
                  <a:pt x="1278065" y="2570117"/>
                  <a:pt x="1280351" y="2568308"/>
                </a:cubicBezTo>
                <a:cubicBezTo>
                  <a:pt x="1280922" y="2567831"/>
                  <a:pt x="1281398" y="2567450"/>
                  <a:pt x="1281779" y="2566974"/>
                </a:cubicBezTo>
                <a:close/>
                <a:moveTo>
                  <a:pt x="1415415" y="2556020"/>
                </a:moveTo>
                <a:cubicBezTo>
                  <a:pt x="1414939" y="2556306"/>
                  <a:pt x="1414463" y="2556497"/>
                  <a:pt x="1413986" y="2556687"/>
                </a:cubicBezTo>
                <a:lnTo>
                  <a:pt x="1404704" y="2562268"/>
                </a:lnTo>
                <a:lnTo>
                  <a:pt x="1399413" y="2565355"/>
                </a:lnTo>
                <a:lnTo>
                  <a:pt x="1399413" y="2565450"/>
                </a:lnTo>
                <a:lnTo>
                  <a:pt x="1404704" y="2562268"/>
                </a:lnTo>
                <a:close/>
                <a:moveTo>
                  <a:pt x="1277303" y="2556020"/>
                </a:moveTo>
                <a:cubicBezTo>
                  <a:pt x="1275493" y="2557925"/>
                  <a:pt x="1273588" y="2559735"/>
                  <a:pt x="1271588" y="2561450"/>
                </a:cubicBezTo>
                <a:cubicBezTo>
                  <a:pt x="1271873" y="2560307"/>
                  <a:pt x="1272254" y="2559068"/>
                  <a:pt x="1272540" y="2557830"/>
                </a:cubicBezTo>
                <a:cubicBezTo>
                  <a:pt x="1270254" y="2559640"/>
                  <a:pt x="1267492" y="2561069"/>
                  <a:pt x="1265873" y="2563355"/>
                </a:cubicBezTo>
                <a:cubicBezTo>
                  <a:pt x="1262634" y="2567831"/>
                  <a:pt x="1259777" y="2572594"/>
                  <a:pt x="1256919" y="2577356"/>
                </a:cubicBezTo>
                <a:cubicBezTo>
                  <a:pt x="1257491" y="2576785"/>
                  <a:pt x="1258062" y="2576309"/>
                  <a:pt x="1258729" y="2575832"/>
                </a:cubicBezTo>
                <a:cubicBezTo>
                  <a:pt x="1260443" y="2574594"/>
                  <a:pt x="1262253" y="2573737"/>
                  <a:pt x="1264063" y="2573165"/>
                </a:cubicBezTo>
                <a:cubicBezTo>
                  <a:pt x="1266825" y="2569069"/>
                  <a:pt x="1270349" y="2565641"/>
                  <a:pt x="1274159" y="2562688"/>
                </a:cubicBezTo>
                <a:cubicBezTo>
                  <a:pt x="1276922" y="2560497"/>
                  <a:pt x="1277588" y="2558306"/>
                  <a:pt x="1277303" y="2556020"/>
                </a:cubicBezTo>
                <a:close/>
                <a:moveTo>
                  <a:pt x="1328071" y="2538494"/>
                </a:moveTo>
                <a:cubicBezTo>
                  <a:pt x="1327880" y="2538590"/>
                  <a:pt x="1327785" y="2538590"/>
                  <a:pt x="1327690" y="2538590"/>
                </a:cubicBezTo>
                <a:cubicBezTo>
                  <a:pt x="1326166" y="2540018"/>
                  <a:pt x="1324547" y="2541352"/>
                  <a:pt x="1322832" y="2542590"/>
                </a:cubicBezTo>
                <a:cubicBezTo>
                  <a:pt x="1322832" y="2542876"/>
                  <a:pt x="1322832" y="2543543"/>
                  <a:pt x="1322832" y="2543543"/>
                </a:cubicBezTo>
                <a:cubicBezTo>
                  <a:pt x="1326261" y="2543257"/>
                  <a:pt x="1328357" y="2541923"/>
                  <a:pt x="1328071" y="2538494"/>
                </a:cubicBezTo>
                <a:close/>
                <a:moveTo>
                  <a:pt x="1458278" y="2536304"/>
                </a:moveTo>
                <a:cubicBezTo>
                  <a:pt x="1453420" y="2538209"/>
                  <a:pt x="1448753" y="2540304"/>
                  <a:pt x="1444085" y="2542495"/>
                </a:cubicBezTo>
                <a:cubicBezTo>
                  <a:pt x="1444085" y="2543352"/>
                  <a:pt x="1443990" y="2544114"/>
                  <a:pt x="1443990" y="2544971"/>
                </a:cubicBezTo>
                <a:cubicBezTo>
                  <a:pt x="1444657" y="2544876"/>
                  <a:pt x="1445324" y="2544781"/>
                  <a:pt x="1445895" y="2544590"/>
                </a:cubicBezTo>
                <a:lnTo>
                  <a:pt x="1445895" y="2544495"/>
                </a:lnTo>
                <a:cubicBezTo>
                  <a:pt x="1450753" y="2542685"/>
                  <a:pt x="1455515" y="2540494"/>
                  <a:pt x="1462659" y="2537351"/>
                </a:cubicBezTo>
                <a:cubicBezTo>
                  <a:pt x="1460754" y="2536970"/>
                  <a:pt x="1459421" y="2536590"/>
                  <a:pt x="1458278" y="2536304"/>
                </a:cubicBezTo>
                <a:close/>
                <a:moveTo>
                  <a:pt x="1301210" y="2527636"/>
                </a:moveTo>
                <a:cubicBezTo>
                  <a:pt x="1300258" y="2527922"/>
                  <a:pt x="1299496" y="2528684"/>
                  <a:pt x="1298734" y="2529636"/>
                </a:cubicBezTo>
                <a:lnTo>
                  <a:pt x="1296284" y="2532641"/>
                </a:lnTo>
                <a:lnTo>
                  <a:pt x="1295210" y="2533732"/>
                </a:lnTo>
                <a:lnTo>
                  <a:pt x="1295290" y="2533861"/>
                </a:lnTo>
                <a:lnTo>
                  <a:pt x="1293686" y="2535827"/>
                </a:lnTo>
                <a:cubicBezTo>
                  <a:pt x="1293304" y="2535256"/>
                  <a:pt x="1292924" y="2534589"/>
                  <a:pt x="1292543" y="2534018"/>
                </a:cubicBezTo>
                <a:cubicBezTo>
                  <a:pt x="1290257" y="2538971"/>
                  <a:pt x="1287399" y="2543638"/>
                  <a:pt x="1284161" y="2547924"/>
                </a:cubicBezTo>
                <a:cubicBezTo>
                  <a:pt x="1286732" y="2546115"/>
                  <a:pt x="1289304" y="2544400"/>
                  <a:pt x="1291876" y="2542590"/>
                </a:cubicBezTo>
                <a:cubicBezTo>
                  <a:pt x="1293781" y="2541352"/>
                  <a:pt x="1295591" y="2540018"/>
                  <a:pt x="1297305" y="2538590"/>
                </a:cubicBezTo>
                <a:cubicBezTo>
                  <a:pt x="1297400" y="2538304"/>
                  <a:pt x="1297686" y="2537828"/>
                  <a:pt x="1297686" y="2537828"/>
                </a:cubicBezTo>
                <a:lnTo>
                  <a:pt x="1297686" y="2537732"/>
                </a:lnTo>
                <a:lnTo>
                  <a:pt x="1295290" y="2533861"/>
                </a:lnTo>
                <a:lnTo>
                  <a:pt x="1296284" y="2532641"/>
                </a:lnTo>
                <a:close/>
                <a:moveTo>
                  <a:pt x="1349597" y="2527445"/>
                </a:moveTo>
                <a:cubicBezTo>
                  <a:pt x="1349121" y="2527541"/>
                  <a:pt x="1348740" y="2527636"/>
                  <a:pt x="1348264" y="2527636"/>
                </a:cubicBezTo>
                <a:cubicBezTo>
                  <a:pt x="1346359" y="2528684"/>
                  <a:pt x="1344549" y="2529636"/>
                  <a:pt x="1342644" y="2530398"/>
                </a:cubicBezTo>
                <a:cubicBezTo>
                  <a:pt x="1340453" y="2532017"/>
                  <a:pt x="1339025" y="2533827"/>
                  <a:pt x="1338739" y="2536113"/>
                </a:cubicBezTo>
                <a:cubicBezTo>
                  <a:pt x="1341501" y="2534208"/>
                  <a:pt x="1344168" y="2532303"/>
                  <a:pt x="1346930" y="2530398"/>
                </a:cubicBezTo>
                <a:cubicBezTo>
                  <a:pt x="1347978" y="2529636"/>
                  <a:pt x="1348740" y="2528493"/>
                  <a:pt x="1349597" y="2527445"/>
                </a:cubicBezTo>
                <a:close/>
                <a:moveTo>
                  <a:pt x="1298639" y="2515444"/>
                </a:moveTo>
                <a:cubicBezTo>
                  <a:pt x="1293876" y="2517825"/>
                  <a:pt x="1290542" y="2521064"/>
                  <a:pt x="1290638" y="2526493"/>
                </a:cubicBezTo>
                <a:cubicBezTo>
                  <a:pt x="1293495" y="2523350"/>
                  <a:pt x="1296829" y="2520683"/>
                  <a:pt x="1300258" y="2518301"/>
                </a:cubicBezTo>
                <a:cubicBezTo>
                  <a:pt x="1299686" y="2517349"/>
                  <a:pt x="1299210" y="2516396"/>
                  <a:pt x="1298639" y="2515444"/>
                </a:cubicBezTo>
                <a:close/>
                <a:moveTo>
                  <a:pt x="1293781" y="2497823"/>
                </a:moveTo>
                <a:cubicBezTo>
                  <a:pt x="1293590" y="2497918"/>
                  <a:pt x="1293495" y="2498108"/>
                  <a:pt x="1293400" y="2498299"/>
                </a:cubicBezTo>
                <a:cubicBezTo>
                  <a:pt x="1292638" y="2499347"/>
                  <a:pt x="1292733" y="2500871"/>
                  <a:pt x="1292162" y="2503633"/>
                </a:cubicBezTo>
                <a:cubicBezTo>
                  <a:pt x="1293019" y="2503252"/>
                  <a:pt x="1293590" y="2502585"/>
                  <a:pt x="1294257" y="2502109"/>
                </a:cubicBezTo>
                <a:cubicBezTo>
                  <a:pt x="1294067" y="2500680"/>
                  <a:pt x="1293781" y="2499251"/>
                  <a:pt x="1293781" y="2497823"/>
                </a:cubicBezTo>
                <a:close/>
                <a:moveTo>
                  <a:pt x="1903190" y="2359043"/>
                </a:moveTo>
                <a:cubicBezTo>
                  <a:pt x="1901857" y="2359424"/>
                  <a:pt x="1900523" y="2359805"/>
                  <a:pt x="1899190" y="2360282"/>
                </a:cubicBezTo>
                <a:cubicBezTo>
                  <a:pt x="1896904" y="2361139"/>
                  <a:pt x="1894713" y="2362091"/>
                  <a:pt x="1892427" y="2362949"/>
                </a:cubicBezTo>
                <a:cubicBezTo>
                  <a:pt x="1892332" y="2363234"/>
                  <a:pt x="1892141" y="2363520"/>
                  <a:pt x="1892141" y="2363806"/>
                </a:cubicBezTo>
                <a:cubicBezTo>
                  <a:pt x="1892046" y="2363615"/>
                  <a:pt x="1891951" y="2363425"/>
                  <a:pt x="1891856" y="2363234"/>
                </a:cubicBezTo>
                <a:cubicBezTo>
                  <a:pt x="1887855" y="2364854"/>
                  <a:pt x="1883759" y="2366473"/>
                  <a:pt x="1879664" y="2368092"/>
                </a:cubicBezTo>
                <a:cubicBezTo>
                  <a:pt x="1884045" y="2367140"/>
                  <a:pt x="1888046" y="2365330"/>
                  <a:pt x="1892237" y="2363901"/>
                </a:cubicBezTo>
                <a:cubicBezTo>
                  <a:pt x="1894046" y="2365330"/>
                  <a:pt x="1895951" y="2365997"/>
                  <a:pt x="1897856" y="2365044"/>
                </a:cubicBezTo>
                <a:cubicBezTo>
                  <a:pt x="1898142" y="2364758"/>
                  <a:pt x="1898618" y="2364377"/>
                  <a:pt x="1899190" y="2364092"/>
                </a:cubicBezTo>
                <a:cubicBezTo>
                  <a:pt x="1899380" y="2363901"/>
                  <a:pt x="1899761" y="2363520"/>
                  <a:pt x="1899761" y="2363520"/>
                </a:cubicBezTo>
                <a:lnTo>
                  <a:pt x="1899666" y="2363615"/>
                </a:lnTo>
                <a:cubicBezTo>
                  <a:pt x="1900904" y="2362091"/>
                  <a:pt x="1902047" y="2360567"/>
                  <a:pt x="1903190" y="2359043"/>
                </a:cubicBezTo>
                <a:close/>
                <a:moveTo>
                  <a:pt x="1410272" y="2357996"/>
                </a:moveTo>
                <a:cubicBezTo>
                  <a:pt x="1409605" y="2358567"/>
                  <a:pt x="1408938" y="2359043"/>
                  <a:pt x="1408176" y="2359615"/>
                </a:cubicBezTo>
                <a:cubicBezTo>
                  <a:pt x="1403699" y="2362853"/>
                  <a:pt x="1398937" y="2365520"/>
                  <a:pt x="1393889" y="2367616"/>
                </a:cubicBezTo>
                <a:cubicBezTo>
                  <a:pt x="1392841" y="2370283"/>
                  <a:pt x="1391698" y="2373045"/>
                  <a:pt x="1390555" y="2375712"/>
                </a:cubicBezTo>
                <a:cubicBezTo>
                  <a:pt x="1393127" y="2375141"/>
                  <a:pt x="1395317" y="2374760"/>
                  <a:pt x="1396556" y="2373712"/>
                </a:cubicBezTo>
                <a:cubicBezTo>
                  <a:pt x="1401890" y="2369045"/>
                  <a:pt x="1406557" y="2363901"/>
                  <a:pt x="1410272" y="2357996"/>
                </a:cubicBezTo>
                <a:close/>
                <a:moveTo>
                  <a:pt x="1922431" y="2356567"/>
                </a:moveTo>
                <a:cubicBezTo>
                  <a:pt x="1919669" y="2357519"/>
                  <a:pt x="1917002" y="2358567"/>
                  <a:pt x="1914335" y="2359805"/>
                </a:cubicBezTo>
                <a:cubicBezTo>
                  <a:pt x="1913287" y="2360663"/>
                  <a:pt x="1912144" y="2361520"/>
                  <a:pt x="1911001" y="2362377"/>
                </a:cubicBezTo>
                <a:cubicBezTo>
                  <a:pt x="1910429" y="2362472"/>
                  <a:pt x="1909953" y="2362568"/>
                  <a:pt x="1909382" y="2362568"/>
                </a:cubicBezTo>
                <a:cubicBezTo>
                  <a:pt x="1908715" y="2363615"/>
                  <a:pt x="1908239" y="2365425"/>
                  <a:pt x="1906905" y="2367902"/>
                </a:cubicBezTo>
                <a:cubicBezTo>
                  <a:pt x="1906905" y="2367902"/>
                  <a:pt x="1907096" y="2367902"/>
                  <a:pt x="1907096" y="2367902"/>
                </a:cubicBezTo>
                <a:cubicBezTo>
                  <a:pt x="1908524" y="2366092"/>
                  <a:pt x="1909858" y="2364282"/>
                  <a:pt x="1911191" y="2362472"/>
                </a:cubicBezTo>
                <a:cubicBezTo>
                  <a:pt x="1914811" y="2360758"/>
                  <a:pt x="1918621" y="2359139"/>
                  <a:pt x="1922050" y="2357043"/>
                </a:cubicBezTo>
                <a:lnTo>
                  <a:pt x="1921954" y="2356948"/>
                </a:lnTo>
                <a:cubicBezTo>
                  <a:pt x="1922145" y="2356853"/>
                  <a:pt x="1922336" y="2356757"/>
                  <a:pt x="1922431" y="2356567"/>
                </a:cubicBezTo>
                <a:close/>
                <a:moveTo>
                  <a:pt x="1967579" y="2339803"/>
                </a:moveTo>
                <a:cubicBezTo>
                  <a:pt x="1964531" y="2342375"/>
                  <a:pt x="1961483" y="2344946"/>
                  <a:pt x="1958340" y="2347328"/>
                </a:cubicBezTo>
                <a:lnTo>
                  <a:pt x="1958340" y="2347423"/>
                </a:lnTo>
                <a:cubicBezTo>
                  <a:pt x="1962436" y="2345518"/>
                  <a:pt x="1966436" y="2343422"/>
                  <a:pt x="1970437" y="2341327"/>
                </a:cubicBezTo>
                <a:cubicBezTo>
                  <a:pt x="1969579" y="2340851"/>
                  <a:pt x="1968627" y="2340374"/>
                  <a:pt x="1967579" y="2339803"/>
                </a:cubicBezTo>
                <a:close/>
                <a:moveTo>
                  <a:pt x="1961293" y="2334088"/>
                </a:moveTo>
                <a:cubicBezTo>
                  <a:pt x="1958912" y="2336183"/>
                  <a:pt x="1956530" y="2338184"/>
                  <a:pt x="1954054" y="2340184"/>
                </a:cubicBezTo>
                <a:cubicBezTo>
                  <a:pt x="1957673" y="2338755"/>
                  <a:pt x="1961293" y="2337326"/>
                  <a:pt x="1964912" y="2335898"/>
                </a:cubicBezTo>
                <a:cubicBezTo>
                  <a:pt x="1963865" y="2335421"/>
                  <a:pt x="1962722" y="2334850"/>
                  <a:pt x="1961293" y="2334088"/>
                </a:cubicBezTo>
                <a:close/>
                <a:moveTo>
                  <a:pt x="1970627" y="2319991"/>
                </a:moveTo>
                <a:cubicBezTo>
                  <a:pt x="1968246" y="2322658"/>
                  <a:pt x="1965865" y="2325039"/>
                  <a:pt x="1961674" y="2322277"/>
                </a:cubicBezTo>
                <a:cubicBezTo>
                  <a:pt x="1962245" y="2321515"/>
                  <a:pt x="1962912" y="2320943"/>
                  <a:pt x="1963579" y="2320372"/>
                </a:cubicBezTo>
                <a:cubicBezTo>
                  <a:pt x="1958245" y="2321039"/>
                  <a:pt x="1953197" y="2322848"/>
                  <a:pt x="1949101" y="2327897"/>
                </a:cubicBezTo>
                <a:cubicBezTo>
                  <a:pt x="1941957" y="2330087"/>
                  <a:pt x="1937576" y="2337803"/>
                  <a:pt x="1929479" y="2337707"/>
                </a:cubicBezTo>
                <a:cubicBezTo>
                  <a:pt x="1922336" y="2337612"/>
                  <a:pt x="1918811" y="2341708"/>
                  <a:pt x="1915478" y="2346470"/>
                </a:cubicBezTo>
                <a:cubicBezTo>
                  <a:pt x="1915192" y="2346947"/>
                  <a:pt x="1914811" y="2347328"/>
                  <a:pt x="1914525" y="2347804"/>
                </a:cubicBezTo>
                <a:cubicBezTo>
                  <a:pt x="1915287" y="2347709"/>
                  <a:pt x="1916144" y="2347613"/>
                  <a:pt x="1917002" y="2347518"/>
                </a:cubicBezTo>
                <a:cubicBezTo>
                  <a:pt x="1915192" y="2348947"/>
                  <a:pt x="1913477" y="2350280"/>
                  <a:pt x="1911668" y="2351614"/>
                </a:cubicBezTo>
                <a:cubicBezTo>
                  <a:pt x="1910810" y="2352662"/>
                  <a:pt x="1909953" y="2353805"/>
                  <a:pt x="1909096" y="2354948"/>
                </a:cubicBezTo>
                <a:cubicBezTo>
                  <a:pt x="1911382" y="2353900"/>
                  <a:pt x="1913668" y="2352852"/>
                  <a:pt x="1915763" y="2351519"/>
                </a:cubicBezTo>
                <a:cubicBezTo>
                  <a:pt x="1916811" y="2350852"/>
                  <a:pt x="1917002" y="2348947"/>
                  <a:pt x="1917478" y="2347423"/>
                </a:cubicBezTo>
                <a:cubicBezTo>
                  <a:pt x="1917287" y="2347423"/>
                  <a:pt x="1917192" y="2347423"/>
                  <a:pt x="1917002" y="2347423"/>
                </a:cubicBezTo>
                <a:cubicBezTo>
                  <a:pt x="1917192" y="2347232"/>
                  <a:pt x="1917383" y="2347137"/>
                  <a:pt x="1917573" y="2346947"/>
                </a:cubicBezTo>
                <a:cubicBezTo>
                  <a:pt x="1917573" y="2346947"/>
                  <a:pt x="1917764" y="2347328"/>
                  <a:pt x="1917764" y="2347328"/>
                </a:cubicBezTo>
                <a:cubicBezTo>
                  <a:pt x="1918526" y="2346661"/>
                  <a:pt x="1919192" y="2345804"/>
                  <a:pt x="1920050" y="2345423"/>
                </a:cubicBezTo>
                <a:cubicBezTo>
                  <a:pt x="1933480" y="2340089"/>
                  <a:pt x="1947005" y="2334755"/>
                  <a:pt x="1960531" y="2329516"/>
                </a:cubicBezTo>
                <a:cubicBezTo>
                  <a:pt x="1962341" y="2328849"/>
                  <a:pt x="1965008" y="2327801"/>
                  <a:pt x="1966246" y="2328468"/>
                </a:cubicBezTo>
                <a:cubicBezTo>
                  <a:pt x="1972247" y="2331707"/>
                  <a:pt x="1978533" y="2328278"/>
                  <a:pt x="1982915" y="2327992"/>
                </a:cubicBezTo>
                <a:cubicBezTo>
                  <a:pt x="1986344" y="2329802"/>
                  <a:pt x="1988153" y="2331421"/>
                  <a:pt x="1990154" y="2331611"/>
                </a:cubicBezTo>
                <a:lnTo>
                  <a:pt x="1990725" y="2331611"/>
                </a:lnTo>
                <a:cubicBezTo>
                  <a:pt x="1990439" y="2331326"/>
                  <a:pt x="1990154" y="2331040"/>
                  <a:pt x="1989868" y="2330754"/>
                </a:cubicBezTo>
                <a:cubicBezTo>
                  <a:pt x="1988058" y="2328659"/>
                  <a:pt x="1986153" y="2326658"/>
                  <a:pt x="1984248" y="2324658"/>
                </a:cubicBezTo>
                <a:cubicBezTo>
                  <a:pt x="1982248" y="2325039"/>
                  <a:pt x="1980152" y="2325039"/>
                  <a:pt x="1977866" y="2324658"/>
                </a:cubicBezTo>
                <a:cubicBezTo>
                  <a:pt x="1977676" y="2322563"/>
                  <a:pt x="1977962" y="2319991"/>
                  <a:pt x="1974818" y="2319991"/>
                </a:cubicBezTo>
                <a:cubicBezTo>
                  <a:pt x="1973390" y="2319991"/>
                  <a:pt x="1972056" y="2319991"/>
                  <a:pt x="1970627" y="2319991"/>
                </a:cubicBezTo>
                <a:close/>
                <a:moveTo>
                  <a:pt x="858298" y="2314181"/>
                </a:moveTo>
                <a:cubicBezTo>
                  <a:pt x="856869" y="2314466"/>
                  <a:pt x="855440" y="2314847"/>
                  <a:pt x="854012" y="2315133"/>
                </a:cubicBezTo>
                <a:cubicBezTo>
                  <a:pt x="852392" y="2315419"/>
                  <a:pt x="850678" y="2315800"/>
                  <a:pt x="849059" y="2316276"/>
                </a:cubicBezTo>
                <a:cubicBezTo>
                  <a:pt x="849154" y="2316371"/>
                  <a:pt x="849344" y="2316467"/>
                  <a:pt x="849344" y="2316467"/>
                </a:cubicBezTo>
                <a:cubicBezTo>
                  <a:pt x="849249" y="2316467"/>
                  <a:pt x="849154" y="2316467"/>
                  <a:pt x="849059" y="2316467"/>
                </a:cubicBezTo>
                <a:cubicBezTo>
                  <a:pt x="848868" y="2316562"/>
                  <a:pt x="848678" y="2316657"/>
                  <a:pt x="848487" y="2316657"/>
                </a:cubicBezTo>
                <a:cubicBezTo>
                  <a:pt x="848678" y="2316657"/>
                  <a:pt x="848963" y="2316657"/>
                  <a:pt x="849154" y="2316657"/>
                </a:cubicBezTo>
                <a:lnTo>
                  <a:pt x="851274" y="2320066"/>
                </a:lnTo>
                <a:lnTo>
                  <a:pt x="851249" y="2320086"/>
                </a:lnTo>
                <a:lnTo>
                  <a:pt x="851345" y="2320181"/>
                </a:lnTo>
                <a:lnTo>
                  <a:pt x="851274" y="2320066"/>
                </a:lnTo>
                <a:close/>
                <a:moveTo>
                  <a:pt x="889540" y="2298083"/>
                </a:moveTo>
                <a:cubicBezTo>
                  <a:pt x="887349" y="2299703"/>
                  <a:pt x="885063" y="2301417"/>
                  <a:pt x="882872" y="2303036"/>
                </a:cubicBezTo>
                <a:cubicBezTo>
                  <a:pt x="878586" y="2306180"/>
                  <a:pt x="874109" y="2308656"/>
                  <a:pt x="869347" y="2310752"/>
                </a:cubicBezTo>
                <a:cubicBezTo>
                  <a:pt x="870585" y="2310371"/>
                  <a:pt x="872014" y="2309990"/>
                  <a:pt x="873633" y="2309609"/>
                </a:cubicBezTo>
                <a:cubicBezTo>
                  <a:pt x="874109" y="2312942"/>
                  <a:pt x="874395" y="2316276"/>
                  <a:pt x="875157" y="2319515"/>
                </a:cubicBezTo>
                <a:cubicBezTo>
                  <a:pt x="876205" y="2323610"/>
                  <a:pt x="873538" y="2325992"/>
                  <a:pt x="871538" y="2328849"/>
                </a:cubicBezTo>
                <a:cubicBezTo>
                  <a:pt x="869633" y="2331707"/>
                  <a:pt x="868204" y="2334755"/>
                  <a:pt x="866775" y="2337326"/>
                </a:cubicBezTo>
                <a:cubicBezTo>
                  <a:pt x="869728" y="2341994"/>
                  <a:pt x="873252" y="2340089"/>
                  <a:pt x="876491" y="2339898"/>
                </a:cubicBezTo>
                <a:cubicBezTo>
                  <a:pt x="875062" y="2342851"/>
                  <a:pt x="873633" y="2345708"/>
                  <a:pt x="872204" y="2348756"/>
                </a:cubicBezTo>
                <a:cubicBezTo>
                  <a:pt x="875252" y="2350185"/>
                  <a:pt x="878396" y="2351709"/>
                  <a:pt x="881539" y="2353233"/>
                </a:cubicBezTo>
                <a:cubicBezTo>
                  <a:pt x="883825" y="2350852"/>
                  <a:pt x="886206" y="2348471"/>
                  <a:pt x="888492" y="2346089"/>
                </a:cubicBezTo>
                <a:lnTo>
                  <a:pt x="888206" y="2345899"/>
                </a:lnTo>
                <a:cubicBezTo>
                  <a:pt x="888302" y="2345804"/>
                  <a:pt x="888492" y="2345613"/>
                  <a:pt x="888492" y="2345613"/>
                </a:cubicBezTo>
                <a:lnTo>
                  <a:pt x="888492" y="2345994"/>
                </a:lnTo>
                <a:cubicBezTo>
                  <a:pt x="891826" y="2347137"/>
                  <a:pt x="895160" y="2347137"/>
                  <a:pt x="898017" y="2344756"/>
                </a:cubicBezTo>
                <a:cubicBezTo>
                  <a:pt x="901827" y="2341613"/>
                  <a:pt x="905923" y="2338565"/>
                  <a:pt x="909066" y="2334850"/>
                </a:cubicBezTo>
                <a:cubicBezTo>
                  <a:pt x="913638" y="2329325"/>
                  <a:pt x="918686" y="2324468"/>
                  <a:pt x="924687" y="2320848"/>
                </a:cubicBezTo>
                <a:lnTo>
                  <a:pt x="924687" y="2321134"/>
                </a:lnTo>
                <a:cubicBezTo>
                  <a:pt x="924782" y="2320943"/>
                  <a:pt x="924878" y="2320848"/>
                  <a:pt x="924973" y="2320658"/>
                </a:cubicBezTo>
                <a:cubicBezTo>
                  <a:pt x="921258" y="2318753"/>
                  <a:pt x="917067" y="2317324"/>
                  <a:pt x="912495" y="2316467"/>
                </a:cubicBezTo>
                <a:cubicBezTo>
                  <a:pt x="907828" y="2315609"/>
                  <a:pt x="904018" y="2310847"/>
                  <a:pt x="900017" y="2307608"/>
                </a:cubicBezTo>
                <a:cubicBezTo>
                  <a:pt x="898208" y="2306084"/>
                  <a:pt x="896493" y="2304465"/>
                  <a:pt x="894874" y="2302846"/>
                </a:cubicBezTo>
                <a:cubicBezTo>
                  <a:pt x="894493" y="2302465"/>
                  <a:pt x="894112" y="2302179"/>
                  <a:pt x="893731" y="2301893"/>
                </a:cubicBezTo>
                <a:cubicBezTo>
                  <a:pt x="892302" y="2300750"/>
                  <a:pt x="890873" y="2299417"/>
                  <a:pt x="889540" y="2298083"/>
                </a:cubicBezTo>
                <a:close/>
                <a:moveTo>
                  <a:pt x="2220944" y="2269318"/>
                </a:moveTo>
                <a:cubicBezTo>
                  <a:pt x="2215134" y="2271318"/>
                  <a:pt x="2209133" y="2273128"/>
                  <a:pt x="2203323" y="2275128"/>
                </a:cubicBezTo>
                <a:cubicBezTo>
                  <a:pt x="2208848" y="2277890"/>
                  <a:pt x="2214467" y="2273223"/>
                  <a:pt x="2219992" y="2273223"/>
                </a:cubicBezTo>
                <a:cubicBezTo>
                  <a:pt x="2220849" y="2273223"/>
                  <a:pt x="2221611" y="2273604"/>
                  <a:pt x="2222373" y="2273890"/>
                </a:cubicBezTo>
                <a:cubicBezTo>
                  <a:pt x="2221516" y="2274938"/>
                  <a:pt x="2220754" y="2276176"/>
                  <a:pt x="2219611" y="2276843"/>
                </a:cubicBezTo>
                <a:cubicBezTo>
                  <a:pt x="2216563" y="2278652"/>
                  <a:pt x="2213420" y="2279891"/>
                  <a:pt x="2210181" y="2281034"/>
                </a:cubicBezTo>
                <a:cubicBezTo>
                  <a:pt x="2215515" y="2283129"/>
                  <a:pt x="2220849" y="2278843"/>
                  <a:pt x="2226183" y="2278843"/>
                </a:cubicBezTo>
                <a:cubicBezTo>
                  <a:pt x="2227040" y="2278843"/>
                  <a:pt x="2227802" y="2279224"/>
                  <a:pt x="2228564" y="2279510"/>
                </a:cubicBezTo>
                <a:cubicBezTo>
                  <a:pt x="2228183" y="2279986"/>
                  <a:pt x="2227802" y="2280462"/>
                  <a:pt x="2227421" y="2280938"/>
                </a:cubicBezTo>
                <a:cubicBezTo>
                  <a:pt x="2229326" y="2280081"/>
                  <a:pt x="2231327" y="2279224"/>
                  <a:pt x="2233232" y="2278367"/>
                </a:cubicBezTo>
                <a:cubicBezTo>
                  <a:pt x="2231898" y="2278748"/>
                  <a:pt x="2230469" y="2278938"/>
                  <a:pt x="2229136" y="2279224"/>
                </a:cubicBezTo>
                <a:cubicBezTo>
                  <a:pt x="2230850" y="2277700"/>
                  <a:pt x="2232565" y="2276176"/>
                  <a:pt x="2234279" y="2274652"/>
                </a:cubicBezTo>
                <a:cubicBezTo>
                  <a:pt x="2235041" y="2274747"/>
                  <a:pt x="2235708" y="2274747"/>
                  <a:pt x="2236470" y="2274747"/>
                </a:cubicBezTo>
                <a:cubicBezTo>
                  <a:pt x="2236184" y="2275509"/>
                  <a:pt x="2235994" y="2276557"/>
                  <a:pt x="2235708" y="2277224"/>
                </a:cubicBezTo>
                <a:lnTo>
                  <a:pt x="2235803" y="2277509"/>
                </a:lnTo>
                <a:cubicBezTo>
                  <a:pt x="2238851" y="2276176"/>
                  <a:pt x="2241804" y="2274842"/>
                  <a:pt x="2244852" y="2273604"/>
                </a:cubicBezTo>
                <a:cubicBezTo>
                  <a:pt x="2243995" y="2272652"/>
                  <a:pt x="2243042" y="2271604"/>
                  <a:pt x="2242185" y="2270651"/>
                </a:cubicBezTo>
                <a:cubicBezTo>
                  <a:pt x="2239613" y="2271890"/>
                  <a:pt x="2237042" y="2273223"/>
                  <a:pt x="2234375" y="2274557"/>
                </a:cubicBezTo>
                <a:cubicBezTo>
                  <a:pt x="2231041" y="2274747"/>
                  <a:pt x="2227707" y="2275033"/>
                  <a:pt x="2224278" y="2275223"/>
                </a:cubicBezTo>
                <a:cubicBezTo>
                  <a:pt x="2224183" y="2274652"/>
                  <a:pt x="2224088" y="2274080"/>
                  <a:pt x="2224088" y="2273509"/>
                </a:cubicBezTo>
                <a:cubicBezTo>
                  <a:pt x="2223707" y="2273509"/>
                  <a:pt x="2223326" y="2273699"/>
                  <a:pt x="2222945" y="2273699"/>
                </a:cubicBezTo>
                <a:cubicBezTo>
                  <a:pt x="2223326" y="2273318"/>
                  <a:pt x="2223611" y="2273033"/>
                  <a:pt x="2223992" y="2272747"/>
                </a:cubicBezTo>
                <a:cubicBezTo>
                  <a:pt x="2223897" y="2271699"/>
                  <a:pt x="2223707" y="2270651"/>
                  <a:pt x="2223707" y="2269699"/>
                </a:cubicBezTo>
                <a:cubicBezTo>
                  <a:pt x="2223135" y="2269604"/>
                  <a:pt x="2222468" y="2269318"/>
                  <a:pt x="2221802" y="2269318"/>
                </a:cubicBezTo>
                <a:cubicBezTo>
                  <a:pt x="2221516" y="2269318"/>
                  <a:pt x="2221230" y="2269318"/>
                  <a:pt x="2220944" y="2269318"/>
                </a:cubicBezTo>
                <a:close/>
                <a:moveTo>
                  <a:pt x="946214" y="2255316"/>
                </a:moveTo>
                <a:cubicBezTo>
                  <a:pt x="945833" y="2255602"/>
                  <a:pt x="945356" y="2255983"/>
                  <a:pt x="944975" y="2256269"/>
                </a:cubicBezTo>
                <a:cubicBezTo>
                  <a:pt x="946023" y="2257126"/>
                  <a:pt x="946785" y="2258269"/>
                  <a:pt x="947261" y="2259698"/>
                </a:cubicBezTo>
                <a:lnTo>
                  <a:pt x="948295" y="2260074"/>
                </a:lnTo>
                <a:lnTo>
                  <a:pt x="948214" y="2260174"/>
                </a:lnTo>
                <a:lnTo>
                  <a:pt x="948309" y="2260079"/>
                </a:lnTo>
                <a:lnTo>
                  <a:pt x="948295" y="2260074"/>
                </a:lnTo>
                <a:lnTo>
                  <a:pt x="950500" y="2257316"/>
                </a:lnTo>
                <a:cubicBezTo>
                  <a:pt x="948976" y="2256650"/>
                  <a:pt x="947547" y="2255983"/>
                  <a:pt x="946214" y="2255316"/>
                </a:cubicBezTo>
                <a:close/>
                <a:moveTo>
                  <a:pt x="2379726" y="2235409"/>
                </a:moveTo>
                <a:cubicBezTo>
                  <a:pt x="2375535" y="2236838"/>
                  <a:pt x="2371344" y="2238266"/>
                  <a:pt x="2367153" y="2239600"/>
                </a:cubicBezTo>
                <a:cubicBezTo>
                  <a:pt x="2366867" y="2239695"/>
                  <a:pt x="2366582" y="2239886"/>
                  <a:pt x="2366296" y="2239886"/>
                </a:cubicBezTo>
                <a:cubicBezTo>
                  <a:pt x="2365343" y="2240743"/>
                  <a:pt x="2364296" y="2241695"/>
                  <a:pt x="2362867" y="2243029"/>
                </a:cubicBezTo>
                <a:cubicBezTo>
                  <a:pt x="2370296" y="2240743"/>
                  <a:pt x="2375154" y="2239124"/>
                  <a:pt x="2381441" y="2237123"/>
                </a:cubicBezTo>
                <a:cubicBezTo>
                  <a:pt x="2380774" y="2236457"/>
                  <a:pt x="2380202" y="2235980"/>
                  <a:pt x="2379726" y="2235409"/>
                </a:cubicBezTo>
                <a:close/>
                <a:moveTo>
                  <a:pt x="2829592" y="2069293"/>
                </a:moveTo>
                <a:cubicBezTo>
                  <a:pt x="2822448" y="2069388"/>
                  <a:pt x="2815209" y="2069864"/>
                  <a:pt x="2807970" y="2070436"/>
                </a:cubicBezTo>
                <a:cubicBezTo>
                  <a:pt x="2806827" y="2070531"/>
                  <a:pt x="2805684" y="2071960"/>
                  <a:pt x="2804065" y="2073198"/>
                </a:cubicBezTo>
                <a:cubicBezTo>
                  <a:pt x="2804160" y="2073484"/>
                  <a:pt x="2804255" y="2073770"/>
                  <a:pt x="2804351" y="2074055"/>
                </a:cubicBezTo>
                <a:cubicBezTo>
                  <a:pt x="2810447" y="2075865"/>
                  <a:pt x="2820353" y="2076818"/>
                  <a:pt x="2823781" y="2075770"/>
                </a:cubicBezTo>
                <a:cubicBezTo>
                  <a:pt x="2824258" y="2075675"/>
                  <a:pt x="2824734" y="2075389"/>
                  <a:pt x="2825210" y="2075198"/>
                </a:cubicBezTo>
                <a:cubicBezTo>
                  <a:pt x="2827782" y="2073770"/>
                  <a:pt x="2829497" y="2071769"/>
                  <a:pt x="2829592" y="2069293"/>
                </a:cubicBezTo>
                <a:close/>
                <a:moveTo>
                  <a:pt x="2849975" y="2039480"/>
                </a:moveTo>
                <a:cubicBezTo>
                  <a:pt x="2843689" y="2044242"/>
                  <a:pt x="2836831" y="2046147"/>
                  <a:pt x="2829592" y="2046623"/>
                </a:cubicBezTo>
                <a:cubicBezTo>
                  <a:pt x="2831306" y="2047195"/>
                  <a:pt x="2832830" y="2048147"/>
                  <a:pt x="2834164" y="2049862"/>
                </a:cubicBezTo>
                <a:cubicBezTo>
                  <a:pt x="2837974" y="2046147"/>
                  <a:pt x="2840736" y="2043004"/>
                  <a:pt x="2846165" y="2043766"/>
                </a:cubicBezTo>
                <a:cubicBezTo>
                  <a:pt x="2849309" y="2044242"/>
                  <a:pt x="2852166" y="2042909"/>
                  <a:pt x="2854547" y="2040337"/>
                </a:cubicBezTo>
                <a:cubicBezTo>
                  <a:pt x="2853023" y="2040146"/>
                  <a:pt x="2851404" y="2039956"/>
                  <a:pt x="2849975" y="2039480"/>
                </a:cubicBezTo>
                <a:close/>
                <a:moveTo>
                  <a:pt x="3030760" y="2031669"/>
                </a:moveTo>
                <a:lnTo>
                  <a:pt x="3030915" y="2031681"/>
                </a:lnTo>
                <a:lnTo>
                  <a:pt x="3010757" y="2038622"/>
                </a:lnTo>
                <a:cubicBezTo>
                  <a:pt x="3015901" y="2037384"/>
                  <a:pt x="3020759" y="2035574"/>
                  <a:pt x="3025426" y="2037479"/>
                </a:cubicBezTo>
                <a:cubicBezTo>
                  <a:pt x="3025712" y="2040337"/>
                  <a:pt x="3024569" y="2041766"/>
                  <a:pt x="3022949" y="2042813"/>
                </a:cubicBezTo>
                <a:cubicBezTo>
                  <a:pt x="3025902" y="2042147"/>
                  <a:pt x="3028760" y="2041956"/>
                  <a:pt x="3031617" y="2043099"/>
                </a:cubicBezTo>
                <a:cubicBezTo>
                  <a:pt x="3031617" y="2043385"/>
                  <a:pt x="3031617" y="2043671"/>
                  <a:pt x="3031617" y="2043861"/>
                </a:cubicBezTo>
                <a:cubicBezTo>
                  <a:pt x="3037523" y="2043861"/>
                  <a:pt x="3043428" y="2043671"/>
                  <a:pt x="3049048" y="2040146"/>
                </a:cubicBezTo>
                <a:cubicBezTo>
                  <a:pt x="3054287" y="2040908"/>
                  <a:pt x="3058382" y="2039480"/>
                  <a:pt x="3061716" y="2036527"/>
                </a:cubicBezTo>
                <a:cubicBezTo>
                  <a:pt x="3058478" y="2037003"/>
                  <a:pt x="3055525" y="2037479"/>
                  <a:pt x="3052858" y="2037098"/>
                </a:cubicBezTo>
                <a:cubicBezTo>
                  <a:pt x="3050477" y="2036813"/>
                  <a:pt x="3049048" y="2033384"/>
                  <a:pt x="3046667" y="2032907"/>
                </a:cubicBezTo>
                <a:lnTo>
                  <a:pt x="3030915" y="2031681"/>
                </a:lnTo>
                <a:lnTo>
                  <a:pt x="3030950" y="2031669"/>
                </a:lnTo>
                <a:close/>
                <a:moveTo>
                  <a:pt x="3087910" y="2024621"/>
                </a:moveTo>
                <a:lnTo>
                  <a:pt x="3088100" y="2024811"/>
                </a:lnTo>
                <a:lnTo>
                  <a:pt x="3059335" y="2027383"/>
                </a:lnTo>
                <a:cubicBezTo>
                  <a:pt x="3060859" y="2029669"/>
                  <a:pt x="3062288" y="2031955"/>
                  <a:pt x="3064002" y="2034527"/>
                </a:cubicBezTo>
                <a:cubicBezTo>
                  <a:pt x="3065050" y="2033288"/>
                  <a:pt x="3066098" y="2031764"/>
                  <a:pt x="3067145" y="2030240"/>
                </a:cubicBezTo>
                <a:cubicBezTo>
                  <a:pt x="3069622" y="2032526"/>
                  <a:pt x="3071336" y="2034146"/>
                  <a:pt x="3073337" y="2036051"/>
                </a:cubicBezTo>
                <a:cubicBezTo>
                  <a:pt x="3073337" y="2035955"/>
                  <a:pt x="3073337" y="2035955"/>
                  <a:pt x="3073337" y="2035955"/>
                </a:cubicBezTo>
                <a:cubicBezTo>
                  <a:pt x="3075051" y="2034146"/>
                  <a:pt x="3076670" y="2032526"/>
                  <a:pt x="3078289" y="2030812"/>
                </a:cubicBezTo>
                <a:cubicBezTo>
                  <a:pt x="3082862" y="2030336"/>
                  <a:pt x="3087529" y="2029955"/>
                  <a:pt x="3092101" y="2029574"/>
                </a:cubicBezTo>
                <a:cubicBezTo>
                  <a:pt x="3092196" y="2029478"/>
                  <a:pt x="3092387" y="2029288"/>
                  <a:pt x="3092482" y="2029288"/>
                </a:cubicBezTo>
                <a:cubicBezTo>
                  <a:pt x="3092482" y="2029383"/>
                  <a:pt x="3092672" y="2029383"/>
                  <a:pt x="3092672" y="2029383"/>
                </a:cubicBezTo>
                <a:cubicBezTo>
                  <a:pt x="3093435" y="2029193"/>
                  <a:pt x="3094101" y="2029002"/>
                  <a:pt x="3094863" y="2029002"/>
                </a:cubicBezTo>
                <a:cubicBezTo>
                  <a:pt x="3095339" y="2028526"/>
                  <a:pt x="3095816" y="2027954"/>
                  <a:pt x="3096482" y="2027288"/>
                </a:cubicBezTo>
                <a:cubicBezTo>
                  <a:pt x="3096673" y="2027097"/>
                  <a:pt x="3096863" y="2026907"/>
                  <a:pt x="3097054" y="2026716"/>
                </a:cubicBezTo>
                <a:cubicBezTo>
                  <a:pt x="3095530" y="2027383"/>
                  <a:pt x="3094006" y="2028240"/>
                  <a:pt x="3092482" y="2029193"/>
                </a:cubicBezTo>
                <a:lnTo>
                  <a:pt x="3088100" y="2024811"/>
                </a:lnTo>
                <a:lnTo>
                  <a:pt x="3088100" y="2024811"/>
                </a:lnTo>
                <a:close/>
                <a:moveTo>
                  <a:pt x="2969038" y="2024240"/>
                </a:moveTo>
                <a:cubicBezTo>
                  <a:pt x="2966752" y="2024430"/>
                  <a:pt x="2964371" y="2024716"/>
                  <a:pt x="2962085" y="2025002"/>
                </a:cubicBezTo>
                <a:cubicBezTo>
                  <a:pt x="2964085" y="2025573"/>
                  <a:pt x="2965990" y="2026430"/>
                  <a:pt x="2967800" y="2027573"/>
                </a:cubicBezTo>
                <a:cubicBezTo>
                  <a:pt x="2968276" y="2026430"/>
                  <a:pt x="2968657" y="2025287"/>
                  <a:pt x="2969038" y="2024240"/>
                </a:cubicBezTo>
                <a:close/>
                <a:moveTo>
                  <a:pt x="2884170" y="2019953"/>
                </a:moveTo>
                <a:lnTo>
                  <a:pt x="2884170" y="2020049"/>
                </a:lnTo>
                <a:cubicBezTo>
                  <a:pt x="2883980" y="2020144"/>
                  <a:pt x="2883789" y="2020334"/>
                  <a:pt x="2883599" y="2020430"/>
                </a:cubicBezTo>
                <a:cubicBezTo>
                  <a:pt x="2887980" y="2021954"/>
                  <a:pt x="2892457" y="2022335"/>
                  <a:pt x="2896934" y="2021287"/>
                </a:cubicBezTo>
                <a:cubicBezTo>
                  <a:pt x="2893410" y="2017001"/>
                  <a:pt x="2889123" y="2016905"/>
                  <a:pt x="2884170" y="2019953"/>
                </a:cubicBezTo>
                <a:close/>
                <a:moveTo>
                  <a:pt x="645319" y="2011381"/>
                </a:moveTo>
                <a:cubicBezTo>
                  <a:pt x="640937" y="2014715"/>
                  <a:pt x="638556" y="2019668"/>
                  <a:pt x="635508" y="2024525"/>
                </a:cubicBezTo>
                <a:cubicBezTo>
                  <a:pt x="635984" y="2024049"/>
                  <a:pt x="636461" y="2023668"/>
                  <a:pt x="636937" y="2023478"/>
                </a:cubicBezTo>
                <a:cubicBezTo>
                  <a:pt x="642938" y="2021287"/>
                  <a:pt x="644271" y="2017477"/>
                  <a:pt x="645224" y="2011952"/>
                </a:cubicBezTo>
                <a:cubicBezTo>
                  <a:pt x="645319" y="2011762"/>
                  <a:pt x="645319" y="2011571"/>
                  <a:pt x="645319" y="2011381"/>
                </a:cubicBezTo>
                <a:close/>
                <a:moveTo>
                  <a:pt x="638842" y="2001094"/>
                </a:moveTo>
                <a:cubicBezTo>
                  <a:pt x="638556" y="2001284"/>
                  <a:pt x="638175" y="2001380"/>
                  <a:pt x="637889" y="2001475"/>
                </a:cubicBezTo>
                <a:cubicBezTo>
                  <a:pt x="633698" y="2003666"/>
                  <a:pt x="629793" y="2006333"/>
                  <a:pt x="625983" y="2009000"/>
                </a:cubicBezTo>
                <a:cubicBezTo>
                  <a:pt x="627031" y="2011000"/>
                  <a:pt x="628078" y="2013095"/>
                  <a:pt x="629126" y="2015096"/>
                </a:cubicBezTo>
                <a:cubicBezTo>
                  <a:pt x="626936" y="2016810"/>
                  <a:pt x="624650" y="2016429"/>
                  <a:pt x="621792" y="2014524"/>
                </a:cubicBezTo>
                <a:cubicBezTo>
                  <a:pt x="621125" y="2014048"/>
                  <a:pt x="620459" y="2013572"/>
                  <a:pt x="619982" y="2013000"/>
                </a:cubicBezTo>
                <a:cubicBezTo>
                  <a:pt x="619125" y="2014715"/>
                  <a:pt x="618268" y="2016620"/>
                  <a:pt x="617315" y="2018620"/>
                </a:cubicBezTo>
                <a:cubicBezTo>
                  <a:pt x="619030" y="2022525"/>
                  <a:pt x="620935" y="2026907"/>
                  <a:pt x="623126" y="2031764"/>
                </a:cubicBezTo>
                <a:cubicBezTo>
                  <a:pt x="622935" y="2032336"/>
                  <a:pt x="622935" y="2033479"/>
                  <a:pt x="622649" y="2034336"/>
                </a:cubicBezTo>
                <a:cubicBezTo>
                  <a:pt x="622745" y="2034527"/>
                  <a:pt x="622935" y="2034717"/>
                  <a:pt x="623126" y="2034908"/>
                </a:cubicBezTo>
                <a:cubicBezTo>
                  <a:pt x="625126" y="2034431"/>
                  <a:pt x="627031" y="2033669"/>
                  <a:pt x="628745" y="2032526"/>
                </a:cubicBezTo>
                <a:lnTo>
                  <a:pt x="628841" y="2032717"/>
                </a:lnTo>
                <a:cubicBezTo>
                  <a:pt x="630650" y="2025383"/>
                  <a:pt x="631698" y="2020239"/>
                  <a:pt x="633222" y="2015381"/>
                </a:cubicBezTo>
                <a:cubicBezTo>
                  <a:pt x="634651" y="2010714"/>
                  <a:pt x="636746" y="2006237"/>
                  <a:pt x="638842" y="2001094"/>
                </a:cubicBezTo>
                <a:close/>
                <a:moveTo>
                  <a:pt x="538544" y="1963946"/>
                </a:moveTo>
                <a:cubicBezTo>
                  <a:pt x="535972" y="1965089"/>
                  <a:pt x="533400" y="1966328"/>
                  <a:pt x="530828" y="1967471"/>
                </a:cubicBezTo>
                <a:cubicBezTo>
                  <a:pt x="533305" y="1969280"/>
                  <a:pt x="535972" y="1970709"/>
                  <a:pt x="539401" y="1968804"/>
                </a:cubicBezTo>
                <a:cubicBezTo>
                  <a:pt x="539401" y="1967090"/>
                  <a:pt x="539115" y="1965470"/>
                  <a:pt x="538544" y="1963946"/>
                </a:cubicBezTo>
                <a:close/>
                <a:moveTo>
                  <a:pt x="501777" y="1962518"/>
                </a:moveTo>
                <a:cubicBezTo>
                  <a:pt x="498824" y="1964232"/>
                  <a:pt x="495776" y="1965661"/>
                  <a:pt x="492157" y="1966613"/>
                </a:cubicBezTo>
                <a:cubicBezTo>
                  <a:pt x="488442" y="1967566"/>
                  <a:pt x="485108" y="1969852"/>
                  <a:pt x="481775" y="1972233"/>
                </a:cubicBezTo>
                <a:cubicBezTo>
                  <a:pt x="482537" y="1973090"/>
                  <a:pt x="482918" y="1974233"/>
                  <a:pt x="482918" y="1975567"/>
                </a:cubicBezTo>
                <a:cubicBezTo>
                  <a:pt x="484441" y="1975757"/>
                  <a:pt x="485775" y="1976138"/>
                  <a:pt x="486823" y="1976805"/>
                </a:cubicBezTo>
                <a:cubicBezTo>
                  <a:pt x="488252" y="1975853"/>
                  <a:pt x="489680" y="1974900"/>
                  <a:pt x="491109" y="1973852"/>
                </a:cubicBezTo>
                <a:lnTo>
                  <a:pt x="491109" y="1973948"/>
                </a:lnTo>
                <a:cubicBezTo>
                  <a:pt x="495395" y="1970804"/>
                  <a:pt x="499777" y="1967756"/>
                  <a:pt x="504063" y="1964613"/>
                </a:cubicBezTo>
                <a:cubicBezTo>
                  <a:pt x="503206" y="1963946"/>
                  <a:pt x="502444" y="1963280"/>
                  <a:pt x="501777" y="1962518"/>
                </a:cubicBezTo>
                <a:close/>
                <a:moveTo>
                  <a:pt x="527018" y="1942325"/>
                </a:moveTo>
                <a:cubicBezTo>
                  <a:pt x="525018" y="1943849"/>
                  <a:pt x="523113" y="1945468"/>
                  <a:pt x="521113" y="1946992"/>
                </a:cubicBezTo>
                <a:lnTo>
                  <a:pt x="522237" y="1950270"/>
                </a:lnTo>
                <a:lnTo>
                  <a:pt x="522161" y="1950326"/>
                </a:lnTo>
                <a:lnTo>
                  <a:pt x="522256" y="1950326"/>
                </a:lnTo>
                <a:lnTo>
                  <a:pt x="522237" y="1950270"/>
                </a:lnTo>
                <a:lnTo>
                  <a:pt x="529971" y="1944515"/>
                </a:lnTo>
                <a:cubicBezTo>
                  <a:pt x="529019" y="1943849"/>
                  <a:pt x="528066" y="1943087"/>
                  <a:pt x="527018" y="1942325"/>
                </a:cubicBezTo>
                <a:close/>
                <a:moveTo>
                  <a:pt x="536924" y="1896319"/>
                </a:moveTo>
                <a:cubicBezTo>
                  <a:pt x="534829" y="1898224"/>
                  <a:pt x="532352" y="1899843"/>
                  <a:pt x="529495" y="1900986"/>
                </a:cubicBezTo>
                <a:cubicBezTo>
                  <a:pt x="529495" y="1901081"/>
                  <a:pt x="529495" y="1901177"/>
                  <a:pt x="529495" y="1901177"/>
                </a:cubicBezTo>
                <a:cubicBezTo>
                  <a:pt x="527114" y="1901653"/>
                  <a:pt x="524637" y="1902320"/>
                  <a:pt x="522161" y="1902605"/>
                </a:cubicBezTo>
                <a:cubicBezTo>
                  <a:pt x="517684" y="1906034"/>
                  <a:pt x="513207" y="1909559"/>
                  <a:pt x="508730" y="1913083"/>
                </a:cubicBezTo>
                <a:cubicBezTo>
                  <a:pt x="508635" y="1913369"/>
                  <a:pt x="508635" y="1913559"/>
                  <a:pt x="508635" y="1913750"/>
                </a:cubicBezTo>
                <a:cubicBezTo>
                  <a:pt x="508540" y="1913654"/>
                  <a:pt x="508349" y="1913559"/>
                  <a:pt x="508349" y="1913464"/>
                </a:cubicBezTo>
                <a:cubicBezTo>
                  <a:pt x="500634" y="1919655"/>
                  <a:pt x="493014" y="1926037"/>
                  <a:pt x="485299" y="1932323"/>
                </a:cubicBezTo>
                <a:cubicBezTo>
                  <a:pt x="484727" y="1932800"/>
                  <a:pt x="484632" y="1933752"/>
                  <a:pt x="484346" y="1934609"/>
                </a:cubicBezTo>
                <a:cubicBezTo>
                  <a:pt x="493300" y="1928799"/>
                  <a:pt x="502539" y="1923465"/>
                  <a:pt x="511112" y="1917179"/>
                </a:cubicBezTo>
                <a:lnTo>
                  <a:pt x="511112" y="1917083"/>
                </a:lnTo>
                <a:cubicBezTo>
                  <a:pt x="519970" y="1910511"/>
                  <a:pt x="528447" y="1903463"/>
                  <a:pt x="536924" y="1896509"/>
                </a:cubicBezTo>
                <a:cubicBezTo>
                  <a:pt x="536924" y="1896509"/>
                  <a:pt x="536924" y="1896319"/>
                  <a:pt x="536924" y="1896319"/>
                </a:cubicBezTo>
                <a:close/>
                <a:moveTo>
                  <a:pt x="535591" y="1893080"/>
                </a:moveTo>
                <a:lnTo>
                  <a:pt x="535483" y="1893219"/>
                </a:lnTo>
                <a:lnTo>
                  <a:pt x="529400" y="1897367"/>
                </a:lnTo>
                <a:cubicBezTo>
                  <a:pt x="529304" y="1898224"/>
                  <a:pt x="529400" y="1899367"/>
                  <a:pt x="529495" y="1900891"/>
                </a:cubicBezTo>
                <a:lnTo>
                  <a:pt x="535483" y="1893219"/>
                </a:lnTo>
                <a:lnTo>
                  <a:pt x="535686" y="1893080"/>
                </a:lnTo>
                <a:close/>
                <a:moveTo>
                  <a:pt x="2635949" y="1870030"/>
                </a:moveTo>
                <a:cubicBezTo>
                  <a:pt x="2626805" y="1867934"/>
                  <a:pt x="2620709" y="1872602"/>
                  <a:pt x="2615565" y="1879269"/>
                </a:cubicBezTo>
                <a:cubicBezTo>
                  <a:pt x="2622614" y="1876793"/>
                  <a:pt x="2630900" y="1876793"/>
                  <a:pt x="2635949" y="1870030"/>
                </a:cubicBezTo>
                <a:close/>
                <a:moveTo>
                  <a:pt x="2641854" y="1865934"/>
                </a:moveTo>
                <a:cubicBezTo>
                  <a:pt x="2639854" y="1866982"/>
                  <a:pt x="2638330" y="1868506"/>
                  <a:pt x="2636615" y="1869935"/>
                </a:cubicBezTo>
                <a:cubicBezTo>
                  <a:pt x="2638616" y="1870601"/>
                  <a:pt x="2640521" y="1871554"/>
                  <a:pt x="2642616" y="1871840"/>
                </a:cubicBezTo>
                <a:cubicBezTo>
                  <a:pt x="2643664" y="1871935"/>
                  <a:pt x="2645569" y="1870887"/>
                  <a:pt x="2646045" y="1869935"/>
                </a:cubicBezTo>
                <a:cubicBezTo>
                  <a:pt x="2646617" y="1869077"/>
                  <a:pt x="2646331" y="1867268"/>
                  <a:pt x="2645569" y="1866601"/>
                </a:cubicBezTo>
                <a:cubicBezTo>
                  <a:pt x="2644807" y="1865934"/>
                  <a:pt x="2642711" y="1865458"/>
                  <a:pt x="2641854" y="1865934"/>
                </a:cubicBezTo>
                <a:close/>
                <a:moveTo>
                  <a:pt x="502063" y="1857647"/>
                </a:moveTo>
                <a:cubicBezTo>
                  <a:pt x="498920" y="1860314"/>
                  <a:pt x="497586" y="1863077"/>
                  <a:pt x="497681" y="1866601"/>
                </a:cubicBezTo>
                <a:cubicBezTo>
                  <a:pt x="498634" y="1863553"/>
                  <a:pt x="502444" y="1862219"/>
                  <a:pt x="503968" y="1858600"/>
                </a:cubicBezTo>
                <a:cubicBezTo>
                  <a:pt x="503396" y="1858219"/>
                  <a:pt x="502730" y="1857933"/>
                  <a:pt x="502063" y="1857647"/>
                </a:cubicBezTo>
                <a:close/>
                <a:moveTo>
                  <a:pt x="2860541" y="1826969"/>
                </a:moveTo>
                <a:lnTo>
                  <a:pt x="2859881" y="1828310"/>
                </a:lnTo>
                <a:lnTo>
                  <a:pt x="2859684" y="1827363"/>
                </a:lnTo>
                <a:close/>
                <a:moveTo>
                  <a:pt x="3037237" y="1775351"/>
                </a:moveTo>
                <a:cubicBezTo>
                  <a:pt x="3030474" y="1777066"/>
                  <a:pt x="3023616" y="1778590"/>
                  <a:pt x="3016853" y="1780114"/>
                </a:cubicBezTo>
                <a:cubicBezTo>
                  <a:pt x="3020568" y="1779733"/>
                  <a:pt x="3024283" y="1779352"/>
                  <a:pt x="3027902" y="1778780"/>
                </a:cubicBezTo>
                <a:cubicBezTo>
                  <a:pt x="3028379" y="1778780"/>
                  <a:pt x="3029045" y="1779257"/>
                  <a:pt x="3029617" y="1779828"/>
                </a:cubicBezTo>
                <a:cubicBezTo>
                  <a:pt x="3030855" y="1779542"/>
                  <a:pt x="3032093" y="1779352"/>
                  <a:pt x="3033331" y="1779161"/>
                </a:cubicBezTo>
                <a:cubicBezTo>
                  <a:pt x="3035808" y="1778780"/>
                  <a:pt x="3038189" y="1777542"/>
                  <a:pt x="3042095" y="1775828"/>
                </a:cubicBezTo>
                <a:cubicBezTo>
                  <a:pt x="3040475" y="1776113"/>
                  <a:pt x="3038761" y="1775923"/>
                  <a:pt x="3037237" y="1775351"/>
                </a:cubicBezTo>
                <a:close/>
                <a:moveTo>
                  <a:pt x="3101245" y="1758873"/>
                </a:moveTo>
                <a:cubicBezTo>
                  <a:pt x="3099054" y="1759635"/>
                  <a:pt x="3096863" y="1760397"/>
                  <a:pt x="3094768" y="1761254"/>
                </a:cubicBezTo>
                <a:cubicBezTo>
                  <a:pt x="3095625" y="1762112"/>
                  <a:pt x="3095816" y="1763350"/>
                  <a:pt x="3094482" y="1765731"/>
                </a:cubicBezTo>
                <a:cubicBezTo>
                  <a:pt x="3091339" y="1766303"/>
                  <a:pt x="3088291" y="1766874"/>
                  <a:pt x="3085148" y="1767350"/>
                </a:cubicBezTo>
                <a:cubicBezTo>
                  <a:pt x="3084195" y="1768303"/>
                  <a:pt x="3083243" y="1769446"/>
                  <a:pt x="3082481" y="1770589"/>
                </a:cubicBezTo>
                <a:cubicBezTo>
                  <a:pt x="3090196" y="1769160"/>
                  <a:pt x="3097911" y="1767731"/>
                  <a:pt x="3105531" y="1765922"/>
                </a:cubicBezTo>
                <a:cubicBezTo>
                  <a:pt x="3105817" y="1765731"/>
                  <a:pt x="3106007" y="1765541"/>
                  <a:pt x="3106293" y="1765350"/>
                </a:cubicBezTo>
                <a:cubicBezTo>
                  <a:pt x="3103912" y="1763636"/>
                  <a:pt x="3101245" y="1762207"/>
                  <a:pt x="3098102" y="1761064"/>
                </a:cubicBezTo>
                <a:cubicBezTo>
                  <a:pt x="3099340" y="1760207"/>
                  <a:pt x="3100388" y="1759445"/>
                  <a:pt x="3101245" y="1758873"/>
                </a:cubicBezTo>
                <a:close/>
                <a:moveTo>
                  <a:pt x="3297752" y="1721814"/>
                </a:moveTo>
                <a:lnTo>
                  <a:pt x="3297174" y="1724393"/>
                </a:lnTo>
                <a:lnTo>
                  <a:pt x="3296758" y="1722588"/>
                </a:lnTo>
                <a:close/>
                <a:moveTo>
                  <a:pt x="3294317" y="1687817"/>
                </a:moveTo>
                <a:lnTo>
                  <a:pt x="3294264" y="1687969"/>
                </a:lnTo>
                <a:lnTo>
                  <a:pt x="3289649" y="1692865"/>
                </a:lnTo>
                <a:cubicBezTo>
                  <a:pt x="3290411" y="1693532"/>
                  <a:pt x="3291173" y="1694198"/>
                  <a:pt x="3291840" y="1694865"/>
                </a:cubicBezTo>
                <a:lnTo>
                  <a:pt x="3294264" y="1687969"/>
                </a:lnTo>
                <a:lnTo>
                  <a:pt x="3294317" y="1687912"/>
                </a:lnTo>
                <a:close/>
                <a:moveTo>
                  <a:pt x="3223736" y="1663909"/>
                </a:moveTo>
                <a:cubicBezTo>
                  <a:pt x="3222689" y="1663814"/>
                  <a:pt x="3221546" y="1663814"/>
                  <a:pt x="3220593" y="1664195"/>
                </a:cubicBezTo>
                <a:cubicBezTo>
                  <a:pt x="3216783" y="1665623"/>
                  <a:pt x="3212878" y="1666957"/>
                  <a:pt x="3209163" y="1668671"/>
                </a:cubicBezTo>
                <a:cubicBezTo>
                  <a:pt x="3206591" y="1670481"/>
                  <a:pt x="3203734" y="1672005"/>
                  <a:pt x="3200495" y="1672958"/>
                </a:cubicBezTo>
                <a:cubicBezTo>
                  <a:pt x="3199067" y="1673624"/>
                  <a:pt x="3197733" y="1674291"/>
                  <a:pt x="3196304" y="1674958"/>
                </a:cubicBezTo>
                <a:lnTo>
                  <a:pt x="3196304" y="1674863"/>
                </a:lnTo>
                <a:cubicBezTo>
                  <a:pt x="3195543" y="1678482"/>
                  <a:pt x="3194590" y="1681911"/>
                  <a:pt x="3193923" y="1685435"/>
                </a:cubicBezTo>
                <a:lnTo>
                  <a:pt x="3194209" y="1685435"/>
                </a:lnTo>
                <a:cubicBezTo>
                  <a:pt x="3195638" y="1684673"/>
                  <a:pt x="3197066" y="1683816"/>
                  <a:pt x="3198590" y="1683054"/>
                </a:cubicBezTo>
                <a:cubicBezTo>
                  <a:pt x="3205639" y="1679339"/>
                  <a:pt x="3212211" y="1674767"/>
                  <a:pt x="3219069" y="1670672"/>
                </a:cubicBezTo>
                <a:cubicBezTo>
                  <a:pt x="3221831" y="1669052"/>
                  <a:pt x="3223641" y="1666290"/>
                  <a:pt x="3223736" y="1663909"/>
                </a:cubicBezTo>
                <a:close/>
                <a:moveTo>
                  <a:pt x="3250883" y="1663623"/>
                </a:moveTo>
                <a:cubicBezTo>
                  <a:pt x="3246787" y="1668290"/>
                  <a:pt x="3243072" y="1672862"/>
                  <a:pt x="3239929" y="1677720"/>
                </a:cubicBezTo>
                <a:cubicBezTo>
                  <a:pt x="3241834" y="1677244"/>
                  <a:pt x="3243739" y="1676672"/>
                  <a:pt x="3245644" y="1676101"/>
                </a:cubicBezTo>
                <a:cubicBezTo>
                  <a:pt x="3245739" y="1676291"/>
                  <a:pt x="3245835" y="1676482"/>
                  <a:pt x="3245835" y="1676672"/>
                </a:cubicBezTo>
                <a:cubicBezTo>
                  <a:pt x="3249359" y="1673815"/>
                  <a:pt x="3252311" y="1670481"/>
                  <a:pt x="3254216" y="1666195"/>
                </a:cubicBezTo>
                <a:cubicBezTo>
                  <a:pt x="3252788" y="1666195"/>
                  <a:pt x="3251549" y="1665719"/>
                  <a:pt x="3250978" y="1663623"/>
                </a:cubicBezTo>
                <a:close/>
                <a:moveTo>
                  <a:pt x="3154775" y="1477981"/>
                </a:moveTo>
                <a:cubicBezTo>
                  <a:pt x="3146774" y="1479505"/>
                  <a:pt x="3138678" y="1480743"/>
                  <a:pt x="3131058" y="1483601"/>
                </a:cubicBezTo>
                <a:cubicBezTo>
                  <a:pt x="3131153" y="1483982"/>
                  <a:pt x="3131535" y="1484744"/>
                  <a:pt x="3131535" y="1484744"/>
                </a:cubicBezTo>
                <a:lnTo>
                  <a:pt x="3131535" y="1484839"/>
                </a:lnTo>
                <a:cubicBezTo>
                  <a:pt x="3139250" y="1482553"/>
                  <a:pt x="3147060" y="1480267"/>
                  <a:pt x="3154775" y="1477981"/>
                </a:cubicBezTo>
                <a:close/>
                <a:moveTo>
                  <a:pt x="3106960" y="1467694"/>
                </a:moveTo>
                <a:cubicBezTo>
                  <a:pt x="3097339" y="1470742"/>
                  <a:pt x="3087338" y="1472456"/>
                  <a:pt x="3077337" y="1476362"/>
                </a:cubicBezTo>
                <a:cubicBezTo>
                  <a:pt x="3077623" y="1476362"/>
                  <a:pt x="3077909" y="1476552"/>
                  <a:pt x="3078194" y="1476552"/>
                </a:cubicBezTo>
                <a:cubicBezTo>
                  <a:pt x="3080671" y="1477219"/>
                  <a:pt x="3083052" y="1477981"/>
                  <a:pt x="3085338" y="1478838"/>
                </a:cubicBezTo>
                <a:cubicBezTo>
                  <a:pt x="3091910" y="1477695"/>
                  <a:pt x="3098006" y="1475790"/>
                  <a:pt x="3104007" y="1473980"/>
                </a:cubicBezTo>
                <a:cubicBezTo>
                  <a:pt x="3104674" y="1473790"/>
                  <a:pt x="3105341" y="1473599"/>
                  <a:pt x="3106007" y="1473409"/>
                </a:cubicBezTo>
                <a:lnTo>
                  <a:pt x="3106007" y="1473504"/>
                </a:lnTo>
                <a:cubicBezTo>
                  <a:pt x="3106769" y="1471694"/>
                  <a:pt x="3107055" y="1469789"/>
                  <a:pt x="3106960" y="1467694"/>
                </a:cubicBezTo>
                <a:close/>
                <a:moveTo>
                  <a:pt x="3144964" y="1461693"/>
                </a:moveTo>
                <a:cubicBezTo>
                  <a:pt x="3144488" y="1462074"/>
                  <a:pt x="3143441" y="1462646"/>
                  <a:pt x="3143345" y="1463312"/>
                </a:cubicBezTo>
                <a:lnTo>
                  <a:pt x="3142888" y="1465690"/>
                </a:lnTo>
                <a:lnTo>
                  <a:pt x="3142869" y="1465694"/>
                </a:lnTo>
                <a:lnTo>
                  <a:pt x="3142869" y="1465789"/>
                </a:lnTo>
                <a:lnTo>
                  <a:pt x="3142888" y="1465690"/>
                </a:lnTo>
                <a:lnTo>
                  <a:pt x="3155156" y="1463312"/>
                </a:lnTo>
                <a:cubicBezTo>
                  <a:pt x="3154775" y="1463312"/>
                  <a:pt x="3154489" y="1463312"/>
                  <a:pt x="3154109" y="1463312"/>
                </a:cubicBezTo>
                <a:cubicBezTo>
                  <a:pt x="3151156" y="1463312"/>
                  <a:pt x="3148203" y="1462265"/>
                  <a:pt x="3144964" y="1461693"/>
                </a:cubicBezTo>
                <a:close/>
                <a:moveTo>
                  <a:pt x="3105150" y="1458455"/>
                </a:moveTo>
                <a:cubicBezTo>
                  <a:pt x="3101816" y="1459121"/>
                  <a:pt x="3098387" y="1459693"/>
                  <a:pt x="3094958" y="1460360"/>
                </a:cubicBezTo>
                <a:lnTo>
                  <a:pt x="3094958" y="1460264"/>
                </a:lnTo>
                <a:cubicBezTo>
                  <a:pt x="3093815" y="1460550"/>
                  <a:pt x="3092958" y="1462169"/>
                  <a:pt x="3091148" y="1463979"/>
                </a:cubicBezTo>
                <a:cubicBezTo>
                  <a:pt x="3096387" y="1466932"/>
                  <a:pt x="3101245" y="1465694"/>
                  <a:pt x="3106103" y="1464455"/>
                </a:cubicBezTo>
                <a:cubicBezTo>
                  <a:pt x="3106007" y="1463979"/>
                  <a:pt x="3105817" y="1463503"/>
                  <a:pt x="3105626" y="1463027"/>
                </a:cubicBezTo>
                <a:cubicBezTo>
                  <a:pt x="3104960" y="1461503"/>
                  <a:pt x="3104864" y="1459979"/>
                  <a:pt x="3105150" y="1458455"/>
                </a:cubicBezTo>
                <a:close/>
                <a:moveTo>
                  <a:pt x="3221450" y="1455121"/>
                </a:moveTo>
                <a:cubicBezTo>
                  <a:pt x="3220022" y="1455883"/>
                  <a:pt x="3218593" y="1456835"/>
                  <a:pt x="3217164" y="1457978"/>
                </a:cubicBezTo>
                <a:cubicBezTo>
                  <a:pt x="3213640" y="1460931"/>
                  <a:pt x="3208020" y="1461407"/>
                  <a:pt x="3202400" y="1463408"/>
                </a:cubicBezTo>
                <a:cubicBezTo>
                  <a:pt x="3207830" y="1463217"/>
                  <a:pt x="3212783" y="1463122"/>
                  <a:pt x="3217450" y="1462931"/>
                </a:cubicBezTo>
                <a:cubicBezTo>
                  <a:pt x="3218879" y="1460836"/>
                  <a:pt x="3219926" y="1458169"/>
                  <a:pt x="3221164" y="1455883"/>
                </a:cubicBezTo>
                <a:lnTo>
                  <a:pt x="3221069" y="1455788"/>
                </a:lnTo>
                <a:cubicBezTo>
                  <a:pt x="3221164" y="1455597"/>
                  <a:pt x="3221355" y="1455311"/>
                  <a:pt x="3221450" y="1455121"/>
                </a:cubicBezTo>
                <a:close/>
                <a:moveTo>
                  <a:pt x="3149727" y="1448930"/>
                </a:moveTo>
                <a:cubicBezTo>
                  <a:pt x="3148394" y="1449692"/>
                  <a:pt x="3147060" y="1450358"/>
                  <a:pt x="3145727" y="1450930"/>
                </a:cubicBezTo>
                <a:cubicBezTo>
                  <a:pt x="3143917" y="1451597"/>
                  <a:pt x="3142107" y="1452073"/>
                  <a:pt x="3140202" y="1452454"/>
                </a:cubicBezTo>
                <a:cubicBezTo>
                  <a:pt x="3141726" y="1454168"/>
                  <a:pt x="3143345" y="1456073"/>
                  <a:pt x="3145155" y="1457883"/>
                </a:cubicBezTo>
                <a:cubicBezTo>
                  <a:pt x="3146870" y="1454454"/>
                  <a:pt x="3148394" y="1451597"/>
                  <a:pt x="3149727" y="1448930"/>
                </a:cubicBezTo>
                <a:close/>
                <a:moveTo>
                  <a:pt x="3426143" y="1447787"/>
                </a:moveTo>
                <a:cubicBezTo>
                  <a:pt x="3424143" y="1448453"/>
                  <a:pt x="3422142" y="1449120"/>
                  <a:pt x="3420237" y="1449977"/>
                </a:cubicBezTo>
                <a:lnTo>
                  <a:pt x="3420142" y="1449977"/>
                </a:lnTo>
                <a:cubicBezTo>
                  <a:pt x="3419761" y="1450168"/>
                  <a:pt x="3419570" y="1451882"/>
                  <a:pt x="3419951" y="1452359"/>
                </a:cubicBezTo>
                <a:cubicBezTo>
                  <a:pt x="3420523" y="1452930"/>
                  <a:pt x="3422142" y="1453216"/>
                  <a:pt x="3422428" y="1452930"/>
                </a:cubicBezTo>
                <a:cubicBezTo>
                  <a:pt x="3423856" y="1451311"/>
                  <a:pt x="3425000" y="1449501"/>
                  <a:pt x="3426143" y="1447787"/>
                </a:cubicBezTo>
                <a:close/>
                <a:moveTo>
                  <a:pt x="3221927" y="1437881"/>
                </a:moveTo>
                <a:cubicBezTo>
                  <a:pt x="3214878" y="1438738"/>
                  <a:pt x="3207830" y="1439595"/>
                  <a:pt x="3200781" y="1440452"/>
                </a:cubicBezTo>
                <a:cubicBezTo>
                  <a:pt x="3201638" y="1443977"/>
                  <a:pt x="3201924" y="1447977"/>
                  <a:pt x="3200781" y="1451978"/>
                </a:cubicBezTo>
                <a:cubicBezTo>
                  <a:pt x="3208877" y="1450073"/>
                  <a:pt x="3217164" y="1449025"/>
                  <a:pt x="3225451" y="1447691"/>
                </a:cubicBezTo>
                <a:cubicBezTo>
                  <a:pt x="3226975" y="1444739"/>
                  <a:pt x="3228499" y="1441595"/>
                  <a:pt x="3230213" y="1438357"/>
                </a:cubicBezTo>
                <a:lnTo>
                  <a:pt x="3230309" y="1438262"/>
                </a:lnTo>
                <a:cubicBezTo>
                  <a:pt x="3227546" y="1438071"/>
                  <a:pt x="3224689" y="1437595"/>
                  <a:pt x="3221927" y="1437881"/>
                </a:cubicBezTo>
                <a:close/>
                <a:moveTo>
                  <a:pt x="3240500" y="1396828"/>
                </a:moveTo>
                <a:cubicBezTo>
                  <a:pt x="3229547" y="1394066"/>
                  <a:pt x="3221927" y="1395113"/>
                  <a:pt x="3209163" y="1400543"/>
                </a:cubicBezTo>
                <a:cubicBezTo>
                  <a:pt x="3219355" y="1399495"/>
                  <a:pt x="3229832" y="1400733"/>
                  <a:pt x="3240500" y="1396828"/>
                </a:cubicBezTo>
                <a:close/>
                <a:moveTo>
                  <a:pt x="3206210" y="1393304"/>
                </a:moveTo>
                <a:cubicBezTo>
                  <a:pt x="3203353" y="1394351"/>
                  <a:pt x="3201448" y="1394828"/>
                  <a:pt x="3199733" y="1395685"/>
                </a:cubicBezTo>
                <a:cubicBezTo>
                  <a:pt x="3189637" y="1400352"/>
                  <a:pt x="3179445" y="1401781"/>
                  <a:pt x="3168968" y="1397018"/>
                </a:cubicBezTo>
                <a:cubicBezTo>
                  <a:pt x="3166681" y="1396066"/>
                  <a:pt x="3164300" y="1395209"/>
                  <a:pt x="3161824" y="1394923"/>
                </a:cubicBezTo>
                <a:cubicBezTo>
                  <a:pt x="3157728" y="1394447"/>
                  <a:pt x="3155537" y="1396923"/>
                  <a:pt x="3154013" y="1403495"/>
                </a:cubicBezTo>
                <a:cubicBezTo>
                  <a:pt x="3158966" y="1405877"/>
                  <a:pt x="3164872" y="1402448"/>
                  <a:pt x="3170587" y="1406067"/>
                </a:cubicBezTo>
                <a:cubicBezTo>
                  <a:pt x="3168872" y="1407496"/>
                  <a:pt x="3167920" y="1408925"/>
                  <a:pt x="3166777" y="1409020"/>
                </a:cubicBezTo>
                <a:lnTo>
                  <a:pt x="3166681" y="1409020"/>
                </a:lnTo>
                <a:cubicBezTo>
                  <a:pt x="3154871" y="1410449"/>
                  <a:pt x="3142964" y="1411592"/>
                  <a:pt x="3131058" y="1412735"/>
                </a:cubicBezTo>
                <a:cubicBezTo>
                  <a:pt x="3130487" y="1413592"/>
                  <a:pt x="3130106" y="1414544"/>
                  <a:pt x="3129153" y="1415116"/>
                </a:cubicBezTo>
                <a:cubicBezTo>
                  <a:pt x="3128486" y="1415497"/>
                  <a:pt x="3127724" y="1416068"/>
                  <a:pt x="3127439" y="1416735"/>
                </a:cubicBezTo>
                <a:cubicBezTo>
                  <a:pt x="3126581" y="1419021"/>
                  <a:pt x="3125534" y="1421307"/>
                  <a:pt x="3124295" y="1423403"/>
                </a:cubicBezTo>
                <a:cubicBezTo>
                  <a:pt x="3124105" y="1423784"/>
                  <a:pt x="3124200" y="1424260"/>
                  <a:pt x="3124105" y="1424641"/>
                </a:cubicBezTo>
                <a:cubicBezTo>
                  <a:pt x="3128201" y="1423498"/>
                  <a:pt x="3132582" y="1422926"/>
                  <a:pt x="3136773" y="1422355"/>
                </a:cubicBezTo>
                <a:cubicBezTo>
                  <a:pt x="3149346" y="1420545"/>
                  <a:pt x="3161919" y="1419307"/>
                  <a:pt x="3174873" y="1417783"/>
                </a:cubicBezTo>
                <a:cubicBezTo>
                  <a:pt x="3174587" y="1412163"/>
                  <a:pt x="3183922" y="1412163"/>
                  <a:pt x="3182398" y="1405210"/>
                </a:cubicBezTo>
                <a:cubicBezTo>
                  <a:pt x="3182303" y="1404638"/>
                  <a:pt x="3185541" y="1402733"/>
                  <a:pt x="3187351" y="1402543"/>
                </a:cubicBezTo>
                <a:cubicBezTo>
                  <a:pt x="3194304" y="1401686"/>
                  <a:pt x="3201353" y="1401209"/>
                  <a:pt x="3208306" y="1400543"/>
                </a:cubicBezTo>
                <a:cubicBezTo>
                  <a:pt x="3207639" y="1398352"/>
                  <a:pt x="3207068" y="1396161"/>
                  <a:pt x="3206210" y="1393304"/>
                </a:cubicBezTo>
                <a:close/>
                <a:moveTo>
                  <a:pt x="3315272" y="1376540"/>
                </a:moveTo>
                <a:cubicBezTo>
                  <a:pt x="3308128" y="1378730"/>
                  <a:pt x="3300318" y="1378730"/>
                  <a:pt x="3292888" y="1380064"/>
                </a:cubicBezTo>
                <a:cubicBezTo>
                  <a:pt x="3289935" y="1380540"/>
                  <a:pt x="3287268" y="1382255"/>
                  <a:pt x="3284411" y="1383398"/>
                </a:cubicBezTo>
                <a:cubicBezTo>
                  <a:pt x="3284315" y="1383398"/>
                  <a:pt x="3284315" y="1383398"/>
                  <a:pt x="3284315" y="1383398"/>
                </a:cubicBezTo>
                <a:cubicBezTo>
                  <a:pt x="3280505" y="1386922"/>
                  <a:pt x="3276791" y="1390446"/>
                  <a:pt x="3272219" y="1394828"/>
                </a:cubicBezTo>
                <a:cubicBezTo>
                  <a:pt x="3277076" y="1395399"/>
                  <a:pt x="3280886" y="1395780"/>
                  <a:pt x="3284696" y="1396352"/>
                </a:cubicBezTo>
                <a:cubicBezTo>
                  <a:pt x="3285268" y="1396447"/>
                  <a:pt x="3285649" y="1397495"/>
                  <a:pt x="3286601" y="1398828"/>
                </a:cubicBezTo>
                <a:cubicBezTo>
                  <a:pt x="3281934" y="1399685"/>
                  <a:pt x="3277743" y="1400447"/>
                  <a:pt x="3273647" y="1401209"/>
                </a:cubicBezTo>
                <a:cubicBezTo>
                  <a:pt x="3273743" y="1403591"/>
                  <a:pt x="3273933" y="1405019"/>
                  <a:pt x="3273933" y="1406448"/>
                </a:cubicBezTo>
                <a:lnTo>
                  <a:pt x="3274028" y="1406448"/>
                </a:lnTo>
                <a:cubicBezTo>
                  <a:pt x="3260789" y="1409210"/>
                  <a:pt x="3246882" y="1405210"/>
                  <a:pt x="3233928" y="1410734"/>
                </a:cubicBezTo>
                <a:cubicBezTo>
                  <a:pt x="3233452" y="1410925"/>
                  <a:pt x="3232880" y="1410830"/>
                  <a:pt x="3232404" y="1410639"/>
                </a:cubicBezTo>
                <a:cubicBezTo>
                  <a:pt x="3219926" y="1405686"/>
                  <a:pt x="3206496" y="1408163"/>
                  <a:pt x="3193828" y="1405210"/>
                </a:cubicBezTo>
                <a:cubicBezTo>
                  <a:pt x="3190494" y="1408734"/>
                  <a:pt x="3187637" y="1411877"/>
                  <a:pt x="3182874" y="1417116"/>
                </a:cubicBezTo>
                <a:cubicBezTo>
                  <a:pt x="3191066" y="1417211"/>
                  <a:pt x="3196876" y="1417211"/>
                  <a:pt x="3202781" y="1416830"/>
                </a:cubicBezTo>
                <a:cubicBezTo>
                  <a:pt x="3229547" y="1415211"/>
                  <a:pt x="3256407" y="1413687"/>
                  <a:pt x="3283268" y="1412449"/>
                </a:cubicBezTo>
                <a:cubicBezTo>
                  <a:pt x="3294888" y="1411877"/>
                  <a:pt x="3306604" y="1411973"/>
                  <a:pt x="3318224" y="1411592"/>
                </a:cubicBezTo>
                <a:cubicBezTo>
                  <a:pt x="3318796" y="1411592"/>
                  <a:pt x="3319368" y="1410449"/>
                  <a:pt x="3319844" y="1409877"/>
                </a:cubicBezTo>
                <a:cubicBezTo>
                  <a:pt x="3317748" y="1409020"/>
                  <a:pt x="3315653" y="1408067"/>
                  <a:pt x="3313462" y="1407115"/>
                </a:cubicBezTo>
                <a:cubicBezTo>
                  <a:pt x="3315843" y="1402638"/>
                  <a:pt x="3319463" y="1404257"/>
                  <a:pt x="3322130" y="1403400"/>
                </a:cubicBezTo>
                <a:cubicBezTo>
                  <a:pt x="3324130" y="1402733"/>
                  <a:pt x="3326035" y="1402067"/>
                  <a:pt x="3324892" y="1399114"/>
                </a:cubicBezTo>
                <a:cubicBezTo>
                  <a:pt x="3315938" y="1397590"/>
                  <a:pt x="3306223" y="1400447"/>
                  <a:pt x="3296126" y="1395018"/>
                </a:cubicBezTo>
                <a:cubicBezTo>
                  <a:pt x="3301175" y="1390827"/>
                  <a:pt x="3305270" y="1387398"/>
                  <a:pt x="3307842" y="1385207"/>
                </a:cubicBezTo>
                <a:cubicBezTo>
                  <a:pt x="3315843" y="1384731"/>
                  <a:pt x="3322320" y="1384636"/>
                  <a:pt x="3328702" y="1383969"/>
                </a:cubicBezTo>
                <a:cubicBezTo>
                  <a:pt x="3330131" y="1383874"/>
                  <a:pt x="3331369" y="1381969"/>
                  <a:pt x="3333083" y="1380635"/>
                </a:cubicBezTo>
                <a:cubicBezTo>
                  <a:pt x="3326987" y="1376159"/>
                  <a:pt x="3322035" y="1374444"/>
                  <a:pt x="3315272" y="1376540"/>
                </a:cubicBezTo>
                <a:close/>
                <a:moveTo>
                  <a:pt x="3270218" y="1371491"/>
                </a:moveTo>
                <a:cubicBezTo>
                  <a:pt x="3270314" y="1373015"/>
                  <a:pt x="3270123" y="1374444"/>
                  <a:pt x="3269742" y="1375682"/>
                </a:cubicBezTo>
                <a:cubicBezTo>
                  <a:pt x="3277172" y="1375206"/>
                  <a:pt x="3284601" y="1374730"/>
                  <a:pt x="3292031" y="1374254"/>
                </a:cubicBezTo>
                <a:cubicBezTo>
                  <a:pt x="3285649" y="1371015"/>
                  <a:pt x="3279172" y="1371777"/>
                  <a:pt x="3272695" y="1371491"/>
                </a:cubicBezTo>
                <a:cubicBezTo>
                  <a:pt x="3271933" y="1371491"/>
                  <a:pt x="3271171" y="1371491"/>
                  <a:pt x="3270314" y="1371491"/>
                </a:cubicBezTo>
                <a:close/>
                <a:moveTo>
                  <a:pt x="3441208" y="1053124"/>
                </a:moveTo>
                <a:lnTo>
                  <a:pt x="3441287" y="1053452"/>
                </a:lnTo>
                <a:lnTo>
                  <a:pt x="3438259" y="1054900"/>
                </a:lnTo>
                <a:lnTo>
                  <a:pt x="3440144" y="1053833"/>
                </a:lnTo>
                <a:cubicBezTo>
                  <a:pt x="3440525" y="1053642"/>
                  <a:pt x="3441002" y="1053547"/>
                  <a:pt x="3441192" y="1053166"/>
                </a:cubicBezTo>
                <a:close/>
                <a:moveTo>
                  <a:pt x="3440716" y="1051070"/>
                </a:moveTo>
                <a:cubicBezTo>
                  <a:pt x="3441097" y="1050880"/>
                  <a:pt x="3441573" y="1051166"/>
                  <a:pt x="3441954" y="1051166"/>
                </a:cubicBezTo>
                <a:lnTo>
                  <a:pt x="3441208" y="1053124"/>
                </a:lnTo>
                <a:close/>
                <a:moveTo>
                  <a:pt x="453771" y="965250"/>
                </a:moveTo>
                <a:cubicBezTo>
                  <a:pt x="450533" y="966774"/>
                  <a:pt x="446246" y="967441"/>
                  <a:pt x="442341" y="968774"/>
                </a:cubicBezTo>
                <a:cubicBezTo>
                  <a:pt x="444246" y="970965"/>
                  <a:pt x="445580" y="972489"/>
                  <a:pt x="447675" y="974870"/>
                </a:cubicBezTo>
                <a:cubicBezTo>
                  <a:pt x="448342" y="971346"/>
                  <a:pt x="450342" y="968012"/>
                  <a:pt x="453581" y="965441"/>
                </a:cubicBezTo>
                <a:cubicBezTo>
                  <a:pt x="453581" y="965345"/>
                  <a:pt x="453771" y="965250"/>
                  <a:pt x="453771" y="965250"/>
                </a:cubicBezTo>
                <a:close/>
                <a:moveTo>
                  <a:pt x="2696147" y="956201"/>
                </a:moveTo>
                <a:cubicBezTo>
                  <a:pt x="2696432" y="957535"/>
                  <a:pt x="2696813" y="958773"/>
                  <a:pt x="2697194" y="960011"/>
                </a:cubicBezTo>
                <a:cubicBezTo>
                  <a:pt x="2699385" y="958773"/>
                  <a:pt x="2701576" y="958202"/>
                  <a:pt x="2704148" y="958202"/>
                </a:cubicBezTo>
                <a:cubicBezTo>
                  <a:pt x="2705100" y="958202"/>
                  <a:pt x="2705862" y="957440"/>
                  <a:pt x="2706434" y="956487"/>
                </a:cubicBezTo>
                <a:lnTo>
                  <a:pt x="2706529" y="956392"/>
                </a:lnTo>
                <a:cubicBezTo>
                  <a:pt x="2703100" y="956392"/>
                  <a:pt x="2699671" y="956297"/>
                  <a:pt x="2696147" y="956201"/>
                </a:cubicBezTo>
                <a:close/>
                <a:moveTo>
                  <a:pt x="731234" y="741698"/>
                </a:moveTo>
                <a:cubicBezTo>
                  <a:pt x="726377" y="740746"/>
                  <a:pt x="722662" y="742556"/>
                  <a:pt x="719519" y="745889"/>
                </a:cubicBezTo>
                <a:cubicBezTo>
                  <a:pt x="720662" y="746366"/>
                  <a:pt x="721709" y="746556"/>
                  <a:pt x="722757" y="746556"/>
                </a:cubicBezTo>
                <a:cubicBezTo>
                  <a:pt x="725234" y="745318"/>
                  <a:pt x="727710" y="744080"/>
                  <a:pt x="730187" y="742841"/>
                </a:cubicBezTo>
                <a:cubicBezTo>
                  <a:pt x="730472" y="742556"/>
                  <a:pt x="731139" y="741794"/>
                  <a:pt x="731139" y="741794"/>
                </a:cubicBezTo>
                <a:close/>
                <a:moveTo>
                  <a:pt x="863441" y="738650"/>
                </a:moveTo>
                <a:cubicBezTo>
                  <a:pt x="855440" y="739412"/>
                  <a:pt x="850392" y="744842"/>
                  <a:pt x="844677" y="749318"/>
                </a:cubicBezTo>
                <a:cubicBezTo>
                  <a:pt x="851630" y="749033"/>
                  <a:pt x="856678" y="745699"/>
                  <a:pt x="861346" y="741794"/>
                </a:cubicBezTo>
                <a:cubicBezTo>
                  <a:pt x="862013" y="740651"/>
                  <a:pt x="862679" y="739603"/>
                  <a:pt x="863441" y="738650"/>
                </a:cubicBezTo>
                <a:close/>
                <a:moveTo>
                  <a:pt x="787241" y="717791"/>
                </a:moveTo>
                <a:cubicBezTo>
                  <a:pt x="786194" y="717410"/>
                  <a:pt x="784955" y="717314"/>
                  <a:pt x="783431" y="717886"/>
                </a:cubicBezTo>
                <a:cubicBezTo>
                  <a:pt x="778955" y="719600"/>
                  <a:pt x="774954" y="721696"/>
                  <a:pt x="771525" y="724839"/>
                </a:cubicBezTo>
                <a:cubicBezTo>
                  <a:pt x="776954" y="722934"/>
                  <a:pt x="782193" y="720458"/>
                  <a:pt x="787241" y="717791"/>
                </a:cubicBezTo>
                <a:close/>
                <a:moveTo>
                  <a:pt x="2649855" y="712933"/>
                </a:moveTo>
                <a:cubicBezTo>
                  <a:pt x="2653189" y="715695"/>
                  <a:pt x="2655665" y="717695"/>
                  <a:pt x="2658332" y="719886"/>
                </a:cubicBezTo>
                <a:cubicBezTo>
                  <a:pt x="2659761" y="713314"/>
                  <a:pt x="2658999" y="712552"/>
                  <a:pt x="2649855" y="712933"/>
                </a:cubicBezTo>
                <a:close/>
                <a:moveTo>
                  <a:pt x="2701385" y="708837"/>
                </a:moveTo>
                <a:lnTo>
                  <a:pt x="2701393" y="708936"/>
                </a:lnTo>
                <a:lnTo>
                  <a:pt x="2699385" y="709028"/>
                </a:lnTo>
                <a:cubicBezTo>
                  <a:pt x="2699480" y="712171"/>
                  <a:pt x="2699671" y="715219"/>
                  <a:pt x="2699861" y="718267"/>
                </a:cubicBezTo>
                <a:cubicBezTo>
                  <a:pt x="2700623" y="718267"/>
                  <a:pt x="2701385" y="718267"/>
                  <a:pt x="2702147" y="718267"/>
                </a:cubicBezTo>
                <a:lnTo>
                  <a:pt x="2701393" y="708936"/>
                </a:lnTo>
                <a:lnTo>
                  <a:pt x="2701481" y="708932"/>
                </a:lnTo>
                <a:close/>
                <a:moveTo>
                  <a:pt x="2779555" y="708136"/>
                </a:moveTo>
                <a:lnTo>
                  <a:pt x="2779776" y="708361"/>
                </a:lnTo>
                <a:lnTo>
                  <a:pt x="2779510" y="708387"/>
                </a:lnTo>
                <a:lnTo>
                  <a:pt x="2779490" y="708266"/>
                </a:lnTo>
                <a:close/>
                <a:moveTo>
                  <a:pt x="2647855" y="699407"/>
                </a:moveTo>
                <a:cubicBezTo>
                  <a:pt x="2645855" y="702074"/>
                  <a:pt x="2643950" y="704646"/>
                  <a:pt x="2640997" y="708647"/>
                </a:cubicBezTo>
                <a:cubicBezTo>
                  <a:pt x="2647664" y="707408"/>
                  <a:pt x="2646426" y="702360"/>
                  <a:pt x="2647855" y="699407"/>
                </a:cubicBezTo>
                <a:close/>
                <a:moveTo>
                  <a:pt x="947071" y="697979"/>
                </a:moveTo>
                <a:cubicBezTo>
                  <a:pt x="939260" y="702646"/>
                  <a:pt x="930878" y="706646"/>
                  <a:pt x="922115" y="710361"/>
                </a:cubicBezTo>
                <a:cubicBezTo>
                  <a:pt x="907828" y="716457"/>
                  <a:pt x="894112" y="723696"/>
                  <a:pt x="880396" y="730840"/>
                </a:cubicBezTo>
                <a:cubicBezTo>
                  <a:pt x="882682" y="730840"/>
                  <a:pt x="885253" y="731030"/>
                  <a:pt x="887921" y="731507"/>
                </a:cubicBezTo>
                <a:cubicBezTo>
                  <a:pt x="888302" y="731507"/>
                  <a:pt x="888587" y="731697"/>
                  <a:pt x="888873" y="731697"/>
                </a:cubicBezTo>
                <a:cubicBezTo>
                  <a:pt x="894778" y="728935"/>
                  <a:pt x="900589" y="726077"/>
                  <a:pt x="906399" y="723125"/>
                </a:cubicBezTo>
                <a:cubicBezTo>
                  <a:pt x="908971" y="721791"/>
                  <a:pt x="911352" y="720458"/>
                  <a:pt x="913924" y="719410"/>
                </a:cubicBezTo>
                <a:cubicBezTo>
                  <a:pt x="925449" y="713219"/>
                  <a:pt x="937451" y="707789"/>
                  <a:pt x="947166" y="697979"/>
                </a:cubicBezTo>
                <a:close/>
                <a:moveTo>
                  <a:pt x="877729" y="696740"/>
                </a:moveTo>
                <a:cubicBezTo>
                  <a:pt x="876872" y="696836"/>
                  <a:pt x="876110" y="697026"/>
                  <a:pt x="875348" y="697026"/>
                </a:cubicBezTo>
                <a:lnTo>
                  <a:pt x="875348" y="696931"/>
                </a:lnTo>
                <a:cubicBezTo>
                  <a:pt x="873728" y="698169"/>
                  <a:pt x="872014" y="699407"/>
                  <a:pt x="870299" y="700455"/>
                </a:cubicBezTo>
                <a:cubicBezTo>
                  <a:pt x="863155" y="704837"/>
                  <a:pt x="856298" y="710456"/>
                  <a:pt x="848487" y="712742"/>
                </a:cubicBezTo>
                <a:cubicBezTo>
                  <a:pt x="843344" y="714266"/>
                  <a:pt x="838581" y="716171"/>
                  <a:pt x="833914" y="718362"/>
                </a:cubicBezTo>
                <a:cubicBezTo>
                  <a:pt x="832866" y="719505"/>
                  <a:pt x="831723" y="720553"/>
                  <a:pt x="830580" y="721601"/>
                </a:cubicBezTo>
                <a:cubicBezTo>
                  <a:pt x="827723" y="724458"/>
                  <a:pt x="824865" y="727316"/>
                  <a:pt x="822103" y="730173"/>
                </a:cubicBezTo>
                <a:cubicBezTo>
                  <a:pt x="835247" y="721791"/>
                  <a:pt x="850487" y="716838"/>
                  <a:pt x="864203" y="709409"/>
                </a:cubicBezTo>
                <a:cubicBezTo>
                  <a:pt x="871061" y="705694"/>
                  <a:pt x="877824" y="701979"/>
                  <a:pt x="884682" y="698264"/>
                </a:cubicBezTo>
                <a:cubicBezTo>
                  <a:pt x="883444" y="696740"/>
                  <a:pt x="881063" y="696359"/>
                  <a:pt x="877729" y="696740"/>
                </a:cubicBezTo>
                <a:close/>
                <a:moveTo>
                  <a:pt x="824198" y="690454"/>
                </a:moveTo>
                <a:cubicBezTo>
                  <a:pt x="820960" y="691787"/>
                  <a:pt x="817817" y="693216"/>
                  <a:pt x="814864" y="694931"/>
                </a:cubicBezTo>
                <a:cubicBezTo>
                  <a:pt x="817340" y="694550"/>
                  <a:pt x="819912" y="694454"/>
                  <a:pt x="822579" y="694454"/>
                </a:cubicBezTo>
                <a:cubicBezTo>
                  <a:pt x="823151" y="693121"/>
                  <a:pt x="823722" y="691787"/>
                  <a:pt x="824198" y="690549"/>
                </a:cubicBezTo>
                <a:close/>
                <a:moveTo>
                  <a:pt x="2596991" y="689692"/>
                </a:moveTo>
                <a:cubicBezTo>
                  <a:pt x="2594134" y="690549"/>
                  <a:pt x="2591181" y="691502"/>
                  <a:pt x="2588228" y="692359"/>
                </a:cubicBezTo>
                <a:cubicBezTo>
                  <a:pt x="2587466" y="695502"/>
                  <a:pt x="2585847" y="698550"/>
                  <a:pt x="2583942" y="701503"/>
                </a:cubicBezTo>
                <a:cubicBezTo>
                  <a:pt x="2584418" y="702455"/>
                  <a:pt x="2584799" y="703313"/>
                  <a:pt x="2585180" y="704075"/>
                </a:cubicBezTo>
                <a:cubicBezTo>
                  <a:pt x="2588419" y="701217"/>
                  <a:pt x="2591372" y="698931"/>
                  <a:pt x="2594039" y="696264"/>
                </a:cubicBezTo>
                <a:cubicBezTo>
                  <a:pt x="2595372" y="694835"/>
                  <a:pt x="2596991" y="692835"/>
                  <a:pt x="2596991" y="691121"/>
                </a:cubicBezTo>
                <a:close/>
                <a:moveTo>
                  <a:pt x="849725" y="682167"/>
                </a:moveTo>
                <a:cubicBezTo>
                  <a:pt x="847916" y="682262"/>
                  <a:pt x="846106" y="682358"/>
                  <a:pt x="844487" y="683024"/>
                </a:cubicBezTo>
                <a:lnTo>
                  <a:pt x="844487" y="683120"/>
                </a:lnTo>
                <a:cubicBezTo>
                  <a:pt x="838867" y="685406"/>
                  <a:pt x="832961" y="687311"/>
                  <a:pt x="827246" y="689501"/>
                </a:cubicBezTo>
                <a:cubicBezTo>
                  <a:pt x="834485" y="689501"/>
                  <a:pt x="841343" y="689787"/>
                  <a:pt x="848011" y="689216"/>
                </a:cubicBezTo>
                <a:cubicBezTo>
                  <a:pt x="851726" y="688930"/>
                  <a:pt x="852297" y="686072"/>
                  <a:pt x="850202" y="683405"/>
                </a:cubicBezTo>
                <a:cubicBezTo>
                  <a:pt x="850297" y="683405"/>
                  <a:pt x="850487" y="683405"/>
                  <a:pt x="850583" y="683405"/>
                </a:cubicBezTo>
                <a:cubicBezTo>
                  <a:pt x="850297" y="682929"/>
                  <a:pt x="850011" y="682548"/>
                  <a:pt x="849725" y="682167"/>
                </a:cubicBezTo>
                <a:close/>
                <a:moveTo>
                  <a:pt x="2769680" y="679024"/>
                </a:moveTo>
                <a:cubicBezTo>
                  <a:pt x="2767394" y="680548"/>
                  <a:pt x="2765774" y="681691"/>
                  <a:pt x="2764060" y="682834"/>
                </a:cubicBezTo>
                <a:cubicBezTo>
                  <a:pt x="2764346" y="686358"/>
                  <a:pt x="2764822" y="689025"/>
                  <a:pt x="2764631" y="691787"/>
                </a:cubicBezTo>
                <a:cubicBezTo>
                  <a:pt x="2764441" y="694454"/>
                  <a:pt x="2763869" y="697026"/>
                  <a:pt x="2766631" y="699026"/>
                </a:cubicBezTo>
                <a:cubicBezTo>
                  <a:pt x="2768441" y="694835"/>
                  <a:pt x="2770061" y="691121"/>
                  <a:pt x="2771870" y="686834"/>
                </a:cubicBezTo>
                <a:cubicBezTo>
                  <a:pt x="2771299" y="684834"/>
                  <a:pt x="2770537" y="682167"/>
                  <a:pt x="2769680" y="679024"/>
                </a:cubicBezTo>
                <a:close/>
                <a:moveTo>
                  <a:pt x="2763107" y="673690"/>
                </a:moveTo>
                <a:cubicBezTo>
                  <a:pt x="2760060" y="675785"/>
                  <a:pt x="2757869" y="677024"/>
                  <a:pt x="2755964" y="678643"/>
                </a:cubicBezTo>
                <a:cubicBezTo>
                  <a:pt x="2754916" y="679595"/>
                  <a:pt x="2753678" y="681786"/>
                  <a:pt x="2754059" y="682358"/>
                </a:cubicBezTo>
                <a:cubicBezTo>
                  <a:pt x="2757202" y="687311"/>
                  <a:pt x="2754630" y="691406"/>
                  <a:pt x="2751963" y="695502"/>
                </a:cubicBezTo>
                <a:cubicBezTo>
                  <a:pt x="2753582" y="697026"/>
                  <a:pt x="2754821" y="698169"/>
                  <a:pt x="2756249" y="699503"/>
                </a:cubicBezTo>
                <a:cubicBezTo>
                  <a:pt x="2758535" y="693502"/>
                  <a:pt x="2761869" y="688073"/>
                  <a:pt x="2757869" y="682453"/>
                </a:cubicBezTo>
                <a:cubicBezTo>
                  <a:pt x="2759488" y="679405"/>
                  <a:pt x="2763869" y="679119"/>
                  <a:pt x="2763107" y="673690"/>
                </a:cubicBezTo>
                <a:close/>
                <a:moveTo>
                  <a:pt x="2786253" y="661974"/>
                </a:moveTo>
                <a:cubicBezTo>
                  <a:pt x="2785586" y="662069"/>
                  <a:pt x="2784824" y="662069"/>
                  <a:pt x="2784062" y="662069"/>
                </a:cubicBezTo>
                <a:cubicBezTo>
                  <a:pt x="2783491" y="665784"/>
                  <a:pt x="2783205" y="669118"/>
                  <a:pt x="2777871" y="669118"/>
                </a:cubicBezTo>
                <a:cubicBezTo>
                  <a:pt x="2777395" y="667022"/>
                  <a:pt x="2776919" y="664927"/>
                  <a:pt x="2776347" y="662450"/>
                </a:cubicBezTo>
                <a:cubicBezTo>
                  <a:pt x="2775014" y="663022"/>
                  <a:pt x="2773775" y="663689"/>
                  <a:pt x="2772061" y="664451"/>
                </a:cubicBezTo>
                <a:cubicBezTo>
                  <a:pt x="2772061" y="663879"/>
                  <a:pt x="2772061" y="663212"/>
                  <a:pt x="2772061" y="662641"/>
                </a:cubicBezTo>
                <a:lnTo>
                  <a:pt x="2771585" y="662546"/>
                </a:lnTo>
                <a:cubicBezTo>
                  <a:pt x="2768632" y="662736"/>
                  <a:pt x="2765679" y="663022"/>
                  <a:pt x="2762726" y="663212"/>
                </a:cubicBezTo>
                <a:cubicBezTo>
                  <a:pt x="2764917" y="665784"/>
                  <a:pt x="2766536" y="667975"/>
                  <a:pt x="2766060" y="670451"/>
                </a:cubicBezTo>
                <a:cubicBezTo>
                  <a:pt x="2769680" y="673214"/>
                  <a:pt x="2772442" y="675404"/>
                  <a:pt x="2775966" y="678071"/>
                </a:cubicBezTo>
                <a:cubicBezTo>
                  <a:pt x="2778538" y="676833"/>
                  <a:pt x="2779395" y="670928"/>
                  <a:pt x="2785681" y="672452"/>
                </a:cubicBezTo>
                <a:cubicBezTo>
                  <a:pt x="2784920" y="674928"/>
                  <a:pt x="2784539" y="677690"/>
                  <a:pt x="2783205" y="679976"/>
                </a:cubicBezTo>
                <a:cubicBezTo>
                  <a:pt x="2780252" y="684929"/>
                  <a:pt x="2780062" y="684834"/>
                  <a:pt x="2784158" y="689025"/>
                </a:cubicBezTo>
                <a:cubicBezTo>
                  <a:pt x="2784443" y="689311"/>
                  <a:pt x="2784634" y="689882"/>
                  <a:pt x="2785110" y="690740"/>
                </a:cubicBezTo>
                <a:cubicBezTo>
                  <a:pt x="2783967" y="693455"/>
                  <a:pt x="2784062" y="696669"/>
                  <a:pt x="2783693" y="699788"/>
                </a:cubicBezTo>
                <a:lnTo>
                  <a:pt x="2779555" y="708136"/>
                </a:lnTo>
                <a:lnTo>
                  <a:pt x="2774347" y="702836"/>
                </a:lnTo>
                <a:cubicBezTo>
                  <a:pt x="2773299" y="704741"/>
                  <a:pt x="2771775" y="706742"/>
                  <a:pt x="2773871" y="708932"/>
                </a:cubicBezTo>
                <a:lnTo>
                  <a:pt x="2779510" y="708387"/>
                </a:lnTo>
                <a:lnTo>
                  <a:pt x="2781395" y="719696"/>
                </a:lnTo>
                <a:cubicBezTo>
                  <a:pt x="2781586" y="720839"/>
                  <a:pt x="2781205" y="722267"/>
                  <a:pt x="2780729" y="723315"/>
                </a:cubicBezTo>
                <a:cubicBezTo>
                  <a:pt x="2778919" y="727220"/>
                  <a:pt x="2778252" y="728744"/>
                  <a:pt x="2778347" y="731316"/>
                </a:cubicBezTo>
                <a:cubicBezTo>
                  <a:pt x="2786063" y="731316"/>
                  <a:pt x="2792063" y="731697"/>
                  <a:pt x="2797302" y="729887"/>
                </a:cubicBezTo>
                <a:cubicBezTo>
                  <a:pt x="2798636" y="726268"/>
                  <a:pt x="2798731" y="722172"/>
                  <a:pt x="2800160" y="718648"/>
                </a:cubicBezTo>
                <a:cubicBezTo>
                  <a:pt x="2802446" y="713314"/>
                  <a:pt x="2806351" y="710171"/>
                  <a:pt x="2812733" y="710171"/>
                </a:cubicBezTo>
                <a:cubicBezTo>
                  <a:pt x="2815685" y="710266"/>
                  <a:pt x="2818543" y="708742"/>
                  <a:pt x="2821400" y="707885"/>
                </a:cubicBezTo>
                <a:cubicBezTo>
                  <a:pt x="2832830" y="704646"/>
                  <a:pt x="2842736" y="707980"/>
                  <a:pt x="2851785" y="714933"/>
                </a:cubicBezTo>
                <a:cubicBezTo>
                  <a:pt x="2853404" y="716171"/>
                  <a:pt x="2855024" y="717410"/>
                  <a:pt x="2856548" y="718648"/>
                </a:cubicBezTo>
                <a:cubicBezTo>
                  <a:pt x="2856262" y="721601"/>
                  <a:pt x="2856548" y="723982"/>
                  <a:pt x="2857214" y="725887"/>
                </a:cubicBezTo>
                <a:cubicBezTo>
                  <a:pt x="2865692" y="723887"/>
                  <a:pt x="2874360" y="721886"/>
                  <a:pt x="2883027" y="719600"/>
                </a:cubicBezTo>
                <a:cubicBezTo>
                  <a:pt x="2884456" y="719219"/>
                  <a:pt x="2885789" y="719124"/>
                  <a:pt x="2887028" y="719219"/>
                </a:cubicBezTo>
                <a:cubicBezTo>
                  <a:pt x="2887789" y="716743"/>
                  <a:pt x="2887218" y="714171"/>
                  <a:pt x="2885123" y="713314"/>
                </a:cubicBezTo>
                <a:cubicBezTo>
                  <a:pt x="2880646" y="711599"/>
                  <a:pt x="2879598" y="708551"/>
                  <a:pt x="2880931" y="703884"/>
                </a:cubicBezTo>
                <a:cubicBezTo>
                  <a:pt x="2878741" y="704932"/>
                  <a:pt x="2877598" y="705408"/>
                  <a:pt x="2876455" y="705884"/>
                </a:cubicBezTo>
                <a:cubicBezTo>
                  <a:pt x="2876550" y="703503"/>
                  <a:pt x="2876645" y="701312"/>
                  <a:pt x="2876741" y="698074"/>
                </a:cubicBezTo>
                <a:cubicBezTo>
                  <a:pt x="2873502" y="700265"/>
                  <a:pt x="2871311" y="701789"/>
                  <a:pt x="2868454" y="703694"/>
                </a:cubicBezTo>
                <a:cubicBezTo>
                  <a:pt x="2866835" y="698169"/>
                  <a:pt x="2871026" y="695693"/>
                  <a:pt x="2872454" y="692264"/>
                </a:cubicBezTo>
                <a:cubicBezTo>
                  <a:pt x="2873121" y="690644"/>
                  <a:pt x="2873788" y="688930"/>
                  <a:pt x="2874455" y="687215"/>
                </a:cubicBezTo>
                <a:cubicBezTo>
                  <a:pt x="2871978" y="686739"/>
                  <a:pt x="2869692" y="685787"/>
                  <a:pt x="2867787" y="683977"/>
                </a:cubicBezTo>
                <a:cubicBezTo>
                  <a:pt x="2862072" y="678643"/>
                  <a:pt x="2854738" y="678071"/>
                  <a:pt x="2846451" y="678929"/>
                </a:cubicBezTo>
                <a:cubicBezTo>
                  <a:pt x="2841784" y="679405"/>
                  <a:pt x="2837212" y="679786"/>
                  <a:pt x="2832545" y="680072"/>
                </a:cubicBezTo>
                <a:cubicBezTo>
                  <a:pt x="2832545" y="681500"/>
                  <a:pt x="2832259" y="683120"/>
                  <a:pt x="2831306" y="684929"/>
                </a:cubicBezTo>
                <a:cubicBezTo>
                  <a:pt x="2833116" y="684072"/>
                  <a:pt x="2834831" y="683120"/>
                  <a:pt x="2836640" y="682262"/>
                </a:cubicBezTo>
                <a:cubicBezTo>
                  <a:pt x="2832068" y="691311"/>
                  <a:pt x="2824353" y="695597"/>
                  <a:pt x="2815400" y="698264"/>
                </a:cubicBezTo>
                <a:cubicBezTo>
                  <a:pt x="2813971" y="696645"/>
                  <a:pt x="2812828" y="695407"/>
                  <a:pt x="2811685" y="694169"/>
                </a:cubicBezTo>
                <a:cubicBezTo>
                  <a:pt x="2808351" y="694931"/>
                  <a:pt x="2805970" y="700169"/>
                  <a:pt x="2801874" y="695312"/>
                </a:cubicBezTo>
                <a:cubicBezTo>
                  <a:pt x="2803589" y="694454"/>
                  <a:pt x="2805018" y="693692"/>
                  <a:pt x="2806827" y="692740"/>
                </a:cubicBezTo>
                <a:cubicBezTo>
                  <a:pt x="2805875" y="691978"/>
                  <a:pt x="2805208" y="691025"/>
                  <a:pt x="2804827" y="691121"/>
                </a:cubicBezTo>
                <a:cubicBezTo>
                  <a:pt x="2801969" y="691883"/>
                  <a:pt x="2799207" y="692835"/>
                  <a:pt x="2795778" y="693883"/>
                </a:cubicBezTo>
                <a:cubicBezTo>
                  <a:pt x="2795302" y="692359"/>
                  <a:pt x="2794730" y="690835"/>
                  <a:pt x="2794254" y="689216"/>
                </a:cubicBezTo>
                <a:cubicBezTo>
                  <a:pt x="2793492" y="686549"/>
                  <a:pt x="2793206" y="683501"/>
                  <a:pt x="2791778" y="681215"/>
                </a:cubicBezTo>
                <a:cubicBezTo>
                  <a:pt x="2790158" y="678738"/>
                  <a:pt x="2789968" y="676833"/>
                  <a:pt x="2790825" y="674071"/>
                </a:cubicBezTo>
                <a:cubicBezTo>
                  <a:pt x="2790920" y="673785"/>
                  <a:pt x="2791016" y="673499"/>
                  <a:pt x="2791016" y="673214"/>
                </a:cubicBezTo>
                <a:cubicBezTo>
                  <a:pt x="2790539" y="672928"/>
                  <a:pt x="2789968" y="672642"/>
                  <a:pt x="2789492" y="672356"/>
                </a:cubicBezTo>
                <a:cubicBezTo>
                  <a:pt x="2790158" y="671880"/>
                  <a:pt x="2790635" y="671499"/>
                  <a:pt x="2791111" y="671118"/>
                </a:cubicBezTo>
                <a:cubicBezTo>
                  <a:pt x="2790920" y="669785"/>
                  <a:pt x="2790254" y="668451"/>
                  <a:pt x="2788920" y="667118"/>
                </a:cubicBezTo>
                <a:cubicBezTo>
                  <a:pt x="2787682" y="665879"/>
                  <a:pt x="2787015" y="664165"/>
                  <a:pt x="2786253" y="661974"/>
                </a:cubicBezTo>
                <a:close/>
                <a:moveTo>
                  <a:pt x="2858262" y="649973"/>
                </a:moveTo>
                <a:cubicBezTo>
                  <a:pt x="2856357" y="650068"/>
                  <a:pt x="2854452" y="650258"/>
                  <a:pt x="2852547" y="650354"/>
                </a:cubicBezTo>
                <a:cubicBezTo>
                  <a:pt x="2852261" y="650830"/>
                  <a:pt x="2851976" y="651306"/>
                  <a:pt x="2851690" y="651782"/>
                </a:cubicBezTo>
                <a:cubicBezTo>
                  <a:pt x="2853214" y="654449"/>
                  <a:pt x="2854928" y="656926"/>
                  <a:pt x="2855976" y="659593"/>
                </a:cubicBezTo>
                <a:cubicBezTo>
                  <a:pt x="2856262" y="660164"/>
                  <a:pt x="2854357" y="661688"/>
                  <a:pt x="2853595" y="662641"/>
                </a:cubicBezTo>
                <a:cubicBezTo>
                  <a:pt x="2850356" y="661784"/>
                  <a:pt x="2852452" y="656640"/>
                  <a:pt x="2848547" y="657593"/>
                </a:cubicBezTo>
                <a:cubicBezTo>
                  <a:pt x="2846165" y="658259"/>
                  <a:pt x="2843975" y="659498"/>
                  <a:pt x="2840736" y="660926"/>
                </a:cubicBezTo>
                <a:cubicBezTo>
                  <a:pt x="2842355" y="657402"/>
                  <a:pt x="2843784" y="654354"/>
                  <a:pt x="2845213" y="651116"/>
                </a:cubicBezTo>
                <a:cubicBezTo>
                  <a:pt x="2840355" y="651782"/>
                  <a:pt x="2835497" y="652735"/>
                  <a:pt x="2830925" y="654449"/>
                </a:cubicBezTo>
                <a:cubicBezTo>
                  <a:pt x="2831497" y="657212"/>
                  <a:pt x="2831687" y="660164"/>
                  <a:pt x="2831402" y="663403"/>
                </a:cubicBezTo>
                <a:cubicBezTo>
                  <a:pt x="2829497" y="661974"/>
                  <a:pt x="2828163" y="661022"/>
                  <a:pt x="2825782" y="659307"/>
                </a:cubicBezTo>
                <a:cubicBezTo>
                  <a:pt x="2825877" y="661879"/>
                  <a:pt x="2825782" y="663784"/>
                  <a:pt x="2826068" y="665594"/>
                </a:cubicBezTo>
                <a:cubicBezTo>
                  <a:pt x="2832354" y="665022"/>
                  <a:pt x="2838545" y="664546"/>
                  <a:pt x="2844832" y="664165"/>
                </a:cubicBezTo>
                <a:cubicBezTo>
                  <a:pt x="2844832" y="663689"/>
                  <a:pt x="2845403" y="662927"/>
                  <a:pt x="2845403" y="662927"/>
                </a:cubicBezTo>
                <a:lnTo>
                  <a:pt x="2845499" y="663022"/>
                </a:lnTo>
                <a:cubicBezTo>
                  <a:pt x="2845785" y="662831"/>
                  <a:pt x="2846356" y="663022"/>
                  <a:pt x="2846832" y="663022"/>
                </a:cubicBezTo>
                <a:cubicBezTo>
                  <a:pt x="2846737" y="663403"/>
                  <a:pt x="2846642" y="663784"/>
                  <a:pt x="2846546" y="664165"/>
                </a:cubicBezTo>
                <a:cubicBezTo>
                  <a:pt x="2853023" y="663784"/>
                  <a:pt x="2859500" y="663593"/>
                  <a:pt x="2865977" y="663403"/>
                </a:cubicBezTo>
                <a:cubicBezTo>
                  <a:pt x="2865120" y="660069"/>
                  <a:pt x="2864263" y="656640"/>
                  <a:pt x="2863310" y="653021"/>
                </a:cubicBezTo>
                <a:cubicBezTo>
                  <a:pt x="2862453" y="653116"/>
                  <a:pt x="2860358" y="653306"/>
                  <a:pt x="2859214" y="653497"/>
                </a:cubicBezTo>
                <a:cubicBezTo>
                  <a:pt x="2858834" y="652163"/>
                  <a:pt x="2858548" y="651020"/>
                  <a:pt x="2858262" y="649973"/>
                </a:cubicBezTo>
                <a:close/>
                <a:moveTo>
                  <a:pt x="2876360" y="649782"/>
                </a:moveTo>
                <a:cubicBezTo>
                  <a:pt x="2874740" y="652925"/>
                  <a:pt x="2873121" y="655973"/>
                  <a:pt x="2871502" y="659117"/>
                </a:cubicBezTo>
                <a:cubicBezTo>
                  <a:pt x="2872073" y="659402"/>
                  <a:pt x="2872645" y="659593"/>
                  <a:pt x="2873216" y="659879"/>
                </a:cubicBezTo>
                <a:cubicBezTo>
                  <a:pt x="2874645" y="656831"/>
                  <a:pt x="2876169" y="653687"/>
                  <a:pt x="2877693" y="650544"/>
                </a:cubicBezTo>
                <a:lnTo>
                  <a:pt x="2877693" y="650449"/>
                </a:lnTo>
                <a:cubicBezTo>
                  <a:pt x="2877312" y="650258"/>
                  <a:pt x="2876836" y="649973"/>
                  <a:pt x="2876360" y="649782"/>
                </a:cubicBezTo>
                <a:close/>
                <a:moveTo>
                  <a:pt x="2724817" y="646544"/>
                </a:moveTo>
                <a:lnTo>
                  <a:pt x="2718591" y="647676"/>
                </a:lnTo>
                <a:lnTo>
                  <a:pt x="2718626" y="647591"/>
                </a:lnTo>
                <a:lnTo>
                  <a:pt x="2718530" y="647687"/>
                </a:lnTo>
                <a:lnTo>
                  <a:pt x="2718591" y="647676"/>
                </a:lnTo>
                <a:lnTo>
                  <a:pt x="2715101" y="656164"/>
                </a:lnTo>
                <a:cubicBezTo>
                  <a:pt x="2715578" y="657212"/>
                  <a:pt x="2716244" y="657878"/>
                  <a:pt x="2717006" y="658355"/>
                </a:cubicBezTo>
                <a:cubicBezTo>
                  <a:pt x="2718435" y="652259"/>
                  <a:pt x="2721102" y="648544"/>
                  <a:pt x="2724817" y="646544"/>
                </a:cubicBezTo>
                <a:close/>
                <a:moveTo>
                  <a:pt x="2741771" y="641495"/>
                </a:moveTo>
                <a:cubicBezTo>
                  <a:pt x="2742057" y="642829"/>
                  <a:pt x="2742343" y="643972"/>
                  <a:pt x="2742629" y="645210"/>
                </a:cubicBezTo>
                <a:cubicBezTo>
                  <a:pt x="2744819" y="645401"/>
                  <a:pt x="2747010" y="645591"/>
                  <a:pt x="2749201" y="645782"/>
                </a:cubicBezTo>
                <a:lnTo>
                  <a:pt x="2749201" y="645686"/>
                </a:lnTo>
                <a:cubicBezTo>
                  <a:pt x="2747772" y="643305"/>
                  <a:pt x="2746153" y="641114"/>
                  <a:pt x="2741771" y="641495"/>
                </a:cubicBezTo>
                <a:close/>
                <a:moveTo>
                  <a:pt x="2819114" y="632447"/>
                </a:moveTo>
                <a:cubicBezTo>
                  <a:pt x="2818924" y="639495"/>
                  <a:pt x="2809399" y="634352"/>
                  <a:pt x="2810351" y="641972"/>
                </a:cubicBezTo>
                <a:cubicBezTo>
                  <a:pt x="2815400" y="642162"/>
                  <a:pt x="2820448" y="642257"/>
                  <a:pt x="2825687" y="642448"/>
                </a:cubicBezTo>
                <a:cubicBezTo>
                  <a:pt x="2827973" y="642162"/>
                  <a:pt x="2830449" y="641591"/>
                  <a:pt x="2832545" y="640733"/>
                </a:cubicBezTo>
                <a:cubicBezTo>
                  <a:pt x="2833402" y="640448"/>
                  <a:pt x="2834164" y="640162"/>
                  <a:pt x="2834926" y="639876"/>
                </a:cubicBezTo>
                <a:cubicBezTo>
                  <a:pt x="2833497" y="639495"/>
                  <a:pt x="2832354" y="638257"/>
                  <a:pt x="2832068" y="635399"/>
                </a:cubicBezTo>
                <a:cubicBezTo>
                  <a:pt x="2827687" y="638543"/>
                  <a:pt x="2823496" y="638257"/>
                  <a:pt x="2819210" y="632447"/>
                </a:cubicBezTo>
                <a:close/>
                <a:moveTo>
                  <a:pt x="2880455" y="632256"/>
                </a:moveTo>
                <a:cubicBezTo>
                  <a:pt x="2877788" y="632542"/>
                  <a:pt x="2875121" y="632732"/>
                  <a:pt x="2872454" y="632732"/>
                </a:cubicBezTo>
                <a:lnTo>
                  <a:pt x="2873736" y="635114"/>
                </a:lnTo>
                <a:lnTo>
                  <a:pt x="2873693" y="635114"/>
                </a:lnTo>
                <a:lnTo>
                  <a:pt x="2873788" y="635209"/>
                </a:lnTo>
                <a:lnTo>
                  <a:pt x="2873736" y="635114"/>
                </a:lnTo>
                <a:lnTo>
                  <a:pt x="2880455" y="635018"/>
                </a:lnTo>
                <a:cubicBezTo>
                  <a:pt x="2880455" y="634352"/>
                  <a:pt x="2880455" y="633590"/>
                  <a:pt x="2880455" y="632828"/>
                </a:cubicBezTo>
                <a:cubicBezTo>
                  <a:pt x="2880455" y="632637"/>
                  <a:pt x="2880455" y="632447"/>
                  <a:pt x="2880455" y="632256"/>
                </a:cubicBezTo>
                <a:close/>
                <a:moveTo>
                  <a:pt x="2760917" y="631304"/>
                </a:moveTo>
                <a:lnTo>
                  <a:pt x="2760624" y="631869"/>
                </a:lnTo>
                <a:lnTo>
                  <a:pt x="2753297" y="640733"/>
                </a:lnTo>
                <a:cubicBezTo>
                  <a:pt x="2753963" y="641114"/>
                  <a:pt x="2754725" y="641591"/>
                  <a:pt x="2755392" y="641972"/>
                </a:cubicBezTo>
                <a:cubicBezTo>
                  <a:pt x="2756154" y="640543"/>
                  <a:pt x="2756916" y="639114"/>
                  <a:pt x="2757678" y="637590"/>
                </a:cubicBezTo>
                <a:cubicBezTo>
                  <a:pt x="2757488" y="637495"/>
                  <a:pt x="2757297" y="637495"/>
                  <a:pt x="2757106" y="637495"/>
                </a:cubicBezTo>
                <a:cubicBezTo>
                  <a:pt x="2757202" y="637019"/>
                  <a:pt x="2757202" y="636447"/>
                  <a:pt x="2757488" y="636257"/>
                </a:cubicBezTo>
                <a:cubicBezTo>
                  <a:pt x="2757678" y="636066"/>
                  <a:pt x="2757964" y="636257"/>
                  <a:pt x="2758345" y="636257"/>
                </a:cubicBezTo>
                <a:lnTo>
                  <a:pt x="2760624" y="631869"/>
                </a:lnTo>
                <a:lnTo>
                  <a:pt x="2761012" y="631399"/>
                </a:lnTo>
                <a:close/>
                <a:moveTo>
                  <a:pt x="2725960" y="622636"/>
                </a:moveTo>
                <a:cubicBezTo>
                  <a:pt x="2725198" y="624541"/>
                  <a:pt x="2724055" y="626446"/>
                  <a:pt x="2723864" y="628351"/>
                </a:cubicBezTo>
                <a:cubicBezTo>
                  <a:pt x="2723674" y="630923"/>
                  <a:pt x="2725484" y="629970"/>
                  <a:pt x="2726817" y="629399"/>
                </a:cubicBezTo>
                <a:cubicBezTo>
                  <a:pt x="2727770" y="630351"/>
                  <a:pt x="2728722" y="631399"/>
                  <a:pt x="2729865" y="632447"/>
                </a:cubicBezTo>
                <a:lnTo>
                  <a:pt x="2729960" y="632351"/>
                </a:lnTo>
                <a:cubicBezTo>
                  <a:pt x="2731741" y="628858"/>
                  <a:pt x="2731932" y="626001"/>
                  <a:pt x="2730532" y="623779"/>
                </a:cubicBezTo>
                <a:cubicBezTo>
                  <a:pt x="2729294" y="625684"/>
                  <a:pt x="2728055" y="627494"/>
                  <a:pt x="2726817" y="629399"/>
                </a:cubicBezTo>
                <a:cubicBezTo>
                  <a:pt x="2726531" y="627113"/>
                  <a:pt x="2726246" y="624922"/>
                  <a:pt x="2725960" y="622636"/>
                </a:cubicBezTo>
                <a:close/>
                <a:moveTo>
                  <a:pt x="2747486" y="613397"/>
                </a:moveTo>
                <a:cubicBezTo>
                  <a:pt x="2744248" y="618254"/>
                  <a:pt x="2742629" y="632351"/>
                  <a:pt x="2744819" y="638066"/>
                </a:cubicBezTo>
                <a:cubicBezTo>
                  <a:pt x="2746629" y="631113"/>
                  <a:pt x="2748058" y="624065"/>
                  <a:pt x="2749296" y="616921"/>
                </a:cubicBezTo>
                <a:cubicBezTo>
                  <a:pt x="2749391" y="616159"/>
                  <a:pt x="2748439" y="615111"/>
                  <a:pt x="2747486" y="613397"/>
                </a:cubicBezTo>
                <a:close/>
                <a:moveTo>
                  <a:pt x="2844451" y="605396"/>
                </a:moveTo>
                <a:cubicBezTo>
                  <a:pt x="2839879" y="607301"/>
                  <a:pt x="2836450" y="608729"/>
                  <a:pt x="2836640" y="613778"/>
                </a:cubicBezTo>
                <a:cubicBezTo>
                  <a:pt x="2839784" y="613968"/>
                  <a:pt x="2842546" y="614063"/>
                  <a:pt x="2846451" y="614254"/>
                </a:cubicBezTo>
                <a:cubicBezTo>
                  <a:pt x="2845689" y="611015"/>
                  <a:pt x="2845118" y="608444"/>
                  <a:pt x="2844451" y="605396"/>
                </a:cubicBezTo>
                <a:close/>
                <a:moveTo>
                  <a:pt x="2865596" y="601967"/>
                </a:moveTo>
                <a:lnTo>
                  <a:pt x="2865596" y="602062"/>
                </a:lnTo>
                <a:cubicBezTo>
                  <a:pt x="2860929" y="610730"/>
                  <a:pt x="2855595" y="602443"/>
                  <a:pt x="2848642" y="602348"/>
                </a:cubicBezTo>
                <a:cubicBezTo>
                  <a:pt x="2853023" y="605872"/>
                  <a:pt x="2855976" y="608158"/>
                  <a:pt x="2858929" y="610444"/>
                </a:cubicBezTo>
                <a:cubicBezTo>
                  <a:pt x="2860929" y="611968"/>
                  <a:pt x="2861977" y="613682"/>
                  <a:pt x="2861881" y="615968"/>
                </a:cubicBezTo>
                <a:cubicBezTo>
                  <a:pt x="2869216" y="616254"/>
                  <a:pt x="2876264" y="617492"/>
                  <a:pt x="2883122" y="619969"/>
                </a:cubicBezTo>
                <a:cubicBezTo>
                  <a:pt x="2882075" y="616730"/>
                  <a:pt x="2881218" y="613682"/>
                  <a:pt x="2879979" y="609777"/>
                </a:cubicBezTo>
                <a:cubicBezTo>
                  <a:pt x="2877312" y="605681"/>
                  <a:pt x="2868930" y="609015"/>
                  <a:pt x="2865596" y="601967"/>
                </a:cubicBezTo>
                <a:close/>
                <a:moveTo>
                  <a:pt x="3219588" y="594089"/>
                </a:moveTo>
                <a:lnTo>
                  <a:pt x="3219069" y="595299"/>
                </a:lnTo>
                <a:lnTo>
                  <a:pt x="3218962" y="594494"/>
                </a:lnTo>
                <a:close/>
                <a:moveTo>
                  <a:pt x="2706910" y="593966"/>
                </a:moveTo>
                <a:cubicBezTo>
                  <a:pt x="2705481" y="594347"/>
                  <a:pt x="2704148" y="594632"/>
                  <a:pt x="2702814" y="594918"/>
                </a:cubicBezTo>
                <a:cubicBezTo>
                  <a:pt x="2703576" y="598538"/>
                  <a:pt x="2704243" y="602443"/>
                  <a:pt x="2705100" y="606634"/>
                </a:cubicBezTo>
                <a:cubicBezTo>
                  <a:pt x="2706719" y="601776"/>
                  <a:pt x="2707767" y="598823"/>
                  <a:pt x="2708243" y="597395"/>
                </a:cubicBezTo>
                <a:cubicBezTo>
                  <a:pt x="2707767" y="596252"/>
                  <a:pt x="2707386" y="595109"/>
                  <a:pt x="2706910" y="593966"/>
                </a:cubicBezTo>
                <a:close/>
                <a:moveTo>
                  <a:pt x="2773394" y="545483"/>
                </a:moveTo>
                <a:cubicBezTo>
                  <a:pt x="2771680" y="545769"/>
                  <a:pt x="2770156" y="545960"/>
                  <a:pt x="2768727" y="546245"/>
                </a:cubicBezTo>
                <a:lnTo>
                  <a:pt x="2768727" y="546341"/>
                </a:lnTo>
                <a:cubicBezTo>
                  <a:pt x="2768346" y="547103"/>
                  <a:pt x="2767775" y="547769"/>
                  <a:pt x="2767203" y="548341"/>
                </a:cubicBezTo>
                <a:cubicBezTo>
                  <a:pt x="2769489" y="550151"/>
                  <a:pt x="2771870" y="552151"/>
                  <a:pt x="2774918" y="554627"/>
                </a:cubicBezTo>
                <a:cubicBezTo>
                  <a:pt x="2774252" y="551008"/>
                  <a:pt x="2773871" y="548627"/>
                  <a:pt x="2773394" y="545483"/>
                </a:cubicBezTo>
                <a:close/>
                <a:moveTo>
                  <a:pt x="3015425" y="525195"/>
                </a:moveTo>
                <a:cubicBezTo>
                  <a:pt x="3013043" y="525100"/>
                  <a:pt x="3010376" y="523957"/>
                  <a:pt x="3008471" y="526910"/>
                </a:cubicBezTo>
                <a:cubicBezTo>
                  <a:pt x="3009043" y="527291"/>
                  <a:pt x="3009614" y="527576"/>
                  <a:pt x="3010186" y="527672"/>
                </a:cubicBezTo>
                <a:cubicBezTo>
                  <a:pt x="3011329" y="527291"/>
                  <a:pt x="3012472" y="527005"/>
                  <a:pt x="3013520" y="526814"/>
                </a:cubicBezTo>
                <a:cubicBezTo>
                  <a:pt x="3014186" y="526338"/>
                  <a:pt x="3014758" y="525671"/>
                  <a:pt x="3015425" y="525195"/>
                </a:cubicBezTo>
                <a:close/>
                <a:moveTo>
                  <a:pt x="3169253" y="518528"/>
                </a:moveTo>
                <a:cubicBezTo>
                  <a:pt x="3161538" y="526052"/>
                  <a:pt x="3154489" y="533291"/>
                  <a:pt x="3149441" y="541673"/>
                </a:cubicBezTo>
                <a:cubicBezTo>
                  <a:pt x="3160205" y="537482"/>
                  <a:pt x="3169635" y="532053"/>
                  <a:pt x="3174587" y="521957"/>
                </a:cubicBezTo>
                <a:cubicBezTo>
                  <a:pt x="3172111" y="522052"/>
                  <a:pt x="3169920" y="521766"/>
                  <a:pt x="3169253" y="518528"/>
                </a:cubicBezTo>
                <a:close/>
                <a:moveTo>
                  <a:pt x="3132392" y="516432"/>
                </a:moveTo>
                <a:cubicBezTo>
                  <a:pt x="3126486" y="517956"/>
                  <a:pt x="3120485" y="519480"/>
                  <a:pt x="3114961" y="521766"/>
                </a:cubicBezTo>
                <a:cubicBezTo>
                  <a:pt x="3100006" y="527957"/>
                  <a:pt x="3084195" y="532625"/>
                  <a:pt x="3070289" y="541007"/>
                </a:cubicBezTo>
                <a:cubicBezTo>
                  <a:pt x="3066860" y="543102"/>
                  <a:pt x="3062288" y="543674"/>
                  <a:pt x="3058192" y="544912"/>
                </a:cubicBezTo>
                <a:cubicBezTo>
                  <a:pt x="3054763" y="545960"/>
                  <a:pt x="3051048" y="546436"/>
                  <a:pt x="3047810" y="547865"/>
                </a:cubicBezTo>
                <a:cubicBezTo>
                  <a:pt x="3042571" y="550246"/>
                  <a:pt x="3037237" y="552627"/>
                  <a:pt x="3031903" y="554627"/>
                </a:cubicBezTo>
                <a:cubicBezTo>
                  <a:pt x="3030950" y="558152"/>
                  <a:pt x="3029045" y="560247"/>
                  <a:pt x="3023997" y="559771"/>
                </a:cubicBezTo>
                <a:cubicBezTo>
                  <a:pt x="3024569" y="558628"/>
                  <a:pt x="3025045" y="557675"/>
                  <a:pt x="3025521" y="556818"/>
                </a:cubicBezTo>
                <a:cubicBezTo>
                  <a:pt x="3019425" y="558818"/>
                  <a:pt x="3013139" y="560152"/>
                  <a:pt x="3006471" y="560533"/>
                </a:cubicBezTo>
                <a:cubicBezTo>
                  <a:pt x="2986278" y="568534"/>
                  <a:pt x="2964752" y="568248"/>
                  <a:pt x="2943797" y="571963"/>
                </a:cubicBezTo>
                <a:cubicBezTo>
                  <a:pt x="2934653" y="573582"/>
                  <a:pt x="2926080" y="574725"/>
                  <a:pt x="2918079" y="579773"/>
                </a:cubicBezTo>
                <a:cubicBezTo>
                  <a:pt x="2914269" y="582155"/>
                  <a:pt x="2910269" y="583964"/>
                  <a:pt x="2906078" y="584822"/>
                </a:cubicBezTo>
                <a:cubicBezTo>
                  <a:pt x="2905220" y="586346"/>
                  <a:pt x="2904458" y="587870"/>
                  <a:pt x="2903506" y="589394"/>
                </a:cubicBezTo>
                <a:cubicBezTo>
                  <a:pt x="2902458" y="591108"/>
                  <a:pt x="2901982" y="593108"/>
                  <a:pt x="2901220" y="595013"/>
                </a:cubicBezTo>
                <a:cubicBezTo>
                  <a:pt x="2900458" y="596918"/>
                  <a:pt x="2900268" y="599585"/>
                  <a:pt x="2898839" y="600633"/>
                </a:cubicBezTo>
                <a:lnTo>
                  <a:pt x="2898648" y="601109"/>
                </a:lnTo>
                <a:cubicBezTo>
                  <a:pt x="2895886" y="603205"/>
                  <a:pt x="2894267" y="605491"/>
                  <a:pt x="2893410" y="607967"/>
                </a:cubicBezTo>
                <a:cubicBezTo>
                  <a:pt x="2902839" y="606539"/>
                  <a:pt x="2911507" y="610539"/>
                  <a:pt x="2920651" y="609206"/>
                </a:cubicBezTo>
                <a:cubicBezTo>
                  <a:pt x="2926080" y="608444"/>
                  <a:pt x="2931605" y="608348"/>
                  <a:pt x="2937034" y="608444"/>
                </a:cubicBezTo>
                <a:cubicBezTo>
                  <a:pt x="2937986" y="608253"/>
                  <a:pt x="2939129" y="608444"/>
                  <a:pt x="2940177" y="608444"/>
                </a:cubicBezTo>
                <a:cubicBezTo>
                  <a:pt x="2940558" y="608444"/>
                  <a:pt x="2940939" y="608444"/>
                  <a:pt x="2941225" y="608444"/>
                </a:cubicBezTo>
                <a:cubicBezTo>
                  <a:pt x="2943130" y="608539"/>
                  <a:pt x="2945035" y="608634"/>
                  <a:pt x="2946845" y="608634"/>
                </a:cubicBezTo>
                <a:cubicBezTo>
                  <a:pt x="2949226" y="608063"/>
                  <a:pt x="2951798" y="607110"/>
                  <a:pt x="2953893" y="608634"/>
                </a:cubicBezTo>
                <a:cubicBezTo>
                  <a:pt x="2962847" y="599395"/>
                  <a:pt x="2962942" y="599490"/>
                  <a:pt x="2974086" y="597776"/>
                </a:cubicBezTo>
                <a:cubicBezTo>
                  <a:pt x="2982944" y="596442"/>
                  <a:pt x="2992184" y="596633"/>
                  <a:pt x="3000375" y="592251"/>
                </a:cubicBezTo>
                <a:cubicBezTo>
                  <a:pt x="3000470" y="589298"/>
                  <a:pt x="3000566" y="586822"/>
                  <a:pt x="3000661" y="583583"/>
                </a:cubicBezTo>
                <a:cubicBezTo>
                  <a:pt x="3006710" y="583250"/>
                  <a:pt x="3012806" y="584131"/>
                  <a:pt x="3018806" y="584417"/>
                </a:cubicBezTo>
                <a:lnTo>
                  <a:pt x="3025125" y="583432"/>
                </a:lnTo>
                <a:lnTo>
                  <a:pt x="3024950" y="583679"/>
                </a:lnTo>
                <a:cubicBezTo>
                  <a:pt x="3025426" y="583488"/>
                  <a:pt x="3025807" y="583298"/>
                  <a:pt x="3026283" y="583298"/>
                </a:cubicBezTo>
                <a:lnTo>
                  <a:pt x="3029304" y="582781"/>
                </a:lnTo>
                <a:lnTo>
                  <a:pt x="3036380" y="581678"/>
                </a:lnTo>
                <a:cubicBezTo>
                  <a:pt x="3036570" y="581583"/>
                  <a:pt x="3036665" y="581488"/>
                  <a:pt x="3036856" y="581488"/>
                </a:cubicBezTo>
                <a:lnTo>
                  <a:pt x="3029304" y="582781"/>
                </a:lnTo>
                <a:lnTo>
                  <a:pt x="3025125" y="583432"/>
                </a:lnTo>
                <a:lnTo>
                  <a:pt x="3030569" y="575773"/>
                </a:lnTo>
                <a:cubicBezTo>
                  <a:pt x="3027045" y="576344"/>
                  <a:pt x="3023521" y="576916"/>
                  <a:pt x="3019997" y="577583"/>
                </a:cubicBezTo>
                <a:cubicBezTo>
                  <a:pt x="3019520" y="577583"/>
                  <a:pt x="3019139" y="577773"/>
                  <a:pt x="3018663" y="577964"/>
                </a:cubicBezTo>
                <a:cubicBezTo>
                  <a:pt x="3025235" y="565105"/>
                  <a:pt x="3038380" y="559295"/>
                  <a:pt x="3051905" y="557485"/>
                </a:cubicBezTo>
                <a:cubicBezTo>
                  <a:pt x="3055335" y="557009"/>
                  <a:pt x="3058573" y="556342"/>
                  <a:pt x="3061811" y="555580"/>
                </a:cubicBezTo>
                <a:cubicBezTo>
                  <a:pt x="3062478" y="554151"/>
                  <a:pt x="3063526" y="552818"/>
                  <a:pt x="3064955" y="551960"/>
                </a:cubicBezTo>
                <a:cubicBezTo>
                  <a:pt x="3067145" y="550532"/>
                  <a:pt x="3070860" y="550722"/>
                  <a:pt x="3073241" y="551960"/>
                </a:cubicBezTo>
                <a:cubicBezTo>
                  <a:pt x="3079147" y="549865"/>
                  <a:pt x="3084767" y="547293"/>
                  <a:pt x="3090386" y="544721"/>
                </a:cubicBezTo>
                <a:cubicBezTo>
                  <a:pt x="3090386" y="544245"/>
                  <a:pt x="3090481" y="543864"/>
                  <a:pt x="3090672" y="543578"/>
                </a:cubicBezTo>
                <a:cubicBezTo>
                  <a:pt x="3092291" y="540530"/>
                  <a:pt x="3094768" y="540435"/>
                  <a:pt x="3097721" y="541388"/>
                </a:cubicBezTo>
                <a:cubicBezTo>
                  <a:pt x="3100006" y="540435"/>
                  <a:pt x="3102293" y="539387"/>
                  <a:pt x="3104579" y="538435"/>
                </a:cubicBezTo>
                <a:cubicBezTo>
                  <a:pt x="3113437" y="534720"/>
                  <a:pt x="3121914" y="529958"/>
                  <a:pt x="3130582" y="525767"/>
                </a:cubicBezTo>
                <a:cubicBezTo>
                  <a:pt x="3134773" y="523671"/>
                  <a:pt x="3137440" y="519861"/>
                  <a:pt x="3136964" y="516623"/>
                </a:cubicBezTo>
                <a:cubicBezTo>
                  <a:pt x="3135439" y="516146"/>
                  <a:pt x="3133820" y="516051"/>
                  <a:pt x="3132392" y="516432"/>
                </a:cubicBezTo>
                <a:close/>
                <a:moveTo>
                  <a:pt x="2991898" y="498049"/>
                </a:moveTo>
                <a:cubicBezTo>
                  <a:pt x="2993517" y="500335"/>
                  <a:pt x="2994565" y="501764"/>
                  <a:pt x="2995708" y="503288"/>
                </a:cubicBezTo>
                <a:cubicBezTo>
                  <a:pt x="2995231" y="503573"/>
                  <a:pt x="2994755" y="504240"/>
                  <a:pt x="2994374" y="504240"/>
                </a:cubicBezTo>
                <a:cubicBezTo>
                  <a:pt x="2972086" y="504145"/>
                  <a:pt x="2949797" y="504240"/>
                  <a:pt x="2927604" y="504050"/>
                </a:cubicBezTo>
                <a:cubicBezTo>
                  <a:pt x="2925604" y="507574"/>
                  <a:pt x="2921794" y="510050"/>
                  <a:pt x="2918936" y="513098"/>
                </a:cubicBezTo>
                <a:cubicBezTo>
                  <a:pt x="2922270" y="513003"/>
                  <a:pt x="2925509" y="513384"/>
                  <a:pt x="2928747" y="514527"/>
                </a:cubicBezTo>
                <a:cubicBezTo>
                  <a:pt x="2929414" y="513289"/>
                  <a:pt x="2930081" y="512051"/>
                  <a:pt x="2930747" y="510717"/>
                </a:cubicBezTo>
                <a:cubicBezTo>
                  <a:pt x="2934367" y="511289"/>
                  <a:pt x="2938081" y="511098"/>
                  <a:pt x="2941035" y="512336"/>
                </a:cubicBezTo>
                <a:cubicBezTo>
                  <a:pt x="2942368" y="511955"/>
                  <a:pt x="2943701" y="511479"/>
                  <a:pt x="2944654" y="511860"/>
                </a:cubicBezTo>
                <a:cubicBezTo>
                  <a:pt x="2946464" y="512527"/>
                  <a:pt x="2948273" y="514146"/>
                  <a:pt x="2949035" y="515765"/>
                </a:cubicBezTo>
                <a:cubicBezTo>
                  <a:pt x="2949131" y="516051"/>
                  <a:pt x="2948845" y="516813"/>
                  <a:pt x="2948273" y="517480"/>
                </a:cubicBezTo>
                <a:cubicBezTo>
                  <a:pt x="2949226" y="517385"/>
                  <a:pt x="2950083" y="517194"/>
                  <a:pt x="2950845" y="517480"/>
                </a:cubicBezTo>
                <a:cubicBezTo>
                  <a:pt x="2952845" y="518242"/>
                  <a:pt x="2955417" y="519480"/>
                  <a:pt x="2955989" y="521099"/>
                </a:cubicBezTo>
                <a:cubicBezTo>
                  <a:pt x="2956655" y="522909"/>
                  <a:pt x="2955798" y="526052"/>
                  <a:pt x="2954464" y="527291"/>
                </a:cubicBezTo>
                <a:cubicBezTo>
                  <a:pt x="2953131" y="528529"/>
                  <a:pt x="2950178" y="528815"/>
                  <a:pt x="2948178" y="528434"/>
                </a:cubicBezTo>
                <a:cubicBezTo>
                  <a:pt x="2946845" y="528148"/>
                  <a:pt x="2945702" y="527100"/>
                  <a:pt x="2944463" y="526433"/>
                </a:cubicBezTo>
                <a:cubicBezTo>
                  <a:pt x="2942939" y="526624"/>
                  <a:pt x="2941415" y="526814"/>
                  <a:pt x="2939987" y="527100"/>
                </a:cubicBezTo>
                <a:cubicBezTo>
                  <a:pt x="2940177" y="528434"/>
                  <a:pt x="2940463" y="530053"/>
                  <a:pt x="2940463" y="531672"/>
                </a:cubicBezTo>
                <a:cubicBezTo>
                  <a:pt x="2940463" y="532339"/>
                  <a:pt x="2940463" y="533006"/>
                  <a:pt x="2940368" y="533577"/>
                </a:cubicBezTo>
                <a:cubicBezTo>
                  <a:pt x="2940177" y="534911"/>
                  <a:pt x="2939415" y="536054"/>
                  <a:pt x="2937415" y="536054"/>
                </a:cubicBezTo>
                <a:cubicBezTo>
                  <a:pt x="2936939" y="536054"/>
                  <a:pt x="2936367" y="535958"/>
                  <a:pt x="2935891" y="535768"/>
                </a:cubicBezTo>
                <a:cubicBezTo>
                  <a:pt x="2934557" y="536054"/>
                  <a:pt x="2933129" y="535768"/>
                  <a:pt x="2931605" y="534815"/>
                </a:cubicBezTo>
                <a:cubicBezTo>
                  <a:pt x="2930843" y="534339"/>
                  <a:pt x="2930271" y="532910"/>
                  <a:pt x="2930557" y="532244"/>
                </a:cubicBezTo>
                <a:cubicBezTo>
                  <a:pt x="2930747" y="531767"/>
                  <a:pt x="2931890" y="531101"/>
                  <a:pt x="2932652" y="530910"/>
                </a:cubicBezTo>
                <a:cubicBezTo>
                  <a:pt x="2932748" y="530148"/>
                  <a:pt x="2932938" y="529481"/>
                  <a:pt x="2933224" y="528719"/>
                </a:cubicBezTo>
                <a:cubicBezTo>
                  <a:pt x="2933033" y="528815"/>
                  <a:pt x="2932843" y="528910"/>
                  <a:pt x="2932652" y="528910"/>
                </a:cubicBezTo>
                <a:cubicBezTo>
                  <a:pt x="2929414" y="530148"/>
                  <a:pt x="2926271" y="530815"/>
                  <a:pt x="2923127" y="531196"/>
                </a:cubicBezTo>
                <a:cubicBezTo>
                  <a:pt x="2923889" y="533387"/>
                  <a:pt x="2923318" y="535482"/>
                  <a:pt x="2921032" y="537673"/>
                </a:cubicBezTo>
                <a:lnTo>
                  <a:pt x="2917352" y="547392"/>
                </a:lnTo>
                <a:lnTo>
                  <a:pt x="2917317" y="547388"/>
                </a:lnTo>
                <a:lnTo>
                  <a:pt x="2917317" y="547484"/>
                </a:lnTo>
                <a:lnTo>
                  <a:pt x="2917352" y="547392"/>
                </a:lnTo>
                <a:lnTo>
                  <a:pt x="2925032" y="548150"/>
                </a:lnTo>
                <a:cubicBezTo>
                  <a:pt x="2934938" y="552627"/>
                  <a:pt x="2945511" y="549579"/>
                  <a:pt x="2954941" y="547579"/>
                </a:cubicBezTo>
                <a:cubicBezTo>
                  <a:pt x="2956465" y="547103"/>
                  <a:pt x="2957894" y="546722"/>
                  <a:pt x="2959322" y="546245"/>
                </a:cubicBezTo>
                <a:cubicBezTo>
                  <a:pt x="2959418" y="546436"/>
                  <a:pt x="2959513" y="546531"/>
                  <a:pt x="2959513" y="546722"/>
                </a:cubicBezTo>
                <a:cubicBezTo>
                  <a:pt x="2966561" y="545102"/>
                  <a:pt x="2973800" y="542721"/>
                  <a:pt x="2979325" y="537768"/>
                </a:cubicBezTo>
                <a:cubicBezTo>
                  <a:pt x="2977039" y="534339"/>
                  <a:pt x="2975801" y="530243"/>
                  <a:pt x="2976563" y="526719"/>
                </a:cubicBezTo>
                <a:cubicBezTo>
                  <a:pt x="2977229" y="523862"/>
                  <a:pt x="2979420" y="521195"/>
                  <a:pt x="2981230" y="518813"/>
                </a:cubicBezTo>
                <a:cubicBezTo>
                  <a:pt x="2983325" y="515956"/>
                  <a:pt x="2986088" y="513575"/>
                  <a:pt x="2988278" y="510717"/>
                </a:cubicBezTo>
                <a:cubicBezTo>
                  <a:pt x="2991803" y="506145"/>
                  <a:pt x="2996660" y="506145"/>
                  <a:pt x="3000566" y="511574"/>
                </a:cubicBezTo>
                <a:cubicBezTo>
                  <a:pt x="3001804" y="514718"/>
                  <a:pt x="3003233" y="518147"/>
                  <a:pt x="3004661" y="521576"/>
                </a:cubicBezTo>
                <a:cubicBezTo>
                  <a:pt x="3009043" y="520147"/>
                  <a:pt x="3013234" y="520528"/>
                  <a:pt x="3015901" y="524719"/>
                </a:cubicBezTo>
                <a:cubicBezTo>
                  <a:pt x="3015996" y="524624"/>
                  <a:pt x="3015996" y="524624"/>
                  <a:pt x="3015996" y="524624"/>
                </a:cubicBezTo>
                <a:cubicBezTo>
                  <a:pt x="3021806" y="524243"/>
                  <a:pt x="3027426" y="523290"/>
                  <a:pt x="3033046" y="522052"/>
                </a:cubicBezTo>
                <a:cubicBezTo>
                  <a:pt x="3033141" y="521576"/>
                  <a:pt x="3033427" y="520814"/>
                  <a:pt x="3033427" y="520337"/>
                </a:cubicBezTo>
                <a:cubicBezTo>
                  <a:pt x="3034379" y="520433"/>
                  <a:pt x="3035427" y="520528"/>
                  <a:pt x="3036380" y="520528"/>
                </a:cubicBezTo>
                <a:cubicBezTo>
                  <a:pt x="3036285" y="520814"/>
                  <a:pt x="3036285" y="521004"/>
                  <a:pt x="3036285" y="521290"/>
                </a:cubicBezTo>
                <a:cubicBezTo>
                  <a:pt x="3044285" y="519290"/>
                  <a:pt x="3052191" y="516813"/>
                  <a:pt x="3060097" y="514622"/>
                </a:cubicBezTo>
                <a:cubicBezTo>
                  <a:pt x="3062669" y="513860"/>
                  <a:pt x="3064764" y="511955"/>
                  <a:pt x="3068003" y="509955"/>
                </a:cubicBezTo>
                <a:cubicBezTo>
                  <a:pt x="3066669" y="508622"/>
                  <a:pt x="3065431" y="507479"/>
                  <a:pt x="3064193" y="506336"/>
                </a:cubicBezTo>
                <a:cubicBezTo>
                  <a:pt x="3059335" y="508907"/>
                  <a:pt x="3056096" y="512146"/>
                  <a:pt x="3050572" y="511479"/>
                </a:cubicBezTo>
                <a:cubicBezTo>
                  <a:pt x="3040189" y="510241"/>
                  <a:pt x="3029141" y="513956"/>
                  <a:pt x="3018854" y="510431"/>
                </a:cubicBezTo>
                <a:cubicBezTo>
                  <a:pt x="3017235" y="509860"/>
                  <a:pt x="3014568" y="511384"/>
                  <a:pt x="3012281" y="512051"/>
                </a:cubicBezTo>
                <a:cubicBezTo>
                  <a:pt x="3011900" y="512432"/>
                  <a:pt x="3011614" y="512717"/>
                  <a:pt x="3011424" y="513003"/>
                </a:cubicBezTo>
                <a:cubicBezTo>
                  <a:pt x="3011519" y="512717"/>
                  <a:pt x="3011710" y="512432"/>
                  <a:pt x="3011900" y="512146"/>
                </a:cubicBezTo>
                <a:cubicBezTo>
                  <a:pt x="3011900" y="512146"/>
                  <a:pt x="3012281" y="511955"/>
                  <a:pt x="3012281" y="511955"/>
                </a:cubicBezTo>
                <a:cubicBezTo>
                  <a:pt x="3012472" y="509574"/>
                  <a:pt x="3012662" y="507288"/>
                  <a:pt x="3012853" y="504812"/>
                </a:cubicBezTo>
                <a:cubicBezTo>
                  <a:pt x="3012758" y="504812"/>
                  <a:pt x="3012662" y="504812"/>
                  <a:pt x="3012567" y="504812"/>
                </a:cubicBezTo>
                <a:cubicBezTo>
                  <a:pt x="3010948" y="504240"/>
                  <a:pt x="3008281" y="505764"/>
                  <a:pt x="3005995" y="506431"/>
                </a:cubicBezTo>
                <a:cubicBezTo>
                  <a:pt x="3005709" y="506812"/>
                  <a:pt x="3005328" y="507098"/>
                  <a:pt x="3005138" y="507383"/>
                </a:cubicBezTo>
                <a:cubicBezTo>
                  <a:pt x="3005233" y="507098"/>
                  <a:pt x="3005423" y="506812"/>
                  <a:pt x="3005614" y="506526"/>
                </a:cubicBezTo>
                <a:cubicBezTo>
                  <a:pt x="3005614" y="506526"/>
                  <a:pt x="3005995" y="506336"/>
                  <a:pt x="3005995" y="506336"/>
                </a:cubicBezTo>
                <a:cubicBezTo>
                  <a:pt x="3006185" y="503859"/>
                  <a:pt x="3006376" y="501287"/>
                  <a:pt x="3006566" y="498620"/>
                </a:cubicBezTo>
                <a:cubicBezTo>
                  <a:pt x="3002185" y="497477"/>
                  <a:pt x="2997422" y="497096"/>
                  <a:pt x="2991898" y="498049"/>
                </a:cubicBezTo>
                <a:close/>
                <a:moveTo>
                  <a:pt x="2667572" y="259448"/>
                </a:moveTo>
                <a:cubicBezTo>
                  <a:pt x="2668048" y="261924"/>
                  <a:pt x="2668524" y="264401"/>
                  <a:pt x="2669096" y="267734"/>
                </a:cubicBezTo>
                <a:cubicBezTo>
                  <a:pt x="2672810" y="263448"/>
                  <a:pt x="2669667" y="261543"/>
                  <a:pt x="2667572" y="259448"/>
                </a:cubicBezTo>
                <a:close/>
                <a:moveTo>
                  <a:pt x="2504694" y="156197"/>
                </a:moveTo>
                <a:cubicBezTo>
                  <a:pt x="2504504" y="156387"/>
                  <a:pt x="2504218" y="156673"/>
                  <a:pt x="2503932" y="156863"/>
                </a:cubicBezTo>
                <a:cubicBezTo>
                  <a:pt x="2504408" y="157149"/>
                  <a:pt x="2504885" y="157435"/>
                  <a:pt x="2505551" y="157911"/>
                </a:cubicBezTo>
                <a:cubicBezTo>
                  <a:pt x="2505266" y="157244"/>
                  <a:pt x="2505075" y="156768"/>
                  <a:pt x="2504789" y="156197"/>
                </a:cubicBezTo>
                <a:close/>
                <a:moveTo>
                  <a:pt x="2522792" y="147529"/>
                </a:moveTo>
                <a:cubicBezTo>
                  <a:pt x="2519648" y="149815"/>
                  <a:pt x="2520982" y="152768"/>
                  <a:pt x="2522982" y="156006"/>
                </a:cubicBezTo>
                <a:cubicBezTo>
                  <a:pt x="2523649" y="153339"/>
                  <a:pt x="2524220" y="150767"/>
                  <a:pt x="2524792" y="148100"/>
                </a:cubicBezTo>
                <a:cubicBezTo>
                  <a:pt x="2524125" y="147910"/>
                  <a:pt x="2523458" y="147719"/>
                  <a:pt x="2522792" y="147529"/>
                </a:cubicBezTo>
                <a:close/>
                <a:moveTo>
                  <a:pt x="2512790" y="135146"/>
                </a:moveTo>
                <a:lnTo>
                  <a:pt x="2511029" y="135703"/>
                </a:lnTo>
                <a:lnTo>
                  <a:pt x="2511076" y="135623"/>
                </a:lnTo>
                <a:lnTo>
                  <a:pt x="2510981" y="135718"/>
                </a:lnTo>
                <a:lnTo>
                  <a:pt x="2511029" y="135703"/>
                </a:lnTo>
                <a:lnTo>
                  <a:pt x="2509838" y="137718"/>
                </a:lnTo>
                <a:cubicBezTo>
                  <a:pt x="2509838" y="138480"/>
                  <a:pt x="2510314" y="139528"/>
                  <a:pt x="2510885" y="140004"/>
                </a:cubicBezTo>
                <a:cubicBezTo>
                  <a:pt x="2512028" y="140957"/>
                  <a:pt x="2513457" y="141719"/>
                  <a:pt x="2514791" y="142481"/>
                </a:cubicBezTo>
                <a:cubicBezTo>
                  <a:pt x="2514695" y="141338"/>
                  <a:pt x="2514314" y="140099"/>
                  <a:pt x="2513648" y="138861"/>
                </a:cubicBezTo>
                <a:cubicBezTo>
                  <a:pt x="2512886" y="137432"/>
                  <a:pt x="2512790" y="136289"/>
                  <a:pt x="2512790" y="135146"/>
                </a:cubicBezTo>
                <a:close/>
                <a:moveTo>
                  <a:pt x="1906250" y="131551"/>
                </a:moveTo>
                <a:cubicBezTo>
                  <a:pt x="1901976" y="132265"/>
                  <a:pt x="1896190" y="133813"/>
                  <a:pt x="1886903" y="136289"/>
                </a:cubicBezTo>
                <a:cubicBezTo>
                  <a:pt x="1889665" y="136956"/>
                  <a:pt x="1892237" y="137528"/>
                  <a:pt x="1894808" y="138004"/>
                </a:cubicBezTo>
                <a:lnTo>
                  <a:pt x="1916220" y="131805"/>
                </a:lnTo>
                <a:lnTo>
                  <a:pt x="1916525" y="131813"/>
                </a:lnTo>
                <a:lnTo>
                  <a:pt x="1916525" y="131717"/>
                </a:lnTo>
                <a:lnTo>
                  <a:pt x="1916220" y="131805"/>
                </a:lnTo>
                <a:close/>
                <a:moveTo>
                  <a:pt x="2589657" y="128669"/>
                </a:moveTo>
                <a:cubicBezTo>
                  <a:pt x="2582799" y="135051"/>
                  <a:pt x="2582799" y="135337"/>
                  <a:pt x="2588800" y="136670"/>
                </a:cubicBezTo>
                <a:cubicBezTo>
                  <a:pt x="2589086" y="133908"/>
                  <a:pt x="2589371" y="131336"/>
                  <a:pt x="2589657" y="128669"/>
                </a:cubicBezTo>
                <a:close/>
                <a:moveTo>
                  <a:pt x="2576608" y="115239"/>
                </a:moveTo>
                <a:cubicBezTo>
                  <a:pt x="2577751" y="117049"/>
                  <a:pt x="2578608" y="118287"/>
                  <a:pt x="2580037" y="120383"/>
                </a:cubicBezTo>
                <a:lnTo>
                  <a:pt x="2580132" y="120383"/>
                </a:lnTo>
                <a:cubicBezTo>
                  <a:pt x="2577179" y="120764"/>
                  <a:pt x="2575179" y="120954"/>
                  <a:pt x="2572322" y="121335"/>
                </a:cubicBezTo>
                <a:cubicBezTo>
                  <a:pt x="2578894" y="125240"/>
                  <a:pt x="2584323" y="124764"/>
                  <a:pt x="2591753" y="120002"/>
                </a:cubicBezTo>
                <a:cubicBezTo>
                  <a:pt x="2587371" y="116573"/>
                  <a:pt x="2582704" y="114572"/>
                  <a:pt x="2576608" y="115239"/>
                </a:cubicBezTo>
                <a:close/>
                <a:moveTo>
                  <a:pt x="2587847" y="101714"/>
                </a:moveTo>
                <a:cubicBezTo>
                  <a:pt x="2586800" y="101618"/>
                  <a:pt x="2585752" y="101904"/>
                  <a:pt x="2584799" y="101999"/>
                </a:cubicBezTo>
                <a:cubicBezTo>
                  <a:pt x="2584037" y="102857"/>
                  <a:pt x="2583085" y="103619"/>
                  <a:pt x="2581847" y="104000"/>
                </a:cubicBezTo>
                <a:lnTo>
                  <a:pt x="2581942" y="104000"/>
                </a:lnTo>
                <a:cubicBezTo>
                  <a:pt x="2580513" y="104381"/>
                  <a:pt x="2579085" y="104857"/>
                  <a:pt x="2577656" y="105238"/>
                </a:cubicBezTo>
                <a:cubicBezTo>
                  <a:pt x="2580989" y="105428"/>
                  <a:pt x="2583561" y="105524"/>
                  <a:pt x="2586133" y="105714"/>
                </a:cubicBezTo>
                <a:cubicBezTo>
                  <a:pt x="2586038" y="107143"/>
                  <a:pt x="2585943" y="108095"/>
                  <a:pt x="2585943" y="109715"/>
                </a:cubicBezTo>
                <a:cubicBezTo>
                  <a:pt x="2586609" y="109715"/>
                  <a:pt x="2587371" y="109715"/>
                  <a:pt x="2588133" y="109715"/>
                </a:cubicBezTo>
                <a:cubicBezTo>
                  <a:pt x="2590895" y="109810"/>
                  <a:pt x="2592610" y="108762"/>
                  <a:pt x="2592610" y="105714"/>
                </a:cubicBezTo>
                <a:cubicBezTo>
                  <a:pt x="2592514" y="102666"/>
                  <a:pt x="2590324" y="101999"/>
                  <a:pt x="2587847" y="101714"/>
                </a:cubicBezTo>
                <a:close/>
                <a:moveTo>
                  <a:pt x="2431256" y="72377"/>
                </a:moveTo>
                <a:cubicBezTo>
                  <a:pt x="2430875" y="72472"/>
                  <a:pt x="2430590" y="72948"/>
                  <a:pt x="2430399" y="73329"/>
                </a:cubicBezTo>
                <a:cubicBezTo>
                  <a:pt x="2430304" y="73520"/>
                  <a:pt x="2430590" y="73996"/>
                  <a:pt x="2430780" y="74186"/>
                </a:cubicBezTo>
                <a:cubicBezTo>
                  <a:pt x="2432495" y="75710"/>
                  <a:pt x="2434400" y="76663"/>
                  <a:pt x="2436686" y="75710"/>
                </a:cubicBezTo>
                <a:cubicBezTo>
                  <a:pt x="2437067" y="75615"/>
                  <a:pt x="2437352" y="75139"/>
                  <a:pt x="2437638" y="74853"/>
                </a:cubicBezTo>
                <a:cubicBezTo>
                  <a:pt x="2437448" y="74567"/>
                  <a:pt x="2437352" y="74186"/>
                  <a:pt x="2437162" y="73996"/>
                </a:cubicBezTo>
                <a:cubicBezTo>
                  <a:pt x="2435447" y="72567"/>
                  <a:pt x="2433542" y="71519"/>
                  <a:pt x="2431256" y="72472"/>
                </a:cubicBezTo>
                <a:close/>
                <a:moveTo>
                  <a:pt x="2464118" y="64661"/>
                </a:moveTo>
                <a:cubicBezTo>
                  <a:pt x="2461165" y="63328"/>
                  <a:pt x="2459164" y="64090"/>
                  <a:pt x="2457450" y="66757"/>
                </a:cubicBezTo>
                <a:cubicBezTo>
                  <a:pt x="2456688" y="67900"/>
                  <a:pt x="2455260" y="68186"/>
                  <a:pt x="2454021" y="67614"/>
                </a:cubicBezTo>
                <a:cubicBezTo>
                  <a:pt x="2452211" y="66757"/>
                  <a:pt x="2450687" y="66757"/>
                  <a:pt x="2449735" y="68757"/>
                </a:cubicBezTo>
                <a:cubicBezTo>
                  <a:pt x="2449259" y="69614"/>
                  <a:pt x="2448497" y="69900"/>
                  <a:pt x="2447639" y="70186"/>
                </a:cubicBezTo>
                <a:cubicBezTo>
                  <a:pt x="2445639" y="70853"/>
                  <a:pt x="2443258" y="70853"/>
                  <a:pt x="2441734" y="72662"/>
                </a:cubicBezTo>
                <a:cubicBezTo>
                  <a:pt x="2441543" y="72853"/>
                  <a:pt x="2441448" y="73329"/>
                  <a:pt x="2441353" y="73615"/>
                </a:cubicBezTo>
                <a:cubicBezTo>
                  <a:pt x="2441829" y="73805"/>
                  <a:pt x="2442210" y="74091"/>
                  <a:pt x="2442591" y="74091"/>
                </a:cubicBezTo>
                <a:cubicBezTo>
                  <a:pt x="2447830" y="73329"/>
                  <a:pt x="2452783" y="71424"/>
                  <a:pt x="2457831" y="70091"/>
                </a:cubicBezTo>
                <a:cubicBezTo>
                  <a:pt x="2461165" y="69233"/>
                  <a:pt x="2464499" y="68090"/>
                  <a:pt x="2467832" y="66947"/>
                </a:cubicBezTo>
                <a:cubicBezTo>
                  <a:pt x="2468118" y="66852"/>
                  <a:pt x="2468404" y="66281"/>
                  <a:pt x="2468499" y="65900"/>
                </a:cubicBezTo>
                <a:cubicBezTo>
                  <a:pt x="2468594" y="65709"/>
                  <a:pt x="2468213" y="65233"/>
                  <a:pt x="2467928" y="65233"/>
                </a:cubicBezTo>
                <a:cubicBezTo>
                  <a:pt x="2466689" y="65042"/>
                  <a:pt x="2465261" y="65138"/>
                  <a:pt x="2464118" y="64661"/>
                </a:cubicBezTo>
                <a:close/>
                <a:moveTo>
                  <a:pt x="2487930" y="61709"/>
                </a:moveTo>
                <a:lnTo>
                  <a:pt x="2487971" y="61725"/>
                </a:lnTo>
                <a:lnTo>
                  <a:pt x="2474310" y="65614"/>
                </a:lnTo>
                <a:cubicBezTo>
                  <a:pt x="2473833" y="65804"/>
                  <a:pt x="2473547" y="66757"/>
                  <a:pt x="2473166" y="67328"/>
                </a:cubicBezTo>
                <a:cubicBezTo>
                  <a:pt x="2473547" y="67519"/>
                  <a:pt x="2474024" y="67709"/>
                  <a:pt x="2474405" y="67709"/>
                </a:cubicBezTo>
                <a:cubicBezTo>
                  <a:pt x="2476500" y="67328"/>
                  <a:pt x="2478596" y="66852"/>
                  <a:pt x="2481453" y="66281"/>
                </a:cubicBezTo>
                <a:cubicBezTo>
                  <a:pt x="2483549" y="65519"/>
                  <a:pt x="2486406" y="64566"/>
                  <a:pt x="2489168" y="63518"/>
                </a:cubicBezTo>
                <a:cubicBezTo>
                  <a:pt x="2489454" y="63328"/>
                  <a:pt x="2489645" y="62852"/>
                  <a:pt x="2489930" y="62471"/>
                </a:cubicBezTo>
                <a:lnTo>
                  <a:pt x="2487971" y="61725"/>
                </a:lnTo>
                <a:lnTo>
                  <a:pt x="2488025" y="61709"/>
                </a:lnTo>
                <a:close/>
                <a:moveTo>
                  <a:pt x="2504408" y="26466"/>
                </a:moveTo>
                <a:cubicBezTo>
                  <a:pt x="2503837" y="26847"/>
                  <a:pt x="2503265" y="27419"/>
                  <a:pt x="2502694" y="27990"/>
                </a:cubicBezTo>
                <a:cubicBezTo>
                  <a:pt x="2503075" y="28181"/>
                  <a:pt x="2503456" y="28562"/>
                  <a:pt x="2503837" y="28562"/>
                </a:cubicBezTo>
                <a:cubicBezTo>
                  <a:pt x="2505742" y="28847"/>
                  <a:pt x="2506409" y="28562"/>
                  <a:pt x="2506885" y="27323"/>
                </a:cubicBezTo>
                <a:cubicBezTo>
                  <a:pt x="2506980" y="27133"/>
                  <a:pt x="2506980" y="26752"/>
                  <a:pt x="2506789" y="26561"/>
                </a:cubicBezTo>
                <a:cubicBezTo>
                  <a:pt x="2506123" y="25895"/>
                  <a:pt x="2505266" y="25895"/>
                  <a:pt x="2504504" y="26466"/>
                </a:cubicBezTo>
                <a:close/>
                <a:moveTo>
                  <a:pt x="2463165" y="21799"/>
                </a:moveTo>
                <a:cubicBezTo>
                  <a:pt x="2462213" y="21418"/>
                  <a:pt x="2460689" y="22085"/>
                  <a:pt x="2459450" y="22561"/>
                </a:cubicBezTo>
                <a:lnTo>
                  <a:pt x="2459546" y="22656"/>
                </a:lnTo>
                <a:cubicBezTo>
                  <a:pt x="2458879" y="22942"/>
                  <a:pt x="2458307" y="23704"/>
                  <a:pt x="2457736" y="24275"/>
                </a:cubicBezTo>
                <a:cubicBezTo>
                  <a:pt x="2458117" y="24466"/>
                  <a:pt x="2458498" y="24847"/>
                  <a:pt x="2458879" y="24847"/>
                </a:cubicBezTo>
                <a:cubicBezTo>
                  <a:pt x="2461070" y="24466"/>
                  <a:pt x="2463070" y="26085"/>
                  <a:pt x="2465070" y="25990"/>
                </a:cubicBezTo>
                <a:cubicBezTo>
                  <a:pt x="2467642" y="25799"/>
                  <a:pt x="2470214" y="24752"/>
                  <a:pt x="2472690" y="24085"/>
                </a:cubicBezTo>
                <a:cubicBezTo>
                  <a:pt x="2472976" y="23990"/>
                  <a:pt x="2473357" y="23894"/>
                  <a:pt x="2473643" y="23704"/>
                </a:cubicBezTo>
                <a:cubicBezTo>
                  <a:pt x="2473643" y="23799"/>
                  <a:pt x="2473643" y="23894"/>
                  <a:pt x="2473643" y="23894"/>
                </a:cubicBezTo>
                <a:cubicBezTo>
                  <a:pt x="2473738" y="23894"/>
                  <a:pt x="2473833" y="23894"/>
                  <a:pt x="2473928" y="23894"/>
                </a:cubicBezTo>
                <a:cubicBezTo>
                  <a:pt x="2474119" y="24656"/>
                  <a:pt x="2474500" y="25228"/>
                  <a:pt x="2475167" y="25228"/>
                </a:cubicBezTo>
                <a:cubicBezTo>
                  <a:pt x="2475452" y="25228"/>
                  <a:pt x="2475929" y="25037"/>
                  <a:pt x="2476024" y="24847"/>
                </a:cubicBezTo>
                <a:cubicBezTo>
                  <a:pt x="2476405" y="24085"/>
                  <a:pt x="2476024" y="23894"/>
                  <a:pt x="2473928" y="23894"/>
                </a:cubicBezTo>
                <a:cubicBezTo>
                  <a:pt x="2473833" y="23799"/>
                  <a:pt x="2473833" y="23704"/>
                  <a:pt x="2473833" y="23609"/>
                </a:cubicBezTo>
                <a:cubicBezTo>
                  <a:pt x="2473738" y="23704"/>
                  <a:pt x="2473547" y="23704"/>
                  <a:pt x="2473547" y="23704"/>
                </a:cubicBezTo>
                <a:cubicBezTo>
                  <a:pt x="2473357" y="22751"/>
                  <a:pt x="2472881" y="22085"/>
                  <a:pt x="2472119" y="22085"/>
                </a:cubicBezTo>
                <a:cubicBezTo>
                  <a:pt x="2469166" y="21894"/>
                  <a:pt x="2466213" y="22942"/>
                  <a:pt x="2463165" y="21799"/>
                </a:cubicBezTo>
                <a:close/>
                <a:moveTo>
                  <a:pt x="2506789" y="177"/>
                </a:moveTo>
                <a:cubicBezTo>
                  <a:pt x="2508885" y="749"/>
                  <a:pt x="2511171" y="844"/>
                  <a:pt x="2513267" y="1415"/>
                </a:cubicBezTo>
                <a:cubicBezTo>
                  <a:pt x="2515076" y="1987"/>
                  <a:pt x="2516791" y="1701"/>
                  <a:pt x="2518505" y="1415"/>
                </a:cubicBezTo>
                <a:cubicBezTo>
                  <a:pt x="2520220" y="1034"/>
                  <a:pt x="2521839" y="463"/>
                  <a:pt x="2523744" y="939"/>
                </a:cubicBezTo>
                <a:cubicBezTo>
                  <a:pt x="2527554" y="1796"/>
                  <a:pt x="2531555" y="2177"/>
                  <a:pt x="2535364" y="3035"/>
                </a:cubicBezTo>
                <a:cubicBezTo>
                  <a:pt x="2535936" y="3130"/>
                  <a:pt x="2536412" y="4273"/>
                  <a:pt x="2536984" y="4940"/>
                </a:cubicBezTo>
                <a:cubicBezTo>
                  <a:pt x="2537936" y="5987"/>
                  <a:pt x="2539079" y="6559"/>
                  <a:pt x="2540508" y="6178"/>
                </a:cubicBezTo>
                <a:cubicBezTo>
                  <a:pt x="2543556" y="5321"/>
                  <a:pt x="2546604" y="4559"/>
                  <a:pt x="2549557" y="3701"/>
                </a:cubicBezTo>
                <a:cubicBezTo>
                  <a:pt x="2551462" y="3130"/>
                  <a:pt x="2552986" y="3987"/>
                  <a:pt x="2554605" y="4749"/>
                </a:cubicBezTo>
                <a:cubicBezTo>
                  <a:pt x="2555653" y="5225"/>
                  <a:pt x="2556224" y="5987"/>
                  <a:pt x="2555843" y="6464"/>
                </a:cubicBezTo>
                <a:cubicBezTo>
                  <a:pt x="2555272" y="7035"/>
                  <a:pt x="2554319" y="7607"/>
                  <a:pt x="2553653" y="7607"/>
                </a:cubicBezTo>
                <a:cubicBezTo>
                  <a:pt x="2552319" y="7607"/>
                  <a:pt x="2551081" y="7035"/>
                  <a:pt x="2549843" y="6654"/>
                </a:cubicBezTo>
                <a:cubicBezTo>
                  <a:pt x="2548985" y="8178"/>
                  <a:pt x="2548128" y="9702"/>
                  <a:pt x="2547366" y="11321"/>
                </a:cubicBezTo>
                <a:cubicBezTo>
                  <a:pt x="2547176" y="11607"/>
                  <a:pt x="2547366" y="12179"/>
                  <a:pt x="2547461" y="12560"/>
                </a:cubicBezTo>
                <a:cubicBezTo>
                  <a:pt x="2547556" y="12941"/>
                  <a:pt x="2547652" y="13512"/>
                  <a:pt x="2547938" y="13703"/>
                </a:cubicBezTo>
                <a:cubicBezTo>
                  <a:pt x="2550224" y="15036"/>
                  <a:pt x="2552510" y="16846"/>
                  <a:pt x="2554986" y="17417"/>
                </a:cubicBezTo>
                <a:cubicBezTo>
                  <a:pt x="2558034" y="18084"/>
                  <a:pt x="2560892" y="18941"/>
                  <a:pt x="2563654" y="20370"/>
                </a:cubicBezTo>
                <a:cubicBezTo>
                  <a:pt x="2564416" y="20751"/>
                  <a:pt x="2565559" y="21037"/>
                  <a:pt x="2566226" y="20751"/>
                </a:cubicBezTo>
                <a:cubicBezTo>
                  <a:pt x="2569655" y="19132"/>
                  <a:pt x="2573084" y="21894"/>
                  <a:pt x="2576608" y="20751"/>
                </a:cubicBezTo>
                <a:cubicBezTo>
                  <a:pt x="2579656" y="19799"/>
                  <a:pt x="2582704" y="22466"/>
                  <a:pt x="2585752" y="20942"/>
                </a:cubicBezTo>
                <a:cubicBezTo>
                  <a:pt x="2588324" y="21323"/>
                  <a:pt x="2590991" y="21608"/>
                  <a:pt x="2593562" y="22085"/>
                </a:cubicBezTo>
                <a:cubicBezTo>
                  <a:pt x="2595372" y="22466"/>
                  <a:pt x="2596991" y="23037"/>
                  <a:pt x="2598801" y="22561"/>
                </a:cubicBezTo>
                <a:cubicBezTo>
                  <a:pt x="2600135" y="22275"/>
                  <a:pt x="2601468" y="22085"/>
                  <a:pt x="2602706" y="22847"/>
                </a:cubicBezTo>
                <a:cubicBezTo>
                  <a:pt x="2606326" y="24942"/>
                  <a:pt x="2610041" y="25418"/>
                  <a:pt x="2614136" y="23990"/>
                </a:cubicBezTo>
                <a:cubicBezTo>
                  <a:pt x="2614898" y="23704"/>
                  <a:pt x="2616137" y="23799"/>
                  <a:pt x="2616708" y="24180"/>
                </a:cubicBezTo>
                <a:cubicBezTo>
                  <a:pt x="2620518" y="26847"/>
                  <a:pt x="2625090" y="26752"/>
                  <a:pt x="2629376" y="27514"/>
                </a:cubicBezTo>
                <a:cubicBezTo>
                  <a:pt x="2632234" y="27990"/>
                  <a:pt x="2632805" y="29705"/>
                  <a:pt x="2633472" y="31800"/>
                </a:cubicBezTo>
                <a:cubicBezTo>
                  <a:pt x="2633853" y="33038"/>
                  <a:pt x="2633186" y="34753"/>
                  <a:pt x="2632139" y="35039"/>
                </a:cubicBezTo>
                <a:cubicBezTo>
                  <a:pt x="2622804" y="37801"/>
                  <a:pt x="2613374" y="40563"/>
                  <a:pt x="2603945" y="43230"/>
                </a:cubicBezTo>
                <a:cubicBezTo>
                  <a:pt x="2603183" y="43516"/>
                  <a:pt x="2602230" y="43421"/>
                  <a:pt x="2601373" y="43135"/>
                </a:cubicBezTo>
                <a:cubicBezTo>
                  <a:pt x="2599563" y="42563"/>
                  <a:pt x="2597944" y="42468"/>
                  <a:pt x="2596134" y="43040"/>
                </a:cubicBezTo>
                <a:cubicBezTo>
                  <a:pt x="2592324" y="44183"/>
                  <a:pt x="2588419" y="45230"/>
                  <a:pt x="2584514" y="46278"/>
                </a:cubicBezTo>
                <a:cubicBezTo>
                  <a:pt x="2581466" y="47040"/>
                  <a:pt x="2578513" y="47897"/>
                  <a:pt x="2575465" y="48755"/>
                </a:cubicBezTo>
                <a:cubicBezTo>
                  <a:pt x="2572893" y="49517"/>
                  <a:pt x="2570417" y="49802"/>
                  <a:pt x="2567654" y="49040"/>
                </a:cubicBezTo>
                <a:cubicBezTo>
                  <a:pt x="2566130" y="48564"/>
                  <a:pt x="2564225" y="49421"/>
                  <a:pt x="2562511" y="49707"/>
                </a:cubicBezTo>
                <a:cubicBezTo>
                  <a:pt x="2561177" y="49898"/>
                  <a:pt x="2559939" y="50279"/>
                  <a:pt x="2558606" y="49707"/>
                </a:cubicBezTo>
                <a:cubicBezTo>
                  <a:pt x="2556415" y="48755"/>
                  <a:pt x="2554224" y="49326"/>
                  <a:pt x="2552129" y="49993"/>
                </a:cubicBezTo>
                <a:cubicBezTo>
                  <a:pt x="2550414" y="50469"/>
                  <a:pt x="2548700" y="50660"/>
                  <a:pt x="2546985" y="49993"/>
                </a:cubicBezTo>
                <a:cubicBezTo>
                  <a:pt x="2546128" y="49707"/>
                  <a:pt x="2545271" y="49517"/>
                  <a:pt x="2544413" y="49612"/>
                </a:cubicBezTo>
                <a:cubicBezTo>
                  <a:pt x="2542604" y="49898"/>
                  <a:pt x="2540889" y="50374"/>
                  <a:pt x="2539175" y="50850"/>
                </a:cubicBezTo>
                <a:cubicBezTo>
                  <a:pt x="2536984" y="51422"/>
                  <a:pt x="2534888" y="52374"/>
                  <a:pt x="2532698" y="52374"/>
                </a:cubicBezTo>
                <a:cubicBezTo>
                  <a:pt x="2530507" y="52469"/>
                  <a:pt x="2528221" y="51993"/>
                  <a:pt x="2526221" y="51231"/>
                </a:cubicBezTo>
                <a:cubicBezTo>
                  <a:pt x="2523554" y="50279"/>
                  <a:pt x="2520982" y="50660"/>
                  <a:pt x="2518410" y="51422"/>
                </a:cubicBezTo>
                <a:cubicBezTo>
                  <a:pt x="2514124" y="52660"/>
                  <a:pt x="2510028" y="54565"/>
                  <a:pt x="2505647" y="55232"/>
                </a:cubicBezTo>
                <a:cubicBezTo>
                  <a:pt x="2501741" y="55898"/>
                  <a:pt x="2499551" y="58565"/>
                  <a:pt x="2496788" y="60566"/>
                </a:cubicBezTo>
                <a:cubicBezTo>
                  <a:pt x="2494979" y="61899"/>
                  <a:pt x="2494979" y="62375"/>
                  <a:pt x="2496407" y="63233"/>
                </a:cubicBezTo>
                <a:cubicBezTo>
                  <a:pt x="2497550" y="63899"/>
                  <a:pt x="2498789" y="64376"/>
                  <a:pt x="2499836" y="65233"/>
                </a:cubicBezTo>
                <a:cubicBezTo>
                  <a:pt x="2502027" y="67043"/>
                  <a:pt x="2504885" y="66376"/>
                  <a:pt x="2507361" y="67138"/>
                </a:cubicBezTo>
                <a:cubicBezTo>
                  <a:pt x="2509171" y="67709"/>
                  <a:pt x="2510885" y="67519"/>
                  <a:pt x="2512600" y="67043"/>
                </a:cubicBezTo>
                <a:cubicBezTo>
                  <a:pt x="2518220" y="65519"/>
                  <a:pt x="2523839" y="63995"/>
                  <a:pt x="2529364" y="62375"/>
                </a:cubicBezTo>
                <a:cubicBezTo>
                  <a:pt x="2531174" y="61804"/>
                  <a:pt x="2532888" y="61899"/>
                  <a:pt x="2534603" y="62375"/>
                </a:cubicBezTo>
                <a:cubicBezTo>
                  <a:pt x="2535364" y="62471"/>
                  <a:pt x="2536317" y="62471"/>
                  <a:pt x="2537174" y="62375"/>
                </a:cubicBezTo>
                <a:cubicBezTo>
                  <a:pt x="2538508" y="62185"/>
                  <a:pt x="2539746" y="61804"/>
                  <a:pt x="2541080" y="61518"/>
                </a:cubicBezTo>
                <a:cubicBezTo>
                  <a:pt x="2544509" y="60851"/>
                  <a:pt x="2547747" y="58946"/>
                  <a:pt x="2551462" y="60470"/>
                </a:cubicBezTo>
                <a:cubicBezTo>
                  <a:pt x="2552129" y="60756"/>
                  <a:pt x="2553176" y="60375"/>
                  <a:pt x="2554034" y="60185"/>
                </a:cubicBezTo>
                <a:cubicBezTo>
                  <a:pt x="2560035" y="58470"/>
                  <a:pt x="2566035" y="56851"/>
                  <a:pt x="2572036" y="55136"/>
                </a:cubicBezTo>
                <a:cubicBezTo>
                  <a:pt x="2573846" y="54660"/>
                  <a:pt x="2575560" y="54565"/>
                  <a:pt x="2577179" y="55613"/>
                </a:cubicBezTo>
                <a:cubicBezTo>
                  <a:pt x="2578703" y="56565"/>
                  <a:pt x="2580227" y="57422"/>
                  <a:pt x="2581751" y="58375"/>
                </a:cubicBezTo>
                <a:cubicBezTo>
                  <a:pt x="2585276" y="60566"/>
                  <a:pt x="2588800" y="62090"/>
                  <a:pt x="2593086" y="60661"/>
                </a:cubicBezTo>
                <a:cubicBezTo>
                  <a:pt x="2593753" y="60470"/>
                  <a:pt x="2595563" y="62852"/>
                  <a:pt x="2595277" y="63614"/>
                </a:cubicBezTo>
                <a:cubicBezTo>
                  <a:pt x="2595086" y="63995"/>
                  <a:pt x="2594991" y="64471"/>
                  <a:pt x="2594801" y="64852"/>
                </a:cubicBezTo>
                <a:cubicBezTo>
                  <a:pt x="2594610" y="65328"/>
                  <a:pt x="2594515" y="65709"/>
                  <a:pt x="2594229" y="66090"/>
                </a:cubicBezTo>
                <a:cubicBezTo>
                  <a:pt x="2591753" y="69329"/>
                  <a:pt x="2592134" y="72662"/>
                  <a:pt x="2593467" y="76187"/>
                </a:cubicBezTo>
                <a:cubicBezTo>
                  <a:pt x="2594229" y="78187"/>
                  <a:pt x="2593372" y="79520"/>
                  <a:pt x="2591562" y="80473"/>
                </a:cubicBezTo>
                <a:cubicBezTo>
                  <a:pt x="2590800" y="80854"/>
                  <a:pt x="2589848" y="81902"/>
                  <a:pt x="2589943" y="82378"/>
                </a:cubicBezTo>
                <a:cubicBezTo>
                  <a:pt x="2590991" y="86664"/>
                  <a:pt x="2586133" y="89617"/>
                  <a:pt x="2587276" y="93808"/>
                </a:cubicBezTo>
                <a:cubicBezTo>
                  <a:pt x="2587085" y="94189"/>
                  <a:pt x="2586895" y="94475"/>
                  <a:pt x="2586704" y="94856"/>
                </a:cubicBezTo>
                <a:cubicBezTo>
                  <a:pt x="2592038" y="95522"/>
                  <a:pt x="2597277" y="95713"/>
                  <a:pt x="2602611" y="95237"/>
                </a:cubicBezTo>
                <a:cubicBezTo>
                  <a:pt x="2611946" y="99142"/>
                  <a:pt x="2622042" y="101237"/>
                  <a:pt x="2632329" y="101333"/>
                </a:cubicBezTo>
                <a:cubicBezTo>
                  <a:pt x="2630710" y="130955"/>
                  <a:pt x="2647188" y="154673"/>
                  <a:pt x="2670715" y="166674"/>
                </a:cubicBezTo>
                <a:cubicBezTo>
                  <a:pt x="2673953" y="171627"/>
                  <a:pt x="2677573" y="176104"/>
                  <a:pt x="2682240" y="179914"/>
                </a:cubicBezTo>
                <a:cubicBezTo>
                  <a:pt x="2683478" y="180866"/>
                  <a:pt x="2684907" y="181533"/>
                  <a:pt x="2686241" y="182295"/>
                </a:cubicBezTo>
                <a:cubicBezTo>
                  <a:pt x="2699956" y="190106"/>
                  <a:pt x="2715482" y="192296"/>
                  <a:pt x="2730627" y="194392"/>
                </a:cubicBezTo>
                <a:cubicBezTo>
                  <a:pt x="2743486" y="196202"/>
                  <a:pt x="2756440" y="193916"/>
                  <a:pt x="2766918" y="184486"/>
                </a:cubicBezTo>
                <a:cubicBezTo>
                  <a:pt x="2768060" y="183438"/>
                  <a:pt x="2769680" y="183057"/>
                  <a:pt x="2771108" y="182486"/>
                </a:cubicBezTo>
                <a:cubicBezTo>
                  <a:pt x="2776443" y="180200"/>
                  <a:pt x="2780348" y="176866"/>
                  <a:pt x="2779871" y="170865"/>
                </a:cubicBezTo>
                <a:cubicBezTo>
                  <a:pt x="2782443" y="170008"/>
                  <a:pt x="2784824" y="169722"/>
                  <a:pt x="2786634" y="168484"/>
                </a:cubicBezTo>
                <a:cubicBezTo>
                  <a:pt x="2790920" y="165531"/>
                  <a:pt x="2794540" y="161626"/>
                  <a:pt x="2799017" y="159149"/>
                </a:cubicBezTo>
                <a:cubicBezTo>
                  <a:pt x="2807399" y="154577"/>
                  <a:pt x="2814828" y="147910"/>
                  <a:pt x="2824163" y="145433"/>
                </a:cubicBezTo>
                <a:cubicBezTo>
                  <a:pt x="2835021" y="148386"/>
                  <a:pt x="2846737" y="149243"/>
                  <a:pt x="2858072" y="147434"/>
                </a:cubicBezTo>
                <a:cubicBezTo>
                  <a:pt x="2860548" y="147434"/>
                  <a:pt x="2862929" y="147338"/>
                  <a:pt x="2865406" y="147053"/>
                </a:cubicBezTo>
                <a:cubicBezTo>
                  <a:pt x="2871597" y="152387"/>
                  <a:pt x="2878931" y="157340"/>
                  <a:pt x="2888075" y="162007"/>
                </a:cubicBezTo>
                <a:cubicBezTo>
                  <a:pt x="2886837" y="163150"/>
                  <a:pt x="2886932" y="164864"/>
                  <a:pt x="2887789" y="168770"/>
                </a:cubicBezTo>
                <a:cubicBezTo>
                  <a:pt x="2888742" y="172961"/>
                  <a:pt x="2890647" y="176199"/>
                  <a:pt x="2893410" y="179628"/>
                </a:cubicBezTo>
                <a:cubicBezTo>
                  <a:pt x="2897886" y="185057"/>
                  <a:pt x="2903315" y="190106"/>
                  <a:pt x="2903411" y="198392"/>
                </a:cubicBezTo>
                <a:cubicBezTo>
                  <a:pt x="2903506" y="201726"/>
                  <a:pt x="2905697" y="205536"/>
                  <a:pt x="2907983" y="208108"/>
                </a:cubicBezTo>
                <a:cubicBezTo>
                  <a:pt x="2916364" y="217442"/>
                  <a:pt x="2916746" y="228777"/>
                  <a:pt x="2916746" y="240302"/>
                </a:cubicBezTo>
                <a:cubicBezTo>
                  <a:pt x="2916746" y="243636"/>
                  <a:pt x="2917222" y="246970"/>
                  <a:pt x="2917508" y="250304"/>
                </a:cubicBezTo>
                <a:cubicBezTo>
                  <a:pt x="2918079" y="256209"/>
                  <a:pt x="2918936" y="262019"/>
                  <a:pt x="2919318" y="267925"/>
                </a:cubicBezTo>
                <a:cubicBezTo>
                  <a:pt x="2919603" y="272592"/>
                  <a:pt x="2919318" y="276974"/>
                  <a:pt x="2925604" y="277736"/>
                </a:cubicBezTo>
                <a:cubicBezTo>
                  <a:pt x="2926842" y="277926"/>
                  <a:pt x="2928556" y="280212"/>
                  <a:pt x="2928652" y="281641"/>
                </a:cubicBezTo>
                <a:cubicBezTo>
                  <a:pt x="2928747" y="282784"/>
                  <a:pt x="2927033" y="284879"/>
                  <a:pt x="2925699" y="285260"/>
                </a:cubicBezTo>
                <a:cubicBezTo>
                  <a:pt x="2920746" y="286689"/>
                  <a:pt x="2919603" y="289928"/>
                  <a:pt x="2919603" y="294690"/>
                </a:cubicBezTo>
                <a:cubicBezTo>
                  <a:pt x="2919508" y="302977"/>
                  <a:pt x="2919318" y="311264"/>
                  <a:pt x="2922080" y="319360"/>
                </a:cubicBezTo>
                <a:cubicBezTo>
                  <a:pt x="2922651" y="321170"/>
                  <a:pt x="2922746" y="323170"/>
                  <a:pt x="2922746" y="325170"/>
                </a:cubicBezTo>
                <a:cubicBezTo>
                  <a:pt x="2932938" y="324027"/>
                  <a:pt x="2943130" y="322884"/>
                  <a:pt x="2953322" y="321836"/>
                </a:cubicBezTo>
                <a:cubicBezTo>
                  <a:pt x="2978087" y="319360"/>
                  <a:pt x="3002947" y="317741"/>
                  <a:pt x="3027807" y="316598"/>
                </a:cubicBezTo>
                <a:cubicBezTo>
                  <a:pt x="3028093" y="316598"/>
                  <a:pt x="3028379" y="316598"/>
                  <a:pt x="3028664" y="316598"/>
                </a:cubicBezTo>
                <a:cubicBezTo>
                  <a:pt x="3034570" y="318026"/>
                  <a:pt x="3040761" y="319169"/>
                  <a:pt x="3047714" y="319169"/>
                </a:cubicBezTo>
                <a:cubicBezTo>
                  <a:pt x="3082862" y="319360"/>
                  <a:pt x="3117437" y="320312"/>
                  <a:pt x="3152013" y="318979"/>
                </a:cubicBezTo>
                <a:cubicBezTo>
                  <a:pt x="3152299" y="319550"/>
                  <a:pt x="3152299" y="320312"/>
                  <a:pt x="3152299" y="321170"/>
                </a:cubicBezTo>
                <a:cubicBezTo>
                  <a:pt x="3152680" y="321265"/>
                  <a:pt x="3152966" y="321360"/>
                  <a:pt x="3153347" y="321360"/>
                </a:cubicBezTo>
                <a:cubicBezTo>
                  <a:pt x="3156680" y="322027"/>
                  <a:pt x="3159919" y="323932"/>
                  <a:pt x="3158109" y="328790"/>
                </a:cubicBezTo>
                <a:cubicBezTo>
                  <a:pt x="3145822" y="329742"/>
                  <a:pt x="3133249" y="330504"/>
                  <a:pt x="3120676" y="331552"/>
                </a:cubicBezTo>
                <a:cubicBezTo>
                  <a:pt x="3108008" y="332600"/>
                  <a:pt x="3095339" y="333838"/>
                  <a:pt x="3082671" y="335076"/>
                </a:cubicBezTo>
                <a:cubicBezTo>
                  <a:pt x="3071431" y="336219"/>
                  <a:pt x="3060192" y="337362"/>
                  <a:pt x="3048762" y="338600"/>
                </a:cubicBezTo>
                <a:cubicBezTo>
                  <a:pt x="3049048" y="338600"/>
                  <a:pt x="3049334" y="338600"/>
                  <a:pt x="3049619" y="338600"/>
                </a:cubicBezTo>
                <a:cubicBezTo>
                  <a:pt x="3068384" y="337362"/>
                  <a:pt x="3087148" y="336029"/>
                  <a:pt x="3105912" y="334505"/>
                </a:cubicBezTo>
                <a:cubicBezTo>
                  <a:pt x="3136392" y="332028"/>
                  <a:pt x="3166301" y="333457"/>
                  <a:pt x="3195638" y="339077"/>
                </a:cubicBezTo>
                <a:cubicBezTo>
                  <a:pt x="3199733" y="339839"/>
                  <a:pt x="3204305" y="340410"/>
                  <a:pt x="3207258" y="342506"/>
                </a:cubicBezTo>
                <a:cubicBezTo>
                  <a:pt x="3209068" y="343744"/>
                  <a:pt x="3210592" y="345458"/>
                  <a:pt x="3211925" y="347268"/>
                </a:cubicBezTo>
                <a:cubicBezTo>
                  <a:pt x="3212497" y="347459"/>
                  <a:pt x="3212973" y="347744"/>
                  <a:pt x="3213449" y="348125"/>
                </a:cubicBezTo>
                <a:cubicBezTo>
                  <a:pt x="3216974" y="350697"/>
                  <a:pt x="3219260" y="354507"/>
                  <a:pt x="3221546" y="358127"/>
                </a:cubicBezTo>
                <a:cubicBezTo>
                  <a:pt x="3224022" y="362127"/>
                  <a:pt x="3228118" y="365937"/>
                  <a:pt x="3226308" y="371176"/>
                </a:cubicBezTo>
                <a:cubicBezTo>
                  <a:pt x="3225737" y="372700"/>
                  <a:pt x="3224975" y="374224"/>
                  <a:pt x="3224118" y="375748"/>
                </a:cubicBezTo>
                <a:cubicBezTo>
                  <a:pt x="3229166" y="375081"/>
                  <a:pt x="3234595" y="374510"/>
                  <a:pt x="3241453" y="376986"/>
                </a:cubicBezTo>
                <a:cubicBezTo>
                  <a:pt x="3234214" y="378986"/>
                  <a:pt x="3227261" y="380606"/>
                  <a:pt x="3220403" y="381939"/>
                </a:cubicBezTo>
                <a:cubicBezTo>
                  <a:pt x="3228308" y="383082"/>
                  <a:pt x="3236024" y="378415"/>
                  <a:pt x="3247644" y="382606"/>
                </a:cubicBezTo>
                <a:cubicBezTo>
                  <a:pt x="3218117" y="390988"/>
                  <a:pt x="3191542" y="391940"/>
                  <a:pt x="3164681" y="398036"/>
                </a:cubicBezTo>
                <a:cubicBezTo>
                  <a:pt x="3166205" y="402132"/>
                  <a:pt x="3167444" y="405561"/>
                  <a:pt x="3168682" y="408800"/>
                </a:cubicBezTo>
                <a:cubicBezTo>
                  <a:pt x="3170301" y="409657"/>
                  <a:pt x="3171539" y="410800"/>
                  <a:pt x="3171539" y="412800"/>
                </a:cubicBezTo>
                <a:cubicBezTo>
                  <a:pt x="3174302" y="414419"/>
                  <a:pt x="3178397" y="415181"/>
                  <a:pt x="3177731" y="419372"/>
                </a:cubicBezTo>
                <a:cubicBezTo>
                  <a:pt x="3171444" y="420992"/>
                  <a:pt x="3165253" y="422611"/>
                  <a:pt x="3159157" y="424230"/>
                </a:cubicBezTo>
                <a:cubicBezTo>
                  <a:pt x="3160776" y="425278"/>
                  <a:pt x="3162967" y="426135"/>
                  <a:pt x="3160776" y="429469"/>
                </a:cubicBezTo>
                <a:cubicBezTo>
                  <a:pt x="3151156" y="428231"/>
                  <a:pt x="3141250" y="426992"/>
                  <a:pt x="3131344" y="425754"/>
                </a:cubicBezTo>
                <a:cubicBezTo>
                  <a:pt x="3123152" y="424706"/>
                  <a:pt x="3114961" y="423182"/>
                  <a:pt x="3106674" y="422801"/>
                </a:cubicBezTo>
                <a:cubicBezTo>
                  <a:pt x="3094863" y="422325"/>
                  <a:pt x="3082766" y="421373"/>
                  <a:pt x="3071146" y="423278"/>
                </a:cubicBezTo>
                <a:cubicBezTo>
                  <a:pt x="3064002" y="424421"/>
                  <a:pt x="3056858" y="425849"/>
                  <a:pt x="3049714" y="426230"/>
                </a:cubicBezTo>
                <a:cubicBezTo>
                  <a:pt x="3051239" y="427373"/>
                  <a:pt x="3052668" y="428897"/>
                  <a:pt x="3053906" y="430802"/>
                </a:cubicBezTo>
                <a:cubicBezTo>
                  <a:pt x="3060192" y="440518"/>
                  <a:pt x="3058763" y="445090"/>
                  <a:pt x="3050572" y="453662"/>
                </a:cubicBezTo>
                <a:cubicBezTo>
                  <a:pt x="3043714" y="460806"/>
                  <a:pt x="3036761" y="458806"/>
                  <a:pt x="3029998" y="456139"/>
                </a:cubicBezTo>
                <a:cubicBezTo>
                  <a:pt x="3020187" y="452329"/>
                  <a:pt x="3019044" y="438327"/>
                  <a:pt x="3027521" y="432041"/>
                </a:cubicBezTo>
                <a:cubicBezTo>
                  <a:pt x="3030569" y="429850"/>
                  <a:pt x="3033713" y="427659"/>
                  <a:pt x="3037046" y="426135"/>
                </a:cubicBezTo>
                <a:cubicBezTo>
                  <a:pt x="3031141" y="426230"/>
                  <a:pt x="3025521" y="427564"/>
                  <a:pt x="3019711" y="429183"/>
                </a:cubicBezTo>
                <a:cubicBezTo>
                  <a:pt x="3011614" y="431469"/>
                  <a:pt x="3003042" y="433946"/>
                  <a:pt x="2994851" y="433946"/>
                </a:cubicBezTo>
                <a:cubicBezTo>
                  <a:pt x="2975324" y="433946"/>
                  <a:pt x="2956465" y="437375"/>
                  <a:pt x="2937605" y="442232"/>
                </a:cubicBezTo>
                <a:cubicBezTo>
                  <a:pt x="2934367" y="443090"/>
                  <a:pt x="2931319" y="444614"/>
                  <a:pt x="2929033" y="445471"/>
                </a:cubicBezTo>
                <a:cubicBezTo>
                  <a:pt x="2929604" y="449186"/>
                  <a:pt x="2930081" y="452424"/>
                  <a:pt x="2930557" y="455377"/>
                </a:cubicBezTo>
                <a:cubicBezTo>
                  <a:pt x="2937129" y="456615"/>
                  <a:pt x="2943797" y="458139"/>
                  <a:pt x="2950274" y="457758"/>
                </a:cubicBezTo>
                <a:cubicBezTo>
                  <a:pt x="2949893" y="457282"/>
                  <a:pt x="2949512" y="456806"/>
                  <a:pt x="2949607" y="456710"/>
                </a:cubicBezTo>
                <a:cubicBezTo>
                  <a:pt x="2950178" y="455948"/>
                  <a:pt x="2951131" y="454710"/>
                  <a:pt x="2951702" y="454710"/>
                </a:cubicBezTo>
                <a:cubicBezTo>
                  <a:pt x="2953703" y="454996"/>
                  <a:pt x="2955512" y="455663"/>
                  <a:pt x="2957418" y="456234"/>
                </a:cubicBezTo>
                <a:cubicBezTo>
                  <a:pt x="2957036" y="456615"/>
                  <a:pt x="2956655" y="457187"/>
                  <a:pt x="2956274" y="457663"/>
                </a:cubicBezTo>
                <a:cubicBezTo>
                  <a:pt x="2964180" y="458139"/>
                  <a:pt x="2971991" y="460711"/>
                  <a:pt x="2980087" y="456806"/>
                </a:cubicBezTo>
                <a:cubicBezTo>
                  <a:pt x="2981801" y="455948"/>
                  <a:pt x="2984849" y="456901"/>
                  <a:pt x="2987040" y="457472"/>
                </a:cubicBezTo>
                <a:cubicBezTo>
                  <a:pt x="2994184" y="459377"/>
                  <a:pt x="3001328" y="458615"/>
                  <a:pt x="3008567" y="457187"/>
                </a:cubicBezTo>
                <a:cubicBezTo>
                  <a:pt x="3015901" y="455853"/>
                  <a:pt x="3022664" y="456520"/>
                  <a:pt x="3029903" y="457853"/>
                </a:cubicBezTo>
                <a:cubicBezTo>
                  <a:pt x="3047333" y="461092"/>
                  <a:pt x="3065240" y="462902"/>
                  <a:pt x="3082766" y="465759"/>
                </a:cubicBezTo>
                <a:cubicBezTo>
                  <a:pt x="3099721" y="468521"/>
                  <a:pt x="3117533" y="468521"/>
                  <a:pt x="3133058" y="475951"/>
                </a:cubicBezTo>
                <a:cubicBezTo>
                  <a:pt x="3134011" y="476427"/>
                  <a:pt x="3135154" y="476713"/>
                  <a:pt x="3136202" y="476999"/>
                </a:cubicBezTo>
                <a:cubicBezTo>
                  <a:pt x="3138773" y="476237"/>
                  <a:pt x="3141345" y="475570"/>
                  <a:pt x="3144012" y="474808"/>
                </a:cubicBezTo>
                <a:cubicBezTo>
                  <a:pt x="3143631" y="475856"/>
                  <a:pt x="3142964" y="476903"/>
                  <a:pt x="3142202" y="477856"/>
                </a:cubicBezTo>
                <a:cubicBezTo>
                  <a:pt x="3142583" y="477951"/>
                  <a:pt x="3142964" y="477951"/>
                  <a:pt x="3143345" y="477951"/>
                </a:cubicBezTo>
                <a:cubicBezTo>
                  <a:pt x="3149251" y="478713"/>
                  <a:pt x="3155442" y="472903"/>
                  <a:pt x="3160871" y="476522"/>
                </a:cubicBezTo>
                <a:cubicBezTo>
                  <a:pt x="3166872" y="480618"/>
                  <a:pt x="3172492" y="473093"/>
                  <a:pt x="3176493" y="475189"/>
                </a:cubicBezTo>
                <a:cubicBezTo>
                  <a:pt x="3177635" y="477094"/>
                  <a:pt x="3178778" y="478904"/>
                  <a:pt x="3180017" y="480618"/>
                </a:cubicBezTo>
                <a:cubicBezTo>
                  <a:pt x="3180969" y="480428"/>
                  <a:pt x="3181826" y="480428"/>
                  <a:pt x="3182684" y="480904"/>
                </a:cubicBezTo>
                <a:cubicBezTo>
                  <a:pt x="3184970" y="484428"/>
                  <a:pt x="3187160" y="487762"/>
                  <a:pt x="3189542" y="490619"/>
                </a:cubicBezTo>
                <a:cubicBezTo>
                  <a:pt x="3192209" y="492429"/>
                  <a:pt x="3195352" y="493763"/>
                  <a:pt x="3199257" y="494429"/>
                </a:cubicBezTo>
                <a:cubicBezTo>
                  <a:pt x="3202210" y="494906"/>
                  <a:pt x="3205163" y="495572"/>
                  <a:pt x="3207735" y="496715"/>
                </a:cubicBezTo>
                <a:cubicBezTo>
                  <a:pt x="3210973" y="498049"/>
                  <a:pt x="3212973" y="499954"/>
                  <a:pt x="3213640" y="502240"/>
                </a:cubicBezTo>
                <a:cubicBezTo>
                  <a:pt x="3213735" y="502335"/>
                  <a:pt x="3213830" y="502335"/>
                  <a:pt x="3213926" y="502335"/>
                </a:cubicBezTo>
                <a:cubicBezTo>
                  <a:pt x="3219069" y="504526"/>
                  <a:pt x="3221069" y="508050"/>
                  <a:pt x="3219736" y="512051"/>
                </a:cubicBezTo>
                <a:cubicBezTo>
                  <a:pt x="3222403" y="512336"/>
                  <a:pt x="3224879" y="514051"/>
                  <a:pt x="3224879" y="516527"/>
                </a:cubicBezTo>
                <a:cubicBezTo>
                  <a:pt x="3224879" y="517004"/>
                  <a:pt x="3224879" y="517385"/>
                  <a:pt x="3224879" y="517766"/>
                </a:cubicBezTo>
                <a:cubicBezTo>
                  <a:pt x="3227927" y="517670"/>
                  <a:pt x="3231071" y="519480"/>
                  <a:pt x="3231166" y="522242"/>
                </a:cubicBezTo>
                <a:cubicBezTo>
                  <a:pt x="3231261" y="525290"/>
                  <a:pt x="3230213" y="528434"/>
                  <a:pt x="3229451" y="531482"/>
                </a:cubicBezTo>
                <a:cubicBezTo>
                  <a:pt x="3229451" y="531577"/>
                  <a:pt x="3229451" y="531767"/>
                  <a:pt x="3229451" y="531767"/>
                </a:cubicBezTo>
                <a:cubicBezTo>
                  <a:pt x="3229642" y="533577"/>
                  <a:pt x="3229451" y="535292"/>
                  <a:pt x="3228975" y="536911"/>
                </a:cubicBezTo>
                <a:cubicBezTo>
                  <a:pt x="3229261" y="537101"/>
                  <a:pt x="3229451" y="537387"/>
                  <a:pt x="3229737" y="537578"/>
                </a:cubicBezTo>
                <a:cubicBezTo>
                  <a:pt x="3231356" y="536530"/>
                  <a:pt x="3233071" y="535292"/>
                  <a:pt x="3234785" y="534149"/>
                </a:cubicBezTo>
                <a:cubicBezTo>
                  <a:pt x="3237452" y="540816"/>
                  <a:pt x="3234404" y="546436"/>
                  <a:pt x="3229737" y="551865"/>
                </a:cubicBezTo>
                <a:cubicBezTo>
                  <a:pt x="3226499" y="555675"/>
                  <a:pt x="3222974" y="559390"/>
                  <a:pt x="3219355" y="563390"/>
                </a:cubicBezTo>
                <a:cubicBezTo>
                  <a:pt x="3222117" y="566343"/>
                  <a:pt x="3224308" y="568724"/>
                  <a:pt x="3226499" y="571010"/>
                </a:cubicBezTo>
                <a:cubicBezTo>
                  <a:pt x="3231166" y="575773"/>
                  <a:pt x="3231642" y="581297"/>
                  <a:pt x="3229928" y="587393"/>
                </a:cubicBezTo>
                <a:lnTo>
                  <a:pt x="3219588" y="594089"/>
                </a:lnTo>
                <a:lnTo>
                  <a:pt x="3223927" y="583964"/>
                </a:lnTo>
                <a:lnTo>
                  <a:pt x="3224022" y="583869"/>
                </a:lnTo>
                <a:lnTo>
                  <a:pt x="3223927" y="583964"/>
                </a:lnTo>
                <a:lnTo>
                  <a:pt x="3223927" y="583964"/>
                </a:lnTo>
                <a:lnTo>
                  <a:pt x="3218307" y="589584"/>
                </a:lnTo>
                <a:lnTo>
                  <a:pt x="3218962" y="594494"/>
                </a:lnTo>
                <a:lnTo>
                  <a:pt x="3218307" y="594918"/>
                </a:lnTo>
                <a:cubicBezTo>
                  <a:pt x="3216593" y="597109"/>
                  <a:pt x="3214878" y="599300"/>
                  <a:pt x="3212783" y="602062"/>
                </a:cubicBezTo>
                <a:cubicBezTo>
                  <a:pt x="3207830" y="599966"/>
                  <a:pt x="3203353" y="598919"/>
                  <a:pt x="3198495" y="601109"/>
                </a:cubicBezTo>
                <a:cubicBezTo>
                  <a:pt x="3196209" y="602062"/>
                  <a:pt x="3193828" y="602633"/>
                  <a:pt x="3192685" y="599776"/>
                </a:cubicBezTo>
                <a:cubicBezTo>
                  <a:pt x="3193637" y="597966"/>
                  <a:pt x="3194495" y="596252"/>
                  <a:pt x="3195447" y="594442"/>
                </a:cubicBezTo>
                <a:cubicBezTo>
                  <a:pt x="3194399" y="594632"/>
                  <a:pt x="3193352" y="594918"/>
                  <a:pt x="3192304" y="595394"/>
                </a:cubicBezTo>
                <a:cubicBezTo>
                  <a:pt x="3190018" y="596347"/>
                  <a:pt x="3187637" y="596918"/>
                  <a:pt x="3186494" y="594061"/>
                </a:cubicBezTo>
                <a:cubicBezTo>
                  <a:pt x="3188113" y="590822"/>
                  <a:pt x="3189827" y="587584"/>
                  <a:pt x="3191637" y="584060"/>
                </a:cubicBezTo>
                <a:cubicBezTo>
                  <a:pt x="3185065" y="584155"/>
                  <a:pt x="3179540" y="585774"/>
                  <a:pt x="3173825" y="590156"/>
                </a:cubicBezTo>
                <a:cubicBezTo>
                  <a:pt x="3155442" y="604157"/>
                  <a:pt x="3134297" y="611968"/>
                  <a:pt x="3110484" y="614444"/>
                </a:cubicBezTo>
                <a:cubicBezTo>
                  <a:pt x="3096101" y="615873"/>
                  <a:pt x="3081719" y="619016"/>
                  <a:pt x="3069622" y="627875"/>
                </a:cubicBezTo>
                <a:cubicBezTo>
                  <a:pt x="3064193" y="631875"/>
                  <a:pt x="3058001" y="633494"/>
                  <a:pt x="3051048" y="634161"/>
                </a:cubicBezTo>
                <a:cubicBezTo>
                  <a:pt x="3041523" y="635114"/>
                  <a:pt x="3031808" y="637114"/>
                  <a:pt x="3024854" y="644639"/>
                </a:cubicBezTo>
                <a:cubicBezTo>
                  <a:pt x="3023806" y="645782"/>
                  <a:pt x="3021806" y="646925"/>
                  <a:pt x="3020282" y="647020"/>
                </a:cubicBezTo>
                <a:cubicBezTo>
                  <a:pt x="3011614" y="647687"/>
                  <a:pt x="3002661" y="647020"/>
                  <a:pt x="2997899" y="640257"/>
                </a:cubicBezTo>
                <a:cubicBezTo>
                  <a:pt x="2997613" y="639876"/>
                  <a:pt x="2997327" y="639590"/>
                  <a:pt x="2997041" y="639209"/>
                </a:cubicBezTo>
                <a:cubicBezTo>
                  <a:pt x="2994946" y="638162"/>
                  <a:pt x="2993041" y="636733"/>
                  <a:pt x="2991612" y="634637"/>
                </a:cubicBezTo>
                <a:cubicBezTo>
                  <a:pt x="2990564" y="633113"/>
                  <a:pt x="2989421" y="631780"/>
                  <a:pt x="2988278" y="630446"/>
                </a:cubicBezTo>
                <a:cubicBezTo>
                  <a:pt x="2985897" y="628732"/>
                  <a:pt x="2983230" y="627113"/>
                  <a:pt x="2980277" y="625779"/>
                </a:cubicBezTo>
                <a:cubicBezTo>
                  <a:pt x="2980849" y="625493"/>
                  <a:pt x="2981420" y="625112"/>
                  <a:pt x="2981992" y="624827"/>
                </a:cubicBezTo>
                <a:cubicBezTo>
                  <a:pt x="2979611" y="623112"/>
                  <a:pt x="2976944" y="621493"/>
                  <a:pt x="2973991" y="620159"/>
                </a:cubicBezTo>
                <a:cubicBezTo>
                  <a:pt x="2983325" y="614921"/>
                  <a:pt x="2983421" y="614540"/>
                  <a:pt x="2989898" y="614730"/>
                </a:cubicBezTo>
                <a:cubicBezTo>
                  <a:pt x="2999804" y="615016"/>
                  <a:pt x="3009900" y="613492"/>
                  <a:pt x="3018187" y="609206"/>
                </a:cubicBezTo>
                <a:cubicBezTo>
                  <a:pt x="3026283" y="605015"/>
                  <a:pt x="3034665" y="602633"/>
                  <a:pt x="3043143" y="600062"/>
                </a:cubicBezTo>
                <a:cubicBezTo>
                  <a:pt x="3040189" y="600633"/>
                  <a:pt x="3037237" y="601586"/>
                  <a:pt x="3034379" y="602443"/>
                </a:cubicBezTo>
                <a:cubicBezTo>
                  <a:pt x="3019235" y="606920"/>
                  <a:pt x="3003518" y="609682"/>
                  <a:pt x="2988374" y="613682"/>
                </a:cubicBezTo>
                <a:cubicBezTo>
                  <a:pt x="2980277" y="615778"/>
                  <a:pt x="2971038" y="617016"/>
                  <a:pt x="2963323" y="620636"/>
                </a:cubicBezTo>
                <a:cubicBezTo>
                  <a:pt x="2963228" y="621493"/>
                  <a:pt x="2963037" y="622350"/>
                  <a:pt x="2962847" y="623112"/>
                </a:cubicBezTo>
                <a:cubicBezTo>
                  <a:pt x="2962466" y="624350"/>
                  <a:pt x="2961608" y="625398"/>
                  <a:pt x="2961132" y="626636"/>
                </a:cubicBezTo>
                <a:cubicBezTo>
                  <a:pt x="2958751" y="631970"/>
                  <a:pt x="2955608" y="637209"/>
                  <a:pt x="2958941" y="644543"/>
                </a:cubicBezTo>
                <a:cubicBezTo>
                  <a:pt x="2953703" y="642448"/>
                  <a:pt x="2950083" y="643591"/>
                  <a:pt x="2946178" y="645496"/>
                </a:cubicBezTo>
                <a:cubicBezTo>
                  <a:pt x="2945130" y="645972"/>
                  <a:pt x="2944082" y="646353"/>
                  <a:pt x="2943035" y="646639"/>
                </a:cubicBezTo>
                <a:cubicBezTo>
                  <a:pt x="2947130" y="645782"/>
                  <a:pt x="2951321" y="645210"/>
                  <a:pt x="2955512" y="645115"/>
                </a:cubicBezTo>
                <a:cubicBezTo>
                  <a:pt x="2959608" y="645020"/>
                  <a:pt x="2963704" y="645782"/>
                  <a:pt x="2967895" y="645782"/>
                </a:cubicBezTo>
                <a:cubicBezTo>
                  <a:pt x="2971895" y="645686"/>
                  <a:pt x="2975991" y="644924"/>
                  <a:pt x="2981135" y="644353"/>
                </a:cubicBezTo>
                <a:cubicBezTo>
                  <a:pt x="2979611" y="647972"/>
                  <a:pt x="2977610" y="650163"/>
                  <a:pt x="2975324" y="651401"/>
                </a:cubicBezTo>
                <a:cubicBezTo>
                  <a:pt x="2978944" y="651211"/>
                  <a:pt x="2982659" y="650544"/>
                  <a:pt x="2987326" y="650068"/>
                </a:cubicBezTo>
                <a:cubicBezTo>
                  <a:pt x="2982754" y="661307"/>
                  <a:pt x="2973324" y="658355"/>
                  <a:pt x="2964942" y="658831"/>
                </a:cubicBezTo>
                <a:cubicBezTo>
                  <a:pt x="2965990" y="661117"/>
                  <a:pt x="2966847" y="662927"/>
                  <a:pt x="2967800" y="664832"/>
                </a:cubicBezTo>
                <a:cubicBezTo>
                  <a:pt x="2970467" y="666927"/>
                  <a:pt x="2972181" y="669594"/>
                  <a:pt x="2972181" y="673595"/>
                </a:cubicBezTo>
                <a:cubicBezTo>
                  <a:pt x="2966085" y="673880"/>
                  <a:pt x="2963037" y="672356"/>
                  <a:pt x="2960751" y="667975"/>
                </a:cubicBezTo>
                <a:cubicBezTo>
                  <a:pt x="2954464" y="668451"/>
                  <a:pt x="2949035" y="667308"/>
                  <a:pt x="2944939" y="661403"/>
                </a:cubicBezTo>
                <a:cubicBezTo>
                  <a:pt x="2944749" y="661212"/>
                  <a:pt x="2944654" y="661022"/>
                  <a:pt x="2944559" y="660831"/>
                </a:cubicBezTo>
                <a:cubicBezTo>
                  <a:pt x="2943797" y="660545"/>
                  <a:pt x="2943035" y="660069"/>
                  <a:pt x="2942368" y="659593"/>
                </a:cubicBezTo>
                <a:cubicBezTo>
                  <a:pt x="2941035" y="658640"/>
                  <a:pt x="2939796" y="657402"/>
                  <a:pt x="2938653" y="655783"/>
                </a:cubicBezTo>
                <a:cubicBezTo>
                  <a:pt x="2935605" y="651401"/>
                  <a:pt x="2936558" y="648163"/>
                  <a:pt x="2942273" y="646829"/>
                </a:cubicBezTo>
                <a:cubicBezTo>
                  <a:pt x="2937224" y="647782"/>
                  <a:pt x="2932081" y="645877"/>
                  <a:pt x="2927795" y="642829"/>
                </a:cubicBezTo>
                <a:cubicBezTo>
                  <a:pt x="2925699" y="641210"/>
                  <a:pt x="2923985" y="639400"/>
                  <a:pt x="2922842" y="637209"/>
                </a:cubicBezTo>
                <a:cubicBezTo>
                  <a:pt x="2922746" y="637209"/>
                  <a:pt x="2922651" y="637209"/>
                  <a:pt x="2922651" y="637209"/>
                </a:cubicBezTo>
                <a:cubicBezTo>
                  <a:pt x="2922651" y="637114"/>
                  <a:pt x="2922651" y="637114"/>
                  <a:pt x="2922651" y="637114"/>
                </a:cubicBezTo>
                <a:cubicBezTo>
                  <a:pt x="2921985" y="635780"/>
                  <a:pt x="2921413" y="634352"/>
                  <a:pt x="2921127" y="632828"/>
                </a:cubicBezTo>
                <a:cubicBezTo>
                  <a:pt x="2919603" y="632542"/>
                  <a:pt x="2917984" y="632161"/>
                  <a:pt x="2916364" y="631589"/>
                </a:cubicBezTo>
                <a:cubicBezTo>
                  <a:pt x="2917603" y="629208"/>
                  <a:pt x="2919222" y="628065"/>
                  <a:pt x="2920937" y="627398"/>
                </a:cubicBezTo>
                <a:cubicBezTo>
                  <a:pt x="2920937" y="627017"/>
                  <a:pt x="2920937" y="626732"/>
                  <a:pt x="2920937" y="626446"/>
                </a:cubicBezTo>
                <a:cubicBezTo>
                  <a:pt x="2920937" y="626065"/>
                  <a:pt x="2921127" y="625684"/>
                  <a:pt x="2921127" y="625303"/>
                </a:cubicBezTo>
                <a:cubicBezTo>
                  <a:pt x="2916746" y="625303"/>
                  <a:pt x="2912650" y="626541"/>
                  <a:pt x="2908364" y="629018"/>
                </a:cubicBezTo>
                <a:cubicBezTo>
                  <a:pt x="2903887" y="631589"/>
                  <a:pt x="2899220" y="631018"/>
                  <a:pt x="2895410" y="627970"/>
                </a:cubicBezTo>
                <a:cubicBezTo>
                  <a:pt x="2896553" y="626922"/>
                  <a:pt x="2897696" y="625779"/>
                  <a:pt x="2898934" y="624636"/>
                </a:cubicBezTo>
                <a:cubicBezTo>
                  <a:pt x="2895505" y="625493"/>
                  <a:pt x="2892171" y="624636"/>
                  <a:pt x="2889218" y="622350"/>
                </a:cubicBezTo>
                <a:cubicBezTo>
                  <a:pt x="2889599" y="621969"/>
                  <a:pt x="2889980" y="621588"/>
                  <a:pt x="2890361" y="621207"/>
                </a:cubicBezTo>
                <a:cubicBezTo>
                  <a:pt x="2889504" y="621302"/>
                  <a:pt x="2888456" y="621398"/>
                  <a:pt x="2887599" y="621874"/>
                </a:cubicBezTo>
                <a:cubicBezTo>
                  <a:pt x="2887885" y="621969"/>
                  <a:pt x="2888171" y="622160"/>
                  <a:pt x="2888456" y="622255"/>
                </a:cubicBezTo>
                <a:cubicBezTo>
                  <a:pt x="2887694" y="622541"/>
                  <a:pt x="2887028" y="622826"/>
                  <a:pt x="2886266" y="623112"/>
                </a:cubicBezTo>
                <a:cubicBezTo>
                  <a:pt x="2886266" y="623207"/>
                  <a:pt x="2886266" y="623207"/>
                  <a:pt x="2886266" y="623207"/>
                </a:cubicBezTo>
                <a:cubicBezTo>
                  <a:pt x="2886075" y="623588"/>
                  <a:pt x="2885885" y="623874"/>
                  <a:pt x="2885694" y="624255"/>
                </a:cubicBezTo>
                <a:cubicBezTo>
                  <a:pt x="2888837" y="625303"/>
                  <a:pt x="2891885" y="626446"/>
                  <a:pt x="2894838" y="627875"/>
                </a:cubicBezTo>
                <a:cubicBezTo>
                  <a:pt x="2891123" y="629684"/>
                  <a:pt x="2887218" y="630732"/>
                  <a:pt x="2883408" y="631399"/>
                </a:cubicBezTo>
                <a:cubicBezTo>
                  <a:pt x="2883694" y="632256"/>
                  <a:pt x="2884265" y="633209"/>
                  <a:pt x="2885313" y="634447"/>
                </a:cubicBezTo>
                <a:cubicBezTo>
                  <a:pt x="2885885" y="634352"/>
                  <a:pt x="2886551" y="634352"/>
                  <a:pt x="2887123" y="634352"/>
                </a:cubicBezTo>
                <a:cubicBezTo>
                  <a:pt x="2888075" y="634256"/>
                  <a:pt x="2890076" y="636447"/>
                  <a:pt x="2889885" y="637495"/>
                </a:cubicBezTo>
                <a:cubicBezTo>
                  <a:pt x="2889885" y="637781"/>
                  <a:pt x="2889695" y="638162"/>
                  <a:pt x="2889409" y="638543"/>
                </a:cubicBezTo>
                <a:cubicBezTo>
                  <a:pt x="2890076" y="639114"/>
                  <a:pt x="2890838" y="639590"/>
                  <a:pt x="2891600" y="640162"/>
                </a:cubicBezTo>
                <a:cubicBezTo>
                  <a:pt x="2892171" y="640067"/>
                  <a:pt x="2892743" y="640067"/>
                  <a:pt x="2893314" y="640067"/>
                </a:cubicBezTo>
                <a:cubicBezTo>
                  <a:pt x="2894267" y="639971"/>
                  <a:pt x="2896267" y="642162"/>
                  <a:pt x="2896076" y="643210"/>
                </a:cubicBezTo>
                <a:cubicBezTo>
                  <a:pt x="2900172" y="645877"/>
                  <a:pt x="2903125" y="648830"/>
                  <a:pt x="2903506" y="654354"/>
                </a:cubicBezTo>
                <a:cubicBezTo>
                  <a:pt x="2903696" y="656450"/>
                  <a:pt x="2904173" y="658069"/>
                  <a:pt x="2904935" y="659212"/>
                </a:cubicBezTo>
                <a:cubicBezTo>
                  <a:pt x="2907983" y="658164"/>
                  <a:pt x="2911316" y="657878"/>
                  <a:pt x="2915412" y="659498"/>
                </a:cubicBezTo>
                <a:cubicBezTo>
                  <a:pt x="2919222" y="658259"/>
                  <a:pt x="2922556" y="658450"/>
                  <a:pt x="2926652" y="660736"/>
                </a:cubicBezTo>
                <a:cubicBezTo>
                  <a:pt x="2931224" y="663308"/>
                  <a:pt x="2936939" y="663879"/>
                  <a:pt x="2942273" y="664832"/>
                </a:cubicBezTo>
                <a:cubicBezTo>
                  <a:pt x="2952083" y="666546"/>
                  <a:pt x="2959132" y="673309"/>
                  <a:pt x="2961894" y="683120"/>
                </a:cubicBezTo>
                <a:cubicBezTo>
                  <a:pt x="2963894" y="689978"/>
                  <a:pt x="2966085" y="696836"/>
                  <a:pt x="2968276" y="703598"/>
                </a:cubicBezTo>
                <a:cubicBezTo>
                  <a:pt x="2968371" y="703598"/>
                  <a:pt x="2968562" y="703598"/>
                  <a:pt x="2968657" y="703598"/>
                </a:cubicBezTo>
                <a:cubicBezTo>
                  <a:pt x="2968562" y="703694"/>
                  <a:pt x="2968466" y="703789"/>
                  <a:pt x="2968371" y="703789"/>
                </a:cubicBezTo>
                <a:cubicBezTo>
                  <a:pt x="2969038" y="705599"/>
                  <a:pt x="2969610" y="707504"/>
                  <a:pt x="2970181" y="709313"/>
                </a:cubicBezTo>
                <a:cubicBezTo>
                  <a:pt x="2971705" y="709313"/>
                  <a:pt x="2973324" y="709313"/>
                  <a:pt x="2974943" y="709313"/>
                </a:cubicBezTo>
                <a:cubicBezTo>
                  <a:pt x="2973514" y="710171"/>
                  <a:pt x="2972181" y="710837"/>
                  <a:pt x="2970848" y="711599"/>
                </a:cubicBezTo>
                <a:cubicBezTo>
                  <a:pt x="2971324" y="712933"/>
                  <a:pt x="2971800" y="714362"/>
                  <a:pt x="2972181" y="715695"/>
                </a:cubicBezTo>
                <a:cubicBezTo>
                  <a:pt x="2973038" y="718267"/>
                  <a:pt x="2973514" y="721029"/>
                  <a:pt x="2974372" y="724363"/>
                </a:cubicBezTo>
                <a:cubicBezTo>
                  <a:pt x="2966847" y="725506"/>
                  <a:pt x="2964466" y="730935"/>
                  <a:pt x="2962656" y="736555"/>
                </a:cubicBezTo>
                <a:cubicBezTo>
                  <a:pt x="2961989" y="738555"/>
                  <a:pt x="2962751" y="741032"/>
                  <a:pt x="2962942" y="743603"/>
                </a:cubicBezTo>
                <a:cubicBezTo>
                  <a:pt x="2963609" y="743699"/>
                  <a:pt x="2964180" y="743889"/>
                  <a:pt x="2964847" y="743889"/>
                </a:cubicBezTo>
                <a:cubicBezTo>
                  <a:pt x="2966943" y="743508"/>
                  <a:pt x="2968562" y="743222"/>
                  <a:pt x="2970086" y="743413"/>
                </a:cubicBezTo>
                <a:cubicBezTo>
                  <a:pt x="2971133" y="743508"/>
                  <a:pt x="2972467" y="744175"/>
                  <a:pt x="2973134" y="744937"/>
                </a:cubicBezTo>
                <a:cubicBezTo>
                  <a:pt x="2974372" y="745127"/>
                  <a:pt x="2975610" y="745223"/>
                  <a:pt x="2976848" y="745413"/>
                </a:cubicBezTo>
                <a:cubicBezTo>
                  <a:pt x="2987993" y="745699"/>
                  <a:pt x="2999137" y="745889"/>
                  <a:pt x="3009995" y="747223"/>
                </a:cubicBezTo>
                <a:cubicBezTo>
                  <a:pt x="3029998" y="749699"/>
                  <a:pt x="3049524" y="754367"/>
                  <a:pt x="3070098" y="754748"/>
                </a:cubicBezTo>
                <a:cubicBezTo>
                  <a:pt x="3072956" y="754843"/>
                  <a:pt x="3075813" y="755986"/>
                  <a:pt x="3078575" y="756938"/>
                </a:cubicBezTo>
                <a:cubicBezTo>
                  <a:pt x="3097339" y="763225"/>
                  <a:pt x="3116485" y="768654"/>
                  <a:pt x="3136964" y="770369"/>
                </a:cubicBezTo>
                <a:cubicBezTo>
                  <a:pt x="3139250" y="770559"/>
                  <a:pt x="3142107" y="770940"/>
                  <a:pt x="3143536" y="772178"/>
                </a:cubicBezTo>
                <a:cubicBezTo>
                  <a:pt x="3151156" y="779132"/>
                  <a:pt x="3161252" y="781608"/>
                  <a:pt x="3171539" y="784085"/>
                </a:cubicBezTo>
                <a:cubicBezTo>
                  <a:pt x="3173825" y="784656"/>
                  <a:pt x="3176302" y="785609"/>
                  <a:pt x="3177635" y="787037"/>
                </a:cubicBezTo>
                <a:cubicBezTo>
                  <a:pt x="3178778" y="788276"/>
                  <a:pt x="3180017" y="788942"/>
                  <a:pt x="3181255" y="789895"/>
                </a:cubicBezTo>
                <a:cubicBezTo>
                  <a:pt x="3181445" y="789800"/>
                  <a:pt x="3181541" y="789800"/>
                  <a:pt x="3181636" y="789800"/>
                </a:cubicBezTo>
                <a:cubicBezTo>
                  <a:pt x="3183636" y="789704"/>
                  <a:pt x="3185731" y="790371"/>
                  <a:pt x="3187637" y="789133"/>
                </a:cubicBezTo>
                <a:cubicBezTo>
                  <a:pt x="3188970" y="788276"/>
                  <a:pt x="3190494" y="787704"/>
                  <a:pt x="3192018" y="787037"/>
                </a:cubicBezTo>
                <a:cubicBezTo>
                  <a:pt x="3192399" y="786847"/>
                  <a:pt x="3192875" y="787133"/>
                  <a:pt x="3193256" y="787133"/>
                </a:cubicBezTo>
                <a:cubicBezTo>
                  <a:pt x="3193066" y="787799"/>
                  <a:pt x="3192875" y="788561"/>
                  <a:pt x="3192494" y="789133"/>
                </a:cubicBezTo>
                <a:cubicBezTo>
                  <a:pt x="3192304" y="789514"/>
                  <a:pt x="3191828" y="789609"/>
                  <a:pt x="3191447" y="789800"/>
                </a:cubicBezTo>
                <a:cubicBezTo>
                  <a:pt x="3189637" y="790847"/>
                  <a:pt x="3187637" y="791990"/>
                  <a:pt x="3185731" y="793038"/>
                </a:cubicBezTo>
                <a:cubicBezTo>
                  <a:pt x="3193256" y="797134"/>
                  <a:pt x="3202305" y="798658"/>
                  <a:pt x="3210782" y="800944"/>
                </a:cubicBezTo>
                <a:cubicBezTo>
                  <a:pt x="3218117" y="802944"/>
                  <a:pt x="3225832" y="804278"/>
                  <a:pt x="3233071" y="806468"/>
                </a:cubicBezTo>
                <a:cubicBezTo>
                  <a:pt x="3235833" y="807230"/>
                  <a:pt x="3238405" y="808850"/>
                  <a:pt x="3238214" y="811802"/>
                </a:cubicBezTo>
                <a:cubicBezTo>
                  <a:pt x="3238595" y="811898"/>
                  <a:pt x="3238976" y="811993"/>
                  <a:pt x="3239357" y="812088"/>
                </a:cubicBezTo>
                <a:cubicBezTo>
                  <a:pt x="3242596" y="813041"/>
                  <a:pt x="3245739" y="815136"/>
                  <a:pt x="3244025" y="819422"/>
                </a:cubicBezTo>
                <a:cubicBezTo>
                  <a:pt x="3241548" y="820661"/>
                  <a:pt x="3238881" y="821994"/>
                  <a:pt x="3236214" y="823328"/>
                </a:cubicBezTo>
                <a:cubicBezTo>
                  <a:pt x="3235262" y="826471"/>
                  <a:pt x="3234500" y="829614"/>
                  <a:pt x="3233356" y="832757"/>
                </a:cubicBezTo>
                <a:cubicBezTo>
                  <a:pt x="3232118" y="836282"/>
                  <a:pt x="3230594" y="839806"/>
                  <a:pt x="3229356" y="842854"/>
                </a:cubicBezTo>
                <a:cubicBezTo>
                  <a:pt x="3217260" y="845616"/>
                  <a:pt x="3206115" y="848188"/>
                  <a:pt x="3194971" y="850855"/>
                </a:cubicBezTo>
                <a:cubicBezTo>
                  <a:pt x="3194114" y="851045"/>
                  <a:pt x="3193256" y="851331"/>
                  <a:pt x="3192589" y="851807"/>
                </a:cubicBezTo>
                <a:cubicBezTo>
                  <a:pt x="3208211" y="855522"/>
                  <a:pt x="3223927" y="859237"/>
                  <a:pt x="3239643" y="862952"/>
                </a:cubicBezTo>
                <a:cubicBezTo>
                  <a:pt x="3238119" y="864190"/>
                  <a:pt x="3236500" y="865238"/>
                  <a:pt x="3234881" y="866000"/>
                </a:cubicBezTo>
                <a:cubicBezTo>
                  <a:pt x="3238500" y="866857"/>
                  <a:pt x="3242120" y="867714"/>
                  <a:pt x="3245835" y="868571"/>
                </a:cubicBezTo>
                <a:cubicBezTo>
                  <a:pt x="3236690" y="876096"/>
                  <a:pt x="3226022" y="874858"/>
                  <a:pt x="3217640" y="870667"/>
                </a:cubicBezTo>
                <a:cubicBezTo>
                  <a:pt x="3203448" y="863714"/>
                  <a:pt x="3187732" y="861428"/>
                  <a:pt x="3172111" y="858570"/>
                </a:cubicBezTo>
                <a:cubicBezTo>
                  <a:pt x="3169920" y="858189"/>
                  <a:pt x="3167348" y="858761"/>
                  <a:pt x="3165062" y="859237"/>
                </a:cubicBezTo>
                <a:cubicBezTo>
                  <a:pt x="3164967" y="859237"/>
                  <a:pt x="3164967" y="859237"/>
                  <a:pt x="3164967" y="859237"/>
                </a:cubicBezTo>
                <a:cubicBezTo>
                  <a:pt x="3165539" y="859523"/>
                  <a:pt x="3166110" y="859808"/>
                  <a:pt x="3166586" y="859999"/>
                </a:cubicBezTo>
                <a:cubicBezTo>
                  <a:pt x="3166681" y="861142"/>
                  <a:pt x="3166396" y="862094"/>
                  <a:pt x="3165920" y="862856"/>
                </a:cubicBezTo>
                <a:cubicBezTo>
                  <a:pt x="3166586" y="863047"/>
                  <a:pt x="3167253" y="863237"/>
                  <a:pt x="3167920" y="863523"/>
                </a:cubicBezTo>
                <a:cubicBezTo>
                  <a:pt x="3169825" y="864285"/>
                  <a:pt x="3171635" y="865238"/>
                  <a:pt x="3172778" y="865714"/>
                </a:cubicBezTo>
                <a:cubicBezTo>
                  <a:pt x="3172778" y="866095"/>
                  <a:pt x="3172778" y="866476"/>
                  <a:pt x="3172778" y="866762"/>
                </a:cubicBezTo>
                <a:cubicBezTo>
                  <a:pt x="3176969" y="867714"/>
                  <a:pt x="3181160" y="868762"/>
                  <a:pt x="3185255" y="870095"/>
                </a:cubicBezTo>
                <a:cubicBezTo>
                  <a:pt x="3190399" y="869429"/>
                  <a:pt x="3195638" y="868952"/>
                  <a:pt x="3200781" y="868762"/>
                </a:cubicBezTo>
                <a:cubicBezTo>
                  <a:pt x="3205163" y="868667"/>
                  <a:pt x="3207449" y="871334"/>
                  <a:pt x="3206972" y="874477"/>
                </a:cubicBezTo>
                <a:cubicBezTo>
                  <a:pt x="3212783" y="874286"/>
                  <a:pt x="3214973" y="879239"/>
                  <a:pt x="3211544" y="883430"/>
                </a:cubicBezTo>
                <a:cubicBezTo>
                  <a:pt x="3211163" y="883907"/>
                  <a:pt x="3210782" y="884288"/>
                  <a:pt x="3210401" y="884764"/>
                </a:cubicBezTo>
                <a:cubicBezTo>
                  <a:pt x="3212116" y="885431"/>
                  <a:pt x="3213640" y="886288"/>
                  <a:pt x="3213640" y="886955"/>
                </a:cubicBezTo>
                <a:cubicBezTo>
                  <a:pt x="3213545" y="892003"/>
                  <a:pt x="3209735" y="890193"/>
                  <a:pt x="3207163" y="889622"/>
                </a:cubicBezTo>
                <a:cubicBezTo>
                  <a:pt x="3206782" y="889526"/>
                  <a:pt x="3206496" y="889431"/>
                  <a:pt x="3206210" y="889336"/>
                </a:cubicBezTo>
                <a:cubicBezTo>
                  <a:pt x="3205258" y="890384"/>
                  <a:pt x="3204305" y="891431"/>
                  <a:pt x="3203543" y="892574"/>
                </a:cubicBezTo>
                <a:cubicBezTo>
                  <a:pt x="3202781" y="893717"/>
                  <a:pt x="3202305" y="895051"/>
                  <a:pt x="3202019" y="896384"/>
                </a:cubicBezTo>
                <a:cubicBezTo>
                  <a:pt x="3202591" y="896575"/>
                  <a:pt x="3203162" y="896765"/>
                  <a:pt x="3203734" y="896956"/>
                </a:cubicBezTo>
                <a:cubicBezTo>
                  <a:pt x="3214497" y="898004"/>
                  <a:pt x="3225165" y="899051"/>
                  <a:pt x="3235928" y="900194"/>
                </a:cubicBezTo>
                <a:cubicBezTo>
                  <a:pt x="3242120" y="900766"/>
                  <a:pt x="3248025" y="902957"/>
                  <a:pt x="3255169" y="904671"/>
                </a:cubicBezTo>
                <a:cubicBezTo>
                  <a:pt x="3252883" y="906767"/>
                  <a:pt x="3251930" y="908386"/>
                  <a:pt x="3250883" y="908386"/>
                </a:cubicBezTo>
                <a:cubicBezTo>
                  <a:pt x="3236119" y="909338"/>
                  <a:pt x="3221546" y="912863"/>
                  <a:pt x="3206877" y="914577"/>
                </a:cubicBezTo>
                <a:cubicBezTo>
                  <a:pt x="3208211" y="914863"/>
                  <a:pt x="3209449" y="915339"/>
                  <a:pt x="3210687" y="915911"/>
                </a:cubicBezTo>
                <a:lnTo>
                  <a:pt x="3198305" y="916863"/>
                </a:lnTo>
                <a:cubicBezTo>
                  <a:pt x="3196876" y="916958"/>
                  <a:pt x="3195543" y="917244"/>
                  <a:pt x="3194114" y="917435"/>
                </a:cubicBezTo>
                <a:cubicBezTo>
                  <a:pt x="3194780" y="916768"/>
                  <a:pt x="3195447" y="916196"/>
                  <a:pt x="3196114" y="915911"/>
                </a:cubicBezTo>
                <a:cubicBezTo>
                  <a:pt x="3196495" y="915815"/>
                  <a:pt x="3196781" y="915625"/>
                  <a:pt x="3197162" y="915530"/>
                </a:cubicBezTo>
                <a:cubicBezTo>
                  <a:pt x="3193828" y="915625"/>
                  <a:pt x="3190494" y="915720"/>
                  <a:pt x="3187160" y="915625"/>
                </a:cubicBezTo>
                <a:cubicBezTo>
                  <a:pt x="3172873" y="915053"/>
                  <a:pt x="3158585" y="915053"/>
                  <a:pt x="3144298" y="914006"/>
                </a:cubicBezTo>
                <a:cubicBezTo>
                  <a:pt x="3141917" y="913815"/>
                  <a:pt x="3139631" y="913720"/>
                  <a:pt x="3137249" y="913529"/>
                </a:cubicBezTo>
                <a:cubicBezTo>
                  <a:pt x="3130201" y="913910"/>
                  <a:pt x="3123152" y="913910"/>
                  <a:pt x="3116104" y="912767"/>
                </a:cubicBezTo>
                <a:cubicBezTo>
                  <a:pt x="3116485" y="912577"/>
                  <a:pt x="3116866" y="912482"/>
                  <a:pt x="3117152" y="912291"/>
                </a:cubicBezTo>
                <a:cubicBezTo>
                  <a:pt x="3106769" y="911720"/>
                  <a:pt x="3096292" y="911053"/>
                  <a:pt x="3085814" y="910291"/>
                </a:cubicBezTo>
                <a:cubicBezTo>
                  <a:pt x="3083719" y="910767"/>
                  <a:pt x="3081147" y="911434"/>
                  <a:pt x="3077528" y="912291"/>
                </a:cubicBezTo>
                <a:cubicBezTo>
                  <a:pt x="3079337" y="911243"/>
                  <a:pt x="3080671" y="910481"/>
                  <a:pt x="3081814" y="909910"/>
                </a:cubicBezTo>
                <a:cubicBezTo>
                  <a:pt x="3078671" y="909624"/>
                  <a:pt x="3075432" y="909243"/>
                  <a:pt x="3072289" y="908957"/>
                </a:cubicBezTo>
                <a:cubicBezTo>
                  <a:pt x="3071051" y="909624"/>
                  <a:pt x="3069717" y="910196"/>
                  <a:pt x="3068669" y="911053"/>
                </a:cubicBezTo>
                <a:cubicBezTo>
                  <a:pt x="3067526" y="911910"/>
                  <a:pt x="3066764" y="913244"/>
                  <a:pt x="3065812" y="914387"/>
                </a:cubicBezTo>
                <a:cubicBezTo>
                  <a:pt x="3066002" y="914482"/>
                  <a:pt x="3066193" y="914482"/>
                  <a:pt x="3066383" y="914577"/>
                </a:cubicBezTo>
                <a:cubicBezTo>
                  <a:pt x="3065812" y="916101"/>
                  <a:pt x="3065621" y="917530"/>
                  <a:pt x="3065812" y="918673"/>
                </a:cubicBezTo>
                <a:cubicBezTo>
                  <a:pt x="3068193" y="918768"/>
                  <a:pt x="3070574" y="919054"/>
                  <a:pt x="3072575" y="920292"/>
                </a:cubicBezTo>
                <a:cubicBezTo>
                  <a:pt x="3071718" y="922578"/>
                  <a:pt x="3071813" y="924483"/>
                  <a:pt x="3072575" y="926007"/>
                </a:cubicBezTo>
                <a:cubicBezTo>
                  <a:pt x="3073051" y="926388"/>
                  <a:pt x="3073622" y="926674"/>
                  <a:pt x="3074099" y="927055"/>
                </a:cubicBezTo>
                <a:cubicBezTo>
                  <a:pt x="3077528" y="926864"/>
                  <a:pt x="3081147" y="926293"/>
                  <a:pt x="3084671" y="926674"/>
                </a:cubicBezTo>
                <a:cubicBezTo>
                  <a:pt x="3086481" y="926864"/>
                  <a:pt x="3088291" y="928579"/>
                  <a:pt x="3089339" y="930103"/>
                </a:cubicBezTo>
                <a:cubicBezTo>
                  <a:pt x="3089529" y="930389"/>
                  <a:pt x="3088767" y="931246"/>
                  <a:pt x="3087910" y="932198"/>
                </a:cubicBezTo>
                <a:cubicBezTo>
                  <a:pt x="3088862" y="932198"/>
                  <a:pt x="3089910" y="932198"/>
                  <a:pt x="3090863" y="932294"/>
                </a:cubicBezTo>
                <a:cubicBezTo>
                  <a:pt x="3092672" y="932484"/>
                  <a:pt x="3094482" y="934199"/>
                  <a:pt x="3095530" y="935723"/>
                </a:cubicBezTo>
                <a:cubicBezTo>
                  <a:pt x="3095911" y="936199"/>
                  <a:pt x="3093815" y="938104"/>
                  <a:pt x="3092672" y="939342"/>
                </a:cubicBezTo>
                <a:cubicBezTo>
                  <a:pt x="3092196" y="939914"/>
                  <a:pt x="3091720" y="940390"/>
                  <a:pt x="3091148" y="940866"/>
                </a:cubicBezTo>
                <a:cubicBezTo>
                  <a:pt x="3091529" y="941057"/>
                  <a:pt x="3092006" y="941247"/>
                  <a:pt x="3092387" y="941438"/>
                </a:cubicBezTo>
                <a:cubicBezTo>
                  <a:pt x="3092006" y="942200"/>
                  <a:pt x="3091625" y="942962"/>
                  <a:pt x="3091244" y="943628"/>
                </a:cubicBezTo>
                <a:cubicBezTo>
                  <a:pt x="3094006" y="944962"/>
                  <a:pt x="3096387" y="946010"/>
                  <a:pt x="3098673" y="947153"/>
                </a:cubicBezTo>
                <a:cubicBezTo>
                  <a:pt x="3097625" y="949439"/>
                  <a:pt x="3096387" y="951058"/>
                  <a:pt x="3094958" y="952296"/>
                </a:cubicBezTo>
                <a:cubicBezTo>
                  <a:pt x="3091339" y="952677"/>
                  <a:pt x="3087624" y="952772"/>
                  <a:pt x="3083910" y="953058"/>
                </a:cubicBezTo>
                <a:cubicBezTo>
                  <a:pt x="3079814" y="951344"/>
                  <a:pt x="3075813" y="949248"/>
                  <a:pt x="3072098" y="946962"/>
                </a:cubicBezTo>
                <a:cubicBezTo>
                  <a:pt x="3066193" y="943438"/>
                  <a:pt x="3059621" y="942962"/>
                  <a:pt x="3054001" y="946486"/>
                </a:cubicBezTo>
                <a:cubicBezTo>
                  <a:pt x="3052001" y="947724"/>
                  <a:pt x="3050477" y="949629"/>
                  <a:pt x="3048762" y="951153"/>
                </a:cubicBezTo>
                <a:cubicBezTo>
                  <a:pt x="3047048" y="952677"/>
                  <a:pt x="3045714" y="953630"/>
                  <a:pt x="3044285" y="954677"/>
                </a:cubicBezTo>
                <a:cubicBezTo>
                  <a:pt x="3037237" y="954677"/>
                  <a:pt x="3030093" y="954677"/>
                  <a:pt x="3022949" y="954582"/>
                </a:cubicBezTo>
                <a:cubicBezTo>
                  <a:pt x="3019235" y="952963"/>
                  <a:pt x="3015520" y="951915"/>
                  <a:pt x="3011614" y="951439"/>
                </a:cubicBezTo>
                <a:cubicBezTo>
                  <a:pt x="3008852" y="950296"/>
                  <a:pt x="3006281" y="949058"/>
                  <a:pt x="3003614" y="947819"/>
                </a:cubicBezTo>
                <a:cubicBezTo>
                  <a:pt x="3000089" y="950010"/>
                  <a:pt x="2996470" y="952106"/>
                  <a:pt x="2992850" y="954011"/>
                </a:cubicBezTo>
                <a:cubicBezTo>
                  <a:pt x="2989898" y="955630"/>
                  <a:pt x="2987040" y="957154"/>
                  <a:pt x="2985802" y="960583"/>
                </a:cubicBezTo>
                <a:cubicBezTo>
                  <a:pt x="2985516" y="961250"/>
                  <a:pt x="2984468" y="961535"/>
                  <a:pt x="2983802" y="962012"/>
                </a:cubicBezTo>
                <a:cubicBezTo>
                  <a:pt x="2982182" y="963059"/>
                  <a:pt x="2981801" y="964393"/>
                  <a:pt x="2982373" y="966203"/>
                </a:cubicBezTo>
                <a:cubicBezTo>
                  <a:pt x="2982563" y="966869"/>
                  <a:pt x="2982373" y="968108"/>
                  <a:pt x="2981897" y="968393"/>
                </a:cubicBezTo>
                <a:cubicBezTo>
                  <a:pt x="2979515" y="970013"/>
                  <a:pt x="2977325" y="972108"/>
                  <a:pt x="2974181" y="971727"/>
                </a:cubicBezTo>
                <a:cubicBezTo>
                  <a:pt x="2973134" y="971632"/>
                  <a:pt x="2972657" y="971727"/>
                  <a:pt x="2972276" y="972680"/>
                </a:cubicBezTo>
                <a:cubicBezTo>
                  <a:pt x="2971895" y="973442"/>
                  <a:pt x="2971610" y="974394"/>
                  <a:pt x="2970943" y="974775"/>
                </a:cubicBezTo>
                <a:cubicBezTo>
                  <a:pt x="2968847" y="976109"/>
                  <a:pt x="2966656" y="977347"/>
                  <a:pt x="2964561" y="978585"/>
                </a:cubicBezTo>
                <a:cubicBezTo>
                  <a:pt x="2962085" y="980014"/>
                  <a:pt x="2959227" y="981157"/>
                  <a:pt x="2957227" y="983157"/>
                </a:cubicBezTo>
                <a:cubicBezTo>
                  <a:pt x="2955227" y="985062"/>
                  <a:pt x="2954084" y="987920"/>
                  <a:pt x="2952560" y="990301"/>
                </a:cubicBezTo>
                <a:cubicBezTo>
                  <a:pt x="2951131" y="992492"/>
                  <a:pt x="2948940" y="993444"/>
                  <a:pt x="2946273" y="993158"/>
                </a:cubicBezTo>
                <a:cubicBezTo>
                  <a:pt x="2945321" y="993063"/>
                  <a:pt x="2944939" y="993349"/>
                  <a:pt x="2944463" y="994301"/>
                </a:cubicBezTo>
                <a:cubicBezTo>
                  <a:pt x="2943892" y="995349"/>
                  <a:pt x="2943035" y="996397"/>
                  <a:pt x="2942082" y="997064"/>
                </a:cubicBezTo>
                <a:cubicBezTo>
                  <a:pt x="2940653" y="998016"/>
                  <a:pt x="2939510" y="999064"/>
                  <a:pt x="2939034" y="1000778"/>
                </a:cubicBezTo>
                <a:cubicBezTo>
                  <a:pt x="2938368" y="1003160"/>
                  <a:pt x="2937605" y="1005446"/>
                  <a:pt x="2935700" y="1007255"/>
                </a:cubicBezTo>
                <a:cubicBezTo>
                  <a:pt x="2934938" y="1008017"/>
                  <a:pt x="2934843" y="1009541"/>
                  <a:pt x="2934653" y="1010780"/>
                </a:cubicBezTo>
                <a:cubicBezTo>
                  <a:pt x="2934367" y="1012304"/>
                  <a:pt x="2935700" y="1014113"/>
                  <a:pt x="2934462" y="1015447"/>
                </a:cubicBezTo>
                <a:cubicBezTo>
                  <a:pt x="2933319" y="1016590"/>
                  <a:pt x="2931700" y="1017257"/>
                  <a:pt x="2930366" y="1018209"/>
                </a:cubicBezTo>
                <a:cubicBezTo>
                  <a:pt x="2929700" y="1018685"/>
                  <a:pt x="2928843" y="1019162"/>
                  <a:pt x="2928556" y="1019828"/>
                </a:cubicBezTo>
                <a:cubicBezTo>
                  <a:pt x="2927318" y="1022686"/>
                  <a:pt x="2924747" y="1024115"/>
                  <a:pt x="2922270" y="1025448"/>
                </a:cubicBezTo>
                <a:cubicBezTo>
                  <a:pt x="2918651" y="1027448"/>
                  <a:pt x="2916746" y="1030115"/>
                  <a:pt x="2918174" y="1034497"/>
                </a:cubicBezTo>
                <a:cubicBezTo>
                  <a:pt x="2918270" y="1034973"/>
                  <a:pt x="2917698" y="1036116"/>
                  <a:pt x="2917127" y="1036497"/>
                </a:cubicBezTo>
                <a:cubicBezTo>
                  <a:pt x="2914745" y="1038116"/>
                  <a:pt x="2912269" y="1039640"/>
                  <a:pt x="2909793" y="1041069"/>
                </a:cubicBezTo>
                <a:cubicBezTo>
                  <a:pt x="2906839" y="1042784"/>
                  <a:pt x="2906078" y="1045355"/>
                  <a:pt x="2906744" y="1048403"/>
                </a:cubicBezTo>
                <a:cubicBezTo>
                  <a:pt x="2907030" y="1049832"/>
                  <a:pt x="2906839" y="1050880"/>
                  <a:pt x="2905887" y="1051737"/>
                </a:cubicBezTo>
                <a:cubicBezTo>
                  <a:pt x="2905316" y="1052309"/>
                  <a:pt x="2904554" y="1052785"/>
                  <a:pt x="2903887" y="1053166"/>
                </a:cubicBezTo>
                <a:cubicBezTo>
                  <a:pt x="2902077" y="1054214"/>
                  <a:pt x="2900363" y="1055357"/>
                  <a:pt x="2898458" y="1056214"/>
                </a:cubicBezTo>
                <a:cubicBezTo>
                  <a:pt x="2896362" y="1057166"/>
                  <a:pt x="2895600" y="1058881"/>
                  <a:pt x="2895124" y="1060976"/>
                </a:cubicBezTo>
                <a:cubicBezTo>
                  <a:pt x="2894743" y="1062596"/>
                  <a:pt x="2894267" y="1064120"/>
                  <a:pt x="2893886" y="1065739"/>
                </a:cubicBezTo>
                <a:cubicBezTo>
                  <a:pt x="2893505" y="1067263"/>
                  <a:pt x="2892171" y="1067072"/>
                  <a:pt x="2891028" y="1067072"/>
                </a:cubicBezTo>
                <a:cubicBezTo>
                  <a:pt x="2889599" y="1067168"/>
                  <a:pt x="2889599" y="1068882"/>
                  <a:pt x="2888742" y="1069454"/>
                </a:cubicBezTo>
                <a:cubicBezTo>
                  <a:pt x="2888171" y="1069835"/>
                  <a:pt x="2887218" y="1069454"/>
                  <a:pt x="2886361" y="1069549"/>
                </a:cubicBezTo>
                <a:cubicBezTo>
                  <a:pt x="2886170" y="1069644"/>
                  <a:pt x="2885789" y="1070025"/>
                  <a:pt x="2885789" y="1070311"/>
                </a:cubicBezTo>
                <a:cubicBezTo>
                  <a:pt x="2885789" y="1071454"/>
                  <a:pt x="2885980" y="1072692"/>
                  <a:pt x="2885885" y="1073930"/>
                </a:cubicBezTo>
                <a:cubicBezTo>
                  <a:pt x="2885789" y="1076026"/>
                  <a:pt x="2885123" y="1077931"/>
                  <a:pt x="2883027" y="1078979"/>
                </a:cubicBezTo>
                <a:cubicBezTo>
                  <a:pt x="2881979" y="1079550"/>
                  <a:pt x="2880931" y="1080217"/>
                  <a:pt x="2879884" y="1080884"/>
                </a:cubicBezTo>
                <a:cubicBezTo>
                  <a:pt x="2878360" y="1081836"/>
                  <a:pt x="2878074" y="1083455"/>
                  <a:pt x="2877693" y="1085075"/>
                </a:cubicBezTo>
                <a:cubicBezTo>
                  <a:pt x="2877122" y="1087361"/>
                  <a:pt x="2878550" y="1088885"/>
                  <a:pt x="2880931" y="1088694"/>
                </a:cubicBezTo>
                <a:cubicBezTo>
                  <a:pt x="2881789" y="1088599"/>
                  <a:pt x="2882551" y="1088504"/>
                  <a:pt x="2883313" y="1088504"/>
                </a:cubicBezTo>
                <a:cubicBezTo>
                  <a:pt x="2884265" y="1088599"/>
                  <a:pt x="2885123" y="1090313"/>
                  <a:pt x="2884932" y="1091361"/>
                </a:cubicBezTo>
                <a:cubicBezTo>
                  <a:pt x="2884837" y="1092218"/>
                  <a:pt x="2884265" y="1092885"/>
                  <a:pt x="2883408" y="1093076"/>
                </a:cubicBezTo>
                <a:cubicBezTo>
                  <a:pt x="2882646" y="1093171"/>
                  <a:pt x="2881789" y="1093171"/>
                  <a:pt x="2881027" y="1093171"/>
                </a:cubicBezTo>
                <a:cubicBezTo>
                  <a:pt x="2878931" y="1093171"/>
                  <a:pt x="2878646" y="1093933"/>
                  <a:pt x="2879789" y="1096028"/>
                </a:cubicBezTo>
                <a:cubicBezTo>
                  <a:pt x="2881122" y="1098505"/>
                  <a:pt x="2882456" y="1098981"/>
                  <a:pt x="2884646" y="1097838"/>
                </a:cubicBezTo>
                <a:cubicBezTo>
                  <a:pt x="2887123" y="1096505"/>
                  <a:pt x="2889695" y="1095171"/>
                  <a:pt x="2892266" y="1093838"/>
                </a:cubicBezTo>
                <a:cubicBezTo>
                  <a:pt x="2893028" y="1093457"/>
                  <a:pt x="2893790" y="1093076"/>
                  <a:pt x="2894457" y="1092695"/>
                </a:cubicBezTo>
                <a:cubicBezTo>
                  <a:pt x="2895981" y="1091837"/>
                  <a:pt x="2897600" y="1092409"/>
                  <a:pt x="2899220" y="1092695"/>
                </a:cubicBezTo>
                <a:cubicBezTo>
                  <a:pt x="2900363" y="1092980"/>
                  <a:pt x="2901791" y="1094314"/>
                  <a:pt x="2901696" y="1095171"/>
                </a:cubicBezTo>
                <a:cubicBezTo>
                  <a:pt x="2901220" y="1098410"/>
                  <a:pt x="2902649" y="1101648"/>
                  <a:pt x="2901220" y="1104887"/>
                </a:cubicBezTo>
                <a:cubicBezTo>
                  <a:pt x="2900934" y="1105553"/>
                  <a:pt x="2900839" y="1106315"/>
                  <a:pt x="2900839" y="1106982"/>
                </a:cubicBezTo>
                <a:cubicBezTo>
                  <a:pt x="2903125" y="1106887"/>
                  <a:pt x="2905411" y="1106601"/>
                  <a:pt x="2907697" y="1106506"/>
                </a:cubicBezTo>
                <a:cubicBezTo>
                  <a:pt x="2907411" y="1106887"/>
                  <a:pt x="2907316" y="1107363"/>
                  <a:pt x="2907030" y="1107649"/>
                </a:cubicBezTo>
                <a:cubicBezTo>
                  <a:pt x="2912174" y="1108125"/>
                  <a:pt x="2917698" y="1107363"/>
                  <a:pt x="2923127" y="1106792"/>
                </a:cubicBezTo>
                <a:cubicBezTo>
                  <a:pt x="2949988" y="1103934"/>
                  <a:pt x="2973705" y="1111078"/>
                  <a:pt x="2995327" y="1126223"/>
                </a:cubicBezTo>
                <a:cubicBezTo>
                  <a:pt x="3005138" y="1133081"/>
                  <a:pt x="3014186" y="1140701"/>
                  <a:pt x="3022759" y="1148702"/>
                </a:cubicBezTo>
                <a:cubicBezTo>
                  <a:pt x="3030855" y="1155845"/>
                  <a:pt x="3038570" y="1163370"/>
                  <a:pt x="3046000" y="1171181"/>
                </a:cubicBezTo>
                <a:cubicBezTo>
                  <a:pt x="3048572" y="1169180"/>
                  <a:pt x="3050953" y="1166990"/>
                  <a:pt x="3053144" y="1164323"/>
                </a:cubicBezTo>
                <a:cubicBezTo>
                  <a:pt x="3057144" y="1159274"/>
                  <a:pt x="3062764" y="1161751"/>
                  <a:pt x="3064955" y="1169180"/>
                </a:cubicBezTo>
                <a:cubicBezTo>
                  <a:pt x="3065050" y="1169466"/>
                  <a:pt x="3065240" y="1169847"/>
                  <a:pt x="3065240" y="1170133"/>
                </a:cubicBezTo>
                <a:cubicBezTo>
                  <a:pt x="3068955" y="1169180"/>
                  <a:pt x="3072575" y="1168323"/>
                  <a:pt x="3076289" y="1167466"/>
                </a:cubicBezTo>
                <a:cubicBezTo>
                  <a:pt x="3077623" y="1167180"/>
                  <a:pt x="3079052" y="1166799"/>
                  <a:pt x="3080480" y="1166418"/>
                </a:cubicBezTo>
                <a:cubicBezTo>
                  <a:pt x="3082957" y="1165180"/>
                  <a:pt x="3085338" y="1163561"/>
                  <a:pt x="3088291" y="1164037"/>
                </a:cubicBezTo>
                <a:cubicBezTo>
                  <a:pt x="3088767" y="1164037"/>
                  <a:pt x="3089148" y="1164037"/>
                  <a:pt x="3089529" y="1163846"/>
                </a:cubicBezTo>
                <a:cubicBezTo>
                  <a:pt x="3090291" y="1163561"/>
                  <a:pt x="3090958" y="1163084"/>
                  <a:pt x="3091720" y="1162703"/>
                </a:cubicBezTo>
                <a:cubicBezTo>
                  <a:pt x="3096863" y="1160322"/>
                  <a:pt x="3101245" y="1156226"/>
                  <a:pt x="3107341" y="1156226"/>
                </a:cubicBezTo>
                <a:cubicBezTo>
                  <a:pt x="3108103" y="1155464"/>
                  <a:pt x="3108008" y="1153750"/>
                  <a:pt x="3109818" y="1154036"/>
                </a:cubicBezTo>
                <a:cubicBezTo>
                  <a:pt x="3112103" y="1154417"/>
                  <a:pt x="3113723" y="1153369"/>
                  <a:pt x="3114580" y="1151178"/>
                </a:cubicBezTo>
                <a:cubicBezTo>
                  <a:pt x="3114961" y="1150416"/>
                  <a:pt x="3115532" y="1150226"/>
                  <a:pt x="3116580" y="1150416"/>
                </a:cubicBezTo>
                <a:cubicBezTo>
                  <a:pt x="3118295" y="1150702"/>
                  <a:pt x="3119819" y="1150035"/>
                  <a:pt x="3121247" y="1149178"/>
                </a:cubicBezTo>
                <a:cubicBezTo>
                  <a:pt x="3127343" y="1145749"/>
                  <a:pt x="3133439" y="1142225"/>
                  <a:pt x="3139535" y="1138796"/>
                </a:cubicBezTo>
                <a:cubicBezTo>
                  <a:pt x="3140297" y="1138415"/>
                  <a:pt x="3141155" y="1137843"/>
                  <a:pt x="3141821" y="1137843"/>
                </a:cubicBezTo>
                <a:cubicBezTo>
                  <a:pt x="3147346" y="1138700"/>
                  <a:pt x="3150870" y="1134509"/>
                  <a:pt x="3155347" y="1132604"/>
                </a:cubicBezTo>
                <a:cubicBezTo>
                  <a:pt x="3158014" y="1131557"/>
                  <a:pt x="3160300" y="1129652"/>
                  <a:pt x="3163443" y="1130223"/>
                </a:cubicBezTo>
                <a:cubicBezTo>
                  <a:pt x="3164110" y="1130414"/>
                  <a:pt x="3164967" y="1129937"/>
                  <a:pt x="3165729" y="1129556"/>
                </a:cubicBezTo>
                <a:cubicBezTo>
                  <a:pt x="3168968" y="1128032"/>
                  <a:pt x="3172016" y="1125556"/>
                  <a:pt x="3176016" y="1126318"/>
                </a:cubicBezTo>
                <a:cubicBezTo>
                  <a:pt x="3177445" y="1125651"/>
                  <a:pt x="3179064" y="1125175"/>
                  <a:pt x="3180493" y="1124318"/>
                </a:cubicBezTo>
                <a:cubicBezTo>
                  <a:pt x="3182684" y="1123079"/>
                  <a:pt x="3184779" y="1122032"/>
                  <a:pt x="3187446" y="1122317"/>
                </a:cubicBezTo>
                <a:cubicBezTo>
                  <a:pt x="3188113" y="1122413"/>
                  <a:pt x="3189161" y="1121746"/>
                  <a:pt x="3189446" y="1121174"/>
                </a:cubicBezTo>
                <a:cubicBezTo>
                  <a:pt x="3191732" y="1116031"/>
                  <a:pt x="3197257" y="1115364"/>
                  <a:pt x="3201162" y="1112602"/>
                </a:cubicBezTo>
                <a:cubicBezTo>
                  <a:pt x="3201448" y="1112411"/>
                  <a:pt x="3202019" y="1112602"/>
                  <a:pt x="3202400" y="1112602"/>
                </a:cubicBezTo>
                <a:cubicBezTo>
                  <a:pt x="3204496" y="1112888"/>
                  <a:pt x="3206401" y="1112126"/>
                  <a:pt x="3208211" y="1111078"/>
                </a:cubicBezTo>
                <a:cubicBezTo>
                  <a:pt x="3210306" y="1109935"/>
                  <a:pt x="3212592" y="1108792"/>
                  <a:pt x="3214688" y="1107554"/>
                </a:cubicBezTo>
                <a:cubicBezTo>
                  <a:pt x="3216593" y="1106411"/>
                  <a:pt x="3218498" y="1106411"/>
                  <a:pt x="3220593" y="1106220"/>
                </a:cubicBezTo>
                <a:cubicBezTo>
                  <a:pt x="3223355" y="1105934"/>
                  <a:pt x="3225832" y="1103934"/>
                  <a:pt x="3228880" y="1104696"/>
                </a:cubicBezTo>
                <a:cubicBezTo>
                  <a:pt x="3231833" y="1103267"/>
                  <a:pt x="3234881" y="1101839"/>
                  <a:pt x="3237738" y="1100315"/>
                </a:cubicBezTo>
                <a:cubicBezTo>
                  <a:pt x="3243929" y="1096981"/>
                  <a:pt x="3243929" y="1096790"/>
                  <a:pt x="3251645" y="1096790"/>
                </a:cubicBezTo>
                <a:cubicBezTo>
                  <a:pt x="3253645" y="1096790"/>
                  <a:pt x="3255740" y="1096028"/>
                  <a:pt x="3257741" y="1096790"/>
                </a:cubicBezTo>
                <a:cubicBezTo>
                  <a:pt x="3260693" y="1097838"/>
                  <a:pt x="3263360" y="1096981"/>
                  <a:pt x="3265932" y="1095457"/>
                </a:cubicBezTo>
                <a:cubicBezTo>
                  <a:pt x="3266980" y="1094790"/>
                  <a:pt x="3268123" y="1094504"/>
                  <a:pt x="3269456" y="1094504"/>
                </a:cubicBezTo>
                <a:cubicBezTo>
                  <a:pt x="3271933" y="1094600"/>
                  <a:pt x="3274410" y="1094695"/>
                  <a:pt x="3276791" y="1094314"/>
                </a:cubicBezTo>
                <a:cubicBezTo>
                  <a:pt x="3278886" y="1093933"/>
                  <a:pt x="3280981" y="1094219"/>
                  <a:pt x="3282887" y="1093838"/>
                </a:cubicBezTo>
                <a:cubicBezTo>
                  <a:pt x="3284792" y="1093457"/>
                  <a:pt x="3286506" y="1092123"/>
                  <a:pt x="3288316" y="1091075"/>
                </a:cubicBezTo>
                <a:cubicBezTo>
                  <a:pt x="3289745" y="1090313"/>
                  <a:pt x="3291269" y="1089837"/>
                  <a:pt x="3292983" y="1089932"/>
                </a:cubicBezTo>
                <a:cubicBezTo>
                  <a:pt x="3294983" y="1090028"/>
                  <a:pt x="3297079" y="1089837"/>
                  <a:pt x="3299079" y="1089647"/>
                </a:cubicBezTo>
                <a:cubicBezTo>
                  <a:pt x="3299841" y="1089551"/>
                  <a:pt x="3300698" y="1089456"/>
                  <a:pt x="3301460" y="1089170"/>
                </a:cubicBezTo>
                <a:cubicBezTo>
                  <a:pt x="3304127" y="1088123"/>
                  <a:pt x="3306604" y="1086408"/>
                  <a:pt x="3309652" y="1086884"/>
                </a:cubicBezTo>
                <a:cubicBezTo>
                  <a:pt x="3310414" y="1086980"/>
                  <a:pt x="3311176" y="1086408"/>
                  <a:pt x="3311938" y="1086027"/>
                </a:cubicBezTo>
                <a:cubicBezTo>
                  <a:pt x="3314510" y="1084789"/>
                  <a:pt x="3316986" y="1083360"/>
                  <a:pt x="3319558" y="1082027"/>
                </a:cubicBezTo>
                <a:cubicBezTo>
                  <a:pt x="3321368" y="1081074"/>
                  <a:pt x="3323082" y="1079645"/>
                  <a:pt x="3324987" y="1079264"/>
                </a:cubicBezTo>
                <a:cubicBezTo>
                  <a:pt x="3326892" y="1078788"/>
                  <a:pt x="3329083" y="1078598"/>
                  <a:pt x="3330988" y="1078788"/>
                </a:cubicBezTo>
                <a:cubicBezTo>
                  <a:pt x="3334226" y="1079169"/>
                  <a:pt x="3336608" y="1077836"/>
                  <a:pt x="3339179" y="1076597"/>
                </a:cubicBezTo>
                <a:cubicBezTo>
                  <a:pt x="3340418" y="1076026"/>
                  <a:pt x="3341561" y="1076312"/>
                  <a:pt x="3342513" y="1077169"/>
                </a:cubicBezTo>
                <a:cubicBezTo>
                  <a:pt x="3343561" y="1078026"/>
                  <a:pt x="3344609" y="1078407"/>
                  <a:pt x="3345847" y="1078026"/>
                </a:cubicBezTo>
                <a:cubicBezTo>
                  <a:pt x="3346609" y="1077740"/>
                  <a:pt x="3347371" y="1077455"/>
                  <a:pt x="3348038" y="1076978"/>
                </a:cubicBezTo>
                <a:cubicBezTo>
                  <a:pt x="3350324" y="1075550"/>
                  <a:pt x="3352800" y="1076216"/>
                  <a:pt x="3355181" y="1075835"/>
                </a:cubicBezTo>
                <a:cubicBezTo>
                  <a:pt x="3357086" y="1075454"/>
                  <a:pt x="3358706" y="1073740"/>
                  <a:pt x="3360706" y="1073168"/>
                </a:cubicBezTo>
                <a:cubicBezTo>
                  <a:pt x="3362611" y="1072597"/>
                  <a:pt x="3364802" y="1073645"/>
                  <a:pt x="3366706" y="1072597"/>
                </a:cubicBezTo>
                <a:cubicBezTo>
                  <a:pt x="3369278" y="1073073"/>
                  <a:pt x="3371755" y="1072883"/>
                  <a:pt x="3373755" y="1071168"/>
                </a:cubicBezTo>
                <a:cubicBezTo>
                  <a:pt x="3376231" y="1069073"/>
                  <a:pt x="3379470" y="1070692"/>
                  <a:pt x="3382042" y="1069263"/>
                </a:cubicBezTo>
                <a:cubicBezTo>
                  <a:pt x="3384137" y="1068120"/>
                  <a:pt x="3386423" y="1067072"/>
                  <a:pt x="3388710" y="1066120"/>
                </a:cubicBezTo>
                <a:cubicBezTo>
                  <a:pt x="3389471" y="1065834"/>
                  <a:pt x="3390329" y="1066120"/>
                  <a:pt x="3391186" y="1066120"/>
                </a:cubicBezTo>
                <a:cubicBezTo>
                  <a:pt x="3393567" y="1066025"/>
                  <a:pt x="3396139" y="1066120"/>
                  <a:pt x="3398425" y="1065548"/>
                </a:cubicBezTo>
                <a:cubicBezTo>
                  <a:pt x="3400425" y="1065072"/>
                  <a:pt x="3402139" y="1063834"/>
                  <a:pt x="3404330" y="1064215"/>
                </a:cubicBezTo>
                <a:cubicBezTo>
                  <a:pt x="3405664" y="1064501"/>
                  <a:pt x="3406712" y="1063739"/>
                  <a:pt x="3407760" y="1063167"/>
                </a:cubicBezTo>
                <a:cubicBezTo>
                  <a:pt x="3410712" y="1061738"/>
                  <a:pt x="3413474" y="1059833"/>
                  <a:pt x="3416999" y="1060310"/>
                </a:cubicBezTo>
                <a:cubicBezTo>
                  <a:pt x="3417761" y="1060405"/>
                  <a:pt x="3418713" y="1060024"/>
                  <a:pt x="3419285" y="1059548"/>
                </a:cubicBezTo>
                <a:cubicBezTo>
                  <a:pt x="3422714" y="1056690"/>
                  <a:pt x="3427381" y="1058595"/>
                  <a:pt x="3430905" y="1056214"/>
                </a:cubicBezTo>
                <a:cubicBezTo>
                  <a:pt x="3432905" y="1056119"/>
                  <a:pt x="3435001" y="1056785"/>
                  <a:pt x="3436906" y="1055547"/>
                </a:cubicBezTo>
                <a:lnTo>
                  <a:pt x="3438259" y="1054900"/>
                </a:lnTo>
                <a:lnTo>
                  <a:pt x="3430048" y="1059548"/>
                </a:lnTo>
                <a:cubicBezTo>
                  <a:pt x="3427190" y="1061167"/>
                  <a:pt x="3423856" y="1062786"/>
                  <a:pt x="3420618" y="1064596"/>
                </a:cubicBezTo>
                <a:cubicBezTo>
                  <a:pt x="3418618" y="1065644"/>
                  <a:pt x="3417380" y="1066977"/>
                  <a:pt x="3418237" y="1069549"/>
                </a:cubicBezTo>
                <a:cubicBezTo>
                  <a:pt x="3418713" y="1070692"/>
                  <a:pt x="3418142" y="1071835"/>
                  <a:pt x="3416903" y="1072597"/>
                </a:cubicBezTo>
                <a:cubicBezTo>
                  <a:pt x="3413665" y="1074407"/>
                  <a:pt x="3410426" y="1076312"/>
                  <a:pt x="3407283" y="1078217"/>
                </a:cubicBezTo>
                <a:cubicBezTo>
                  <a:pt x="3405664" y="1079169"/>
                  <a:pt x="3405283" y="1080217"/>
                  <a:pt x="3406140" y="1082408"/>
                </a:cubicBezTo>
                <a:cubicBezTo>
                  <a:pt x="3407378" y="1085551"/>
                  <a:pt x="3407283" y="1088789"/>
                  <a:pt x="3407378" y="1092028"/>
                </a:cubicBezTo>
                <a:cubicBezTo>
                  <a:pt x="3407378" y="1093552"/>
                  <a:pt x="3406712" y="1095266"/>
                  <a:pt x="3405188" y="1096219"/>
                </a:cubicBezTo>
                <a:cubicBezTo>
                  <a:pt x="3403378" y="1097362"/>
                  <a:pt x="3401759" y="1098600"/>
                  <a:pt x="3401378" y="1100791"/>
                </a:cubicBezTo>
                <a:cubicBezTo>
                  <a:pt x="3400901" y="1103744"/>
                  <a:pt x="3398520" y="1105649"/>
                  <a:pt x="3397472" y="1108316"/>
                </a:cubicBezTo>
                <a:cubicBezTo>
                  <a:pt x="3397187" y="1108982"/>
                  <a:pt x="3396710" y="1109935"/>
                  <a:pt x="3396044" y="1110125"/>
                </a:cubicBezTo>
                <a:cubicBezTo>
                  <a:pt x="3392805" y="1111364"/>
                  <a:pt x="3392329" y="1115459"/>
                  <a:pt x="3388995" y="1116698"/>
                </a:cubicBezTo>
                <a:cubicBezTo>
                  <a:pt x="3385852" y="1117841"/>
                  <a:pt x="3384899" y="1120508"/>
                  <a:pt x="3384614" y="1123556"/>
                </a:cubicBezTo>
                <a:cubicBezTo>
                  <a:pt x="3384518" y="1125080"/>
                  <a:pt x="3385471" y="1126794"/>
                  <a:pt x="3383947" y="1128128"/>
                </a:cubicBezTo>
                <a:cubicBezTo>
                  <a:pt x="3382423" y="1129461"/>
                  <a:pt x="3382232" y="1131842"/>
                  <a:pt x="3380327" y="1132985"/>
                </a:cubicBezTo>
                <a:cubicBezTo>
                  <a:pt x="3377851" y="1134414"/>
                  <a:pt x="3375851" y="1136319"/>
                  <a:pt x="3374136" y="1138796"/>
                </a:cubicBezTo>
                <a:cubicBezTo>
                  <a:pt x="3372326" y="1141463"/>
                  <a:pt x="3368802" y="1142415"/>
                  <a:pt x="3365849" y="1143749"/>
                </a:cubicBezTo>
                <a:cubicBezTo>
                  <a:pt x="3361277" y="1142987"/>
                  <a:pt x="3358134" y="1146130"/>
                  <a:pt x="3354514" y="1147940"/>
                </a:cubicBezTo>
                <a:cubicBezTo>
                  <a:pt x="3350133" y="1150226"/>
                  <a:pt x="3345847" y="1152797"/>
                  <a:pt x="3341465" y="1155083"/>
                </a:cubicBezTo>
                <a:cubicBezTo>
                  <a:pt x="3338036" y="1156893"/>
                  <a:pt x="3336989" y="1159655"/>
                  <a:pt x="3338036" y="1163275"/>
                </a:cubicBezTo>
                <a:cubicBezTo>
                  <a:pt x="3338418" y="1164513"/>
                  <a:pt x="3338322" y="1165656"/>
                  <a:pt x="3337084" y="1166418"/>
                </a:cubicBezTo>
                <a:cubicBezTo>
                  <a:pt x="3336036" y="1167085"/>
                  <a:pt x="3334893" y="1167656"/>
                  <a:pt x="3333845" y="1168228"/>
                </a:cubicBezTo>
                <a:cubicBezTo>
                  <a:pt x="3331655" y="1169371"/>
                  <a:pt x="3329559" y="1170704"/>
                  <a:pt x="3326892" y="1170228"/>
                </a:cubicBezTo>
                <a:cubicBezTo>
                  <a:pt x="3326225" y="1170133"/>
                  <a:pt x="3325273" y="1170419"/>
                  <a:pt x="3324606" y="1170800"/>
                </a:cubicBezTo>
                <a:cubicBezTo>
                  <a:pt x="3322035" y="1172133"/>
                  <a:pt x="3319368" y="1173371"/>
                  <a:pt x="3317081" y="1175086"/>
                </a:cubicBezTo>
                <a:cubicBezTo>
                  <a:pt x="3315557" y="1176229"/>
                  <a:pt x="3314795" y="1178420"/>
                  <a:pt x="3313176" y="1179563"/>
                </a:cubicBezTo>
                <a:cubicBezTo>
                  <a:pt x="3310128" y="1181753"/>
                  <a:pt x="3306889" y="1183658"/>
                  <a:pt x="3303556" y="1185182"/>
                </a:cubicBezTo>
                <a:cubicBezTo>
                  <a:pt x="3300603" y="1186516"/>
                  <a:pt x="3298317" y="1189469"/>
                  <a:pt x="3294507" y="1188516"/>
                </a:cubicBezTo>
                <a:cubicBezTo>
                  <a:pt x="3294221" y="1188421"/>
                  <a:pt x="3293555" y="1189564"/>
                  <a:pt x="3293078" y="1190135"/>
                </a:cubicBezTo>
                <a:cubicBezTo>
                  <a:pt x="3292507" y="1190707"/>
                  <a:pt x="3292031" y="1191469"/>
                  <a:pt x="3291364" y="1191755"/>
                </a:cubicBezTo>
                <a:cubicBezTo>
                  <a:pt x="3289554" y="1192612"/>
                  <a:pt x="3287363" y="1191659"/>
                  <a:pt x="3285458" y="1192898"/>
                </a:cubicBezTo>
                <a:cubicBezTo>
                  <a:pt x="3283744" y="1194041"/>
                  <a:pt x="3281839" y="1194993"/>
                  <a:pt x="3280029" y="1195946"/>
                </a:cubicBezTo>
                <a:cubicBezTo>
                  <a:pt x="3276695" y="1197660"/>
                  <a:pt x="3273457" y="1199375"/>
                  <a:pt x="3270123" y="1200994"/>
                </a:cubicBezTo>
                <a:cubicBezTo>
                  <a:pt x="3265170" y="1200327"/>
                  <a:pt x="3261741" y="1203947"/>
                  <a:pt x="3257741" y="1205756"/>
                </a:cubicBezTo>
                <a:cubicBezTo>
                  <a:pt x="3256502" y="1206328"/>
                  <a:pt x="3256026" y="1207566"/>
                  <a:pt x="3255360" y="1208519"/>
                </a:cubicBezTo>
                <a:cubicBezTo>
                  <a:pt x="3254693" y="1209471"/>
                  <a:pt x="3253835" y="1210519"/>
                  <a:pt x="3252883" y="1211090"/>
                </a:cubicBezTo>
                <a:cubicBezTo>
                  <a:pt x="3248978" y="1213472"/>
                  <a:pt x="3245072" y="1215758"/>
                  <a:pt x="3241072" y="1217853"/>
                </a:cubicBezTo>
                <a:cubicBezTo>
                  <a:pt x="3238119" y="1219472"/>
                  <a:pt x="3235262" y="1220996"/>
                  <a:pt x="3234023" y="1224425"/>
                </a:cubicBezTo>
                <a:cubicBezTo>
                  <a:pt x="3233738" y="1225092"/>
                  <a:pt x="3232690" y="1225378"/>
                  <a:pt x="3232023" y="1225854"/>
                </a:cubicBezTo>
                <a:cubicBezTo>
                  <a:pt x="3230404" y="1226902"/>
                  <a:pt x="3230023" y="1228235"/>
                  <a:pt x="3230594" y="1230045"/>
                </a:cubicBezTo>
                <a:cubicBezTo>
                  <a:pt x="3230785" y="1230712"/>
                  <a:pt x="3230594" y="1231950"/>
                  <a:pt x="3230118" y="1232236"/>
                </a:cubicBezTo>
                <a:cubicBezTo>
                  <a:pt x="3227737" y="1233855"/>
                  <a:pt x="3225546" y="1235951"/>
                  <a:pt x="3222403" y="1235570"/>
                </a:cubicBezTo>
                <a:cubicBezTo>
                  <a:pt x="3221355" y="1235474"/>
                  <a:pt x="3220879" y="1235570"/>
                  <a:pt x="3220498" y="1236522"/>
                </a:cubicBezTo>
                <a:cubicBezTo>
                  <a:pt x="3220117" y="1237284"/>
                  <a:pt x="3219831" y="1238237"/>
                  <a:pt x="3219164" y="1238618"/>
                </a:cubicBezTo>
                <a:cubicBezTo>
                  <a:pt x="3217069" y="1239951"/>
                  <a:pt x="3214878" y="1241189"/>
                  <a:pt x="3212783" y="1242428"/>
                </a:cubicBezTo>
                <a:cubicBezTo>
                  <a:pt x="3210306" y="1243856"/>
                  <a:pt x="3207449" y="1244999"/>
                  <a:pt x="3205448" y="1247000"/>
                </a:cubicBezTo>
                <a:cubicBezTo>
                  <a:pt x="3203448" y="1248905"/>
                  <a:pt x="3202305" y="1251762"/>
                  <a:pt x="3200781" y="1254143"/>
                </a:cubicBezTo>
                <a:cubicBezTo>
                  <a:pt x="3199352" y="1256334"/>
                  <a:pt x="3197162" y="1257287"/>
                  <a:pt x="3194495" y="1257001"/>
                </a:cubicBezTo>
                <a:cubicBezTo>
                  <a:pt x="3193542" y="1256906"/>
                  <a:pt x="3193161" y="1257191"/>
                  <a:pt x="3192685" y="1258144"/>
                </a:cubicBezTo>
                <a:cubicBezTo>
                  <a:pt x="3192113" y="1259192"/>
                  <a:pt x="3191256" y="1260239"/>
                  <a:pt x="3190304" y="1260906"/>
                </a:cubicBezTo>
                <a:cubicBezTo>
                  <a:pt x="3188875" y="1261859"/>
                  <a:pt x="3187732" y="1262906"/>
                  <a:pt x="3187256" y="1264621"/>
                </a:cubicBezTo>
                <a:cubicBezTo>
                  <a:pt x="3186589" y="1267002"/>
                  <a:pt x="3185827" y="1269288"/>
                  <a:pt x="3183922" y="1271098"/>
                </a:cubicBezTo>
                <a:cubicBezTo>
                  <a:pt x="3183160" y="1271860"/>
                  <a:pt x="3183064" y="1273384"/>
                  <a:pt x="3182874" y="1274622"/>
                </a:cubicBezTo>
                <a:cubicBezTo>
                  <a:pt x="3182588" y="1276146"/>
                  <a:pt x="3183922" y="1277956"/>
                  <a:pt x="3182684" y="1279289"/>
                </a:cubicBezTo>
                <a:cubicBezTo>
                  <a:pt x="3181541" y="1280432"/>
                  <a:pt x="3179921" y="1281099"/>
                  <a:pt x="3178588" y="1282052"/>
                </a:cubicBezTo>
                <a:cubicBezTo>
                  <a:pt x="3177921" y="1282528"/>
                  <a:pt x="3177064" y="1283004"/>
                  <a:pt x="3176778" y="1283671"/>
                </a:cubicBezTo>
                <a:cubicBezTo>
                  <a:pt x="3175540" y="1286528"/>
                  <a:pt x="3172968" y="1287957"/>
                  <a:pt x="3170492" y="1289291"/>
                </a:cubicBezTo>
                <a:cubicBezTo>
                  <a:pt x="3166872" y="1291291"/>
                  <a:pt x="3164967" y="1293958"/>
                  <a:pt x="3166396" y="1298339"/>
                </a:cubicBezTo>
                <a:cubicBezTo>
                  <a:pt x="3166491" y="1298816"/>
                  <a:pt x="3165920" y="1299959"/>
                  <a:pt x="3165348" y="1300340"/>
                </a:cubicBezTo>
                <a:cubicBezTo>
                  <a:pt x="3162967" y="1301959"/>
                  <a:pt x="3160490" y="1303483"/>
                  <a:pt x="3158014" y="1304912"/>
                </a:cubicBezTo>
                <a:cubicBezTo>
                  <a:pt x="3155061" y="1306626"/>
                  <a:pt x="3154299" y="1309198"/>
                  <a:pt x="3154966" y="1312246"/>
                </a:cubicBezTo>
                <a:cubicBezTo>
                  <a:pt x="3155252" y="1313675"/>
                  <a:pt x="3155061" y="1314722"/>
                  <a:pt x="3154109" y="1315580"/>
                </a:cubicBezTo>
                <a:cubicBezTo>
                  <a:pt x="3153537" y="1316151"/>
                  <a:pt x="3152775" y="1316627"/>
                  <a:pt x="3152108" y="1317008"/>
                </a:cubicBezTo>
                <a:cubicBezTo>
                  <a:pt x="3150299" y="1318056"/>
                  <a:pt x="3148584" y="1319199"/>
                  <a:pt x="3146679" y="1320056"/>
                </a:cubicBezTo>
                <a:cubicBezTo>
                  <a:pt x="3144584" y="1321009"/>
                  <a:pt x="3143822" y="1322723"/>
                  <a:pt x="3143345" y="1324819"/>
                </a:cubicBezTo>
                <a:cubicBezTo>
                  <a:pt x="3142964" y="1326438"/>
                  <a:pt x="3142488" y="1327962"/>
                  <a:pt x="3142107" y="1329581"/>
                </a:cubicBezTo>
                <a:cubicBezTo>
                  <a:pt x="3141726" y="1331105"/>
                  <a:pt x="3140393" y="1330915"/>
                  <a:pt x="3139250" y="1330915"/>
                </a:cubicBezTo>
                <a:cubicBezTo>
                  <a:pt x="3137821" y="1331010"/>
                  <a:pt x="3137821" y="1332725"/>
                  <a:pt x="3136964" y="1333296"/>
                </a:cubicBezTo>
                <a:cubicBezTo>
                  <a:pt x="3136392" y="1333677"/>
                  <a:pt x="3135439" y="1333296"/>
                  <a:pt x="3134582" y="1333391"/>
                </a:cubicBezTo>
                <a:cubicBezTo>
                  <a:pt x="3134392" y="1333487"/>
                  <a:pt x="3134011" y="1333868"/>
                  <a:pt x="3134011" y="1334153"/>
                </a:cubicBezTo>
                <a:cubicBezTo>
                  <a:pt x="3134011" y="1335296"/>
                  <a:pt x="3134201" y="1336535"/>
                  <a:pt x="3134106" y="1337773"/>
                </a:cubicBezTo>
                <a:cubicBezTo>
                  <a:pt x="3134011" y="1339868"/>
                  <a:pt x="3133344" y="1341773"/>
                  <a:pt x="3131249" y="1342821"/>
                </a:cubicBezTo>
                <a:cubicBezTo>
                  <a:pt x="3130201" y="1343393"/>
                  <a:pt x="3129153" y="1344059"/>
                  <a:pt x="3128105" y="1344726"/>
                </a:cubicBezTo>
                <a:cubicBezTo>
                  <a:pt x="3126581" y="1345679"/>
                  <a:pt x="3126296" y="1347298"/>
                  <a:pt x="3125914" y="1348917"/>
                </a:cubicBezTo>
                <a:cubicBezTo>
                  <a:pt x="3125343" y="1351203"/>
                  <a:pt x="3126772" y="1352727"/>
                  <a:pt x="3129153" y="1352537"/>
                </a:cubicBezTo>
                <a:cubicBezTo>
                  <a:pt x="3130010" y="1352441"/>
                  <a:pt x="3130772" y="1352346"/>
                  <a:pt x="3131535" y="1352346"/>
                </a:cubicBezTo>
                <a:cubicBezTo>
                  <a:pt x="3132487" y="1352441"/>
                  <a:pt x="3133344" y="1354156"/>
                  <a:pt x="3133154" y="1355204"/>
                </a:cubicBezTo>
                <a:cubicBezTo>
                  <a:pt x="3133058" y="1356061"/>
                  <a:pt x="3132487" y="1356728"/>
                  <a:pt x="3131630" y="1356918"/>
                </a:cubicBezTo>
                <a:cubicBezTo>
                  <a:pt x="3130868" y="1357013"/>
                  <a:pt x="3130010" y="1357013"/>
                  <a:pt x="3129248" y="1357013"/>
                </a:cubicBezTo>
                <a:cubicBezTo>
                  <a:pt x="3127153" y="1357013"/>
                  <a:pt x="3126867" y="1357775"/>
                  <a:pt x="3128010" y="1359871"/>
                </a:cubicBezTo>
                <a:cubicBezTo>
                  <a:pt x="3129344" y="1362347"/>
                  <a:pt x="3130677" y="1362824"/>
                  <a:pt x="3132868" y="1361681"/>
                </a:cubicBezTo>
                <a:cubicBezTo>
                  <a:pt x="3135344" y="1360347"/>
                  <a:pt x="3137916" y="1359014"/>
                  <a:pt x="3140488" y="1357680"/>
                </a:cubicBezTo>
                <a:cubicBezTo>
                  <a:pt x="3141250" y="1357299"/>
                  <a:pt x="3142012" y="1356918"/>
                  <a:pt x="3142679" y="1356537"/>
                </a:cubicBezTo>
                <a:cubicBezTo>
                  <a:pt x="3144203" y="1355680"/>
                  <a:pt x="3145822" y="1356251"/>
                  <a:pt x="3147441" y="1356537"/>
                </a:cubicBezTo>
                <a:cubicBezTo>
                  <a:pt x="3148584" y="1356823"/>
                  <a:pt x="3150013" y="1358156"/>
                  <a:pt x="3149918" y="1359014"/>
                </a:cubicBezTo>
                <a:cubicBezTo>
                  <a:pt x="3149441" y="1362252"/>
                  <a:pt x="3150870" y="1365491"/>
                  <a:pt x="3149441" y="1368729"/>
                </a:cubicBezTo>
                <a:cubicBezTo>
                  <a:pt x="3148108" y="1371777"/>
                  <a:pt x="3150203" y="1375206"/>
                  <a:pt x="3148775" y="1378445"/>
                </a:cubicBezTo>
                <a:cubicBezTo>
                  <a:pt x="3147631" y="1381112"/>
                  <a:pt x="3147251" y="1384064"/>
                  <a:pt x="3146584" y="1386827"/>
                </a:cubicBezTo>
                <a:cubicBezTo>
                  <a:pt x="3147631" y="1389494"/>
                  <a:pt x="3146108" y="1391399"/>
                  <a:pt x="3144584" y="1393399"/>
                </a:cubicBezTo>
                <a:cubicBezTo>
                  <a:pt x="3143822" y="1394351"/>
                  <a:pt x="3143536" y="1395685"/>
                  <a:pt x="3142298" y="1396256"/>
                </a:cubicBezTo>
                <a:cubicBezTo>
                  <a:pt x="3141631" y="1396542"/>
                  <a:pt x="3140869" y="1397018"/>
                  <a:pt x="3140202" y="1397495"/>
                </a:cubicBezTo>
                <a:cubicBezTo>
                  <a:pt x="3132963" y="1402257"/>
                  <a:pt x="3133344" y="1400733"/>
                  <a:pt x="3131630" y="1407020"/>
                </a:cubicBezTo>
                <a:cubicBezTo>
                  <a:pt x="3131725" y="1407020"/>
                  <a:pt x="3131915" y="1407020"/>
                  <a:pt x="3132011" y="1407020"/>
                </a:cubicBezTo>
                <a:cubicBezTo>
                  <a:pt x="3135439" y="1406162"/>
                  <a:pt x="3138964" y="1405686"/>
                  <a:pt x="3141821" y="1405115"/>
                </a:cubicBezTo>
                <a:cubicBezTo>
                  <a:pt x="3144584" y="1401019"/>
                  <a:pt x="3147251" y="1397590"/>
                  <a:pt x="3149346" y="1393780"/>
                </a:cubicBezTo>
                <a:cubicBezTo>
                  <a:pt x="3152013" y="1388922"/>
                  <a:pt x="3157156" y="1389779"/>
                  <a:pt x="3161252" y="1388255"/>
                </a:cubicBezTo>
                <a:cubicBezTo>
                  <a:pt x="3164110" y="1387208"/>
                  <a:pt x="3167063" y="1386541"/>
                  <a:pt x="3170968" y="1385398"/>
                </a:cubicBezTo>
                <a:cubicBezTo>
                  <a:pt x="3169539" y="1384064"/>
                  <a:pt x="3168682" y="1383302"/>
                  <a:pt x="3167158" y="1382064"/>
                </a:cubicBezTo>
                <a:cubicBezTo>
                  <a:pt x="3173349" y="1378921"/>
                  <a:pt x="3180017" y="1379778"/>
                  <a:pt x="3186208" y="1378445"/>
                </a:cubicBezTo>
                <a:cubicBezTo>
                  <a:pt x="3187637" y="1378159"/>
                  <a:pt x="3189446" y="1380064"/>
                  <a:pt x="3191161" y="1381016"/>
                </a:cubicBezTo>
                <a:cubicBezTo>
                  <a:pt x="3193447" y="1381397"/>
                  <a:pt x="3195733" y="1381778"/>
                  <a:pt x="3198019" y="1382350"/>
                </a:cubicBezTo>
                <a:cubicBezTo>
                  <a:pt x="3200400" y="1382921"/>
                  <a:pt x="3202686" y="1384350"/>
                  <a:pt x="3205068" y="1384541"/>
                </a:cubicBezTo>
                <a:cubicBezTo>
                  <a:pt x="3209163" y="1384922"/>
                  <a:pt x="3209830" y="1381969"/>
                  <a:pt x="3209830" y="1377683"/>
                </a:cubicBezTo>
                <a:cubicBezTo>
                  <a:pt x="3224879" y="1376635"/>
                  <a:pt x="3240024" y="1375682"/>
                  <a:pt x="3255169" y="1374730"/>
                </a:cubicBezTo>
                <a:cubicBezTo>
                  <a:pt x="3254216" y="1372063"/>
                  <a:pt x="3253550" y="1369301"/>
                  <a:pt x="3253073" y="1366538"/>
                </a:cubicBezTo>
                <a:cubicBezTo>
                  <a:pt x="3252788" y="1364729"/>
                  <a:pt x="3252597" y="1362538"/>
                  <a:pt x="3253359" y="1361109"/>
                </a:cubicBezTo>
                <a:cubicBezTo>
                  <a:pt x="3253740" y="1360442"/>
                  <a:pt x="3256693" y="1360157"/>
                  <a:pt x="3257931" y="1360823"/>
                </a:cubicBezTo>
                <a:cubicBezTo>
                  <a:pt x="3258598" y="1361204"/>
                  <a:pt x="3259264" y="1361585"/>
                  <a:pt x="3259931" y="1361966"/>
                </a:cubicBezTo>
                <a:cubicBezTo>
                  <a:pt x="3264599" y="1359395"/>
                  <a:pt x="3269647" y="1358442"/>
                  <a:pt x="3275457" y="1358347"/>
                </a:cubicBezTo>
                <a:cubicBezTo>
                  <a:pt x="3303842" y="1357871"/>
                  <a:pt x="3332131" y="1356632"/>
                  <a:pt x="3360515" y="1355585"/>
                </a:cubicBezTo>
                <a:cubicBezTo>
                  <a:pt x="3366516" y="1355394"/>
                  <a:pt x="3372422" y="1354442"/>
                  <a:pt x="3378518" y="1353775"/>
                </a:cubicBezTo>
                <a:cubicBezTo>
                  <a:pt x="3380518" y="1357680"/>
                  <a:pt x="3377851" y="1359680"/>
                  <a:pt x="3374993" y="1360442"/>
                </a:cubicBezTo>
                <a:cubicBezTo>
                  <a:pt x="3371088" y="1361395"/>
                  <a:pt x="3366993" y="1361300"/>
                  <a:pt x="3362992" y="1361585"/>
                </a:cubicBezTo>
                <a:cubicBezTo>
                  <a:pt x="3355467" y="1362157"/>
                  <a:pt x="3347943" y="1362633"/>
                  <a:pt x="3340418" y="1363395"/>
                </a:cubicBezTo>
                <a:cubicBezTo>
                  <a:pt x="3339275" y="1363586"/>
                  <a:pt x="3338227" y="1364919"/>
                  <a:pt x="3336417" y="1366157"/>
                </a:cubicBezTo>
                <a:cubicBezTo>
                  <a:pt x="3338513" y="1367015"/>
                  <a:pt x="3339751" y="1367967"/>
                  <a:pt x="3340989" y="1367967"/>
                </a:cubicBezTo>
                <a:cubicBezTo>
                  <a:pt x="3346418" y="1367872"/>
                  <a:pt x="3350419" y="1369967"/>
                  <a:pt x="3354229" y="1374063"/>
                </a:cubicBezTo>
                <a:cubicBezTo>
                  <a:pt x="3360039" y="1380254"/>
                  <a:pt x="3366897" y="1385303"/>
                  <a:pt x="3374993" y="1388446"/>
                </a:cubicBezTo>
                <a:cubicBezTo>
                  <a:pt x="3377279" y="1393875"/>
                  <a:pt x="3375565" y="1398257"/>
                  <a:pt x="3372041" y="1402067"/>
                </a:cubicBezTo>
                <a:cubicBezTo>
                  <a:pt x="3375279" y="1404353"/>
                  <a:pt x="3378422" y="1406924"/>
                  <a:pt x="3381947" y="1408734"/>
                </a:cubicBezTo>
                <a:cubicBezTo>
                  <a:pt x="3385471" y="1410544"/>
                  <a:pt x="3389281" y="1411496"/>
                  <a:pt x="3393472" y="1413020"/>
                </a:cubicBezTo>
                <a:cubicBezTo>
                  <a:pt x="3391091" y="1416830"/>
                  <a:pt x="3383375" y="1414544"/>
                  <a:pt x="3384614" y="1421307"/>
                </a:cubicBezTo>
                <a:cubicBezTo>
                  <a:pt x="3381947" y="1422450"/>
                  <a:pt x="3379185" y="1424736"/>
                  <a:pt x="3376613" y="1424546"/>
                </a:cubicBezTo>
                <a:cubicBezTo>
                  <a:pt x="3370136" y="1423974"/>
                  <a:pt x="3363468" y="1423117"/>
                  <a:pt x="3357277" y="1421021"/>
                </a:cubicBezTo>
                <a:cubicBezTo>
                  <a:pt x="3346323" y="1417211"/>
                  <a:pt x="3335464" y="1417307"/>
                  <a:pt x="3324320" y="1419021"/>
                </a:cubicBezTo>
                <a:cubicBezTo>
                  <a:pt x="3320891" y="1419593"/>
                  <a:pt x="3317272" y="1419402"/>
                  <a:pt x="3313748" y="1419688"/>
                </a:cubicBezTo>
                <a:cubicBezTo>
                  <a:pt x="3312319" y="1419783"/>
                  <a:pt x="3310033" y="1419878"/>
                  <a:pt x="3309556" y="1420736"/>
                </a:cubicBezTo>
                <a:cubicBezTo>
                  <a:pt x="3305461" y="1428165"/>
                  <a:pt x="3298222" y="1427213"/>
                  <a:pt x="3292031" y="1426832"/>
                </a:cubicBezTo>
                <a:cubicBezTo>
                  <a:pt x="3282791" y="1426260"/>
                  <a:pt x="3274124" y="1427403"/>
                  <a:pt x="3265170" y="1429499"/>
                </a:cubicBezTo>
                <a:cubicBezTo>
                  <a:pt x="3253359" y="1432261"/>
                  <a:pt x="3240977" y="1432356"/>
                  <a:pt x="3229356" y="1436357"/>
                </a:cubicBezTo>
                <a:lnTo>
                  <a:pt x="3229642" y="1436547"/>
                </a:lnTo>
                <a:cubicBezTo>
                  <a:pt x="3229451" y="1436547"/>
                  <a:pt x="3229356" y="1436547"/>
                  <a:pt x="3229261" y="1436547"/>
                </a:cubicBezTo>
                <a:cubicBezTo>
                  <a:pt x="3230880" y="1437976"/>
                  <a:pt x="3232118" y="1438738"/>
                  <a:pt x="3232595" y="1439786"/>
                </a:cubicBezTo>
                <a:cubicBezTo>
                  <a:pt x="3234214" y="1443596"/>
                  <a:pt x="3236119" y="1446739"/>
                  <a:pt x="3239738" y="1448834"/>
                </a:cubicBezTo>
                <a:cubicBezTo>
                  <a:pt x="3240977" y="1449501"/>
                  <a:pt x="3241739" y="1451120"/>
                  <a:pt x="3242405" y="1452644"/>
                </a:cubicBezTo>
                <a:cubicBezTo>
                  <a:pt x="3252693" y="1456169"/>
                  <a:pt x="3262694" y="1457026"/>
                  <a:pt x="3272409" y="1449787"/>
                </a:cubicBezTo>
                <a:cubicBezTo>
                  <a:pt x="3274505" y="1448263"/>
                  <a:pt x="3278219" y="1448358"/>
                  <a:pt x="3281172" y="1448549"/>
                </a:cubicBezTo>
                <a:cubicBezTo>
                  <a:pt x="3303937" y="1450358"/>
                  <a:pt x="3326321" y="1445977"/>
                  <a:pt x="3348895" y="1444929"/>
                </a:cubicBezTo>
                <a:cubicBezTo>
                  <a:pt x="3350419" y="1444834"/>
                  <a:pt x="3352133" y="1445120"/>
                  <a:pt x="3353372" y="1444453"/>
                </a:cubicBezTo>
                <a:cubicBezTo>
                  <a:pt x="3364802" y="1437881"/>
                  <a:pt x="3376613" y="1440833"/>
                  <a:pt x="3388519" y="1442167"/>
                </a:cubicBezTo>
                <a:cubicBezTo>
                  <a:pt x="3400806" y="1443596"/>
                  <a:pt x="3413189" y="1444548"/>
                  <a:pt x="3425476" y="1445691"/>
                </a:cubicBezTo>
                <a:cubicBezTo>
                  <a:pt x="3425571" y="1445596"/>
                  <a:pt x="3425571" y="1445501"/>
                  <a:pt x="3425571" y="1445501"/>
                </a:cubicBezTo>
                <a:cubicBezTo>
                  <a:pt x="3428143" y="1444548"/>
                  <a:pt x="3429857" y="1445596"/>
                  <a:pt x="3430905" y="1448072"/>
                </a:cubicBezTo>
                <a:cubicBezTo>
                  <a:pt x="3431572" y="1449596"/>
                  <a:pt x="3432429" y="1451216"/>
                  <a:pt x="3433191" y="1452740"/>
                </a:cubicBezTo>
                <a:cubicBezTo>
                  <a:pt x="3428714" y="1455883"/>
                  <a:pt x="3424238" y="1458931"/>
                  <a:pt x="3418713" y="1462741"/>
                </a:cubicBezTo>
                <a:cubicBezTo>
                  <a:pt x="3406902" y="1459217"/>
                  <a:pt x="3393758" y="1460455"/>
                  <a:pt x="3379661" y="1464265"/>
                </a:cubicBezTo>
                <a:cubicBezTo>
                  <a:pt x="3385471" y="1467027"/>
                  <a:pt x="3390424" y="1464932"/>
                  <a:pt x="3395281" y="1465217"/>
                </a:cubicBezTo>
                <a:cubicBezTo>
                  <a:pt x="3399663" y="1465503"/>
                  <a:pt x="3403949" y="1466932"/>
                  <a:pt x="3410331" y="1468361"/>
                </a:cubicBezTo>
                <a:cubicBezTo>
                  <a:pt x="3407283" y="1470075"/>
                  <a:pt x="3406235" y="1471123"/>
                  <a:pt x="3405093" y="1471218"/>
                </a:cubicBezTo>
                <a:cubicBezTo>
                  <a:pt x="3390995" y="1472647"/>
                  <a:pt x="3376994" y="1474457"/>
                  <a:pt x="3362897" y="1475314"/>
                </a:cubicBezTo>
                <a:cubicBezTo>
                  <a:pt x="3356420" y="1475695"/>
                  <a:pt x="3349752" y="1474552"/>
                  <a:pt x="3343370" y="1473218"/>
                </a:cubicBezTo>
                <a:cubicBezTo>
                  <a:pt x="3336036" y="1471694"/>
                  <a:pt x="3328702" y="1471599"/>
                  <a:pt x="3322796" y="1475790"/>
                </a:cubicBezTo>
                <a:cubicBezTo>
                  <a:pt x="3314700" y="1481505"/>
                  <a:pt x="3305747" y="1481505"/>
                  <a:pt x="3296698" y="1482267"/>
                </a:cubicBezTo>
                <a:cubicBezTo>
                  <a:pt x="3293840" y="1482553"/>
                  <a:pt x="3290888" y="1482743"/>
                  <a:pt x="3288030" y="1483029"/>
                </a:cubicBezTo>
                <a:cubicBezTo>
                  <a:pt x="3289745" y="1485696"/>
                  <a:pt x="3290316" y="1487506"/>
                  <a:pt x="3291364" y="1494078"/>
                </a:cubicBezTo>
                <a:cubicBezTo>
                  <a:pt x="3290221" y="1495031"/>
                  <a:pt x="3288887" y="1496078"/>
                  <a:pt x="3287554" y="1497126"/>
                </a:cubicBezTo>
                <a:cubicBezTo>
                  <a:pt x="3282315" y="1501508"/>
                  <a:pt x="3282410" y="1502174"/>
                  <a:pt x="3286316" y="1507413"/>
                </a:cubicBezTo>
                <a:cubicBezTo>
                  <a:pt x="3287649" y="1509223"/>
                  <a:pt x="3289078" y="1512366"/>
                  <a:pt x="3288316" y="1514176"/>
                </a:cubicBezTo>
                <a:cubicBezTo>
                  <a:pt x="3286697" y="1517986"/>
                  <a:pt x="3285077" y="1521986"/>
                  <a:pt x="3282696" y="1525415"/>
                </a:cubicBezTo>
                <a:cubicBezTo>
                  <a:pt x="3285077" y="1528559"/>
                  <a:pt x="3288506" y="1531416"/>
                  <a:pt x="3287363" y="1535798"/>
                </a:cubicBezTo>
                <a:cubicBezTo>
                  <a:pt x="3287173" y="1536560"/>
                  <a:pt x="3286887" y="1537322"/>
                  <a:pt x="3286601" y="1538084"/>
                </a:cubicBezTo>
                <a:cubicBezTo>
                  <a:pt x="3290316" y="1537226"/>
                  <a:pt x="3294317" y="1536750"/>
                  <a:pt x="3299460" y="1538179"/>
                </a:cubicBezTo>
                <a:cubicBezTo>
                  <a:pt x="3294221" y="1540179"/>
                  <a:pt x="3289173" y="1541798"/>
                  <a:pt x="3284125" y="1543322"/>
                </a:cubicBezTo>
                <a:cubicBezTo>
                  <a:pt x="3283839" y="1543894"/>
                  <a:pt x="3283553" y="1544465"/>
                  <a:pt x="3283268" y="1545132"/>
                </a:cubicBezTo>
                <a:cubicBezTo>
                  <a:pt x="3289840" y="1545513"/>
                  <a:pt x="3295841" y="1541036"/>
                  <a:pt x="3305651" y="1543799"/>
                </a:cubicBezTo>
                <a:cubicBezTo>
                  <a:pt x="3291935" y="1549037"/>
                  <a:pt x="3278791" y="1552085"/>
                  <a:pt x="3266027" y="1555133"/>
                </a:cubicBezTo>
                <a:cubicBezTo>
                  <a:pt x="3268980" y="1561896"/>
                  <a:pt x="3269742" y="1568849"/>
                  <a:pt x="3268694" y="1576279"/>
                </a:cubicBezTo>
                <a:cubicBezTo>
                  <a:pt x="3267837" y="1581994"/>
                  <a:pt x="3262979" y="1588185"/>
                  <a:pt x="3257741" y="1589804"/>
                </a:cubicBezTo>
                <a:cubicBezTo>
                  <a:pt x="3248406" y="1592852"/>
                  <a:pt x="3241262" y="1590852"/>
                  <a:pt x="3236786" y="1584280"/>
                </a:cubicBezTo>
                <a:cubicBezTo>
                  <a:pt x="3236405" y="1584375"/>
                  <a:pt x="3236119" y="1584470"/>
                  <a:pt x="3235833" y="1584566"/>
                </a:cubicBezTo>
                <a:cubicBezTo>
                  <a:pt x="3237262" y="1585328"/>
                  <a:pt x="3239072" y="1585899"/>
                  <a:pt x="3237548" y="1588852"/>
                </a:cubicBezTo>
                <a:cubicBezTo>
                  <a:pt x="3229642" y="1588566"/>
                  <a:pt x="3221355" y="1588185"/>
                  <a:pt x="3213164" y="1587804"/>
                </a:cubicBezTo>
                <a:cubicBezTo>
                  <a:pt x="3206306" y="1587518"/>
                  <a:pt x="3199543" y="1586756"/>
                  <a:pt x="3192685" y="1587042"/>
                </a:cubicBezTo>
                <a:cubicBezTo>
                  <a:pt x="3192399" y="1587042"/>
                  <a:pt x="3192018" y="1587042"/>
                  <a:pt x="3191637" y="1587042"/>
                </a:cubicBezTo>
                <a:cubicBezTo>
                  <a:pt x="3192018" y="1588566"/>
                  <a:pt x="3192113" y="1590281"/>
                  <a:pt x="3192113" y="1592186"/>
                </a:cubicBezTo>
                <a:cubicBezTo>
                  <a:pt x="3192113" y="1595329"/>
                  <a:pt x="3192304" y="1598472"/>
                  <a:pt x="3192113" y="1601520"/>
                </a:cubicBezTo>
                <a:cubicBezTo>
                  <a:pt x="3194971" y="1606283"/>
                  <a:pt x="3197924" y="1610855"/>
                  <a:pt x="3201448" y="1615046"/>
                </a:cubicBezTo>
                <a:cubicBezTo>
                  <a:pt x="3204115" y="1618284"/>
                  <a:pt x="3206020" y="1621904"/>
                  <a:pt x="3208020" y="1625618"/>
                </a:cubicBezTo>
                <a:cubicBezTo>
                  <a:pt x="3211259" y="1626285"/>
                  <a:pt x="3214306" y="1627142"/>
                  <a:pt x="3217355" y="1628285"/>
                </a:cubicBezTo>
                <a:cubicBezTo>
                  <a:pt x="3219831" y="1629333"/>
                  <a:pt x="3222974" y="1629238"/>
                  <a:pt x="3225927" y="1629333"/>
                </a:cubicBezTo>
                <a:cubicBezTo>
                  <a:pt x="3230880" y="1629619"/>
                  <a:pt x="3235547" y="1624285"/>
                  <a:pt x="3240214" y="1626952"/>
                </a:cubicBezTo>
                <a:cubicBezTo>
                  <a:pt x="3245453" y="1629905"/>
                  <a:pt x="3249549" y="1623332"/>
                  <a:pt x="3252978" y="1624761"/>
                </a:cubicBezTo>
                <a:cubicBezTo>
                  <a:pt x="3254502" y="1626666"/>
                  <a:pt x="3255931" y="1628571"/>
                  <a:pt x="3257360" y="1630286"/>
                </a:cubicBezTo>
                <a:cubicBezTo>
                  <a:pt x="3258026" y="1630095"/>
                  <a:pt x="3258693" y="1630095"/>
                  <a:pt x="3259264" y="1630381"/>
                </a:cubicBezTo>
                <a:cubicBezTo>
                  <a:pt x="3260789" y="1632476"/>
                  <a:pt x="3262218" y="1634381"/>
                  <a:pt x="3263741" y="1636096"/>
                </a:cubicBezTo>
                <a:cubicBezTo>
                  <a:pt x="3266313" y="1637810"/>
                  <a:pt x="3269361" y="1638953"/>
                  <a:pt x="3273076" y="1639239"/>
                </a:cubicBezTo>
                <a:cubicBezTo>
                  <a:pt x="3275552" y="1639430"/>
                  <a:pt x="3278029" y="1639811"/>
                  <a:pt x="3280220" y="1640573"/>
                </a:cubicBezTo>
                <a:cubicBezTo>
                  <a:pt x="3283553" y="1641716"/>
                  <a:pt x="3285458" y="1643621"/>
                  <a:pt x="3285744" y="1646097"/>
                </a:cubicBezTo>
                <a:cubicBezTo>
                  <a:pt x="3285935" y="1646192"/>
                  <a:pt x="3286220" y="1646288"/>
                  <a:pt x="3286411" y="1646288"/>
                </a:cubicBezTo>
                <a:cubicBezTo>
                  <a:pt x="3290221" y="1647621"/>
                  <a:pt x="3292126" y="1649907"/>
                  <a:pt x="3292031" y="1652765"/>
                </a:cubicBezTo>
                <a:cubicBezTo>
                  <a:pt x="3293840" y="1653050"/>
                  <a:pt x="3295460" y="1654289"/>
                  <a:pt x="3295650" y="1656003"/>
                </a:cubicBezTo>
                <a:cubicBezTo>
                  <a:pt x="3295650" y="1656765"/>
                  <a:pt x="3295650" y="1657622"/>
                  <a:pt x="3295650" y="1658480"/>
                </a:cubicBezTo>
                <a:cubicBezTo>
                  <a:pt x="3298222" y="1657718"/>
                  <a:pt x="3301556" y="1659051"/>
                  <a:pt x="3301841" y="1661623"/>
                </a:cubicBezTo>
                <a:cubicBezTo>
                  <a:pt x="3301937" y="1662575"/>
                  <a:pt x="3301841" y="1663528"/>
                  <a:pt x="3301841" y="1664480"/>
                </a:cubicBezTo>
                <a:cubicBezTo>
                  <a:pt x="3302127" y="1664385"/>
                  <a:pt x="3302508" y="1664195"/>
                  <a:pt x="3302794" y="1664099"/>
                </a:cubicBezTo>
                <a:cubicBezTo>
                  <a:pt x="3302794" y="1664480"/>
                  <a:pt x="3302889" y="1665052"/>
                  <a:pt x="3302794" y="1665147"/>
                </a:cubicBezTo>
                <a:cubicBezTo>
                  <a:pt x="3302508" y="1665433"/>
                  <a:pt x="3302032" y="1665528"/>
                  <a:pt x="3301651" y="1665528"/>
                </a:cubicBezTo>
                <a:cubicBezTo>
                  <a:pt x="3301460" y="1666862"/>
                  <a:pt x="3301175" y="1668195"/>
                  <a:pt x="3300984" y="1669529"/>
                </a:cubicBezTo>
                <a:cubicBezTo>
                  <a:pt x="3300889" y="1670005"/>
                  <a:pt x="3300603" y="1670576"/>
                  <a:pt x="3300413" y="1671148"/>
                </a:cubicBezTo>
                <a:cubicBezTo>
                  <a:pt x="3300318" y="1671719"/>
                  <a:pt x="3300222" y="1672386"/>
                  <a:pt x="3300127" y="1672958"/>
                </a:cubicBezTo>
                <a:cubicBezTo>
                  <a:pt x="3300318" y="1673529"/>
                  <a:pt x="3300698" y="1674005"/>
                  <a:pt x="3301556" y="1674577"/>
                </a:cubicBezTo>
                <a:cubicBezTo>
                  <a:pt x="3302794" y="1673529"/>
                  <a:pt x="3304127" y="1672481"/>
                  <a:pt x="3305461" y="1671338"/>
                </a:cubicBezTo>
                <a:cubicBezTo>
                  <a:pt x="3308128" y="1676672"/>
                  <a:pt x="3305937" y="1681625"/>
                  <a:pt x="3302508" y="1686483"/>
                </a:cubicBezTo>
                <a:cubicBezTo>
                  <a:pt x="3300127" y="1689912"/>
                  <a:pt x="3297460" y="1693246"/>
                  <a:pt x="3294793" y="1696865"/>
                </a:cubicBezTo>
                <a:cubicBezTo>
                  <a:pt x="3297269" y="1699056"/>
                  <a:pt x="3299174" y="1700961"/>
                  <a:pt x="3301175" y="1702676"/>
                </a:cubicBezTo>
                <a:cubicBezTo>
                  <a:pt x="3305270" y="1706295"/>
                  <a:pt x="3306032" y="1710867"/>
                  <a:pt x="3305080" y="1716106"/>
                </a:cubicBezTo>
                <a:lnTo>
                  <a:pt x="3297752" y="1721814"/>
                </a:lnTo>
                <a:lnTo>
                  <a:pt x="3299841" y="1712486"/>
                </a:lnTo>
                <a:cubicBezTo>
                  <a:pt x="3299174" y="1715249"/>
                  <a:pt x="3297841" y="1717154"/>
                  <a:pt x="3295745" y="1718201"/>
                </a:cubicBezTo>
                <a:lnTo>
                  <a:pt x="3296758" y="1722588"/>
                </a:lnTo>
                <a:lnTo>
                  <a:pt x="3296031" y="1723154"/>
                </a:lnTo>
                <a:cubicBezTo>
                  <a:pt x="3294793" y="1725059"/>
                  <a:pt x="3293555" y="1727060"/>
                  <a:pt x="3292031" y="1729441"/>
                </a:cubicBezTo>
                <a:cubicBezTo>
                  <a:pt x="3287935" y="1728107"/>
                  <a:pt x="3284125" y="1727536"/>
                  <a:pt x="3280315" y="1729631"/>
                </a:cubicBezTo>
                <a:cubicBezTo>
                  <a:pt x="3278505" y="1730679"/>
                  <a:pt x="3276600" y="1731251"/>
                  <a:pt x="3275457" y="1728965"/>
                </a:cubicBezTo>
                <a:cubicBezTo>
                  <a:pt x="3276314" y="1726869"/>
                  <a:pt x="3277172" y="1724869"/>
                  <a:pt x="3278029" y="1722678"/>
                </a:cubicBezTo>
                <a:cubicBezTo>
                  <a:pt x="3276695" y="1722869"/>
                  <a:pt x="3275457" y="1723250"/>
                  <a:pt x="3274124" y="1724012"/>
                </a:cubicBezTo>
                <a:cubicBezTo>
                  <a:pt x="3272314" y="1725059"/>
                  <a:pt x="3270409" y="1725631"/>
                  <a:pt x="3269266" y="1723345"/>
                </a:cubicBezTo>
                <a:cubicBezTo>
                  <a:pt x="3270218" y="1721059"/>
                  <a:pt x="3271171" y="1718678"/>
                  <a:pt x="3272219" y="1716201"/>
                </a:cubicBezTo>
                <a:cubicBezTo>
                  <a:pt x="3267456" y="1716868"/>
                  <a:pt x="3263360" y="1718678"/>
                  <a:pt x="3259360" y="1722392"/>
                </a:cubicBezTo>
                <a:cubicBezTo>
                  <a:pt x="3245263" y="1735346"/>
                  <a:pt x="3228404" y="1743252"/>
                  <a:pt x="3209068" y="1746967"/>
                </a:cubicBezTo>
                <a:cubicBezTo>
                  <a:pt x="3197447" y="1749158"/>
                  <a:pt x="3185731" y="1752682"/>
                  <a:pt x="3176493" y="1760969"/>
                </a:cubicBezTo>
                <a:cubicBezTo>
                  <a:pt x="3172397" y="1764683"/>
                  <a:pt x="3167444" y="1766398"/>
                  <a:pt x="3161729" y="1767446"/>
                </a:cubicBezTo>
                <a:cubicBezTo>
                  <a:pt x="3153918" y="1768874"/>
                  <a:pt x="3146108" y="1771160"/>
                  <a:pt x="3140964" y="1777923"/>
                </a:cubicBezTo>
                <a:cubicBezTo>
                  <a:pt x="3140202" y="1778971"/>
                  <a:pt x="3138583" y="1780019"/>
                  <a:pt x="3137345" y="1780209"/>
                </a:cubicBezTo>
                <a:cubicBezTo>
                  <a:pt x="3130201" y="1781352"/>
                  <a:pt x="3122867" y="1781447"/>
                  <a:pt x="3118485" y="1776113"/>
                </a:cubicBezTo>
                <a:cubicBezTo>
                  <a:pt x="3118009" y="1775542"/>
                  <a:pt x="3117533" y="1774970"/>
                  <a:pt x="3117056" y="1774494"/>
                </a:cubicBezTo>
                <a:cubicBezTo>
                  <a:pt x="3115151" y="1780114"/>
                  <a:pt x="3111627" y="1784114"/>
                  <a:pt x="3104674" y="1784686"/>
                </a:cubicBezTo>
                <a:cubicBezTo>
                  <a:pt x="3103340" y="1784781"/>
                  <a:pt x="3102007" y="1784876"/>
                  <a:pt x="3100673" y="1785067"/>
                </a:cubicBezTo>
                <a:cubicBezTo>
                  <a:pt x="3099340" y="1786115"/>
                  <a:pt x="3097816" y="1786686"/>
                  <a:pt x="3096197" y="1787067"/>
                </a:cubicBezTo>
                <a:cubicBezTo>
                  <a:pt x="3097435" y="1787067"/>
                  <a:pt x="3098673" y="1787067"/>
                  <a:pt x="3099911" y="1786972"/>
                </a:cubicBezTo>
                <a:cubicBezTo>
                  <a:pt x="3103245" y="1786591"/>
                  <a:pt x="3106484" y="1785734"/>
                  <a:pt x="3110675" y="1784876"/>
                </a:cubicBezTo>
                <a:cubicBezTo>
                  <a:pt x="3107627" y="1794592"/>
                  <a:pt x="3099721" y="1792782"/>
                  <a:pt x="3092863" y="1793735"/>
                </a:cubicBezTo>
                <a:cubicBezTo>
                  <a:pt x="3094292" y="1796211"/>
                  <a:pt x="3095339" y="1797926"/>
                  <a:pt x="3096578" y="1800116"/>
                </a:cubicBezTo>
                <a:cubicBezTo>
                  <a:pt x="3088862" y="1802402"/>
                  <a:pt x="3082100" y="1803736"/>
                  <a:pt x="3076766" y="1797259"/>
                </a:cubicBezTo>
                <a:cubicBezTo>
                  <a:pt x="3076194" y="1796687"/>
                  <a:pt x="3075813" y="1796021"/>
                  <a:pt x="3075527" y="1795449"/>
                </a:cubicBezTo>
                <a:cubicBezTo>
                  <a:pt x="3073718" y="1794782"/>
                  <a:pt x="3072003" y="1793544"/>
                  <a:pt x="3070479" y="1791639"/>
                </a:cubicBezTo>
                <a:cubicBezTo>
                  <a:pt x="3070193" y="1791258"/>
                  <a:pt x="3069908" y="1790877"/>
                  <a:pt x="3069717" y="1790496"/>
                </a:cubicBezTo>
                <a:cubicBezTo>
                  <a:pt x="3067431" y="1791258"/>
                  <a:pt x="3064574" y="1791353"/>
                  <a:pt x="3062193" y="1791639"/>
                </a:cubicBezTo>
                <a:cubicBezTo>
                  <a:pt x="3058668" y="1792020"/>
                  <a:pt x="3054382" y="1790401"/>
                  <a:pt x="3051715" y="1791830"/>
                </a:cubicBezTo>
                <a:cubicBezTo>
                  <a:pt x="3034284" y="1801164"/>
                  <a:pt x="3013139" y="1792306"/>
                  <a:pt x="2995994" y="1802402"/>
                </a:cubicBezTo>
                <a:cubicBezTo>
                  <a:pt x="2995518" y="1802688"/>
                  <a:pt x="2994565" y="1802402"/>
                  <a:pt x="2993898" y="1802402"/>
                </a:cubicBezTo>
                <a:cubicBezTo>
                  <a:pt x="2985706" y="1803069"/>
                  <a:pt x="2977420" y="1803736"/>
                  <a:pt x="2969228" y="1804403"/>
                </a:cubicBezTo>
                <a:cubicBezTo>
                  <a:pt x="2964561" y="1805736"/>
                  <a:pt x="2959989" y="1806403"/>
                  <a:pt x="2955131" y="1806974"/>
                </a:cubicBezTo>
                <a:cubicBezTo>
                  <a:pt x="2948654" y="1807832"/>
                  <a:pt x="2942273" y="1808689"/>
                  <a:pt x="2935891" y="1809546"/>
                </a:cubicBezTo>
                <a:cubicBezTo>
                  <a:pt x="2932938" y="1809927"/>
                  <a:pt x="2929985" y="1810499"/>
                  <a:pt x="2927033" y="1810975"/>
                </a:cubicBezTo>
                <a:cubicBezTo>
                  <a:pt x="2925699" y="1811356"/>
                  <a:pt x="2924366" y="1811737"/>
                  <a:pt x="2922937" y="1811927"/>
                </a:cubicBezTo>
                <a:cubicBezTo>
                  <a:pt x="2914936" y="1813166"/>
                  <a:pt x="2906839" y="1813166"/>
                  <a:pt x="2898743" y="1813451"/>
                </a:cubicBezTo>
                <a:cubicBezTo>
                  <a:pt x="2897219" y="1813832"/>
                  <a:pt x="2895600" y="1814404"/>
                  <a:pt x="2893981" y="1815071"/>
                </a:cubicBezTo>
                <a:cubicBezTo>
                  <a:pt x="2893981" y="1814594"/>
                  <a:pt x="2894171" y="1814118"/>
                  <a:pt x="2894171" y="1813642"/>
                </a:cubicBezTo>
                <a:cubicBezTo>
                  <a:pt x="2890456" y="1813832"/>
                  <a:pt x="2886837" y="1814023"/>
                  <a:pt x="2883122" y="1814499"/>
                </a:cubicBezTo>
                <a:cubicBezTo>
                  <a:pt x="2883313" y="1815071"/>
                  <a:pt x="2883313" y="1815642"/>
                  <a:pt x="2883313" y="1816499"/>
                </a:cubicBezTo>
                <a:lnTo>
                  <a:pt x="2860541" y="1826969"/>
                </a:lnTo>
                <a:lnTo>
                  <a:pt x="2862834" y="1822310"/>
                </a:lnTo>
                <a:lnTo>
                  <a:pt x="2862834" y="1822214"/>
                </a:lnTo>
                <a:cubicBezTo>
                  <a:pt x="2862929" y="1821929"/>
                  <a:pt x="2863025" y="1821643"/>
                  <a:pt x="2863025" y="1821357"/>
                </a:cubicBezTo>
                <a:cubicBezTo>
                  <a:pt x="2861786" y="1821452"/>
                  <a:pt x="2860548" y="1821262"/>
                  <a:pt x="2859214" y="1821071"/>
                </a:cubicBezTo>
                <a:cubicBezTo>
                  <a:pt x="2858929" y="1821262"/>
                  <a:pt x="2858738" y="1821357"/>
                  <a:pt x="2858453" y="1821452"/>
                </a:cubicBezTo>
                <a:lnTo>
                  <a:pt x="2859684" y="1827363"/>
                </a:lnTo>
                <a:lnTo>
                  <a:pt x="2858453" y="1827929"/>
                </a:lnTo>
                <a:cubicBezTo>
                  <a:pt x="2858453" y="1828025"/>
                  <a:pt x="2858453" y="1828120"/>
                  <a:pt x="2858453" y="1828215"/>
                </a:cubicBezTo>
                <a:cubicBezTo>
                  <a:pt x="2858357" y="1828120"/>
                  <a:pt x="2858167" y="1828025"/>
                  <a:pt x="2858167" y="1828025"/>
                </a:cubicBezTo>
                <a:cubicBezTo>
                  <a:pt x="2858072" y="1828120"/>
                  <a:pt x="2857976" y="1828215"/>
                  <a:pt x="2857881" y="1828215"/>
                </a:cubicBezTo>
                <a:cubicBezTo>
                  <a:pt x="2857881" y="1828120"/>
                  <a:pt x="2857976" y="1827929"/>
                  <a:pt x="2857976" y="1827929"/>
                </a:cubicBezTo>
                <a:lnTo>
                  <a:pt x="2855779" y="1826408"/>
                </a:lnTo>
                <a:lnTo>
                  <a:pt x="2855786" y="1826405"/>
                </a:lnTo>
                <a:cubicBezTo>
                  <a:pt x="2855786" y="1826405"/>
                  <a:pt x="2855500" y="1826215"/>
                  <a:pt x="2855500" y="1826215"/>
                </a:cubicBezTo>
                <a:lnTo>
                  <a:pt x="2855779" y="1826408"/>
                </a:lnTo>
                <a:lnTo>
                  <a:pt x="2855024" y="1826786"/>
                </a:lnTo>
                <a:cubicBezTo>
                  <a:pt x="2855214" y="1826691"/>
                  <a:pt x="2855310" y="1826501"/>
                  <a:pt x="2855405" y="1826405"/>
                </a:cubicBezTo>
                <a:cubicBezTo>
                  <a:pt x="2851499" y="1826024"/>
                  <a:pt x="2847785" y="1825834"/>
                  <a:pt x="2843975" y="1825834"/>
                </a:cubicBezTo>
                <a:cubicBezTo>
                  <a:pt x="2838069" y="1831073"/>
                  <a:pt x="2833306" y="1832311"/>
                  <a:pt x="2825972" y="1831168"/>
                </a:cubicBezTo>
                <a:cubicBezTo>
                  <a:pt x="2829782" y="1829453"/>
                  <a:pt x="2833497" y="1827834"/>
                  <a:pt x="2837212" y="1826215"/>
                </a:cubicBezTo>
                <a:cubicBezTo>
                  <a:pt x="2829973" y="1826977"/>
                  <a:pt x="2822829" y="1829168"/>
                  <a:pt x="2816162" y="1834216"/>
                </a:cubicBezTo>
                <a:cubicBezTo>
                  <a:pt x="2814638" y="1835359"/>
                  <a:pt x="2812542" y="1835930"/>
                  <a:pt x="2810732" y="1836692"/>
                </a:cubicBezTo>
                <a:cubicBezTo>
                  <a:pt x="2799683" y="1841169"/>
                  <a:pt x="2788635" y="1845551"/>
                  <a:pt x="2776061" y="1850599"/>
                </a:cubicBezTo>
                <a:cubicBezTo>
                  <a:pt x="2777204" y="1851361"/>
                  <a:pt x="2778347" y="1852123"/>
                  <a:pt x="2779586" y="1852885"/>
                </a:cubicBezTo>
                <a:cubicBezTo>
                  <a:pt x="2779110" y="1853075"/>
                  <a:pt x="2778633" y="1853266"/>
                  <a:pt x="2778157" y="1853456"/>
                </a:cubicBezTo>
                <a:cubicBezTo>
                  <a:pt x="2779681" y="1854409"/>
                  <a:pt x="2781014" y="1855361"/>
                  <a:pt x="2782348" y="1856219"/>
                </a:cubicBezTo>
                <a:cubicBezTo>
                  <a:pt x="2784729" y="1854504"/>
                  <a:pt x="2787301" y="1852885"/>
                  <a:pt x="2790444" y="1851361"/>
                </a:cubicBezTo>
                <a:cubicBezTo>
                  <a:pt x="2790825" y="1854123"/>
                  <a:pt x="2791016" y="1855742"/>
                  <a:pt x="2791206" y="1857362"/>
                </a:cubicBezTo>
                <a:cubicBezTo>
                  <a:pt x="2783396" y="1862600"/>
                  <a:pt x="2783014" y="1862791"/>
                  <a:pt x="2776252" y="1861743"/>
                </a:cubicBezTo>
                <a:cubicBezTo>
                  <a:pt x="2773966" y="1862124"/>
                  <a:pt x="2771585" y="1862124"/>
                  <a:pt x="2769299" y="1861553"/>
                </a:cubicBezTo>
                <a:cubicBezTo>
                  <a:pt x="2762155" y="1859743"/>
                  <a:pt x="2755964" y="1862410"/>
                  <a:pt x="2749010" y="1864505"/>
                </a:cubicBezTo>
                <a:cubicBezTo>
                  <a:pt x="2749677" y="1866220"/>
                  <a:pt x="2750058" y="1867363"/>
                  <a:pt x="2750439" y="1868506"/>
                </a:cubicBezTo>
                <a:cubicBezTo>
                  <a:pt x="2746820" y="1869649"/>
                  <a:pt x="2743200" y="1870887"/>
                  <a:pt x="2739581" y="1872125"/>
                </a:cubicBezTo>
                <a:cubicBezTo>
                  <a:pt x="2739295" y="1872506"/>
                  <a:pt x="2739009" y="1872983"/>
                  <a:pt x="2738723" y="1873364"/>
                </a:cubicBezTo>
                <a:cubicBezTo>
                  <a:pt x="2739009" y="1872887"/>
                  <a:pt x="2739200" y="1872506"/>
                  <a:pt x="2739485" y="1872125"/>
                </a:cubicBezTo>
                <a:cubicBezTo>
                  <a:pt x="2739581" y="1872125"/>
                  <a:pt x="2739771" y="1871935"/>
                  <a:pt x="2739771" y="1871935"/>
                </a:cubicBezTo>
                <a:cubicBezTo>
                  <a:pt x="2733675" y="1870125"/>
                  <a:pt x="2727389" y="1870125"/>
                  <a:pt x="2721388" y="1873173"/>
                </a:cubicBezTo>
                <a:cubicBezTo>
                  <a:pt x="2718149" y="1874792"/>
                  <a:pt x="2714911" y="1876316"/>
                  <a:pt x="2711577" y="1877745"/>
                </a:cubicBezTo>
                <a:cubicBezTo>
                  <a:pt x="2711387" y="1878602"/>
                  <a:pt x="2711101" y="1879364"/>
                  <a:pt x="2710529" y="1880222"/>
                </a:cubicBezTo>
                <a:cubicBezTo>
                  <a:pt x="2708910" y="1882603"/>
                  <a:pt x="2706338" y="1884413"/>
                  <a:pt x="2703576" y="1887175"/>
                </a:cubicBezTo>
                <a:cubicBezTo>
                  <a:pt x="2699766" y="1888794"/>
                  <a:pt x="2695385" y="1891366"/>
                  <a:pt x="2690908" y="1892414"/>
                </a:cubicBezTo>
                <a:cubicBezTo>
                  <a:pt x="2686717" y="1893366"/>
                  <a:pt x="2683288" y="1892509"/>
                  <a:pt x="2681097" y="1890509"/>
                </a:cubicBezTo>
                <a:cubicBezTo>
                  <a:pt x="2679573" y="1892128"/>
                  <a:pt x="2678621" y="1894128"/>
                  <a:pt x="2677763" y="1896319"/>
                </a:cubicBezTo>
                <a:cubicBezTo>
                  <a:pt x="2673572" y="1897462"/>
                  <a:pt x="2669191" y="1898224"/>
                  <a:pt x="2665190" y="1899748"/>
                </a:cubicBezTo>
                <a:cubicBezTo>
                  <a:pt x="2663476" y="1900319"/>
                  <a:pt x="2661856" y="1900986"/>
                  <a:pt x="2660237" y="1901653"/>
                </a:cubicBezTo>
                <a:cubicBezTo>
                  <a:pt x="2660428" y="1901843"/>
                  <a:pt x="2660523" y="1902129"/>
                  <a:pt x="2660714" y="1902320"/>
                </a:cubicBezTo>
                <a:cubicBezTo>
                  <a:pt x="2664810" y="1903272"/>
                  <a:pt x="2668810" y="1904606"/>
                  <a:pt x="2673477" y="1905939"/>
                </a:cubicBezTo>
                <a:cubicBezTo>
                  <a:pt x="2676811" y="1899748"/>
                  <a:pt x="2682145" y="1895176"/>
                  <a:pt x="2690527" y="1894795"/>
                </a:cubicBezTo>
                <a:cubicBezTo>
                  <a:pt x="2691956" y="1896890"/>
                  <a:pt x="2693194" y="1898795"/>
                  <a:pt x="2694432" y="1900700"/>
                </a:cubicBezTo>
                <a:cubicBezTo>
                  <a:pt x="2695099" y="1900605"/>
                  <a:pt x="2695956" y="1900510"/>
                  <a:pt x="2696718" y="1900510"/>
                </a:cubicBezTo>
                <a:cubicBezTo>
                  <a:pt x="2696909" y="1900700"/>
                  <a:pt x="2697004" y="1900986"/>
                  <a:pt x="2697194" y="1901177"/>
                </a:cubicBezTo>
                <a:cubicBezTo>
                  <a:pt x="2701862" y="1897176"/>
                  <a:pt x="2702719" y="1897081"/>
                  <a:pt x="2711101" y="1896033"/>
                </a:cubicBezTo>
                <a:cubicBezTo>
                  <a:pt x="2710148" y="1894414"/>
                  <a:pt x="2709386" y="1892890"/>
                  <a:pt x="2708148" y="1890699"/>
                </a:cubicBezTo>
                <a:cubicBezTo>
                  <a:pt x="2721769" y="1889842"/>
                  <a:pt x="2731865" y="1880888"/>
                  <a:pt x="2744629" y="1877459"/>
                </a:cubicBezTo>
                <a:cubicBezTo>
                  <a:pt x="2745772" y="1879936"/>
                  <a:pt x="2746724" y="1882031"/>
                  <a:pt x="2747677" y="1884127"/>
                </a:cubicBezTo>
                <a:cubicBezTo>
                  <a:pt x="2748725" y="1883746"/>
                  <a:pt x="2749772" y="1883365"/>
                  <a:pt x="2750820" y="1883079"/>
                </a:cubicBezTo>
                <a:cubicBezTo>
                  <a:pt x="2750915" y="1883270"/>
                  <a:pt x="2751106" y="1883460"/>
                  <a:pt x="2751106" y="1883651"/>
                </a:cubicBezTo>
                <a:cubicBezTo>
                  <a:pt x="2753582" y="1882603"/>
                  <a:pt x="2756154" y="1881555"/>
                  <a:pt x="2758726" y="1881174"/>
                </a:cubicBezTo>
                <a:cubicBezTo>
                  <a:pt x="2776252" y="1878793"/>
                  <a:pt x="2793587" y="1873459"/>
                  <a:pt x="2811399" y="1874888"/>
                </a:cubicBezTo>
                <a:cubicBezTo>
                  <a:pt x="2813209" y="1875078"/>
                  <a:pt x="2815304" y="1874030"/>
                  <a:pt x="2817210" y="1873840"/>
                </a:cubicBezTo>
                <a:cubicBezTo>
                  <a:pt x="2832068" y="1872030"/>
                  <a:pt x="2846832" y="1871078"/>
                  <a:pt x="2861310" y="1873268"/>
                </a:cubicBezTo>
                <a:cubicBezTo>
                  <a:pt x="2873216" y="1869077"/>
                  <a:pt x="2884456" y="1872506"/>
                  <a:pt x="2895981" y="1872983"/>
                </a:cubicBezTo>
                <a:cubicBezTo>
                  <a:pt x="2897410" y="1872983"/>
                  <a:pt x="2898648" y="1875078"/>
                  <a:pt x="2899886" y="1876221"/>
                </a:cubicBezTo>
                <a:cubicBezTo>
                  <a:pt x="2903506" y="1879650"/>
                  <a:pt x="2905316" y="1879650"/>
                  <a:pt x="2909030" y="1875840"/>
                </a:cubicBezTo>
                <a:cubicBezTo>
                  <a:pt x="2910364" y="1874602"/>
                  <a:pt x="2911221" y="1872983"/>
                  <a:pt x="2912364" y="1871554"/>
                </a:cubicBezTo>
                <a:cubicBezTo>
                  <a:pt x="2933224" y="1870887"/>
                  <a:pt x="2953322" y="1874507"/>
                  <a:pt x="2973800" y="1868982"/>
                </a:cubicBezTo>
                <a:cubicBezTo>
                  <a:pt x="2972848" y="1867553"/>
                  <a:pt x="2972086" y="1866601"/>
                  <a:pt x="2971038" y="1865077"/>
                </a:cubicBezTo>
                <a:cubicBezTo>
                  <a:pt x="2976944" y="1863362"/>
                  <a:pt x="2982087" y="1863077"/>
                  <a:pt x="2987421" y="1864124"/>
                </a:cubicBezTo>
                <a:cubicBezTo>
                  <a:pt x="2992660" y="1865172"/>
                  <a:pt x="2997994" y="1865363"/>
                  <a:pt x="3003042" y="1862315"/>
                </a:cubicBezTo>
                <a:cubicBezTo>
                  <a:pt x="3005138" y="1862505"/>
                  <a:pt x="3007328" y="1862600"/>
                  <a:pt x="3009424" y="1862791"/>
                </a:cubicBezTo>
                <a:cubicBezTo>
                  <a:pt x="3013901" y="1861267"/>
                  <a:pt x="3018473" y="1859743"/>
                  <a:pt x="3023140" y="1858219"/>
                </a:cubicBezTo>
                <a:cubicBezTo>
                  <a:pt x="3022664" y="1858314"/>
                  <a:pt x="3022187" y="1858409"/>
                  <a:pt x="3021711" y="1858409"/>
                </a:cubicBezTo>
                <a:cubicBezTo>
                  <a:pt x="3015425" y="1859267"/>
                  <a:pt x="3009233" y="1860981"/>
                  <a:pt x="3003042" y="1862315"/>
                </a:cubicBezTo>
                <a:cubicBezTo>
                  <a:pt x="3001518" y="1861457"/>
                  <a:pt x="2999423" y="1860981"/>
                  <a:pt x="3000661" y="1858028"/>
                </a:cubicBezTo>
                <a:cubicBezTo>
                  <a:pt x="3009710" y="1854980"/>
                  <a:pt x="3019235" y="1851932"/>
                  <a:pt x="3028664" y="1848599"/>
                </a:cubicBezTo>
                <a:cubicBezTo>
                  <a:pt x="3033236" y="1846979"/>
                  <a:pt x="3036285" y="1848980"/>
                  <a:pt x="3039332" y="1850980"/>
                </a:cubicBezTo>
                <a:cubicBezTo>
                  <a:pt x="3040666" y="1851837"/>
                  <a:pt x="3041714" y="1852885"/>
                  <a:pt x="3041523" y="1854409"/>
                </a:cubicBezTo>
                <a:cubicBezTo>
                  <a:pt x="3042856" y="1855076"/>
                  <a:pt x="3044190" y="1855838"/>
                  <a:pt x="3045524" y="1856695"/>
                </a:cubicBezTo>
                <a:cubicBezTo>
                  <a:pt x="3047524" y="1857933"/>
                  <a:pt x="3048762" y="1859648"/>
                  <a:pt x="3046571" y="1862696"/>
                </a:cubicBezTo>
                <a:cubicBezTo>
                  <a:pt x="3052001" y="1862124"/>
                  <a:pt x="3057430" y="1861838"/>
                  <a:pt x="3062859" y="1862791"/>
                </a:cubicBezTo>
                <a:cubicBezTo>
                  <a:pt x="3065907" y="1863362"/>
                  <a:pt x="3069622" y="1861838"/>
                  <a:pt x="3073337" y="1861172"/>
                </a:cubicBezTo>
                <a:cubicBezTo>
                  <a:pt x="3074003" y="1862791"/>
                  <a:pt x="3075432" y="1865934"/>
                  <a:pt x="3080385" y="1865553"/>
                </a:cubicBezTo>
                <a:cubicBezTo>
                  <a:pt x="3086386" y="1865077"/>
                  <a:pt x="3092291" y="1864791"/>
                  <a:pt x="3098197" y="1864505"/>
                </a:cubicBezTo>
                <a:cubicBezTo>
                  <a:pt x="3110579" y="1864029"/>
                  <a:pt x="3123057" y="1862791"/>
                  <a:pt x="3135249" y="1863267"/>
                </a:cubicBezTo>
                <a:cubicBezTo>
                  <a:pt x="3151823" y="1863934"/>
                  <a:pt x="3168206" y="1866506"/>
                  <a:pt x="3185065" y="1865458"/>
                </a:cubicBezTo>
                <a:cubicBezTo>
                  <a:pt x="3187446" y="1865267"/>
                  <a:pt x="3189923" y="1866125"/>
                  <a:pt x="3192209" y="1866696"/>
                </a:cubicBezTo>
                <a:cubicBezTo>
                  <a:pt x="3208115" y="1870697"/>
                  <a:pt x="3224118" y="1873935"/>
                  <a:pt x="3241072" y="1873935"/>
                </a:cubicBezTo>
                <a:cubicBezTo>
                  <a:pt x="3242977" y="1873935"/>
                  <a:pt x="3245358" y="1874030"/>
                  <a:pt x="3246596" y="1874983"/>
                </a:cubicBezTo>
                <a:cubicBezTo>
                  <a:pt x="3253264" y="1880222"/>
                  <a:pt x="3261741" y="1881650"/>
                  <a:pt x="3270314" y="1882984"/>
                </a:cubicBezTo>
                <a:cubicBezTo>
                  <a:pt x="3272219" y="1883270"/>
                  <a:pt x="3274314" y="1883841"/>
                  <a:pt x="3275552" y="1884984"/>
                </a:cubicBezTo>
                <a:cubicBezTo>
                  <a:pt x="3283077" y="1892033"/>
                  <a:pt x="3293650" y="1892414"/>
                  <a:pt x="3303556" y="1894319"/>
                </a:cubicBezTo>
                <a:cubicBezTo>
                  <a:pt x="3309747" y="1895462"/>
                  <a:pt x="3316129" y="1896033"/>
                  <a:pt x="3322225" y="1897367"/>
                </a:cubicBezTo>
                <a:cubicBezTo>
                  <a:pt x="3324797" y="1897938"/>
                  <a:pt x="3327368" y="1899367"/>
                  <a:pt x="3326606" y="1902701"/>
                </a:cubicBezTo>
                <a:cubicBezTo>
                  <a:pt x="3327178" y="1902891"/>
                  <a:pt x="3327845" y="1902986"/>
                  <a:pt x="3328416" y="1903082"/>
                </a:cubicBezTo>
                <a:cubicBezTo>
                  <a:pt x="3331083" y="1903653"/>
                  <a:pt x="3333750" y="1905177"/>
                  <a:pt x="3332702" y="1908892"/>
                </a:cubicBezTo>
                <a:cubicBezTo>
                  <a:pt x="3330702" y="1910130"/>
                  <a:pt x="3328606" y="1911368"/>
                  <a:pt x="3326511" y="1912702"/>
                </a:cubicBezTo>
                <a:cubicBezTo>
                  <a:pt x="3325939" y="1915464"/>
                  <a:pt x="3325463" y="1918131"/>
                  <a:pt x="3324797" y="1920798"/>
                </a:cubicBezTo>
                <a:cubicBezTo>
                  <a:pt x="3324035" y="1923846"/>
                  <a:pt x="3322987" y="1926799"/>
                  <a:pt x="3322225" y="1929466"/>
                </a:cubicBezTo>
                <a:cubicBezTo>
                  <a:pt x="3312510" y="1932609"/>
                  <a:pt x="3303556" y="1935467"/>
                  <a:pt x="3294602" y="1938515"/>
                </a:cubicBezTo>
                <a:cubicBezTo>
                  <a:pt x="3306794" y="1940420"/>
                  <a:pt x="3319081" y="1942325"/>
                  <a:pt x="3331369" y="1944230"/>
                </a:cubicBezTo>
                <a:cubicBezTo>
                  <a:pt x="3329654" y="1945944"/>
                  <a:pt x="3327845" y="1947278"/>
                  <a:pt x="3325939" y="1948135"/>
                </a:cubicBezTo>
                <a:cubicBezTo>
                  <a:pt x="3329845" y="1948706"/>
                  <a:pt x="3333750" y="1949373"/>
                  <a:pt x="3337655" y="1949945"/>
                </a:cubicBezTo>
                <a:cubicBezTo>
                  <a:pt x="3330702" y="1956803"/>
                  <a:pt x="3321939" y="1956422"/>
                  <a:pt x="3314700" y="1953564"/>
                </a:cubicBezTo>
                <a:cubicBezTo>
                  <a:pt x="3302508" y="1948611"/>
                  <a:pt x="3289554" y="1947849"/>
                  <a:pt x="3276505" y="1946516"/>
                </a:cubicBezTo>
                <a:cubicBezTo>
                  <a:pt x="3274886" y="1946325"/>
                  <a:pt x="3273076" y="1946897"/>
                  <a:pt x="3271361" y="1947373"/>
                </a:cubicBezTo>
                <a:cubicBezTo>
                  <a:pt x="3271361" y="1948516"/>
                  <a:pt x="3270885" y="1949468"/>
                  <a:pt x="3270218" y="1950230"/>
                </a:cubicBezTo>
                <a:cubicBezTo>
                  <a:pt x="3271266" y="1950421"/>
                  <a:pt x="3272314" y="1950707"/>
                  <a:pt x="3273362" y="1950992"/>
                </a:cubicBezTo>
                <a:cubicBezTo>
                  <a:pt x="3274981" y="1951564"/>
                  <a:pt x="3276600" y="1952135"/>
                  <a:pt x="3277553" y="1952516"/>
                </a:cubicBezTo>
                <a:cubicBezTo>
                  <a:pt x="3277838" y="1954326"/>
                  <a:pt x="3276981" y="1955564"/>
                  <a:pt x="3275838" y="1956612"/>
                </a:cubicBezTo>
                <a:cubicBezTo>
                  <a:pt x="3276505" y="1956326"/>
                  <a:pt x="3277267" y="1956136"/>
                  <a:pt x="3278029" y="1955945"/>
                </a:cubicBezTo>
                <a:cubicBezTo>
                  <a:pt x="3285268" y="1954231"/>
                  <a:pt x="3292507" y="1952612"/>
                  <a:pt x="3299841" y="1951754"/>
                </a:cubicBezTo>
                <a:cubicBezTo>
                  <a:pt x="3304032" y="1951278"/>
                  <a:pt x="3306223" y="1954326"/>
                  <a:pt x="3304985" y="1957565"/>
                </a:cubicBezTo>
                <a:cubicBezTo>
                  <a:pt x="3305366" y="1957469"/>
                  <a:pt x="3305747" y="1957374"/>
                  <a:pt x="3306128" y="1957374"/>
                </a:cubicBezTo>
                <a:cubicBezTo>
                  <a:pt x="3310890" y="1956803"/>
                  <a:pt x="3313081" y="1960803"/>
                  <a:pt x="3310509" y="1964518"/>
                </a:cubicBezTo>
                <a:cubicBezTo>
                  <a:pt x="3308604" y="1967280"/>
                  <a:pt x="3306128" y="1969757"/>
                  <a:pt x="3304508" y="1972614"/>
                </a:cubicBezTo>
                <a:cubicBezTo>
                  <a:pt x="3304127" y="1973281"/>
                  <a:pt x="3303937" y="1974043"/>
                  <a:pt x="3303746" y="1974805"/>
                </a:cubicBezTo>
                <a:cubicBezTo>
                  <a:pt x="3304794" y="1975091"/>
                  <a:pt x="3305937" y="1975376"/>
                  <a:pt x="3307175" y="1975757"/>
                </a:cubicBezTo>
                <a:cubicBezTo>
                  <a:pt x="3305842" y="1976424"/>
                  <a:pt x="3304508" y="1976996"/>
                  <a:pt x="3303270" y="1977567"/>
                </a:cubicBezTo>
                <a:cubicBezTo>
                  <a:pt x="3303175" y="1977948"/>
                  <a:pt x="3303080" y="1978329"/>
                  <a:pt x="3303080" y="1978615"/>
                </a:cubicBezTo>
                <a:cubicBezTo>
                  <a:pt x="3306509" y="1979567"/>
                  <a:pt x="3309080" y="1980329"/>
                  <a:pt x="3313367" y="1981472"/>
                </a:cubicBezTo>
                <a:cubicBezTo>
                  <a:pt x="3305937" y="1985378"/>
                  <a:pt x="3299936" y="1986521"/>
                  <a:pt x="3293555" y="1987187"/>
                </a:cubicBezTo>
                <a:cubicBezTo>
                  <a:pt x="3287744" y="1987759"/>
                  <a:pt x="3281839" y="1988997"/>
                  <a:pt x="3276029" y="1989950"/>
                </a:cubicBezTo>
                <a:cubicBezTo>
                  <a:pt x="3262027" y="1992236"/>
                  <a:pt x="3248216" y="1996712"/>
                  <a:pt x="3234023" y="1995474"/>
                </a:cubicBezTo>
                <a:cubicBezTo>
                  <a:pt x="3239738" y="1991474"/>
                  <a:pt x="3246215" y="1989950"/>
                  <a:pt x="3253073" y="1988902"/>
                </a:cubicBezTo>
                <a:cubicBezTo>
                  <a:pt x="3260979" y="1987759"/>
                  <a:pt x="3268789" y="1986235"/>
                  <a:pt x="3276600" y="1984425"/>
                </a:cubicBezTo>
                <a:cubicBezTo>
                  <a:pt x="3278505" y="1984044"/>
                  <a:pt x="3280505" y="1983187"/>
                  <a:pt x="3282220" y="1982139"/>
                </a:cubicBezTo>
                <a:cubicBezTo>
                  <a:pt x="3278124" y="1982711"/>
                  <a:pt x="3273933" y="1983568"/>
                  <a:pt x="3269837" y="1984235"/>
                </a:cubicBezTo>
                <a:cubicBezTo>
                  <a:pt x="3255836" y="1986521"/>
                  <a:pt x="3242024" y="1990997"/>
                  <a:pt x="3227832" y="1989759"/>
                </a:cubicBezTo>
                <a:cubicBezTo>
                  <a:pt x="3233547" y="1985759"/>
                  <a:pt x="3240024" y="1984235"/>
                  <a:pt x="3246882" y="1983187"/>
                </a:cubicBezTo>
                <a:cubicBezTo>
                  <a:pt x="3254121" y="1982139"/>
                  <a:pt x="3261360" y="1980710"/>
                  <a:pt x="3268504" y="1979091"/>
                </a:cubicBezTo>
                <a:cubicBezTo>
                  <a:pt x="3267551" y="1978805"/>
                  <a:pt x="3266599" y="1978424"/>
                  <a:pt x="3265551" y="1977853"/>
                </a:cubicBezTo>
                <a:cubicBezTo>
                  <a:pt x="3259074" y="1974424"/>
                  <a:pt x="3251073" y="1974424"/>
                  <a:pt x="3244120" y="1977472"/>
                </a:cubicBezTo>
                <a:cubicBezTo>
                  <a:pt x="3236976" y="1980615"/>
                  <a:pt x="3230213" y="1982234"/>
                  <a:pt x="3222593" y="1982234"/>
                </a:cubicBezTo>
                <a:cubicBezTo>
                  <a:pt x="3218783" y="1982139"/>
                  <a:pt x="3214688" y="1983758"/>
                  <a:pt x="3211068" y="1985282"/>
                </a:cubicBezTo>
                <a:cubicBezTo>
                  <a:pt x="3204496" y="1987949"/>
                  <a:pt x="3197924" y="1989950"/>
                  <a:pt x="3190875" y="1990521"/>
                </a:cubicBezTo>
                <a:cubicBezTo>
                  <a:pt x="3188589" y="1990712"/>
                  <a:pt x="3186208" y="1991664"/>
                  <a:pt x="3184398" y="1992140"/>
                </a:cubicBezTo>
                <a:cubicBezTo>
                  <a:pt x="3182779" y="1994522"/>
                  <a:pt x="3182588" y="1996522"/>
                  <a:pt x="3183064" y="1998236"/>
                </a:cubicBezTo>
                <a:cubicBezTo>
                  <a:pt x="3186018" y="1998427"/>
                  <a:pt x="3189542" y="1997474"/>
                  <a:pt x="3192494" y="1998998"/>
                </a:cubicBezTo>
                <a:cubicBezTo>
                  <a:pt x="3191923" y="2001094"/>
                  <a:pt x="3192113" y="2002618"/>
                  <a:pt x="3192875" y="2003856"/>
                </a:cubicBezTo>
                <a:cubicBezTo>
                  <a:pt x="3194876" y="2003761"/>
                  <a:pt x="3196876" y="2003761"/>
                  <a:pt x="3198686" y="2004713"/>
                </a:cubicBezTo>
                <a:cubicBezTo>
                  <a:pt x="3198210" y="2006047"/>
                  <a:pt x="3198210" y="2007285"/>
                  <a:pt x="3198495" y="2008238"/>
                </a:cubicBezTo>
                <a:cubicBezTo>
                  <a:pt x="3198876" y="2008428"/>
                  <a:pt x="3199257" y="2008714"/>
                  <a:pt x="3199638" y="2008904"/>
                </a:cubicBezTo>
                <a:cubicBezTo>
                  <a:pt x="3202400" y="2008523"/>
                  <a:pt x="3205448" y="2007761"/>
                  <a:pt x="3208306" y="2007857"/>
                </a:cubicBezTo>
                <a:cubicBezTo>
                  <a:pt x="3209830" y="2007952"/>
                  <a:pt x="3211449" y="2009285"/>
                  <a:pt x="3212402" y="2010428"/>
                </a:cubicBezTo>
                <a:cubicBezTo>
                  <a:pt x="3212687" y="2010809"/>
                  <a:pt x="3211163" y="2012619"/>
                  <a:pt x="3210306" y="2013667"/>
                </a:cubicBezTo>
                <a:cubicBezTo>
                  <a:pt x="3210211" y="2013762"/>
                  <a:pt x="3210116" y="2013953"/>
                  <a:pt x="3210116" y="2013953"/>
                </a:cubicBezTo>
                <a:cubicBezTo>
                  <a:pt x="3211639" y="2013667"/>
                  <a:pt x="3213164" y="2013572"/>
                  <a:pt x="3214593" y="2013572"/>
                </a:cubicBezTo>
                <a:cubicBezTo>
                  <a:pt x="3216116" y="2013667"/>
                  <a:pt x="3217736" y="2015000"/>
                  <a:pt x="3218688" y="2016143"/>
                </a:cubicBezTo>
                <a:cubicBezTo>
                  <a:pt x="3218974" y="2016524"/>
                  <a:pt x="3217450" y="2018334"/>
                  <a:pt x="3216593" y="2019382"/>
                </a:cubicBezTo>
                <a:cubicBezTo>
                  <a:pt x="3216212" y="2019953"/>
                  <a:pt x="3215831" y="2020430"/>
                  <a:pt x="3215354" y="2020906"/>
                </a:cubicBezTo>
                <a:cubicBezTo>
                  <a:pt x="3215069" y="2021573"/>
                  <a:pt x="3214783" y="2022144"/>
                  <a:pt x="3214497" y="2022620"/>
                </a:cubicBezTo>
                <a:cubicBezTo>
                  <a:pt x="3217355" y="2023763"/>
                  <a:pt x="3219736" y="2024716"/>
                  <a:pt x="3222022" y="2025573"/>
                </a:cubicBezTo>
                <a:cubicBezTo>
                  <a:pt x="3220022" y="2030717"/>
                  <a:pt x="3216878" y="2033479"/>
                  <a:pt x="3211639" y="2031955"/>
                </a:cubicBezTo>
                <a:cubicBezTo>
                  <a:pt x="3207639" y="2030717"/>
                  <a:pt x="3203829" y="2029002"/>
                  <a:pt x="3200114" y="2027097"/>
                </a:cubicBezTo>
                <a:cubicBezTo>
                  <a:pt x="3194971" y="2024430"/>
                  <a:pt x="3189637" y="2024525"/>
                  <a:pt x="3185255" y="2027859"/>
                </a:cubicBezTo>
                <a:cubicBezTo>
                  <a:pt x="3183636" y="2029002"/>
                  <a:pt x="3182588" y="2030621"/>
                  <a:pt x="3181255" y="2032050"/>
                </a:cubicBezTo>
                <a:cubicBezTo>
                  <a:pt x="3174016" y="2039765"/>
                  <a:pt x="3171063" y="2041004"/>
                  <a:pt x="3162110" y="2037289"/>
                </a:cubicBezTo>
                <a:cubicBezTo>
                  <a:pt x="3155156" y="2034431"/>
                  <a:pt x="3148298" y="2034146"/>
                  <a:pt x="3140678" y="2035765"/>
                </a:cubicBezTo>
                <a:cubicBezTo>
                  <a:pt x="3137345" y="2036527"/>
                  <a:pt x="3133916" y="2036622"/>
                  <a:pt x="3130487" y="2036717"/>
                </a:cubicBezTo>
                <a:cubicBezTo>
                  <a:pt x="3130106" y="2036717"/>
                  <a:pt x="3129629" y="2035479"/>
                  <a:pt x="3129248" y="2034812"/>
                </a:cubicBezTo>
                <a:cubicBezTo>
                  <a:pt x="3130391" y="2031479"/>
                  <a:pt x="3135154" y="2032431"/>
                  <a:pt x="3137440" y="2029574"/>
                </a:cubicBezTo>
                <a:cubicBezTo>
                  <a:pt x="3136487" y="2029764"/>
                  <a:pt x="3135535" y="2029955"/>
                  <a:pt x="3134582" y="2030145"/>
                </a:cubicBezTo>
                <a:cubicBezTo>
                  <a:pt x="3131249" y="2030907"/>
                  <a:pt x="3127820" y="2031002"/>
                  <a:pt x="3124391" y="2031098"/>
                </a:cubicBezTo>
                <a:cubicBezTo>
                  <a:pt x="3124010" y="2031098"/>
                  <a:pt x="3123533" y="2029859"/>
                  <a:pt x="3123152" y="2029193"/>
                </a:cubicBezTo>
                <a:cubicBezTo>
                  <a:pt x="3123248" y="2028812"/>
                  <a:pt x="3123438" y="2028431"/>
                  <a:pt x="3123724" y="2028145"/>
                </a:cubicBezTo>
                <a:cubicBezTo>
                  <a:pt x="3117247" y="2026811"/>
                  <a:pt x="3111341" y="2027478"/>
                  <a:pt x="3105722" y="2029669"/>
                </a:cubicBezTo>
                <a:cubicBezTo>
                  <a:pt x="3106674" y="2029859"/>
                  <a:pt x="3107722" y="2030145"/>
                  <a:pt x="3108674" y="2030145"/>
                </a:cubicBezTo>
                <a:cubicBezTo>
                  <a:pt x="3109246" y="2032050"/>
                  <a:pt x="3108960" y="2033384"/>
                  <a:pt x="3108198" y="2034336"/>
                </a:cubicBezTo>
                <a:cubicBezTo>
                  <a:pt x="3110484" y="2035003"/>
                  <a:pt x="3112675" y="2035670"/>
                  <a:pt x="3114961" y="2035860"/>
                </a:cubicBezTo>
                <a:cubicBezTo>
                  <a:pt x="3115913" y="2039099"/>
                  <a:pt x="3114485" y="2040908"/>
                  <a:pt x="3111627" y="2041480"/>
                </a:cubicBezTo>
                <a:cubicBezTo>
                  <a:pt x="3102007" y="2043290"/>
                  <a:pt x="3091910" y="2043766"/>
                  <a:pt x="3082671" y="2046814"/>
                </a:cubicBezTo>
                <a:cubicBezTo>
                  <a:pt x="3067526" y="2051862"/>
                  <a:pt x="3051810" y="2053958"/>
                  <a:pt x="3036570" y="2057958"/>
                </a:cubicBezTo>
                <a:cubicBezTo>
                  <a:pt x="3031808" y="2059196"/>
                  <a:pt x="3026950" y="2059673"/>
                  <a:pt x="3022664" y="2057101"/>
                </a:cubicBezTo>
                <a:cubicBezTo>
                  <a:pt x="3022664" y="2057196"/>
                  <a:pt x="3022568" y="2057387"/>
                  <a:pt x="3022568" y="2057387"/>
                </a:cubicBezTo>
                <a:lnTo>
                  <a:pt x="3022568" y="2057101"/>
                </a:lnTo>
                <a:cubicBezTo>
                  <a:pt x="3021235" y="2059863"/>
                  <a:pt x="3019139" y="2061578"/>
                  <a:pt x="3015901" y="2062340"/>
                </a:cubicBezTo>
                <a:cubicBezTo>
                  <a:pt x="3008662" y="2064149"/>
                  <a:pt x="3001423" y="2066150"/>
                  <a:pt x="2994184" y="2067959"/>
                </a:cubicBezTo>
                <a:cubicBezTo>
                  <a:pt x="2992755" y="2068340"/>
                  <a:pt x="2990850" y="2068912"/>
                  <a:pt x="2989993" y="2068436"/>
                </a:cubicBezTo>
                <a:cubicBezTo>
                  <a:pt x="2985326" y="2065673"/>
                  <a:pt x="2980468" y="2067864"/>
                  <a:pt x="2977610" y="2070436"/>
                </a:cubicBezTo>
                <a:cubicBezTo>
                  <a:pt x="2970181" y="2077103"/>
                  <a:pt x="2962085" y="2076056"/>
                  <a:pt x="2953798" y="2075675"/>
                </a:cubicBezTo>
                <a:cubicBezTo>
                  <a:pt x="2950369" y="2075484"/>
                  <a:pt x="2947130" y="2074913"/>
                  <a:pt x="2943987" y="2074532"/>
                </a:cubicBezTo>
                <a:cubicBezTo>
                  <a:pt x="2942177" y="2078151"/>
                  <a:pt x="2940558" y="2081009"/>
                  <a:pt x="2936272" y="2081009"/>
                </a:cubicBezTo>
                <a:cubicBezTo>
                  <a:pt x="2926556" y="2081199"/>
                  <a:pt x="2916841" y="2084057"/>
                  <a:pt x="2907030" y="2081580"/>
                </a:cubicBezTo>
                <a:cubicBezTo>
                  <a:pt x="2901791" y="2080247"/>
                  <a:pt x="2895600" y="2081199"/>
                  <a:pt x="2889599" y="2081199"/>
                </a:cubicBezTo>
                <a:cubicBezTo>
                  <a:pt x="2890647" y="2078723"/>
                  <a:pt x="2891600" y="2076818"/>
                  <a:pt x="2892552" y="2075294"/>
                </a:cubicBezTo>
                <a:cubicBezTo>
                  <a:pt x="2889504" y="2075389"/>
                  <a:pt x="2886361" y="2075579"/>
                  <a:pt x="2883313" y="2075579"/>
                </a:cubicBezTo>
                <a:cubicBezTo>
                  <a:pt x="2887123" y="2066912"/>
                  <a:pt x="2889123" y="2065197"/>
                  <a:pt x="2895600" y="2064911"/>
                </a:cubicBezTo>
                <a:cubicBezTo>
                  <a:pt x="2901029" y="2064721"/>
                  <a:pt x="2906554" y="2065388"/>
                  <a:pt x="2911793" y="2064340"/>
                </a:cubicBezTo>
                <a:cubicBezTo>
                  <a:pt x="2925889" y="2061482"/>
                  <a:pt x="2940463" y="2062435"/>
                  <a:pt x="2954084" y="2056339"/>
                </a:cubicBezTo>
                <a:cubicBezTo>
                  <a:pt x="2955417" y="2055767"/>
                  <a:pt x="2957036" y="2055577"/>
                  <a:pt x="2958465" y="2055767"/>
                </a:cubicBezTo>
                <a:cubicBezTo>
                  <a:pt x="2974372" y="2057482"/>
                  <a:pt x="2989612" y="2050148"/>
                  <a:pt x="3005804" y="2050433"/>
                </a:cubicBezTo>
                <a:cubicBezTo>
                  <a:pt x="3006947" y="2046242"/>
                  <a:pt x="3007900" y="2042528"/>
                  <a:pt x="3008948" y="2038622"/>
                </a:cubicBezTo>
                <a:cubicBezTo>
                  <a:pt x="2997327" y="2036717"/>
                  <a:pt x="2986278" y="2038908"/>
                  <a:pt x="2975324" y="2042051"/>
                </a:cubicBezTo>
                <a:cubicBezTo>
                  <a:pt x="2969990" y="2042909"/>
                  <a:pt x="2964561" y="2043290"/>
                  <a:pt x="2959322" y="2044718"/>
                </a:cubicBezTo>
                <a:cubicBezTo>
                  <a:pt x="2955512" y="2045766"/>
                  <a:pt x="2952179" y="2048243"/>
                  <a:pt x="2948083" y="2046338"/>
                </a:cubicBezTo>
                <a:cubicBezTo>
                  <a:pt x="2947130" y="2045861"/>
                  <a:pt x="2944749" y="2046433"/>
                  <a:pt x="2943987" y="2047290"/>
                </a:cubicBezTo>
                <a:cubicBezTo>
                  <a:pt x="2939891" y="2051576"/>
                  <a:pt x="2934938" y="2050719"/>
                  <a:pt x="2930081" y="2050910"/>
                </a:cubicBezTo>
                <a:cubicBezTo>
                  <a:pt x="2921699" y="2051195"/>
                  <a:pt x="2913317" y="2051291"/>
                  <a:pt x="2905506" y="2055767"/>
                </a:cubicBezTo>
                <a:cubicBezTo>
                  <a:pt x="2903506" y="2056910"/>
                  <a:pt x="2900744" y="2057101"/>
                  <a:pt x="2898267" y="2057387"/>
                </a:cubicBezTo>
                <a:cubicBezTo>
                  <a:pt x="2889409" y="2058434"/>
                  <a:pt x="2880551" y="2059673"/>
                  <a:pt x="2871693" y="2060054"/>
                </a:cubicBezTo>
                <a:cubicBezTo>
                  <a:pt x="2862739" y="2060435"/>
                  <a:pt x="2855310" y="2064245"/>
                  <a:pt x="2848070" y="2068721"/>
                </a:cubicBezTo>
                <a:cubicBezTo>
                  <a:pt x="2845689" y="2070245"/>
                  <a:pt x="2844070" y="2072341"/>
                  <a:pt x="2843689" y="2074817"/>
                </a:cubicBezTo>
                <a:cubicBezTo>
                  <a:pt x="2844356" y="2074913"/>
                  <a:pt x="2845022" y="2074817"/>
                  <a:pt x="2845785" y="2074817"/>
                </a:cubicBezTo>
                <a:cubicBezTo>
                  <a:pt x="2847213" y="2074627"/>
                  <a:pt x="2848737" y="2074055"/>
                  <a:pt x="2850166" y="2073865"/>
                </a:cubicBezTo>
                <a:cubicBezTo>
                  <a:pt x="2854862" y="2073169"/>
                  <a:pt x="2860767" y="2074122"/>
                  <a:pt x="2867882" y="2076722"/>
                </a:cubicBezTo>
                <a:cubicBezTo>
                  <a:pt x="2867025" y="2077484"/>
                  <a:pt x="2866263" y="2078532"/>
                  <a:pt x="2865406" y="2079389"/>
                </a:cubicBezTo>
                <a:cubicBezTo>
                  <a:pt x="2867406" y="2079866"/>
                  <a:pt x="2869978" y="2080818"/>
                  <a:pt x="2874169" y="2082342"/>
                </a:cubicBezTo>
                <a:cubicBezTo>
                  <a:pt x="2872645" y="2083771"/>
                  <a:pt x="2871311" y="2086057"/>
                  <a:pt x="2869787" y="2086247"/>
                </a:cubicBezTo>
                <a:cubicBezTo>
                  <a:pt x="2863120" y="2087200"/>
                  <a:pt x="2857024" y="2091010"/>
                  <a:pt x="2849785" y="2090057"/>
                </a:cubicBezTo>
                <a:cubicBezTo>
                  <a:pt x="2845308" y="2089486"/>
                  <a:pt x="2840164" y="2091105"/>
                  <a:pt x="2835402" y="2092343"/>
                </a:cubicBezTo>
                <a:cubicBezTo>
                  <a:pt x="2834450" y="2092629"/>
                  <a:pt x="2833306" y="2093582"/>
                  <a:pt x="2832640" y="2094629"/>
                </a:cubicBezTo>
                <a:cubicBezTo>
                  <a:pt x="2833306" y="2094629"/>
                  <a:pt x="2834069" y="2094629"/>
                  <a:pt x="2834735" y="2094629"/>
                </a:cubicBezTo>
                <a:cubicBezTo>
                  <a:pt x="2844832" y="2095868"/>
                  <a:pt x="2855595" y="2095677"/>
                  <a:pt x="2864835" y="2098725"/>
                </a:cubicBezTo>
                <a:cubicBezTo>
                  <a:pt x="2874645" y="2101964"/>
                  <a:pt x="2884361" y="2103202"/>
                  <a:pt x="2894838" y="2102345"/>
                </a:cubicBezTo>
                <a:cubicBezTo>
                  <a:pt x="2897029" y="2102249"/>
                  <a:pt x="2899981" y="2101773"/>
                  <a:pt x="2900172" y="2105012"/>
                </a:cubicBezTo>
                <a:cubicBezTo>
                  <a:pt x="2898648" y="2106155"/>
                  <a:pt x="2897219" y="2107298"/>
                  <a:pt x="2895695" y="2108250"/>
                </a:cubicBezTo>
                <a:cubicBezTo>
                  <a:pt x="2897410" y="2108250"/>
                  <a:pt x="2899220" y="2108155"/>
                  <a:pt x="2901029" y="2108060"/>
                </a:cubicBezTo>
                <a:cubicBezTo>
                  <a:pt x="2903220" y="2107964"/>
                  <a:pt x="2906173" y="2107488"/>
                  <a:pt x="2906363" y="2110727"/>
                </a:cubicBezTo>
                <a:cubicBezTo>
                  <a:pt x="2897314" y="2118347"/>
                  <a:pt x="2886551" y="2121585"/>
                  <a:pt x="2875121" y="2123395"/>
                </a:cubicBezTo>
                <a:cubicBezTo>
                  <a:pt x="2872359" y="2123871"/>
                  <a:pt x="2869692" y="2124919"/>
                  <a:pt x="2866930" y="2125776"/>
                </a:cubicBezTo>
                <a:cubicBezTo>
                  <a:pt x="2862548" y="2125109"/>
                  <a:pt x="2857595" y="2124824"/>
                  <a:pt x="2854643" y="2128348"/>
                </a:cubicBezTo>
                <a:cubicBezTo>
                  <a:pt x="2851118" y="2132539"/>
                  <a:pt x="2846642" y="2133396"/>
                  <a:pt x="2841879" y="2134539"/>
                </a:cubicBezTo>
                <a:cubicBezTo>
                  <a:pt x="2837402" y="2135587"/>
                  <a:pt x="2832926" y="2137111"/>
                  <a:pt x="2828449" y="2138444"/>
                </a:cubicBezTo>
                <a:cubicBezTo>
                  <a:pt x="2819400" y="2138063"/>
                  <a:pt x="2810447" y="2137968"/>
                  <a:pt x="2801398" y="2140445"/>
                </a:cubicBezTo>
                <a:cubicBezTo>
                  <a:pt x="2802446" y="2141588"/>
                  <a:pt x="2803589" y="2142826"/>
                  <a:pt x="2804636" y="2143969"/>
                </a:cubicBezTo>
                <a:cubicBezTo>
                  <a:pt x="2803112" y="2144826"/>
                  <a:pt x="2801588" y="2146160"/>
                  <a:pt x="2800064" y="2146350"/>
                </a:cubicBezTo>
                <a:cubicBezTo>
                  <a:pt x="2798445" y="2146541"/>
                  <a:pt x="2796731" y="2145969"/>
                  <a:pt x="2795111" y="2145588"/>
                </a:cubicBezTo>
                <a:cubicBezTo>
                  <a:pt x="2797207" y="2143969"/>
                  <a:pt x="2799302" y="2142350"/>
                  <a:pt x="2801398" y="2140730"/>
                </a:cubicBezTo>
                <a:cubicBezTo>
                  <a:pt x="2799398" y="2141016"/>
                  <a:pt x="2797397" y="2141016"/>
                  <a:pt x="2795588" y="2141683"/>
                </a:cubicBezTo>
                <a:cubicBezTo>
                  <a:pt x="2793206" y="2142540"/>
                  <a:pt x="2793302" y="2143969"/>
                  <a:pt x="2794445" y="2145493"/>
                </a:cubicBezTo>
                <a:cubicBezTo>
                  <a:pt x="2789968" y="2147493"/>
                  <a:pt x="2785491" y="2149589"/>
                  <a:pt x="2781205" y="2151589"/>
                </a:cubicBezTo>
                <a:cubicBezTo>
                  <a:pt x="2781491" y="2153589"/>
                  <a:pt x="2781681" y="2155208"/>
                  <a:pt x="2781967" y="2157304"/>
                </a:cubicBezTo>
                <a:cubicBezTo>
                  <a:pt x="2778347" y="2158447"/>
                  <a:pt x="2775109" y="2159780"/>
                  <a:pt x="2771775" y="2160638"/>
                </a:cubicBezTo>
                <a:cubicBezTo>
                  <a:pt x="2764536" y="2162543"/>
                  <a:pt x="2756821" y="2163400"/>
                  <a:pt x="2749963" y="2166162"/>
                </a:cubicBezTo>
                <a:cubicBezTo>
                  <a:pt x="2743676" y="2168734"/>
                  <a:pt x="2738628" y="2167781"/>
                  <a:pt x="2733389" y="2165305"/>
                </a:cubicBezTo>
                <a:cubicBezTo>
                  <a:pt x="2727674" y="2172353"/>
                  <a:pt x="2721674" y="2174354"/>
                  <a:pt x="2713292" y="2172068"/>
                </a:cubicBezTo>
                <a:cubicBezTo>
                  <a:pt x="2707958" y="2170639"/>
                  <a:pt x="2701385" y="2170734"/>
                  <a:pt x="2695766" y="2172068"/>
                </a:cubicBezTo>
                <a:cubicBezTo>
                  <a:pt x="2688717" y="2173782"/>
                  <a:pt x="2682145" y="2173306"/>
                  <a:pt x="2675287" y="2173496"/>
                </a:cubicBezTo>
                <a:cubicBezTo>
                  <a:pt x="2662238" y="2173877"/>
                  <a:pt x="2649093" y="2174258"/>
                  <a:pt x="2635853" y="2177592"/>
                </a:cubicBezTo>
                <a:cubicBezTo>
                  <a:pt x="2634329" y="2175401"/>
                  <a:pt x="2633186" y="2173592"/>
                  <a:pt x="2631948" y="2171877"/>
                </a:cubicBezTo>
                <a:cubicBezTo>
                  <a:pt x="2632329" y="2171591"/>
                  <a:pt x="2632805" y="2171401"/>
                  <a:pt x="2633281" y="2171115"/>
                </a:cubicBezTo>
                <a:cubicBezTo>
                  <a:pt x="2632043" y="2171401"/>
                  <a:pt x="2630900" y="2171687"/>
                  <a:pt x="2629662" y="2171972"/>
                </a:cubicBezTo>
                <a:cubicBezTo>
                  <a:pt x="2628519" y="2170258"/>
                  <a:pt x="2627471" y="2168829"/>
                  <a:pt x="2626519" y="2167400"/>
                </a:cubicBezTo>
                <a:cubicBezTo>
                  <a:pt x="2625185" y="2167400"/>
                  <a:pt x="2623756" y="2168067"/>
                  <a:pt x="2622042" y="2168543"/>
                </a:cubicBezTo>
                <a:cubicBezTo>
                  <a:pt x="2620899" y="2176449"/>
                  <a:pt x="2615660" y="2180640"/>
                  <a:pt x="2607183" y="2181307"/>
                </a:cubicBezTo>
                <a:cubicBezTo>
                  <a:pt x="2598896" y="2181974"/>
                  <a:pt x="2590610" y="2182545"/>
                  <a:pt x="2582323" y="2182545"/>
                </a:cubicBezTo>
                <a:cubicBezTo>
                  <a:pt x="2575941" y="2182545"/>
                  <a:pt x="2569940" y="2182259"/>
                  <a:pt x="2564035" y="2186165"/>
                </a:cubicBezTo>
                <a:cubicBezTo>
                  <a:pt x="2561844" y="2187593"/>
                  <a:pt x="2558129" y="2187689"/>
                  <a:pt x="2557558" y="2183117"/>
                </a:cubicBezTo>
                <a:cubicBezTo>
                  <a:pt x="2559749" y="2181402"/>
                  <a:pt x="2562130" y="2179497"/>
                  <a:pt x="2564511" y="2177592"/>
                </a:cubicBezTo>
                <a:cubicBezTo>
                  <a:pt x="2562320" y="2178068"/>
                  <a:pt x="2560035" y="2178926"/>
                  <a:pt x="2557844" y="2180450"/>
                </a:cubicBezTo>
                <a:cubicBezTo>
                  <a:pt x="2555653" y="2181878"/>
                  <a:pt x="2551938" y="2181974"/>
                  <a:pt x="2551367" y="2177402"/>
                </a:cubicBezTo>
                <a:cubicBezTo>
                  <a:pt x="2551557" y="2177211"/>
                  <a:pt x="2551843" y="2177021"/>
                  <a:pt x="2552033" y="2176830"/>
                </a:cubicBezTo>
                <a:cubicBezTo>
                  <a:pt x="2547652" y="2177306"/>
                  <a:pt x="2543175" y="2177973"/>
                  <a:pt x="2538318" y="2178640"/>
                </a:cubicBezTo>
                <a:cubicBezTo>
                  <a:pt x="2539270" y="2179592"/>
                  <a:pt x="2540127" y="2180354"/>
                  <a:pt x="2540985" y="2181212"/>
                </a:cubicBezTo>
                <a:cubicBezTo>
                  <a:pt x="2543175" y="2183307"/>
                  <a:pt x="2545175" y="2185117"/>
                  <a:pt x="2547080" y="2186927"/>
                </a:cubicBezTo>
                <a:cubicBezTo>
                  <a:pt x="2540985" y="2191975"/>
                  <a:pt x="2534031" y="2191499"/>
                  <a:pt x="2527078" y="2190546"/>
                </a:cubicBezTo>
                <a:cubicBezTo>
                  <a:pt x="2523649" y="2185403"/>
                  <a:pt x="2519077" y="2188070"/>
                  <a:pt x="2514600" y="2189689"/>
                </a:cubicBezTo>
                <a:lnTo>
                  <a:pt x="2514981" y="2189689"/>
                </a:lnTo>
                <a:cubicBezTo>
                  <a:pt x="2515076" y="2189975"/>
                  <a:pt x="2515267" y="2190165"/>
                  <a:pt x="2515267" y="2190451"/>
                </a:cubicBezTo>
                <a:cubicBezTo>
                  <a:pt x="2515076" y="2190260"/>
                  <a:pt x="2514886" y="2190070"/>
                  <a:pt x="2514695" y="2189879"/>
                </a:cubicBezTo>
                <a:cubicBezTo>
                  <a:pt x="2512124" y="2191022"/>
                  <a:pt x="2509456" y="2191975"/>
                  <a:pt x="2506980" y="2193213"/>
                </a:cubicBezTo>
                <a:cubicBezTo>
                  <a:pt x="2498598" y="2197309"/>
                  <a:pt x="2490311" y="2201881"/>
                  <a:pt x="2480120" y="2200452"/>
                </a:cubicBezTo>
                <a:cubicBezTo>
                  <a:pt x="2477453" y="2203310"/>
                  <a:pt x="2475167" y="2206358"/>
                  <a:pt x="2472119" y="2208739"/>
                </a:cubicBezTo>
                <a:cubicBezTo>
                  <a:pt x="2470404" y="2210168"/>
                  <a:pt x="2467356" y="2211215"/>
                  <a:pt x="2465451" y="2210834"/>
                </a:cubicBezTo>
                <a:cubicBezTo>
                  <a:pt x="2463737" y="2210453"/>
                  <a:pt x="2462689" y="2207977"/>
                  <a:pt x="2461355" y="2206453"/>
                </a:cubicBezTo>
                <a:cubicBezTo>
                  <a:pt x="2458117" y="2209025"/>
                  <a:pt x="2455545" y="2212263"/>
                  <a:pt x="2452211" y="2213406"/>
                </a:cubicBezTo>
                <a:cubicBezTo>
                  <a:pt x="2448878" y="2214644"/>
                  <a:pt x="2444687" y="2213787"/>
                  <a:pt x="2440972" y="2213787"/>
                </a:cubicBezTo>
                <a:cubicBezTo>
                  <a:pt x="2438591" y="2215692"/>
                  <a:pt x="2436400" y="2217502"/>
                  <a:pt x="2434400" y="2219121"/>
                </a:cubicBezTo>
                <a:cubicBezTo>
                  <a:pt x="2418969" y="2213597"/>
                  <a:pt x="2412302" y="2219978"/>
                  <a:pt x="2407253" y="2227503"/>
                </a:cubicBezTo>
                <a:cubicBezTo>
                  <a:pt x="2404205" y="2231980"/>
                  <a:pt x="2401253" y="2234456"/>
                  <a:pt x="2396395" y="2236076"/>
                </a:cubicBezTo>
                <a:cubicBezTo>
                  <a:pt x="2388299" y="2238743"/>
                  <a:pt x="2380298" y="2241600"/>
                  <a:pt x="2372201" y="2244172"/>
                </a:cubicBezTo>
                <a:cubicBezTo>
                  <a:pt x="2365915" y="2246172"/>
                  <a:pt x="2360295" y="2248553"/>
                  <a:pt x="2355723" y="2253602"/>
                </a:cubicBezTo>
                <a:cubicBezTo>
                  <a:pt x="2353342" y="2256269"/>
                  <a:pt x="2349246" y="2257983"/>
                  <a:pt x="2345627" y="2259602"/>
                </a:cubicBezTo>
                <a:cubicBezTo>
                  <a:pt x="2334673" y="2264555"/>
                  <a:pt x="2323624" y="2269223"/>
                  <a:pt x="2312670" y="2273985"/>
                </a:cubicBezTo>
                <a:lnTo>
                  <a:pt x="2312956" y="2273985"/>
                </a:lnTo>
                <a:cubicBezTo>
                  <a:pt x="2312956" y="2274080"/>
                  <a:pt x="2312765" y="2274176"/>
                  <a:pt x="2312765" y="2274176"/>
                </a:cubicBezTo>
                <a:cubicBezTo>
                  <a:pt x="2314670" y="2275604"/>
                  <a:pt x="2315623" y="2277128"/>
                  <a:pt x="2314004" y="2279605"/>
                </a:cubicBezTo>
                <a:cubicBezTo>
                  <a:pt x="2311527" y="2283510"/>
                  <a:pt x="2308098" y="2283510"/>
                  <a:pt x="2304383" y="2282653"/>
                </a:cubicBezTo>
                <a:cubicBezTo>
                  <a:pt x="2305336" y="2281034"/>
                  <a:pt x="2306384" y="2279414"/>
                  <a:pt x="2307431" y="2277795"/>
                </a:cubicBezTo>
                <a:lnTo>
                  <a:pt x="2306955" y="2278081"/>
                </a:lnTo>
                <a:cubicBezTo>
                  <a:pt x="2307050" y="2277986"/>
                  <a:pt x="2307241" y="2277795"/>
                  <a:pt x="2307336" y="2277795"/>
                </a:cubicBezTo>
                <a:cubicBezTo>
                  <a:pt x="2305241" y="2277414"/>
                  <a:pt x="2303145" y="2277509"/>
                  <a:pt x="2302478" y="2279700"/>
                </a:cubicBezTo>
                <a:cubicBezTo>
                  <a:pt x="2302288" y="2280557"/>
                  <a:pt x="2303240" y="2281605"/>
                  <a:pt x="2303907" y="2282653"/>
                </a:cubicBezTo>
                <a:cubicBezTo>
                  <a:pt x="2299526" y="2283510"/>
                  <a:pt x="2295049" y="2284367"/>
                  <a:pt x="2289905" y="2285415"/>
                </a:cubicBezTo>
                <a:cubicBezTo>
                  <a:pt x="2290953" y="2282748"/>
                  <a:pt x="2291906" y="2280272"/>
                  <a:pt x="2292858" y="2277890"/>
                </a:cubicBezTo>
                <a:cubicBezTo>
                  <a:pt x="2290001" y="2278462"/>
                  <a:pt x="2287048" y="2279033"/>
                  <a:pt x="2283714" y="2279700"/>
                </a:cubicBezTo>
                <a:cubicBezTo>
                  <a:pt x="2286762" y="2271890"/>
                  <a:pt x="2289429" y="2265127"/>
                  <a:pt x="2291810" y="2259031"/>
                </a:cubicBezTo>
                <a:cubicBezTo>
                  <a:pt x="2293239" y="2257983"/>
                  <a:pt x="2294668" y="2256935"/>
                  <a:pt x="2296097" y="2255888"/>
                </a:cubicBezTo>
                <a:cubicBezTo>
                  <a:pt x="2295620" y="2256173"/>
                  <a:pt x="2295049" y="2256554"/>
                  <a:pt x="2294573" y="2256935"/>
                </a:cubicBezTo>
                <a:cubicBezTo>
                  <a:pt x="2289620" y="2260936"/>
                  <a:pt x="2284095" y="2263508"/>
                  <a:pt x="2278190" y="2265508"/>
                </a:cubicBezTo>
                <a:cubicBezTo>
                  <a:pt x="2277047" y="2268365"/>
                  <a:pt x="2275999" y="2271223"/>
                  <a:pt x="2274856" y="2274176"/>
                </a:cubicBezTo>
                <a:cubicBezTo>
                  <a:pt x="2275618" y="2274842"/>
                  <a:pt x="2276380" y="2275414"/>
                  <a:pt x="2277142" y="2276081"/>
                </a:cubicBezTo>
                <a:cubicBezTo>
                  <a:pt x="2278571" y="2274366"/>
                  <a:pt x="2279523" y="2273318"/>
                  <a:pt x="2280380" y="2272175"/>
                </a:cubicBezTo>
                <a:cubicBezTo>
                  <a:pt x="2281523" y="2270747"/>
                  <a:pt x="2282476" y="2268937"/>
                  <a:pt x="2284857" y="2270080"/>
                </a:cubicBezTo>
                <a:cubicBezTo>
                  <a:pt x="2282476" y="2276462"/>
                  <a:pt x="2280095" y="2282843"/>
                  <a:pt x="2277237" y="2290273"/>
                </a:cubicBezTo>
                <a:cubicBezTo>
                  <a:pt x="2269141" y="2293321"/>
                  <a:pt x="2265426" y="2301893"/>
                  <a:pt x="2259425" y="2308656"/>
                </a:cubicBezTo>
                <a:cubicBezTo>
                  <a:pt x="2257235" y="2305799"/>
                  <a:pt x="2255996" y="2302941"/>
                  <a:pt x="2255615" y="2300084"/>
                </a:cubicBezTo>
                <a:cubicBezTo>
                  <a:pt x="2254853" y="2301131"/>
                  <a:pt x="2254091" y="2302084"/>
                  <a:pt x="2253234" y="2303036"/>
                </a:cubicBezTo>
                <a:cubicBezTo>
                  <a:pt x="2251615" y="2300846"/>
                  <a:pt x="2250567" y="2298750"/>
                  <a:pt x="2249900" y="2296655"/>
                </a:cubicBezTo>
                <a:cubicBezTo>
                  <a:pt x="2248757" y="2300846"/>
                  <a:pt x="2247519" y="2305037"/>
                  <a:pt x="2244566" y="2308847"/>
                </a:cubicBezTo>
                <a:cubicBezTo>
                  <a:pt x="2242947" y="2310752"/>
                  <a:pt x="2243614" y="2314085"/>
                  <a:pt x="2243233" y="2316657"/>
                </a:cubicBezTo>
                <a:lnTo>
                  <a:pt x="2243614" y="2316657"/>
                </a:lnTo>
                <a:cubicBezTo>
                  <a:pt x="2243233" y="2317419"/>
                  <a:pt x="2242947" y="2318086"/>
                  <a:pt x="2242566" y="2318753"/>
                </a:cubicBezTo>
                <a:cubicBezTo>
                  <a:pt x="2242757" y="2318181"/>
                  <a:pt x="2242947" y="2317514"/>
                  <a:pt x="2243138" y="2316943"/>
                </a:cubicBezTo>
                <a:cubicBezTo>
                  <a:pt x="2241042" y="2317991"/>
                  <a:pt x="2239042" y="2319229"/>
                  <a:pt x="2236851" y="2319896"/>
                </a:cubicBezTo>
                <a:cubicBezTo>
                  <a:pt x="2235327" y="2320277"/>
                  <a:pt x="2233517" y="2319705"/>
                  <a:pt x="2229993" y="2319419"/>
                </a:cubicBezTo>
                <a:lnTo>
                  <a:pt x="2233546" y="2312831"/>
                </a:lnTo>
                <a:lnTo>
                  <a:pt x="2236756" y="2311323"/>
                </a:lnTo>
                <a:cubicBezTo>
                  <a:pt x="2236565" y="2311895"/>
                  <a:pt x="2236375" y="2312561"/>
                  <a:pt x="2236184" y="2313133"/>
                </a:cubicBezTo>
                <a:cubicBezTo>
                  <a:pt x="2236565" y="2312466"/>
                  <a:pt x="2236851" y="2311799"/>
                  <a:pt x="2237232" y="2311037"/>
                </a:cubicBezTo>
                <a:lnTo>
                  <a:pt x="2236851" y="2311037"/>
                </a:lnTo>
                <a:lnTo>
                  <a:pt x="2237935" y="2304691"/>
                </a:lnTo>
                <a:lnTo>
                  <a:pt x="2240471" y="2299988"/>
                </a:lnTo>
                <a:cubicBezTo>
                  <a:pt x="2240375" y="2299988"/>
                  <a:pt x="2240280" y="2299988"/>
                  <a:pt x="2240280" y="2299988"/>
                </a:cubicBezTo>
                <a:cubicBezTo>
                  <a:pt x="2239709" y="2301131"/>
                  <a:pt x="2239042" y="2302179"/>
                  <a:pt x="2238185" y="2303227"/>
                </a:cubicBezTo>
                <a:lnTo>
                  <a:pt x="2237935" y="2304691"/>
                </a:lnTo>
                <a:lnTo>
                  <a:pt x="2233546" y="2312831"/>
                </a:lnTo>
                <a:lnTo>
                  <a:pt x="2230469" y="2314276"/>
                </a:lnTo>
                <a:cubicBezTo>
                  <a:pt x="2228945" y="2314657"/>
                  <a:pt x="2227136" y="2314085"/>
                  <a:pt x="2223611" y="2313800"/>
                </a:cubicBezTo>
                <a:cubicBezTo>
                  <a:pt x="2229041" y="2309704"/>
                  <a:pt x="2232565" y="2305703"/>
                  <a:pt x="2233803" y="2300846"/>
                </a:cubicBezTo>
                <a:cubicBezTo>
                  <a:pt x="2224850" y="2302370"/>
                  <a:pt x="2216849" y="2305703"/>
                  <a:pt x="2211610" y="2314466"/>
                </a:cubicBezTo>
                <a:cubicBezTo>
                  <a:pt x="2209895" y="2317229"/>
                  <a:pt x="2207609" y="2319705"/>
                  <a:pt x="2203799" y="2320086"/>
                </a:cubicBezTo>
                <a:cubicBezTo>
                  <a:pt x="2205038" y="2317895"/>
                  <a:pt x="2206371" y="2315609"/>
                  <a:pt x="2207609" y="2313419"/>
                </a:cubicBezTo>
                <a:cubicBezTo>
                  <a:pt x="2206181" y="2312466"/>
                  <a:pt x="2204942" y="2311704"/>
                  <a:pt x="2203799" y="2310942"/>
                </a:cubicBezTo>
                <a:cubicBezTo>
                  <a:pt x="2202275" y="2312752"/>
                  <a:pt x="2200275" y="2314181"/>
                  <a:pt x="2197513" y="2314466"/>
                </a:cubicBezTo>
                <a:cubicBezTo>
                  <a:pt x="2198751" y="2312276"/>
                  <a:pt x="2200085" y="2309990"/>
                  <a:pt x="2201323" y="2307799"/>
                </a:cubicBezTo>
                <a:cubicBezTo>
                  <a:pt x="2200085" y="2307037"/>
                  <a:pt x="2199037" y="2306275"/>
                  <a:pt x="2197989" y="2305608"/>
                </a:cubicBezTo>
                <a:cubicBezTo>
                  <a:pt x="2197894" y="2309037"/>
                  <a:pt x="2197227" y="2312371"/>
                  <a:pt x="2194274" y="2315038"/>
                </a:cubicBezTo>
                <a:cubicBezTo>
                  <a:pt x="2191893" y="2317133"/>
                  <a:pt x="2189893" y="2316848"/>
                  <a:pt x="2188940" y="2313419"/>
                </a:cubicBezTo>
                <a:cubicBezTo>
                  <a:pt x="2191798" y="2310847"/>
                  <a:pt x="2194751" y="2308180"/>
                  <a:pt x="2197703" y="2305418"/>
                </a:cubicBezTo>
                <a:cubicBezTo>
                  <a:pt x="2196656" y="2304751"/>
                  <a:pt x="2195798" y="2304179"/>
                  <a:pt x="2195036" y="2303703"/>
                </a:cubicBezTo>
                <a:cubicBezTo>
                  <a:pt x="2195894" y="2301036"/>
                  <a:pt x="2198180" y="2300179"/>
                  <a:pt x="2200466" y="2299226"/>
                </a:cubicBezTo>
                <a:cubicBezTo>
                  <a:pt x="2200561" y="2299131"/>
                  <a:pt x="2200656" y="2298941"/>
                  <a:pt x="2200751" y="2298941"/>
                </a:cubicBezTo>
                <a:cubicBezTo>
                  <a:pt x="2201990" y="2297988"/>
                  <a:pt x="2203323" y="2297131"/>
                  <a:pt x="2204657" y="2296274"/>
                </a:cubicBezTo>
                <a:cubicBezTo>
                  <a:pt x="2205133" y="2295512"/>
                  <a:pt x="2205323" y="2294559"/>
                  <a:pt x="2205323" y="2293321"/>
                </a:cubicBezTo>
                <a:cubicBezTo>
                  <a:pt x="2200275" y="2294178"/>
                  <a:pt x="2196370" y="2296940"/>
                  <a:pt x="2192179" y="2299036"/>
                </a:cubicBezTo>
                <a:cubicBezTo>
                  <a:pt x="2192941" y="2297036"/>
                  <a:pt x="2193036" y="2294369"/>
                  <a:pt x="2194560" y="2293226"/>
                </a:cubicBezTo>
                <a:cubicBezTo>
                  <a:pt x="2195798" y="2292273"/>
                  <a:pt x="2197132" y="2291416"/>
                  <a:pt x="2198465" y="2290559"/>
                </a:cubicBezTo>
                <a:cubicBezTo>
                  <a:pt x="2195132" y="2291606"/>
                  <a:pt x="2191893" y="2292749"/>
                  <a:pt x="2188750" y="2294369"/>
                </a:cubicBezTo>
                <a:cubicBezTo>
                  <a:pt x="2188559" y="2294464"/>
                  <a:pt x="2187988" y="2293988"/>
                  <a:pt x="2186845" y="2293416"/>
                </a:cubicBezTo>
                <a:cubicBezTo>
                  <a:pt x="2187988" y="2291606"/>
                  <a:pt x="2188940" y="2289606"/>
                  <a:pt x="2190369" y="2287987"/>
                </a:cubicBezTo>
                <a:cubicBezTo>
                  <a:pt x="2191703" y="2286558"/>
                  <a:pt x="2193131" y="2285320"/>
                  <a:pt x="2194751" y="2284272"/>
                </a:cubicBezTo>
                <a:cubicBezTo>
                  <a:pt x="2190560" y="2285415"/>
                  <a:pt x="2186464" y="2286749"/>
                  <a:pt x="2182559" y="2288749"/>
                </a:cubicBezTo>
                <a:cubicBezTo>
                  <a:pt x="2182368" y="2288844"/>
                  <a:pt x="2181797" y="2288368"/>
                  <a:pt x="2180654" y="2287796"/>
                </a:cubicBezTo>
                <a:cubicBezTo>
                  <a:pt x="2181797" y="2285987"/>
                  <a:pt x="2182749" y="2283986"/>
                  <a:pt x="2184178" y="2282367"/>
                </a:cubicBezTo>
                <a:cubicBezTo>
                  <a:pt x="2184654" y="2281796"/>
                  <a:pt x="2185226" y="2281224"/>
                  <a:pt x="2185797" y="2280748"/>
                </a:cubicBezTo>
                <a:cubicBezTo>
                  <a:pt x="2184940" y="2281129"/>
                  <a:pt x="2183987" y="2281510"/>
                  <a:pt x="2183130" y="2281986"/>
                </a:cubicBezTo>
                <a:cubicBezTo>
                  <a:pt x="2180844" y="2283129"/>
                  <a:pt x="2178558" y="2284272"/>
                  <a:pt x="2176177" y="2285320"/>
                </a:cubicBezTo>
                <a:cubicBezTo>
                  <a:pt x="2173510" y="2288939"/>
                  <a:pt x="2172938" y="2289320"/>
                  <a:pt x="2170938" y="2287320"/>
                </a:cubicBezTo>
                <a:cubicBezTo>
                  <a:pt x="2169700" y="2287701"/>
                  <a:pt x="2168462" y="2287987"/>
                  <a:pt x="2167223" y="2288273"/>
                </a:cubicBezTo>
                <a:cubicBezTo>
                  <a:pt x="2167223" y="2288368"/>
                  <a:pt x="2167033" y="2288463"/>
                  <a:pt x="2167033" y="2288463"/>
                </a:cubicBezTo>
                <a:cubicBezTo>
                  <a:pt x="2167033" y="2288368"/>
                  <a:pt x="2167033" y="2288368"/>
                  <a:pt x="2167033" y="2288368"/>
                </a:cubicBezTo>
                <a:cubicBezTo>
                  <a:pt x="2165033" y="2288749"/>
                  <a:pt x="2162937" y="2288844"/>
                  <a:pt x="2160746" y="2288844"/>
                </a:cubicBezTo>
                <a:cubicBezTo>
                  <a:pt x="2156174" y="2288654"/>
                  <a:pt x="2152269" y="2290940"/>
                  <a:pt x="2148364" y="2293511"/>
                </a:cubicBezTo>
                <a:cubicBezTo>
                  <a:pt x="2144268" y="2296178"/>
                  <a:pt x="2139601" y="2298369"/>
                  <a:pt x="2135029" y="2300179"/>
                </a:cubicBezTo>
                <a:cubicBezTo>
                  <a:pt x="2128076" y="2302941"/>
                  <a:pt x="2120932" y="2305513"/>
                  <a:pt x="2113788" y="2307799"/>
                </a:cubicBezTo>
                <a:cubicBezTo>
                  <a:pt x="2109502" y="2309132"/>
                  <a:pt x="2105120" y="2310371"/>
                  <a:pt x="2100739" y="2310847"/>
                </a:cubicBezTo>
                <a:cubicBezTo>
                  <a:pt x="2097310" y="2311133"/>
                  <a:pt x="2094262" y="2311799"/>
                  <a:pt x="2091309" y="2313133"/>
                </a:cubicBezTo>
                <a:cubicBezTo>
                  <a:pt x="2091214" y="2313990"/>
                  <a:pt x="2091119" y="2315038"/>
                  <a:pt x="2091023" y="2316276"/>
                </a:cubicBezTo>
                <a:cubicBezTo>
                  <a:pt x="2101406" y="2312847"/>
                  <a:pt x="2110645" y="2313990"/>
                  <a:pt x="2117217" y="2319419"/>
                </a:cubicBezTo>
                <a:cubicBezTo>
                  <a:pt x="2121408" y="2322944"/>
                  <a:pt x="2123504" y="2328754"/>
                  <a:pt x="2126171" y="2333802"/>
                </a:cubicBezTo>
                <a:cubicBezTo>
                  <a:pt x="2132743" y="2329040"/>
                  <a:pt x="2138267" y="2325039"/>
                  <a:pt x="2143887" y="2321134"/>
                </a:cubicBezTo>
                <a:cubicBezTo>
                  <a:pt x="2145316" y="2320181"/>
                  <a:pt x="2147411" y="2319038"/>
                  <a:pt x="2148269" y="2321705"/>
                </a:cubicBezTo>
                <a:cubicBezTo>
                  <a:pt x="2137124" y="2332945"/>
                  <a:pt x="2133505" y="2335802"/>
                  <a:pt x="2126075" y="2336660"/>
                </a:cubicBezTo>
                <a:cubicBezTo>
                  <a:pt x="2120837" y="2341136"/>
                  <a:pt x="2116550" y="2344756"/>
                  <a:pt x="2112359" y="2348375"/>
                </a:cubicBezTo>
                <a:cubicBezTo>
                  <a:pt x="2107216" y="2352757"/>
                  <a:pt x="2101406" y="2353233"/>
                  <a:pt x="2095691" y="2353043"/>
                </a:cubicBezTo>
                <a:cubicBezTo>
                  <a:pt x="2090357" y="2352757"/>
                  <a:pt x="2085308" y="2351328"/>
                  <a:pt x="2080070" y="2350852"/>
                </a:cubicBezTo>
                <a:cubicBezTo>
                  <a:pt x="2075974" y="2350471"/>
                  <a:pt x="2071783" y="2350185"/>
                  <a:pt x="2067592" y="2350757"/>
                </a:cubicBezTo>
                <a:cubicBezTo>
                  <a:pt x="2061591" y="2351519"/>
                  <a:pt x="2058543" y="2350757"/>
                  <a:pt x="2056924" y="2346851"/>
                </a:cubicBezTo>
                <a:cubicBezTo>
                  <a:pt x="2058543" y="2352090"/>
                  <a:pt x="2058448" y="2352090"/>
                  <a:pt x="2053590" y="2354471"/>
                </a:cubicBezTo>
                <a:cubicBezTo>
                  <a:pt x="2054828" y="2351423"/>
                  <a:pt x="2055876" y="2349042"/>
                  <a:pt x="2056829" y="2346661"/>
                </a:cubicBezTo>
                <a:cubicBezTo>
                  <a:pt x="2056448" y="2345708"/>
                  <a:pt x="2056162" y="2344565"/>
                  <a:pt x="2055971" y="2343232"/>
                </a:cubicBezTo>
                <a:cubicBezTo>
                  <a:pt x="2055686" y="2341517"/>
                  <a:pt x="2056162" y="2339422"/>
                  <a:pt x="2055304" y="2338279"/>
                </a:cubicBezTo>
                <a:cubicBezTo>
                  <a:pt x="2050256" y="2331611"/>
                  <a:pt x="2044922" y="2325230"/>
                  <a:pt x="2039303" y="2318181"/>
                </a:cubicBezTo>
                <a:cubicBezTo>
                  <a:pt x="2036826" y="2320753"/>
                  <a:pt x="2034540" y="2323039"/>
                  <a:pt x="2032064" y="2325515"/>
                </a:cubicBezTo>
                <a:cubicBezTo>
                  <a:pt x="2032826" y="2326563"/>
                  <a:pt x="2033207" y="2327611"/>
                  <a:pt x="2033969" y="2327992"/>
                </a:cubicBezTo>
                <a:cubicBezTo>
                  <a:pt x="2038636" y="2330278"/>
                  <a:pt x="2040446" y="2334469"/>
                  <a:pt x="2040636" y="2339422"/>
                </a:cubicBezTo>
                <a:cubicBezTo>
                  <a:pt x="2040636" y="2341517"/>
                  <a:pt x="2040160" y="2345137"/>
                  <a:pt x="2038826" y="2345899"/>
                </a:cubicBezTo>
                <a:cubicBezTo>
                  <a:pt x="2036636" y="2347232"/>
                  <a:pt x="2033111" y="2347518"/>
                  <a:pt x="2030921" y="2346756"/>
                </a:cubicBezTo>
                <a:cubicBezTo>
                  <a:pt x="2027301" y="2345423"/>
                  <a:pt x="2023872" y="2343803"/>
                  <a:pt x="2021967" y="2340946"/>
                </a:cubicBezTo>
                <a:cubicBezTo>
                  <a:pt x="2020443" y="2341803"/>
                  <a:pt x="2018729" y="2342660"/>
                  <a:pt x="2016633" y="2343708"/>
                </a:cubicBezTo>
                <a:cubicBezTo>
                  <a:pt x="2018443" y="2340565"/>
                  <a:pt x="2018729" y="2339041"/>
                  <a:pt x="2019586" y="2338660"/>
                </a:cubicBezTo>
                <a:cubicBezTo>
                  <a:pt x="2019967" y="2338469"/>
                  <a:pt x="2020348" y="2338279"/>
                  <a:pt x="2020729" y="2338088"/>
                </a:cubicBezTo>
                <a:cubicBezTo>
                  <a:pt x="2020443" y="2336660"/>
                  <a:pt x="2020348" y="2335040"/>
                  <a:pt x="2020729" y="2333135"/>
                </a:cubicBezTo>
                <a:cubicBezTo>
                  <a:pt x="2020729" y="2333040"/>
                  <a:pt x="2020729" y="2332850"/>
                  <a:pt x="2020729" y="2332850"/>
                </a:cubicBezTo>
                <a:cubicBezTo>
                  <a:pt x="2017776" y="2334278"/>
                  <a:pt x="2015109" y="2335707"/>
                  <a:pt x="2010537" y="2337993"/>
                </a:cubicBezTo>
                <a:cubicBezTo>
                  <a:pt x="2010728" y="2337612"/>
                  <a:pt x="2010823" y="2337422"/>
                  <a:pt x="2011013" y="2337136"/>
                </a:cubicBezTo>
                <a:cubicBezTo>
                  <a:pt x="2009489" y="2338469"/>
                  <a:pt x="2008061" y="2339803"/>
                  <a:pt x="2006632" y="2341136"/>
                </a:cubicBezTo>
                <a:cubicBezTo>
                  <a:pt x="2008156" y="2341708"/>
                  <a:pt x="2010442" y="2341327"/>
                  <a:pt x="2010251" y="2343803"/>
                </a:cubicBezTo>
                <a:cubicBezTo>
                  <a:pt x="1999298" y="2349328"/>
                  <a:pt x="1988439" y="2355043"/>
                  <a:pt x="1977390" y="2360186"/>
                </a:cubicBezTo>
                <a:cubicBezTo>
                  <a:pt x="1973961" y="2361806"/>
                  <a:pt x="1969865" y="2362663"/>
                  <a:pt x="1966151" y="2362663"/>
                </a:cubicBezTo>
                <a:cubicBezTo>
                  <a:pt x="1952816" y="2362568"/>
                  <a:pt x="1941481" y="2367330"/>
                  <a:pt x="1931384" y="2375712"/>
                </a:cubicBezTo>
                <a:cubicBezTo>
                  <a:pt x="1929765" y="2377046"/>
                  <a:pt x="1927003" y="2377236"/>
                  <a:pt x="1924812" y="2377903"/>
                </a:cubicBezTo>
                <a:cubicBezTo>
                  <a:pt x="1924812" y="2377903"/>
                  <a:pt x="1925098" y="2378093"/>
                  <a:pt x="1925098" y="2378093"/>
                </a:cubicBezTo>
                <a:cubicBezTo>
                  <a:pt x="1924812" y="2378189"/>
                  <a:pt x="1924431" y="2378379"/>
                  <a:pt x="1924145" y="2378570"/>
                </a:cubicBezTo>
                <a:cubicBezTo>
                  <a:pt x="1924336" y="2378379"/>
                  <a:pt x="1924526" y="2378189"/>
                  <a:pt x="1924717" y="2377998"/>
                </a:cubicBezTo>
                <a:cubicBezTo>
                  <a:pt x="1919859" y="2377046"/>
                  <a:pt x="1915668" y="2378570"/>
                  <a:pt x="1911191" y="2381237"/>
                </a:cubicBezTo>
                <a:cubicBezTo>
                  <a:pt x="1903571" y="2385713"/>
                  <a:pt x="1895475" y="2389619"/>
                  <a:pt x="1886331" y="2390666"/>
                </a:cubicBezTo>
                <a:cubicBezTo>
                  <a:pt x="1884236" y="2390857"/>
                  <a:pt x="1882331" y="2390952"/>
                  <a:pt x="1881950" y="2387809"/>
                </a:cubicBezTo>
                <a:cubicBezTo>
                  <a:pt x="1883188" y="2386666"/>
                  <a:pt x="1884521" y="2385332"/>
                  <a:pt x="1885950" y="2383904"/>
                </a:cubicBezTo>
                <a:cubicBezTo>
                  <a:pt x="1883950" y="2384380"/>
                  <a:pt x="1882045" y="2384761"/>
                  <a:pt x="1880045" y="2384951"/>
                </a:cubicBezTo>
                <a:cubicBezTo>
                  <a:pt x="1878140" y="2385142"/>
                  <a:pt x="1876520" y="2385237"/>
                  <a:pt x="1875854" y="2383046"/>
                </a:cubicBezTo>
                <a:cubicBezTo>
                  <a:pt x="1874425" y="2383808"/>
                  <a:pt x="1872996" y="2384570"/>
                  <a:pt x="1871377" y="2385428"/>
                </a:cubicBezTo>
                <a:cubicBezTo>
                  <a:pt x="1872615" y="2377808"/>
                  <a:pt x="1873377" y="2375045"/>
                  <a:pt x="1876330" y="2374093"/>
                </a:cubicBezTo>
                <a:cubicBezTo>
                  <a:pt x="1875758" y="2374188"/>
                  <a:pt x="1875187" y="2374474"/>
                  <a:pt x="1874520" y="2374760"/>
                </a:cubicBezTo>
                <a:cubicBezTo>
                  <a:pt x="1871567" y="2376284"/>
                  <a:pt x="1868615" y="2377903"/>
                  <a:pt x="1865186" y="2379713"/>
                </a:cubicBezTo>
                <a:cubicBezTo>
                  <a:pt x="1865471" y="2378189"/>
                  <a:pt x="1865757" y="2376950"/>
                  <a:pt x="1865948" y="2375807"/>
                </a:cubicBezTo>
                <a:cubicBezTo>
                  <a:pt x="1863185" y="2378951"/>
                  <a:pt x="1860042" y="2381903"/>
                  <a:pt x="1856708" y="2384761"/>
                </a:cubicBezTo>
                <a:cubicBezTo>
                  <a:pt x="1856613" y="2384856"/>
                  <a:pt x="1856423" y="2385047"/>
                  <a:pt x="1856232" y="2385142"/>
                </a:cubicBezTo>
                <a:cubicBezTo>
                  <a:pt x="1856042" y="2385523"/>
                  <a:pt x="1855851" y="2385999"/>
                  <a:pt x="1855661" y="2386380"/>
                </a:cubicBezTo>
                <a:cubicBezTo>
                  <a:pt x="1854899" y="2388285"/>
                  <a:pt x="1854899" y="2390381"/>
                  <a:pt x="1854613" y="2392381"/>
                </a:cubicBezTo>
                <a:cubicBezTo>
                  <a:pt x="1854708" y="2392381"/>
                  <a:pt x="1854708" y="2392381"/>
                  <a:pt x="1854708" y="2392381"/>
                </a:cubicBezTo>
                <a:cubicBezTo>
                  <a:pt x="1854613" y="2392476"/>
                  <a:pt x="1854613" y="2392667"/>
                  <a:pt x="1854613" y="2392667"/>
                </a:cubicBezTo>
                <a:cubicBezTo>
                  <a:pt x="1854613" y="2392667"/>
                  <a:pt x="1854518" y="2392381"/>
                  <a:pt x="1854518" y="2392381"/>
                </a:cubicBezTo>
                <a:cubicBezTo>
                  <a:pt x="1851946" y="2396858"/>
                  <a:pt x="1688306" y="2441816"/>
                  <a:pt x="1683068" y="2443149"/>
                </a:cubicBezTo>
                <a:cubicBezTo>
                  <a:pt x="1682496" y="2441816"/>
                  <a:pt x="1682020" y="2440577"/>
                  <a:pt x="1681448" y="2439339"/>
                </a:cubicBezTo>
                <a:cubicBezTo>
                  <a:pt x="1675162" y="2443244"/>
                  <a:pt x="1668590" y="2446578"/>
                  <a:pt x="1661732" y="2449245"/>
                </a:cubicBezTo>
                <a:cubicBezTo>
                  <a:pt x="1648587" y="2454293"/>
                  <a:pt x="1637538" y="2461628"/>
                  <a:pt x="1628108" y="2470962"/>
                </a:cubicBezTo>
                <a:cubicBezTo>
                  <a:pt x="1628108" y="2471057"/>
                  <a:pt x="1628108" y="2471057"/>
                  <a:pt x="1628108" y="2471057"/>
                </a:cubicBezTo>
                <a:cubicBezTo>
                  <a:pt x="1628013" y="2471057"/>
                  <a:pt x="1628013" y="2471057"/>
                  <a:pt x="1628013" y="2471057"/>
                </a:cubicBezTo>
                <a:cubicBezTo>
                  <a:pt x="1623251" y="2475820"/>
                  <a:pt x="1618964" y="2481154"/>
                  <a:pt x="1614964" y="2486964"/>
                </a:cubicBezTo>
                <a:cubicBezTo>
                  <a:pt x="1608487" y="2496394"/>
                  <a:pt x="1601153" y="2504871"/>
                  <a:pt x="1589056" y="2509062"/>
                </a:cubicBezTo>
                <a:cubicBezTo>
                  <a:pt x="1579436" y="2512396"/>
                  <a:pt x="1570673" y="2519730"/>
                  <a:pt x="1561052" y="2522683"/>
                </a:cubicBezTo>
                <a:cubicBezTo>
                  <a:pt x="1551051" y="2525826"/>
                  <a:pt x="1540097" y="2530017"/>
                  <a:pt x="1530382" y="2523350"/>
                </a:cubicBezTo>
                <a:cubicBezTo>
                  <a:pt x="1526096" y="2520302"/>
                  <a:pt x="1520190" y="2519825"/>
                  <a:pt x="1513332" y="2521349"/>
                </a:cubicBezTo>
                <a:cubicBezTo>
                  <a:pt x="1511141" y="2521826"/>
                  <a:pt x="1508951" y="2522207"/>
                  <a:pt x="1506760" y="2522492"/>
                </a:cubicBezTo>
                <a:cubicBezTo>
                  <a:pt x="1505998" y="2523064"/>
                  <a:pt x="1505141" y="2523635"/>
                  <a:pt x="1504379" y="2524112"/>
                </a:cubicBezTo>
                <a:cubicBezTo>
                  <a:pt x="1503807" y="2524398"/>
                  <a:pt x="1502378" y="2523540"/>
                  <a:pt x="1501140" y="2522969"/>
                </a:cubicBezTo>
                <a:cubicBezTo>
                  <a:pt x="1501140" y="2522969"/>
                  <a:pt x="1500950" y="2522969"/>
                  <a:pt x="1500950" y="2522969"/>
                </a:cubicBezTo>
                <a:cubicBezTo>
                  <a:pt x="1500854" y="2523064"/>
                  <a:pt x="1500759" y="2523159"/>
                  <a:pt x="1500759" y="2523159"/>
                </a:cubicBezTo>
                <a:lnTo>
                  <a:pt x="1500378" y="2523159"/>
                </a:lnTo>
                <a:lnTo>
                  <a:pt x="1500283" y="2523159"/>
                </a:lnTo>
                <a:cubicBezTo>
                  <a:pt x="1500378" y="2523064"/>
                  <a:pt x="1500473" y="2522969"/>
                  <a:pt x="1500473" y="2522969"/>
                </a:cubicBezTo>
                <a:cubicBezTo>
                  <a:pt x="1497711" y="2523064"/>
                  <a:pt x="1494949" y="2522873"/>
                  <a:pt x="1492187" y="2522492"/>
                </a:cubicBezTo>
                <a:cubicBezTo>
                  <a:pt x="1492949" y="2523064"/>
                  <a:pt x="1493996" y="2523350"/>
                  <a:pt x="1495235" y="2523350"/>
                </a:cubicBezTo>
                <a:cubicBezTo>
                  <a:pt x="1496949" y="2523350"/>
                  <a:pt x="1498664" y="2523159"/>
                  <a:pt x="1500378" y="2523159"/>
                </a:cubicBezTo>
                <a:cubicBezTo>
                  <a:pt x="1497902" y="2525921"/>
                  <a:pt x="1495520" y="2528588"/>
                  <a:pt x="1493044" y="2531160"/>
                </a:cubicBezTo>
                <a:lnTo>
                  <a:pt x="1493329" y="2531160"/>
                </a:lnTo>
                <a:cubicBezTo>
                  <a:pt x="1493139" y="2531256"/>
                  <a:pt x="1493044" y="2531446"/>
                  <a:pt x="1492853" y="2531541"/>
                </a:cubicBezTo>
                <a:cubicBezTo>
                  <a:pt x="1492853" y="2531446"/>
                  <a:pt x="1492853" y="2531256"/>
                  <a:pt x="1492853" y="2531256"/>
                </a:cubicBezTo>
                <a:cubicBezTo>
                  <a:pt x="1485900" y="2533732"/>
                  <a:pt x="1479042" y="2536208"/>
                  <a:pt x="1471994" y="2538494"/>
                </a:cubicBezTo>
                <a:cubicBezTo>
                  <a:pt x="1468374" y="2539637"/>
                  <a:pt x="1464945" y="2540971"/>
                  <a:pt x="1461516" y="2542400"/>
                </a:cubicBezTo>
                <a:cubicBezTo>
                  <a:pt x="1462945" y="2542400"/>
                  <a:pt x="1464659" y="2542400"/>
                  <a:pt x="1466660" y="2542209"/>
                </a:cubicBezTo>
                <a:cubicBezTo>
                  <a:pt x="1464659" y="2546400"/>
                  <a:pt x="1464088" y="2549162"/>
                  <a:pt x="1462373" y="2550972"/>
                </a:cubicBezTo>
                <a:cubicBezTo>
                  <a:pt x="1459897" y="2553449"/>
                  <a:pt x="1456277" y="2553353"/>
                  <a:pt x="1455420" y="2550306"/>
                </a:cubicBezTo>
                <a:cubicBezTo>
                  <a:pt x="1454944" y="2548686"/>
                  <a:pt x="1455992" y="2546115"/>
                  <a:pt x="1457325" y="2544209"/>
                </a:cubicBezTo>
                <a:cubicBezTo>
                  <a:pt x="1452086" y="2546400"/>
                  <a:pt x="1447038" y="2548877"/>
                  <a:pt x="1441990" y="2551353"/>
                </a:cubicBezTo>
                <a:cubicBezTo>
                  <a:pt x="1441418" y="2552782"/>
                  <a:pt x="1440656" y="2554306"/>
                  <a:pt x="1439799" y="2555735"/>
                </a:cubicBezTo>
                <a:cubicBezTo>
                  <a:pt x="1435799" y="2562212"/>
                  <a:pt x="1430274" y="2564021"/>
                  <a:pt x="1423892" y="2561640"/>
                </a:cubicBezTo>
                <a:cubicBezTo>
                  <a:pt x="1423226" y="2561354"/>
                  <a:pt x="1422559" y="2561069"/>
                  <a:pt x="1421987" y="2560783"/>
                </a:cubicBezTo>
                <a:cubicBezTo>
                  <a:pt x="1421225" y="2561164"/>
                  <a:pt x="1420558" y="2561450"/>
                  <a:pt x="1419892" y="2561735"/>
                </a:cubicBezTo>
                <a:cubicBezTo>
                  <a:pt x="1413796" y="2564307"/>
                  <a:pt x="1406176" y="2565545"/>
                  <a:pt x="1403985" y="2573546"/>
                </a:cubicBezTo>
                <a:cubicBezTo>
                  <a:pt x="1403509" y="2575451"/>
                  <a:pt x="1399318" y="2576785"/>
                  <a:pt x="1396841" y="2578404"/>
                </a:cubicBezTo>
                <a:cubicBezTo>
                  <a:pt x="1389602" y="2583071"/>
                  <a:pt x="1381506" y="2585453"/>
                  <a:pt x="1373505" y="2588406"/>
                </a:cubicBezTo>
                <a:cubicBezTo>
                  <a:pt x="1365218" y="2591358"/>
                  <a:pt x="1357979" y="2596978"/>
                  <a:pt x="1349978" y="2600883"/>
                </a:cubicBezTo>
                <a:cubicBezTo>
                  <a:pt x="1343787" y="2603931"/>
                  <a:pt x="1342454" y="2603169"/>
                  <a:pt x="1337215" y="2597073"/>
                </a:cubicBezTo>
                <a:cubicBezTo>
                  <a:pt x="1335881" y="2597359"/>
                  <a:pt x="1334357" y="2597549"/>
                  <a:pt x="1333024" y="2598121"/>
                </a:cubicBezTo>
                <a:cubicBezTo>
                  <a:pt x="1319213" y="2604026"/>
                  <a:pt x="1305592" y="2610408"/>
                  <a:pt x="1293019" y="2618504"/>
                </a:cubicBezTo>
                <a:cubicBezTo>
                  <a:pt x="1289495" y="2620790"/>
                  <a:pt x="1285018" y="2621838"/>
                  <a:pt x="1281017" y="2623457"/>
                </a:cubicBezTo>
                <a:cubicBezTo>
                  <a:pt x="1281589" y="2622124"/>
                  <a:pt x="1282160" y="2620695"/>
                  <a:pt x="1283018" y="2618695"/>
                </a:cubicBezTo>
                <a:cubicBezTo>
                  <a:pt x="1277112" y="2618981"/>
                  <a:pt x="1273683" y="2621743"/>
                  <a:pt x="1270254" y="2624219"/>
                </a:cubicBezTo>
                <a:cubicBezTo>
                  <a:pt x="1265015" y="2628029"/>
                  <a:pt x="1259205" y="2630411"/>
                  <a:pt x="1252823" y="2631077"/>
                </a:cubicBezTo>
                <a:cubicBezTo>
                  <a:pt x="1248632" y="2634125"/>
                  <a:pt x="1245299" y="2638221"/>
                  <a:pt x="1237774" y="2640412"/>
                </a:cubicBezTo>
                <a:cubicBezTo>
                  <a:pt x="1241203" y="2635078"/>
                  <a:pt x="1243584" y="2631268"/>
                  <a:pt x="1245965" y="2627458"/>
                </a:cubicBezTo>
                <a:cubicBezTo>
                  <a:pt x="1245584" y="2627267"/>
                  <a:pt x="1245203" y="2626982"/>
                  <a:pt x="1244822" y="2626791"/>
                </a:cubicBezTo>
                <a:cubicBezTo>
                  <a:pt x="1241298" y="2629649"/>
                  <a:pt x="1237964" y="2632982"/>
                  <a:pt x="1231487" y="2634792"/>
                </a:cubicBezTo>
                <a:cubicBezTo>
                  <a:pt x="1234916" y="2629458"/>
                  <a:pt x="1237298" y="2625648"/>
                  <a:pt x="1239679" y="2621838"/>
                </a:cubicBezTo>
                <a:cubicBezTo>
                  <a:pt x="1238726" y="2621171"/>
                  <a:pt x="1237679" y="2620600"/>
                  <a:pt x="1236536" y="2619838"/>
                </a:cubicBezTo>
                <a:lnTo>
                  <a:pt x="1230198" y="2626177"/>
                </a:lnTo>
                <a:lnTo>
                  <a:pt x="1234154" y="2617076"/>
                </a:lnTo>
                <a:cubicBezTo>
                  <a:pt x="1235202" y="2616694"/>
                  <a:pt x="1236250" y="2616409"/>
                  <a:pt x="1237298" y="2616123"/>
                </a:cubicBezTo>
                <a:cubicBezTo>
                  <a:pt x="1237869" y="2614980"/>
                  <a:pt x="1238536" y="2613837"/>
                  <a:pt x="1239203" y="2612694"/>
                </a:cubicBezTo>
                <a:cubicBezTo>
                  <a:pt x="1238822" y="2611361"/>
                  <a:pt x="1238441" y="2610027"/>
                  <a:pt x="1238060" y="2608694"/>
                </a:cubicBezTo>
                <a:cubicBezTo>
                  <a:pt x="1236726" y="2611456"/>
                  <a:pt x="1235393" y="2614218"/>
                  <a:pt x="1233964" y="2616885"/>
                </a:cubicBezTo>
                <a:cubicBezTo>
                  <a:pt x="1230916" y="2619171"/>
                  <a:pt x="1229321" y="2620457"/>
                  <a:pt x="1228714" y="2621922"/>
                </a:cubicBezTo>
                <a:lnTo>
                  <a:pt x="1229288" y="2627087"/>
                </a:lnTo>
                <a:lnTo>
                  <a:pt x="1228916" y="2627458"/>
                </a:lnTo>
                <a:cubicBezTo>
                  <a:pt x="1228916" y="2627553"/>
                  <a:pt x="1228916" y="2627648"/>
                  <a:pt x="1228916" y="2627648"/>
                </a:cubicBezTo>
                <a:cubicBezTo>
                  <a:pt x="1226153" y="2628791"/>
                  <a:pt x="1223391" y="2630220"/>
                  <a:pt x="1220533" y="2631077"/>
                </a:cubicBezTo>
                <a:cubicBezTo>
                  <a:pt x="1217486" y="2632030"/>
                  <a:pt x="1214342" y="2629934"/>
                  <a:pt x="1213961" y="2626601"/>
                </a:cubicBezTo>
                <a:cubicBezTo>
                  <a:pt x="1213676" y="2624600"/>
                  <a:pt x="1214438" y="2622505"/>
                  <a:pt x="1214152" y="2620600"/>
                </a:cubicBezTo>
                <a:cubicBezTo>
                  <a:pt x="1213866" y="2618790"/>
                  <a:pt x="1212818" y="2615456"/>
                  <a:pt x="1212152" y="2615456"/>
                </a:cubicBezTo>
                <a:cubicBezTo>
                  <a:pt x="1204532" y="2615552"/>
                  <a:pt x="1209580" y="2608979"/>
                  <a:pt x="1206913" y="2606122"/>
                </a:cubicBezTo>
                <a:cubicBezTo>
                  <a:pt x="1203674" y="2609360"/>
                  <a:pt x="1200436" y="2612599"/>
                  <a:pt x="1195673" y="2617361"/>
                </a:cubicBezTo>
                <a:cubicBezTo>
                  <a:pt x="1195197" y="2613647"/>
                  <a:pt x="1194340" y="2611646"/>
                  <a:pt x="1194816" y="2610123"/>
                </a:cubicBezTo>
                <a:cubicBezTo>
                  <a:pt x="1195673" y="2607265"/>
                  <a:pt x="1197293" y="2604788"/>
                  <a:pt x="1198436" y="2602407"/>
                </a:cubicBezTo>
                <a:cubicBezTo>
                  <a:pt x="1195673" y="2598597"/>
                  <a:pt x="1193578" y="2601836"/>
                  <a:pt x="1191482" y="2602026"/>
                </a:cubicBezTo>
                <a:cubicBezTo>
                  <a:pt x="1189387" y="2602217"/>
                  <a:pt x="1188053" y="2601455"/>
                  <a:pt x="1187577" y="2599454"/>
                </a:cubicBezTo>
                <a:cubicBezTo>
                  <a:pt x="1187006" y="2600788"/>
                  <a:pt x="1186529" y="2602121"/>
                  <a:pt x="1185767" y="2603169"/>
                </a:cubicBezTo>
                <a:cubicBezTo>
                  <a:pt x="1183291" y="2606693"/>
                  <a:pt x="1179005" y="2606598"/>
                  <a:pt x="1177671" y="2602883"/>
                </a:cubicBezTo>
                <a:cubicBezTo>
                  <a:pt x="1176814" y="2600693"/>
                  <a:pt x="1176242" y="2597835"/>
                  <a:pt x="1176814" y="2595644"/>
                </a:cubicBezTo>
                <a:cubicBezTo>
                  <a:pt x="1178338" y="2589358"/>
                  <a:pt x="1180624" y="2583071"/>
                  <a:pt x="1182624" y="2576594"/>
                </a:cubicBezTo>
                <a:cubicBezTo>
                  <a:pt x="1175004" y="2567450"/>
                  <a:pt x="1169194" y="2557449"/>
                  <a:pt x="1165670" y="2546400"/>
                </a:cubicBezTo>
                <a:cubicBezTo>
                  <a:pt x="1164908" y="2546400"/>
                  <a:pt x="1164241" y="2546210"/>
                  <a:pt x="1163479" y="2546210"/>
                </a:cubicBezTo>
                <a:cubicBezTo>
                  <a:pt x="1162717" y="2547067"/>
                  <a:pt x="1161860" y="2547924"/>
                  <a:pt x="1160907" y="2548686"/>
                </a:cubicBezTo>
                <a:cubicBezTo>
                  <a:pt x="1155002" y="2553258"/>
                  <a:pt x="1146810" y="2553639"/>
                  <a:pt x="1143191" y="2549543"/>
                </a:cubicBezTo>
                <a:cubicBezTo>
                  <a:pt x="1142905" y="2549353"/>
                  <a:pt x="1142810" y="2549067"/>
                  <a:pt x="1142619" y="2548877"/>
                </a:cubicBezTo>
                <a:cubicBezTo>
                  <a:pt x="1124236" y="2557830"/>
                  <a:pt x="1105281" y="2565641"/>
                  <a:pt x="1088231" y="2577642"/>
                </a:cubicBezTo>
                <a:cubicBezTo>
                  <a:pt x="1078421" y="2584595"/>
                  <a:pt x="1067467" y="2588406"/>
                  <a:pt x="1056132" y="2590596"/>
                </a:cubicBezTo>
                <a:cubicBezTo>
                  <a:pt x="1052989" y="2591168"/>
                  <a:pt x="1049655" y="2591168"/>
                  <a:pt x="1046702" y="2590501"/>
                </a:cubicBezTo>
                <a:cubicBezTo>
                  <a:pt x="1036225" y="2588215"/>
                  <a:pt x="1025652" y="2585929"/>
                  <a:pt x="1017080" y="2579928"/>
                </a:cubicBezTo>
                <a:cubicBezTo>
                  <a:pt x="1011936" y="2584405"/>
                  <a:pt x="1011555" y="2584310"/>
                  <a:pt x="1009555" y="2583071"/>
                </a:cubicBezTo>
                <a:cubicBezTo>
                  <a:pt x="1009174" y="2582881"/>
                  <a:pt x="1008888" y="2582214"/>
                  <a:pt x="1008888" y="2581928"/>
                </a:cubicBezTo>
                <a:cubicBezTo>
                  <a:pt x="1009936" y="2578214"/>
                  <a:pt x="1012317" y="2578118"/>
                  <a:pt x="1014794" y="2578309"/>
                </a:cubicBezTo>
                <a:cubicBezTo>
                  <a:pt x="1014698" y="2578214"/>
                  <a:pt x="1014603" y="2578214"/>
                  <a:pt x="1014603" y="2578214"/>
                </a:cubicBezTo>
                <a:cubicBezTo>
                  <a:pt x="1012222" y="2576309"/>
                  <a:pt x="1008412" y="2575547"/>
                  <a:pt x="1004983" y="2575166"/>
                </a:cubicBezTo>
                <a:cubicBezTo>
                  <a:pt x="992410" y="2573642"/>
                  <a:pt x="979265" y="2573642"/>
                  <a:pt x="970217" y="2564593"/>
                </a:cubicBezTo>
                <a:cubicBezTo>
                  <a:pt x="958215" y="2564307"/>
                  <a:pt x="956882" y="2551734"/>
                  <a:pt x="948119" y="2547638"/>
                </a:cubicBezTo>
                <a:cubicBezTo>
                  <a:pt x="946976" y="2547162"/>
                  <a:pt x="946023" y="2545638"/>
                  <a:pt x="946023" y="2544400"/>
                </a:cubicBezTo>
                <a:cubicBezTo>
                  <a:pt x="945928" y="2538494"/>
                  <a:pt x="944118" y="2532875"/>
                  <a:pt x="942499" y="2527255"/>
                </a:cubicBezTo>
                <a:cubicBezTo>
                  <a:pt x="940213" y="2526588"/>
                  <a:pt x="938117" y="2525064"/>
                  <a:pt x="936498" y="2522683"/>
                </a:cubicBezTo>
                <a:cubicBezTo>
                  <a:pt x="936308" y="2522302"/>
                  <a:pt x="936022" y="2521826"/>
                  <a:pt x="935831" y="2521444"/>
                </a:cubicBezTo>
                <a:cubicBezTo>
                  <a:pt x="933641" y="2520778"/>
                  <a:pt x="931736" y="2519254"/>
                  <a:pt x="930307" y="2517063"/>
                </a:cubicBezTo>
                <a:cubicBezTo>
                  <a:pt x="927259" y="2512586"/>
                  <a:pt x="928402" y="2508015"/>
                  <a:pt x="933355" y="2504490"/>
                </a:cubicBezTo>
                <a:cubicBezTo>
                  <a:pt x="935736" y="2502776"/>
                  <a:pt x="938879" y="2501918"/>
                  <a:pt x="941927" y="2501823"/>
                </a:cubicBezTo>
                <a:cubicBezTo>
                  <a:pt x="942689" y="2499823"/>
                  <a:pt x="943070" y="2497442"/>
                  <a:pt x="942689" y="2495632"/>
                </a:cubicBezTo>
                <a:cubicBezTo>
                  <a:pt x="940499" y="2486202"/>
                  <a:pt x="942118" y="2476963"/>
                  <a:pt x="944975" y="2467724"/>
                </a:cubicBezTo>
                <a:cubicBezTo>
                  <a:pt x="940213" y="2471819"/>
                  <a:pt x="935831" y="2476201"/>
                  <a:pt x="931355" y="2480582"/>
                </a:cubicBezTo>
                <a:cubicBezTo>
                  <a:pt x="932402" y="2480487"/>
                  <a:pt x="933450" y="2480487"/>
                  <a:pt x="934688" y="2480392"/>
                </a:cubicBezTo>
                <a:cubicBezTo>
                  <a:pt x="932688" y="2484583"/>
                  <a:pt x="932117" y="2487345"/>
                  <a:pt x="930402" y="2489155"/>
                </a:cubicBezTo>
                <a:cubicBezTo>
                  <a:pt x="927926" y="2491631"/>
                  <a:pt x="924306" y="2491536"/>
                  <a:pt x="923449" y="2488488"/>
                </a:cubicBezTo>
                <a:cubicBezTo>
                  <a:pt x="923449" y="2488393"/>
                  <a:pt x="923449" y="2488393"/>
                  <a:pt x="923449" y="2488393"/>
                </a:cubicBezTo>
                <a:cubicBezTo>
                  <a:pt x="921163" y="2490584"/>
                  <a:pt x="918877" y="2492774"/>
                  <a:pt x="916496" y="2494870"/>
                </a:cubicBezTo>
                <a:cubicBezTo>
                  <a:pt x="915924" y="2496489"/>
                  <a:pt x="915067" y="2498013"/>
                  <a:pt x="914114" y="2499632"/>
                </a:cubicBezTo>
                <a:cubicBezTo>
                  <a:pt x="910304" y="2505824"/>
                  <a:pt x="905066" y="2507729"/>
                  <a:pt x="899065" y="2505824"/>
                </a:cubicBezTo>
                <a:cubicBezTo>
                  <a:pt x="898970" y="2505824"/>
                  <a:pt x="898874" y="2505824"/>
                  <a:pt x="898779" y="2505824"/>
                </a:cubicBezTo>
                <a:cubicBezTo>
                  <a:pt x="897922" y="2506014"/>
                  <a:pt x="897065" y="2506300"/>
                  <a:pt x="896303" y="2506586"/>
                </a:cubicBezTo>
                <a:cubicBezTo>
                  <a:pt x="896779" y="2506871"/>
                  <a:pt x="897255" y="2507252"/>
                  <a:pt x="897636" y="2507633"/>
                </a:cubicBezTo>
                <a:cubicBezTo>
                  <a:pt x="898398" y="2508586"/>
                  <a:pt x="898779" y="2509919"/>
                  <a:pt x="898779" y="2511443"/>
                </a:cubicBezTo>
                <a:cubicBezTo>
                  <a:pt x="900970" y="2511539"/>
                  <a:pt x="902875" y="2512110"/>
                  <a:pt x="903923" y="2513348"/>
                </a:cubicBezTo>
                <a:cubicBezTo>
                  <a:pt x="906304" y="2516111"/>
                  <a:pt x="904589" y="2523350"/>
                  <a:pt x="900779" y="2526588"/>
                </a:cubicBezTo>
                <a:cubicBezTo>
                  <a:pt x="896969" y="2529731"/>
                  <a:pt x="891540" y="2530208"/>
                  <a:pt x="889159" y="2527541"/>
                </a:cubicBezTo>
                <a:cubicBezTo>
                  <a:pt x="888206" y="2526398"/>
                  <a:pt x="887635" y="2525064"/>
                  <a:pt x="887349" y="2523540"/>
                </a:cubicBezTo>
                <a:cubicBezTo>
                  <a:pt x="885539" y="2523540"/>
                  <a:pt x="883920" y="2522969"/>
                  <a:pt x="882872" y="2521826"/>
                </a:cubicBezTo>
                <a:cubicBezTo>
                  <a:pt x="880491" y="2519063"/>
                  <a:pt x="880396" y="2514301"/>
                  <a:pt x="882205" y="2510872"/>
                </a:cubicBezTo>
                <a:cubicBezTo>
                  <a:pt x="877157" y="2509157"/>
                  <a:pt x="874014" y="2504300"/>
                  <a:pt x="871252" y="2500490"/>
                </a:cubicBezTo>
                <a:cubicBezTo>
                  <a:pt x="866680" y="2494203"/>
                  <a:pt x="860870" y="2488107"/>
                  <a:pt x="861536" y="2478868"/>
                </a:cubicBezTo>
                <a:cubicBezTo>
                  <a:pt x="861822" y="2474963"/>
                  <a:pt x="859060" y="2470772"/>
                  <a:pt x="857250" y="2466104"/>
                </a:cubicBezTo>
                <a:cubicBezTo>
                  <a:pt x="856869" y="2467914"/>
                  <a:pt x="856678" y="2469438"/>
                  <a:pt x="856202" y="2469533"/>
                </a:cubicBezTo>
                <a:cubicBezTo>
                  <a:pt x="854488" y="2470105"/>
                  <a:pt x="852488" y="2469724"/>
                  <a:pt x="850773" y="2469343"/>
                </a:cubicBezTo>
                <a:cubicBezTo>
                  <a:pt x="850487" y="2469248"/>
                  <a:pt x="850678" y="2466390"/>
                  <a:pt x="851249" y="2466009"/>
                </a:cubicBezTo>
                <a:cubicBezTo>
                  <a:pt x="851630" y="2465819"/>
                  <a:pt x="852107" y="2465628"/>
                  <a:pt x="852583" y="2465438"/>
                </a:cubicBezTo>
                <a:cubicBezTo>
                  <a:pt x="846677" y="2466200"/>
                  <a:pt x="840962" y="2468962"/>
                  <a:pt x="834580" y="2468962"/>
                </a:cubicBezTo>
                <a:cubicBezTo>
                  <a:pt x="833628" y="2467152"/>
                  <a:pt x="831914" y="2465342"/>
                  <a:pt x="831914" y="2463723"/>
                </a:cubicBezTo>
                <a:cubicBezTo>
                  <a:pt x="832295" y="2456675"/>
                  <a:pt x="832295" y="2450007"/>
                  <a:pt x="826294" y="2444673"/>
                </a:cubicBezTo>
                <a:cubicBezTo>
                  <a:pt x="825246" y="2443721"/>
                  <a:pt x="825055" y="2440292"/>
                  <a:pt x="825913" y="2439053"/>
                </a:cubicBezTo>
                <a:cubicBezTo>
                  <a:pt x="832676" y="2429052"/>
                  <a:pt x="830675" y="2417813"/>
                  <a:pt x="831247" y="2406859"/>
                </a:cubicBezTo>
                <a:cubicBezTo>
                  <a:pt x="831247" y="2405335"/>
                  <a:pt x="831247" y="2403906"/>
                  <a:pt x="831247" y="2401906"/>
                </a:cubicBezTo>
                <a:cubicBezTo>
                  <a:pt x="834580" y="2400953"/>
                  <a:pt x="837914" y="2400001"/>
                  <a:pt x="842010" y="2398763"/>
                </a:cubicBezTo>
                <a:cubicBezTo>
                  <a:pt x="841058" y="2397239"/>
                  <a:pt x="840677" y="2395810"/>
                  <a:pt x="839724" y="2395334"/>
                </a:cubicBezTo>
                <a:cubicBezTo>
                  <a:pt x="832676" y="2391619"/>
                  <a:pt x="831818" y="2385142"/>
                  <a:pt x="832199" y="2378379"/>
                </a:cubicBezTo>
                <a:cubicBezTo>
                  <a:pt x="832580" y="2371902"/>
                  <a:pt x="835057" y="2366568"/>
                  <a:pt x="841820" y="2364949"/>
                </a:cubicBezTo>
                <a:cubicBezTo>
                  <a:pt x="847535" y="2364758"/>
                  <a:pt x="851440" y="2372093"/>
                  <a:pt x="858488" y="2367521"/>
                </a:cubicBezTo>
                <a:cubicBezTo>
                  <a:pt x="858488" y="2364092"/>
                  <a:pt x="856869" y="2361139"/>
                  <a:pt x="854583" y="2358758"/>
                </a:cubicBezTo>
                <a:cubicBezTo>
                  <a:pt x="852678" y="2358281"/>
                  <a:pt x="850678" y="2356853"/>
                  <a:pt x="849440" y="2354948"/>
                </a:cubicBezTo>
                <a:cubicBezTo>
                  <a:pt x="847630" y="2352281"/>
                  <a:pt x="848106" y="2348471"/>
                  <a:pt x="850106" y="2346661"/>
                </a:cubicBezTo>
                <a:cubicBezTo>
                  <a:pt x="845058" y="2344089"/>
                  <a:pt x="839724" y="2341422"/>
                  <a:pt x="834771" y="2338850"/>
                </a:cubicBezTo>
                <a:cubicBezTo>
                  <a:pt x="833723" y="2333707"/>
                  <a:pt x="838391" y="2334564"/>
                  <a:pt x="840010" y="2332659"/>
                </a:cubicBezTo>
                <a:cubicBezTo>
                  <a:pt x="839724" y="2328659"/>
                  <a:pt x="838486" y="2324563"/>
                  <a:pt x="839534" y="2321134"/>
                </a:cubicBezTo>
                <a:cubicBezTo>
                  <a:pt x="840010" y="2319705"/>
                  <a:pt x="841058" y="2318562"/>
                  <a:pt x="842391" y="2317800"/>
                </a:cubicBezTo>
                <a:cubicBezTo>
                  <a:pt x="838772" y="2318848"/>
                  <a:pt x="835152" y="2319705"/>
                  <a:pt x="831533" y="2320086"/>
                </a:cubicBezTo>
                <a:cubicBezTo>
                  <a:pt x="822960" y="2320943"/>
                  <a:pt x="814483" y="2320181"/>
                  <a:pt x="806005" y="2319991"/>
                </a:cubicBezTo>
                <a:cubicBezTo>
                  <a:pt x="804577" y="2319991"/>
                  <a:pt x="803148" y="2319610"/>
                  <a:pt x="801815" y="2319324"/>
                </a:cubicBezTo>
                <a:cubicBezTo>
                  <a:pt x="791051" y="2317419"/>
                  <a:pt x="782384" y="2320277"/>
                  <a:pt x="775430" y="2330754"/>
                </a:cubicBezTo>
                <a:cubicBezTo>
                  <a:pt x="771144" y="2337136"/>
                  <a:pt x="764762" y="2342375"/>
                  <a:pt x="760095" y="2348661"/>
                </a:cubicBezTo>
                <a:cubicBezTo>
                  <a:pt x="756476" y="2353614"/>
                  <a:pt x="754571" y="2357043"/>
                  <a:pt x="754856" y="2359710"/>
                </a:cubicBezTo>
                <a:cubicBezTo>
                  <a:pt x="755809" y="2359996"/>
                  <a:pt x="756761" y="2360377"/>
                  <a:pt x="757809" y="2360663"/>
                </a:cubicBezTo>
                <a:cubicBezTo>
                  <a:pt x="763048" y="2362187"/>
                  <a:pt x="766286" y="2364663"/>
                  <a:pt x="768382" y="2368092"/>
                </a:cubicBezTo>
                <a:cubicBezTo>
                  <a:pt x="771335" y="2369616"/>
                  <a:pt x="773430" y="2371616"/>
                  <a:pt x="774859" y="2374093"/>
                </a:cubicBezTo>
                <a:cubicBezTo>
                  <a:pt x="776859" y="2372378"/>
                  <a:pt x="778955" y="2370759"/>
                  <a:pt x="781145" y="2369426"/>
                </a:cubicBezTo>
                <a:cubicBezTo>
                  <a:pt x="782765" y="2368473"/>
                  <a:pt x="785717" y="2367902"/>
                  <a:pt x="787051" y="2368664"/>
                </a:cubicBezTo>
                <a:cubicBezTo>
                  <a:pt x="788289" y="2369426"/>
                  <a:pt x="789146" y="2372283"/>
                  <a:pt x="788575" y="2373807"/>
                </a:cubicBezTo>
                <a:cubicBezTo>
                  <a:pt x="788480" y="2374093"/>
                  <a:pt x="788289" y="2374474"/>
                  <a:pt x="788194" y="2374760"/>
                </a:cubicBezTo>
                <a:cubicBezTo>
                  <a:pt x="789813" y="2374093"/>
                  <a:pt x="792194" y="2373712"/>
                  <a:pt x="793337" y="2374379"/>
                </a:cubicBezTo>
                <a:cubicBezTo>
                  <a:pt x="794576" y="2375141"/>
                  <a:pt x="795433" y="2377998"/>
                  <a:pt x="794861" y="2379522"/>
                </a:cubicBezTo>
                <a:cubicBezTo>
                  <a:pt x="791528" y="2388095"/>
                  <a:pt x="786003" y="2394953"/>
                  <a:pt x="776954" y="2399048"/>
                </a:cubicBezTo>
                <a:cubicBezTo>
                  <a:pt x="774668" y="2396191"/>
                  <a:pt x="774764" y="2393429"/>
                  <a:pt x="775430" y="2390762"/>
                </a:cubicBezTo>
                <a:cubicBezTo>
                  <a:pt x="774002" y="2391714"/>
                  <a:pt x="772478" y="2392571"/>
                  <a:pt x="770763" y="2393333"/>
                </a:cubicBezTo>
                <a:cubicBezTo>
                  <a:pt x="770477" y="2393048"/>
                  <a:pt x="770287" y="2392667"/>
                  <a:pt x="770096" y="2392381"/>
                </a:cubicBezTo>
                <a:cubicBezTo>
                  <a:pt x="767525" y="2396381"/>
                  <a:pt x="765810" y="2400763"/>
                  <a:pt x="766096" y="2406192"/>
                </a:cubicBezTo>
                <a:cubicBezTo>
                  <a:pt x="766382" y="2411336"/>
                  <a:pt x="763048" y="2418384"/>
                  <a:pt x="759143" y="2422861"/>
                </a:cubicBezTo>
                <a:cubicBezTo>
                  <a:pt x="753237" y="2429624"/>
                  <a:pt x="752570" y="2435815"/>
                  <a:pt x="754666" y="2442387"/>
                </a:cubicBezTo>
                <a:cubicBezTo>
                  <a:pt x="756380" y="2447721"/>
                  <a:pt x="755237" y="2451341"/>
                  <a:pt x="749713" y="2454865"/>
                </a:cubicBezTo>
                <a:cubicBezTo>
                  <a:pt x="745903" y="2457246"/>
                  <a:pt x="742760" y="2460675"/>
                  <a:pt x="739521" y="2463818"/>
                </a:cubicBezTo>
                <a:cubicBezTo>
                  <a:pt x="731044" y="2472010"/>
                  <a:pt x="721900" y="2477915"/>
                  <a:pt x="710184" y="2479154"/>
                </a:cubicBezTo>
                <a:cubicBezTo>
                  <a:pt x="704088" y="2479820"/>
                  <a:pt x="697802" y="2481059"/>
                  <a:pt x="691896" y="2483154"/>
                </a:cubicBezTo>
                <a:cubicBezTo>
                  <a:pt x="671322" y="2490393"/>
                  <a:pt x="651129" y="2492108"/>
                  <a:pt x="631031" y="2488774"/>
                </a:cubicBezTo>
                <a:cubicBezTo>
                  <a:pt x="627888" y="2488298"/>
                  <a:pt x="623792" y="2489060"/>
                  <a:pt x="620649" y="2490584"/>
                </a:cubicBezTo>
                <a:cubicBezTo>
                  <a:pt x="612743" y="2494489"/>
                  <a:pt x="604742" y="2498204"/>
                  <a:pt x="596837" y="2502014"/>
                </a:cubicBezTo>
                <a:cubicBezTo>
                  <a:pt x="586454" y="2496299"/>
                  <a:pt x="574834" y="2492679"/>
                  <a:pt x="562832" y="2492108"/>
                </a:cubicBezTo>
                <a:cubicBezTo>
                  <a:pt x="559975" y="2485821"/>
                  <a:pt x="555974" y="2480201"/>
                  <a:pt x="551498" y="2475058"/>
                </a:cubicBezTo>
                <a:cubicBezTo>
                  <a:pt x="552926" y="2472486"/>
                  <a:pt x="554165" y="2469915"/>
                  <a:pt x="555403" y="2467343"/>
                </a:cubicBezTo>
                <a:cubicBezTo>
                  <a:pt x="584264" y="2407049"/>
                  <a:pt x="524923" y="2339993"/>
                  <a:pt x="469392" y="2360758"/>
                </a:cubicBezTo>
                <a:cubicBezTo>
                  <a:pt x="467011" y="2349518"/>
                  <a:pt x="462248" y="2339041"/>
                  <a:pt x="455390" y="2330183"/>
                </a:cubicBezTo>
                <a:cubicBezTo>
                  <a:pt x="453295" y="2315419"/>
                  <a:pt x="446913" y="2301989"/>
                  <a:pt x="437102" y="2291130"/>
                </a:cubicBezTo>
                <a:cubicBezTo>
                  <a:pt x="436436" y="2289225"/>
                  <a:pt x="435864" y="2287415"/>
                  <a:pt x="435102" y="2285510"/>
                </a:cubicBezTo>
                <a:cubicBezTo>
                  <a:pt x="429482" y="2271699"/>
                  <a:pt x="424244" y="2259031"/>
                  <a:pt x="419005" y="2247506"/>
                </a:cubicBezTo>
                <a:cubicBezTo>
                  <a:pt x="438245" y="2215597"/>
                  <a:pt x="453771" y="2180259"/>
                  <a:pt x="465487" y="2148636"/>
                </a:cubicBezTo>
                <a:cubicBezTo>
                  <a:pt x="472535" y="2129491"/>
                  <a:pt x="470440" y="2112346"/>
                  <a:pt x="462915" y="2098154"/>
                </a:cubicBezTo>
                <a:cubicBezTo>
                  <a:pt x="464344" y="2093772"/>
                  <a:pt x="467392" y="2089962"/>
                  <a:pt x="471964" y="2087009"/>
                </a:cubicBezTo>
                <a:cubicBezTo>
                  <a:pt x="479298" y="2082342"/>
                  <a:pt x="486537" y="2077580"/>
                  <a:pt x="493871" y="2073008"/>
                </a:cubicBezTo>
                <a:cubicBezTo>
                  <a:pt x="496348" y="2071484"/>
                  <a:pt x="498824" y="2069960"/>
                  <a:pt x="501301" y="2068436"/>
                </a:cubicBezTo>
                <a:cubicBezTo>
                  <a:pt x="500729" y="2066245"/>
                  <a:pt x="499586" y="2064245"/>
                  <a:pt x="498920" y="2062435"/>
                </a:cubicBezTo>
                <a:cubicBezTo>
                  <a:pt x="501491" y="2056053"/>
                  <a:pt x="505778" y="2058625"/>
                  <a:pt x="509302" y="2058911"/>
                </a:cubicBezTo>
                <a:cubicBezTo>
                  <a:pt x="507968" y="2054815"/>
                  <a:pt x="505301" y="2051100"/>
                  <a:pt x="510159" y="2046623"/>
                </a:cubicBezTo>
                <a:cubicBezTo>
                  <a:pt x="509492" y="2045480"/>
                  <a:pt x="508730" y="2044337"/>
                  <a:pt x="507778" y="2043194"/>
                </a:cubicBezTo>
                <a:cubicBezTo>
                  <a:pt x="506825" y="2042051"/>
                  <a:pt x="506635" y="2038432"/>
                  <a:pt x="507492" y="2037289"/>
                </a:cubicBezTo>
                <a:cubicBezTo>
                  <a:pt x="513874" y="2028145"/>
                  <a:pt x="512064" y="2016048"/>
                  <a:pt x="512731" y="2004904"/>
                </a:cubicBezTo>
                <a:cubicBezTo>
                  <a:pt x="512826" y="2003380"/>
                  <a:pt x="512826" y="2001951"/>
                  <a:pt x="512826" y="1999856"/>
                </a:cubicBezTo>
                <a:cubicBezTo>
                  <a:pt x="516065" y="1999379"/>
                  <a:pt x="519113" y="1998903"/>
                  <a:pt x="522923" y="1998332"/>
                </a:cubicBezTo>
                <a:cubicBezTo>
                  <a:pt x="522065" y="1996617"/>
                  <a:pt x="521684" y="1995093"/>
                  <a:pt x="520827" y="1994426"/>
                </a:cubicBezTo>
                <a:cubicBezTo>
                  <a:pt x="514350" y="1989473"/>
                  <a:pt x="513588" y="1982615"/>
                  <a:pt x="513969" y="1975662"/>
                </a:cubicBezTo>
                <a:cubicBezTo>
                  <a:pt x="513969" y="1975281"/>
                  <a:pt x="513969" y="1974995"/>
                  <a:pt x="513969" y="1974710"/>
                </a:cubicBezTo>
                <a:cubicBezTo>
                  <a:pt x="508254" y="1977853"/>
                  <a:pt x="503301" y="1981853"/>
                  <a:pt x="498062" y="1985663"/>
                </a:cubicBezTo>
                <a:cubicBezTo>
                  <a:pt x="499872" y="1986616"/>
                  <a:pt x="500920" y="1988140"/>
                  <a:pt x="501015" y="1990140"/>
                </a:cubicBezTo>
                <a:cubicBezTo>
                  <a:pt x="501777" y="1990426"/>
                  <a:pt x="502444" y="1990616"/>
                  <a:pt x="503206" y="1990902"/>
                </a:cubicBezTo>
                <a:cubicBezTo>
                  <a:pt x="505111" y="1991474"/>
                  <a:pt x="506349" y="1992617"/>
                  <a:pt x="506921" y="1994141"/>
                </a:cubicBezTo>
                <a:cubicBezTo>
                  <a:pt x="507587" y="1994712"/>
                  <a:pt x="508254" y="1995379"/>
                  <a:pt x="508826" y="1996236"/>
                </a:cubicBezTo>
                <a:cubicBezTo>
                  <a:pt x="511493" y="2000237"/>
                  <a:pt x="509778" y="2006999"/>
                  <a:pt x="505492" y="2009952"/>
                </a:cubicBezTo>
                <a:cubicBezTo>
                  <a:pt x="501301" y="2012810"/>
                  <a:pt x="496157" y="2012333"/>
                  <a:pt x="493681" y="2008809"/>
                </a:cubicBezTo>
                <a:cubicBezTo>
                  <a:pt x="492538" y="2007285"/>
                  <a:pt x="491966" y="2005475"/>
                  <a:pt x="491871" y="2003570"/>
                </a:cubicBezTo>
                <a:cubicBezTo>
                  <a:pt x="486442" y="2004047"/>
                  <a:pt x="481108" y="2005571"/>
                  <a:pt x="475869" y="2008619"/>
                </a:cubicBezTo>
                <a:cubicBezTo>
                  <a:pt x="474059" y="2009666"/>
                  <a:pt x="471202" y="2008714"/>
                  <a:pt x="468249" y="2008714"/>
                </a:cubicBezTo>
                <a:cubicBezTo>
                  <a:pt x="467582" y="2010524"/>
                  <a:pt x="467297" y="2011762"/>
                  <a:pt x="466725" y="2012810"/>
                </a:cubicBezTo>
                <a:cubicBezTo>
                  <a:pt x="464153" y="2017477"/>
                  <a:pt x="460153" y="2019477"/>
                  <a:pt x="456438" y="2018334"/>
                </a:cubicBezTo>
                <a:cubicBezTo>
                  <a:pt x="453866" y="2017477"/>
                  <a:pt x="451580" y="2015191"/>
                  <a:pt x="450247" y="2012619"/>
                </a:cubicBezTo>
                <a:cubicBezTo>
                  <a:pt x="446246" y="2011381"/>
                  <a:pt x="442722" y="2006523"/>
                  <a:pt x="442913" y="2002523"/>
                </a:cubicBezTo>
                <a:cubicBezTo>
                  <a:pt x="443008" y="1998332"/>
                  <a:pt x="446056" y="1995665"/>
                  <a:pt x="451390" y="1994331"/>
                </a:cubicBezTo>
                <a:cubicBezTo>
                  <a:pt x="453866" y="1993760"/>
                  <a:pt x="457010" y="1993188"/>
                  <a:pt x="458534" y="1991378"/>
                </a:cubicBezTo>
                <a:cubicBezTo>
                  <a:pt x="461010" y="1988521"/>
                  <a:pt x="463582" y="1986902"/>
                  <a:pt x="466630" y="1986235"/>
                </a:cubicBezTo>
                <a:cubicBezTo>
                  <a:pt x="465677" y="1985759"/>
                  <a:pt x="464820" y="1985092"/>
                  <a:pt x="464058" y="1984235"/>
                </a:cubicBezTo>
                <a:cubicBezTo>
                  <a:pt x="460820" y="1980615"/>
                  <a:pt x="461105" y="1974995"/>
                  <a:pt x="464534" y="1972328"/>
                </a:cubicBezTo>
                <a:cubicBezTo>
                  <a:pt x="467773" y="1969852"/>
                  <a:pt x="473488" y="1969090"/>
                  <a:pt x="477393" y="1970138"/>
                </a:cubicBezTo>
                <a:cubicBezTo>
                  <a:pt x="478250" y="1969090"/>
                  <a:pt x="479298" y="1968137"/>
                  <a:pt x="480251" y="1967280"/>
                </a:cubicBezTo>
                <a:cubicBezTo>
                  <a:pt x="485489" y="1962613"/>
                  <a:pt x="490823" y="1958231"/>
                  <a:pt x="495586" y="1952802"/>
                </a:cubicBezTo>
                <a:cubicBezTo>
                  <a:pt x="490061" y="1955755"/>
                  <a:pt x="484632" y="1958708"/>
                  <a:pt x="478631" y="1961946"/>
                </a:cubicBezTo>
                <a:cubicBezTo>
                  <a:pt x="476440" y="1959755"/>
                  <a:pt x="474345" y="1957850"/>
                  <a:pt x="472631" y="1956231"/>
                </a:cubicBezTo>
                <a:cubicBezTo>
                  <a:pt x="472821" y="1950516"/>
                  <a:pt x="476250" y="1947373"/>
                  <a:pt x="479012" y="1943944"/>
                </a:cubicBezTo>
                <a:cubicBezTo>
                  <a:pt x="481108" y="1941372"/>
                  <a:pt x="483299" y="1938800"/>
                  <a:pt x="482918" y="1935086"/>
                </a:cubicBezTo>
                <a:cubicBezTo>
                  <a:pt x="480727" y="1936895"/>
                  <a:pt x="478250" y="1938419"/>
                  <a:pt x="476440" y="1940515"/>
                </a:cubicBezTo>
                <a:cubicBezTo>
                  <a:pt x="468725" y="1949754"/>
                  <a:pt x="458153" y="1955374"/>
                  <a:pt x="449771" y="1963184"/>
                </a:cubicBezTo>
                <a:cubicBezTo>
                  <a:pt x="445865" y="1961089"/>
                  <a:pt x="446627" y="1958422"/>
                  <a:pt x="447865" y="1956422"/>
                </a:cubicBezTo>
                <a:cubicBezTo>
                  <a:pt x="449675" y="1953469"/>
                  <a:pt x="451771" y="1950421"/>
                  <a:pt x="454438" y="1948421"/>
                </a:cubicBezTo>
                <a:cubicBezTo>
                  <a:pt x="460915" y="1943563"/>
                  <a:pt x="465963" y="1937657"/>
                  <a:pt x="470821" y="1931371"/>
                </a:cubicBezTo>
                <a:cubicBezTo>
                  <a:pt x="480917" y="1918226"/>
                  <a:pt x="493586" y="1907844"/>
                  <a:pt x="506349" y="1897652"/>
                </a:cubicBezTo>
                <a:cubicBezTo>
                  <a:pt x="506349" y="1897557"/>
                  <a:pt x="506349" y="1897557"/>
                  <a:pt x="506349" y="1897557"/>
                </a:cubicBezTo>
                <a:cubicBezTo>
                  <a:pt x="509778" y="1894890"/>
                  <a:pt x="513207" y="1892223"/>
                  <a:pt x="516541" y="1889461"/>
                </a:cubicBezTo>
                <a:cubicBezTo>
                  <a:pt x="516446" y="1888223"/>
                  <a:pt x="516160" y="1886984"/>
                  <a:pt x="515779" y="1886984"/>
                </a:cubicBezTo>
                <a:cubicBezTo>
                  <a:pt x="515684" y="1886984"/>
                  <a:pt x="515684" y="1886984"/>
                  <a:pt x="515684" y="1886984"/>
                </a:cubicBezTo>
                <a:cubicBezTo>
                  <a:pt x="515207" y="1887365"/>
                  <a:pt x="514826" y="1887746"/>
                  <a:pt x="514350" y="1888127"/>
                </a:cubicBezTo>
                <a:cubicBezTo>
                  <a:pt x="507492" y="1893557"/>
                  <a:pt x="500063" y="1898129"/>
                  <a:pt x="491776" y="1903844"/>
                </a:cubicBezTo>
                <a:cubicBezTo>
                  <a:pt x="490252" y="1902034"/>
                  <a:pt x="488633" y="1900034"/>
                  <a:pt x="487013" y="1897938"/>
                </a:cubicBezTo>
                <a:cubicBezTo>
                  <a:pt x="482727" y="1900891"/>
                  <a:pt x="478536" y="1904129"/>
                  <a:pt x="474155" y="1907273"/>
                </a:cubicBezTo>
                <a:cubicBezTo>
                  <a:pt x="473297" y="1906320"/>
                  <a:pt x="473202" y="1905463"/>
                  <a:pt x="473297" y="1904701"/>
                </a:cubicBezTo>
                <a:cubicBezTo>
                  <a:pt x="471678" y="1905558"/>
                  <a:pt x="470059" y="1906511"/>
                  <a:pt x="468440" y="1907463"/>
                </a:cubicBezTo>
                <a:cubicBezTo>
                  <a:pt x="463963" y="1904606"/>
                  <a:pt x="466249" y="1901843"/>
                  <a:pt x="467963" y="1899462"/>
                </a:cubicBezTo>
                <a:cubicBezTo>
                  <a:pt x="475869" y="1888413"/>
                  <a:pt x="485299" y="1879079"/>
                  <a:pt x="497300" y="1871935"/>
                </a:cubicBezTo>
                <a:cubicBezTo>
                  <a:pt x="497015" y="1875935"/>
                  <a:pt x="496824" y="1878507"/>
                  <a:pt x="496348" y="1880793"/>
                </a:cubicBezTo>
                <a:cubicBezTo>
                  <a:pt x="499396" y="1877936"/>
                  <a:pt x="502444" y="1875078"/>
                  <a:pt x="505587" y="1872411"/>
                </a:cubicBezTo>
                <a:cubicBezTo>
                  <a:pt x="503777" y="1869077"/>
                  <a:pt x="501491" y="1871363"/>
                  <a:pt x="499586" y="1871173"/>
                </a:cubicBezTo>
                <a:cubicBezTo>
                  <a:pt x="497586" y="1870982"/>
                  <a:pt x="496538" y="1869935"/>
                  <a:pt x="496538" y="1868125"/>
                </a:cubicBezTo>
                <a:cubicBezTo>
                  <a:pt x="495776" y="1869173"/>
                  <a:pt x="495110" y="1870220"/>
                  <a:pt x="494252" y="1871078"/>
                </a:cubicBezTo>
                <a:cubicBezTo>
                  <a:pt x="491300" y="1873745"/>
                  <a:pt x="487490" y="1872887"/>
                  <a:pt x="486918" y="1869268"/>
                </a:cubicBezTo>
                <a:cubicBezTo>
                  <a:pt x="486632" y="1867458"/>
                  <a:pt x="486728" y="1865458"/>
                  <a:pt x="487204" y="1863743"/>
                </a:cubicBezTo>
                <a:cubicBezTo>
                  <a:pt x="486823" y="1863839"/>
                  <a:pt x="486537" y="1864124"/>
                  <a:pt x="486156" y="1864124"/>
                </a:cubicBezTo>
                <a:cubicBezTo>
                  <a:pt x="484918" y="1864315"/>
                  <a:pt x="483489" y="1863839"/>
                  <a:pt x="482537" y="1864410"/>
                </a:cubicBezTo>
                <a:cubicBezTo>
                  <a:pt x="475583" y="1868030"/>
                  <a:pt x="468821" y="1871935"/>
                  <a:pt x="461963" y="1875745"/>
                </a:cubicBezTo>
                <a:cubicBezTo>
                  <a:pt x="461201" y="1876126"/>
                  <a:pt x="460248" y="1876507"/>
                  <a:pt x="459962" y="1877174"/>
                </a:cubicBezTo>
                <a:cubicBezTo>
                  <a:pt x="457486" y="1882603"/>
                  <a:pt x="451866" y="1883841"/>
                  <a:pt x="447485" y="1886699"/>
                </a:cubicBezTo>
                <a:cubicBezTo>
                  <a:pt x="442627" y="1889842"/>
                  <a:pt x="437579" y="1892509"/>
                  <a:pt x="432530" y="1895366"/>
                </a:cubicBezTo>
                <a:cubicBezTo>
                  <a:pt x="429959" y="1896795"/>
                  <a:pt x="427577" y="1898510"/>
                  <a:pt x="424815" y="1899272"/>
                </a:cubicBezTo>
                <a:cubicBezTo>
                  <a:pt x="422148" y="1900034"/>
                  <a:pt x="419100" y="1899557"/>
                  <a:pt x="416528" y="1900986"/>
                </a:cubicBezTo>
                <a:cubicBezTo>
                  <a:pt x="413385" y="1900415"/>
                  <a:pt x="410813" y="1901558"/>
                  <a:pt x="408337" y="1903082"/>
                </a:cubicBezTo>
                <a:cubicBezTo>
                  <a:pt x="406051" y="1904510"/>
                  <a:pt x="403479" y="1903177"/>
                  <a:pt x="401193" y="1904415"/>
                </a:cubicBezTo>
                <a:cubicBezTo>
                  <a:pt x="398336" y="1906034"/>
                  <a:pt x="395573" y="1905177"/>
                  <a:pt x="393287" y="1903177"/>
                </a:cubicBezTo>
                <a:cubicBezTo>
                  <a:pt x="391478" y="1901558"/>
                  <a:pt x="388715" y="1901177"/>
                  <a:pt x="387668" y="1898605"/>
                </a:cubicBezTo>
                <a:cubicBezTo>
                  <a:pt x="386810" y="1896605"/>
                  <a:pt x="384048" y="1896509"/>
                  <a:pt x="383000" y="1894795"/>
                </a:cubicBezTo>
                <a:cubicBezTo>
                  <a:pt x="381095" y="1891556"/>
                  <a:pt x="378143" y="1890509"/>
                  <a:pt x="374904" y="1889747"/>
                </a:cubicBezTo>
                <a:cubicBezTo>
                  <a:pt x="372523" y="1889175"/>
                  <a:pt x="369951" y="1888889"/>
                  <a:pt x="367856" y="1887651"/>
                </a:cubicBezTo>
                <a:cubicBezTo>
                  <a:pt x="366141" y="1886699"/>
                  <a:pt x="364522" y="1885365"/>
                  <a:pt x="362617" y="1884698"/>
                </a:cubicBezTo>
                <a:cubicBezTo>
                  <a:pt x="357759" y="1882889"/>
                  <a:pt x="356426" y="1883270"/>
                  <a:pt x="353187" y="1887365"/>
                </a:cubicBezTo>
                <a:cubicBezTo>
                  <a:pt x="352425" y="1888318"/>
                  <a:pt x="351949" y="1889366"/>
                  <a:pt x="350806" y="1890032"/>
                </a:cubicBezTo>
                <a:cubicBezTo>
                  <a:pt x="348329" y="1891556"/>
                  <a:pt x="345853" y="1893080"/>
                  <a:pt x="343472" y="1894700"/>
                </a:cubicBezTo>
                <a:cubicBezTo>
                  <a:pt x="342805" y="1895081"/>
                  <a:pt x="342233" y="1895747"/>
                  <a:pt x="341852" y="1896414"/>
                </a:cubicBezTo>
                <a:cubicBezTo>
                  <a:pt x="340900" y="1898414"/>
                  <a:pt x="339281" y="1899557"/>
                  <a:pt x="337471" y="1900605"/>
                </a:cubicBezTo>
                <a:cubicBezTo>
                  <a:pt x="334994" y="1902034"/>
                  <a:pt x="332423" y="1903272"/>
                  <a:pt x="331184" y="1906225"/>
                </a:cubicBezTo>
                <a:cubicBezTo>
                  <a:pt x="330803" y="1907177"/>
                  <a:pt x="329375" y="1907749"/>
                  <a:pt x="328422" y="1908511"/>
                </a:cubicBezTo>
                <a:cubicBezTo>
                  <a:pt x="327470" y="1909273"/>
                  <a:pt x="325850" y="1909749"/>
                  <a:pt x="325469" y="1910702"/>
                </a:cubicBezTo>
                <a:cubicBezTo>
                  <a:pt x="322802" y="1916702"/>
                  <a:pt x="316516" y="1917560"/>
                  <a:pt x="311753" y="1920608"/>
                </a:cubicBezTo>
                <a:cubicBezTo>
                  <a:pt x="311182" y="1920893"/>
                  <a:pt x="310134" y="1920608"/>
                  <a:pt x="309372" y="1920608"/>
                </a:cubicBezTo>
                <a:cubicBezTo>
                  <a:pt x="307372" y="1920417"/>
                  <a:pt x="305276" y="1920036"/>
                  <a:pt x="303276" y="1920036"/>
                </a:cubicBezTo>
                <a:cubicBezTo>
                  <a:pt x="301943" y="1920036"/>
                  <a:pt x="300990" y="1919941"/>
                  <a:pt x="299942" y="1919084"/>
                </a:cubicBezTo>
                <a:cubicBezTo>
                  <a:pt x="297656" y="1917369"/>
                  <a:pt x="295275" y="1915750"/>
                  <a:pt x="292894" y="1914226"/>
                </a:cubicBezTo>
                <a:cubicBezTo>
                  <a:pt x="290798" y="1912892"/>
                  <a:pt x="288417" y="1912035"/>
                  <a:pt x="286703" y="1910321"/>
                </a:cubicBezTo>
                <a:cubicBezTo>
                  <a:pt x="284988" y="1908606"/>
                  <a:pt x="283940" y="1906225"/>
                  <a:pt x="282797" y="1904034"/>
                </a:cubicBezTo>
                <a:cubicBezTo>
                  <a:pt x="281559" y="1901748"/>
                  <a:pt x="279940" y="1900129"/>
                  <a:pt x="277654" y="1898891"/>
                </a:cubicBezTo>
                <a:cubicBezTo>
                  <a:pt x="276701" y="1898319"/>
                  <a:pt x="276130" y="1896986"/>
                  <a:pt x="275558" y="1895938"/>
                </a:cubicBezTo>
                <a:cubicBezTo>
                  <a:pt x="273653" y="1892795"/>
                  <a:pt x="271844" y="1889556"/>
                  <a:pt x="270034" y="1886318"/>
                </a:cubicBezTo>
                <a:cubicBezTo>
                  <a:pt x="269177" y="1884889"/>
                  <a:pt x="267843" y="1884032"/>
                  <a:pt x="266414" y="1883174"/>
                </a:cubicBezTo>
                <a:cubicBezTo>
                  <a:pt x="265271" y="1882508"/>
                  <a:pt x="266319" y="1880412"/>
                  <a:pt x="265557" y="1880031"/>
                </a:cubicBezTo>
                <a:cubicBezTo>
                  <a:pt x="261557" y="1877936"/>
                  <a:pt x="260509" y="1873649"/>
                  <a:pt x="258318" y="1870316"/>
                </a:cubicBezTo>
                <a:cubicBezTo>
                  <a:pt x="256699" y="1867839"/>
                  <a:pt x="255175" y="1865458"/>
                  <a:pt x="252222" y="1864505"/>
                </a:cubicBezTo>
                <a:cubicBezTo>
                  <a:pt x="249650" y="1860219"/>
                  <a:pt x="244221" y="1858600"/>
                  <a:pt x="242602" y="1853552"/>
                </a:cubicBezTo>
                <a:cubicBezTo>
                  <a:pt x="242126" y="1851932"/>
                  <a:pt x="240697" y="1850980"/>
                  <a:pt x="239173" y="1850218"/>
                </a:cubicBezTo>
                <a:cubicBezTo>
                  <a:pt x="238411" y="1849837"/>
                  <a:pt x="237744" y="1849265"/>
                  <a:pt x="237363" y="1848599"/>
                </a:cubicBezTo>
                <a:cubicBezTo>
                  <a:pt x="235839" y="1846217"/>
                  <a:pt x="234125" y="1843836"/>
                  <a:pt x="232886" y="1841264"/>
                </a:cubicBezTo>
                <a:cubicBezTo>
                  <a:pt x="230886" y="1837264"/>
                  <a:pt x="227171" y="1835549"/>
                  <a:pt x="223647" y="1833644"/>
                </a:cubicBezTo>
                <a:cubicBezTo>
                  <a:pt x="221933" y="1832692"/>
                  <a:pt x="219837" y="1832311"/>
                  <a:pt x="217837" y="1831644"/>
                </a:cubicBezTo>
                <a:cubicBezTo>
                  <a:pt x="216694" y="1831168"/>
                  <a:pt x="215741" y="1830501"/>
                  <a:pt x="215075" y="1829358"/>
                </a:cubicBezTo>
                <a:cubicBezTo>
                  <a:pt x="214217" y="1827929"/>
                  <a:pt x="213265" y="1826596"/>
                  <a:pt x="212408" y="1825167"/>
                </a:cubicBezTo>
                <a:cubicBezTo>
                  <a:pt x="211741" y="1824119"/>
                  <a:pt x="211169" y="1822976"/>
                  <a:pt x="209836" y="1822691"/>
                </a:cubicBezTo>
                <a:cubicBezTo>
                  <a:pt x="206121" y="1821929"/>
                  <a:pt x="203359" y="1819262"/>
                  <a:pt x="200216" y="1817452"/>
                </a:cubicBezTo>
                <a:cubicBezTo>
                  <a:pt x="196310" y="1815261"/>
                  <a:pt x="192977" y="1812213"/>
                  <a:pt x="188595" y="1810880"/>
                </a:cubicBezTo>
                <a:cubicBezTo>
                  <a:pt x="187928" y="1810594"/>
                  <a:pt x="187166" y="1810118"/>
                  <a:pt x="186690" y="1809451"/>
                </a:cubicBezTo>
                <a:cubicBezTo>
                  <a:pt x="184595" y="1806308"/>
                  <a:pt x="181166" y="1804784"/>
                  <a:pt x="178213" y="1802688"/>
                </a:cubicBezTo>
                <a:cubicBezTo>
                  <a:pt x="175832" y="1801069"/>
                  <a:pt x="172784" y="1800116"/>
                  <a:pt x="171450" y="1797545"/>
                </a:cubicBezTo>
                <a:cubicBezTo>
                  <a:pt x="170021" y="1794687"/>
                  <a:pt x="166307" y="1794782"/>
                  <a:pt x="165164" y="1791830"/>
                </a:cubicBezTo>
                <a:cubicBezTo>
                  <a:pt x="164973" y="1791449"/>
                  <a:pt x="164687" y="1790972"/>
                  <a:pt x="164402" y="1790782"/>
                </a:cubicBezTo>
                <a:cubicBezTo>
                  <a:pt x="161449" y="1788591"/>
                  <a:pt x="158020" y="1786972"/>
                  <a:pt x="155639" y="1784305"/>
                </a:cubicBezTo>
                <a:cubicBezTo>
                  <a:pt x="153162" y="1781447"/>
                  <a:pt x="149924" y="1779923"/>
                  <a:pt x="147066" y="1777637"/>
                </a:cubicBezTo>
                <a:cubicBezTo>
                  <a:pt x="145637" y="1776494"/>
                  <a:pt x="144875" y="1775447"/>
                  <a:pt x="144875" y="1773637"/>
                </a:cubicBezTo>
                <a:cubicBezTo>
                  <a:pt x="144875" y="1772494"/>
                  <a:pt x="144685" y="1771256"/>
                  <a:pt x="144304" y="1770113"/>
                </a:cubicBezTo>
                <a:cubicBezTo>
                  <a:pt x="143066" y="1766684"/>
                  <a:pt x="139732" y="1763921"/>
                  <a:pt x="139922" y="1760111"/>
                </a:cubicBezTo>
                <a:cubicBezTo>
                  <a:pt x="140018" y="1756873"/>
                  <a:pt x="141351" y="1753730"/>
                  <a:pt x="142304" y="1750586"/>
                </a:cubicBezTo>
                <a:cubicBezTo>
                  <a:pt x="142970" y="1748491"/>
                  <a:pt x="142589" y="1746681"/>
                  <a:pt x="141732" y="1744681"/>
                </a:cubicBezTo>
                <a:cubicBezTo>
                  <a:pt x="140780" y="1742300"/>
                  <a:pt x="140589" y="1736775"/>
                  <a:pt x="141065" y="1735061"/>
                </a:cubicBezTo>
                <a:cubicBezTo>
                  <a:pt x="142589" y="1729536"/>
                  <a:pt x="144209" y="1723916"/>
                  <a:pt x="145733" y="1718392"/>
                </a:cubicBezTo>
                <a:cubicBezTo>
                  <a:pt x="146209" y="1716773"/>
                  <a:pt x="146590" y="1715249"/>
                  <a:pt x="147066" y="1713629"/>
                </a:cubicBezTo>
                <a:cubicBezTo>
                  <a:pt x="147733" y="1711534"/>
                  <a:pt x="147257" y="1709534"/>
                  <a:pt x="146018" y="1707819"/>
                </a:cubicBezTo>
                <a:cubicBezTo>
                  <a:pt x="145256" y="1706676"/>
                  <a:pt x="145637" y="1705438"/>
                  <a:pt x="145923" y="1704295"/>
                </a:cubicBezTo>
                <a:cubicBezTo>
                  <a:pt x="146114" y="1703438"/>
                  <a:pt x="146304" y="1702485"/>
                  <a:pt x="146876" y="1702009"/>
                </a:cubicBezTo>
                <a:cubicBezTo>
                  <a:pt x="149543" y="1699723"/>
                  <a:pt x="149543" y="1696103"/>
                  <a:pt x="151352" y="1693341"/>
                </a:cubicBezTo>
                <a:cubicBezTo>
                  <a:pt x="151829" y="1692674"/>
                  <a:pt x="152686" y="1692293"/>
                  <a:pt x="153353" y="1691912"/>
                </a:cubicBezTo>
                <a:cubicBezTo>
                  <a:pt x="155639" y="1690674"/>
                  <a:pt x="156020" y="1687817"/>
                  <a:pt x="157925" y="1686197"/>
                </a:cubicBezTo>
                <a:cubicBezTo>
                  <a:pt x="158401" y="1685816"/>
                  <a:pt x="158496" y="1684483"/>
                  <a:pt x="158115" y="1683911"/>
                </a:cubicBezTo>
                <a:cubicBezTo>
                  <a:pt x="156115" y="1680673"/>
                  <a:pt x="157258" y="1676672"/>
                  <a:pt x="155448" y="1673339"/>
                </a:cubicBezTo>
                <a:cubicBezTo>
                  <a:pt x="155067" y="1672767"/>
                  <a:pt x="155353" y="1671719"/>
                  <a:pt x="155734" y="1671053"/>
                </a:cubicBezTo>
                <a:cubicBezTo>
                  <a:pt x="156496" y="1669624"/>
                  <a:pt x="157258" y="1667909"/>
                  <a:pt x="158496" y="1667052"/>
                </a:cubicBezTo>
                <a:cubicBezTo>
                  <a:pt x="160687" y="1665528"/>
                  <a:pt x="160973" y="1662956"/>
                  <a:pt x="162496" y="1661051"/>
                </a:cubicBezTo>
                <a:cubicBezTo>
                  <a:pt x="163449" y="1659813"/>
                  <a:pt x="164021" y="1658194"/>
                  <a:pt x="164592" y="1656670"/>
                </a:cubicBezTo>
                <a:cubicBezTo>
                  <a:pt x="165164" y="1655051"/>
                  <a:pt x="165830" y="1653717"/>
                  <a:pt x="167354" y="1652765"/>
                </a:cubicBezTo>
                <a:cubicBezTo>
                  <a:pt x="168497" y="1652193"/>
                  <a:pt x="169450" y="1651431"/>
                  <a:pt x="169736" y="1650098"/>
                </a:cubicBezTo>
                <a:cubicBezTo>
                  <a:pt x="170117" y="1648478"/>
                  <a:pt x="170783" y="1647240"/>
                  <a:pt x="171545" y="1646097"/>
                </a:cubicBezTo>
                <a:cubicBezTo>
                  <a:pt x="163544" y="1644764"/>
                  <a:pt x="156972" y="1647335"/>
                  <a:pt x="151638" y="1654574"/>
                </a:cubicBezTo>
                <a:cubicBezTo>
                  <a:pt x="147161" y="1660766"/>
                  <a:pt x="141161" y="1664099"/>
                  <a:pt x="134493" y="1666004"/>
                </a:cubicBezTo>
                <a:cubicBezTo>
                  <a:pt x="131159" y="1666957"/>
                  <a:pt x="127635" y="1667719"/>
                  <a:pt x="124873" y="1669624"/>
                </a:cubicBezTo>
                <a:cubicBezTo>
                  <a:pt x="114776" y="1676672"/>
                  <a:pt x="104204" y="1677244"/>
                  <a:pt x="93440" y="1675244"/>
                </a:cubicBezTo>
                <a:cubicBezTo>
                  <a:pt x="85725" y="1665814"/>
                  <a:pt x="76010" y="1658765"/>
                  <a:pt x="63341" y="1652098"/>
                </a:cubicBezTo>
                <a:cubicBezTo>
                  <a:pt x="62103" y="1651431"/>
                  <a:pt x="61055" y="1650955"/>
                  <a:pt x="60008" y="1650479"/>
                </a:cubicBezTo>
                <a:cubicBezTo>
                  <a:pt x="60103" y="1649907"/>
                  <a:pt x="60198" y="1649431"/>
                  <a:pt x="60198" y="1648669"/>
                </a:cubicBezTo>
                <a:cubicBezTo>
                  <a:pt x="60388" y="1631714"/>
                  <a:pt x="50102" y="1619046"/>
                  <a:pt x="35814" y="1609902"/>
                </a:cubicBezTo>
                <a:cubicBezTo>
                  <a:pt x="44482" y="1586947"/>
                  <a:pt x="43339" y="1561039"/>
                  <a:pt x="31814" y="1539036"/>
                </a:cubicBezTo>
                <a:cubicBezTo>
                  <a:pt x="25051" y="1526082"/>
                  <a:pt x="14097" y="1515700"/>
                  <a:pt x="2096" y="1507413"/>
                </a:cubicBezTo>
                <a:cubicBezTo>
                  <a:pt x="1905" y="1506461"/>
                  <a:pt x="1619" y="1505508"/>
                  <a:pt x="1429" y="1504556"/>
                </a:cubicBezTo>
                <a:cubicBezTo>
                  <a:pt x="572" y="1500555"/>
                  <a:pt x="476" y="1496364"/>
                  <a:pt x="0" y="1491983"/>
                </a:cubicBezTo>
                <a:cubicBezTo>
                  <a:pt x="5525" y="1487030"/>
                  <a:pt x="10668" y="1482362"/>
                  <a:pt x="16859" y="1476838"/>
                </a:cubicBezTo>
                <a:cubicBezTo>
                  <a:pt x="13526" y="1472552"/>
                  <a:pt x="10954" y="1469123"/>
                  <a:pt x="8192" y="1465503"/>
                </a:cubicBezTo>
                <a:cubicBezTo>
                  <a:pt x="9525" y="1460836"/>
                  <a:pt x="10192" y="1456169"/>
                  <a:pt x="10192" y="1451597"/>
                </a:cubicBezTo>
                <a:cubicBezTo>
                  <a:pt x="11906" y="1448072"/>
                  <a:pt x="14192" y="1444834"/>
                  <a:pt x="16288" y="1441405"/>
                </a:cubicBezTo>
                <a:cubicBezTo>
                  <a:pt x="22098" y="1431785"/>
                  <a:pt x="27718" y="1422069"/>
                  <a:pt x="33528" y="1412449"/>
                </a:cubicBezTo>
                <a:cubicBezTo>
                  <a:pt x="35052" y="1409877"/>
                  <a:pt x="36576" y="1407115"/>
                  <a:pt x="38576" y="1405115"/>
                </a:cubicBezTo>
                <a:cubicBezTo>
                  <a:pt x="50197" y="1393494"/>
                  <a:pt x="61913" y="1382064"/>
                  <a:pt x="73628" y="1370444"/>
                </a:cubicBezTo>
                <a:cubicBezTo>
                  <a:pt x="78677" y="1365395"/>
                  <a:pt x="84201" y="1360823"/>
                  <a:pt x="88678" y="1355013"/>
                </a:cubicBezTo>
                <a:cubicBezTo>
                  <a:pt x="102203" y="1337487"/>
                  <a:pt x="118015" y="1323104"/>
                  <a:pt x="133922" y="1308817"/>
                </a:cubicBezTo>
                <a:cubicBezTo>
                  <a:pt x="136017" y="1306817"/>
                  <a:pt x="138208" y="1304816"/>
                  <a:pt x="140303" y="1302816"/>
                </a:cubicBezTo>
                <a:cubicBezTo>
                  <a:pt x="141161" y="1301387"/>
                  <a:pt x="142399" y="1300149"/>
                  <a:pt x="144113" y="1299006"/>
                </a:cubicBezTo>
                <a:cubicBezTo>
                  <a:pt x="146304" y="1296815"/>
                  <a:pt x="148400" y="1294720"/>
                  <a:pt x="150495" y="1292529"/>
                </a:cubicBezTo>
                <a:cubicBezTo>
                  <a:pt x="150209" y="1291767"/>
                  <a:pt x="149733" y="1290719"/>
                  <a:pt x="148971" y="1289576"/>
                </a:cubicBezTo>
                <a:cubicBezTo>
                  <a:pt x="146590" y="1286052"/>
                  <a:pt x="146685" y="1282718"/>
                  <a:pt x="148685" y="1279480"/>
                </a:cubicBezTo>
                <a:cubicBezTo>
                  <a:pt x="149447" y="1278242"/>
                  <a:pt x="151543" y="1276908"/>
                  <a:pt x="152781" y="1277099"/>
                </a:cubicBezTo>
                <a:cubicBezTo>
                  <a:pt x="154115" y="1277289"/>
                  <a:pt x="155543" y="1279099"/>
                  <a:pt x="156210" y="1280528"/>
                </a:cubicBezTo>
                <a:cubicBezTo>
                  <a:pt x="156877" y="1282052"/>
                  <a:pt x="156591" y="1284052"/>
                  <a:pt x="156972" y="1285862"/>
                </a:cubicBezTo>
                <a:cubicBezTo>
                  <a:pt x="157925" y="1284814"/>
                  <a:pt x="158877" y="1283861"/>
                  <a:pt x="159830" y="1282909"/>
                </a:cubicBezTo>
                <a:cubicBezTo>
                  <a:pt x="177832" y="1264335"/>
                  <a:pt x="196406" y="1246714"/>
                  <a:pt x="215741" y="1229950"/>
                </a:cubicBezTo>
                <a:cubicBezTo>
                  <a:pt x="234887" y="1213472"/>
                  <a:pt x="252698" y="1194707"/>
                  <a:pt x="270986" y="1176800"/>
                </a:cubicBezTo>
                <a:cubicBezTo>
                  <a:pt x="265748" y="1175657"/>
                  <a:pt x="264128" y="1172705"/>
                  <a:pt x="263747" y="1164037"/>
                </a:cubicBezTo>
                <a:cubicBezTo>
                  <a:pt x="269177" y="1164037"/>
                  <a:pt x="271844" y="1168037"/>
                  <a:pt x="271844" y="1175943"/>
                </a:cubicBezTo>
                <a:cubicBezTo>
                  <a:pt x="274320" y="1173562"/>
                  <a:pt x="276701" y="1171276"/>
                  <a:pt x="279178" y="1168895"/>
                </a:cubicBezTo>
                <a:cubicBezTo>
                  <a:pt x="287369" y="1161084"/>
                  <a:pt x="296323" y="1154226"/>
                  <a:pt x="304800" y="1146797"/>
                </a:cubicBezTo>
                <a:cubicBezTo>
                  <a:pt x="310610" y="1141653"/>
                  <a:pt x="316325" y="1136224"/>
                  <a:pt x="321945" y="1130795"/>
                </a:cubicBezTo>
                <a:cubicBezTo>
                  <a:pt x="325088" y="1127842"/>
                  <a:pt x="327279" y="1122413"/>
                  <a:pt x="330803" y="1121555"/>
                </a:cubicBezTo>
                <a:cubicBezTo>
                  <a:pt x="344615" y="1118126"/>
                  <a:pt x="353092" y="1105839"/>
                  <a:pt x="363284" y="1096505"/>
                </a:cubicBezTo>
                <a:cubicBezTo>
                  <a:pt x="359283" y="1090694"/>
                  <a:pt x="360045" y="1084979"/>
                  <a:pt x="364427" y="1081074"/>
                </a:cubicBezTo>
                <a:cubicBezTo>
                  <a:pt x="367570" y="1078312"/>
                  <a:pt x="375952" y="1079360"/>
                  <a:pt x="379381" y="1083074"/>
                </a:cubicBezTo>
                <a:cubicBezTo>
                  <a:pt x="379381" y="1083170"/>
                  <a:pt x="379381" y="1083170"/>
                  <a:pt x="379381" y="1083170"/>
                </a:cubicBezTo>
                <a:cubicBezTo>
                  <a:pt x="381190" y="1081646"/>
                  <a:pt x="382905" y="1080026"/>
                  <a:pt x="384524" y="1078312"/>
                </a:cubicBezTo>
                <a:cubicBezTo>
                  <a:pt x="389858" y="1072692"/>
                  <a:pt x="394145" y="1065548"/>
                  <a:pt x="398621" y="1058786"/>
                </a:cubicBezTo>
                <a:cubicBezTo>
                  <a:pt x="405194" y="1048689"/>
                  <a:pt x="411956" y="1039259"/>
                  <a:pt x="424434" y="1038974"/>
                </a:cubicBezTo>
                <a:cubicBezTo>
                  <a:pt x="427482" y="1038878"/>
                  <a:pt x="430911" y="1036688"/>
                  <a:pt x="433007" y="1034116"/>
                </a:cubicBezTo>
                <a:cubicBezTo>
                  <a:pt x="435483" y="1031068"/>
                  <a:pt x="437674" y="1028496"/>
                  <a:pt x="441579" y="1029544"/>
                </a:cubicBezTo>
                <a:cubicBezTo>
                  <a:pt x="450818" y="1032116"/>
                  <a:pt x="457581" y="1027258"/>
                  <a:pt x="463868" y="1021067"/>
                </a:cubicBezTo>
                <a:cubicBezTo>
                  <a:pt x="466439" y="1018590"/>
                  <a:pt x="469011" y="1015923"/>
                  <a:pt x="471964" y="1014209"/>
                </a:cubicBezTo>
                <a:cubicBezTo>
                  <a:pt x="474345" y="1012780"/>
                  <a:pt x="476440" y="1011161"/>
                  <a:pt x="478250" y="1009256"/>
                </a:cubicBezTo>
                <a:cubicBezTo>
                  <a:pt x="478250" y="1009065"/>
                  <a:pt x="478250" y="1008875"/>
                  <a:pt x="478250" y="1008779"/>
                </a:cubicBezTo>
                <a:cubicBezTo>
                  <a:pt x="478441" y="1008589"/>
                  <a:pt x="478727" y="1008494"/>
                  <a:pt x="479012" y="1008398"/>
                </a:cubicBezTo>
                <a:cubicBezTo>
                  <a:pt x="482156" y="1004969"/>
                  <a:pt x="484346" y="1000588"/>
                  <a:pt x="485299" y="994682"/>
                </a:cubicBezTo>
                <a:cubicBezTo>
                  <a:pt x="485870" y="991063"/>
                  <a:pt x="488537" y="988110"/>
                  <a:pt x="490728" y="984110"/>
                </a:cubicBezTo>
                <a:cubicBezTo>
                  <a:pt x="495586" y="987824"/>
                  <a:pt x="499682" y="990968"/>
                  <a:pt x="503491" y="993920"/>
                </a:cubicBezTo>
                <a:cubicBezTo>
                  <a:pt x="505206" y="993349"/>
                  <a:pt x="506635" y="993254"/>
                  <a:pt x="507683" y="992396"/>
                </a:cubicBezTo>
                <a:cubicBezTo>
                  <a:pt x="511112" y="989729"/>
                  <a:pt x="514445" y="986967"/>
                  <a:pt x="517874" y="984205"/>
                </a:cubicBezTo>
                <a:cubicBezTo>
                  <a:pt x="517684" y="984014"/>
                  <a:pt x="517493" y="983824"/>
                  <a:pt x="517493" y="983633"/>
                </a:cubicBezTo>
                <a:cubicBezTo>
                  <a:pt x="517303" y="981157"/>
                  <a:pt x="519589" y="980204"/>
                  <a:pt x="522161" y="980109"/>
                </a:cubicBezTo>
                <a:cubicBezTo>
                  <a:pt x="522161" y="980109"/>
                  <a:pt x="522637" y="980014"/>
                  <a:pt x="522637" y="980014"/>
                </a:cubicBezTo>
                <a:cubicBezTo>
                  <a:pt x="522732" y="980014"/>
                  <a:pt x="522923" y="980014"/>
                  <a:pt x="523018" y="980014"/>
                </a:cubicBezTo>
                <a:cubicBezTo>
                  <a:pt x="523494" y="979633"/>
                  <a:pt x="524065" y="979157"/>
                  <a:pt x="524542" y="978776"/>
                </a:cubicBezTo>
                <a:cubicBezTo>
                  <a:pt x="523875" y="979157"/>
                  <a:pt x="523304" y="979538"/>
                  <a:pt x="522637" y="979919"/>
                </a:cubicBezTo>
                <a:cubicBezTo>
                  <a:pt x="522637" y="979919"/>
                  <a:pt x="522161" y="980014"/>
                  <a:pt x="522161" y="980014"/>
                </a:cubicBezTo>
                <a:cubicBezTo>
                  <a:pt x="519684" y="980014"/>
                  <a:pt x="517208" y="980014"/>
                  <a:pt x="514731" y="980014"/>
                </a:cubicBezTo>
                <a:cubicBezTo>
                  <a:pt x="510731" y="980014"/>
                  <a:pt x="506730" y="980014"/>
                  <a:pt x="502730" y="979823"/>
                </a:cubicBezTo>
                <a:cubicBezTo>
                  <a:pt x="494062" y="979347"/>
                  <a:pt x="483775" y="981252"/>
                  <a:pt x="475869" y="985443"/>
                </a:cubicBezTo>
                <a:cubicBezTo>
                  <a:pt x="472726" y="987062"/>
                  <a:pt x="469297" y="987253"/>
                  <a:pt x="466439" y="986396"/>
                </a:cubicBezTo>
                <a:cubicBezTo>
                  <a:pt x="460058" y="990491"/>
                  <a:pt x="453200" y="990110"/>
                  <a:pt x="449485" y="985443"/>
                </a:cubicBezTo>
                <a:cubicBezTo>
                  <a:pt x="447104" y="982300"/>
                  <a:pt x="446151" y="978680"/>
                  <a:pt x="446532" y="975156"/>
                </a:cubicBezTo>
                <a:cubicBezTo>
                  <a:pt x="433578" y="975061"/>
                  <a:pt x="423291" y="978109"/>
                  <a:pt x="415862" y="986967"/>
                </a:cubicBezTo>
                <a:cubicBezTo>
                  <a:pt x="411385" y="987348"/>
                  <a:pt x="408337" y="989444"/>
                  <a:pt x="406146" y="992968"/>
                </a:cubicBezTo>
                <a:cubicBezTo>
                  <a:pt x="405098" y="994587"/>
                  <a:pt x="402431" y="997349"/>
                  <a:pt x="401669" y="997064"/>
                </a:cubicBezTo>
                <a:cubicBezTo>
                  <a:pt x="394621" y="994682"/>
                  <a:pt x="390906" y="1000778"/>
                  <a:pt x="385572" y="1002398"/>
                </a:cubicBezTo>
                <a:cubicBezTo>
                  <a:pt x="380048" y="1004112"/>
                  <a:pt x="374618" y="1005922"/>
                  <a:pt x="369094" y="1007636"/>
                </a:cubicBezTo>
                <a:cubicBezTo>
                  <a:pt x="370427" y="1004207"/>
                  <a:pt x="372332" y="1001159"/>
                  <a:pt x="374523" y="998302"/>
                </a:cubicBezTo>
                <a:cubicBezTo>
                  <a:pt x="370618" y="999540"/>
                  <a:pt x="366713" y="1000778"/>
                  <a:pt x="362807" y="1002017"/>
                </a:cubicBezTo>
                <a:cubicBezTo>
                  <a:pt x="367094" y="991539"/>
                  <a:pt x="375190" y="983824"/>
                  <a:pt x="386334" y="978395"/>
                </a:cubicBezTo>
                <a:cubicBezTo>
                  <a:pt x="394526" y="974394"/>
                  <a:pt x="402717" y="970679"/>
                  <a:pt x="410813" y="966584"/>
                </a:cubicBezTo>
                <a:cubicBezTo>
                  <a:pt x="420434" y="961726"/>
                  <a:pt x="429578" y="955535"/>
                  <a:pt x="439769" y="952010"/>
                </a:cubicBezTo>
                <a:cubicBezTo>
                  <a:pt x="450533" y="948296"/>
                  <a:pt x="459296" y="940390"/>
                  <a:pt x="471297" y="939437"/>
                </a:cubicBezTo>
                <a:cubicBezTo>
                  <a:pt x="472916" y="939247"/>
                  <a:pt x="474821" y="938009"/>
                  <a:pt x="475964" y="936866"/>
                </a:cubicBezTo>
                <a:cubicBezTo>
                  <a:pt x="481203" y="931341"/>
                  <a:pt x="488633" y="930198"/>
                  <a:pt x="495681" y="928960"/>
                </a:cubicBezTo>
                <a:cubicBezTo>
                  <a:pt x="507778" y="926864"/>
                  <a:pt x="516446" y="920864"/>
                  <a:pt x="522827" y="911720"/>
                </a:cubicBezTo>
                <a:cubicBezTo>
                  <a:pt x="524923" y="912577"/>
                  <a:pt x="526923" y="913339"/>
                  <a:pt x="529114" y="914291"/>
                </a:cubicBezTo>
                <a:cubicBezTo>
                  <a:pt x="532829" y="912291"/>
                  <a:pt x="536353" y="909910"/>
                  <a:pt x="540163" y="908291"/>
                </a:cubicBezTo>
                <a:cubicBezTo>
                  <a:pt x="549593" y="904195"/>
                  <a:pt x="559118" y="900290"/>
                  <a:pt x="568738" y="896670"/>
                </a:cubicBezTo>
                <a:cubicBezTo>
                  <a:pt x="575882" y="893908"/>
                  <a:pt x="581882" y="889907"/>
                  <a:pt x="585407" y="884002"/>
                </a:cubicBezTo>
                <a:cubicBezTo>
                  <a:pt x="591503" y="873905"/>
                  <a:pt x="598361" y="863809"/>
                  <a:pt x="601790" y="853046"/>
                </a:cubicBezTo>
                <a:cubicBezTo>
                  <a:pt x="605219" y="842473"/>
                  <a:pt x="610838" y="833329"/>
                  <a:pt x="619887" y="826947"/>
                </a:cubicBezTo>
                <a:cubicBezTo>
                  <a:pt x="632746" y="817898"/>
                  <a:pt x="642366" y="804468"/>
                  <a:pt x="659797" y="800944"/>
                </a:cubicBezTo>
                <a:cubicBezTo>
                  <a:pt x="661321" y="800658"/>
                  <a:pt x="662559" y="798944"/>
                  <a:pt x="663893" y="797801"/>
                </a:cubicBezTo>
                <a:cubicBezTo>
                  <a:pt x="670941" y="791609"/>
                  <a:pt x="677894" y="785323"/>
                  <a:pt x="685038" y="779132"/>
                </a:cubicBezTo>
                <a:cubicBezTo>
                  <a:pt x="687705" y="776846"/>
                  <a:pt x="692563" y="775226"/>
                  <a:pt x="693230" y="772750"/>
                </a:cubicBezTo>
                <a:cubicBezTo>
                  <a:pt x="694944" y="766273"/>
                  <a:pt x="700945" y="765320"/>
                  <a:pt x="705803" y="762558"/>
                </a:cubicBezTo>
                <a:cubicBezTo>
                  <a:pt x="708184" y="761225"/>
                  <a:pt x="709994" y="759129"/>
                  <a:pt x="712089" y="757224"/>
                </a:cubicBezTo>
                <a:cubicBezTo>
                  <a:pt x="708946" y="756938"/>
                  <a:pt x="707041" y="755795"/>
                  <a:pt x="709803" y="752843"/>
                </a:cubicBezTo>
                <a:cubicBezTo>
                  <a:pt x="712184" y="750176"/>
                  <a:pt x="715137" y="747890"/>
                  <a:pt x="717899" y="745508"/>
                </a:cubicBezTo>
                <a:cubicBezTo>
                  <a:pt x="716280" y="744651"/>
                  <a:pt x="714661" y="743699"/>
                  <a:pt x="711994" y="742175"/>
                </a:cubicBezTo>
                <a:cubicBezTo>
                  <a:pt x="725329" y="735412"/>
                  <a:pt x="736854" y="729030"/>
                  <a:pt x="750380" y="726744"/>
                </a:cubicBezTo>
                <a:cubicBezTo>
                  <a:pt x="750284" y="726935"/>
                  <a:pt x="750189" y="727030"/>
                  <a:pt x="750094" y="727220"/>
                </a:cubicBezTo>
                <a:cubicBezTo>
                  <a:pt x="750189" y="727125"/>
                  <a:pt x="750380" y="727125"/>
                  <a:pt x="750380" y="727125"/>
                </a:cubicBezTo>
                <a:cubicBezTo>
                  <a:pt x="752285" y="722267"/>
                  <a:pt x="757428" y="720839"/>
                  <a:pt x="761810" y="719410"/>
                </a:cubicBezTo>
                <a:cubicBezTo>
                  <a:pt x="772954" y="715790"/>
                  <a:pt x="783050" y="710171"/>
                  <a:pt x="792480" y="703979"/>
                </a:cubicBezTo>
                <a:cubicBezTo>
                  <a:pt x="787241" y="705408"/>
                  <a:pt x="782003" y="706551"/>
                  <a:pt x="776954" y="708742"/>
                </a:cubicBezTo>
                <a:cubicBezTo>
                  <a:pt x="773621" y="710171"/>
                  <a:pt x="770287" y="711599"/>
                  <a:pt x="767048" y="713123"/>
                </a:cubicBezTo>
                <a:cubicBezTo>
                  <a:pt x="749713" y="721505"/>
                  <a:pt x="732473" y="729983"/>
                  <a:pt x="715042" y="738269"/>
                </a:cubicBezTo>
                <a:cubicBezTo>
                  <a:pt x="710089" y="740555"/>
                  <a:pt x="705231" y="742937"/>
                  <a:pt x="700278" y="745223"/>
                </a:cubicBezTo>
                <a:cubicBezTo>
                  <a:pt x="700373" y="745413"/>
                  <a:pt x="700564" y="745604"/>
                  <a:pt x="700564" y="745794"/>
                </a:cubicBezTo>
                <a:cubicBezTo>
                  <a:pt x="700088" y="745794"/>
                  <a:pt x="699611" y="745794"/>
                  <a:pt x="699135" y="745794"/>
                </a:cubicBezTo>
                <a:cubicBezTo>
                  <a:pt x="677799" y="755891"/>
                  <a:pt x="656273" y="765797"/>
                  <a:pt x="635032" y="776179"/>
                </a:cubicBezTo>
                <a:cubicBezTo>
                  <a:pt x="618839" y="784085"/>
                  <a:pt x="603409" y="793610"/>
                  <a:pt x="586931" y="800849"/>
                </a:cubicBezTo>
                <a:cubicBezTo>
                  <a:pt x="569690" y="808469"/>
                  <a:pt x="553117" y="816851"/>
                  <a:pt x="536829" y="825899"/>
                </a:cubicBezTo>
                <a:cubicBezTo>
                  <a:pt x="531114" y="829043"/>
                  <a:pt x="525209" y="831900"/>
                  <a:pt x="519303" y="834853"/>
                </a:cubicBezTo>
                <a:cubicBezTo>
                  <a:pt x="516636" y="839330"/>
                  <a:pt x="513588" y="843616"/>
                  <a:pt x="510254" y="847426"/>
                </a:cubicBezTo>
                <a:cubicBezTo>
                  <a:pt x="510254" y="847521"/>
                  <a:pt x="510254" y="847521"/>
                  <a:pt x="510254" y="847521"/>
                </a:cubicBezTo>
                <a:cubicBezTo>
                  <a:pt x="515207" y="854189"/>
                  <a:pt x="513302" y="866190"/>
                  <a:pt x="506444" y="871334"/>
                </a:cubicBezTo>
                <a:cubicBezTo>
                  <a:pt x="500825" y="875525"/>
                  <a:pt x="495014" y="875715"/>
                  <a:pt x="490252" y="871810"/>
                </a:cubicBezTo>
                <a:cubicBezTo>
                  <a:pt x="489014" y="870857"/>
                  <a:pt x="488156" y="869714"/>
                  <a:pt x="487394" y="868476"/>
                </a:cubicBezTo>
                <a:cubicBezTo>
                  <a:pt x="481870" y="873048"/>
                  <a:pt x="476250" y="877525"/>
                  <a:pt x="470535" y="881716"/>
                </a:cubicBezTo>
                <a:cubicBezTo>
                  <a:pt x="470059" y="882097"/>
                  <a:pt x="469678" y="882383"/>
                  <a:pt x="469202" y="882764"/>
                </a:cubicBezTo>
                <a:cubicBezTo>
                  <a:pt x="473297" y="883716"/>
                  <a:pt x="476726" y="885335"/>
                  <a:pt x="478631" y="887621"/>
                </a:cubicBezTo>
                <a:cubicBezTo>
                  <a:pt x="476250" y="891431"/>
                  <a:pt x="472821" y="891050"/>
                  <a:pt x="469392" y="891050"/>
                </a:cubicBezTo>
                <a:cubicBezTo>
                  <a:pt x="466058" y="890955"/>
                  <a:pt x="462820" y="890860"/>
                  <a:pt x="459581" y="890669"/>
                </a:cubicBezTo>
                <a:cubicBezTo>
                  <a:pt x="449866" y="899623"/>
                  <a:pt x="441770" y="910386"/>
                  <a:pt x="435769" y="923435"/>
                </a:cubicBezTo>
                <a:cubicBezTo>
                  <a:pt x="422148" y="953058"/>
                  <a:pt x="401193" y="970679"/>
                  <a:pt x="374237" y="980014"/>
                </a:cubicBezTo>
                <a:cubicBezTo>
                  <a:pt x="360045" y="984872"/>
                  <a:pt x="346615" y="991539"/>
                  <a:pt x="334613" y="1002207"/>
                </a:cubicBezTo>
                <a:cubicBezTo>
                  <a:pt x="317564" y="1017352"/>
                  <a:pt x="298323" y="1021257"/>
                  <a:pt x="276320" y="1008684"/>
                </a:cubicBezTo>
                <a:cubicBezTo>
                  <a:pt x="263366" y="1001255"/>
                  <a:pt x="249650" y="996111"/>
                  <a:pt x="237934" y="985157"/>
                </a:cubicBezTo>
                <a:cubicBezTo>
                  <a:pt x="224885" y="972870"/>
                  <a:pt x="215360" y="957249"/>
                  <a:pt x="210407" y="939056"/>
                </a:cubicBezTo>
                <a:cubicBezTo>
                  <a:pt x="206788" y="925817"/>
                  <a:pt x="200882" y="914577"/>
                  <a:pt x="194215" y="903433"/>
                </a:cubicBezTo>
                <a:cubicBezTo>
                  <a:pt x="191357" y="898575"/>
                  <a:pt x="188500" y="893622"/>
                  <a:pt x="184785" y="887336"/>
                </a:cubicBezTo>
                <a:cubicBezTo>
                  <a:pt x="188214" y="883526"/>
                  <a:pt x="191357" y="880001"/>
                  <a:pt x="195834" y="875144"/>
                </a:cubicBezTo>
                <a:cubicBezTo>
                  <a:pt x="192215" y="863237"/>
                  <a:pt x="195263" y="849236"/>
                  <a:pt x="190595" y="835329"/>
                </a:cubicBezTo>
                <a:cubicBezTo>
                  <a:pt x="189452" y="831805"/>
                  <a:pt x="190119" y="826566"/>
                  <a:pt x="191548" y="823328"/>
                </a:cubicBezTo>
                <a:cubicBezTo>
                  <a:pt x="196215" y="813041"/>
                  <a:pt x="196215" y="801039"/>
                  <a:pt x="198215" y="789800"/>
                </a:cubicBezTo>
                <a:cubicBezTo>
                  <a:pt x="201644" y="788276"/>
                  <a:pt x="204883" y="786752"/>
                  <a:pt x="207836" y="785037"/>
                </a:cubicBezTo>
                <a:cubicBezTo>
                  <a:pt x="260699" y="754367"/>
                  <a:pt x="287179" y="702932"/>
                  <a:pt x="324231" y="660164"/>
                </a:cubicBezTo>
                <a:cubicBezTo>
                  <a:pt x="348044" y="662641"/>
                  <a:pt x="372713" y="656259"/>
                  <a:pt x="397478" y="640448"/>
                </a:cubicBezTo>
                <a:cubicBezTo>
                  <a:pt x="420243" y="625970"/>
                  <a:pt x="436912" y="603967"/>
                  <a:pt x="458724" y="588441"/>
                </a:cubicBezTo>
                <a:cubicBezTo>
                  <a:pt x="485299" y="569486"/>
                  <a:pt x="515207" y="563200"/>
                  <a:pt x="544449" y="549579"/>
                </a:cubicBezTo>
                <a:cubicBezTo>
                  <a:pt x="569214" y="538054"/>
                  <a:pt x="586550" y="526052"/>
                  <a:pt x="602647" y="504335"/>
                </a:cubicBezTo>
                <a:cubicBezTo>
                  <a:pt x="614839" y="498335"/>
                  <a:pt x="627031" y="492429"/>
                  <a:pt x="639128" y="486333"/>
                </a:cubicBezTo>
                <a:cubicBezTo>
                  <a:pt x="645224" y="483190"/>
                  <a:pt x="651129" y="479666"/>
                  <a:pt x="656558" y="476713"/>
                </a:cubicBezTo>
                <a:cubicBezTo>
                  <a:pt x="656939" y="474808"/>
                  <a:pt x="657225" y="474046"/>
                  <a:pt x="657225" y="473284"/>
                </a:cubicBezTo>
                <a:cubicBezTo>
                  <a:pt x="656749" y="469283"/>
                  <a:pt x="654749" y="464997"/>
                  <a:pt x="658273" y="461949"/>
                </a:cubicBezTo>
                <a:cubicBezTo>
                  <a:pt x="661130" y="459473"/>
                  <a:pt x="664655" y="458044"/>
                  <a:pt x="667703" y="461473"/>
                </a:cubicBezTo>
                <a:cubicBezTo>
                  <a:pt x="674465" y="468998"/>
                  <a:pt x="680561" y="466235"/>
                  <a:pt x="687038" y="463378"/>
                </a:cubicBezTo>
                <a:cubicBezTo>
                  <a:pt x="705231" y="455472"/>
                  <a:pt x="723614" y="447852"/>
                  <a:pt x="741807" y="439946"/>
                </a:cubicBezTo>
                <a:cubicBezTo>
                  <a:pt x="746855" y="437756"/>
                  <a:pt x="751618" y="434803"/>
                  <a:pt x="756571" y="432422"/>
                </a:cubicBezTo>
                <a:cubicBezTo>
                  <a:pt x="765810" y="428040"/>
                  <a:pt x="774097" y="420896"/>
                  <a:pt x="785146" y="421468"/>
                </a:cubicBezTo>
                <a:cubicBezTo>
                  <a:pt x="786479" y="421468"/>
                  <a:pt x="787813" y="420992"/>
                  <a:pt x="789146" y="420325"/>
                </a:cubicBezTo>
                <a:cubicBezTo>
                  <a:pt x="806577" y="419277"/>
                  <a:pt x="824008" y="418515"/>
                  <a:pt x="841629" y="417944"/>
                </a:cubicBezTo>
                <a:cubicBezTo>
                  <a:pt x="896874" y="416039"/>
                  <a:pt x="964597" y="419563"/>
                  <a:pt x="1011746" y="386702"/>
                </a:cubicBezTo>
                <a:cubicBezTo>
                  <a:pt x="1045178" y="363365"/>
                  <a:pt x="1050608" y="351554"/>
                  <a:pt x="1092232" y="343268"/>
                </a:cubicBezTo>
                <a:cubicBezTo>
                  <a:pt x="1125855" y="336600"/>
                  <a:pt x="1156716" y="323360"/>
                  <a:pt x="1189577" y="313454"/>
                </a:cubicBezTo>
                <a:cubicBezTo>
                  <a:pt x="1261301" y="291928"/>
                  <a:pt x="1332548" y="269354"/>
                  <a:pt x="1403985" y="246970"/>
                </a:cubicBezTo>
                <a:cubicBezTo>
                  <a:pt x="1441895" y="235064"/>
                  <a:pt x="1476756" y="217442"/>
                  <a:pt x="1511618" y="199821"/>
                </a:cubicBezTo>
                <a:cubicBezTo>
                  <a:pt x="1533335" y="195725"/>
                  <a:pt x="1555147" y="191820"/>
                  <a:pt x="1576864" y="187724"/>
                </a:cubicBezTo>
                <a:cubicBezTo>
                  <a:pt x="1596295" y="184105"/>
                  <a:pt x="1616393" y="183533"/>
                  <a:pt x="1636014" y="180390"/>
                </a:cubicBezTo>
                <a:cubicBezTo>
                  <a:pt x="1656874" y="177056"/>
                  <a:pt x="1836992" y="129050"/>
                  <a:pt x="1857851" y="125431"/>
                </a:cubicBezTo>
                <a:cubicBezTo>
                  <a:pt x="1883854" y="120954"/>
                  <a:pt x="1910239" y="119049"/>
                  <a:pt x="1937195" y="124097"/>
                </a:cubicBezTo>
                <a:cubicBezTo>
                  <a:pt x="1938147" y="123526"/>
                  <a:pt x="1939004" y="123050"/>
                  <a:pt x="1939671" y="122097"/>
                </a:cubicBezTo>
                <a:cubicBezTo>
                  <a:pt x="1942814" y="120478"/>
                  <a:pt x="1946053" y="119049"/>
                  <a:pt x="1949768" y="120383"/>
                </a:cubicBezTo>
                <a:cubicBezTo>
                  <a:pt x="1951101" y="120859"/>
                  <a:pt x="1952530" y="120478"/>
                  <a:pt x="1953292" y="119335"/>
                </a:cubicBezTo>
                <a:cubicBezTo>
                  <a:pt x="1954625" y="117525"/>
                  <a:pt x="1956054" y="117620"/>
                  <a:pt x="1957864" y="118192"/>
                </a:cubicBezTo>
                <a:cubicBezTo>
                  <a:pt x="1958626" y="118382"/>
                  <a:pt x="1959959" y="118192"/>
                  <a:pt x="1960340" y="117716"/>
                </a:cubicBezTo>
                <a:cubicBezTo>
                  <a:pt x="1962341" y="114953"/>
                  <a:pt x="1965198" y="114001"/>
                  <a:pt x="1968246" y="113239"/>
                </a:cubicBezTo>
                <a:cubicBezTo>
                  <a:pt x="1971675" y="112382"/>
                  <a:pt x="1975104" y="111429"/>
                  <a:pt x="1978533" y="110381"/>
                </a:cubicBezTo>
                <a:cubicBezTo>
                  <a:pt x="1979962" y="109905"/>
                  <a:pt x="1981200" y="110286"/>
                  <a:pt x="1982438" y="110667"/>
                </a:cubicBezTo>
                <a:cubicBezTo>
                  <a:pt x="1985963" y="111810"/>
                  <a:pt x="1988439" y="110381"/>
                  <a:pt x="1990439" y="107619"/>
                </a:cubicBezTo>
                <a:cubicBezTo>
                  <a:pt x="1991392" y="106381"/>
                  <a:pt x="1992630" y="106190"/>
                  <a:pt x="1993964" y="106381"/>
                </a:cubicBezTo>
                <a:cubicBezTo>
                  <a:pt x="1995297" y="106476"/>
                  <a:pt x="1996726" y="107238"/>
                  <a:pt x="1997869" y="106952"/>
                </a:cubicBezTo>
                <a:cubicBezTo>
                  <a:pt x="2002536" y="105714"/>
                  <a:pt x="2007203" y="104190"/>
                  <a:pt x="2011871" y="102666"/>
                </a:cubicBezTo>
                <a:cubicBezTo>
                  <a:pt x="2012252" y="102476"/>
                  <a:pt x="2012537" y="102095"/>
                  <a:pt x="2012823" y="101714"/>
                </a:cubicBezTo>
                <a:cubicBezTo>
                  <a:pt x="2014347" y="99618"/>
                  <a:pt x="2016252" y="99142"/>
                  <a:pt x="2018633" y="100094"/>
                </a:cubicBezTo>
                <a:cubicBezTo>
                  <a:pt x="2020538" y="100856"/>
                  <a:pt x="2022158" y="100285"/>
                  <a:pt x="2023301" y="98666"/>
                </a:cubicBezTo>
                <a:cubicBezTo>
                  <a:pt x="2023872" y="97713"/>
                  <a:pt x="2024444" y="97237"/>
                  <a:pt x="2025301" y="97523"/>
                </a:cubicBezTo>
                <a:cubicBezTo>
                  <a:pt x="2029968" y="98951"/>
                  <a:pt x="2033969" y="96665"/>
                  <a:pt x="2037969" y="94951"/>
                </a:cubicBezTo>
                <a:cubicBezTo>
                  <a:pt x="2039874" y="91903"/>
                  <a:pt x="2043113" y="91617"/>
                  <a:pt x="2046065" y="90760"/>
                </a:cubicBezTo>
                <a:cubicBezTo>
                  <a:pt x="2065306" y="85140"/>
                  <a:pt x="2084546" y="79425"/>
                  <a:pt x="2103787" y="73805"/>
                </a:cubicBezTo>
                <a:cubicBezTo>
                  <a:pt x="2107597" y="72662"/>
                  <a:pt x="2111502" y="71329"/>
                  <a:pt x="2115503" y="73043"/>
                </a:cubicBezTo>
                <a:cubicBezTo>
                  <a:pt x="2118074" y="72377"/>
                  <a:pt x="2120932" y="72281"/>
                  <a:pt x="2122837" y="70281"/>
                </a:cubicBezTo>
                <a:cubicBezTo>
                  <a:pt x="2124361" y="68662"/>
                  <a:pt x="2126075" y="67424"/>
                  <a:pt x="2128266" y="66757"/>
                </a:cubicBezTo>
                <a:cubicBezTo>
                  <a:pt x="2141125" y="63137"/>
                  <a:pt x="2153984" y="59518"/>
                  <a:pt x="2166842" y="55803"/>
                </a:cubicBezTo>
                <a:cubicBezTo>
                  <a:pt x="2173700" y="53803"/>
                  <a:pt x="2180558" y="51707"/>
                  <a:pt x="2187321" y="49517"/>
                </a:cubicBezTo>
                <a:cubicBezTo>
                  <a:pt x="2188083" y="49231"/>
                  <a:pt x="2188845" y="48659"/>
                  <a:pt x="2189417" y="47993"/>
                </a:cubicBezTo>
                <a:cubicBezTo>
                  <a:pt x="2190369" y="47040"/>
                  <a:pt x="2191322" y="46373"/>
                  <a:pt x="2192750" y="47040"/>
                </a:cubicBezTo>
                <a:cubicBezTo>
                  <a:pt x="2194084" y="47612"/>
                  <a:pt x="2195322" y="47421"/>
                  <a:pt x="2196656" y="47040"/>
                </a:cubicBezTo>
                <a:cubicBezTo>
                  <a:pt x="2201799" y="45707"/>
                  <a:pt x="2207038" y="44373"/>
                  <a:pt x="2212181" y="43135"/>
                </a:cubicBezTo>
                <a:cubicBezTo>
                  <a:pt x="2212562" y="43040"/>
                  <a:pt x="2213229" y="43230"/>
                  <a:pt x="2213324" y="43516"/>
                </a:cubicBezTo>
                <a:cubicBezTo>
                  <a:pt x="2213515" y="43802"/>
                  <a:pt x="2213229" y="44373"/>
                  <a:pt x="2213039" y="44754"/>
                </a:cubicBezTo>
                <a:cubicBezTo>
                  <a:pt x="2212277" y="46373"/>
                  <a:pt x="2211515" y="47993"/>
                  <a:pt x="2209610" y="48564"/>
                </a:cubicBezTo>
                <a:cubicBezTo>
                  <a:pt x="2201037" y="51041"/>
                  <a:pt x="2192465" y="53517"/>
                  <a:pt x="2183892" y="55994"/>
                </a:cubicBezTo>
                <a:cubicBezTo>
                  <a:pt x="2183130" y="56184"/>
                  <a:pt x="2182082" y="55994"/>
                  <a:pt x="2181320" y="55708"/>
                </a:cubicBezTo>
                <a:cubicBezTo>
                  <a:pt x="2180273" y="55327"/>
                  <a:pt x="2179511" y="55232"/>
                  <a:pt x="2179034" y="55898"/>
                </a:cubicBezTo>
                <a:cubicBezTo>
                  <a:pt x="2177987" y="57422"/>
                  <a:pt x="2176653" y="58470"/>
                  <a:pt x="2174843" y="58946"/>
                </a:cubicBezTo>
                <a:cubicBezTo>
                  <a:pt x="2172653" y="59518"/>
                  <a:pt x="2170557" y="60089"/>
                  <a:pt x="2168366" y="60661"/>
                </a:cubicBezTo>
                <a:cubicBezTo>
                  <a:pt x="2155127" y="64566"/>
                  <a:pt x="2141792" y="68376"/>
                  <a:pt x="2128552" y="72186"/>
                </a:cubicBezTo>
                <a:cubicBezTo>
                  <a:pt x="2125885" y="72948"/>
                  <a:pt x="2123789" y="74091"/>
                  <a:pt x="2121884" y="76187"/>
                </a:cubicBezTo>
                <a:cubicBezTo>
                  <a:pt x="2120075" y="78187"/>
                  <a:pt x="2116836" y="77711"/>
                  <a:pt x="2114645" y="79235"/>
                </a:cubicBezTo>
                <a:cubicBezTo>
                  <a:pt x="2114360" y="79520"/>
                  <a:pt x="2113979" y="79997"/>
                  <a:pt x="2113979" y="80378"/>
                </a:cubicBezTo>
                <a:cubicBezTo>
                  <a:pt x="2113883" y="80663"/>
                  <a:pt x="2114264" y="81140"/>
                  <a:pt x="2114550" y="81140"/>
                </a:cubicBezTo>
                <a:cubicBezTo>
                  <a:pt x="2115788" y="81425"/>
                  <a:pt x="2117122" y="81330"/>
                  <a:pt x="2118360" y="81711"/>
                </a:cubicBezTo>
                <a:cubicBezTo>
                  <a:pt x="2122075" y="83045"/>
                  <a:pt x="2125313" y="81902"/>
                  <a:pt x="2128457" y="80092"/>
                </a:cubicBezTo>
                <a:cubicBezTo>
                  <a:pt x="2132171" y="75615"/>
                  <a:pt x="2137696" y="75234"/>
                  <a:pt x="2142839" y="73901"/>
                </a:cubicBezTo>
                <a:cubicBezTo>
                  <a:pt x="2143125" y="73805"/>
                  <a:pt x="2143697" y="74091"/>
                  <a:pt x="2144078" y="74282"/>
                </a:cubicBezTo>
                <a:cubicBezTo>
                  <a:pt x="2145697" y="74948"/>
                  <a:pt x="2147411" y="75139"/>
                  <a:pt x="2149221" y="74567"/>
                </a:cubicBezTo>
                <a:cubicBezTo>
                  <a:pt x="2154365" y="73043"/>
                  <a:pt x="2159508" y="71519"/>
                  <a:pt x="2164652" y="70091"/>
                </a:cubicBezTo>
                <a:cubicBezTo>
                  <a:pt x="2165985" y="69710"/>
                  <a:pt x="2166938" y="68852"/>
                  <a:pt x="2167890" y="67900"/>
                </a:cubicBezTo>
                <a:cubicBezTo>
                  <a:pt x="2168557" y="67233"/>
                  <a:pt x="2169128" y="66471"/>
                  <a:pt x="2169890" y="66185"/>
                </a:cubicBezTo>
                <a:cubicBezTo>
                  <a:pt x="2174939" y="64566"/>
                  <a:pt x="2180082" y="63042"/>
                  <a:pt x="2185226" y="61613"/>
                </a:cubicBezTo>
                <a:cubicBezTo>
                  <a:pt x="2185988" y="61423"/>
                  <a:pt x="2187035" y="61613"/>
                  <a:pt x="2187797" y="61899"/>
                </a:cubicBezTo>
                <a:cubicBezTo>
                  <a:pt x="2189512" y="62471"/>
                  <a:pt x="2191131" y="62375"/>
                  <a:pt x="2192941" y="61899"/>
                </a:cubicBezTo>
                <a:cubicBezTo>
                  <a:pt x="2207419" y="57613"/>
                  <a:pt x="2221992" y="53422"/>
                  <a:pt x="2236565" y="49231"/>
                </a:cubicBezTo>
                <a:cubicBezTo>
                  <a:pt x="2273046" y="38849"/>
                  <a:pt x="2309432" y="28466"/>
                  <a:pt x="2345912" y="17989"/>
                </a:cubicBezTo>
                <a:cubicBezTo>
                  <a:pt x="2348865" y="17227"/>
                  <a:pt x="2351818" y="15893"/>
                  <a:pt x="2354961" y="17227"/>
                </a:cubicBezTo>
                <a:cubicBezTo>
                  <a:pt x="2358390" y="16560"/>
                  <a:pt x="2362010" y="16084"/>
                  <a:pt x="2365343" y="15036"/>
                </a:cubicBezTo>
                <a:cubicBezTo>
                  <a:pt x="2368391" y="14084"/>
                  <a:pt x="2371249" y="14084"/>
                  <a:pt x="2374392" y="14846"/>
                </a:cubicBezTo>
                <a:cubicBezTo>
                  <a:pt x="2378678" y="15798"/>
                  <a:pt x="2383060" y="16370"/>
                  <a:pt x="2387346" y="14369"/>
                </a:cubicBezTo>
                <a:cubicBezTo>
                  <a:pt x="2389061" y="13512"/>
                  <a:pt x="2390775" y="13798"/>
                  <a:pt x="2392490" y="14369"/>
                </a:cubicBezTo>
                <a:cubicBezTo>
                  <a:pt x="2393918" y="14846"/>
                  <a:pt x="2395157" y="14369"/>
                  <a:pt x="2396395" y="13988"/>
                </a:cubicBezTo>
                <a:cubicBezTo>
                  <a:pt x="2401538" y="12560"/>
                  <a:pt x="2406682" y="11131"/>
                  <a:pt x="2411825" y="9607"/>
                </a:cubicBezTo>
                <a:cubicBezTo>
                  <a:pt x="2414492" y="8750"/>
                  <a:pt x="2416969" y="8369"/>
                  <a:pt x="2419636" y="9416"/>
                </a:cubicBezTo>
                <a:cubicBezTo>
                  <a:pt x="2420779" y="9797"/>
                  <a:pt x="2422303" y="9416"/>
                  <a:pt x="2423541" y="9035"/>
                </a:cubicBezTo>
                <a:cubicBezTo>
                  <a:pt x="2425827" y="8559"/>
                  <a:pt x="2427923" y="8273"/>
                  <a:pt x="2430113" y="9035"/>
                </a:cubicBezTo>
                <a:cubicBezTo>
                  <a:pt x="2430875" y="9321"/>
                  <a:pt x="2431828" y="9226"/>
                  <a:pt x="2432685" y="9035"/>
                </a:cubicBezTo>
                <a:cubicBezTo>
                  <a:pt x="2434876" y="8464"/>
                  <a:pt x="2436971" y="7797"/>
                  <a:pt x="2439162" y="7226"/>
                </a:cubicBezTo>
                <a:cubicBezTo>
                  <a:pt x="2441829" y="6559"/>
                  <a:pt x="2444210" y="5702"/>
                  <a:pt x="2445925" y="3320"/>
                </a:cubicBezTo>
                <a:cubicBezTo>
                  <a:pt x="2446306" y="2654"/>
                  <a:pt x="2447639" y="2368"/>
                  <a:pt x="2448306" y="2654"/>
                </a:cubicBezTo>
                <a:cubicBezTo>
                  <a:pt x="2450973" y="3797"/>
                  <a:pt x="2453545" y="3511"/>
                  <a:pt x="2456117" y="2654"/>
                </a:cubicBezTo>
                <a:cubicBezTo>
                  <a:pt x="2456974" y="2368"/>
                  <a:pt x="2458022" y="1796"/>
                  <a:pt x="2458688" y="2082"/>
                </a:cubicBezTo>
                <a:cubicBezTo>
                  <a:pt x="2462689" y="3701"/>
                  <a:pt x="2466499" y="2082"/>
                  <a:pt x="2470404" y="1415"/>
                </a:cubicBezTo>
                <a:cubicBezTo>
                  <a:pt x="2471643" y="1130"/>
                  <a:pt x="2472976" y="1034"/>
                  <a:pt x="2474214" y="1415"/>
                </a:cubicBezTo>
                <a:cubicBezTo>
                  <a:pt x="2476024" y="1987"/>
                  <a:pt x="2477738" y="1892"/>
                  <a:pt x="2479453" y="1320"/>
                </a:cubicBezTo>
                <a:cubicBezTo>
                  <a:pt x="2481548" y="653"/>
                  <a:pt x="2483739" y="82"/>
                  <a:pt x="2485930" y="1034"/>
                </a:cubicBezTo>
                <a:cubicBezTo>
                  <a:pt x="2487263" y="1606"/>
                  <a:pt x="2488597" y="1225"/>
                  <a:pt x="2489835" y="939"/>
                </a:cubicBezTo>
                <a:cubicBezTo>
                  <a:pt x="2492407" y="368"/>
                  <a:pt x="2494979" y="-204"/>
                  <a:pt x="2497646" y="939"/>
                </a:cubicBezTo>
                <a:cubicBezTo>
                  <a:pt x="2498027" y="1130"/>
                  <a:pt x="2498598" y="1130"/>
                  <a:pt x="2498979" y="1130"/>
                </a:cubicBezTo>
                <a:cubicBezTo>
                  <a:pt x="2501551" y="939"/>
                  <a:pt x="2504027" y="-490"/>
                  <a:pt x="2506789" y="1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da-DK"/>
              <a:t>Klik på ikonet for at tilføje et billede</a:t>
            </a:r>
            <a:endParaRPr lang="sv-SE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B37DA40E-03CC-39DA-D71F-60C5904439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560242" y="3499946"/>
            <a:ext cx="3485102" cy="2661055"/>
          </a:xfrm>
          <a:custGeom>
            <a:avLst/>
            <a:gdLst>
              <a:gd name="connsiteX0" fmla="*/ 1713548 w 3485102"/>
              <a:gd name="connsiteY0" fmla="*/ 2635668 h 2661055"/>
              <a:gd name="connsiteX1" fmla="*/ 1709928 w 3485102"/>
              <a:gd name="connsiteY1" fmla="*/ 2638907 h 2661055"/>
              <a:gd name="connsiteX2" fmla="*/ 1709928 w 3485102"/>
              <a:gd name="connsiteY2" fmla="*/ 2639002 h 2661055"/>
              <a:gd name="connsiteX3" fmla="*/ 1714500 w 3485102"/>
              <a:gd name="connsiteY3" fmla="*/ 2637002 h 2661055"/>
              <a:gd name="connsiteX4" fmla="*/ 1713548 w 3485102"/>
              <a:gd name="connsiteY4" fmla="*/ 2635668 h 2661055"/>
              <a:gd name="connsiteX5" fmla="*/ 1695784 w 3485102"/>
              <a:gd name="connsiteY5" fmla="*/ 2627739 h 2661055"/>
              <a:gd name="connsiteX6" fmla="*/ 1693545 w 3485102"/>
              <a:gd name="connsiteY6" fmla="*/ 2631858 h 2661055"/>
              <a:gd name="connsiteX7" fmla="*/ 1700308 w 3485102"/>
              <a:gd name="connsiteY7" fmla="*/ 2629191 h 2661055"/>
              <a:gd name="connsiteX8" fmla="*/ 1695784 w 3485102"/>
              <a:gd name="connsiteY8" fmla="*/ 2627739 h 2661055"/>
              <a:gd name="connsiteX9" fmla="*/ 1730978 w 3485102"/>
              <a:gd name="connsiteY9" fmla="*/ 2609665 h 2661055"/>
              <a:gd name="connsiteX10" fmla="*/ 1730597 w 3485102"/>
              <a:gd name="connsiteY10" fmla="*/ 2612618 h 2661055"/>
              <a:gd name="connsiteX11" fmla="*/ 1732979 w 3485102"/>
              <a:gd name="connsiteY11" fmla="*/ 2612618 h 2661055"/>
              <a:gd name="connsiteX12" fmla="*/ 1732883 w 3485102"/>
              <a:gd name="connsiteY12" fmla="*/ 2612522 h 2661055"/>
              <a:gd name="connsiteX13" fmla="*/ 1733550 w 3485102"/>
              <a:gd name="connsiteY13" fmla="*/ 2610141 h 2661055"/>
              <a:gd name="connsiteX14" fmla="*/ 1730978 w 3485102"/>
              <a:gd name="connsiteY14" fmla="*/ 2609665 h 2661055"/>
              <a:gd name="connsiteX15" fmla="*/ 1611725 w 3485102"/>
              <a:gd name="connsiteY15" fmla="*/ 2604521 h 2661055"/>
              <a:gd name="connsiteX16" fmla="*/ 1608010 w 3485102"/>
              <a:gd name="connsiteY16" fmla="*/ 2612903 h 2661055"/>
              <a:gd name="connsiteX17" fmla="*/ 1613059 w 3485102"/>
              <a:gd name="connsiteY17" fmla="*/ 2609760 h 2661055"/>
              <a:gd name="connsiteX18" fmla="*/ 1614106 w 3485102"/>
              <a:gd name="connsiteY18" fmla="*/ 2610808 h 2661055"/>
              <a:gd name="connsiteX19" fmla="*/ 1611059 w 3485102"/>
              <a:gd name="connsiteY19" fmla="*/ 2615189 h 2661055"/>
              <a:gd name="connsiteX20" fmla="*/ 1612054 w 3485102"/>
              <a:gd name="connsiteY20" fmla="*/ 2615913 h 2661055"/>
              <a:gd name="connsiteX21" fmla="*/ 1612011 w 3485102"/>
              <a:gd name="connsiteY21" fmla="*/ 2615951 h 2661055"/>
              <a:gd name="connsiteX22" fmla="*/ 1612106 w 3485102"/>
              <a:gd name="connsiteY22" fmla="*/ 2615951 h 2661055"/>
              <a:gd name="connsiteX23" fmla="*/ 1612054 w 3485102"/>
              <a:gd name="connsiteY23" fmla="*/ 2615913 h 2661055"/>
              <a:gd name="connsiteX24" fmla="*/ 1621346 w 3485102"/>
              <a:gd name="connsiteY24" fmla="*/ 2607665 h 2661055"/>
              <a:gd name="connsiteX25" fmla="*/ 1620965 w 3485102"/>
              <a:gd name="connsiteY25" fmla="*/ 2606903 h 2661055"/>
              <a:gd name="connsiteX26" fmla="*/ 1615059 w 3485102"/>
              <a:gd name="connsiteY26" fmla="*/ 2608331 h 2661055"/>
              <a:gd name="connsiteX27" fmla="*/ 1611725 w 3485102"/>
              <a:gd name="connsiteY27" fmla="*/ 2604521 h 2661055"/>
              <a:gd name="connsiteX28" fmla="*/ 2152555 w 3485102"/>
              <a:gd name="connsiteY28" fmla="*/ 2600521 h 2661055"/>
              <a:gd name="connsiteX29" fmla="*/ 2152650 w 3485102"/>
              <a:gd name="connsiteY29" fmla="*/ 2600712 h 2661055"/>
              <a:gd name="connsiteX30" fmla="*/ 2152364 w 3485102"/>
              <a:gd name="connsiteY30" fmla="*/ 2600807 h 2661055"/>
              <a:gd name="connsiteX31" fmla="*/ 1775651 w 3485102"/>
              <a:gd name="connsiteY31" fmla="*/ 2596616 h 2661055"/>
              <a:gd name="connsiteX32" fmla="*/ 1763744 w 3485102"/>
              <a:gd name="connsiteY32" fmla="*/ 2604236 h 2661055"/>
              <a:gd name="connsiteX33" fmla="*/ 1776413 w 3485102"/>
              <a:gd name="connsiteY33" fmla="*/ 2597759 h 2661055"/>
              <a:gd name="connsiteX34" fmla="*/ 1775651 w 3485102"/>
              <a:gd name="connsiteY34" fmla="*/ 2596616 h 2661055"/>
              <a:gd name="connsiteX35" fmla="*/ 1598962 w 3485102"/>
              <a:gd name="connsiteY35" fmla="*/ 2592710 h 2661055"/>
              <a:gd name="connsiteX36" fmla="*/ 1594390 w 3485102"/>
              <a:gd name="connsiteY36" fmla="*/ 2595473 h 2661055"/>
              <a:gd name="connsiteX37" fmla="*/ 1594866 w 3485102"/>
              <a:gd name="connsiteY37" fmla="*/ 2596330 h 2661055"/>
              <a:gd name="connsiteX38" fmla="*/ 1599533 w 3485102"/>
              <a:gd name="connsiteY38" fmla="*/ 2594520 h 2661055"/>
              <a:gd name="connsiteX39" fmla="*/ 1598962 w 3485102"/>
              <a:gd name="connsiteY39" fmla="*/ 2592710 h 2661055"/>
              <a:gd name="connsiteX40" fmla="*/ 1602772 w 3485102"/>
              <a:gd name="connsiteY40" fmla="*/ 2590710 h 2661055"/>
              <a:gd name="connsiteX41" fmla="*/ 1601534 w 3485102"/>
              <a:gd name="connsiteY41" fmla="*/ 2591472 h 2661055"/>
              <a:gd name="connsiteX42" fmla="*/ 1603724 w 3485102"/>
              <a:gd name="connsiteY42" fmla="*/ 2594520 h 2661055"/>
              <a:gd name="connsiteX43" fmla="*/ 1604772 w 3485102"/>
              <a:gd name="connsiteY43" fmla="*/ 2593853 h 2661055"/>
              <a:gd name="connsiteX44" fmla="*/ 1602772 w 3485102"/>
              <a:gd name="connsiteY44" fmla="*/ 2590710 h 2661055"/>
              <a:gd name="connsiteX45" fmla="*/ 1801654 w 3485102"/>
              <a:gd name="connsiteY45" fmla="*/ 2582042 h 2661055"/>
              <a:gd name="connsiteX46" fmla="*/ 1785842 w 3485102"/>
              <a:gd name="connsiteY46" fmla="*/ 2590996 h 2661055"/>
              <a:gd name="connsiteX47" fmla="*/ 1779460 w 3485102"/>
              <a:gd name="connsiteY47" fmla="*/ 2596616 h 2661055"/>
              <a:gd name="connsiteX48" fmla="*/ 1796415 w 3485102"/>
              <a:gd name="connsiteY48" fmla="*/ 2589662 h 2661055"/>
              <a:gd name="connsiteX49" fmla="*/ 1796320 w 3485102"/>
              <a:gd name="connsiteY49" fmla="*/ 2589567 h 2661055"/>
              <a:gd name="connsiteX50" fmla="*/ 1804130 w 3485102"/>
              <a:gd name="connsiteY50" fmla="*/ 2582519 h 2661055"/>
              <a:gd name="connsiteX51" fmla="*/ 1801654 w 3485102"/>
              <a:gd name="connsiteY51" fmla="*/ 2582042 h 2661055"/>
              <a:gd name="connsiteX52" fmla="*/ 1206437 w 3485102"/>
              <a:gd name="connsiteY52" fmla="*/ 2577375 h 2661055"/>
              <a:gd name="connsiteX53" fmla="*/ 1203198 w 3485102"/>
              <a:gd name="connsiteY53" fmla="*/ 2579090 h 2661055"/>
              <a:gd name="connsiteX54" fmla="*/ 1204151 w 3485102"/>
              <a:gd name="connsiteY54" fmla="*/ 2580518 h 2661055"/>
              <a:gd name="connsiteX55" fmla="*/ 1206913 w 3485102"/>
              <a:gd name="connsiteY55" fmla="*/ 2578042 h 2661055"/>
              <a:gd name="connsiteX56" fmla="*/ 1206437 w 3485102"/>
              <a:gd name="connsiteY56" fmla="*/ 2577375 h 2661055"/>
              <a:gd name="connsiteX57" fmla="*/ 1820990 w 3485102"/>
              <a:gd name="connsiteY57" fmla="*/ 2569374 h 2661055"/>
              <a:gd name="connsiteX58" fmla="*/ 1807083 w 3485102"/>
              <a:gd name="connsiteY58" fmla="*/ 2579471 h 2661055"/>
              <a:gd name="connsiteX59" fmla="*/ 1820990 w 3485102"/>
              <a:gd name="connsiteY59" fmla="*/ 2569374 h 2661055"/>
              <a:gd name="connsiteX60" fmla="*/ 1832134 w 3485102"/>
              <a:gd name="connsiteY60" fmla="*/ 2564516 h 2661055"/>
              <a:gd name="connsiteX61" fmla="*/ 1829657 w 3485102"/>
              <a:gd name="connsiteY61" fmla="*/ 2566707 h 2661055"/>
              <a:gd name="connsiteX62" fmla="*/ 1830991 w 3485102"/>
              <a:gd name="connsiteY62" fmla="*/ 2567755 h 2661055"/>
              <a:gd name="connsiteX63" fmla="*/ 1832991 w 3485102"/>
              <a:gd name="connsiteY63" fmla="*/ 2565278 h 2661055"/>
              <a:gd name="connsiteX64" fmla="*/ 1832134 w 3485102"/>
              <a:gd name="connsiteY64" fmla="*/ 2564516 h 2661055"/>
              <a:gd name="connsiteX65" fmla="*/ 2171700 w 3485102"/>
              <a:gd name="connsiteY65" fmla="*/ 2563278 h 2661055"/>
              <a:gd name="connsiteX66" fmla="*/ 2170652 w 3485102"/>
              <a:gd name="connsiteY66" fmla="*/ 2564421 h 2661055"/>
              <a:gd name="connsiteX67" fmla="*/ 2170367 w 3485102"/>
              <a:gd name="connsiteY67" fmla="*/ 2565945 h 2661055"/>
              <a:gd name="connsiteX68" fmla="*/ 2172176 w 3485102"/>
              <a:gd name="connsiteY68" fmla="*/ 2563659 h 2661055"/>
              <a:gd name="connsiteX69" fmla="*/ 2172081 w 3485102"/>
              <a:gd name="connsiteY69" fmla="*/ 2563564 h 2661055"/>
              <a:gd name="connsiteX70" fmla="*/ 2171700 w 3485102"/>
              <a:gd name="connsiteY70" fmla="*/ 2563278 h 2661055"/>
              <a:gd name="connsiteX71" fmla="*/ 1839754 w 3485102"/>
              <a:gd name="connsiteY71" fmla="*/ 2559468 h 2661055"/>
              <a:gd name="connsiteX72" fmla="*/ 1837182 w 3485102"/>
              <a:gd name="connsiteY72" fmla="*/ 2560992 h 2661055"/>
              <a:gd name="connsiteX73" fmla="*/ 1837658 w 3485102"/>
              <a:gd name="connsiteY73" fmla="*/ 2562707 h 2661055"/>
              <a:gd name="connsiteX74" fmla="*/ 1839468 w 3485102"/>
              <a:gd name="connsiteY74" fmla="*/ 2562040 h 2661055"/>
              <a:gd name="connsiteX75" fmla="*/ 1839468 w 3485102"/>
              <a:gd name="connsiteY75" fmla="*/ 2561945 h 2661055"/>
              <a:gd name="connsiteX76" fmla="*/ 1839754 w 3485102"/>
              <a:gd name="connsiteY76" fmla="*/ 2559468 h 2661055"/>
              <a:gd name="connsiteX77" fmla="*/ 1825276 w 3485102"/>
              <a:gd name="connsiteY77" fmla="*/ 2547562 h 2661055"/>
              <a:gd name="connsiteX78" fmla="*/ 1825466 w 3485102"/>
              <a:gd name="connsiteY78" fmla="*/ 2550896 h 2661055"/>
              <a:gd name="connsiteX79" fmla="*/ 1828325 w 3485102"/>
              <a:gd name="connsiteY79" fmla="*/ 2550988 h 2661055"/>
              <a:gd name="connsiteX80" fmla="*/ 1828324 w 3485102"/>
              <a:gd name="connsiteY80" fmla="*/ 2550991 h 2661055"/>
              <a:gd name="connsiteX81" fmla="*/ 1828419 w 3485102"/>
              <a:gd name="connsiteY81" fmla="*/ 2550991 h 2661055"/>
              <a:gd name="connsiteX82" fmla="*/ 1828325 w 3485102"/>
              <a:gd name="connsiteY82" fmla="*/ 2550988 h 2661055"/>
              <a:gd name="connsiteX83" fmla="*/ 1828705 w 3485102"/>
              <a:gd name="connsiteY83" fmla="*/ 2548133 h 2661055"/>
              <a:gd name="connsiteX84" fmla="*/ 1825276 w 3485102"/>
              <a:gd name="connsiteY84" fmla="*/ 2547562 h 2661055"/>
              <a:gd name="connsiteX85" fmla="*/ 1839944 w 3485102"/>
              <a:gd name="connsiteY85" fmla="*/ 2541752 h 2661055"/>
              <a:gd name="connsiteX86" fmla="*/ 1830896 w 3485102"/>
              <a:gd name="connsiteY86" fmla="*/ 2546609 h 2661055"/>
              <a:gd name="connsiteX87" fmla="*/ 1830991 w 3485102"/>
              <a:gd name="connsiteY87" fmla="*/ 2546609 h 2661055"/>
              <a:gd name="connsiteX88" fmla="*/ 1840802 w 3485102"/>
              <a:gd name="connsiteY88" fmla="*/ 2542895 h 2661055"/>
              <a:gd name="connsiteX89" fmla="*/ 1839944 w 3485102"/>
              <a:gd name="connsiteY89" fmla="*/ 2541752 h 2661055"/>
              <a:gd name="connsiteX90" fmla="*/ 2149602 w 3485102"/>
              <a:gd name="connsiteY90" fmla="*/ 2533084 h 2661055"/>
              <a:gd name="connsiteX91" fmla="*/ 2141315 w 3485102"/>
              <a:gd name="connsiteY91" fmla="*/ 2544609 h 2661055"/>
              <a:gd name="connsiteX92" fmla="*/ 2140077 w 3485102"/>
              <a:gd name="connsiteY92" fmla="*/ 2548514 h 2661055"/>
              <a:gd name="connsiteX93" fmla="*/ 2142363 w 3485102"/>
              <a:gd name="connsiteY93" fmla="*/ 2545371 h 2661055"/>
              <a:gd name="connsiteX94" fmla="*/ 2143411 w 3485102"/>
              <a:gd name="connsiteY94" fmla="*/ 2546133 h 2661055"/>
              <a:gd name="connsiteX95" fmla="*/ 2140077 w 3485102"/>
              <a:gd name="connsiteY95" fmla="*/ 2550800 h 2661055"/>
              <a:gd name="connsiteX96" fmla="*/ 2139410 w 3485102"/>
              <a:gd name="connsiteY96" fmla="*/ 2550324 h 2661055"/>
              <a:gd name="connsiteX97" fmla="*/ 2137410 w 3485102"/>
              <a:gd name="connsiteY97" fmla="*/ 2553848 h 2661055"/>
              <a:gd name="connsiteX98" fmla="*/ 2136077 w 3485102"/>
              <a:gd name="connsiteY98" fmla="*/ 2559087 h 2661055"/>
              <a:gd name="connsiteX99" fmla="*/ 2137696 w 3485102"/>
              <a:gd name="connsiteY99" fmla="*/ 2558897 h 2661055"/>
              <a:gd name="connsiteX100" fmla="*/ 2151793 w 3485102"/>
              <a:gd name="connsiteY100" fmla="*/ 2539656 h 2661055"/>
              <a:gd name="connsiteX101" fmla="*/ 2151698 w 3485102"/>
              <a:gd name="connsiteY101" fmla="*/ 2539751 h 2661055"/>
              <a:gd name="connsiteX102" fmla="*/ 2154555 w 3485102"/>
              <a:gd name="connsiteY102" fmla="*/ 2534037 h 2661055"/>
              <a:gd name="connsiteX103" fmla="*/ 2149602 w 3485102"/>
              <a:gd name="connsiteY103" fmla="*/ 2533084 h 2661055"/>
              <a:gd name="connsiteX104" fmla="*/ 2162366 w 3485102"/>
              <a:gd name="connsiteY104" fmla="*/ 2522225 h 2661055"/>
              <a:gd name="connsiteX105" fmla="*/ 2161985 w 3485102"/>
              <a:gd name="connsiteY105" fmla="*/ 2522511 h 2661055"/>
              <a:gd name="connsiteX106" fmla="*/ 2161889 w 3485102"/>
              <a:gd name="connsiteY106" fmla="*/ 2522606 h 2661055"/>
              <a:gd name="connsiteX107" fmla="*/ 2162366 w 3485102"/>
              <a:gd name="connsiteY107" fmla="*/ 2522797 h 2661055"/>
              <a:gd name="connsiteX108" fmla="*/ 2174748 w 3485102"/>
              <a:gd name="connsiteY108" fmla="*/ 2517463 h 2661055"/>
              <a:gd name="connsiteX109" fmla="*/ 2174748 w 3485102"/>
              <a:gd name="connsiteY109" fmla="*/ 2518034 h 2661055"/>
              <a:gd name="connsiteX110" fmla="*/ 2175415 w 3485102"/>
              <a:gd name="connsiteY110" fmla="*/ 2517558 h 2661055"/>
              <a:gd name="connsiteX111" fmla="*/ 2174748 w 3485102"/>
              <a:gd name="connsiteY111" fmla="*/ 2517463 h 2661055"/>
              <a:gd name="connsiteX112" fmla="*/ 2166461 w 3485102"/>
              <a:gd name="connsiteY112" fmla="*/ 2517368 h 2661055"/>
              <a:gd name="connsiteX113" fmla="*/ 2166390 w 3485102"/>
              <a:gd name="connsiteY113" fmla="*/ 2517510 h 2661055"/>
              <a:gd name="connsiteX114" fmla="*/ 2164652 w 3485102"/>
              <a:gd name="connsiteY114" fmla="*/ 2518987 h 2661055"/>
              <a:gd name="connsiteX115" fmla="*/ 2164842 w 3485102"/>
              <a:gd name="connsiteY115" fmla="*/ 2519178 h 2661055"/>
              <a:gd name="connsiteX116" fmla="*/ 2165604 w 3485102"/>
              <a:gd name="connsiteY116" fmla="*/ 2519082 h 2661055"/>
              <a:gd name="connsiteX117" fmla="*/ 2166390 w 3485102"/>
              <a:gd name="connsiteY117" fmla="*/ 2517510 h 2661055"/>
              <a:gd name="connsiteX118" fmla="*/ 2166557 w 3485102"/>
              <a:gd name="connsiteY118" fmla="*/ 2517368 h 2661055"/>
              <a:gd name="connsiteX119" fmla="*/ 1981391 w 3485102"/>
              <a:gd name="connsiteY119" fmla="*/ 2514510 h 2661055"/>
              <a:gd name="connsiteX120" fmla="*/ 1980057 w 3485102"/>
              <a:gd name="connsiteY120" fmla="*/ 2520130 h 2661055"/>
              <a:gd name="connsiteX121" fmla="*/ 1981010 w 3485102"/>
              <a:gd name="connsiteY121" fmla="*/ 2520320 h 2661055"/>
              <a:gd name="connsiteX122" fmla="*/ 1984058 w 3485102"/>
              <a:gd name="connsiteY122" fmla="*/ 2519178 h 2661055"/>
              <a:gd name="connsiteX123" fmla="*/ 1981391 w 3485102"/>
              <a:gd name="connsiteY123" fmla="*/ 2514510 h 2661055"/>
              <a:gd name="connsiteX124" fmla="*/ 2223421 w 3485102"/>
              <a:gd name="connsiteY124" fmla="*/ 2510795 h 2661055"/>
              <a:gd name="connsiteX125" fmla="*/ 2216372 w 3485102"/>
              <a:gd name="connsiteY125" fmla="*/ 2512700 h 2661055"/>
              <a:gd name="connsiteX126" fmla="*/ 2206276 w 3485102"/>
              <a:gd name="connsiteY126" fmla="*/ 2528321 h 2661055"/>
              <a:gd name="connsiteX127" fmla="*/ 2212181 w 3485102"/>
              <a:gd name="connsiteY127" fmla="*/ 2521845 h 2661055"/>
              <a:gd name="connsiteX128" fmla="*/ 2214086 w 3485102"/>
              <a:gd name="connsiteY128" fmla="*/ 2519558 h 2661055"/>
              <a:gd name="connsiteX129" fmla="*/ 2214182 w 3485102"/>
              <a:gd name="connsiteY129" fmla="*/ 2519558 h 2661055"/>
              <a:gd name="connsiteX130" fmla="*/ 2223421 w 3485102"/>
              <a:gd name="connsiteY130" fmla="*/ 2510795 h 2661055"/>
              <a:gd name="connsiteX131" fmla="*/ 1977771 w 3485102"/>
              <a:gd name="connsiteY131" fmla="*/ 2510129 h 2661055"/>
              <a:gd name="connsiteX132" fmla="*/ 1975676 w 3485102"/>
              <a:gd name="connsiteY132" fmla="*/ 2512034 h 2661055"/>
              <a:gd name="connsiteX133" fmla="*/ 1975676 w 3485102"/>
              <a:gd name="connsiteY133" fmla="*/ 2512129 h 2661055"/>
              <a:gd name="connsiteX134" fmla="*/ 1980248 w 3485102"/>
              <a:gd name="connsiteY134" fmla="*/ 2513081 h 2661055"/>
              <a:gd name="connsiteX135" fmla="*/ 1978057 w 3485102"/>
              <a:gd name="connsiteY135" fmla="*/ 2511272 h 2661055"/>
              <a:gd name="connsiteX136" fmla="*/ 1977771 w 3485102"/>
              <a:gd name="connsiteY136" fmla="*/ 2510129 h 2661055"/>
              <a:gd name="connsiteX137" fmla="*/ 1376267 w 3485102"/>
              <a:gd name="connsiteY137" fmla="*/ 2509367 h 2661055"/>
              <a:gd name="connsiteX138" fmla="*/ 1373696 w 3485102"/>
              <a:gd name="connsiteY138" fmla="*/ 2511367 h 2661055"/>
              <a:gd name="connsiteX139" fmla="*/ 1374077 w 3485102"/>
              <a:gd name="connsiteY139" fmla="*/ 2511843 h 2661055"/>
              <a:gd name="connsiteX140" fmla="*/ 1376648 w 3485102"/>
              <a:gd name="connsiteY140" fmla="*/ 2509938 h 2661055"/>
              <a:gd name="connsiteX141" fmla="*/ 1376267 w 3485102"/>
              <a:gd name="connsiteY141" fmla="*/ 2509367 h 2661055"/>
              <a:gd name="connsiteX142" fmla="*/ 1888141 w 3485102"/>
              <a:gd name="connsiteY142" fmla="*/ 2508795 h 2661055"/>
              <a:gd name="connsiteX143" fmla="*/ 1868043 w 3485102"/>
              <a:gd name="connsiteY143" fmla="*/ 2524130 h 2661055"/>
              <a:gd name="connsiteX144" fmla="*/ 1868996 w 3485102"/>
              <a:gd name="connsiteY144" fmla="*/ 2525654 h 2661055"/>
              <a:gd name="connsiteX145" fmla="*/ 1871948 w 3485102"/>
              <a:gd name="connsiteY145" fmla="*/ 2524607 h 2661055"/>
              <a:gd name="connsiteX146" fmla="*/ 1887379 w 3485102"/>
              <a:gd name="connsiteY146" fmla="*/ 2513272 h 2661055"/>
              <a:gd name="connsiteX147" fmla="*/ 1888141 w 3485102"/>
              <a:gd name="connsiteY147" fmla="*/ 2508795 h 2661055"/>
              <a:gd name="connsiteX148" fmla="*/ 1918240 w 3485102"/>
              <a:gd name="connsiteY148" fmla="*/ 2508605 h 2661055"/>
              <a:gd name="connsiteX149" fmla="*/ 1915859 w 3485102"/>
              <a:gd name="connsiteY149" fmla="*/ 2508890 h 2661055"/>
              <a:gd name="connsiteX150" fmla="*/ 1916144 w 3485102"/>
              <a:gd name="connsiteY150" fmla="*/ 2510224 h 2661055"/>
              <a:gd name="connsiteX151" fmla="*/ 1917668 w 3485102"/>
              <a:gd name="connsiteY151" fmla="*/ 2509843 h 2661055"/>
              <a:gd name="connsiteX152" fmla="*/ 1918240 w 3485102"/>
              <a:gd name="connsiteY152" fmla="*/ 2508605 h 2661055"/>
              <a:gd name="connsiteX153" fmla="*/ 1536287 w 3485102"/>
              <a:gd name="connsiteY153" fmla="*/ 2506223 h 2661055"/>
              <a:gd name="connsiteX154" fmla="*/ 1533906 w 3485102"/>
              <a:gd name="connsiteY154" fmla="*/ 2509271 h 2661055"/>
              <a:gd name="connsiteX155" fmla="*/ 1534763 w 3485102"/>
              <a:gd name="connsiteY155" fmla="*/ 2509938 h 2661055"/>
              <a:gd name="connsiteX156" fmla="*/ 1534763 w 3485102"/>
              <a:gd name="connsiteY156" fmla="*/ 2510033 h 2661055"/>
              <a:gd name="connsiteX157" fmla="*/ 1537335 w 3485102"/>
              <a:gd name="connsiteY157" fmla="*/ 2507081 h 2661055"/>
              <a:gd name="connsiteX158" fmla="*/ 1536287 w 3485102"/>
              <a:gd name="connsiteY158" fmla="*/ 2506223 h 2661055"/>
              <a:gd name="connsiteX159" fmla="*/ 1164241 w 3485102"/>
              <a:gd name="connsiteY159" fmla="*/ 2501747 h 2661055"/>
              <a:gd name="connsiteX160" fmla="*/ 1154716 w 3485102"/>
              <a:gd name="connsiteY160" fmla="*/ 2506890 h 2661055"/>
              <a:gd name="connsiteX161" fmla="*/ 1164241 w 3485102"/>
              <a:gd name="connsiteY161" fmla="*/ 2501747 h 2661055"/>
              <a:gd name="connsiteX162" fmla="*/ 1866995 w 3485102"/>
              <a:gd name="connsiteY162" fmla="*/ 2499461 h 2661055"/>
              <a:gd name="connsiteX163" fmla="*/ 1862614 w 3485102"/>
              <a:gd name="connsiteY163" fmla="*/ 2507081 h 2661055"/>
              <a:gd name="connsiteX164" fmla="*/ 1870710 w 3485102"/>
              <a:gd name="connsiteY164" fmla="*/ 2501651 h 2661055"/>
              <a:gd name="connsiteX165" fmla="*/ 1867091 w 3485102"/>
              <a:gd name="connsiteY165" fmla="*/ 2499461 h 2661055"/>
              <a:gd name="connsiteX166" fmla="*/ 1892903 w 3485102"/>
              <a:gd name="connsiteY166" fmla="*/ 2498603 h 2661055"/>
              <a:gd name="connsiteX167" fmla="*/ 1888331 w 3485102"/>
              <a:gd name="connsiteY167" fmla="*/ 2500032 h 2661055"/>
              <a:gd name="connsiteX168" fmla="*/ 1872425 w 3485102"/>
              <a:gd name="connsiteY168" fmla="*/ 2510224 h 2661055"/>
              <a:gd name="connsiteX169" fmla="*/ 1862233 w 3485102"/>
              <a:gd name="connsiteY169" fmla="*/ 2518130 h 2661055"/>
              <a:gd name="connsiteX170" fmla="*/ 1866995 w 3485102"/>
              <a:gd name="connsiteY170" fmla="*/ 2519844 h 2661055"/>
              <a:gd name="connsiteX171" fmla="*/ 1877282 w 3485102"/>
              <a:gd name="connsiteY171" fmla="*/ 2511272 h 2661055"/>
              <a:gd name="connsiteX172" fmla="*/ 1893094 w 3485102"/>
              <a:gd name="connsiteY172" fmla="*/ 2502223 h 2661055"/>
              <a:gd name="connsiteX173" fmla="*/ 1894618 w 3485102"/>
              <a:gd name="connsiteY173" fmla="*/ 2500318 h 2661055"/>
              <a:gd name="connsiteX174" fmla="*/ 1892903 w 3485102"/>
              <a:gd name="connsiteY174" fmla="*/ 2498603 h 2661055"/>
              <a:gd name="connsiteX175" fmla="*/ 2229136 w 3485102"/>
              <a:gd name="connsiteY175" fmla="*/ 2496889 h 2661055"/>
              <a:gd name="connsiteX176" fmla="*/ 2227802 w 3485102"/>
              <a:gd name="connsiteY176" fmla="*/ 2500128 h 2661055"/>
              <a:gd name="connsiteX177" fmla="*/ 2228486 w 3485102"/>
              <a:gd name="connsiteY177" fmla="*/ 2500384 h 2661055"/>
              <a:gd name="connsiteX178" fmla="*/ 2228469 w 3485102"/>
              <a:gd name="connsiteY178" fmla="*/ 2500413 h 2661055"/>
              <a:gd name="connsiteX179" fmla="*/ 2228564 w 3485102"/>
              <a:gd name="connsiteY179" fmla="*/ 2500413 h 2661055"/>
              <a:gd name="connsiteX180" fmla="*/ 2228486 w 3485102"/>
              <a:gd name="connsiteY180" fmla="*/ 2500384 h 2661055"/>
              <a:gd name="connsiteX181" fmla="*/ 2230184 w 3485102"/>
              <a:gd name="connsiteY181" fmla="*/ 2497365 h 2661055"/>
              <a:gd name="connsiteX182" fmla="*/ 2229136 w 3485102"/>
              <a:gd name="connsiteY182" fmla="*/ 2496889 h 2661055"/>
              <a:gd name="connsiteX183" fmla="*/ 1181957 w 3485102"/>
              <a:gd name="connsiteY183" fmla="*/ 2496603 h 2661055"/>
              <a:gd name="connsiteX184" fmla="*/ 1176719 w 3485102"/>
              <a:gd name="connsiteY184" fmla="*/ 2500223 h 2661055"/>
              <a:gd name="connsiteX185" fmla="*/ 1177862 w 3485102"/>
              <a:gd name="connsiteY185" fmla="*/ 2501461 h 2661055"/>
              <a:gd name="connsiteX186" fmla="*/ 1182529 w 3485102"/>
              <a:gd name="connsiteY186" fmla="*/ 2497270 h 2661055"/>
              <a:gd name="connsiteX187" fmla="*/ 1181957 w 3485102"/>
              <a:gd name="connsiteY187" fmla="*/ 2496603 h 2661055"/>
              <a:gd name="connsiteX188" fmla="*/ 1908905 w 3485102"/>
              <a:gd name="connsiteY188" fmla="*/ 2488316 h 2661055"/>
              <a:gd name="connsiteX189" fmla="*/ 1906429 w 3485102"/>
              <a:gd name="connsiteY189" fmla="*/ 2492603 h 2661055"/>
              <a:gd name="connsiteX190" fmla="*/ 1903762 w 3485102"/>
              <a:gd name="connsiteY190" fmla="*/ 2497460 h 2661055"/>
              <a:gd name="connsiteX191" fmla="*/ 1892046 w 3485102"/>
              <a:gd name="connsiteY191" fmla="*/ 2505842 h 2661055"/>
              <a:gd name="connsiteX192" fmla="*/ 1892618 w 3485102"/>
              <a:gd name="connsiteY192" fmla="*/ 2507557 h 2661055"/>
              <a:gd name="connsiteX193" fmla="*/ 1895666 w 3485102"/>
              <a:gd name="connsiteY193" fmla="*/ 2507176 h 2661055"/>
              <a:gd name="connsiteX194" fmla="*/ 1898809 w 3485102"/>
              <a:gd name="connsiteY194" fmla="*/ 2504890 h 2661055"/>
              <a:gd name="connsiteX195" fmla="*/ 1913192 w 3485102"/>
              <a:gd name="connsiteY195" fmla="*/ 2497746 h 2661055"/>
              <a:gd name="connsiteX196" fmla="*/ 1913096 w 3485102"/>
              <a:gd name="connsiteY196" fmla="*/ 2497841 h 2661055"/>
              <a:gd name="connsiteX197" fmla="*/ 1914144 w 3485102"/>
              <a:gd name="connsiteY197" fmla="*/ 2497079 h 2661055"/>
              <a:gd name="connsiteX198" fmla="*/ 1913382 w 3485102"/>
              <a:gd name="connsiteY198" fmla="*/ 2495841 h 2661055"/>
              <a:gd name="connsiteX199" fmla="*/ 1910810 w 3485102"/>
              <a:gd name="connsiteY199" fmla="*/ 2492031 h 2661055"/>
              <a:gd name="connsiteX200" fmla="*/ 1908524 w 3485102"/>
              <a:gd name="connsiteY200" fmla="*/ 2492888 h 2661055"/>
              <a:gd name="connsiteX201" fmla="*/ 1909763 w 3485102"/>
              <a:gd name="connsiteY201" fmla="*/ 2490317 h 2661055"/>
              <a:gd name="connsiteX202" fmla="*/ 1908905 w 3485102"/>
              <a:gd name="connsiteY202" fmla="*/ 2488316 h 2661055"/>
              <a:gd name="connsiteX203" fmla="*/ 2315528 w 3485102"/>
              <a:gd name="connsiteY203" fmla="*/ 2486983 h 2661055"/>
              <a:gd name="connsiteX204" fmla="*/ 2314575 w 3485102"/>
              <a:gd name="connsiteY204" fmla="*/ 2488507 h 2661055"/>
              <a:gd name="connsiteX205" fmla="*/ 2315147 w 3485102"/>
              <a:gd name="connsiteY205" fmla="*/ 2488221 h 2661055"/>
              <a:gd name="connsiteX206" fmla="*/ 2315528 w 3485102"/>
              <a:gd name="connsiteY206" fmla="*/ 2486983 h 2661055"/>
              <a:gd name="connsiteX207" fmla="*/ 2122837 w 3485102"/>
              <a:gd name="connsiteY207" fmla="*/ 2481458 h 2661055"/>
              <a:gd name="connsiteX208" fmla="*/ 2115122 w 3485102"/>
              <a:gd name="connsiteY208" fmla="*/ 2491174 h 2661055"/>
              <a:gd name="connsiteX209" fmla="*/ 2115217 w 3485102"/>
              <a:gd name="connsiteY209" fmla="*/ 2491269 h 2661055"/>
              <a:gd name="connsiteX210" fmla="*/ 2115026 w 3485102"/>
              <a:gd name="connsiteY210" fmla="*/ 2491460 h 2661055"/>
              <a:gd name="connsiteX211" fmla="*/ 2114550 w 3485102"/>
              <a:gd name="connsiteY211" fmla="*/ 2492984 h 2661055"/>
              <a:gd name="connsiteX212" fmla="*/ 2110550 w 3485102"/>
              <a:gd name="connsiteY212" fmla="*/ 2502223 h 2661055"/>
              <a:gd name="connsiteX213" fmla="*/ 2109216 w 3485102"/>
              <a:gd name="connsiteY213" fmla="*/ 2507462 h 2661055"/>
              <a:gd name="connsiteX214" fmla="*/ 2110835 w 3485102"/>
              <a:gd name="connsiteY214" fmla="*/ 2507271 h 2661055"/>
              <a:gd name="connsiteX215" fmla="*/ 2115407 w 3485102"/>
              <a:gd name="connsiteY215" fmla="*/ 2501080 h 2661055"/>
              <a:gd name="connsiteX216" fmla="*/ 2112359 w 3485102"/>
              <a:gd name="connsiteY216" fmla="*/ 2502795 h 2661055"/>
              <a:gd name="connsiteX217" fmla="*/ 2116169 w 3485102"/>
              <a:gd name="connsiteY217" fmla="*/ 2500032 h 2661055"/>
              <a:gd name="connsiteX218" fmla="*/ 2124837 w 3485102"/>
              <a:gd name="connsiteY218" fmla="*/ 2488031 h 2661055"/>
              <a:gd name="connsiteX219" fmla="*/ 2124932 w 3485102"/>
              <a:gd name="connsiteY219" fmla="*/ 2488126 h 2661055"/>
              <a:gd name="connsiteX220" fmla="*/ 2127790 w 3485102"/>
              <a:gd name="connsiteY220" fmla="*/ 2482411 h 2661055"/>
              <a:gd name="connsiteX221" fmla="*/ 2122837 w 3485102"/>
              <a:gd name="connsiteY221" fmla="*/ 2481458 h 2661055"/>
              <a:gd name="connsiteX222" fmla="*/ 1897475 w 3485102"/>
              <a:gd name="connsiteY222" fmla="*/ 2480696 h 2661055"/>
              <a:gd name="connsiteX223" fmla="*/ 1888427 w 3485102"/>
              <a:gd name="connsiteY223" fmla="*/ 2494317 h 2661055"/>
              <a:gd name="connsiteX224" fmla="*/ 1899380 w 3485102"/>
              <a:gd name="connsiteY224" fmla="*/ 2488507 h 2661055"/>
              <a:gd name="connsiteX225" fmla="*/ 1899095 w 3485102"/>
              <a:gd name="connsiteY225" fmla="*/ 2481268 h 2661055"/>
              <a:gd name="connsiteX226" fmla="*/ 1897475 w 3485102"/>
              <a:gd name="connsiteY226" fmla="*/ 2480696 h 2661055"/>
              <a:gd name="connsiteX227" fmla="*/ 1410081 w 3485102"/>
              <a:gd name="connsiteY227" fmla="*/ 2478601 h 2661055"/>
              <a:gd name="connsiteX228" fmla="*/ 1402366 w 3485102"/>
              <a:gd name="connsiteY228" fmla="*/ 2482601 h 2661055"/>
              <a:gd name="connsiteX229" fmla="*/ 1400461 w 3485102"/>
              <a:gd name="connsiteY229" fmla="*/ 2479363 h 2661055"/>
              <a:gd name="connsiteX230" fmla="*/ 1396651 w 3485102"/>
              <a:gd name="connsiteY230" fmla="*/ 2484602 h 2661055"/>
              <a:gd name="connsiteX231" fmla="*/ 1395317 w 3485102"/>
              <a:gd name="connsiteY231" fmla="*/ 2487459 h 2661055"/>
              <a:gd name="connsiteX232" fmla="*/ 1381030 w 3485102"/>
              <a:gd name="connsiteY232" fmla="*/ 2495746 h 2661055"/>
              <a:gd name="connsiteX233" fmla="*/ 1369028 w 3485102"/>
              <a:gd name="connsiteY233" fmla="*/ 2502795 h 2661055"/>
              <a:gd name="connsiteX234" fmla="*/ 1369409 w 3485102"/>
              <a:gd name="connsiteY234" fmla="*/ 2508414 h 2661055"/>
              <a:gd name="connsiteX235" fmla="*/ 1375124 w 3485102"/>
              <a:gd name="connsiteY235" fmla="*/ 2503366 h 2661055"/>
              <a:gd name="connsiteX236" fmla="*/ 1377887 w 3485102"/>
              <a:gd name="connsiteY236" fmla="*/ 2501651 h 2661055"/>
              <a:gd name="connsiteX237" fmla="*/ 1385221 w 3485102"/>
              <a:gd name="connsiteY237" fmla="*/ 2498984 h 2661055"/>
              <a:gd name="connsiteX238" fmla="*/ 1407319 w 3485102"/>
              <a:gd name="connsiteY238" fmla="*/ 2482887 h 2661055"/>
              <a:gd name="connsiteX239" fmla="*/ 1407509 w 3485102"/>
              <a:gd name="connsiteY239" fmla="*/ 2483078 h 2661055"/>
              <a:gd name="connsiteX240" fmla="*/ 1410938 w 3485102"/>
              <a:gd name="connsiteY240" fmla="*/ 2479553 h 2661055"/>
              <a:gd name="connsiteX241" fmla="*/ 1410081 w 3485102"/>
              <a:gd name="connsiteY241" fmla="*/ 2478601 h 2661055"/>
              <a:gd name="connsiteX242" fmla="*/ 1905857 w 3485102"/>
              <a:gd name="connsiteY242" fmla="*/ 2476791 h 2661055"/>
              <a:gd name="connsiteX243" fmla="*/ 1903571 w 3485102"/>
              <a:gd name="connsiteY243" fmla="*/ 2480411 h 2661055"/>
              <a:gd name="connsiteX244" fmla="*/ 1904143 w 3485102"/>
              <a:gd name="connsiteY244" fmla="*/ 2481458 h 2661055"/>
              <a:gd name="connsiteX245" fmla="*/ 1906810 w 3485102"/>
              <a:gd name="connsiteY245" fmla="*/ 2479077 h 2661055"/>
              <a:gd name="connsiteX246" fmla="*/ 1905857 w 3485102"/>
              <a:gd name="connsiteY246" fmla="*/ 2476791 h 2661055"/>
              <a:gd name="connsiteX247" fmla="*/ 2127980 w 3485102"/>
              <a:gd name="connsiteY247" fmla="*/ 2476220 h 2661055"/>
              <a:gd name="connsiteX248" fmla="*/ 2127980 w 3485102"/>
              <a:gd name="connsiteY248" fmla="*/ 2476696 h 2661055"/>
              <a:gd name="connsiteX249" fmla="*/ 2128457 w 3485102"/>
              <a:gd name="connsiteY249" fmla="*/ 2476410 h 2661055"/>
              <a:gd name="connsiteX250" fmla="*/ 2127980 w 3485102"/>
              <a:gd name="connsiteY250" fmla="*/ 2476220 h 2661055"/>
              <a:gd name="connsiteX251" fmla="*/ 2135219 w 3485102"/>
              <a:gd name="connsiteY251" fmla="*/ 2471076 h 2661055"/>
              <a:gd name="connsiteX252" fmla="*/ 2135219 w 3485102"/>
              <a:gd name="connsiteY252" fmla="*/ 2471267 h 2661055"/>
              <a:gd name="connsiteX253" fmla="*/ 2135505 w 3485102"/>
              <a:gd name="connsiteY253" fmla="*/ 2471267 h 2661055"/>
              <a:gd name="connsiteX254" fmla="*/ 2135505 w 3485102"/>
              <a:gd name="connsiteY254" fmla="*/ 2471076 h 2661055"/>
              <a:gd name="connsiteX255" fmla="*/ 2135219 w 3485102"/>
              <a:gd name="connsiteY255" fmla="*/ 2471076 h 2661055"/>
              <a:gd name="connsiteX256" fmla="*/ 2078736 w 3485102"/>
              <a:gd name="connsiteY256" fmla="*/ 2471076 h 2661055"/>
              <a:gd name="connsiteX257" fmla="*/ 2078736 w 3485102"/>
              <a:gd name="connsiteY257" fmla="*/ 2471362 h 2661055"/>
              <a:gd name="connsiteX258" fmla="*/ 2079022 w 3485102"/>
              <a:gd name="connsiteY258" fmla="*/ 2471076 h 2661055"/>
              <a:gd name="connsiteX259" fmla="*/ 2078736 w 3485102"/>
              <a:gd name="connsiteY259" fmla="*/ 2471076 h 2661055"/>
              <a:gd name="connsiteX260" fmla="*/ 2363153 w 3485102"/>
              <a:gd name="connsiteY260" fmla="*/ 2461837 h 2661055"/>
              <a:gd name="connsiteX261" fmla="*/ 2324291 w 3485102"/>
              <a:gd name="connsiteY261" fmla="*/ 2483078 h 2661055"/>
              <a:gd name="connsiteX262" fmla="*/ 2363153 w 3485102"/>
              <a:gd name="connsiteY262" fmla="*/ 2461837 h 2661055"/>
              <a:gd name="connsiteX263" fmla="*/ 1949482 w 3485102"/>
              <a:gd name="connsiteY263" fmla="*/ 2459932 h 2661055"/>
              <a:gd name="connsiteX264" fmla="*/ 1948815 w 3485102"/>
              <a:gd name="connsiteY264" fmla="*/ 2460408 h 2661055"/>
              <a:gd name="connsiteX265" fmla="*/ 1950149 w 3485102"/>
              <a:gd name="connsiteY265" fmla="*/ 2460694 h 2661055"/>
              <a:gd name="connsiteX266" fmla="*/ 1949482 w 3485102"/>
              <a:gd name="connsiteY266" fmla="*/ 2459932 h 2661055"/>
              <a:gd name="connsiteX267" fmla="*/ 2368296 w 3485102"/>
              <a:gd name="connsiteY267" fmla="*/ 2459456 h 2661055"/>
              <a:gd name="connsiteX268" fmla="*/ 2367725 w 3485102"/>
              <a:gd name="connsiteY268" fmla="*/ 2459741 h 2661055"/>
              <a:gd name="connsiteX269" fmla="*/ 2368296 w 3485102"/>
              <a:gd name="connsiteY269" fmla="*/ 2459932 h 2661055"/>
              <a:gd name="connsiteX270" fmla="*/ 1956816 w 3485102"/>
              <a:gd name="connsiteY270" fmla="*/ 2455170 h 2661055"/>
              <a:gd name="connsiteX271" fmla="*/ 1954340 w 3485102"/>
              <a:gd name="connsiteY271" fmla="*/ 2456408 h 2661055"/>
              <a:gd name="connsiteX272" fmla="*/ 1954798 w 3485102"/>
              <a:gd name="connsiteY272" fmla="*/ 2457325 h 2661055"/>
              <a:gd name="connsiteX273" fmla="*/ 1954721 w 3485102"/>
              <a:gd name="connsiteY273" fmla="*/ 2457360 h 2661055"/>
              <a:gd name="connsiteX274" fmla="*/ 1954816 w 3485102"/>
              <a:gd name="connsiteY274" fmla="*/ 2457360 h 2661055"/>
              <a:gd name="connsiteX275" fmla="*/ 1954798 w 3485102"/>
              <a:gd name="connsiteY275" fmla="*/ 2457325 h 2661055"/>
              <a:gd name="connsiteX276" fmla="*/ 1957197 w 3485102"/>
              <a:gd name="connsiteY276" fmla="*/ 2456217 h 2661055"/>
              <a:gd name="connsiteX277" fmla="*/ 1956816 w 3485102"/>
              <a:gd name="connsiteY277" fmla="*/ 2455170 h 2661055"/>
              <a:gd name="connsiteX278" fmla="*/ 1956626 w 3485102"/>
              <a:gd name="connsiteY278" fmla="*/ 2440882 h 2661055"/>
              <a:gd name="connsiteX279" fmla="*/ 1956054 w 3485102"/>
              <a:gd name="connsiteY279" fmla="*/ 2441930 h 2661055"/>
              <a:gd name="connsiteX280" fmla="*/ 1956773 w 3485102"/>
              <a:gd name="connsiteY280" fmla="*/ 2442558 h 2661055"/>
              <a:gd name="connsiteX281" fmla="*/ 1956721 w 3485102"/>
              <a:gd name="connsiteY281" fmla="*/ 2442596 h 2661055"/>
              <a:gd name="connsiteX282" fmla="*/ 1956816 w 3485102"/>
              <a:gd name="connsiteY282" fmla="*/ 2442596 h 2661055"/>
              <a:gd name="connsiteX283" fmla="*/ 1956773 w 3485102"/>
              <a:gd name="connsiteY283" fmla="*/ 2442558 h 2661055"/>
              <a:gd name="connsiteX284" fmla="*/ 1958150 w 3485102"/>
              <a:gd name="connsiteY284" fmla="*/ 2441549 h 2661055"/>
              <a:gd name="connsiteX285" fmla="*/ 1956626 w 3485102"/>
              <a:gd name="connsiteY285" fmla="*/ 2440882 h 2661055"/>
              <a:gd name="connsiteX286" fmla="*/ 1091660 w 3485102"/>
              <a:gd name="connsiteY286" fmla="*/ 2433833 h 2661055"/>
              <a:gd name="connsiteX287" fmla="*/ 1091660 w 3485102"/>
              <a:gd name="connsiteY287" fmla="*/ 2434405 h 2661055"/>
              <a:gd name="connsiteX288" fmla="*/ 1092232 w 3485102"/>
              <a:gd name="connsiteY288" fmla="*/ 2434024 h 2661055"/>
              <a:gd name="connsiteX289" fmla="*/ 1091660 w 3485102"/>
              <a:gd name="connsiteY289" fmla="*/ 2433833 h 2661055"/>
              <a:gd name="connsiteX290" fmla="*/ 2037017 w 3485102"/>
              <a:gd name="connsiteY290" fmla="*/ 2433738 h 2661055"/>
              <a:gd name="connsiteX291" fmla="*/ 2036445 w 3485102"/>
              <a:gd name="connsiteY291" fmla="*/ 2434881 h 2661055"/>
              <a:gd name="connsiteX292" fmla="*/ 2036540 w 3485102"/>
              <a:gd name="connsiteY292" fmla="*/ 2434881 h 2661055"/>
              <a:gd name="connsiteX293" fmla="*/ 2037969 w 3485102"/>
              <a:gd name="connsiteY293" fmla="*/ 2434214 h 2661055"/>
              <a:gd name="connsiteX294" fmla="*/ 2037017 w 3485102"/>
              <a:gd name="connsiteY294" fmla="*/ 2433738 h 2661055"/>
              <a:gd name="connsiteX295" fmla="*/ 1149191 w 3485102"/>
              <a:gd name="connsiteY295" fmla="*/ 2433643 h 2661055"/>
              <a:gd name="connsiteX296" fmla="*/ 1146905 w 3485102"/>
              <a:gd name="connsiteY296" fmla="*/ 2435548 h 2661055"/>
              <a:gd name="connsiteX297" fmla="*/ 1149001 w 3485102"/>
              <a:gd name="connsiteY297" fmla="*/ 2433833 h 2661055"/>
              <a:gd name="connsiteX298" fmla="*/ 1149191 w 3485102"/>
              <a:gd name="connsiteY298" fmla="*/ 2433643 h 2661055"/>
              <a:gd name="connsiteX299" fmla="*/ 2034064 w 3485102"/>
              <a:gd name="connsiteY299" fmla="*/ 2429928 h 2661055"/>
              <a:gd name="connsiteX300" fmla="*/ 2034064 w 3485102"/>
              <a:gd name="connsiteY300" fmla="*/ 2430595 h 2661055"/>
              <a:gd name="connsiteX301" fmla="*/ 2034254 w 3485102"/>
              <a:gd name="connsiteY301" fmla="*/ 2430404 h 2661055"/>
              <a:gd name="connsiteX302" fmla="*/ 2034064 w 3485102"/>
              <a:gd name="connsiteY302" fmla="*/ 2429928 h 2661055"/>
              <a:gd name="connsiteX303" fmla="*/ 1996345 w 3485102"/>
              <a:gd name="connsiteY303" fmla="*/ 2426690 h 2661055"/>
              <a:gd name="connsiteX304" fmla="*/ 1991963 w 3485102"/>
              <a:gd name="connsiteY304" fmla="*/ 2429642 h 2661055"/>
              <a:gd name="connsiteX305" fmla="*/ 1992344 w 3485102"/>
              <a:gd name="connsiteY305" fmla="*/ 2429071 h 2661055"/>
              <a:gd name="connsiteX306" fmla="*/ 1963484 w 3485102"/>
              <a:gd name="connsiteY306" fmla="*/ 2449645 h 2661055"/>
              <a:gd name="connsiteX307" fmla="*/ 1959674 w 3485102"/>
              <a:gd name="connsiteY307" fmla="*/ 2453360 h 2661055"/>
              <a:gd name="connsiteX308" fmla="*/ 1966531 w 3485102"/>
              <a:gd name="connsiteY308" fmla="*/ 2453931 h 2661055"/>
              <a:gd name="connsiteX309" fmla="*/ 1977295 w 3485102"/>
              <a:gd name="connsiteY309" fmla="*/ 2446597 h 2661055"/>
              <a:gd name="connsiteX310" fmla="*/ 1974628 w 3485102"/>
              <a:gd name="connsiteY310" fmla="*/ 2454026 h 2661055"/>
              <a:gd name="connsiteX311" fmla="*/ 1977676 w 3485102"/>
              <a:gd name="connsiteY311" fmla="*/ 2453931 h 2661055"/>
              <a:gd name="connsiteX312" fmla="*/ 1981867 w 3485102"/>
              <a:gd name="connsiteY312" fmla="*/ 2448883 h 2661055"/>
              <a:gd name="connsiteX313" fmla="*/ 1981962 w 3485102"/>
              <a:gd name="connsiteY313" fmla="*/ 2447645 h 2661055"/>
              <a:gd name="connsiteX314" fmla="*/ 1983486 w 3485102"/>
              <a:gd name="connsiteY314" fmla="*/ 2446978 h 2661055"/>
              <a:gd name="connsiteX315" fmla="*/ 1983677 w 3485102"/>
              <a:gd name="connsiteY315" fmla="*/ 2446692 h 2661055"/>
              <a:gd name="connsiteX316" fmla="*/ 1987391 w 3485102"/>
              <a:gd name="connsiteY316" fmla="*/ 2443358 h 2661055"/>
              <a:gd name="connsiteX317" fmla="*/ 1991582 w 3485102"/>
              <a:gd name="connsiteY317" fmla="*/ 2441644 h 2661055"/>
              <a:gd name="connsiteX318" fmla="*/ 1995106 w 3485102"/>
              <a:gd name="connsiteY318" fmla="*/ 2439453 h 2661055"/>
              <a:gd name="connsiteX319" fmla="*/ 1995678 w 3485102"/>
              <a:gd name="connsiteY319" fmla="*/ 2438501 h 2661055"/>
              <a:gd name="connsiteX320" fmla="*/ 2002917 w 3485102"/>
              <a:gd name="connsiteY320" fmla="*/ 2431643 h 2661055"/>
              <a:gd name="connsiteX321" fmla="*/ 2003012 w 3485102"/>
              <a:gd name="connsiteY321" fmla="*/ 2431738 h 2661055"/>
              <a:gd name="connsiteX322" fmla="*/ 2004727 w 3485102"/>
              <a:gd name="connsiteY322" fmla="*/ 2429642 h 2661055"/>
              <a:gd name="connsiteX323" fmla="*/ 2002917 w 3485102"/>
              <a:gd name="connsiteY323" fmla="*/ 2430785 h 2661055"/>
              <a:gd name="connsiteX324" fmla="*/ 1997202 w 3485102"/>
              <a:gd name="connsiteY324" fmla="*/ 2426690 h 2661055"/>
              <a:gd name="connsiteX325" fmla="*/ 1996345 w 3485102"/>
              <a:gd name="connsiteY325" fmla="*/ 2426690 h 2661055"/>
              <a:gd name="connsiteX326" fmla="*/ 2081689 w 3485102"/>
              <a:gd name="connsiteY326" fmla="*/ 2425832 h 2661055"/>
              <a:gd name="connsiteX327" fmla="*/ 2079403 w 3485102"/>
              <a:gd name="connsiteY327" fmla="*/ 2426690 h 2661055"/>
              <a:gd name="connsiteX328" fmla="*/ 2074355 w 3485102"/>
              <a:gd name="connsiteY328" fmla="*/ 2428785 h 2661055"/>
              <a:gd name="connsiteX329" fmla="*/ 2074259 w 3485102"/>
              <a:gd name="connsiteY329" fmla="*/ 2428880 h 2661055"/>
              <a:gd name="connsiteX330" fmla="*/ 2073974 w 3485102"/>
              <a:gd name="connsiteY330" fmla="*/ 2430976 h 2661055"/>
              <a:gd name="connsiteX331" fmla="*/ 2075402 w 3485102"/>
              <a:gd name="connsiteY331" fmla="*/ 2432786 h 2661055"/>
              <a:gd name="connsiteX332" fmla="*/ 2078355 w 3485102"/>
              <a:gd name="connsiteY332" fmla="*/ 2431643 h 2661055"/>
              <a:gd name="connsiteX333" fmla="*/ 2077593 w 3485102"/>
              <a:gd name="connsiteY333" fmla="*/ 2433071 h 2661055"/>
              <a:gd name="connsiteX334" fmla="*/ 2077593 w 3485102"/>
              <a:gd name="connsiteY334" fmla="*/ 2433167 h 2661055"/>
              <a:gd name="connsiteX335" fmla="*/ 2087594 w 3485102"/>
              <a:gd name="connsiteY335" fmla="*/ 2429261 h 2661055"/>
              <a:gd name="connsiteX336" fmla="*/ 2081689 w 3485102"/>
              <a:gd name="connsiteY336" fmla="*/ 2425832 h 2661055"/>
              <a:gd name="connsiteX337" fmla="*/ 2034921 w 3485102"/>
              <a:gd name="connsiteY337" fmla="*/ 2420879 h 2661055"/>
              <a:gd name="connsiteX338" fmla="*/ 2032445 w 3485102"/>
              <a:gd name="connsiteY338" fmla="*/ 2422594 h 2661055"/>
              <a:gd name="connsiteX339" fmla="*/ 2033397 w 3485102"/>
              <a:gd name="connsiteY339" fmla="*/ 2424023 h 2661055"/>
              <a:gd name="connsiteX340" fmla="*/ 2034635 w 3485102"/>
              <a:gd name="connsiteY340" fmla="*/ 2423261 h 2661055"/>
              <a:gd name="connsiteX341" fmla="*/ 2034921 w 3485102"/>
              <a:gd name="connsiteY341" fmla="*/ 2420879 h 2661055"/>
              <a:gd name="connsiteX342" fmla="*/ 1051084 w 3485102"/>
              <a:gd name="connsiteY342" fmla="*/ 2400686 h 2661055"/>
              <a:gd name="connsiteX343" fmla="*/ 1050798 w 3485102"/>
              <a:gd name="connsiteY343" fmla="*/ 2401258 h 2661055"/>
              <a:gd name="connsiteX344" fmla="*/ 1050798 w 3485102"/>
              <a:gd name="connsiteY344" fmla="*/ 2401353 h 2661055"/>
              <a:gd name="connsiteX345" fmla="*/ 1051465 w 3485102"/>
              <a:gd name="connsiteY345" fmla="*/ 2401163 h 2661055"/>
              <a:gd name="connsiteX346" fmla="*/ 1331690 w 3485102"/>
              <a:gd name="connsiteY346" fmla="*/ 2398591 h 2661055"/>
              <a:gd name="connsiteX347" fmla="*/ 1328452 w 3485102"/>
              <a:gd name="connsiteY347" fmla="*/ 2400496 h 2661055"/>
              <a:gd name="connsiteX348" fmla="*/ 1329023 w 3485102"/>
              <a:gd name="connsiteY348" fmla="*/ 2401544 h 2661055"/>
              <a:gd name="connsiteX349" fmla="*/ 1332357 w 3485102"/>
              <a:gd name="connsiteY349" fmla="*/ 2399734 h 2661055"/>
              <a:gd name="connsiteX350" fmla="*/ 1331690 w 3485102"/>
              <a:gd name="connsiteY350" fmla="*/ 2398591 h 2661055"/>
              <a:gd name="connsiteX351" fmla="*/ 1045464 w 3485102"/>
              <a:gd name="connsiteY351" fmla="*/ 2386304 h 2661055"/>
              <a:gd name="connsiteX352" fmla="*/ 1041368 w 3485102"/>
              <a:gd name="connsiteY352" fmla="*/ 2390780 h 2661055"/>
              <a:gd name="connsiteX353" fmla="*/ 1043464 w 3485102"/>
              <a:gd name="connsiteY353" fmla="*/ 2390114 h 2661055"/>
              <a:gd name="connsiteX354" fmla="*/ 1043559 w 3485102"/>
              <a:gd name="connsiteY354" fmla="*/ 2390018 h 2661055"/>
              <a:gd name="connsiteX355" fmla="*/ 1045655 w 3485102"/>
              <a:gd name="connsiteY355" fmla="*/ 2387351 h 2661055"/>
              <a:gd name="connsiteX356" fmla="*/ 1045464 w 3485102"/>
              <a:gd name="connsiteY356" fmla="*/ 2386304 h 2661055"/>
              <a:gd name="connsiteX357" fmla="*/ 1181446 w 3485102"/>
              <a:gd name="connsiteY357" fmla="*/ 2351728 h 2661055"/>
              <a:gd name="connsiteX358" fmla="*/ 1177100 w 3485102"/>
              <a:gd name="connsiteY358" fmla="*/ 2354681 h 2661055"/>
              <a:gd name="connsiteX359" fmla="*/ 1177100 w 3485102"/>
              <a:gd name="connsiteY359" fmla="*/ 2354585 h 2661055"/>
              <a:gd name="connsiteX360" fmla="*/ 1175195 w 3485102"/>
              <a:gd name="connsiteY360" fmla="*/ 2360396 h 2661055"/>
              <a:gd name="connsiteX361" fmla="*/ 1187006 w 3485102"/>
              <a:gd name="connsiteY361" fmla="*/ 2352776 h 2661055"/>
              <a:gd name="connsiteX362" fmla="*/ 1181446 w 3485102"/>
              <a:gd name="connsiteY362" fmla="*/ 2351728 h 2661055"/>
              <a:gd name="connsiteX363" fmla="*/ 1196531 w 3485102"/>
              <a:gd name="connsiteY363" fmla="*/ 2343917 h 2661055"/>
              <a:gd name="connsiteX364" fmla="*/ 1192244 w 3485102"/>
              <a:gd name="connsiteY364" fmla="*/ 2347346 h 2661055"/>
              <a:gd name="connsiteX365" fmla="*/ 1192911 w 3485102"/>
              <a:gd name="connsiteY365" fmla="*/ 2348299 h 2661055"/>
              <a:gd name="connsiteX366" fmla="*/ 1195292 w 3485102"/>
              <a:gd name="connsiteY366" fmla="*/ 2346489 h 2661055"/>
              <a:gd name="connsiteX367" fmla="*/ 1197102 w 3485102"/>
              <a:gd name="connsiteY367" fmla="*/ 2344489 h 2661055"/>
              <a:gd name="connsiteX368" fmla="*/ 1196531 w 3485102"/>
              <a:gd name="connsiteY368" fmla="*/ 2343917 h 2661055"/>
              <a:gd name="connsiteX369" fmla="*/ 1228630 w 3485102"/>
              <a:gd name="connsiteY369" fmla="*/ 2329058 h 2661055"/>
              <a:gd name="connsiteX370" fmla="*/ 1227010 w 3485102"/>
              <a:gd name="connsiteY370" fmla="*/ 2329344 h 2661055"/>
              <a:gd name="connsiteX371" fmla="*/ 1214152 w 3485102"/>
              <a:gd name="connsiteY371" fmla="*/ 2335059 h 2661055"/>
              <a:gd name="connsiteX372" fmla="*/ 1214628 w 3485102"/>
              <a:gd name="connsiteY372" fmla="*/ 2335059 h 2661055"/>
              <a:gd name="connsiteX373" fmla="*/ 1208437 w 3485102"/>
              <a:gd name="connsiteY373" fmla="*/ 2337440 h 2661055"/>
              <a:gd name="connsiteX374" fmla="*/ 1206056 w 3485102"/>
              <a:gd name="connsiteY374" fmla="*/ 2338488 h 2661055"/>
              <a:gd name="connsiteX375" fmla="*/ 1203579 w 3485102"/>
              <a:gd name="connsiteY375" fmla="*/ 2344298 h 2661055"/>
              <a:gd name="connsiteX376" fmla="*/ 1193768 w 3485102"/>
              <a:gd name="connsiteY376" fmla="*/ 2351061 h 2661055"/>
              <a:gd name="connsiteX377" fmla="*/ 1162526 w 3485102"/>
              <a:gd name="connsiteY377" fmla="*/ 2374302 h 2661055"/>
              <a:gd name="connsiteX378" fmla="*/ 1171956 w 3485102"/>
              <a:gd name="connsiteY378" fmla="*/ 2370587 h 2661055"/>
              <a:gd name="connsiteX379" fmla="*/ 1189101 w 3485102"/>
              <a:gd name="connsiteY379" fmla="*/ 2360205 h 2661055"/>
              <a:gd name="connsiteX380" fmla="*/ 1190625 w 3485102"/>
              <a:gd name="connsiteY380" fmla="*/ 2358872 h 2661055"/>
              <a:gd name="connsiteX381" fmla="*/ 1197197 w 3485102"/>
              <a:gd name="connsiteY381" fmla="*/ 2352680 h 2661055"/>
              <a:gd name="connsiteX382" fmla="*/ 1222153 w 3485102"/>
              <a:gd name="connsiteY382" fmla="*/ 2334488 h 2661055"/>
              <a:gd name="connsiteX383" fmla="*/ 1222153 w 3485102"/>
              <a:gd name="connsiteY383" fmla="*/ 2334773 h 2661055"/>
              <a:gd name="connsiteX384" fmla="*/ 1228630 w 3485102"/>
              <a:gd name="connsiteY384" fmla="*/ 2329058 h 2661055"/>
              <a:gd name="connsiteX385" fmla="*/ 1313117 w 3485102"/>
              <a:gd name="connsiteY385" fmla="*/ 2323343 h 2661055"/>
              <a:gd name="connsiteX386" fmla="*/ 1311783 w 3485102"/>
              <a:gd name="connsiteY386" fmla="*/ 2323629 h 2661055"/>
              <a:gd name="connsiteX387" fmla="*/ 1311688 w 3485102"/>
              <a:gd name="connsiteY387" fmla="*/ 2323724 h 2661055"/>
              <a:gd name="connsiteX388" fmla="*/ 1313212 w 3485102"/>
              <a:gd name="connsiteY388" fmla="*/ 2327630 h 2661055"/>
              <a:gd name="connsiteX389" fmla="*/ 1313117 w 3485102"/>
              <a:gd name="connsiteY389" fmla="*/ 2323343 h 2661055"/>
              <a:gd name="connsiteX390" fmla="*/ 1257967 w 3485102"/>
              <a:gd name="connsiteY390" fmla="*/ 2316676 h 2661055"/>
              <a:gd name="connsiteX391" fmla="*/ 1254443 w 3485102"/>
              <a:gd name="connsiteY391" fmla="*/ 2318105 h 2661055"/>
              <a:gd name="connsiteX392" fmla="*/ 1253109 w 3485102"/>
              <a:gd name="connsiteY392" fmla="*/ 2318676 h 2661055"/>
              <a:gd name="connsiteX393" fmla="*/ 1251109 w 3485102"/>
              <a:gd name="connsiteY393" fmla="*/ 2320105 h 2661055"/>
              <a:gd name="connsiteX394" fmla="*/ 1252080 w 3485102"/>
              <a:gd name="connsiteY394" fmla="*/ 2321519 h 2661055"/>
              <a:gd name="connsiteX395" fmla="*/ 1252061 w 3485102"/>
              <a:gd name="connsiteY395" fmla="*/ 2321534 h 2661055"/>
              <a:gd name="connsiteX396" fmla="*/ 1252156 w 3485102"/>
              <a:gd name="connsiteY396" fmla="*/ 2321629 h 2661055"/>
              <a:gd name="connsiteX397" fmla="*/ 1252080 w 3485102"/>
              <a:gd name="connsiteY397" fmla="*/ 2321519 h 2661055"/>
              <a:gd name="connsiteX398" fmla="*/ 1035082 w 3485102"/>
              <a:gd name="connsiteY398" fmla="*/ 2261526 h 2661055"/>
              <a:gd name="connsiteX399" fmla="*/ 1035082 w 3485102"/>
              <a:gd name="connsiteY399" fmla="*/ 2265146 h 2661055"/>
              <a:gd name="connsiteX400" fmla="*/ 1038320 w 3485102"/>
              <a:gd name="connsiteY400" fmla="*/ 2267527 h 2661055"/>
              <a:gd name="connsiteX401" fmla="*/ 1038416 w 3485102"/>
              <a:gd name="connsiteY401" fmla="*/ 2267527 h 2661055"/>
              <a:gd name="connsiteX402" fmla="*/ 1040987 w 3485102"/>
              <a:gd name="connsiteY402" fmla="*/ 2265241 h 2661055"/>
              <a:gd name="connsiteX403" fmla="*/ 1035082 w 3485102"/>
              <a:gd name="connsiteY403" fmla="*/ 2261526 h 2661055"/>
              <a:gd name="connsiteX404" fmla="*/ 1034415 w 3485102"/>
              <a:gd name="connsiteY404" fmla="*/ 2260764 h 2661055"/>
              <a:gd name="connsiteX405" fmla="*/ 1034891 w 3485102"/>
              <a:gd name="connsiteY405" fmla="*/ 2261240 h 2661055"/>
              <a:gd name="connsiteX406" fmla="*/ 1035177 w 3485102"/>
              <a:gd name="connsiteY406" fmla="*/ 2260859 h 2661055"/>
              <a:gd name="connsiteX407" fmla="*/ 1034415 w 3485102"/>
              <a:gd name="connsiteY407" fmla="*/ 2260764 h 2661055"/>
              <a:gd name="connsiteX408" fmla="*/ 1178243 w 3485102"/>
              <a:gd name="connsiteY408" fmla="*/ 2225141 h 2661055"/>
              <a:gd name="connsiteX409" fmla="*/ 1175671 w 3485102"/>
              <a:gd name="connsiteY409" fmla="*/ 2227046 h 2661055"/>
              <a:gd name="connsiteX410" fmla="*/ 1176052 w 3485102"/>
              <a:gd name="connsiteY410" fmla="*/ 2227522 h 2661055"/>
              <a:gd name="connsiteX411" fmla="*/ 1178624 w 3485102"/>
              <a:gd name="connsiteY411" fmla="*/ 2225617 h 2661055"/>
              <a:gd name="connsiteX412" fmla="*/ 1178243 w 3485102"/>
              <a:gd name="connsiteY412" fmla="*/ 2225141 h 2661055"/>
              <a:gd name="connsiteX413" fmla="*/ 1070134 w 3485102"/>
              <a:gd name="connsiteY413" fmla="*/ 2222474 h 2661055"/>
              <a:gd name="connsiteX414" fmla="*/ 1065848 w 3485102"/>
              <a:gd name="connsiteY414" fmla="*/ 2224664 h 2661055"/>
              <a:gd name="connsiteX415" fmla="*/ 1064895 w 3485102"/>
              <a:gd name="connsiteY415" fmla="*/ 2226950 h 2661055"/>
              <a:gd name="connsiteX416" fmla="*/ 1064990 w 3485102"/>
              <a:gd name="connsiteY416" fmla="*/ 2227046 h 2661055"/>
              <a:gd name="connsiteX417" fmla="*/ 1070515 w 3485102"/>
              <a:gd name="connsiteY417" fmla="*/ 2222569 h 2661055"/>
              <a:gd name="connsiteX418" fmla="*/ 1070134 w 3485102"/>
              <a:gd name="connsiteY418" fmla="*/ 2222474 h 2661055"/>
              <a:gd name="connsiteX419" fmla="*/ 1167384 w 3485102"/>
              <a:gd name="connsiteY419" fmla="*/ 2213234 h 2661055"/>
              <a:gd name="connsiteX420" fmla="*/ 1166146 w 3485102"/>
              <a:gd name="connsiteY420" fmla="*/ 2213615 h 2661055"/>
              <a:gd name="connsiteX421" fmla="*/ 1166432 w 3485102"/>
              <a:gd name="connsiteY421" fmla="*/ 2215044 h 2661055"/>
              <a:gd name="connsiteX422" fmla="*/ 1168051 w 3485102"/>
              <a:gd name="connsiteY422" fmla="*/ 2214377 h 2661055"/>
              <a:gd name="connsiteX423" fmla="*/ 1168146 w 3485102"/>
              <a:gd name="connsiteY423" fmla="*/ 2214377 h 2661055"/>
              <a:gd name="connsiteX424" fmla="*/ 1168241 w 3485102"/>
              <a:gd name="connsiteY424" fmla="*/ 2214282 h 2661055"/>
              <a:gd name="connsiteX425" fmla="*/ 1167384 w 3485102"/>
              <a:gd name="connsiteY425" fmla="*/ 2213234 h 2661055"/>
              <a:gd name="connsiteX426" fmla="*/ 1178433 w 3485102"/>
              <a:gd name="connsiteY426" fmla="*/ 2209996 h 2661055"/>
              <a:gd name="connsiteX427" fmla="*/ 1177004 w 3485102"/>
              <a:gd name="connsiteY427" fmla="*/ 2210948 h 2661055"/>
              <a:gd name="connsiteX428" fmla="*/ 1178243 w 3485102"/>
              <a:gd name="connsiteY428" fmla="*/ 2210472 h 2661055"/>
              <a:gd name="connsiteX429" fmla="*/ 1178433 w 3485102"/>
              <a:gd name="connsiteY429" fmla="*/ 2209996 h 2661055"/>
              <a:gd name="connsiteX430" fmla="*/ 1176909 w 3485102"/>
              <a:gd name="connsiteY430" fmla="*/ 2202185 h 2661055"/>
              <a:gd name="connsiteX431" fmla="*/ 1173671 w 3485102"/>
              <a:gd name="connsiteY431" fmla="*/ 2203900 h 2661055"/>
              <a:gd name="connsiteX432" fmla="*/ 1172376 w 3485102"/>
              <a:gd name="connsiteY432" fmla="*/ 2205519 h 2661055"/>
              <a:gd name="connsiteX433" fmla="*/ 1171480 w 3485102"/>
              <a:gd name="connsiteY433" fmla="*/ 2205519 h 2661055"/>
              <a:gd name="connsiteX434" fmla="*/ 1171385 w 3485102"/>
              <a:gd name="connsiteY434" fmla="*/ 2205614 h 2661055"/>
              <a:gd name="connsiteX435" fmla="*/ 1172147 w 3485102"/>
              <a:gd name="connsiteY435" fmla="*/ 2205805 h 2661055"/>
              <a:gd name="connsiteX436" fmla="*/ 1172376 w 3485102"/>
              <a:gd name="connsiteY436" fmla="*/ 2205519 h 2661055"/>
              <a:gd name="connsiteX437" fmla="*/ 1176052 w 3485102"/>
              <a:gd name="connsiteY437" fmla="*/ 2205519 h 2661055"/>
              <a:gd name="connsiteX438" fmla="*/ 1176909 w 3485102"/>
              <a:gd name="connsiteY438" fmla="*/ 2202185 h 2661055"/>
              <a:gd name="connsiteX439" fmla="*/ 1177766 w 3485102"/>
              <a:gd name="connsiteY439" fmla="*/ 2188279 h 2661055"/>
              <a:gd name="connsiteX440" fmla="*/ 1145762 w 3485102"/>
              <a:gd name="connsiteY440" fmla="*/ 2212949 h 2661055"/>
              <a:gd name="connsiteX441" fmla="*/ 1145762 w 3485102"/>
              <a:gd name="connsiteY441" fmla="*/ 2213330 h 2661055"/>
              <a:gd name="connsiteX442" fmla="*/ 1148715 w 3485102"/>
              <a:gd name="connsiteY442" fmla="*/ 2216473 h 2661055"/>
              <a:gd name="connsiteX443" fmla="*/ 1149096 w 3485102"/>
              <a:gd name="connsiteY443" fmla="*/ 2216378 h 2661055"/>
              <a:gd name="connsiteX444" fmla="*/ 1149477 w 3485102"/>
              <a:gd name="connsiteY444" fmla="*/ 2218092 h 2661055"/>
              <a:gd name="connsiteX445" fmla="*/ 1150620 w 3485102"/>
              <a:gd name="connsiteY445" fmla="*/ 2218568 h 2661055"/>
              <a:gd name="connsiteX446" fmla="*/ 1157954 w 3485102"/>
              <a:gd name="connsiteY446" fmla="*/ 2213425 h 2661055"/>
              <a:gd name="connsiteX447" fmla="*/ 1164431 w 3485102"/>
              <a:gd name="connsiteY447" fmla="*/ 2210663 h 2661055"/>
              <a:gd name="connsiteX448" fmla="*/ 1169099 w 3485102"/>
              <a:gd name="connsiteY448" fmla="*/ 2204090 h 2661055"/>
              <a:gd name="connsiteX449" fmla="*/ 1169003 w 3485102"/>
              <a:gd name="connsiteY449" fmla="*/ 2204090 h 2661055"/>
              <a:gd name="connsiteX450" fmla="*/ 1170337 w 3485102"/>
              <a:gd name="connsiteY450" fmla="*/ 2202090 h 2661055"/>
              <a:gd name="connsiteX451" fmla="*/ 1171861 w 3485102"/>
              <a:gd name="connsiteY451" fmla="*/ 2197804 h 2661055"/>
              <a:gd name="connsiteX452" fmla="*/ 1172432 w 3485102"/>
              <a:gd name="connsiteY452" fmla="*/ 2198661 h 2661055"/>
              <a:gd name="connsiteX453" fmla="*/ 1173766 w 3485102"/>
              <a:gd name="connsiteY453" fmla="*/ 2193803 h 2661055"/>
              <a:gd name="connsiteX454" fmla="*/ 1177766 w 3485102"/>
              <a:gd name="connsiteY454" fmla="*/ 2188279 h 2661055"/>
              <a:gd name="connsiteX455" fmla="*/ 1222058 w 3485102"/>
              <a:gd name="connsiteY455" fmla="*/ 2160752 h 2661055"/>
              <a:gd name="connsiteX456" fmla="*/ 1222098 w 3485102"/>
              <a:gd name="connsiteY456" fmla="*/ 2160818 h 2661055"/>
              <a:gd name="connsiteX457" fmla="*/ 1214723 w 3485102"/>
              <a:gd name="connsiteY457" fmla="*/ 2169515 h 2661055"/>
              <a:gd name="connsiteX458" fmla="*/ 1222343 w 3485102"/>
              <a:gd name="connsiteY458" fmla="*/ 2161228 h 2661055"/>
              <a:gd name="connsiteX459" fmla="*/ 1222098 w 3485102"/>
              <a:gd name="connsiteY459" fmla="*/ 2160818 h 2661055"/>
              <a:gd name="connsiteX460" fmla="*/ 1222153 w 3485102"/>
              <a:gd name="connsiteY460" fmla="*/ 2160752 h 2661055"/>
              <a:gd name="connsiteX461" fmla="*/ 1236059 w 3485102"/>
              <a:gd name="connsiteY461" fmla="*/ 2135320 h 2661055"/>
              <a:gd name="connsiteX462" fmla="*/ 1228249 w 3485102"/>
              <a:gd name="connsiteY462" fmla="*/ 2139987 h 2661055"/>
              <a:gd name="connsiteX463" fmla="*/ 1228249 w 3485102"/>
              <a:gd name="connsiteY463" fmla="*/ 2140082 h 2661055"/>
              <a:gd name="connsiteX464" fmla="*/ 1233106 w 3485102"/>
              <a:gd name="connsiteY464" fmla="*/ 2137606 h 2661055"/>
              <a:gd name="connsiteX465" fmla="*/ 1236059 w 3485102"/>
              <a:gd name="connsiteY465" fmla="*/ 2135320 h 2661055"/>
              <a:gd name="connsiteX466" fmla="*/ 1429131 w 3485102"/>
              <a:gd name="connsiteY466" fmla="*/ 2110269 h 2661055"/>
              <a:gd name="connsiteX467" fmla="*/ 1427702 w 3485102"/>
              <a:gd name="connsiteY467" fmla="*/ 2110650 h 2661055"/>
              <a:gd name="connsiteX468" fmla="*/ 1428845 w 3485102"/>
              <a:gd name="connsiteY468" fmla="*/ 2111317 h 2661055"/>
              <a:gd name="connsiteX469" fmla="*/ 1428845 w 3485102"/>
              <a:gd name="connsiteY469" fmla="*/ 2111222 h 2661055"/>
              <a:gd name="connsiteX470" fmla="*/ 1429322 w 3485102"/>
              <a:gd name="connsiteY470" fmla="*/ 2111031 h 2661055"/>
              <a:gd name="connsiteX471" fmla="*/ 1429131 w 3485102"/>
              <a:gd name="connsiteY471" fmla="*/ 2110269 h 2661055"/>
              <a:gd name="connsiteX472" fmla="*/ 1440942 w 3485102"/>
              <a:gd name="connsiteY472" fmla="*/ 2105316 h 2661055"/>
              <a:gd name="connsiteX473" fmla="*/ 1440275 w 3485102"/>
              <a:gd name="connsiteY473" fmla="*/ 2108364 h 2661055"/>
              <a:gd name="connsiteX474" fmla="*/ 1442561 w 3485102"/>
              <a:gd name="connsiteY474" fmla="*/ 2105888 h 2661055"/>
              <a:gd name="connsiteX475" fmla="*/ 1442466 w 3485102"/>
              <a:gd name="connsiteY475" fmla="*/ 2105888 h 2661055"/>
              <a:gd name="connsiteX476" fmla="*/ 1440942 w 3485102"/>
              <a:gd name="connsiteY476" fmla="*/ 2105316 h 2661055"/>
              <a:gd name="connsiteX477" fmla="*/ 1442561 w 3485102"/>
              <a:gd name="connsiteY477" fmla="*/ 2096744 h 2661055"/>
              <a:gd name="connsiteX478" fmla="*/ 1441228 w 3485102"/>
              <a:gd name="connsiteY478" fmla="*/ 2097982 h 2661055"/>
              <a:gd name="connsiteX479" fmla="*/ 1442752 w 3485102"/>
              <a:gd name="connsiteY479" fmla="*/ 2097029 h 2661055"/>
              <a:gd name="connsiteX480" fmla="*/ 1442561 w 3485102"/>
              <a:gd name="connsiteY480" fmla="*/ 2096744 h 2661055"/>
              <a:gd name="connsiteX481" fmla="*/ 3085052 w 3485102"/>
              <a:gd name="connsiteY481" fmla="*/ 2056548 h 2661055"/>
              <a:gd name="connsiteX482" fmla="*/ 3085052 w 3485102"/>
              <a:gd name="connsiteY482" fmla="*/ 2057120 h 2661055"/>
              <a:gd name="connsiteX483" fmla="*/ 3085719 w 3485102"/>
              <a:gd name="connsiteY483" fmla="*/ 2056834 h 2661055"/>
              <a:gd name="connsiteX484" fmla="*/ 2871312 w 3485102"/>
              <a:gd name="connsiteY484" fmla="*/ 2054738 h 2661055"/>
              <a:gd name="connsiteX485" fmla="*/ 2864168 w 3485102"/>
              <a:gd name="connsiteY485" fmla="*/ 2055691 h 2661055"/>
              <a:gd name="connsiteX486" fmla="*/ 2868454 w 3485102"/>
              <a:gd name="connsiteY486" fmla="*/ 2056548 h 2661055"/>
              <a:gd name="connsiteX487" fmla="*/ 2868168 w 3485102"/>
              <a:gd name="connsiteY487" fmla="*/ 2057596 h 2661055"/>
              <a:gd name="connsiteX488" fmla="*/ 2868168 w 3485102"/>
              <a:gd name="connsiteY488" fmla="*/ 2057691 h 2661055"/>
              <a:gd name="connsiteX489" fmla="*/ 2873883 w 3485102"/>
              <a:gd name="connsiteY489" fmla="*/ 2055977 h 2661055"/>
              <a:gd name="connsiteX490" fmla="*/ 2871312 w 3485102"/>
              <a:gd name="connsiteY490" fmla="*/ 2054738 h 2661055"/>
              <a:gd name="connsiteX491" fmla="*/ 2883599 w 3485102"/>
              <a:gd name="connsiteY491" fmla="*/ 2040737 h 2661055"/>
              <a:gd name="connsiteX492" fmla="*/ 2874931 w 3485102"/>
              <a:gd name="connsiteY492" fmla="*/ 2044166 h 2661055"/>
              <a:gd name="connsiteX493" fmla="*/ 2874074 w 3485102"/>
              <a:gd name="connsiteY493" fmla="*/ 2045213 h 2661055"/>
              <a:gd name="connsiteX494" fmla="*/ 2874264 w 3485102"/>
              <a:gd name="connsiteY494" fmla="*/ 2050928 h 2661055"/>
              <a:gd name="connsiteX495" fmla="*/ 2878836 w 3485102"/>
              <a:gd name="connsiteY495" fmla="*/ 2048071 h 2661055"/>
              <a:gd name="connsiteX496" fmla="*/ 2882646 w 3485102"/>
              <a:gd name="connsiteY496" fmla="*/ 2044451 h 2661055"/>
              <a:gd name="connsiteX497" fmla="*/ 2884265 w 3485102"/>
              <a:gd name="connsiteY497" fmla="*/ 2044261 h 2661055"/>
              <a:gd name="connsiteX498" fmla="*/ 2885504 w 3485102"/>
              <a:gd name="connsiteY498" fmla="*/ 2043118 h 2661055"/>
              <a:gd name="connsiteX499" fmla="*/ 2881789 w 3485102"/>
              <a:gd name="connsiteY499" fmla="*/ 2042642 h 2661055"/>
              <a:gd name="connsiteX500" fmla="*/ 2885599 w 3485102"/>
              <a:gd name="connsiteY500" fmla="*/ 2040737 h 2661055"/>
              <a:gd name="connsiteX501" fmla="*/ 2883599 w 3485102"/>
              <a:gd name="connsiteY501" fmla="*/ 2040737 h 2661055"/>
              <a:gd name="connsiteX502" fmla="*/ 2973610 w 3485102"/>
              <a:gd name="connsiteY502" fmla="*/ 2028354 h 2661055"/>
              <a:gd name="connsiteX503" fmla="*/ 2973610 w 3485102"/>
              <a:gd name="connsiteY503" fmla="*/ 2028926 h 2661055"/>
              <a:gd name="connsiteX504" fmla="*/ 2974277 w 3485102"/>
              <a:gd name="connsiteY504" fmla="*/ 2028545 h 2661055"/>
              <a:gd name="connsiteX505" fmla="*/ 2973610 w 3485102"/>
              <a:gd name="connsiteY505" fmla="*/ 2028354 h 2661055"/>
              <a:gd name="connsiteX506" fmla="*/ 3080766 w 3485102"/>
              <a:gd name="connsiteY506" fmla="*/ 2022258 h 2661055"/>
              <a:gd name="connsiteX507" fmla="*/ 3079718 w 3485102"/>
              <a:gd name="connsiteY507" fmla="*/ 2022449 h 2661055"/>
              <a:gd name="connsiteX508" fmla="*/ 3077718 w 3485102"/>
              <a:gd name="connsiteY508" fmla="*/ 2023592 h 2661055"/>
              <a:gd name="connsiteX509" fmla="*/ 3077813 w 3485102"/>
              <a:gd name="connsiteY509" fmla="*/ 2023592 h 2661055"/>
              <a:gd name="connsiteX510" fmla="*/ 3080766 w 3485102"/>
              <a:gd name="connsiteY510" fmla="*/ 2022258 h 2661055"/>
              <a:gd name="connsiteX511" fmla="*/ 3066098 w 3485102"/>
              <a:gd name="connsiteY511" fmla="*/ 2021782 h 2661055"/>
              <a:gd name="connsiteX512" fmla="*/ 3064955 w 3485102"/>
              <a:gd name="connsiteY512" fmla="*/ 2022163 h 2661055"/>
              <a:gd name="connsiteX513" fmla="*/ 3064764 w 3485102"/>
              <a:gd name="connsiteY513" fmla="*/ 2022163 h 2661055"/>
              <a:gd name="connsiteX514" fmla="*/ 3064764 w 3485102"/>
              <a:gd name="connsiteY514" fmla="*/ 2025211 h 2661055"/>
              <a:gd name="connsiteX515" fmla="*/ 3064764 w 3485102"/>
              <a:gd name="connsiteY515" fmla="*/ 2025306 h 2661055"/>
              <a:gd name="connsiteX516" fmla="*/ 3067907 w 3485102"/>
              <a:gd name="connsiteY516" fmla="*/ 2025878 h 2661055"/>
              <a:gd name="connsiteX517" fmla="*/ 3066098 w 3485102"/>
              <a:gd name="connsiteY517" fmla="*/ 2021782 h 2661055"/>
              <a:gd name="connsiteX518" fmla="*/ 3098483 w 3485102"/>
              <a:gd name="connsiteY518" fmla="*/ 2011590 h 2661055"/>
              <a:gd name="connsiteX519" fmla="*/ 3091148 w 3485102"/>
              <a:gd name="connsiteY519" fmla="*/ 2013876 h 2661055"/>
              <a:gd name="connsiteX520" fmla="*/ 3091625 w 3485102"/>
              <a:gd name="connsiteY520" fmla="*/ 2014257 h 2661055"/>
              <a:gd name="connsiteX521" fmla="*/ 3098483 w 3485102"/>
              <a:gd name="connsiteY521" fmla="*/ 2011590 h 2661055"/>
              <a:gd name="connsiteX522" fmla="*/ 2992850 w 3485102"/>
              <a:gd name="connsiteY522" fmla="*/ 2010447 h 2661055"/>
              <a:gd name="connsiteX523" fmla="*/ 2988755 w 3485102"/>
              <a:gd name="connsiteY523" fmla="*/ 2010828 h 2661055"/>
              <a:gd name="connsiteX524" fmla="*/ 2988755 w 3485102"/>
              <a:gd name="connsiteY524" fmla="*/ 2010923 h 2661055"/>
              <a:gd name="connsiteX525" fmla="*/ 2989326 w 3485102"/>
              <a:gd name="connsiteY525" fmla="*/ 2011495 h 2661055"/>
              <a:gd name="connsiteX526" fmla="*/ 2992850 w 3485102"/>
              <a:gd name="connsiteY526" fmla="*/ 2010447 h 2661055"/>
              <a:gd name="connsiteX527" fmla="*/ 3114389 w 3485102"/>
              <a:gd name="connsiteY527" fmla="*/ 2006732 h 2661055"/>
              <a:gd name="connsiteX528" fmla="*/ 3108674 w 3485102"/>
              <a:gd name="connsiteY528" fmla="*/ 2008542 h 2661055"/>
              <a:gd name="connsiteX529" fmla="*/ 3108674 w 3485102"/>
              <a:gd name="connsiteY529" fmla="*/ 2009399 h 2661055"/>
              <a:gd name="connsiteX530" fmla="*/ 3107341 w 3485102"/>
              <a:gd name="connsiteY530" fmla="*/ 2011400 h 2661055"/>
              <a:gd name="connsiteX531" fmla="*/ 3117247 w 3485102"/>
              <a:gd name="connsiteY531" fmla="*/ 2008923 h 2661055"/>
              <a:gd name="connsiteX532" fmla="*/ 3117152 w 3485102"/>
              <a:gd name="connsiteY532" fmla="*/ 2008828 h 2661055"/>
              <a:gd name="connsiteX533" fmla="*/ 3117152 w 3485102"/>
              <a:gd name="connsiteY533" fmla="*/ 2007875 h 2661055"/>
              <a:gd name="connsiteX534" fmla="*/ 3116295 w 3485102"/>
              <a:gd name="connsiteY534" fmla="*/ 2007685 h 2661055"/>
              <a:gd name="connsiteX535" fmla="*/ 3115723 w 3485102"/>
              <a:gd name="connsiteY535" fmla="*/ 2006923 h 2661055"/>
              <a:gd name="connsiteX536" fmla="*/ 3114389 w 3485102"/>
              <a:gd name="connsiteY536" fmla="*/ 2006732 h 2661055"/>
              <a:gd name="connsiteX537" fmla="*/ 3029903 w 3485102"/>
              <a:gd name="connsiteY537" fmla="*/ 2006637 h 2661055"/>
              <a:gd name="connsiteX538" fmla="*/ 3028664 w 3485102"/>
              <a:gd name="connsiteY538" fmla="*/ 2006732 h 2661055"/>
              <a:gd name="connsiteX539" fmla="*/ 3014187 w 3485102"/>
              <a:gd name="connsiteY539" fmla="*/ 2008923 h 2661055"/>
              <a:gd name="connsiteX540" fmla="*/ 2987516 w 3485102"/>
              <a:gd name="connsiteY540" fmla="*/ 2014067 h 2661055"/>
              <a:gd name="connsiteX541" fmla="*/ 2985897 w 3485102"/>
              <a:gd name="connsiteY541" fmla="*/ 2012733 h 2661055"/>
              <a:gd name="connsiteX542" fmla="*/ 2987993 w 3485102"/>
              <a:gd name="connsiteY542" fmla="*/ 2011876 h 2661055"/>
              <a:gd name="connsiteX543" fmla="*/ 2987993 w 3485102"/>
              <a:gd name="connsiteY543" fmla="*/ 2011400 h 2661055"/>
              <a:gd name="connsiteX544" fmla="*/ 2988278 w 3485102"/>
              <a:gd name="connsiteY544" fmla="*/ 2010923 h 2661055"/>
              <a:gd name="connsiteX545" fmla="*/ 2967514 w 3485102"/>
              <a:gd name="connsiteY545" fmla="*/ 2014829 h 2661055"/>
              <a:gd name="connsiteX546" fmla="*/ 2968847 w 3485102"/>
              <a:gd name="connsiteY546" fmla="*/ 2017400 h 2661055"/>
              <a:gd name="connsiteX547" fmla="*/ 2959037 w 3485102"/>
              <a:gd name="connsiteY547" fmla="*/ 2019210 h 2661055"/>
              <a:gd name="connsiteX548" fmla="*/ 2949797 w 3485102"/>
              <a:gd name="connsiteY548" fmla="*/ 2020829 h 2661055"/>
              <a:gd name="connsiteX549" fmla="*/ 2939701 w 3485102"/>
              <a:gd name="connsiteY549" fmla="*/ 2022734 h 2661055"/>
              <a:gd name="connsiteX550" fmla="*/ 2929700 w 3485102"/>
              <a:gd name="connsiteY550" fmla="*/ 2025020 h 2661055"/>
              <a:gd name="connsiteX551" fmla="*/ 2920651 w 3485102"/>
              <a:gd name="connsiteY551" fmla="*/ 2027402 h 2661055"/>
              <a:gd name="connsiteX552" fmla="*/ 2911412 w 3485102"/>
              <a:gd name="connsiteY552" fmla="*/ 2031212 h 2661055"/>
              <a:gd name="connsiteX553" fmla="*/ 2914174 w 3485102"/>
              <a:gd name="connsiteY553" fmla="*/ 2031593 h 2661055"/>
              <a:gd name="connsiteX554" fmla="*/ 2956751 w 3485102"/>
              <a:gd name="connsiteY554" fmla="*/ 2022734 h 2661055"/>
              <a:gd name="connsiteX555" fmla="*/ 2970943 w 3485102"/>
              <a:gd name="connsiteY555" fmla="*/ 2019591 h 2661055"/>
              <a:gd name="connsiteX556" fmla="*/ 2974699 w 3485102"/>
              <a:gd name="connsiteY556" fmla="*/ 2020359 h 2661055"/>
              <a:gd name="connsiteX557" fmla="*/ 2970400 w 3485102"/>
              <a:gd name="connsiteY557" fmla="*/ 2023071 h 2661055"/>
              <a:gd name="connsiteX558" fmla="*/ 2955703 w 3485102"/>
              <a:gd name="connsiteY558" fmla="*/ 2026544 h 2661055"/>
              <a:gd name="connsiteX559" fmla="*/ 2939034 w 3485102"/>
              <a:gd name="connsiteY559" fmla="*/ 2029878 h 2661055"/>
              <a:gd name="connsiteX560" fmla="*/ 2905506 w 3485102"/>
              <a:gd name="connsiteY560" fmla="*/ 2036165 h 2661055"/>
              <a:gd name="connsiteX561" fmla="*/ 2892171 w 3485102"/>
              <a:gd name="connsiteY561" fmla="*/ 2038832 h 2661055"/>
              <a:gd name="connsiteX562" fmla="*/ 2891790 w 3485102"/>
              <a:gd name="connsiteY562" fmla="*/ 2038927 h 2661055"/>
              <a:gd name="connsiteX563" fmla="*/ 2891504 w 3485102"/>
              <a:gd name="connsiteY563" fmla="*/ 2039498 h 2661055"/>
              <a:gd name="connsiteX564" fmla="*/ 2890457 w 3485102"/>
              <a:gd name="connsiteY564" fmla="*/ 2041118 h 2661055"/>
              <a:gd name="connsiteX565" fmla="*/ 2890933 w 3485102"/>
              <a:gd name="connsiteY565" fmla="*/ 2042070 h 2661055"/>
              <a:gd name="connsiteX566" fmla="*/ 2897029 w 3485102"/>
              <a:gd name="connsiteY566" fmla="*/ 2042356 h 2661055"/>
              <a:gd name="connsiteX567" fmla="*/ 2897029 w 3485102"/>
              <a:gd name="connsiteY567" fmla="*/ 2043213 h 2661055"/>
              <a:gd name="connsiteX568" fmla="*/ 2885694 w 3485102"/>
              <a:gd name="connsiteY568" fmla="*/ 2046737 h 2661055"/>
              <a:gd name="connsiteX569" fmla="*/ 2906745 w 3485102"/>
              <a:gd name="connsiteY569" fmla="*/ 2042642 h 2661055"/>
              <a:gd name="connsiteX570" fmla="*/ 2917412 w 3485102"/>
              <a:gd name="connsiteY570" fmla="*/ 2040356 h 2661055"/>
              <a:gd name="connsiteX571" fmla="*/ 2917793 w 3485102"/>
              <a:gd name="connsiteY571" fmla="*/ 2040356 h 2661055"/>
              <a:gd name="connsiteX572" fmla="*/ 2918365 w 3485102"/>
              <a:gd name="connsiteY572" fmla="*/ 2040260 h 2661055"/>
              <a:gd name="connsiteX573" fmla="*/ 2947607 w 3485102"/>
              <a:gd name="connsiteY573" fmla="*/ 2031212 h 2661055"/>
              <a:gd name="connsiteX574" fmla="*/ 2955703 w 3485102"/>
              <a:gd name="connsiteY574" fmla="*/ 2030354 h 2661055"/>
              <a:gd name="connsiteX575" fmla="*/ 2954560 w 3485102"/>
              <a:gd name="connsiteY575" fmla="*/ 2033021 h 2661055"/>
              <a:gd name="connsiteX576" fmla="*/ 2957798 w 3485102"/>
              <a:gd name="connsiteY576" fmla="*/ 2032736 h 2661055"/>
              <a:gd name="connsiteX577" fmla="*/ 2964371 w 3485102"/>
              <a:gd name="connsiteY577" fmla="*/ 2032069 h 2661055"/>
              <a:gd name="connsiteX578" fmla="*/ 2967419 w 3485102"/>
              <a:gd name="connsiteY578" fmla="*/ 2029973 h 2661055"/>
              <a:gd name="connsiteX579" fmla="*/ 2965133 w 3485102"/>
              <a:gd name="connsiteY579" fmla="*/ 2027306 h 2661055"/>
              <a:gd name="connsiteX580" fmla="*/ 2965799 w 3485102"/>
              <a:gd name="connsiteY580" fmla="*/ 2025973 h 2661055"/>
              <a:gd name="connsiteX581" fmla="*/ 2970400 w 3485102"/>
              <a:gd name="connsiteY581" fmla="*/ 2023071 h 2661055"/>
              <a:gd name="connsiteX582" fmla="*/ 2971419 w 3485102"/>
              <a:gd name="connsiteY582" fmla="*/ 2022830 h 2661055"/>
              <a:gd name="connsiteX583" fmla="*/ 2975134 w 3485102"/>
              <a:gd name="connsiteY583" fmla="*/ 2020448 h 2661055"/>
              <a:gd name="connsiteX584" fmla="*/ 2974699 w 3485102"/>
              <a:gd name="connsiteY584" fmla="*/ 2020359 h 2661055"/>
              <a:gd name="connsiteX585" fmla="*/ 2978182 w 3485102"/>
              <a:gd name="connsiteY585" fmla="*/ 2018162 h 2661055"/>
              <a:gd name="connsiteX586" fmla="*/ 2982278 w 3485102"/>
              <a:gd name="connsiteY586" fmla="*/ 2016067 h 2661055"/>
              <a:gd name="connsiteX587" fmla="*/ 2991422 w 3485102"/>
              <a:gd name="connsiteY587" fmla="*/ 2013971 h 2661055"/>
              <a:gd name="connsiteX588" fmla="*/ 3017996 w 3485102"/>
              <a:gd name="connsiteY588" fmla="*/ 2009685 h 2661055"/>
              <a:gd name="connsiteX589" fmla="*/ 3017806 w 3485102"/>
              <a:gd name="connsiteY589" fmla="*/ 2009685 h 2661055"/>
              <a:gd name="connsiteX590" fmla="*/ 3029903 w 3485102"/>
              <a:gd name="connsiteY590" fmla="*/ 2006637 h 2661055"/>
              <a:gd name="connsiteX591" fmla="*/ 3130058 w 3485102"/>
              <a:gd name="connsiteY591" fmla="*/ 2004982 h 2661055"/>
              <a:gd name="connsiteX592" fmla="*/ 3126200 w 3485102"/>
              <a:gd name="connsiteY592" fmla="*/ 2006828 h 2661055"/>
              <a:gd name="connsiteX593" fmla="*/ 3135058 w 3485102"/>
              <a:gd name="connsiteY593" fmla="*/ 2005208 h 2661055"/>
              <a:gd name="connsiteX594" fmla="*/ 3130058 w 3485102"/>
              <a:gd name="connsiteY594" fmla="*/ 2004982 h 2661055"/>
              <a:gd name="connsiteX595" fmla="*/ 3177731 w 3485102"/>
              <a:gd name="connsiteY595" fmla="*/ 2003875 h 2661055"/>
              <a:gd name="connsiteX596" fmla="*/ 3178112 w 3485102"/>
              <a:gd name="connsiteY596" fmla="*/ 2004827 h 2661055"/>
              <a:gd name="connsiteX597" fmla="*/ 3178112 w 3485102"/>
              <a:gd name="connsiteY597" fmla="*/ 2004923 h 2661055"/>
              <a:gd name="connsiteX598" fmla="*/ 3180302 w 3485102"/>
              <a:gd name="connsiteY598" fmla="*/ 2004827 h 2661055"/>
              <a:gd name="connsiteX599" fmla="*/ 3180016 w 3485102"/>
              <a:gd name="connsiteY599" fmla="*/ 2003875 h 2661055"/>
              <a:gd name="connsiteX600" fmla="*/ 3177731 w 3485102"/>
              <a:gd name="connsiteY600" fmla="*/ 2003875 h 2661055"/>
              <a:gd name="connsiteX601" fmla="*/ 3052953 w 3485102"/>
              <a:gd name="connsiteY601" fmla="*/ 1996541 h 2661055"/>
              <a:gd name="connsiteX602" fmla="*/ 3047619 w 3485102"/>
              <a:gd name="connsiteY602" fmla="*/ 1997112 h 2661055"/>
              <a:gd name="connsiteX603" fmla="*/ 3034665 w 3485102"/>
              <a:gd name="connsiteY603" fmla="*/ 2001208 h 2661055"/>
              <a:gd name="connsiteX604" fmla="*/ 3038475 w 3485102"/>
              <a:gd name="connsiteY604" fmla="*/ 2000732 h 2661055"/>
              <a:gd name="connsiteX605" fmla="*/ 3043238 w 3485102"/>
              <a:gd name="connsiteY605" fmla="*/ 1999970 h 2661055"/>
              <a:gd name="connsiteX606" fmla="*/ 3052572 w 3485102"/>
              <a:gd name="connsiteY606" fmla="*/ 1996636 h 2661055"/>
              <a:gd name="connsiteX607" fmla="*/ 3052953 w 3485102"/>
              <a:gd name="connsiteY607" fmla="*/ 1996541 h 2661055"/>
              <a:gd name="connsiteX608" fmla="*/ 3171920 w 3485102"/>
              <a:gd name="connsiteY608" fmla="*/ 1995302 h 2661055"/>
              <a:gd name="connsiteX609" fmla="*/ 3170111 w 3485102"/>
              <a:gd name="connsiteY609" fmla="*/ 1995493 h 2661055"/>
              <a:gd name="connsiteX610" fmla="*/ 3170111 w 3485102"/>
              <a:gd name="connsiteY610" fmla="*/ 1995755 h 2661055"/>
              <a:gd name="connsiteX611" fmla="*/ 3170015 w 3485102"/>
              <a:gd name="connsiteY611" fmla="*/ 1995779 h 2661055"/>
              <a:gd name="connsiteX612" fmla="*/ 3170111 w 3485102"/>
              <a:gd name="connsiteY612" fmla="*/ 1995779 h 2661055"/>
              <a:gd name="connsiteX613" fmla="*/ 3170111 w 3485102"/>
              <a:gd name="connsiteY613" fmla="*/ 1995755 h 2661055"/>
              <a:gd name="connsiteX614" fmla="*/ 3218402 w 3485102"/>
              <a:gd name="connsiteY614" fmla="*/ 1991588 h 2661055"/>
              <a:gd name="connsiteX615" fmla="*/ 3216593 w 3485102"/>
              <a:gd name="connsiteY615" fmla="*/ 1992064 h 2661055"/>
              <a:gd name="connsiteX616" fmla="*/ 3218498 w 3485102"/>
              <a:gd name="connsiteY616" fmla="*/ 1991778 h 2661055"/>
              <a:gd name="connsiteX617" fmla="*/ 3218498 w 3485102"/>
              <a:gd name="connsiteY617" fmla="*/ 1991588 h 2661055"/>
              <a:gd name="connsiteX618" fmla="*/ 3167253 w 3485102"/>
              <a:gd name="connsiteY618" fmla="*/ 1991302 h 2661055"/>
              <a:gd name="connsiteX619" fmla="*/ 3156680 w 3485102"/>
              <a:gd name="connsiteY619" fmla="*/ 1993112 h 2661055"/>
              <a:gd name="connsiteX620" fmla="*/ 3152870 w 3485102"/>
              <a:gd name="connsiteY620" fmla="*/ 1994255 h 2661055"/>
              <a:gd name="connsiteX621" fmla="*/ 3149632 w 3485102"/>
              <a:gd name="connsiteY621" fmla="*/ 1995683 h 2661055"/>
              <a:gd name="connsiteX622" fmla="*/ 3167253 w 3485102"/>
              <a:gd name="connsiteY622" fmla="*/ 1991302 h 2661055"/>
              <a:gd name="connsiteX623" fmla="*/ 3084766 w 3485102"/>
              <a:gd name="connsiteY623" fmla="*/ 1991302 h 2661055"/>
              <a:gd name="connsiteX624" fmla="*/ 3076480 w 3485102"/>
              <a:gd name="connsiteY624" fmla="*/ 1991397 h 2661055"/>
              <a:gd name="connsiteX625" fmla="*/ 3064193 w 3485102"/>
              <a:gd name="connsiteY625" fmla="*/ 1994445 h 2661055"/>
              <a:gd name="connsiteX626" fmla="*/ 3056763 w 3485102"/>
              <a:gd name="connsiteY626" fmla="*/ 1996160 h 2661055"/>
              <a:gd name="connsiteX627" fmla="*/ 3056382 w 3485102"/>
              <a:gd name="connsiteY627" fmla="*/ 1998065 h 2661055"/>
              <a:gd name="connsiteX628" fmla="*/ 3072003 w 3485102"/>
              <a:gd name="connsiteY628" fmla="*/ 1995683 h 2661055"/>
              <a:gd name="connsiteX629" fmla="*/ 3074194 w 3485102"/>
              <a:gd name="connsiteY629" fmla="*/ 1995302 h 2661055"/>
              <a:gd name="connsiteX630" fmla="*/ 3081338 w 3485102"/>
              <a:gd name="connsiteY630" fmla="*/ 1993302 h 2661055"/>
              <a:gd name="connsiteX631" fmla="*/ 3081242 w 3485102"/>
              <a:gd name="connsiteY631" fmla="*/ 1993397 h 2661055"/>
              <a:gd name="connsiteX632" fmla="*/ 3084766 w 3485102"/>
              <a:gd name="connsiteY632" fmla="*/ 1991302 h 2661055"/>
              <a:gd name="connsiteX633" fmla="*/ 3221260 w 3485102"/>
              <a:gd name="connsiteY633" fmla="*/ 1991016 h 2661055"/>
              <a:gd name="connsiteX634" fmla="*/ 3219069 w 3485102"/>
              <a:gd name="connsiteY634" fmla="*/ 1991778 h 2661055"/>
              <a:gd name="connsiteX635" fmla="*/ 3221260 w 3485102"/>
              <a:gd name="connsiteY635" fmla="*/ 1991969 h 2661055"/>
              <a:gd name="connsiteX636" fmla="*/ 3209163 w 3485102"/>
              <a:gd name="connsiteY636" fmla="*/ 1990445 h 2661055"/>
              <a:gd name="connsiteX637" fmla="*/ 3208687 w 3485102"/>
              <a:gd name="connsiteY637" fmla="*/ 1990540 h 2661055"/>
              <a:gd name="connsiteX638" fmla="*/ 3207544 w 3485102"/>
              <a:gd name="connsiteY638" fmla="*/ 1991207 h 2661055"/>
              <a:gd name="connsiteX639" fmla="*/ 3205650 w 3485102"/>
              <a:gd name="connsiteY639" fmla="*/ 1993196 h 2661055"/>
              <a:gd name="connsiteX640" fmla="*/ 3205544 w 3485102"/>
              <a:gd name="connsiteY640" fmla="*/ 1993207 h 2661055"/>
              <a:gd name="connsiteX641" fmla="*/ 3205639 w 3485102"/>
              <a:gd name="connsiteY641" fmla="*/ 1993207 h 2661055"/>
              <a:gd name="connsiteX642" fmla="*/ 3205650 w 3485102"/>
              <a:gd name="connsiteY642" fmla="*/ 1993196 h 2661055"/>
              <a:gd name="connsiteX643" fmla="*/ 3211640 w 3485102"/>
              <a:gd name="connsiteY643" fmla="*/ 1992540 h 2661055"/>
              <a:gd name="connsiteX644" fmla="*/ 3209163 w 3485102"/>
              <a:gd name="connsiteY644" fmla="*/ 1990445 h 2661055"/>
              <a:gd name="connsiteX645" fmla="*/ 3301651 w 3485102"/>
              <a:gd name="connsiteY645" fmla="*/ 1982158 h 2661055"/>
              <a:gd name="connsiteX646" fmla="*/ 3301175 w 3485102"/>
              <a:gd name="connsiteY646" fmla="*/ 1982539 h 2661055"/>
              <a:gd name="connsiteX647" fmla="*/ 3301460 w 3485102"/>
              <a:gd name="connsiteY647" fmla="*/ 1983015 h 2661055"/>
              <a:gd name="connsiteX648" fmla="*/ 3301937 w 3485102"/>
              <a:gd name="connsiteY648" fmla="*/ 1982634 h 2661055"/>
              <a:gd name="connsiteX649" fmla="*/ 3301651 w 3485102"/>
              <a:gd name="connsiteY649" fmla="*/ 1982158 h 2661055"/>
              <a:gd name="connsiteX650" fmla="*/ 3308509 w 3485102"/>
              <a:gd name="connsiteY650" fmla="*/ 1981967 h 2661055"/>
              <a:gd name="connsiteX651" fmla="*/ 3307366 w 3485102"/>
              <a:gd name="connsiteY651" fmla="*/ 1982825 h 2661055"/>
              <a:gd name="connsiteX652" fmla="*/ 3309462 w 3485102"/>
              <a:gd name="connsiteY652" fmla="*/ 1983777 h 2661055"/>
              <a:gd name="connsiteX653" fmla="*/ 3310795 w 3485102"/>
              <a:gd name="connsiteY653" fmla="*/ 1982634 h 2661055"/>
              <a:gd name="connsiteX654" fmla="*/ 3308509 w 3485102"/>
              <a:gd name="connsiteY654" fmla="*/ 1981967 h 2661055"/>
              <a:gd name="connsiteX655" fmla="*/ 3320701 w 3485102"/>
              <a:gd name="connsiteY655" fmla="*/ 1980348 h 2661055"/>
              <a:gd name="connsiteX656" fmla="*/ 3319563 w 3485102"/>
              <a:gd name="connsiteY656" fmla="*/ 1981783 h 2661055"/>
              <a:gd name="connsiteX657" fmla="*/ 3319367 w 3485102"/>
              <a:gd name="connsiteY657" fmla="*/ 1981682 h 2661055"/>
              <a:gd name="connsiteX658" fmla="*/ 3319367 w 3485102"/>
              <a:gd name="connsiteY658" fmla="*/ 1981777 h 2661055"/>
              <a:gd name="connsiteX659" fmla="*/ 3317351 w 3485102"/>
              <a:gd name="connsiteY659" fmla="*/ 1981508 h 2661055"/>
              <a:gd name="connsiteX660" fmla="*/ 3317367 w 3485102"/>
              <a:gd name="connsiteY660" fmla="*/ 1981396 h 2661055"/>
              <a:gd name="connsiteX661" fmla="*/ 3317367 w 3485102"/>
              <a:gd name="connsiteY661" fmla="*/ 1981491 h 2661055"/>
              <a:gd name="connsiteX662" fmla="*/ 3320701 w 3485102"/>
              <a:gd name="connsiteY662" fmla="*/ 1980348 h 2661055"/>
              <a:gd name="connsiteX663" fmla="*/ 3215831 w 3485102"/>
              <a:gd name="connsiteY663" fmla="*/ 1979872 h 2661055"/>
              <a:gd name="connsiteX664" fmla="*/ 3215926 w 3485102"/>
              <a:gd name="connsiteY664" fmla="*/ 1979872 h 2661055"/>
              <a:gd name="connsiteX665" fmla="*/ 3215769 w 3485102"/>
              <a:gd name="connsiteY665" fmla="*/ 1981395 h 2661055"/>
              <a:gd name="connsiteX666" fmla="*/ 3215735 w 3485102"/>
              <a:gd name="connsiteY666" fmla="*/ 1981396 h 2661055"/>
              <a:gd name="connsiteX667" fmla="*/ 3215069 w 3485102"/>
              <a:gd name="connsiteY667" fmla="*/ 1981301 h 2661055"/>
              <a:gd name="connsiteX668" fmla="*/ 3213638 w 3485102"/>
              <a:gd name="connsiteY668" fmla="*/ 1980156 h 2661055"/>
              <a:gd name="connsiteX669" fmla="*/ 3205639 w 3485102"/>
              <a:gd name="connsiteY669" fmla="*/ 1970537 h 2661055"/>
              <a:gd name="connsiteX670" fmla="*/ 3195162 w 3485102"/>
              <a:gd name="connsiteY670" fmla="*/ 1971395 h 2661055"/>
              <a:gd name="connsiteX671" fmla="*/ 3183827 w 3485102"/>
              <a:gd name="connsiteY671" fmla="*/ 1973014 h 2661055"/>
              <a:gd name="connsiteX672" fmla="*/ 3184589 w 3485102"/>
              <a:gd name="connsiteY672" fmla="*/ 1972252 h 2661055"/>
              <a:gd name="connsiteX673" fmla="*/ 3177826 w 3485102"/>
              <a:gd name="connsiteY673" fmla="*/ 1972823 h 2661055"/>
              <a:gd name="connsiteX674" fmla="*/ 3169634 w 3485102"/>
              <a:gd name="connsiteY674" fmla="*/ 1973109 h 2661055"/>
              <a:gd name="connsiteX675" fmla="*/ 3162586 w 3485102"/>
              <a:gd name="connsiteY675" fmla="*/ 1976157 h 2661055"/>
              <a:gd name="connsiteX676" fmla="*/ 3156776 w 3485102"/>
              <a:gd name="connsiteY676" fmla="*/ 1977300 h 2661055"/>
              <a:gd name="connsiteX677" fmla="*/ 3142393 w 3485102"/>
              <a:gd name="connsiteY677" fmla="*/ 1979205 h 2661055"/>
              <a:gd name="connsiteX678" fmla="*/ 3141821 w 3485102"/>
              <a:gd name="connsiteY678" fmla="*/ 1980920 h 2661055"/>
              <a:gd name="connsiteX679" fmla="*/ 3157823 w 3485102"/>
              <a:gd name="connsiteY679" fmla="*/ 1977395 h 2661055"/>
              <a:gd name="connsiteX680" fmla="*/ 3156204 w 3485102"/>
              <a:gd name="connsiteY680" fmla="*/ 1980920 h 2661055"/>
              <a:gd name="connsiteX681" fmla="*/ 3138107 w 3485102"/>
              <a:gd name="connsiteY681" fmla="*/ 1985682 h 2661055"/>
              <a:gd name="connsiteX682" fmla="*/ 3127629 w 3485102"/>
              <a:gd name="connsiteY682" fmla="*/ 1989873 h 2661055"/>
              <a:gd name="connsiteX683" fmla="*/ 3137630 w 3485102"/>
              <a:gd name="connsiteY683" fmla="*/ 1988159 h 2661055"/>
              <a:gd name="connsiteX684" fmla="*/ 3160205 w 3485102"/>
              <a:gd name="connsiteY684" fmla="*/ 1981872 h 2661055"/>
              <a:gd name="connsiteX685" fmla="*/ 3179064 w 3485102"/>
              <a:gd name="connsiteY685" fmla="*/ 1976348 h 2661055"/>
              <a:gd name="connsiteX686" fmla="*/ 3192780 w 3485102"/>
              <a:gd name="connsiteY686" fmla="*/ 1973204 h 2661055"/>
              <a:gd name="connsiteX687" fmla="*/ 3192875 w 3485102"/>
              <a:gd name="connsiteY687" fmla="*/ 1973300 h 2661055"/>
              <a:gd name="connsiteX688" fmla="*/ 3205639 w 3485102"/>
              <a:gd name="connsiteY688" fmla="*/ 1970537 h 2661055"/>
              <a:gd name="connsiteX689" fmla="*/ 3135725 w 3485102"/>
              <a:gd name="connsiteY689" fmla="*/ 1968632 h 2661055"/>
              <a:gd name="connsiteX690" fmla="*/ 3134773 w 3485102"/>
              <a:gd name="connsiteY690" fmla="*/ 1969394 h 2661055"/>
              <a:gd name="connsiteX691" fmla="*/ 3135535 w 3485102"/>
              <a:gd name="connsiteY691" fmla="*/ 1969490 h 2661055"/>
              <a:gd name="connsiteX692" fmla="*/ 3136487 w 3485102"/>
              <a:gd name="connsiteY692" fmla="*/ 1968728 h 2661055"/>
              <a:gd name="connsiteX693" fmla="*/ 3136487 w 3485102"/>
              <a:gd name="connsiteY693" fmla="*/ 1968632 h 2661055"/>
              <a:gd name="connsiteX694" fmla="*/ 3135725 w 3485102"/>
              <a:gd name="connsiteY694" fmla="*/ 1968632 h 2661055"/>
              <a:gd name="connsiteX695" fmla="*/ 3037999 w 3485102"/>
              <a:gd name="connsiteY695" fmla="*/ 1967489 h 2661055"/>
              <a:gd name="connsiteX696" fmla="*/ 3037808 w 3485102"/>
              <a:gd name="connsiteY696" fmla="*/ 1973585 h 2661055"/>
              <a:gd name="connsiteX697" fmla="*/ 3040952 w 3485102"/>
              <a:gd name="connsiteY697" fmla="*/ 1974157 h 2661055"/>
              <a:gd name="connsiteX698" fmla="*/ 3040856 w 3485102"/>
              <a:gd name="connsiteY698" fmla="*/ 1974062 h 2661055"/>
              <a:gd name="connsiteX699" fmla="*/ 3037999 w 3485102"/>
              <a:gd name="connsiteY699" fmla="*/ 1967489 h 2661055"/>
              <a:gd name="connsiteX700" fmla="*/ 3174587 w 3485102"/>
              <a:gd name="connsiteY700" fmla="*/ 1965203 h 2661055"/>
              <a:gd name="connsiteX701" fmla="*/ 3172682 w 3485102"/>
              <a:gd name="connsiteY701" fmla="*/ 1965299 h 2661055"/>
              <a:gd name="connsiteX702" fmla="*/ 3171730 w 3485102"/>
              <a:gd name="connsiteY702" fmla="*/ 1966061 h 2661055"/>
              <a:gd name="connsiteX703" fmla="*/ 3174968 w 3485102"/>
              <a:gd name="connsiteY703" fmla="*/ 1966442 h 2661055"/>
              <a:gd name="connsiteX704" fmla="*/ 3174873 w 3485102"/>
              <a:gd name="connsiteY704" fmla="*/ 1966346 h 2661055"/>
              <a:gd name="connsiteX705" fmla="*/ 3174587 w 3485102"/>
              <a:gd name="connsiteY705" fmla="*/ 1965203 h 2661055"/>
              <a:gd name="connsiteX706" fmla="*/ 3090005 w 3485102"/>
              <a:gd name="connsiteY706" fmla="*/ 1963775 h 2661055"/>
              <a:gd name="connsiteX707" fmla="*/ 3089243 w 3485102"/>
              <a:gd name="connsiteY707" fmla="*/ 1963965 h 2661055"/>
              <a:gd name="connsiteX708" fmla="*/ 3090005 w 3485102"/>
              <a:gd name="connsiteY708" fmla="*/ 1964632 h 2661055"/>
              <a:gd name="connsiteX709" fmla="*/ 3090577 w 3485102"/>
              <a:gd name="connsiteY709" fmla="*/ 1964156 h 2661055"/>
              <a:gd name="connsiteX710" fmla="*/ 3090005 w 3485102"/>
              <a:gd name="connsiteY710" fmla="*/ 1963775 h 2661055"/>
              <a:gd name="connsiteX711" fmla="*/ 3209735 w 3485102"/>
              <a:gd name="connsiteY711" fmla="*/ 1960822 h 2661055"/>
              <a:gd name="connsiteX712" fmla="*/ 3209163 w 3485102"/>
              <a:gd name="connsiteY712" fmla="*/ 1961298 h 2661055"/>
              <a:gd name="connsiteX713" fmla="*/ 3209163 w 3485102"/>
              <a:gd name="connsiteY713" fmla="*/ 1961393 h 2661055"/>
              <a:gd name="connsiteX714" fmla="*/ 3209925 w 3485102"/>
              <a:gd name="connsiteY714" fmla="*/ 1961393 h 2661055"/>
              <a:gd name="connsiteX715" fmla="*/ 3276124 w 3485102"/>
              <a:gd name="connsiteY715" fmla="*/ 1960155 h 2661055"/>
              <a:gd name="connsiteX716" fmla="*/ 3276124 w 3485102"/>
              <a:gd name="connsiteY716" fmla="*/ 1960631 h 2661055"/>
              <a:gd name="connsiteX717" fmla="*/ 3276695 w 3485102"/>
              <a:gd name="connsiteY717" fmla="*/ 1960631 h 2661055"/>
              <a:gd name="connsiteX718" fmla="*/ 3276695 w 3485102"/>
              <a:gd name="connsiteY718" fmla="*/ 1960155 h 2661055"/>
              <a:gd name="connsiteX719" fmla="*/ 3276124 w 3485102"/>
              <a:gd name="connsiteY719" fmla="*/ 1960155 h 2661055"/>
              <a:gd name="connsiteX720" fmla="*/ 3105626 w 3485102"/>
              <a:gd name="connsiteY720" fmla="*/ 1960060 h 2661055"/>
              <a:gd name="connsiteX721" fmla="*/ 3105612 w 3485102"/>
              <a:gd name="connsiteY721" fmla="*/ 1960100 h 2661055"/>
              <a:gd name="connsiteX722" fmla="*/ 3098387 w 3485102"/>
              <a:gd name="connsiteY722" fmla="*/ 1961489 h 2661055"/>
              <a:gd name="connsiteX723" fmla="*/ 3098387 w 3485102"/>
              <a:gd name="connsiteY723" fmla="*/ 1962155 h 2661055"/>
              <a:gd name="connsiteX724" fmla="*/ 3104960 w 3485102"/>
              <a:gd name="connsiteY724" fmla="*/ 1961870 h 2661055"/>
              <a:gd name="connsiteX725" fmla="*/ 3105612 w 3485102"/>
              <a:gd name="connsiteY725" fmla="*/ 1960100 h 2661055"/>
              <a:gd name="connsiteX726" fmla="*/ 3105817 w 3485102"/>
              <a:gd name="connsiteY726" fmla="*/ 1960060 h 2661055"/>
              <a:gd name="connsiteX727" fmla="*/ 3268790 w 3485102"/>
              <a:gd name="connsiteY727" fmla="*/ 1959393 h 2661055"/>
              <a:gd name="connsiteX728" fmla="*/ 3268599 w 3485102"/>
              <a:gd name="connsiteY728" fmla="*/ 1959965 h 2661055"/>
              <a:gd name="connsiteX729" fmla="*/ 3269075 w 3485102"/>
              <a:gd name="connsiteY729" fmla="*/ 1959965 h 2661055"/>
              <a:gd name="connsiteX730" fmla="*/ 3069812 w 3485102"/>
              <a:gd name="connsiteY730" fmla="*/ 1959107 h 2661055"/>
              <a:gd name="connsiteX731" fmla="*/ 3063716 w 3485102"/>
              <a:gd name="connsiteY731" fmla="*/ 1961774 h 2661055"/>
              <a:gd name="connsiteX732" fmla="*/ 3064764 w 3485102"/>
              <a:gd name="connsiteY732" fmla="*/ 1962536 h 2661055"/>
              <a:gd name="connsiteX733" fmla="*/ 3071717 w 3485102"/>
              <a:gd name="connsiteY733" fmla="*/ 1959774 h 2661055"/>
              <a:gd name="connsiteX734" fmla="*/ 3071622 w 3485102"/>
              <a:gd name="connsiteY734" fmla="*/ 1959679 h 2661055"/>
              <a:gd name="connsiteX735" fmla="*/ 3069812 w 3485102"/>
              <a:gd name="connsiteY735" fmla="*/ 1959107 h 2661055"/>
              <a:gd name="connsiteX736" fmla="*/ 3076385 w 3485102"/>
              <a:gd name="connsiteY736" fmla="*/ 1956821 h 2661055"/>
              <a:gd name="connsiteX737" fmla="*/ 3075813 w 3485102"/>
              <a:gd name="connsiteY737" fmla="*/ 1957107 h 2661055"/>
              <a:gd name="connsiteX738" fmla="*/ 3076575 w 3485102"/>
              <a:gd name="connsiteY738" fmla="*/ 1957298 h 2661055"/>
              <a:gd name="connsiteX739" fmla="*/ 3076670 w 3485102"/>
              <a:gd name="connsiteY739" fmla="*/ 1957298 h 2661055"/>
              <a:gd name="connsiteX740" fmla="*/ 3076385 w 3485102"/>
              <a:gd name="connsiteY740" fmla="*/ 1956821 h 2661055"/>
              <a:gd name="connsiteX741" fmla="*/ 3260598 w 3485102"/>
              <a:gd name="connsiteY741" fmla="*/ 1956631 h 2661055"/>
              <a:gd name="connsiteX742" fmla="*/ 3255169 w 3485102"/>
              <a:gd name="connsiteY742" fmla="*/ 1957774 h 2661055"/>
              <a:gd name="connsiteX743" fmla="*/ 3260312 w 3485102"/>
              <a:gd name="connsiteY743" fmla="*/ 1957774 h 2661055"/>
              <a:gd name="connsiteX744" fmla="*/ 3260312 w 3485102"/>
              <a:gd name="connsiteY744" fmla="*/ 1957869 h 2661055"/>
              <a:gd name="connsiteX745" fmla="*/ 3261265 w 3485102"/>
              <a:gd name="connsiteY745" fmla="*/ 1956917 h 2661055"/>
              <a:gd name="connsiteX746" fmla="*/ 3260598 w 3485102"/>
              <a:gd name="connsiteY746" fmla="*/ 1956631 h 2661055"/>
              <a:gd name="connsiteX747" fmla="*/ 3084481 w 3485102"/>
              <a:gd name="connsiteY747" fmla="*/ 1954535 h 2661055"/>
              <a:gd name="connsiteX748" fmla="*/ 3082862 w 3485102"/>
              <a:gd name="connsiteY748" fmla="*/ 1954916 h 2661055"/>
              <a:gd name="connsiteX749" fmla="*/ 3081814 w 3485102"/>
              <a:gd name="connsiteY749" fmla="*/ 1957583 h 2661055"/>
              <a:gd name="connsiteX750" fmla="*/ 3080557 w 3485102"/>
              <a:gd name="connsiteY750" fmla="*/ 1959469 h 2661055"/>
              <a:gd name="connsiteX751" fmla="*/ 3080480 w 3485102"/>
              <a:gd name="connsiteY751" fmla="*/ 1959488 h 2661055"/>
              <a:gd name="connsiteX752" fmla="*/ 3080480 w 3485102"/>
              <a:gd name="connsiteY752" fmla="*/ 1959584 h 2661055"/>
              <a:gd name="connsiteX753" fmla="*/ 3080557 w 3485102"/>
              <a:gd name="connsiteY753" fmla="*/ 1959469 h 2661055"/>
              <a:gd name="connsiteX754" fmla="*/ 3090387 w 3485102"/>
              <a:gd name="connsiteY754" fmla="*/ 1957012 h 2661055"/>
              <a:gd name="connsiteX755" fmla="*/ 3090387 w 3485102"/>
              <a:gd name="connsiteY755" fmla="*/ 1955297 h 2661055"/>
              <a:gd name="connsiteX756" fmla="*/ 3084766 w 3485102"/>
              <a:gd name="connsiteY756" fmla="*/ 1954535 h 2661055"/>
              <a:gd name="connsiteX757" fmla="*/ 3084481 w 3485102"/>
              <a:gd name="connsiteY757" fmla="*/ 1954535 h 2661055"/>
              <a:gd name="connsiteX758" fmla="*/ 3103114 w 3485102"/>
              <a:gd name="connsiteY758" fmla="*/ 1953166 h 2661055"/>
              <a:gd name="connsiteX759" fmla="*/ 3099340 w 3485102"/>
              <a:gd name="connsiteY759" fmla="*/ 1954916 h 2661055"/>
              <a:gd name="connsiteX760" fmla="*/ 3102411 w 3485102"/>
              <a:gd name="connsiteY760" fmla="*/ 1955288 h 2661055"/>
              <a:gd name="connsiteX761" fmla="*/ 3102388 w 3485102"/>
              <a:gd name="connsiteY761" fmla="*/ 1955297 h 2661055"/>
              <a:gd name="connsiteX762" fmla="*/ 3102483 w 3485102"/>
              <a:gd name="connsiteY762" fmla="*/ 1955297 h 2661055"/>
              <a:gd name="connsiteX763" fmla="*/ 3102411 w 3485102"/>
              <a:gd name="connsiteY763" fmla="*/ 1955288 h 2661055"/>
              <a:gd name="connsiteX764" fmla="*/ 3107817 w 3485102"/>
              <a:gd name="connsiteY764" fmla="*/ 1953202 h 2661055"/>
              <a:gd name="connsiteX765" fmla="*/ 3103114 w 3485102"/>
              <a:gd name="connsiteY765" fmla="*/ 1953166 h 2661055"/>
              <a:gd name="connsiteX766" fmla="*/ 3150870 w 3485102"/>
              <a:gd name="connsiteY766" fmla="*/ 1952154 h 2661055"/>
              <a:gd name="connsiteX767" fmla="*/ 3150870 w 3485102"/>
              <a:gd name="connsiteY767" fmla="*/ 1952249 h 2661055"/>
              <a:gd name="connsiteX768" fmla="*/ 3151251 w 3485102"/>
              <a:gd name="connsiteY768" fmla="*/ 1953202 h 2661055"/>
              <a:gd name="connsiteX769" fmla="*/ 3151537 w 3485102"/>
              <a:gd name="connsiteY769" fmla="*/ 1953202 h 2661055"/>
              <a:gd name="connsiteX770" fmla="*/ 3152489 w 3485102"/>
              <a:gd name="connsiteY770" fmla="*/ 1952154 h 2661055"/>
              <a:gd name="connsiteX771" fmla="*/ 3150870 w 3485102"/>
              <a:gd name="connsiteY771" fmla="*/ 1952154 h 2661055"/>
              <a:gd name="connsiteX772" fmla="*/ 3190685 w 3485102"/>
              <a:gd name="connsiteY772" fmla="*/ 1951392 h 2661055"/>
              <a:gd name="connsiteX773" fmla="*/ 3187160 w 3485102"/>
              <a:gd name="connsiteY773" fmla="*/ 1954916 h 2661055"/>
              <a:gd name="connsiteX774" fmla="*/ 3189637 w 3485102"/>
              <a:gd name="connsiteY774" fmla="*/ 1954631 h 2661055"/>
              <a:gd name="connsiteX775" fmla="*/ 3186684 w 3485102"/>
              <a:gd name="connsiteY775" fmla="*/ 1955488 h 2661055"/>
              <a:gd name="connsiteX776" fmla="*/ 3184303 w 3485102"/>
              <a:gd name="connsiteY776" fmla="*/ 1957869 h 2661055"/>
              <a:gd name="connsiteX777" fmla="*/ 3189923 w 3485102"/>
              <a:gd name="connsiteY777" fmla="*/ 1958155 h 2661055"/>
              <a:gd name="connsiteX778" fmla="*/ 3190113 w 3485102"/>
              <a:gd name="connsiteY778" fmla="*/ 1958155 h 2661055"/>
              <a:gd name="connsiteX779" fmla="*/ 3191256 w 3485102"/>
              <a:gd name="connsiteY779" fmla="*/ 1958155 h 2661055"/>
              <a:gd name="connsiteX780" fmla="*/ 3195447 w 3485102"/>
              <a:gd name="connsiteY780" fmla="*/ 1958155 h 2661055"/>
              <a:gd name="connsiteX781" fmla="*/ 3206020 w 3485102"/>
              <a:gd name="connsiteY781" fmla="*/ 1957964 h 2661055"/>
              <a:gd name="connsiteX782" fmla="*/ 3211354 w 3485102"/>
              <a:gd name="connsiteY782" fmla="*/ 1957488 h 2661055"/>
              <a:gd name="connsiteX783" fmla="*/ 3211449 w 3485102"/>
              <a:gd name="connsiteY783" fmla="*/ 1957583 h 2661055"/>
              <a:gd name="connsiteX784" fmla="*/ 3211614 w 3485102"/>
              <a:gd name="connsiteY784" fmla="*/ 1957609 h 2661055"/>
              <a:gd name="connsiteX785" fmla="*/ 3211354 w 3485102"/>
              <a:gd name="connsiteY785" fmla="*/ 1957869 h 2661055"/>
              <a:gd name="connsiteX786" fmla="*/ 3213259 w 3485102"/>
              <a:gd name="connsiteY786" fmla="*/ 1957869 h 2661055"/>
              <a:gd name="connsiteX787" fmla="*/ 3211614 w 3485102"/>
              <a:gd name="connsiteY787" fmla="*/ 1957609 h 2661055"/>
              <a:gd name="connsiteX788" fmla="*/ 3211640 w 3485102"/>
              <a:gd name="connsiteY788" fmla="*/ 1957583 h 2661055"/>
              <a:gd name="connsiteX789" fmla="*/ 3211449 w 3485102"/>
              <a:gd name="connsiteY789" fmla="*/ 1957583 h 2661055"/>
              <a:gd name="connsiteX790" fmla="*/ 3220974 w 3485102"/>
              <a:gd name="connsiteY790" fmla="*/ 1954059 h 2661055"/>
              <a:gd name="connsiteX791" fmla="*/ 3213068 w 3485102"/>
              <a:gd name="connsiteY791" fmla="*/ 1955393 h 2661055"/>
              <a:gd name="connsiteX792" fmla="*/ 3212211 w 3485102"/>
              <a:gd name="connsiteY792" fmla="*/ 1955297 h 2661055"/>
              <a:gd name="connsiteX793" fmla="*/ 3190685 w 3485102"/>
              <a:gd name="connsiteY793" fmla="*/ 1951392 h 2661055"/>
              <a:gd name="connsiteX794" fmla="*/ 3256979 w 3485102"/>
              <a:gd name="connsiteY794" fmla="*/ 1950440 h 2661055"/>
              <a:gd name="connsiteX795" fmla="*/ 3244025 w 3485102"/>
              <a:gd name="connsiteY795" fmla="*/ 1952916 h 2661055"/>
              <a:gd name="connsiteX796" fmla="*/ 3244596 w 3485102"/>
              <a:gd name="connsiteY796" fmla="*/ 1953107 h 2661055"/>
              <a:gd name="connsiteX797" fmla="*/ 3237357 w 3485102"/>
              <a:gd name="connsiteY797" fmla="*/ 1954154 h 2661055"/>
              <a:gd name="connsiteX798" fmla="*/ 3235738 w 3485102"/>
              <a:gd name="connsiteY798" fmla="*/ 1954440 h 2661055"/>
              <a:gd name="connsiteX799" fmla="*/ 3233547 w 3485102"/>
              <a:gd name="connsiteY799" fmla="*/ 1956440 h 2661055"/>
              <a:gd name="connsiteX800" fmla="*/ 3233547 w 3485102"/>
              <a:gd name="connsiteY800" fmla="*/ 1956631 h 2661055"/>
              <a:gd name="connsiteX801" fmla="*/ 3263456 w 3485102"/>
              <a:gd name="connsiteY801" fmla="*/ 1950916 h 2661055"/>
              <a:gd name="connsiteX802" fmla="*/ 3256979 w 3485102"/>
              <a:gd name="connsiteY802" fmla="*/ 1950440 h 2661055"/>
              <a:gd name="connsiteX803" fmla="*/ 2995137 w 3485102"/>
              <a:gd name="connsiteY803" fmla="*/ 1949106 h 2661055"/>
              <a:gd name="connsiteX804" fmla="*/ 2992470 w 3485102"/>
              <a:gd name="connsiteY804" fmla="*/ 1949963 h 2661055"/>
              <a:gd name="connsiteX805" fmla="*/ 2995137 w 3485102"/>
              <a:gd name="connsiteY805" fmla="*/ 1949201 h 2661055"/>
              <a:gd name="connsiteX806" fmla="*/ 3198495 w 3485102"/>
              <a:gd name="connsiteY806" fmla="*/ 1947011 h 2661055"/>
              <a:gd name="connsiteX807" fmla="*/ 3190970 w 3485102"/>
              <a:gd name="connsiteY807" fmla="*/ 1947296 h 2661055"/>
              <a:gd name="connsiteX808" fmla="*/ 3181255 w 3485102"/>
              <a:gd name="connsiteY808" fmla="*/ 1947677 h 2661055"/>
              <a:gd name="connsiteX809" fmla="*/ 3176492 w 3485102"/>
              <a:gd name="connsiteY809" fmla="*/ 1947868 h 2661055"/>
              <a:gd name="connsiteX810" fmla="*/ 3168587 w 3485102"/>
              <a:gd name="connsiteY810" fmla="*/ 1949392 h 2661055"/>
              <a:gd name="connsiteX811" fmla="*/ 3177826 w 3485102"/>
              <a:gd name="connsiteY811" fmla="*/ 1951202 h 2661055"/>
              <a:gd name="connsiteX812" fmla="*/ 3175635 w 3485102"/>
              <a:gd name="connsiteY812" fmla="*/ 1952726 h 2661055"/>
              <a:gd name="connsiteX813" fmla="*/ 3160109 w 3485102"/>
              <a:gd name="connsiteY813" fmla="*/ 1953773 h 2661055"/>
              <a:gd name="connsiteX814" fmla="*/ 3150680 w 3485102"/>
              <a:gd name="connsiteY814" fmla="*/ 1956536 h 2661055"/>
              <a:gd name="connsiteX815" fmla="*/ 3138297 w 3485102"/>
              <a:gd name="connsiteY815" fmla="*/ 1959298 h 2661055"/>
              <a:gd name="connsiteX816" fmla="*/ 3125915 w 3485102"/>
              <a:gd name="connsiteY816" fmla="*/ 1961965 h 2661055"/>
              <a:gd name="connsiteX817" fmla="*/ 3114770 w 3485102"/>
              <a:gd name="connsiteY817" fmla="*/ 1965299 h 2661055"/>
              <a:gd name="connsiteX818" fmla="*/ 3104198 w 3485102"/>
              <a:gd name="connsiteY818" fmla="*/ 1968347 h 2661055"/>
              <a:gd name="connsiteX819" fmla="*/ 3090387 w 3485102"/>
              <a:gd name="connsiteY819" fmla="*/ 1971014 h 2661055"/>
              <a:gd name="connsiteX820" fmla="*/ 3089243 w 3485102"/>
              <a:gd name="connsiteY820" fmla="*/ 1972157 h 2661055"/>
              <a:gd name="connsiteX821" fmla="*/ 3088577 w 3485102"/>
              <a:gd name="connsiteY821" fmla="*/ 1971490 h 2661055"/>
              <a:gd name="connsiteX822" fmla="*/ 3081814 w 3485102"/>
              <a:gd name="connsiteY822" fmla="*/ 1973681 h 2661055"/>
              <a:gd name="connsiteX823" fmla="*/ 3071717 w 3485102"/>
              <a:gd name="connsiteY823" fmla="*/ 1974919 h 2661055"/>
              <a:gd name="connsiteX824" fmla="*/ 3069050 w 3485102"/>
              <a:gd name="connsiteY824" fmla="*/ 1973204 h 2661055"/>
              <a:gd name="connsiteX825" fmla="*/ 3075908 w 3485102"/>
              <a:gd name="connsiteY825" fmla="*/ 1970537 h 2661055"/>
              <a:gd name="connsiteX826" fmla="*/ 3081147 w 3485102"/>
              <a:gd name="connsiteY826" fmla="*/ 1968251 h 2661055"/>
              <a:gd name="connsiteX827" fmla="*/ 3082290 w 3485102"/>
              <a:gd name="connsiteY827" fmla="*/ 1964537 h 2661055"/>
              <a:gd name="connsiteX828" fmla="*/ 3071051 w 3485102"/>
              <a:gd name="connsiteY828" fmla="*/ 1967489 h 2661055"/>
              <a:gd name="connsiteX829" fmla="*/ 3056287 w 3485102"/>
              <a:gd name="connsiteY829" fmla="*/ 1970633 h 2661055"/>
              <a:gd name="connsiteX830" fmla="*/ 3052953 w 3485102"/>
              <a:gd name="connsiteY830" fmla="*/ 1970918 h 2661055"/>
              <a:gd name="connsiteX831" fmla="*/ 3051620 w 3485102"/>
              <a:gd name="connsiteY831" fmla="*/ 1976252 h 2661055"/>
              <a:gd name="connsiteX832" fmla="*/ 3034760 w 3485102"/>
              <a:gd name="connsiteY832" fmla="*/ 1981682 h 2661055"/>
              <a:gd name="connsiteX833" fmla="*/ 3037618 w 3485102"/>
              <a:gd name="connsiteY833" fmla="*/ 1981301 h 2661055"/>
              <a:gd name="connsiteX834" fmla="*/ 3040952 w 3485102"/>
              <a:gd name="connsiteY834" fmla="*/ 1981396 h 2661055"/>
              <a:gd name="connsiteX835" fmla="*/ 3041523 w 3485102"/>
              <a:gd name="connsiteY835" fmla="*/ 1981682 h 2661055"/>
              <a:gd name="connsiteX836" fmla="*/ 3045238 w 3485102"/>
              <a:gd name="connsiteY836" fmla="*/ 1982825 h 2661055"/>
              <a:gd name="connsiteX837" fmla="*/ 3041333 w 3485102"/>
              <a:gd name="connsiteY837" fmla="*/ 1985301 h 2661055"/>
              <a:gd name="connsiteX838" fmla="*/ 3040856 w 3485102"/>
              <a:gd name="connsiteY838" fmla="*/ 1985587 h 2661055"/>
              <a:gd name="connsiteX839" fmla="*/ 3031617 w 3485102"/>
              <a:gd name="connsiteY839" fmla="*/ 1989016 h 2661055"/>
              <a:gd name="connsiteX840" fmla="*/ 3019520 w 3485102"/>
              <a:gd name="connsiteY840" fmla="*/ 1991207 h 2661055"/>
              <a:gd name="connsiteX841" fmla="*/ 3010186 w 3485102"/>
              <a:gd name="connsiteY841" fmla="*/ 1996064 h 2661055"/>
              <a:gd name="connsiteX842" fmla="*/ 2993803 w 3485102"/>
              <a:gd name="connsiteY842" fmla="*/ 2000732 h 2661055"/>
              <a:gd name="connsiteX843" fmla="*/ 2993708 w 3485102"/>
              <a:gd name="connsiteY843" fmla="*/ 2000732 h 2661055"/>
              <a:gd name="connsiteX844" fmla="*/ 2994565 w 3485102"/>
              <a:gd name="connsiteY844" fmla="*/ 2002256 h 2661055"/>
              <a:gd name="connsiteX845" fmla="*/ 2991612 w 3485102"/>
              <a:gd name="connsiteY845" fmla="*/ 2003018 h 2661055"/>
              <a:gd name="connsiteX846" fmla="*/ 2990755 w 3485102"/>
              <a:gd name="connsiteY846" fmla="*/ 2001779 h 2661055"/>
              <a:gd name="connsiteX847" fmla="*/ 2991898 w 3485102"/>
              <a:gd name="connsiteY847" fmla="*/ 2001208 h 2661055"/>
              <a:gd name="connsiteX848" fmla="*/ 2967609 w 3485102"/>
              <a:gd name="connsiteY848" fmla="*/ 2008733 h 2661055"/>
              <a:gd name="connsiteX849" fmla="*/ 2956846 w 3485102"/>
              <a:gd name="connsiteY849" fmla="*/ 2011495 h 2661055"/>
              <a:gd name="connsiteX850" fmla="*/ 2953607 w 3485102"/>
              <a:gd name="connsiteY850" fmla="*/ 2012066 h 2661055"/>
              <a:gd name="connsiteX851" fmla="*/ 2954655 w 3485102"/>
              <a:gd name="connsiteY851" fmla="*/ 2012638 h 2661055"/>
              <a:gd name="connsiteX852" fmla="*/ 2990850 w 3485102"/>
              <a:gd name="connsiteY852" fmla="*/ 2006447 h 2661055"/>
              <a:gd name="connsiteX853" fmla="*/ 3011520 w 3485102"/>
              <a:gd name="connsiteY853" fmla="*/ 2003780 h 2661055"/>
              <a:gd name="connsiteX854" fmla="*/ 3011710 w 3485102"/>
              <a:gd name="connsiteY854" fmla="*/ 2003399 h 2661055"/>
              <a:gd name="connsiteX855" fmla="*/ 3011710 w 3485102"/>
              <a:gd name="connsiteY855" fmla="*/ 2003780 h 2661055"/>
              <a:gd name="connsiteX856" fmla="*/ 3012567 w 3485102"/>
              <a:gd name="connsiteY856" fmla="*/ 2003780 h 2661055"/>
              <a:gd name="connsiteX857" fmla="*/ 3015806 w 3485102"/>
              <a:gd name="connsiteY857" fmla="*/ 2003018 h 2661055"/>
              <a:gd name="connsiteX858" fmla="*/ 3018854 w 3485102"/>
              <a:gd name="connsiteY858" fmla="*/ 2001779 h 2661055"/>
              <a:gd name="connsiteX859" fmla="*/ 3019330 w 3485102"/>
              <a:gd name="connsiteY859" fmla="*/ 1999017 h 2661055"/>
              <a:gd name="connsiteX860" fmla="*/ 3024569 w 3485102"/>
              <a:gd name="connsiteY860" fmla="*/ 1997684 h 2661055"/>
              <a:gd name="connsiteX861" fmla="*/ 3024950 w 3485102"/>
              <a:gd name="connsiteY861" fmla="*/ 1998731 h 2661055"/>
              <a:gd name="connsiteX862" fmla="*/ 3020282 w 3485102"/>
              <a:gd name="connsiteY862" fmla="*/ 2001398 h 2661055"/>
              <a:gd name="connsiteX863" fmla="*/ 3037046 w 3485102"/>
              <a:gd name="connsiteY863" fmla="*/ 1998255 h 2661055"/>
              <a:gd name="connsiteX864" fmla="*/ 3043904 w 3485102"/>
              <a:gd name="connsiteY864" fmla="*/ 1995493 h 2661055"/>
              <a:gd name="connsiteX865" fmla="*/ 3049620 w 3485102"/>
              <a:gd name="connsiteY865" fmla="*/ 1991016 h 2661055"/>
              <a:gd name="connsiteX866" fmla="*/ 3057335 w 3485102"/>
              <a:gd name="connsiteY866" fmla="*/ 1989016 h 2661055"/>
              <a:gd name="connsiteX867" fmla="*/ 3061335 w 3485102"/>
              <a:gd name="connsiteY867" fmla="*/ 1987968 h 2661055"/>
              <a:gd name="connsiteX868" fmla="*/ 3071813 w 3485102"/>
              <a:gd name="connsiteY868" fmla="*/ 1984920 h 2661055"/>
              <a:gd name="connsiteX869" fmla="*/ 3086100 w 3485102"/>
              <a:gd name="connsiteY869" fmla="*/ 1981396 h 2661055"/>
              <a:gd name="connsiteX870" fmla="*/ 3066669 w 3485102"/>
              <a:gd name="connsiteY870" fmla="*/ 1983682 h 2661055"/>
              <a:gd name="connsiteX871" fmla="*/ 3055620 w 3485102"/>
              <a:gd name="connsiteY871" fmla="*/ 1981491 h 2661055"/>
              <a:gd name="connsiteX872" fmla="*/ 3051048 w 3485102"/>
              <a:gd name="connsiteY872" fmla="*/ 1982253 h 2661055"/>
              <a:gd name="connsiteX873" fmla="*/ 3046476 w 3485102"/>
              <a:gd name="connsiteY873" fmla="*/ 1981586 h 2661055"/>
              <a:gd name="connsiteX874" fmla="*/ 3048191 w 3485102"/>
              <a:gd name="connsiteY874" fmla="*/ 1979205 h 2661055"/>
              <a:gd name="connsiteX875" fmla="*/ 3060287 w 3485102"/>
              <a:gd name="connsiteY875" fmla="*/ 1973776 h 2661055"/>
              <a:gd name="connsiteX876" fmla="*/ 3062764 w 3485102"/>
              <a:gd name="connsiteY876" fmla="*/ 1973490 h 2661055"/>
              <a:gd name="connsiteX877" fmla="*/ 3068574 w 3485102"/>
              <a:gd name="connsiteY877" fmla="*/ 1973490 h 2661055"/>
              <a:gd name="connsiteX878" fmla="*/ 3061812 w 3485102"/>
              <a:gd name="connsiteY878" fmla="*/ 1978729 h 2661055"/>
              <a:gd name="connsiteX879" fmla="*/ 3069908 w 3485102"/>
              <a:gd name="connsiteY879" fmla="*/ 1976919 h 2661055"/>
              <a:gd name="connsiteX880" fmla="*/ 3072384 w 3485102"/>
              <a:gd name="connsiteY880" fmla="*/ 1977205 h 2661055"/>
              <a:gd name="connsiteX881" fmla="*/ 3082766 w 3485102"/>
              <a:gd name="connsiteY881" fmla="*/ 1976729 h 2661055"/>
              <a:gd name="connsiteX882" fmla="*/ 3096101 w 3485102"/>
              <a:gd name="connsiteY882" fmla="*/ 1974347 h 2661055"/>
              <a:gd name="connsiteX883" fmla="*/ 3102007 w 3485102"/>
              <a:gd name="connsiteY883" fmla="*/ 1973966 h 2661055"/>
              <a:gd name="connsiteX884" fmla="*/ 3124105 w 3485102"/>
              <a:gd name="connsiteY884" fmla="*/ 1971109 h 2661055"/>
              <a:gd name="connsiteX885" fmla="*/ 3124010 w 3485102"/>
              <a:gd name="connsiteY885" fmla="*/ 1971014 h 2661055"/>
              <a:gd name="connsiteX886" fmla="*/ 3123914 w 3485102"/>
              <a:gd name="connsiteY886" fmla="*/ 1966918 h 2661055"/>
              <a:gd name="connsiteX887" fmla="*/ 3125057 w 3485102"/>
              <a:gd name="connsiteY887" fmla="*/ 1966061 h 2661055"/>
              <a:gd name="connsiteX888" fmla="*/ 3147537 w 3485102"/>
              <a:gd name="connsiteY888" fmla="*/ 1961965 h 2661055"/>
              <a:gd name="connsiteX889" fmla="*/ 3158300 w 3485102"/>
              <a:gd name="connsiteY889" fmla="*/ 1959774 h 2661055"/>
              <a:gd name="connsiteX890" fmla="*/ 3179731 w 3485102"/>
              <a:gd name="connsiteY890" fmla="*/ 1958060 h 2661055"/>
              <a:gd name="connsiteX891" fmla="*/ 3179921 w 3485102"/>
              <a:gd name="connsiteY891" fmla="*/ 1957107 h 2661055"/>
              <a:gd name="connsiteX892" fmla="*/ 3161633 w 3485102"/>
              <a:gd name="connsiteY892" fmla="*/ 1958155 h 2661055"/>
              <a:gd name="connsiteX893" fmla="*/ 3181160 w 3485102"/>
              <a:gd name="connsiteY893" fmla="*/ 1955678 h 2661055"/>
              <a:gd name="connsiteX894" fmla="*/ 3183541 w 3485102"/>
              <a:gd name="connsiteY894" fmla="*/ 1953869 h 2661055"/>
              <a:gd name="connsiteX895" fmla="*/ 3182017 w 3485102"/>
              <a:gd name="connsiteY895" fmla="*/ 1953678 h 2661055"/>
              <a:gd name="connsiteX896" fmla="*/ 3184303 w 3485102"/>
              <a:gd name="connsiteY896" fmla="*/ 1951583 h 2661055"/>
              <a:gd name="connsiteX897" fmla="*/ 3184303 w 3485102"/>
              <a:gd name="connsiteY897" fmla="*/ 1951202 h 2661055"/>
              <a:gd name="connsiteX898" fmla="*/ 3187160 w 3485102"/>
              <a:gd name="connsiteY898" fmla="*/ 1949868 h 2661055"/>
              <a:gd name="connsiteX899" fmla="*/ 3189256 w 3485102"/>
              <a:gd name="connsiteY899" fmla="*/ 1949678 h 2661055"/>
              <a:gd name="connsiteX900" fmla="*/ 3189446 w 3485102"/>
              <a:gd name="connsiteY900" fmla="*/ 1949392 h 2661055"/>
              <a:gd name="connsiteX901" fmla="*/ 3190304 w 3485102"/>
              <a:gd name="connsiteY901" fmla="*/ 1949582 h 2661055"/>
              <a:gd name="connsiteX902" fmla="*/ 3198971 w 3485102"/>
              <a:gd name="connsiteY902" fmla="*/ 1949106 h 2661055"/>
              <a:gd name="connsiteX903" fmla="*/ 3198495 w 3485102"/>
              <a:gd name="connsiteY903" fmla="*/ 1947011 h 2661055"/>
              <a:gd name="connsiteX904" fmla="*/ 3045143 w 3485102"/>
              <a:gd name="connsiteY904" fmla="*/ 1946915 h 2661055"/>
              <a:gd name="connsiteX905" fmla="*/ 3043904 w 3485102"/>
              <a:gd name="connsiteY905" fmla="*/ 1947011 h 2661055"/>
              <a:gd name="connsiteX906" fmla="*/ 3040095 w 3485102"/>
              <a:gd name="connsiteY906" fmla="*/ 1949487 h 2661055"/>
              <a:gd name="connsiteX907" fmla="*/ 3039999 w 3485102"/>
              <a:gd name="connsiteY907" fmla="*/ 1949582 h 2661055"/>
              <a:gd name="connsiteX908" fmla="*/ 3045524 w 3485102"/>
              <a:gd name="connsiteY908" fmla="*/ 1948630 h 2661055"/>
              <a:gd name="connsiteX909" fmla="*/ 3045143 w 3485102"/>
              <a:gd name="connsiteY909" fmla="*/ 1946915 h 2661055"/>
              <a:gd name="connsiteX910" fmla="*/ 3245834 w 3485102"/>
              <a:gd name="connsiteY910" fmla="*/ 1946820 h 2661055"/>
              <a:gd name="connsiteX911" fmla="*/ 3244977 w 3485102"/>
              <a:gd name="connsiteY911" fmla="*/ 1947773 h 2661055"/>
              <a:gd name="connsiteX912" fmla="*/ 3245834 w 3485102"/>
              <a:gd name="connsiteY912" fmla="*/ 1947773 h 2661055"/>
              <a:gd name="connsiteX913" fmla="*/ 3246614 w 3485102"/>
              <a:gd name="connsiteY913" fmla="*/ 1946907 h 2661055"/>
              <a:gd name="connsiteX914" fmla="*/ 3246691 w 3485102"/>
              <a:gd name="connsiteY914" fmla="*/ 1946915 h 2661055"/>
              <a:gd name="connsiteX915" fmla="*/ 3246691 w 3485102"/>
              <a:gd name="connsiteY915" fmla="*/ 1946820 h 2661055"/>
              <a:gd name="connsiteX916" fmla="*/ 3246614 w 3485102"/>
              <a:gd name="connsiteY916" fmla="*/ 1946907 h 2661055"/>
              <a:gd name="connsiteX917" fmla="*/ 3004566 w 3485102"/>
              <a:gd name="connsiteY917" fmla="*/ 1946820 h 2661055"/>
              <a:gd name="connsiteX918" fmla="*/ 3004566 w 3485102"/>
              <a:gd name="connsiteY918" fmla="*/ 1946948 h 2661055"/>
              <a:gd name="connsiteX919" fmla="*/ 3004376 w 3485102"/>
              <a:gd name="connsiteY919" fmla="*/ 1947201 h 2661055"/>
              <a:gd name="connsiteX920" fmla="*/ 3004566 w 3485102"/>
              <a:gd name="connsiteY920" fmla="*/ 1947201 h 2661055"/>
              <a:gd name="connsiteX921" fmla="*/ 3004566 w 3485102"/>
              <a:gd name="connsiteY921" fmla="*/ 1946948 h 2661055"/>
              <a:gd name="connsiteX922" fmla="*/ 3004662 w 3485102"/>
              <a:gd name="connsiteY922" fmla="*/ 1946820 h 2661055"/>
              <a:gd name="connsiteX923" fmla="*/ 3229832 w 3485102"/>
              <a:gd name="connsiteY923" fmla="*/ 1946725 h 2661055"/>
              <a:gd name="connsiteX924" fmla="*/ 3230023 w 3485102"/>
              <a:gd name="connsiteY924" fmla="*/ 1947582 h 2661055"/>
              <a:gd name="connsiteX925" fmla="*/ 3230499 w 3485102"/>
              <a:gd name="connsiteY925" fmla="*/ 1947011 h 2661055"/>
              <a:gd name="connsiteX926" fmla="*/ 3229832 w 3485102"/>
              <a:gd name="connsiteY926" fmla="*/ 1946725 h 2661055"/>
              <a:gd name="connsiteX927" fmla="*/ 3014282 w 3485102"/>
              <a:gd name="connsiteY927" fmla="*/ 1946630 h 2661055"/>
              <a:gd name="connsiteX928" fmla="*/ 3007709 w 3485102"/>
              <a:gd name="connsiteY928" fmla="*/ 1949582 h 2661055"/>
              <a:gd name="connsiteX929" fmla="*/ 3011520 w 3485102"/>
              <a:gd name="connsiteY929" fmla="*/ 1949106 h 2661055"/>
              <a:gd name="connsiteX930" fmla="*/ 3015234 w 3485102"/>
              <a:gd name="connsiteY930" fmla="*/ 1948535 h 2661055"/>
              <a:gd name="connsiteX931" fmla="*/ 3015329 w 3485102"/>
              <a:gd name="connsiteY931" fmla="*/ 1948249 h 2661055"/>
              <a:gd name="connsiteX932" fmla="*/ 3014282 w 3485102"/>
              <a:gd name="connsiteY932" fmla="*/ 1946630 h 2661055"/>
              <a:gd name="connsiteX933" fmla="*/ 3034284 w 3485102"/>
              <a:gd name="connsiteY933" fmla="*/ 1943582 h 2661055"/>
              <a:gd name="connsiteX934" fmla="*/ 3034189 w 3485102"/>
              <a:gd name="connsiteY934" fmla="*/ 1943715 h 2661055"/>
              <a:gd name="connsiteX935" fmla="*/ 3033427 w 3485102"/>
              <a:gd name="connsiteY935" fmla="*/ 1943867 h 2661055"/>
              <a:gd name="connsiteX936" fmla="*/ 3033808 w 3485102"/>
              <a:gd name="connsiteY936" fmla="*/ 1944248 h 2661055"/>
              <a:gd name="connsiteX937" fmla="*/ 3034189 w 3485102"/>
              <a:gd name="connsiteY937" fmla="*/ 1943715 h 2661055"/>
              <a:gd name="connsiteX938" fmla="*/ 3034379 w 3485102"/>
              <a:gd name="connsiteY938" fmla="*/ 1943677 h 2661055"/>
              <a:gd name="connsiteX939" fmla="*/ 3145060 w 3485102"/>
              <a:gd name="connsiteY939" fmla="*/ 1943391 h 2661055"/>
              <a:gd name="connsiteX940" fmla="*/ 3143250 w 3485102"/>
              <a:gd name="connsiteY940" fmla="*/ 1943582 h 2661055"/>
              <a:gd name="connsiteX941" fmla="*/ 3143250 w 3485102"/>
              <a:gd name="connsiteY941" fmla="*/ 1943867 h 2661055"/>
              <a:gd name="connsiteX942" fmla="*/ 3145155 w 3485102"/>
              <a:gd name="connsiteY942" fmla="*/ 1943391 h 2661055"/>
              <a:gd name="connsiteX943" fmla="*/ 3011900 w 3485102"/>
              <a:gd name="connsiteY943" fmla="*/ 1943010 h 2661055"/>
              <a:gd name="connsiteX944" fmla="*/ 3008662 w 3485102"/>
              <a:gd name="connsiteY944" fmla="*/ 1946630 h 2661055"/>
              <a:gd name="connsiteX945" fmla="*/ 3010091 w 3485102"/>
              <a:gd name="connsiteY945" fmla="*/ 1946439 h 2661055"/>
              <a:gd name="connsiteX946" fmla="*/ 3013901 w 3485102"/>
              <a:gd name="connsiteY946" fmla="*/ 1945677 h 2661055"/>
              <a:gd name="connsiteX947" fmla="*/ 3013710 w 3485102"/>
              <a:gd name="connsiteY947" fmla="*/ 1945201 h 2661055"/>
              <a:gd name="connsiteX948" fmla="*/ 3011900 w 3485102"/>
              <a:gd name="connsiteY948" fmla="*/ 1943010 h 2661055"/>
              <a:gd name="connsiteX949" fmla="*/ 3241739 w 3485102"/>
              <a:gd name="connsiteY949" fmla="*/ 1941391 h 2661055"/>
              <a:gd name="connsiteX950" fmla="*/ 3235643 w 3485102"/>
              <a:gd name="connsiteY950" fmla="*/ 1946725 h 2661055"/>
              <a:gd name="connsiteX951" fmla="*/ 3235738 w 3485102"/>
              <a:gd name="connsiteY951" fmla="*/ 1946725 h 2661055"/>
              <a:gd name="connsiteX952" fmla="*/ 3251454 w 3485102"/>
              <a:gd name="connsiteY952" fmla="*/ 1943105 h 2661055"/>
              <a:gd name="connsiteX953" fmla="*/ 3246882 w 3485102"/>
              <a:gd name="connsiteY953" fmla="*/ 1942153 h 2661055"/>
              <a:gd name="connsiteX954" fmla="*/ 3241739 w 3485102"/>
              <a:gd name="connsiteY954" fmla="*/ 1941391 h 2661055"/>
              <a:gd name="connsiteX955" fmla="*/ 3177731 w 3485102"/>
              <a:gd name="connsiteY955" fmla="*/ 1939676 h 2661055"/>
              <a:gd name="connsiteX956" fmla="*/ 3177747 w 3485102"/>
              <a:gd name="connsiteY956" fmla="*/ 1939691 h 2661055"/>
              <a:gd name="connsiteX957" fmla="*/ 3164015 w 3485102"/>
              <a:gd name="connsiteY957" fmla="*/ 1940819 h 2661055"/>
              <a:gd name="connsiteX958" fmla="*/ 3157157 w 3485102"/>
              <a:gd name="connsiteY958" fmla="*/ 1941867 h 2661055"/>
              <a:gd name="connsiteX959" fmla="*/ 3175064 w 3485102"/>
              <a:gd name="connsiteY959" fmla="*/ 1941867 h 2661055"/>
              <a:gd name="connsiteX960" fmla="*/ 3179064 w 3485102"/>
              <a:gd name="connsiteY960" fmla="*/ 1940915 h 2661055"/>
              <a:gd name="connsiteX961" fmla="*/ 3177747 w 3485102"/>
              <a:gd name="connsiteY961" fmla="*/ 1939691 h 2661055"/>
              <a:gd name="connsiteX962" fmla="*/ 3177921 w 3485102"/>
              <a:gd name="connsiteY962" fmla="*/ 1939676 h 2661055"/>
              <a:gd name="connsiteX963" fmla="*/ 3057906 w 3485102"/>
              <a:gd name="connsiteY963" fmla="*/ 1939581 h 2661055"/>
              <a:gd name="connsiteX964" fmla="*/ 3049620 w 3485102"/>
              <a:gd name="connsiteY964" fmla="*/ 1939676 h 2661055"/>
              <a:gd name="connsiteX965" fmla="*/ 3042762 w 3485102"/>
              <a:gd name="connsiteY965" fmla="*/ 1941200 h 2661055"/>
              <a:gd name="connsiteX966" fmla="*/ 3044190 w 3485102"/>
              <a:gd name="connsiteY966" fmla="*/ 1944153 h 2661055"/>
              <a:gd name="connsiteX967" fmla="*/ 3045143 w 3485102"/>
              <a:gd name="connsiteY967" fmla="*/ 1943963 h 2661055"/>
              <a:gd name="connsiteX968" fmla="*/ 3045143 w 3485102"/>
              <a:gd name="connsiteY968" fmla="*/ 1944058 h 2661055"/>
              <a:gd name="connsiteX969" fmla="*/ 3057906 w 3485102"/>
              <a:gd name="connsiteY969" fmla="*/ 1939581 h 2661055"/>
              <a:gd name="connsiteX970" fmla="*/ 3194399 w 3485102"/>
              <a:gd name="connsiteY970" fmla="*/ 1939391 h 2661055"/>
              <a:gd name="connsiteX971" fmla="*/ 3193542 w 3485102"/>
              <a:gd name="connsiteY971" fmla="*/ 1939676 h 2661055"/>
              <a:gd name="connsiteX972" fmla="*/ 3193447 w 3485102"/>
              <a:gd name="connsiteY972" fmla="*/ 1939772 h 2661055"/>
              <a:gd name="connsiteX973" fmla="*/ 3194209 w 3485102"/>
              <a:gd name="connsiteY973" fmla="*/ 1939962 h 2661055"/>
              <a:gd name="connsiteX974" fmla="*/ 3194399 w 3485102"/>
              <a:gd name="connsiteY974" fmla="*/ 1939962 h 2661055"/>
              <a:gd name="connsiteX975" fmla="*/ 3194399 w 3485102"/>
              <a:gd name="connsiteY975" fmla="*/ 1939391 h 2661055"/>
              <a:gd name="connsiteX976" fmla="*/ 3140393 w 3485102"/>
              <a:gd name="connsiteY976" fmla="*/ 1939391 h 2661055"/>
              <a:gd name="connsiteX977" fmla="*/ 3139660 w 3485102"/>
              <a:gd name="connsiteY977" fmla="*/ 1939591 h 2661055"/>
              <a:gd name="connsiteX978" fmla="*/ 3135058 w 3485102"/>
              <a:gd name="connsiteY978" fmla="*/ 1940248 h 2661055"/>
              <a:gd name="connsiteX979" fmla="*/ 3138297 w 3485102"/>
              <a:gd name="connsiteY979" fmla="*/ 1939962 h 2661055"/>
              <a:gd name="connsiteX980" fmla="*/ 3139660 w 3485102"/>
              <a:gd name="connsiteY980" fmla="*/ 1939591 h 2661055"/>
              <a:gd name="connsiteX981" fmla="*/ 3140393 w 3485102"/>
              <a:gd name="connsiteY981" fmla="*/ 1939486 h 2661055"/>
              <a:gd name="connsiteX982" fmla="*/ 3291554 w 3485102"/>
              <a:gd name="connsiteY982" fmla="*/ 1939295 h 2661055"/>
              <a:gd name="connsiteX983" fmla="*/ 3290697 w 3485102"/>
              <a:gd name="connsiteY983" fmla="*/ 1939486 h 2661055"/>
              <a:gd name="connsiteX984" fmla="*/ 3291650 w 3485102"/>
              <a:gd name="connsiteY984" fmla="*/ 1939962 h 2661055"/>
              <a:gd name="connsiteX985" fmla="*/ 3292316 w 3485102"/>
              <a:gd name="connsiteY985" fmla="*/ 1939581 h 2661055"/>
              <a:gd name="connsiteX986" fmla="*/ 3291554 w 3485102"/>
              <a:gd name="connsiteY986" fmla="*/ 1939295 h 2661055"/>
              <a:gd name="connsiteX987" fmla="*/ 3188208 w 3485102"/>
              <a:gd name="connsiteY987" fmla="*/ 1939200 h 2661055"/>
              <a:gd name="connsiteX988" fmla="*/ 3187732 w 3485102"/>
              <a:gd name="connsiteY988" fmla="*/ 1940248 h 2661055"/>
              <a:gd name="connsiteX989" fmla="*/ 3188494 w 3485102"/>
              <a:gd name="connsiteY989" fmla="*/ 1940248 h 2661055"/>
              <a:gd name="connsiteX990" fmla="*/ 3189732 w 3485102"/>
              <a:gd name="connsiteY990" fmla="*/ 1939391 h 2661055"/>
              <a:gd name="connsiteX991" fmla="*/ 3189732 w 3485102"/>
              <a:gd name="connsiteY991" fmla="*/ 1939295 h 2661055"/>
              <a:gd name="connsiteX992" fmla="*/ 3188208 w 3485102"/>
              <a:gd name="connsiteY992" fmla="*/ 1939200 h 2661055"/>
              <a:gd name="connsiteX993" fmla="*/ 3298889 w 3485102"/>
              <a:gd name="connsiteY993" fmla="*/ 1937581 h 2661055"/>
              <a:gd name="connsiteX994" fmla="*/ 3298793 w 3485102"/>
              <a:gd name="connsiteY994" fmla="*/ 1937676 h 2661055"/>
              <a:gd name="connsiteX995" fmla="*/ 3298865 w 3485102"/>
              <a:gd name="connsiteY995" fmla="*/ 1937676 h 2661055"/>
              <a:gd name="connsiteX996" fmla="*/ 3298698 w 3485102"/>
              <a:gd name="connsiteY996" fmla="*/ 1938343 h 2661055"/>
              <a:gd name="connsiteX997" fmla="*/ 3300222 w 3485102"/>
              <a:gd name="connsiteY997" fmla="*/ 1938438 h 2661055"/>
              <a:gd name="connsiteX998" fmla="*/ 3300317 w 3485102"/>
              <a:gd name="connsiteY998" fmla="*/ 1937676 h 2661055"/>
              <a:gd name="connsiteX999" fmla="*/ 3298865 w 3485102"/>
              <a:gd name="connsiteY999" fmla="*/ 1937676 h 2661055"/>
              <a:gd name="connsiteX1000" fmla="*/ 3188208 w 3485102"/>
              <a:gd name="connsiteY1000" fmla="*/ 1937581 h 2661055"/>
              <a:gd name="connsiteX1001" fmla="*/ 3189161 w 3485102"/>
              <a:gd name="connsiteY1001" fmla="*/ 1937962 h 2661055"/>
              <a:gd name="connsiteX1002" fmla="*/ 3190018 w 3485102"/>
              <a:gd name="connsiteY1002" fmla="*/ 1937771 h 2661055"/>
              <a:gd name="connsiteX1003" fmla="*/ 3188208 w 3485102"/>
              <a:gd name="connsiteY1003" fmla="*/ 1937581 h 2661055"/>
              <a:gd name="connsiteX1004" fmla="*/ 3280124 w 3485102"/>
              <a:gd name="connsiteY1004" fmla="*/ 1936343 h 2661055"/>
              <a:gd name="connsiteX1005" fmla="*/ 3281363 w 3485102"/>
              <a:gd name="connsiteY1005" fmla="*/ 1937390 h 2661055"/>
              <a:gd name="connsiteX1006" fmla="*/ 3285839 w 3485102"/>
              <a:gd name="connsiteY1006" fmla="*/ 1936914 h 2661055"/>
              <a:gd name="connsiteX1007" fmla="*/ 3285839 w 3485102"/>
              <a:gd name="connsiteY1007" fmla="*/ 1936819 h 2661055"/>
              <a:gd name="connsiteX1008" fmla="*/ 3280124 w 3485102"/>
              <a:gd name="connsiteY1008" fmla="*/ 1936343 h 2661055"/>
              <a:gd name="connsiteX1009" fmla="*/ 3282125 w 3485102"/>
              <a:gd name="connsiteY1009" fmla="*/ 1931961 h 2661055"/>
              <a:gd name="connsiteX1010" fmla="*/ 3282506 w 3485102"/>
              <a:gd name="connsiteY1010" fmla="*/ 1932056 h 2661055"/>
              <a:gd name="connsiteX1011" fmla="*/ 3282791 w 3485102"/>
              <a:gd name="connsiteY1011" fmla="*/ 1931961 h 2661055"/>
              <a:gd name="connsiteX1012" fmla="*/ 3282125 w 3485102"/>
              <a:gd name="connsiteY1012" fmla="*/ 1931961 h 2661055"/>
              <a:gd name="connsiteX1013" fmla="*/ 3117818 w 3485102"/>
              <a:gd name="connsiteY1013" fmla="*/ 1931866 h 2661055"/>
              <a:gd name="connsiteX1014" fmla="*/ 3110008 w 3485102"/>
              <a:gd name="connsiteY1014" fmla="*/ 1933676 h 2661055"/>
              <a:gd name="connsiteX1015" fmla="*/ 3121438 w 3485102"/>
              <a:gd name="connsiteY1015" fmla="*/ 1934057 h 2661055"/>
              <a:gd name="connsiteX1016" fmla="*/ 3122581 w 3485102"/>
              <a:gd name="connsiteY1016" fmla="*/ 1934057 h 2661055"/>
              <a:gd name="connsiteX1017" fmla="*/ 3125153 w 3485102"/>
              <a:gd name="connsiteY1017" fmla="*/ 1933676 h 2661055"/>
              <a:gd name="connsiteX1018" fmla="*/ 3129058 w 3485102"/>
              <a:gd name="connsiteY1018" fmla="*/ 1933104 h 2661055"/>
              <a:gd name="connsiteX1019" fmla="*/ 3127629 w 3485102"/>
              <a:gd name="connsiteY1019" fmla="*/ 1932437 h 2661055"/>
              <a:gd name="connsiteX1020" fmla="*/ 3117818 w 3485102"/>
              <a:gd name="connsiteY1020" fmla="*/ 1931866 h 2661055"/>
              <a:gd name="connsiteX1021" fmla="*/ 3138869 w 3485102"/>
              <a:gd name="connsiteY1021" fmla="*/ 1928723 h 2661055"/>
              <a:gd name="connsiteX1022" fmla="*/ 3133249 w 3485102"/>
              <a:gd name="connsiteY1022" fmla="*/ 1929770 h 2661055"/>
              <a:gd name="connsiteX1023" fmla="*/ 3135345 w 3485102"/>
              <a:gd name="connsiteY1023" fmla="*/ 1932152 h 2661055"/>
              <a:gd name="connsiteX1024" fmla="*/ 3135249 w 3485102"/>
              <a:gd name="connsiteY1024" fmla="*/ 1931961 h 2661055"/>
              <a:gd name="connsiteX1025" fmla="*/ 3141155 w 3485102"/>
              <a:gd name="connsiteY1025" fmla="*/ 1931104 h 2661055"/>
              <a:gd name="connsiteX1026" fmla="*/ 3138678 w 3485102"/>
              <a:gd name="connsiteY1026" fmla="*/ 1929008 h 2661055"/>
              <a:gd name="connsiteX1027" fmla="*/ 3138869 w 3485102"/>
              <a:gd name="connsiteY1027" fmla="*/ 1928723 h 2661055"/>
              <a:gd name="connsiteX1028" fmla="*/ 3188970 w 3485102"/>
              <a:gd name="connsiteY1028" fmla="*/ 1928151 h 2661055"/>
              <a:gd name="connsiteX1029" fmla="*/ 3175730 w 3485102"/>
              <a:gd name="connsiteY1029" fmla="*/ 1929866 h 2661055"/>
              <a:gd name="connsiteX1030" fmla="*/ 3167348 w 3485102"/>
              <a:gd name="connsiteY1030" fmla="*/ 1932533 h 2661055"/>
              <a:gd name="connsiteX1031" fmla="*/ 3179731 w 3485102"/>
              <a:gd name="connsiteY1031" fmla="*/ 1932533 h 2661055"/>
              <a:gd name="connsiteX1032" fmla="*/ 3188780 w 3485102"/>
              <a:gd name="connsiteY1032" fmla="*/ 1930913 h 2661055"/>
              <a:gd name="connsiteX1033" fmla="*/ 3188684 w 3485102"/>
              <a:gd name="connsiteY1033" fmla="*/ 1930913 h 2661055"/>
              <a:gd name="connsiteX1034" fmla="*/ 3188970 w 3485102"/>
              <a:gd name="connsiteY1034" fmla="*/ 1928151 h 2661055"/>
              <a:gd name="connsiteX1035" fmla="*/ 3127820 w 3485102"/>
              <a:gd name="connsiteY1035" fmla="*/ 1925579 h 2661055"/>
              <a:gd name="connsiteX1036" fmla="*/ 3107341 w 3485102"/>
              <a:gd name="connsiteY1036" fmla="*/ 1928342 h 2661055"/>
              <a:gd name="connsiteX1037" fmla="*/ 3106769 w 3485102"/>
              <a:gd name="connsiteY1037" fmla="*/ 1928723 h 2661055"/>
              <a:gd name="connsiteX1038" fmla="*/ 3106388 w 3485102"/>
              <a:gd name="connsiteY1038" fmla="*/ 1928723 h 2661055"/>
              <a:gd name="connsiteX1039" fmla="*/ 3106483 w 3485102"/>
              <a:gd name="connsiteY1039" fmla="*/ 1928913 h 2661055"/>
              <a:gd name="connsiteX1040" fmla="*/ 3106769 w 3485102"/>
              <a:gd name="connsiteY1040" fmla="*/ 1928723 h 2661055"/>
              <a:gd name="connsiteX1041" fmla="*/ 3112865 w 3485102"/>
              <a:gd name="connsiteY1041" fmla="*/ 1928723 h 2661055"/>
              <a:gd name="connsiteX1042" fmla="*/ 3113818 w 3485102"/>
              <a:gd name="connsiteY1042" fmla="*/ 1928723 h 2661055"/>
              <a:gd name="connsiteX1043" fmla="*/ 3114389 w 3485102"/>
              <a:gd name="connsiteY1043" fmla="*/ 1928723 h 2661055"/>
              <a:gd name="connsiteX1044" fmla="*/ 3125153 w 3485102"/>
              <a:gd name="connsiteY1044" fmla="*/ 1927865 h 2661055"/>
              <a:gd name="connsiteX1045" fmla="*/ 3127153 w 3485102"/>
              <a:gd name="connsiteY1045" fmla="*/ 1925960 h 2661055"/>
              <a:gd name="connsiteX1046" fmla="*/ 3127820 w 3485102"/>
              <a:gd name="connsiteY1046" fmla="*/ 1925579 h 2661055"/>
              <a:gd name="connsiteX1047" fmla="*/ 3177540 w 3485102"/>
              <a:gd name="connsiteY1047" fmla="*/ 1918531 h 2661055"/>
              <a:gd name="connsiteX1048" fmla="*/ 3174873 w 3485102"/>
              <a:gd name="connsiteY1048" fmla="*/ 1918721 h 2661055"/>
              <a:gd name="connsiteX1049" fmla="*/ 3177445 w 3485102"/>
              <a:gd name="connsiteY1049" fmla="*/ 1918721 h 2661055"/>
              <a:gd name="connsiteX1050" fmla="*/ 3177445 w 3485102"/>
              <a:gd name="connsiteY1050" fmla="*/ 1918626 h 2661055"/>
              <a:gd name="connsiteX1051" fmla="*/ 3195638 w 3485102"/>
              <a:gd name="connsiteY1051" fmla="*/ 1917007 h 2661055"/>
              <a:gd name="connsiteX1052" fmla="*/ 3195410 w 3485102"/>
              <a:gd name="connsiteY1052" fmla="*/ 1917102 h 2661055"/>
              <a:gd name="connsiteX1053" fmla="*/ 3194495 w 3485102"/>
              <a:gd name="connsiteY1053" fmla="*/ 1917102 h 2661055"/>
              <a:gd name="connsiteX1054" fmla="*/ 3193637 w 3485102"/>
              <a:gd name="connsiteY1054" fmla="*/ 1917102 h 2661055"/>
              <a:gd name="connsiteX1055" fmla="*/ 3193256 w 3485102"/>
              <a:gd name="connsiteY1055" fmla="*/ 1917197 h 2661055"/>
              <a:gd name="connsiteX1056" fmla="*/ 3193352 w 3485102"/>
              <a:gd name="connsiteY1056" fmla="*/ 1917959 h 2661055"/>
              <a:gd name="connsiteX1057" fmla="*/ 3195410 w 3485102"/>
              <a:gd name="connsiteY1057" fmla="*/ 1917102 h 2661055"/>
              <a:gd name="connsiteX1058" fmla="*/ 3195733 w 3485102"/>
              <a:gd name="connsiteY1058" fmla="*/ 1917102 h 2661055"/>
              <a:gd name="connsiteX1059" fmla="*/ 3218307 w 3485102"/>
              <a:gd name="connsiteY1059" fmla="*/ 1915007 h 2661055"/>
              <a:gd name="connsiteX1060" fmla="*/ 3212211 w 3485102"/>
              <a:gd name="connsiteY1060" fmla="*/ 1915673 h 2661055"/>
              <a:gd name="connsiteX1061" fmla="*/ 3208115 w 3485102"/>
              <a:gd name="connsiteY1061" fmla="*/ 1917674 h 2661055"/>
              <a:gd name="connsiteX1062" fmla="*/ 3206210 w 3485102"/>
              <a:gd name="connsiteY1062" fmla="*/ 1919674 h 2661055"/>
              <a:gd name="connsiteX1063" fmla="*/ 3195828 w 3485102"/>
              <a:gd name="connsiteY1063" fmla="*/ 1917197 h 2661055"/>
              <a:gd name="connsiteX1064" fmla="*/ 3185160 w 3485102"/>
              <a:gd name="connsiteY1064" fmla="*/ 1922341 h 2661055"/>
              <a:gd name="connsiteX1065" fmla="*/ 3181731 w 3485102"/>
              <a:gd name="connsiteY1065" fmla="*/ 1922531 h 2661055"/>
              <a:gd name="connsiteX1066" fmla="*/ 3158395 w 3485102"/>
              <a:gd name="connsiteY1066" fmla="*/ 1922531 h 2661055"/>
              <a:gd name="connsiteX1067" fmla="*/ 3157823 w 3485102"/>
              <a:gd name="connsiteY1067" fmla="*/ 1923198 h 2661055"/>
              <a:gd name="connsiteX1068" fmla="*/ 3149441 w 3485102"/>
              <a:gd name="connsiteY1068" fmla="*/ 1926627 h 2661055"/>
              <a:gd name="connsiteX1069" fmla="*/ 3149251 w 3485102"/>
              <a:gd name="connsiteY1069" fmla="*/ 1926627 h 2661055"/>
              <a:gd name="connsiteX1070" fmla="*/ 3151632 w 3485102"/>
              <a:gd name="connsiteY1070" fmla="*/ 1928818 h 2661055"/>
              <a:gd name="connsiteX1071" fmla="*/ 3154966 w 3485102"/>
              <a:gd name="connsiteY1071" fmla="*/ 1928818 h 2661055"/>
              <a:gd name="connsiteX1072" fmla="*/ 3162014 w 3485102"/>
              <a:gd name="connsiteY1072" fmla="*/ 1927103 h 2661055"/>
              <a:gd name="connsiteX1073" fmla="*/ 3183827 w 3485102"/>
              <a:gd name="connsiteY1073" fmla="*/ 1923770 h 2661055"/>
              <a:gd name="connsiteX1074" fmla="*/ 3189065 w 3485102"/>
              <a:gd name="connsiteY1074" fmla="*/ 1927961 h 2661055"/>
              <a:gd name="connsiteX1075" fmla="*/ 3189732 w 3485102"/>
              <a:gd name="connsiteY1075" fmla="*/ 1928056 h 2661055"/>
              <a:gd name="connsiteX1076" fmla="*/ 3194685 w 3485102"/>
              <a:gd name="connsiteY1076" fmla="*/ 1929675 h 2661055"/>
              <a:gd name="connsiteX1077" fmla="*/ 3219069 w 3485102"/>
              <a:gd name="connsiteY1077" fmla="*/ 1925008 h 2661055"/>
              <a:gd name="connsiteX1078" fmla="*/ 3216021 w 3485102"/>
              <a:gd name="connsiteY1078" fmla="*/ 1927294 h 2661055"/>
              <a:gd name="connsiteX1079" fmla="*/ 3216307 w 3485102"/>
              <a:gd name="connsiteY1079" fmla="*/ 1927103 h 2661055"/>
              <a:gd name="connsiteX1080" fmla="*/ 3240977 w 3485102"/>
              <a:gd name="connsiteY1080" fmla="*/ 1926627 h 2661055"/>
              <a:gd name="connsiteX1081" fmla="*/ 3245930 w 3485102"/>
              <a:gd name="connsiteY1081" fmla="*/ 1923674 h 2661055"/>
              <a:gd name="connsiteX1082" fmla="*/ 3229070 w 3485102"/>
              <a:gd name="connsiteY1082" fmla="*/ 1923293 h 2661055"/>
              <a:gd name="connsiteX1083" fmla="*/ 3232309 w 3485102"/>
              <a:gd name="connsiteY1083" fmla="*/ 1918340 h 2661055"/>
              <a:gd name="connsiteX1084" fmla="*/ 3229547 w 3485102"/>
              <a:gd name="connsiteY1084" fmla="*/ 1919007 h 2661055"/>
              <a:gd name="connsiteX1085" fmla="*/ 3226022 w 3485102"/>
              <a:gd name="connsiteY1085" fmla="*/ 1917197 h 2661055"/>
              <a:gd name="connsiteX1086" fmla="*/ 3224784 w 3485102"/>
              <a:gd name="connsiteY1086" fmla="*/ 1915102 h 2661055"/>
              <a:gd name="connsiteX1087" fmla="*/ 3219260 w 3485102"/>
              <a:gd name="connsiteY1087" fmla="*/ 1915007 h 2661055"/>
              <a:gd name="connsiteX1088" fmla="*/ 3218307 w 3485102"/>
              <a:gd name="connsiteY1088" fmla="*/ 1915007 h 2661055"/>
              <a:gd name="connsiteX1089" fmla="*/ 3036380 w 3485102"/>
              <a:gd name="connsiteY1089" fmla="*/ 1911292 h 2661055"/>
              <a:gd name="connsiteX1090" fmla="*/ 3036475 w 3485102"/>
              <a:gd name="connsiteY1090" fmla="*/ 1911292 h 2661055"/>
              <a:gd name="connsiteX1091" fmla="*/ 3036475 w 3485102"/>
              <a:gd name="connsiteY1091" fmla="*/ 1911387 h 2661055"/>
              <a:gd name="connsiteX1092" fmla="*/ 3036380 w 3485102"/>
              <a:gd name="connsiteY1092" fmla="*/ 1911292 h 2661055"/>
              <a:gd name="connsiteX1093" fmla="*/ 3036325 w 3485102"/>
              <a:gd name="connsiteY1093" fmla="*/ 1911283 h 2661055"/>
              <a:gd name="connsiteX1094" fmla="*/ 3036380 w 3485102"/>
              <a:gd name="connsiteY1094" fmla="*/ 1911292 h 2661055"/>
              <a:gd name="connsiteX1095" fmla="*/ 3036284 w 3485102"/>
              <a:gd name="connsiteY1095" fmla="*/ 1911292 h 2661055"/>
              <a:gd name="connsiteX1096" fmla="*/ 3243167 w 3485102"/>
              <a:gd name="connsiteY1096" fmla="*/ 1911101 h 2661055"/>
              <a:gd name="connsiteX1097" fmla="*/ 3236690 w 3485102"/>
              <a:gd name="connsiteY1097" fmla="*/ 1912054 h 2661055"/>
              <a:gd name="connsiteX1098" fmla="*/ 3230118 w 3485102"/>
              <a:gd name="connsiteY1098" fmla="*/ 1916721 h 2661055"/>
              <a:gd name="connsiteX1099" fmla="*/ 3232595 w 3485102"/>
              <a:gd name="connsiteY1099" fmla="*/ 1918245 h 2661055"/>
              <a:gd name="connsiteX1100" fmla="*/ 3241834 w 3485102"/>
              <a:gd name="connsiteY1100" fmla="*/ 1915007 h 2661055"/>
              <a:gd name="connsiteX1101" fmla="*/ 3255264 w 3485102"/>
              <a:gd name="connsiteY1101" fmla="*/ 1919198 h 2661055"/>
              <a:gd name="connsiteX1102" fmla="*/ 3262027 w 3485102"/>
              <a:gd name="connsiteY1102" fmla="*/ 1915007 h 2661055"/>
              <a:gd name="connsiteX1103" fmla="*/ 3255931 w 3485102"/>
              <a:gd name="connsiteY1103" fmla="*/ 1913292 h 2661055"/>
              <a:gd name="connsiteX1104" fmla="*/ 3253073 w 3485102"/>
              <a:gd name="connsiteY1104" fmla="*/ 1912340 h 2661055"/>
              <a:gd name="connsiteX1105" fmla="*/ 3249549 w 3485102"/>
              <a:gd name="connsiteY1105" fmla="*/ 1912340 h 2661055"/>
              <a:gd name="connsiteX1106" fmla="*/ 3250692 w 3485102"/>
              <a:gd name="connsiteY1106" fmla="*/ 1911768 h 2661055"/>
              <a:gd name="connsiteX1107" fmla="*/ 3250883 w 3485102"/>
              <a:gd name="connsiteY1107" fmla="*/ 1911768 h 2661055"/>
              <a:gd name="connsiteX1108" fmla="*/ 3243167 w 3485102"/>
              <a:gd name="connsiteY1108" fmla="*/ 1911101 h 2661055"/>
              <a:gd name="connsiteX1109" fmla="*/ 3058192 w 3485102"/>
              <a:gd name="connsiteY1109" fmla="*/ 1902815 h 2661055"/>
              <a:gd name="connsiteX1110" fmla="*/ 3054572 w 3485102"/>
              <a:gd name="connsiteY1110" fmla="*/ 1903577 h 2661055"/>
              <a:gd name="connsiteX1111" fmla="*/ 3054572 w 3485102"/>
              <a:gd name="connsiteY1111" fmla="*/ 1903672 h 2661055"/>
              <a:gd name="connsiteX1112" fmla="*/ 3053525 w 3485102"/>
              <a:gd name="connsiteY1112" fmla="*/ 1903862 h 2661055"/>
              <a:gd name="connsiteX1113" fmla="*/ 3057906 w 3485102"/>
              <a:gd name="connsiteY1113" fmla="*/ 1903196 h 2661055"/>
              <a:gd name="connsiteX1114" fmla="*/ 3058192 w 3485102"/>
              <a:gd name="connsiteY1114" fmla="*/ 1902815 h 2661055"/>
              <a:gd name="connsiteX1115" fmla="*/ 3225070 w 3485102"/>
              <a:gd name="connsiteY1115" fmla="*/ 1900052 h 2661055"/>
              <a:gd name="connsiteX1116" fmla="*/ 3225546 w 3485102"/>
              <a:gd name="connsiteY1116" fmla="*/ 1900910 h 2661055"/>
              <a:gd name="connsiteX1117" fmla="*/ 3225927 w 3485102"/>
              <a:gd name="connsiteY1117" fmla="*/ 1900052 h 2661055"/>
              <a:gd name="connsiteX1118" fmla="*/ 3163824 w 3485102"/>
              <a:gd name="connsiteY1118" fmla="*/ 1899576 h 2661055"/>
              <a:gd name="connsiteX1119" fmla="*/ 3163253 w 3485102"/>
              <a:gd name="connsiteY1119" fmla="*/ 1900148 h 2661055"/>
              <a:gd name="connsiteX1120" fmla="*/ 3164872 w 3485102"/>
              <a:gd name="connsiteY1120" fmla="*/ 1899862 h 2661055"/>
              <a:gd name="connsiteX1121" fmla="*/ 3163824 w 3485102"/>
              <a:gd name="connsiteY1121" fmla="*/ 1899576 h 2661055"/>
              <a:gd name="connsiteX1122" fmla="*/ 3188780 w 3485102"/>
              <a:gd name="connsiteY1122" fmla="*/ 1895480 h 2661055"/>
              <a:gd name="connsiteX1123" fmla="*/ 3173618 w 3485102"/>
              <a:gd name="connsiteY1123" fmla="*/ 1897195 h 2661055"/>
              <a:gd name="connsiteX1124" fmla="*/ 3172778 w 3485102"/>
              <a:gd name="connsiteY1124" fmla="*/ 1897195 h 2661055"/>
              <a:gd name="connsiteX1125" fmla="*/ 3172778 w 3485102"/>
              <a:gd name="connsiteY1125" fmla="*/ 1897290 h 2661055"/>
              <a:gd name="connsiteX1126" fmla="*/ 3173618 w 3485102"/>
              <a:gd name="connsiteY1126" fmla="*/ 1897195 h 2661055"/>
              <a:gd name="connsiteX1127" fmla="*/ 3178874 w 3485102"/>
              <a:gd name="connsiteY1127" fmla="*/ 1897195 h 2661055"/>
              <a:gd name="connsiteX1128" fmla="*/ 3188780 w 3485102"/>
              <a:gd name="connsiteY1128" fmla="*/ 1895480 h 2661055"/>
              <a:gd name="connsiteX1129" fmla="*/ 3264218 w 3485102"/>
              <a:gd name="connsiteY1129" fmla="*/ 1893480 h 2661055"/>
              <a:gd name="connsiteX1130" fmla="*/ 3264218 w 3485102"/>
              <a:gd name="connsiteY1130" fmla="*/ 1894337 h 2661055"/>
              <a:gd name="connsiteX1131" fmla="*/ 3265551 w 3485102"/>
              <a:gd name="connsiteY1131" fmla="*/ 1893956 h 2661055"/>
              <a:gd name="connsiteX1132" fmla="*/ 3264313 w 3485102"/>
              <a:gd name="connsiteY1132" fmla="*/ 1893480 h 2661055"/>
              <a:gd name="connsiteX1133" fmla="*/ 3153918 w 3485102"/>
              <a:gd name="connsiteY1133" fmla="*/ 1892147 h 2661055"/>
              <a:gd name="connsiteX1134" fmla="*/ 3153156 w 3485102"/>
              <a:gd name="connsiteY1134" fmla="*/ 1893099 h 2661055"/>
              <a:gd name="connsiteX1135" fmla="*/ 3154299 w 3485102"/>
              <a:gd name="connsiteY1135" fmla="*/ 1893575 h 2661055"/>
              <a:gd name="connsiteX1136" fmla="*/ 3154490 w 3485102"/>
              <a:gd name="connsiteY1136" fmla="*/ 1892337 h 2661055"/>
              <a:gd name="connsiteX1137" fmla="*/ 3153918 w 3485102"/>
              <a:gd name="connsiteY1137" fmla="*/ 1892147 h 2661055"/>
              <a:gd name="connsiteX1138" fmla="*/ 3141250 w 3485102"/>
              <a:gd name="connsiteY1138" fmla="*/ 1891766 h 2661055"/>
              <a:gd name="connsiteX1139" fmla="*/ 3134392 w 3485102"/>
              <a:gd name="connsiteY1139" fmla="*/ 1892718 h 2661055"/>
              <a:gd name="connsiteX1140" fmla="*/ 3106198 w 3485102"/>
              <a:gd name="connsiteY1140" fmla="*/ 1899005 h 2661055"/>
              <a:gd name="connsiteX1141" fmla="*/ 3101721 w 3485102"/>
              <a:gd name="connsiteY1141" fmla="*/ 1899576 h 2661055"/>
              <a:gd name="connsiteX1142" fmla="*/ 3099435 w 3485102"/>
              <a:gd name="connsiteY1142" fmla="*/ 1894814 h 2661055"/>
              <a:gd name="connsiteX1143" fmla="*/ 3100483 w 3485102"/>
              <a:gd name="connsiteY1143" fmla="*/ 1893194 h 2661055"/>
              <a:gd name="connsiteX1144" fmla="*/ 3099435 w 3485102"/>
              <a:gd name="connsiteY1144" fmla="*/ 1893194 h 2661055"/>
              <a:gd name="connsiteX1145" fmla="*/ 3084386 w 3485102"/>
              <a:gd name="connsiteY1145" fmla="*/ 1896052 h 2661055"/>
              <a:gd name="connsiteX1146" fmla="*/ 3071241 w 3485102"/>
              <a:gd name="connsiteY1146" fmla="*/ 1899481 h 2661055"/>
              <a:gd name="connsiteX1147" fmla="*/ 3071432 w 3485102"/>
              <a:gd name="connsiteY1147" fmla="*/ 1899481 h 2661055"/>
              <a:gd name="connsiteX1148" fmla="*/ 3061716 w 3485102"/>
              <a:gd name="connsiteY1148" fmla="*/ 1904529 h 2661055"/>
              <a:gd name="connsiteX1149" fmla="*/ 3052286 w 3485102"/>
              <a:gd name="connsiteY1149" fmla="*/ 1907697 h 2661055"/>
              <a:gd name="connsiteX1150" fmla="*/ 3036325 w 3485102"/>
              <a:gd name="connsiteY1150" fmla="*/ 1911283 h 2661055"/>
              <a:gd name="connsiteX1151" fmla="*/ 3034094 w 3485102"/>
              <a:gd name="connsiteY1151" fmla="*/ 1910911 h 2661055"/>
              <a:gd name="connsiteX1152" fmla="*/ 3021902 w 3485102"/>
              <a:gd name="connsiteY1152" fmla="*/ 1913483 h 2661055"/>
              <a:gd name="connsiteX1153" fmla="*/ 3018091 w 3485102"/>
              <a:gd name="connsiteY1153" fmla="*/ 1914626 h 2661055"/>
              <a:gd name="connsiteX1154" fmla="*/ 3021521 w 3485102"/>
              <a:gd name="connsiteY1154" fmla="*/ 1916340 h 2661055"/>
              <a:gd name="connsiteX1155" fmla="*/ 3016949 w 3485102"/>
              <a:gd name="connsiteY1155" fmla="*/ 1920436 h 2661055"/>
              <a:gd name="connsiteX1156" fmla="*/ 3021521 w 3485102"/>
              <a:gd name="connsiteY1156" fmla="*/ 1921388 h 2661055"/>
              <a:gd name="connsiteX1157" fmla="*/ 3020758 w 3485102"/>
              <a:gd name="connsiteY1157" fmla="*/ 1922246 h 2661055"/>
              <a:gd name="connsiteX1158" fmla="*/ 3005995 w 3485102"/>
              <a:gd name="connsiteY1158" fmla="*/ 1926532 h 2661055"/>
              <a:gd name="connsiteX1159" fmla="*/ 2992946 w 3485102"/>
              <a:gd name="connsiteY1159" fmla="*/ 1930437 h 2661055"/>
              <a:gd name="connsiteX1160" fmla="*/ 3010281 w 3485102"/>
              <a:gd name="connsiteY1160" fmla="*/ 1930437 h 2661055"/>
              <a:gd name="connsiteX1161" fmla="*/ 3018187 w 3485102"/>
              <a:gd name="connsiteY1161" fmla="*/ 1930913 h 2661055"/>
              <a:gd name="connsiteX1162" fmla="*/ 3004662 w 3485102"/>
              <a:gd name="connsiteY1162" fmla="*/ 1937105 h 2661055"/>
              <a:gd name="connsiteX1163" fmla="*/ 2982849 w 3485102"/>
              <a:gd name="connsiteY1163" fmla="*/ 1941105 h 2661055"/>
              <a:gd name="connsiteX1164" fmla="*/ 2982563 w 3485102"/>
              <a:gd name="connsiteY1164" fmla="*/ 1940819 h 2661055"/>
              <a:gd name="connsiteX1165" fmla="*/ 2977706 w 3485102"/>
              <a:gd name="connsiteY1165" fmla="*/ 1942058 h 2661055"/>
              <a:gd name="connsiteX1166" fmla="*/ 2977991 w 3485102"/>
              <a:gd name="connsiteY1166" fmla="*/ 1942629 h 2661055"/>
              <a:gd name="connsiteX1167" fmla="*/ 2978944 w 3485102"/>
              <a:gd name="connsiteY1167" fmla="*/ 1943867 h 2661055"/>
              <a:gd name="connsiteX1168" fmla="*/ 2988469 w 3485102"/>
              <a:gd name="connsiteY1168" fmla="*/ 1942629 h 2661055"/>
              <a:gd name="connsiteX1169" fmla="*/ 2990088 w 3485102"/>
              <a:gd name="connsiteY1169" fmla="*/ 1946153 h 2661055"/>
              <a:gd name="connsiteX1170" fmla="*/ 2997613 w 3485102"/>
              <a:gd name="connsiteY1170" fmla="*/ 1944725 h 2661055"/>
              <a:gd name="connsiteX1171" fmla="*/ 3004376 w 3485102"/>
              <a:gd name="connsiteY1171" fmla="*/ 1944344 h 2661055"/>
              <a:gd name="connsiteX1172" fmla="*/ 3004376 w 3485102"/>
              <a:gd name="connsiteY1172" fmla="*/ 1943105 h 2661055"/>
              <a:gd name="connsiteX1173" fmla="*/ 2997803 w 3485102"/>
              <a:gd name="connsiteY1173" fmla="*/ 1942724 h 2661055"/>
              <a:gd name="connsiteX1174" fmla="*/ 2999232 w 3485102"/>
              <a:gd name="connsiteY1174" fmla="*/ 1939676 h 2661055"/>
              <a:gd name="connsiteX1175" fmla="*/ 3010948 w 3485102"/>
              <a:gd name="connsiteY1175" fmla="*/ 1936819 h 2661055"/>
              <a:gd name="connsiteX1176" fmla="*/ 3007328 w 3485102"/>
              <a:gd name="connsiteY1176" fmla="*/ 1937676 h 2661055"/>
              <a:gd name="connsiteX1177" fmla="*/ 3006566 w 3485102"/>
              <a:gd name="connsiteY1177" fmla="*/ 1937486 h 2661055"/>
              <a:gd name="connsiteX1178" fmla="*/ 3020854 w 3485102"/>
              <a:gd name="connsiteY1178" fmla="*/ 1934057 h 2661055"/>
              <a:gd name="connsiteX1179" fmla="*/ 3020568 w 3485102"/>
              <a:gd name="connsiteY1179" fmla="*/ 1934438 h 2661055"/>
              <a:gd name="connsiteX1180" fmla="*/ 3032665 w 3485102"/>
              <a:gd name="connsiteY1180" fmla="*/ 1931485 h 2661055"/>
              <a:gd name="connsiteX1181" fmla="*/ 3027902 w 3485102"/>
              <a:gd name="connsiteY1181" fmla="*/ 1929294 h 2661055"/>
              <a:gd name="connsiteX1182" fmla="*/ 3042762 w 3485102"/>
              <a:gd name="connsiteY1182" fmla="*/ 1924913 h 2661055"/>
              <a:gd name="connsiteX1183" fmla="*/ 3045238 w 3485102"/>
              <a:gd name="connsiteY1183" fmla="*/ 1925198 h 2661055"/>
              <a:gd name="connsiteX1184" fmla="*/ 3055620 w 3485102"/>
              <a:gd name="connsiteY1184" fmla="*/ 1924722 h 2661055"/>
              <a:gd name="connsiteX1185" fmla="*/ 3068955 w 3485102"/>
              <a:gd name="connsiteY1185" fmla="*/ 1922341 h 2661055"/>
              <a:gd name="connsiteX1186" fmla="*/ 3070670 w 3485102"/>
              <a:gd name="connsiteY1186" fmla="*/ 1922341 h 2661055"/>
              <a:gd name="connsiteX1187" fmla="*/ 3073527 w 3485102"/>
              <a:gd name="connsiteY1187" fmla="*/ 1921674 h 2661055"/>
              <a:gd name="connsiteX1188" fmla="*/ 3097340 w 3485102"/>
              <a:gd name="connsiteY1188" fmla="*/ 1915959 h 2661055"/>
              <a:gd name="connsiteX1189" fmla="*/ 3096958 w 3485102"/>
              <a:gd name="connsiteY1189" fmla="*/ 1915007 h 2661055"/>
              <a:gd name="connsiteX1190" fmla="*/ 3098102 w 3485102"/>
              <a:gd name="connsiteY1190" fmla="*/ 1914149 h 2661055"/>
              <a:gd name="connsiteX1191" fmla="*/ 3106103 w 3485102"/>
              <a:gd name="connsiteY1191" fmla="*/ 1913864 h 2661055"/>
              <a:gd name="connsiteX1192" fmla="*/ 3118771 w 3485102"/>
              <a:gd name="connsiteY1192" fmla="*/ 1910911 h 2661055"/>
              <a:gd name="connsiteX1193" fmla="*/ 3120676 w 3485102"/>
              <a:gd name="connsiteY1193" fmla="*/ 1910054 h 2661055"/>
              <a:gd name="connsiteX1194" fmla="*/ 3131439 w 3485102"/>
              <a:gd name="connsiteY1194" fmla="*/ 1907863 h 2661055"/>
              <a:gd name="connsiteX1195" fmla="*/ 3139726 w 3485102"/>
              <a:gd name="connsiteY1195" fmla="*/ 1907101 h 2661055"/>
              <a:gd name="connsiteX1196" fmla="*/ 3150775 w 3485102"/>
              <a:gd name="connsiteY1196" fmla="*/ 1902624 h 2661055"/>
              <a:gd name="connsiteX1197" fmla="*/ 3157157 w 3485102"/>
              <a:gd name="connsiteY1197" fmla="*/ 1901291 h 2661055"/>
              <a:gd name="connsiteX1198" fmla="*/ 3157442 w 3485102"/>
              <a:gd name="connsiteY1198" fmla="*/ 1899290 h 2661055"/>
              <a:gd name="connsiteX1199" fmla="*/ 3160300 w 3485102"/>
              <a:gd name="connsiteY1199" fmla="*/ 1897957 h 2661055"/>
              <a:gd name="connsiteX1200" fmla="*/ 3172111 w 3485102"/>
              <a:gd name="connsiteY1200" fmla="*/ 1897290 h 2661055"/>
              <a:gd name="connsiteX1201" fmla="*/ 3171063 w 3485102"/>
              <a:gd name="connsiteY1201" fmla="*/ 1893194 h 2661055"/>
              <a:gd name="connsiteX1202" fmla="*/ 3167348 w 3485102"/>
              <a:gd name="connsiteY1202" fmla="*/ 1894433 h 2661055"/>
              <a:gd name="connsiteX1203" fmla="*/ 3150108 w 3485102"/>
              <a:gd name="connsiteY1203" fmla="*/ 1894433 h 2661055"/>
              <a:gd name="connsiteX1204" fmla="*/ 3146108 w 3485102"/>
              <a:gd name="connsiteY1204" fmla="*/ 1893099 h 2661055"/>
              <a:gd name="connsiteX1205" fmla="*/ 3141536 w 3485102"/>
              <a:gd name="connsiteY1205" fmla="*/ 1897766 h 2661055"/>
              <a:gd name="connsiteX1206" fmla="*/ 3150775 w 3485102"/>
              <a:gd name="connsiteY1206" fmla="*/ 1899576 h 2661055"/>
              <a:gd name="connsiteX1207" fmla="*/ 3148584 w 3485102"/>
              <a:gd name="connsiteY1207" fmla="*/ 1901100 h 2661055"/>
              <a:gd name="connsiteX1208" fmla="*/ 3125724 w 3485102"/>
              <a:gd name="connsiteY1208" fmla="*/ 1902529 h 2661055"/>
              <a:gd name="connsiteX1209" fmla="*/ 3124581 w 3485102"/>
              <a:gd name="connsiteY1209" fmla="*/ 1901291 h 2661055"/>
              <a:gd name="connsiteX1210" fmla="*/ 3129820 w 3485102"/>
              <a:gd name="connsiteY1210" fmla="*/ 1900243 h 2661055"/>
              <a:gd name="connsiteX1211" fmla="*/ 3135345 w 3485102"/>
              <a:gd name="connsiteY1211" fmla="*/ 1899386 h 2661055"/>
              <a:gd name="connsiteX1212" fmla="*/ 3139821 w 3485102"/>
              <a:gd name="connsiteY1212" fmla="*/ 1893194 h 2661055"/>
              <a:gd name="connsiteX1213" fmla="*/ 3141250 w 3485102"/>
              <a:gd name="connsiteY1213" fmla="*/ 1891766 h 2661055"/>
              <a:gd name="connsiteX1214" fmla="*/ 3187256 w 3485102"/>
              <a:gd name="connsiteY1214" fmla="*/ 1889575 h 2661055"/>
              <a:gd name="connsiteX1215" fmla="*/ 3186494 w 3485102"/>
              <a:gd name="connsiteY1215" fmla="*/ 1890623 h 2661055"/>
              <a:gd name="connsiteX1216" fmla="*/ 3187827 w 3485102"/>
              <a:gd name="connsiteY1216" fmla="*/ 1891099 h 2661055"/>
              <a:gd name="connsiteX1217" fmla="*/ 3188113 w 3485102"/>
              <a:gd name="connsiteY1217" fmla="*/ 1890527 h 2661055"/>
              <a:gd name="connsiteX1218" fmla="*/ 3187256 w 3485102"/>
              <a:gd name="connsiteY1218" fmla="*/ 1889575 h 2661055"/>
              <a:gd name="connsiteX1219" fmla="*/ 3083528 w 3485102"/>
              <a:gd name="connsiteY1219" fmla="*/ 1887289 h 2661055"/>
              <a:gd name="connsiteX1220" fmla="*/ 3077908 w 3485102"/>
              <a:gd name="connsiteY1220" fmla="*/ 1889003 h 2661055"/>
              <a:gd name="connsiteX1221" fmla="*/ 3080480 w 3485102"/>
              <a:gd name="connsiteY1221" fmla="*/ 1889003 h 2661055"/>
              <a:gd name="connsiteX1222" fmla="*/ 3083528 w 3485102"/>
              <a:gd name="connsiteY1222" fmla="*/ 1887384 h 2661055"/>
              <a:gd name="connsiteX1223" fmla="*/ 3162681 w 3485102"/>
              <a:gd name="connsiteY1223" fmla="*/ 1887098 h 2661055"/>
              <a:gd name="connsiteX1224" fmla="*/ 3161348 w 3485102"/>
              <a:gd name="connsiteY1224" fmla="*/ 1887479 h 2661055"/>
              <a:gd name="connsiteX1225" fmla="*/ 3161062 w 3485102"/>
              <a:gd name="connsiteY1225" fmla="*/ 1888337 h 2661055"/>
              <a:gd name="connsiteX1226" fmla="*/ 3161824 w 3485102"/>
              <a:gd name="connsiteY1226" fmla="*/ 1888337 h 2661055"/>
              <a:gd name="connsiteX1227" fmla="*/ 3163538 w 3485102"/>
              <a:gd name="connsiteY1227" fmla="*/ 1887098 h 2661055"/>
              <a:gd name="connsiteX1228" fmla="*/ 3162681 w 3485102"/>
              <a:gd name="connsiteY1228" fmla="*/ 1887098 h 2661055"/>
              <a:gd name="connsiteX1229" fmla="*/ 3232499 w 3485102"/>
              <a:gd name="connsiteY1229" fmla="*/ 1886336 h 2661055"/>
              <a:gd name="connsiteX1230" fmla="*/ 3219831 w 3485102"/>
              <a:gd name="connsiteY1230" fmla="*/ 1887860 h 2661055"/>
              <a:gd name="connsiteX1231" fmla="*/ 3215069 w 3485102"/>
              <a:gd name="connsiteY1231" fmla="*/ 1889575 h 2661055"/>
              <a:gd name="connsiteX1232" fmla="*/ 3211735 w 3485102"/>
              <a:gd name="connsiteY1232" fmla="*/ 1892432 h 2661055"/>
              <a:gd name="connsiteX1233" fmla="*/ 3227451 w 3485102"/>
              <a:gd name="connsiteY1233" fmla="*/ 1891670 h 2661055"/>
              <a:gd name="connsiteX1234" fmla="*/ 3228213 w 3485102"/>
              <a:gd name="connsiteY1234" fmla="*/ 1891099 h 2661055"/>
              <a:gd name="connsiteX1235" fmla="*/ 3230023 w 3485102"/>
              <a:gd name="connsiteY1235" fmla="*/ 1891099 h 2661055"/>
              <a:gd name="connsiteX1236" fmla="*/ 3231642 w 3485102"/>
              <a:gd name="connsiteY1236" fmla="*/ 1890623 h 2661055"/>
              <a:gd name="connsiteX1237" fmla="*/ 3239453 w 3485102"/>
              <a:gd name="connsiteY1237" fmla="*/ 1888241 h 2661055"/>
              <a:gd name="connsiteX1238" fmla="*/ 3240405 w 3485102"/>
              <a:gd name="connsiteY1238" fmla="*/ 1887670 h 2661055"/>
              <a:gd name="connsiteX1239" fmla="*/ 3232595 w 3485102"/>
              <a:gd name="connsiteY1239" fmla="*/ 1886432 h 2661055"/>
              <a:gd name="connsiteX1240" fmla="*/ 3181255 w 3485102"/>
              <a:gd name="connsiteY1240" fmla="*/ 1881860 h 2661055"/>
              <a:gd name="connsiteX1241" fmla="*/ 3173063 w 3485102"/>
              <a:gd name="connsiteY1241" fmla="*/ 1883574 h 2661055"/>
              <a:gd name="connsiteX1242" fmla="*/ 3163633 w 3485102"/>
              <a:gd name="connsiteY1242" fmla="*/ 1886813 h 2661055"/>
              <a:gd name="connsiteX1243" fmla="*/ 3163824 w 3485102"/>
              <a:gd name="connsiteY1243" fmla="*/ 1886908 h 2661055"/>
              <a:gd name="connsiteX1244" fmla="*/ 3167634 w 3485102"/>
              <a:gd name="connsiteY1244" fmla="*/ 1887860 h 2661055"/>
              <a:gd name="connsiteX1245" fmla="*/ 3171539 w 3485102"/>
              <a:gd name="connsiteY1245" fmla="*/ 1889289 h 2661055"/>
              <a:gd name="connsiteX1246" fmla="*/ 3171539 w 3485102"/>
              <a:gd name="connsiteY1246" fmla="*/ 1889099 h 2661055"/>
              <a:gd name="connsiteX1247" fmla="*/ 3174397 w 3485102"/>
              <a:gd name="connsiteY1247" fmla="*/ 1885384 h 2661055"/>
              <a:gd name="connsiteX1248" fmla="*/ 3176969 w 3485102"/>
              <a:gd name="connsiteY1248" fmla="*/ 1885384 h 2661055"/>
              <a:gd name="connsiteX1249" fmla="*/ 3177635 w 3485102"/>
              <a:gd name="connsiteY1249" fmla="*/ 1884336 h 2661055"/>
              <a:gd name="connsiteX1250" fmla="*/ 3181255 w 3485102"/>
              <a:gd name="connsiteY1250" fmla="*/ 1881860 h 2661055"/>
              <a:gd name="connsiteX1251" fmla="*/ 3200019 w 3485102"/>
              <a:gd name="connsiteY1251" fmla="*/ 1881574 h 2661055"/>
              <a:gd name="connsiteX1252" fmla="*/ 3185922 w 3485102"/>
              <a:gd name="connsiteY1252" fmla="*/ 1882717 h 2661055"/>
              <a:gd name="connsiteX1253" fmla="*/ 3187827 w 3485102"/>
              <a:gd name="connsiteY1253" fmla="*/ 1885384 h 2661055"/>
              <a:gd name="connsiteX1254" fmla="*/ 3219736 w 3485102"/>
              <a:gd name="connsiteY1254" fmla="*/ 1884622 h 2661055"/>
              <a:gd name="connsiteX1255" fmla="*/ 3208973 w 3485102"/>
              <a:gd name="connsiteY1255" fmla="*/ 1882622 h 2661055"/>
              <a:gd name="connsiteX1256" fmla="*/ 3200210 w 3485102"/>
              <a:gd name="connsiteY1256" fmla="*/ 1881574 h 2661055"/>
              <a:gd name="connsiteX1257" fmla="*/ 3253740 w 3485102"/>
              <a:gd name="connsiteY1257" fmla="*/ 1880431 h 2661055"/>
              <a:gd name="connsiteX1258" fmla="*/ 3247739 w 3485102"/>
              <a:gd name="connsiteY1258" fmla="*/ 1880717 h 2661055"/>
              <a:gd name="connsiteX1259" fmla="*/ 3245453 w 3485102"/>
              <a:gd name="connsiteY1259" fmla="*/ 1882145 h 2661055"/>
              <a:gd name="connsiteX1260" fmla="*/ 3247930 w 3485102"/>
              <a:gd name="connsiteY1260" fmla="*/ 1883288 h 2661055"/>
              <a:gd name="connsiteX1261" fmla="*/ 3248501 w 3485102"/>
              <a:gd name="connsiteY1261" fmla="*/ 1883288 h 2661055"/>
              <a:gd name="connsiteX1262" fmla="*/ 3253740 w 3485102"/>
              <a:gd name="connsiteY1262" fmla="*/ 1880431 h 2661055"/>
              <a:gd name="connsiteX1263" fmla="*/ 3318701 w 3485102"/>
              <a:gd name="connsiteY1263" fmla="*/ 1876049 h 2661055"/>
              <a:gd name="connsiteX1264" fmla="*/ 3318891 w 3485102"/>
              <a:gd name="connsiteY1264" fmla="*/ 1876811 h 2661055"/>
              <a:gd name="connsiteX1265" fmla="*/ 3321558 w 3485102"/>
              <a:gd name="connsiteY1265" fmla="*/ 1876240 h 2661055"/>
              <a:gd name="connsiteX1266" fmla="*/ 3318701 w 3485102"/>
              <a:gd name="connsiteY1266" fmla="*/ 1876049 h 2661055"/>
              <a:gd name="connsiteX1267" fmla="*/ 3097816 w 3485102"/>
              <a:gd name="connsiteY1267" fmla="*/ 1875192 h 2661055"/>
              <a:gd name="connsiteX1268" fmla="*/ 3097149 w 3485102"/>
              <a:gd name="connsiteY1268" fmla="*/ 1875287 h 2661055"/>
              <a:gd name="connsiteX1269" fmla="*/ 3097054 w 3485102"/>
              <a:gd name="connsiteY1269" fmla="*/ 1875383 h 2661055"/>
              <a:gd name="connsiteX1270" fmla="*/ 3094291 w 3485102"/>
              <a:gd name="connsiteY1270" fmla="*/ 1876430 h 2661055"/>
              <a:gd name="connsiteX1271" fmla="*/ 3097816 w 3485102"/>
              <a:gd name="connsiteY1271" fmla="*/ 1875954 h 2661055"/>
              <a:gd name="connsiteX1272" fmla="*/ 3097816 w 3485102"/>
              <a:gd name="connsiteY1272" fmla="*/ 1875192 h 2661055"/>
              <a:gd name="connsiteX1273" fmla="*/ 3216497 w 3485102"/>
              <a:gd name="connsiteY1273" fmla="*/ 1873668 h 2661055"/>
              <a:gd name="connsiteX1274" fmla="*/ 3215069 w 3485102"/>
              <a:gd name="connsiteY1274" fmla="*/ 1873954 h 2661055"/>
              <a:gd name="connsiteX1275" fmla="*/ 3215164 w 3485102"/>
              <a:gd name="connsiteY1275" fmla="*/ 1874049 h 2661055"/>
              <a:gd name="connsiteX1276" fmla="*/ 3216783 w 3485102"/>
              <a:gd name="connsiteY1276" fmla="*/ 1875002 h 2661055"/>
              <a:gd name="connsiteX1277" fmla="*/ 3217831 w 3485102"/>
              <a:gd name="connsiteY1277" fmla="*/ 1874144 h 2661055"/>
              <a:gd name="connsiteX1278" fmla="*/ 3216497 w 3485102"/>
              <a:gd name="connsiteY1278" fmla="*/ 1873668 h 2661055"/>
              <a:gd name="connsiteX1279" fmla="*/ 3192780 w 3485102"/>
              <a:gd name="connsiteY1279" fmla="*/ 1868525 h 2661055"/>
              <a:gd name="connsiteX1280" fmla="*/ 3188970 w 3485102"/>
              <a:gd name="connsiteY1280" fmla="*/ 1869287 h 2661055"/>
              <a:gd name="connsiteX1281" fmla="*/ 3153251 w 3485102"/>
              <a:gd name="connsiteY1281" fmla="*/ 1874621 h 2661055"/>
              <a:gd name="connsiteX1282" fmla="*/ 3131534 w 3485102"/>
              <a:gd name="connsiteY1282" fmla="*/ 1879288 h 2661055"/>
              <a:gd name="connsiteX1283" fmla="*/ 3131534 w 3485102"/>
              <a:gd name="connsiteY1283" fmla="*/ 1879478 h 2661055"/>
              <a:gd name="connsiteX1284" fmla="*/ 3130582 w 3485102"/>
              <a:gd name="connsiteY1284" fmla="*/ 1880621 h 2661055"/>
              <a:gd name="connsiteX1285" fmla="*/ 3120295 w 3485102"/>
              <a:gd name="connsiteY1285" fmla="*/ 1881479 h 2661055"/>
              <a:gd name="connsiteX1286" fmla="*/ 3114389 w 3485102"/>
              <a:gd name="connsiteY1286" fmla="*/ 1881955 h 2661055"/>
              <a:gd name="connsiteX1287" fmla="*/ 3108770 w 3485102"/>
              <a:gd name="connsiteY1287" fmla="*/ 1881002 h 2661055"/>
              <a:gd name="connsiteX1288" fmla="*/ 3109246 w 3485102"/>
              <a:gd name="connsiteY1288" fmla="*/ 1882907 h 2661055"/>
              <a:gd name="connsiteX1289" fmla="*/ 3102483 w 3485102"/>
              <a:gd name="connsiteY1289" fmla="*/ 1881479 h 2661055"/>
              <a:gd name="connsiteX1290" fmla="*/ 3096673 w 3485102"/>
              <a:gd name="connsiteY1290" fmla="*/ 1883003 h 2661055"/>
              <a:gd name="connsiteX1291" fmla="*/ 3097149 w 3485102"/>
              <a:gd name="connsiteY1291" fmla="*/ 1884622 h 2661055"/>
              <a:gd name="connsiteX1292" fmla="*/ 3097149 w 3485102"/>
              <a:gd name="connsiteY1292" fmla="*/ 1884812 h 2661055"/>
              <a:gd name="connsiteX1293" fmla="*/ 3091053 w 3485102"/>
              <a:gd name="connsiteY1293" fmla="*/ 1886432 h 2661055"/>
              <a:gd name="connsiteX1294" fmla="*/ 3087148 w 3485102"/>
              <a:gd name="connsiteY1294" fmla="*/ 1890527 h 2661055"/>
              <a:gd name="connsiteX1295" fmla="*/ 3112961 w 3485102"/>
              <a:gd name="connsiteY1295" fmla="*/ 1888337 h 2661055"/>
              <a:gd name="connsiteX1296" fmla="*/ 3114580 w 3485102"/>
              <a:gd name="connsiteY1296" fmla="*/ 1888622 h 2661055"/>
              <a:gd name="connsiteX1297" fmla="*/ 3123343 w 3485102"/>
              <a:gd name="connsiteY1297" fmla="*/ 1884812 h 2661055"/>
              <a:gd name="connsiteX1298" fmla="*/ 3126391 w 3485102"/>
              <a:gd name="connsiteY1298" fmla="*/ 1884622 h 2661055"/>
              <a:gd name="connsiteX1299" fmla="*/ 3153347 w 3485102"/>
              <a:gd name="connsiteY1299" fmla="*/ 1880526 h 2661055"/>
              <a:gd name="connsiteX1300" fmla="*/ 3175921 w 3485102"/>
              <a:gd name="connsiteY1300" fmla="*/ 1877097 h 2661055"/>
              <a:gd name="connsiteX1301" fmla="*/ 3192780 w 3485102"/>
              <a:gd name="connsiteY1301" fmla="*/ 1868525 h 2661055"/>
              <a:gd name="connsiteX1302" fmla="*/ 3147822 w 3485102"/>
              <a:gd name="connsiteY1302" fmla="*/ 1865953 h 2661055"/>
              <a:gd name="connsiteX1303" fmla="*/ 3140297 w 3485102"/>
              <a:gd name="connsiteY1303" fmla="*/ 1866905 h 2661055"/>
              <a:gd name="connsiteX1304" fmla="*/ 3142488 w 3485102"/>
              <a:gd name="connsiteY1304" fmla="*/ 1867286 h 2661055"/>
              <a:gd name="connsiteX1305" fmla="*/ 3143250 w 3485102"/>
              <a:gd name="connsiteY1305" fmla="*/ 1867286 h 2661055"/>
              <a:gd name="connsiteX1306" fmla="*/ 3147822 w 3485102"/>
              <a:gd name="connsiteY1306" fmla="*/ 1865953 h 2661055"/>
              <a:gd name="connsiteX1307" fmla="*/ 3199162 w 3485102"/>
              <a:gd name="connsiteY1307" fmla="*/ 1865477 h 2661055"/>
              <a:gd name="connsiteX1308" fmla="*/ 3196686 w 3485102"/>
              <a:gd name="connsiteY1308" fmla="*/ 1866763 h 2661055"/>
              <a:gd name="connsiteX1309" fmla="*/ 3194114 w 3485102"/>
              <a:gd name="connsiteY1309" fmla="*/ 1867858 h 2661055"/>
              <a:gd name="connsiteX1310" fmla="*/ 3194209 w 3485102"/>
              <a:gd name="connsiteY1310" fmla="*/ 1868048 h 2661055"/>
              <a:gd name="connsiteX1311" fmla="*/ 3196686 w 3485102"/>
              <a:gd name="connsiteY1311" fmla="*/ 1866763 h 2661055"/>
              <a:gd name="connsiteX1312" fmla="*/ 3199257 w 3485102"/>
              <a:gd name="connsiteY1312" fmla="*/ 1865667 h 2661055"/>
              <a:gd name="connsiteX1313" fmla="*/ 3199162 w 3485102"/>
              <a:gd name="connsiteY1313" fmla="*/ 1865477 h 2661055"/>
              <a:gd name="connsiteX1314" fmla="*/ 3152394 w 3485102"/>
              <a:gd name="connsiteY1314" fmla="*/ 1861952 h 2661055"/>
              <a:gd name="connsiteX1315" fmla="*/ 3146679 w 3485102"/>
              <a:gd name="connsiteY1315" fmla="*/ 1863572 h 2661055"/>
              <a:gd name="connsiteX1316" fmla="*/ 3146584 w 3485102"/>
              <a:gd name="connsiteY1316" fmla="*/ 1863572 h 2661055"/>
              <a:gd name="connsiteX1317" fmla="*/ 3149251 w 3485102"/>
              <a:gd name="connsiteY1317" fmla="*/ 1865572 h 2661055"/>
              <a:gd name="connsiteX1318" fmla="*/ 3152394 w 3485102"/>
              <a:gd name="connsiteY1318" fmla="*/ 1861952 h 2661055"/>
              <a:gd name="connsiteX1319" fmla="*/ 3212783 w 3485102"/>
              <a:gd name="connsiteY1319" fmla="*/ 1844522 h 2661055"/>
              <a:gd name="connsiteX1320" fmla="*/ 3184779 w 3485102"/>
              <a:gd name="connsiteY1320" fmla="*/ 1850808 h 2661055"/>
              <a:gd name="connsiteX1321" fmla="*/ 3178874 w 3485102"/>
              <a:gd name="connsiteY1321" fmla="*/ 1851475 h 2661055"/>
              <a:gd name="connsiteX1322" fmla="*/ 3141155 w 3485102"/>
              <a:gd name="connsiteY1322" fmla="*/ 1856904 h 2661055"/>
              <a:gd name="connsiteX1323" fmla="*/ 3133249 w 3485102"/>
              <a:gd name="connsiteY1323" fmla="*/ 1861095 h 2661055"/>
              <a:gd name="connsiteX1324" fmla="*/ 3154680 w 3485102"/>
              <a:gd name="connsiteY1324" fmla="*/ 1858904 h 2661055"/>
              <a:gd name="connsiteX1325" fmla="*/ 3154966 w 3485102"/>
              <a:gd name="connsiteY1325" fmla="*/ 1858714 h 2661055"/>
              <a:gd name="connsiteX1326" fmla="*/ 3166587 w 3485102"/>
              <a:gd name="connsiteY1326" fmla="*/ 1855666 h 2661055"/>
              <a:gd name="connsiteX1327" fmla="*/ 3196685 w 3485102"/>
              <a:gd name="connsiteY1327" fmla="*/ 1853666 h 2661055"/>
              <a:gd name="connsiteX1328" fmla="*/ 3197066 w 3485102"/>
              <a:gd name="connsiteY1328" fmla="*/ 1853666 h 2661055"/>
              <a:gd name="connsiteX1329" fmla="*/ 3198209 w 3485102"/>
              <a:gd name="connsiteY1329" fmla="*/ 1853475 h 2661055"/>
              <a:gd name="connsiteX1330" fmla="*/ 3220212 w 3485102"/>
              <a:gd name="connsiteY1330" fmla="*/ 1851665 h 2661055"/>
              <a:gd name="connsiteX1331" fmla="*/ 3220879 w 3485102"/>
              <a:gd name="connsiteY1331" fmla="*/ 1851665 h 2661055"/>
              <a:gd name="connsiteX1332" fmla="*/ 3232214 w 3485102"/>
              <a:gd name="connsiteY1332" fmla="*/ 1847379 h 2661055"/>
              <a:gd name="connsiteX1333" fmla="*/ 3233642 w 3485102"/>
              <a:gd name="connsiteY1333" fmla="*/ 1846712 h 2661055"/>
              <a:gd name="connsiteX1334" fmla="*/ 3213164 w 3485102"/>
              <a:gd name="connsiteY1334" fmla="*/ 1844522 h 2661055"/>
              <a:gd name="connsiteX1335" fmla="*/ 3212497 w 3485102"/>
              <a:gd name="connsiteY1335" fmla="*/ 1844712 h 2661055"/>
              <a:gd name="connsiteX1336" fmla="*/ 3168968 w 3485102"/>
              <a:gd name="connsiteY1336" fmla="*/ 1841188 h 2661055"/>
              <a:gd name="connsiteX1337" fmla="*/ 3160014 w 3485102"/>
              <a:gd name="connsiteY1337" fmla="*/ 1843188 h 2661055"/>
              <a:gd name="connsiteX1338" fmla="*/ 3164110 w 3485102"/>
              <a:gd name="connsiteY1338" fmla="*/ 1842426 h 2661055"/>
              <a:gd name="connsiteX1339" fmla="*/ 3168777 w 3485102"/>
              <a:gd name="connsiteY1339" fmla="*/ 1842902 h 2661055"/>
              <a:gd name="connsiteX1340" fmla="*/ 3168968 w 3485102"/>
              <a:gd name="connsiteY1340" fmla="*/ 1841188 h 2661055"/>
              <a:gd name="connsiteX1341" fmla="*/ 3170777 w 3485102"/>
              <a:gd name="connsiteY1341" fmla="*/ 1831853 h 2661055"/>
              <a:gd name="connsiteX1342" fmla="*/ 3159824 w 3485102"/>
              <a:gd name="connsiteY1342" fmla="*/ 1834616 h 2661055"/>
              <a:gd name="connsiteX1343" fmla="*/ 3151537 w 3485102"/>
              <a:gd name="connsiteY1343" fmla="*/ 1836902 h 2661055"/>
              <a:gd name="connsiteX1344" fmla="*/ 3151632 w 3485102"/>
              <a:gd name="connsiteY1344" fmla="*/ 1836806 h 2661055"/>
              <a:gd name="connsiteX1345" fmla="*/ 3151441 w 3485102"/>
              <a:gd name="connsiteY1345" fmla="*/ 1836711 h 2661055"/>
              <a:gd name="connsiteX1346" fmla="*/ 3139440 w 3485102"/>
              <a:gd name="connsiteY1346" fmla="*/ 1839759 h 2661055"/>
              <a:gd name="connsiteX1347" fmla="*/ 3146489 w 3485102"/>
              <a:gd name="connsiteY1347" fmla="*/ 1839759 h 2661055"/>
              <a:gd name="connsiteX1348" fmla="*/ 3159347 w 3485102"/>
              <a:gd name="connsiteY1348" fmla="*/ 1838426 h 2661055"/>
              <a:gd name="connsiteX1349" fmla="*/ 3160490 w 3485102"/>
              <a:gd name="connsiteY1349" fmla="*/ 1838330 h 2661055"/>
              <a:gd name="connsiteX1350" fmla="*/ 3162586 w 3485102"/>
              <a:gd name="connsiteY1350" fmla="*/ 1836616 h 2661055"/>
              <a:gd name="connsiteX1351" fmla="*/ 3178016 w 3485102"/>
              <a:gd name="connsiteY1351" fmla="*/ 1833282 h 2661055"/>
              <a:gd name="connsiteX1352" fmla="*/ 3177826 w 3485102"/>
              <a:gd name="connsiteY1352" fmla="*/ 1832615 h 2661055"/>
              <a:gd name="connsiteX1353" fmla="*/ 3175445 w 3485102"/>
              <a:gd name="connsiteY1353" fmla="*/ 1831853 h 2661055"/>
              <a:gd name="connsiteX1354" fmla="*/ 3170777 w 3485102"/>
              <a:gd name="connsiteY1354" fmla="*/ 1831853 h 2661055"/>
              <a:gd name="connsiteX1355" fmla="*/ 3343085 w 3485102"/>
              <a:gd name="connsiteY1355" fmla="*/ 1818804 h 2661055"/>
              <a:gd name="connsiteX1356" fmla="*/ 3343085 w 3485102"/>
              <a:gd name="connsiteY1356" fmla="*/ 1819757 h 2661055"/>
              <a:gd name="connsiteX1357" fmla="*/ 3343942 w 3485102"/>
              <a:gd name="connsiteY1357" fmla="*/ 1819280 h 2661055"/>
              <a:gd name="connsiteX1358" fmla="*/ 3198686 w 3485102"/>
              <a:gd name="connsiteY1358" fmla="*/ 1795277 h 2661055"/>
              <a:gd name="connsiteX1359" fmla="*/ 3196781 w 3485102"/>
              <a:gd name="connsiteY1359" fmla="*/ 1795563 h 2661055"/>
              <a:gd name="connsiteX1360" fmla="*/ 3197066 w 3485102"/>
              <a:gd name="connsiteY1360" fmla="*/ 1797563 h 2661055"/>
              <a:gd name="connsiteX1361" fmla="*/ 3198019 w 3485102"/>
              <a:gd name="connsiteY1361" fmla="*/ 1797087 h 2661055"/>
              <a:gd name="connsiteX1362" fmla="*/ 3198686 w 3485102"/>
              <a:gd name="connsiteY1362" fmla="*/ 1795277 h 2661055"/>
              <a:gd name="connsiteX1363" fmla="*/ 3220022 w 3485102"/>
              <a:gd name="connsiteY1363" fmla="*/ 1790896 h 2661055"/>
              <a:gd name="connsiteX1364" fmla="*/ 3219832 w 3485102"/>
              <a:gd name="connsiteY1364" fmla="*/ 1790991 h 2661055"/>
              <a:gd name="connsiteX1365" fmla="*/ 3219450 w 3485102"/>
              <a:gd name="connsiteY1365" fmla="*/ 1790991 h 2661055"/>
              <a:gd name="connsiteX1366" fmla="*/ 3219641 w 3485102"/>
              <a:gd name="connsiteY1366" fmla="*/ 1791086 h 2661055"/>
              <a:gd name="connsiteX1367" fmla="*/ 3219832 w 3485102"/>
              <a:gd name="connsiteY1367" fmla="*/ 1790991 h 2661055"/>
              <a:gd name="connsiteX1368" fmla="*/ 3220022 w 3485102"/>
              <a:gd name="connsiteY1368" fmla="*/ 1790991 h 2661055"/>
              <a:gd name="connsiteX1369" fmla="*/ 3286125 w 3485102"/>
              <a:gd name="connsiteY1369" fmla="*/ 1777656 h 2661055"/>
              <a:gd name="connsiteX1370" fmla="*/ 3284982 w 3485102"/>
              <a:gd name="connsiteY1370" fmla="*/ 1778037 h 2661055"/>
              <a:gd name="connsiteX1371" fmla="*/ 3287649 w 3485102"/>
              <a:gd name="connsiteY1371" fmla="*/ 1777942 h 2661055"/>
              <a:gd name="connsiteX1372" fmla="*/ 3287649 w 3485102"/>
              <a:gd name="connsiteY1372" fmla="*/ 1777656 h 2661055"/>
              <a:gd name="connsiteX1373" fmla="*/ 3286125 w 3485102"/>
              <a:gd name="connsiteY1373" fmla="*/ 1777656 h 2661055"/>
              <a:gd name="connsiteX1374" fmla="*/ 3257264 w 3485102"/>
              <a:gd name="connsiteY1374" fmla="*/ 1776799 h 2661055"/>
              <a:gd name="connsiteX1375" fmla="*/ 3256121 w 3485102"/>
              <a:gd name="connsiteY1375" fmla="*/ 1777085 h 2661055"/>
              <a:gd name="connsiteX1376" fmla="*/ 3256121 w 3485102"/>
              <a:gd name="connsiteY1376" fmla="*/ 1776989 h 2661055"/>
              <a:gd name="connsiteX1377" fmla="*/ 3254026 w 3485102"/>
              <a:gd name="connsiteY1377" fmla="*/ 1777370 h 2661055"/>
              <a:gd name="connsiteX1378" fmla="*/ 3261646 w 3485102"/>
              <a:gd name="connsiteY1378" fmla="*/ 1777180 h 2661055"/>
              <a:gd name="connsiteX1379" fmla="*/ 3257264 w 3485102"/>
              <a:gd name="connsiteY1379" fmla="*/ 1776799 h 2661055"/>
              <a:gd name="connsiteX1380" fmla="*/ 309277 w 3485102"/>
              <a:gd name="connsiteY1380" fmla="*/ 1729650 h 2661055"/>
              <a:gd name="connsiteX1381" fmla="*/ 306610 w 3485102"/>
              <a:gd name="connsiteY1381" fmla="*/ 1730984 h 2661055"/>
              <a:gd name="connsiteX1382" fmla="*/ 306896 w 3485102"/>
              <a:gd name="connsiteY1382" fmla="*/ 1731460 h 2661055"/>
              <a:gd name="connsiteX1383" fmla="*/ 309563 w 3485102"/>
              <a:gd name="connsiteY1383" fmla="*/ 1730126 h 2661055"/>
              <a:gd name="connsiteX1384" fmla="*/ 309277 w 3485102"/>
              <a:gd name="connsiteY1384" fmla="*/ 1729650 h 2661055"/>
              <a:gd name="connsiteX1385" fmla="*/ 206693 w 3485102"/>
              <a:gd name="connsiteY1385" fmla="*/ 1724983 h 2661055"/>
              <a:gd name="connsiteX1386" fmla="*/ 206216 w 3485102"/>
              <a:gd name="connsiteY1386" fmla="*/ 1728221 h 2661055"/>
              <a:gd name="connsiteX1387" fmla="*/ 208788 w 3485102"/>
              <a:gd name="connsiteY1387" fmla="*/ 1730888 h 2661055"/>
              <a:gd name="connsiteX1388" fmla="*/ 211455 w 3485102"/>
              <a:gd name="connsiteY1388" fmla="*/ 1729174 h 2661055"/>
              <a:gd name="connsiteX1389" fmla="*/ 206693 w 3485102"/>
              <a:gd name="connsiteY1389" fmla="*/ 1724983 h 2661055"/>
              <a:gd name="connsiteX1390" fmla="*/ 301181 w 3485102"/>
              <a:gd name="connsiteY1390" fmla="*/ 1717268 h 2661055"/>
              <a:gd name="connsiteX1391" fmla="*/ 300038 w 3485102"/>
              <a:gd name="connsiteY1391" fmla="*/ 1717458 h 2661055"/>
              <a:gd name="connsiteX1392" fmla="*/ 300038 w 3485102"/>
              <a:gd name="connsiteY1392" fmla="*/ 1718792 h 2661055"/>
              <a:gd name="connsiteX1393" fmla="*/ 301657 w 3485102"/>
              <a:gd name="connsiteY1393" fmla="*/ 1718411 h 2661055"/>
              <a:gd name="connsiteX1394" fmla="*/ 301752 w 3485102"/>
              <a:gd name="connsiteY1394" fmla="*/ 1718315 h 2661055"/>
              <a:gd name="connsiteX1395" fmla="*/ 301181 w 3485102"/>
              <a:gd name="connsiteY1395" fmla="*/ 1717268 h 2661055"/>
              <a:gd name="connsiteX1396" fmla="*/ 311563 w 3485102"/>
              <a:gd name="connsiteY1396" fmla="*/ 1716029 h 2661055"/>
              <a:gd name="connsiteX1397" fmla="*/ 310134 w 3485102"/>
              <a:gd name="connsiteY1397" fmla="*/ 1716696 h 2661055"/>
              <a:gd name="connsiteX1398" fmla="*/ 311372 w 3485102"/>
              <a:gd name="connsiteY1398" fmla="*/ 1716410 h 2661055"/>
              <a:gd name="connsiteX1399" fmla="*/ 311563 w 3485102"/>
              <a:gd name="connsiteY1399" fmla="*/ 1716029 h 2661055"/>
              <a:gd name="connsiteX1400" fmla="*/ 311467 w 3485102"/>
              <a:gd name="connsiteY1400" fmla="*/ 1708790 h 2661055"/>
              <a:gd name="connsiteX1401" fmla="*/ 308324 w 3485102"/>
              <a:gd name="connsiteY1401" fmla="*/ 1709838 h 2661055"/>
              <a:gd name="connsiteX1402" fmla="*/ 306791 w 3485102"/>
              <a:gd name="connsiteY1402" fmla="*/ 1711116 h 2661055"/>
              <a:gd name="connsiteX1403" fmla="*/ 305943 w 3485102"/>
              <a:gd name="connsiteY1403" fmla="*/ 1710981 h 2661055"/>
              <a:gd name="connsiteX1404" fmla="*/ 306610 w 3485102"/>
              <a:gd name="connsiteY1404" fmla="*/ 1711267 h 2661055"/>
              <a:gd name="connsiteX1405" fmla="*/ 306791 w 3485102"/>
              <a:gd name="connsiteY1405" fmla="*/ 1711116 h 2661055"/>
              <a:gd name="connsiteX1406" fmla="*/ 310134 w 3485102"/>
              <a:gd name="connsiteY1406" fmla="*/ 1711648 h 2661055"/>
              <a:gd name="connsiteX1407" fmla="*/ 311467 w 3485102"/>
              <a:gd name="connsiteY1407" fmla="*/ 1708790 h 2661055"/>
              <a:gd name="connsiteX1408" fmla="*/ 314420 w 3485102"/>
              <a:gd name="connsiteY1408" fmla="*/ 1696217 h 2661055"/>
              <a:gd name="connsiteX1409" fmla="*/ 281845 w 3485102"/>
              <a:gd name="connsiteY1409" fmla="*/ 1713743 h 2661055"/>
              <a:gd name="connsiteX1410" fmla="*/ 281750 w 3485102"/>
              <a:gd name="connsiteY1410" fmla="*/ 1714124 h 2661055"/>
              <a:gd name="connsiteX1411" fmla="*/ 283940 w 3485102"/>
              <a:gd name="connsiteY1411" fmla="*/ 1717363 h 2661055"/>
              <a:gd name="connsiteX1412" fmla="*/ 284226 w 3485102"/>
              <a:gd name="connsiteY1412" fmla="*/ 1717363 h 2661055"/>
              <a:gd name="connsiteX1413" fmla="*/ 284226 w 3485102"/>
              <a:gd name="connsiteY1413" fmla="*/ 1718982 h 2661055"/>
              <a:gd name="connsiteX1414" fmla="*/ 285179 w 3485102"/>
              <a:gd name="connsiteY1414" fmla="*/ 1719554 h 2661055"/>
              <a:gd name="connsiteX1415" fmla="*/ 292608 w 3485102"/>
              <a:gd name="connsiteY1415" fmla="*/ 1716029 h 2661055"/>
              <a:gd name="connsiteX1416" fmla="*/ 298895 w 3485102"/>
              <a:gd name="connsiteY1416" fmla="*/ 1714505 h 2661055"/>
              <a:gd name="connsiteX1417" fmla="*/ 304133 w 3485102"/>
              <a:gd name="connsiteY1417" fmla="*/ 1709267 h 2661055"/>
              <a:gd name="connsiteX1418" fmla="*/ 305657 w 3485102"/>
              <a:gd name="connsiteY1418" fmla="*/ 1707647 h 2661055"/>
              <a:gd name="connsiteX1419" fmla="*/ 307658 w 3485102"/>
              <a:gd name="connsiteY1419" fmla="*/ 1704028 h 2661055"/>
              <a:gd name="connsiteX1420" fmla="*/ 308039 w 3485102"/>
              <a:gd name="connsiteY1420" fmla="*/ 1704885 h 2661055"/>
              <a:gd name="connsiteX1421" fmla="*/ 309943 w 3485102"/>
              <a:gd name="connsiteY1421" fmla="*/ 1700694 h 2661055"/>
              <a:gd name="connsiteX1422" fmla="*/ 310039 w 3485102"/>
              <a:gd name="connsiteY1422" fmla="*/ 1700599 h 2661055"/>
              <a:gd name="connsiteX1423" fmla="*/ 314420 w 3485102"/>
              <a:gd name="connsiteY1423" fmla="*/ 1696217 h 2661055"/>
              <a:gd name="connsiteX1424" fmla="*/ 227933 w 3485102"/>
              <a:gd name="connsiteY1424" fmla="*/ 1694408 h 2661055"/>
              <a:gd name="connsiteX1425" fmla="*/ 226981 w 3485102"/>
              <a:gd name="connsiteY1425" fmla="*/ 1695646 h 2661055"/>
              <a:gd name="connsiteX1426" fmla="*/ 228695 w 3485102"/>
              <a:gd name="connsiteY1426" fmla="*/ 1695074 h 2661055"/>
              <a:gd name="connsiteX1427" fmla="*/ 227933 w 3485102"/>
              <a:gd name="connsiteY1427" fmla="*/ 1694408 h 2661055"/>
              <a:gd name="connsiteX1428" fmla="*/ 219170 w 3485102"/>
              <a:gd name="connsiteY1428" fmla="*/ 1693265 h 2661055"/>
              <a:gd name="connsiteX1429" fmla="*/ 210122 w 3485102"/>
              <a:gd name="connsiteY1429" fmla="*/ 1703075 h 2661055"/>
              <a:gd name="connsiteX1430" fmla="*/ 219361 w 3485102"/>
              <a:gd name="connsiteY1430" fmla="*/ 1698789 h 2661055"/>
              <a:gd name="connsiteX1431" fmla="*/ 223838 w 3485102"/>
              <a:gd name="connsiteY1431" fmla="*/ 1696789 h 2661055"/>
              <a:gd name="connsiteX1432" fmla="*/ 223838 w 3485102"/>
              <a:gd name="connsiteY1432" fmla="*/ 1696884 h 2661055"/>
              <a:gd name="connsiteX1433" fmla="*/ 227362 w 3485102"/>
              <a:gd name="connsiteY1433" fmla="*/ 1693931 h 2661055"/>
              <a:gd name="connsiteX1434" fmla="*/ 219170 w 3485102"/>
              <a:gd name="connsiteY1434" fmla="*/ 1693265 h 2661055"/>
              <a:gd name="connsiteX1435" fmla="*/ 218408 w 3485102"/>
              <a:gd name="connsiteY1435" fmla="*/ 1689550 h 2661055"/>
              <a:gd name="connsiteX1436" fmla="*/ 219013 w 3485102"/>
              <a:gd name="connsiteY1436" fmla="*/ 1689550 h 2661055"/>
              <a:gd name="connsiteX1437" fmla="*/ 218825 w 3485102"/>
              <a:gd name="connsiteY1437" fmla="*/ 1689675 h 2661055"/>
              <a:gd name="connsiteX1438" fmla="*/ 217932 w 3485102"/>
              <a:gd name="connsiteY1438" fmla="*/ 1690121 h 2661055"/>
              <a:gd name="connsiteX1439" fmla="*/ 218408 w 3485102"/>
              <a:gd name="connsiteY1439" fmla="*/ 1689550 h 2661055"/>
              <a:gd name="connsiteX1440" fmla="*/ 186404 w 3485102"/>
              <a:gd name="connsiteY1440" fmla="*/ 1685835 h 2661055"/>
              <a:gd name="connsiteX1441" fmla="*/ 186214 w 3485102"/>
              <a:gd name="connsiteY1441" fmla="*/ 1686502 h 2661055"/>
              <a:gd name="connsiteX1442" fmla="*/ 186785 w 3485102"/>
              <a:gd name="connsiteY1442" fmla="*/ 1686978 h 2661055"/>
              <a:gd name="connsiteX1443" fmla="*/ 187357 w 3485102"/>
              <a:gd name="connsiteY1443" fmla="*/ 1686502 h 2661055"/>
              <a:gd name="connsiteX1444" fmla="*/ 186404 w 3485102"/>
              <a:gd name="connsiteY1444" fmla="*/ 1685835 h 2661055"/>
              <a:gd name="connsiteX1445" fmla="*/ 256985 w 3485102"/>
              <a:gd name="connsiteY1445" fmla="*/ 1678501 h 2661055"/>
              <a:gd name="connsiteX1446" fmla="*/ 255937 w 3485102"/>
              <a:gd name="connsiteY1446" fmla="*/ 1679739 h 2661055"/>
              <a:gd name="connsiteX1447" fmla="*/ 257080 w 3485102"/>
              <a:gd name="connsiteY1447" fmla="*/ 1680501 h 2661055"/>
              <a:gd name="connsiteX1448" fmla="*/ 259747 w 3485102"/>
              <a:gd name="connsiteY1448" fmla="*/ 1679263 h 2661055"/>
              <a:gd name="connsiteX1449" fmla="*/ 256985 w 3485102"/>
              <a:gd name="connsiteY1449" fmla="*/ 1678501 h 2661055"/>
              <a:gd name="connsiteX1450" fmla="*/ 285560 w 3485102"/>
              <a:gd name="connsiteY1450" fmla="*/ 1676882 h 2661055"/>
              <a:gd name="connsiteX1451" fmla="*/ 280892 w 3485102"/>
              <a:gd name="connsiteY1451" fmla="*/ 1679644 h 2661055"/>
              <a:gd name="connsiteX1452" fmla="*/ 285941 w 3485102"/>
              <a:gd name="connsiteY1452" fmla="*/ 1677834 h 2661055"/>
              <a:gd name="connsiteX1453" fmla="*/ 285560 w 3485102"/>
              <a:gd name="connsiteY1453" fmla="*/ 1676882 h 2661055"/>
              <a:gd name="connsiteX1454" fmla="*/ 280035 w 3485102"/>
              <a:gd name="connsiteY1454" fmla="*/ 1667833 h 2661055"/>
              <a:gd name="connsiteX1455" fmla="*/ 278416 w 3485102"/>
              <a:gd name="connsiteY1455" fmla="*/ 1668785 h 2661055"/>
              <a:gd name="connsiteX1456" fmla="*/ 278416 w 3485102"/>
              <a:gd name="connsiteY1456" fmla="*/ 1668214 h 2661055"/>
              <a:gd name="connsiteX1457" fmla="*/ 269653 w 3485102"/>
              <a:gd name="connsiteY1457" fmla="*/ 1671452 h 2661055"/>
              <a:gd name="connsiteX1458" fmla="*/ 261366 w 3485102"/>
              <a:gd name="connsiteY1458" fmla="*/ 1677453 h 2661055"/>
              <a:gd name="connsiteX1459" fmla="*/ 261557 w 3485102"/>
              <a:gd name="connsiteY1459" fmla="*/ 1677453 h 2661055"/>
              <a:gd name="connsiteX1460" fmla="*/ 261271 w 3485102"/>
              <a:gd name="connsiteY1460" fmla="*/ 1677644 h 2661055"/>
              <a:gd name="connsiteX1461" fmla="*/ 261271 w 3485102"/>
              <a:gd name="connsiteY1461" fmla="*/ 1677453 h 2661055"/>
              <a:gd name="connsiteX1462" fmla="*/ 260318 w 3485102"/>
              <a:gd name="connsiteY1462" fmla="*/ 1679168 h 2661055"/>
              <a:gd name="connsiteX1463" fmla="*/ 269558 w 3485102"/>
              <a:gd name="connsiteY1463" fmla="*/ 1678310 h 2661055"/>
              <a:gd name="connsiteX1464" fmla="*/ 272796 w 3485102"/>
              <a:gd name="connsiteY1464" fmla="*/ 1677548 h 2661055"/>
              <a:gd name="connsiteX1465" fmla="*/ 273368 w 3485102"/>
              <a:gd name="connsiteY1465" fmla="*/ 1677167 h 2661055"/>
              <a:gd name="connsiteX1466" fmla="*/ 273558 w 3485102"/>
              <a:gd name="connsiteY1466" fmla="*/ 1677263 h 2661055"/>
              <a:gd name="connsiteX1467" fmla="*/ 280035 w 3485102"/>
              <a:gd name="connsiteY1467" fmla="*/ 1667833 h 2661055"/>
              <a:gd name="connsiteX1468" fmla="*/ 257461 w 3485102"/>
              <a:gd name="connsiteY1468" fmla="*/ 1666690 h 2661055"/>
              <a:gd name="connsiteX1469" fmla="*/ 257455 w 3485102"/>
              <a:gd name="connsiteY1469" fmla="*/ 1666694 h 2661055"/>
              <a:gd name="connsiteX1470" fmla="*/ 256889 w 3485102"/>
              <a:gd name="connsiteY1470" fmla="*/ 1666880 h 2661055"/>
              <a:gd name="connsiteX1471" fmla="*/ 108474 w 3485102"/>
              <a:gd name="connsiteY1471" fmla="*/ 1665812 h 2661055"/>
              <a:gd name="connsiteX1472" fmla="*/ 108776 w 3485102"/>
              <a:gd name="connsiteY1472" fmla="*/ 1666023 h 2661055"/>
              <a:gd name="connsiteX1473" fmla="*/ 107728 w 3485102"/>
              <a:gd name="connsiteY1473" fmla="*/ 1667261 h 2661055"/>
              <a:gd name="connsiteX1474" fmla="*/ 107633 w 3485102"/>
              <a:gd name="connsiteY1474" fmla="*/ 1667261 h 2661055"/>
              <a:gd name="connsiteX1475" fmla="*/ 107186 w 3485102"/>
              <a:gd name="connsiteY1475" fmla="*/ 1667050 h 2661055"/>
              <a:gd name="connsiteX1476" fmla="*/ 288227 w 3485102"/>
              <a:gd name="connsiteY1476" fmla="*/ 1663356 h 2661055"/>
              <a:gd name="connsiteX1477" fmla="*/ 284512 w 3485102"/>
              <a:gd name="connsiteY1477" fmla="*/ 1665261 h 2661055"/>
              <a:gd name="connsiteX1478" fmla="*/ 281845 w 3485102"/>
              <a:gd name="connsiteY1478" fmla="*/ 1670500 h 2661055"/>
              <a:gd name="connsiteX1479" fmla="*/ 286512 w 3485102"/>
              <a:gd name="connsiteY1479" fmla="*/ 1668023 h 2661055"/>
              <a:gd name="connsiteX1480" fmla="*/ 286512 w 3485102"/>
              <a:gd name="connsiteY1480" fmla="*/ 1670786 h 2661055"/>
              <a:gd name="connsiteX1481" fmla="*/ 280416 w 3485102"/>
              <a:gd name="connsiteY1481" fmla="*/ 1673357 h 2661055"/>
              <a:gd name="connsiteX1482" fmla="*/ 280226 w 3485102"/>
              <a:gd name="connsiteY1482" fmla="*/ 1673738 h 2661055"/>
              <a:gd name="connsiteX1483" fmla="*/ 277273 w 3485102"/>
              <a:gd name="connsiteY1483" fmla="*/ 1676596 h 2661055"/>
              <a:gd name="connsiteX1484" fmla="*/ 278321 w 3485102"/>
              <a:gd name="connsiteY1484" fmla="*/ 1677644 h 2661055"/>
              <a:gd name="connsiteX1485" fmla="*/ 281750 w 3485102"/>
              <a:gd name="connsiteY1485" fmla="*/ 1675453 h 2661055"/>
              <a:gd name="connsiteX1486" fmla="*/ 282512 w 3485102"/>
              <a:gd name="connsiteY1486" fmla="*/ 1676501 h 2661055"/>
              <a:gd name="connsiteX1487" fmla="*/ 279464 w 3485102"/>
              <a:gd name="connsiteY1487" fmla="*/ 1678787 h 2661055"/>
              <a:gd name="connsiteX1488" fmla="*/ 279273 w 3485102"/>
              <a:gd name="connsiteY1488" fmla="*/ 1678787 h 2661055"/>
              <a:gd name="connsiteX1489" fmla="*/ 280226 w 3485102"/>
              <a:gd name="connsiteY1489" fmla="*/ 1679739 h 2661055"/>
              <a:gd name="connsiteX1490" fmla="*/ 285750 w 3485102"/>
              <a:gd name="connsiteY1490" fmla="*/ 1674596 h 2661055"/>
              <a:gd name="connsiteX1491" fmla="*/ 302895 w 3485102"/>
              <a:gd name="connsiteY1491" fmla="*/ 1665642 h 2661055"/>
              <a:gd name="connsiteX1492" fmla="*/ 299657 w 3485102"/>
              <a:gd name="connsiteY1492" fmla="*/ 1663928 h 2661055"/>
              <a:gd name="connsiteX1493" fmla="*/ 296704 w 3485102"/>
              <a:gd name="connsiteY1493" fmla="*/ 1668404 h 2661055"/>
              <a:gd name="connsiteX1494" fmla="*/ 292989 w 3485102"/>
              <a:gd name="connsiteY1494" fmla="*/ 1665166 h 2661055"/>
              <a:gd name="connsiteX1495" fmla="*/ 290703 w 3485102"/>
              <a:gd name="connsiteY1495" fmla="*/ 1669166 h 2661055"/>
              <a:gd name="connsiteX1496" fmla="*/ 287846 w 3485102"/>
              <a:gd name="connsiteY1496" fmla="*/ 1667166 h 2661055"/>
              <a:gd name="connsiteX1497" fmla="*/ 286798 w 3485102"/>
              <a:gd name="connsiteY1497" fmla="*/ 1667738 h 2661055"/>
              <a:gd name="connsiteX1498" fmla="*/ 287465 w 3485102"/>
              <a:gd name="connsiteY1498" fmla="*/ 1666880 h 2661055"/>
              <a:gd name="connsiteX1499" fmla="*/ 288227 w 3485102"/>
              <a:gd name="connsiteY1499" fmla="*/ 1663356 h 2661055"/>
              <a:gd name="connsiteX1500" fmla="*/ 280702 w 3485102"/>
              <a:gd name="connsiteY1500" fmla="*/ 1660403 h 2661055"/>
              <a:gd name="connsiteX1501" fmla="*/ 280686 w 3485102"/>
              <a:gd name="connsiteY1501" fmla="*/ 1660451 h 2661055"/>
              <a:gd name="connsiteX1502" fmla="*/ 280130 w 3485102"/>
              <a:gd name="connsiteY1502" fmla="*/ 1660689 h 2661055"/>
              <a:gd name="connsiteX1503" fmla="*/ 276130 w 3485102"/>
              <a:gd name="connsiteY1503" fmla="*/ 1664880 h 2661055"/>
              <a:gd name="connsiteX1504" fmla="*/ 279654 w 3485102"/>
              <a:gd name="connsiteY1504" fmla="*/ 1663547 h 2661055"/>
              <a:gd name="connsiteX1505" fmla="*/ 280686 w 3485102"/>
              <a:gd name="connsiteY1505" fmla="*/ 1660451 h 2661055"/>
              <a:gd name="connsiteX1506" fmla="*/ 280797 w 3485102"/>
              <a:gd name="connsiteY1506" fmla="*/ 1660403 h 2661055"/>
              <a:gd name="connsiteX1507" fmla="*/ 280797 w 3485102"/>
              <a:gd name="connsiteY1507" fmla="*/ 1660022 h 2661055"/>
              <a:gd name="connsiteX1508" fmla="*/ 280702 w 3485102"/>
              <a:gd name="connsiteY1508" fmla="*/ 1660118 h 2661055"/>
              <a:gd name="connsiteX1509" fmla="*/ 280797 w 3485102"/>
              <a:gd name="connsiteY1509" fmla="*/ 1660213 h 2661055"/>
              <a:gd name="connsiteX1510" fmla="*/ 312134 w 3485102"/>
              <a:gd name="connsiteY1510" fmla="*/ 1657641 h 2661055"/>
              <a:gd name="connsiteX1511" fmla="*/ 312039 w 3485102"/>
              <a:gd name="connsiteY1511" fmla="*/ 1657736 h 2661055"/>
              <a:gd name="connsiteX1512" fmla="*/ 311277 w 3485102"/>
              <a:gd name="connsiteY1512" fmla="*/ 1658022 h 2661055"/>
              <a:gd name="connsiteX1513" fmla="*/ 307943 w 3485102"/>
              <a:gd name="connsiteY1513" fmla="*/ 1659260 h 2661055"/>
              <a:gd name="connsiteX1514" fmla="*/ 311087 w 3485102"/>
              <a:gd name="connsiteY1514" fmla="*/ 1660975 h 2661055"/>
              <a:gd name="connsiteX1515" fmla="*/ 312134 w 3485102"/>
              <a:gd name="connsiteY1515" fmla="*/ 1657641 h 2661055"/>
              <a:gd name="connsiteX1516" fmla="*/ 210979 w 3485102"/>
              <a:gd name="connsiteY1516" fmla="*/ 1655165 h 2661055"/>
              <a:gd name="connsiteX1517" fmla="*/ 210979 w 3485102"/>
              <a:gd name="connsiteY1517" fmla="*/ 1656974 h 2661055"/>
              <a:gd name="connsiteX1518" fmla="*/ 213265 w 3485102"/>
              <a:gd name="connsiteY1518" fmla="*/ 1656022 h 2661055"/>
              <a:gd name="connsiteX1519" fmla="*/ 210979 w 3485102"/>
              <a:gd name="connsiteY1519" fmla="*/ 1655165 h 2661055"/>
              <a:gd name="connsiteX1520" fmla="*/ 296037 w 3485102"/>
              <a:gd name="connsiteY1520" fmla="*/ 1651259 h 2661055"/>
              <a:gd name="connsiteX1521" fmla="*/ 290417 w 3485102"/>
              <a:gd name="connsiteY1521" fmla="*/ 1654498 h 2661055"/>
              <a:gd name="connsiteX1522" fmla="*/ 288322 w 3485102"/>
              <a:gd name="connsiteY1522" fmla="*/ 1658022 h 2661055"/>
              <a:gd name="connsiteX1523" fmla="*/ 288512 w 3485102"/>
              <a:gd name="connsiteY1523" fmla="*/ 1658022 h 2661055"/>
              <a:gd name="connsiteX1524" fmla="*/ 288036 w 3485102"/>
              <a:gd name="connsiteY1524" fmla="*/ 1658403 h 2661055"/>
              <a:gd name="connsiteX1525" fmla="*/ 288227 w 3485102"/>
              <a:gd name="connsiteY1525" fmla="*/ 1658022 h 2661055"/>
              <a:gd name="connsiteX1526" fmla="*/ 285083 w 3485102"/>
              <a:gd name="connsiteY1526" fmla="*/ 1658022 h 2661055"/>
              <a:gd name="connsiteX1527" fmla="*/ 283655 w 3485102"/>
              <a:gd name="connsiteY1527" fmla="*/ 1661451 h 2661055"/>
              <a:gd name="connsiteX1528" fmla="*/ 283559 w 3485102"/>
              <a:gd name="connsiteY1528" fmla="*/ 1662213 h 2661055"/>
              <a:gd name="connsiteX1529" fmla="*/ 284798 w 3485102"/>
              <a:gd name="connsiteY1529" fmla="*/ 1661737 h 2661055"/>
              <a:gd name="connsiteX1530" fmla="*/ 288036 w 3485102"/>
              <a:gd name="connsiteY1530" fmla="*/ 1658498 h 2661055"/>
              <a:gd name="connsiteX1531" fmla="*/ 286703 w 3485102"/>
              <a:gd name="connsiteY1531" fmla="*/ 1661070 h 2661055"/>
              <a:gd name="connsiteX1532" fmla="*/ 286893 w 3485102"/>
              <a:gd name="connsiteY1532" fmla="*/ 1661070 h 2661055"/>
              <a:gd name="connsiteX1533" fmla="*/ 289846 w 3485102"/>
              <a:gd name="connsiteY1533" fmla="*/ 1660213 h 2661055"/>
              <a:gd name="connsiteX1534" fmla="*/ 297085 w 3485102"/>
              <a:gd name="connsiteY1534" fmla="*/ 1655260 h 2661055"/>
              <a:gd name="connsiteX1535" fmla="*/ 296132 w 3485102"/>
              <a:gd name="connsiteY1535" fmla="*/ 1658784 h 2661055"/>
              <a:gd name="connsiteX1536" fmla="*/ 298323 w 3485102"/>
              <a:gd name="connsiteY1536" fmla="*/ 1658213 h 2661055"/>
              <a:gd name="connsiteX1537" fmla="*/ 303562 w 3485102"/>
              <a:gd name="connsiteY1537" fmla="*/ 1652402 h 2661055"/>
              <a:gd name="connsiteX1538" fmla="*/ 296513 w 3485102"/>
              <a:gd name="connsiteY1538" fmla="*/ 1651259 h 2661055"/>
              <a:gd name="connsiteX1539" fmla="*/ 296037 w 3485102"/>
              <a:gd name="connsiteY1539" fmla="*/ 1651259 h 2661055"/>
              <a:gd name="connsiteX1540" fmla="*/ 44387 w 3485102"/>
              <a:gd name="connsiteY1540" fmla="*/ 1649069 h 2661055"/>
              <a:gd name="connsiteX1541" fmla="*/ 40481 w 3485102"/>
              <a:gd name="connsiteY1541" fmla="*/ 1652212 h 2661055"/>
              <a:gd name="connsiteX1542" fmla="*/ 40958 w 3485102"/>
              <a:gd name="connsiteY1542" fmla="*/ 1654307 h 2661055"/>
              <a:gd name="connsiteX1543" fmla="*/ 43024 w 3485102"/>
              <a:gd name="connsiteY1543" fmla="*/ 1654307 h 2661055"/>
              <a:gd name="connsiteX1544" fmla="*/ 42958 w 3485102"/>
              <a:gd name="connsiteY1544" fmla="*/ 1654403 h 2661055"/>
              <a:gd name="connsiteX1545" fmla="*/ 43053 w 3485102"/>
              <a:gd name="connsiteY1545" fmla="*/ 1654307 h 2661055"/>
              <a:gd name="connsiteX1546" fmla="*/ 43024 w 3485102"/>
              <a:gd name="connsiteY1546" fmla="*/ 1654307 h 2661055"/>
              <a:gd name="connsiteX1547" fmla="*/ 45625 w 3485102"/>
              <a:gd name="connsiteY1547" fmla="*/ 1650497 h 2661055"/>
              <a:gd name="connsiteX1548" fmla="*/ 44387 w 3485102"/>
              <a:gd name="connsiteY1548" fmla="*/ 1649069 h 2661055"/>
              <a:gd name="connsiteX1549" fmla="*/ 79153 w 3485102"/>
              <a:gd name="connsiteY1549" fmla="*/ 1648688 h 2661055"/>
              <a:gd name="connsiteX1550" fmla="*/ 78105 w 3485102"/>
              <a:gd name="connsiteY1550" fmla="*/ 1651259 h 2661055"/>
              <a:gd name="connsiteX1551" fmla="*/ 80963 w 3485102"/>
              <a:gd name="connsiteY1551" fmla="*/ 1650878 h 2661055"/>
              <a:gd name="connsiteX1552" fmla="*/ 80963 w 3485102"/>
              <a:gd name="connsiteY1552" fmla="*/ 1650783 h 2661055"/>
              <a:gd name="connsiteX1553" fmla="*/ 81248 w 3485102"/>
              <a:gd name="connsiteY1553" fmla="*/ 1649259 h 2661055"/>
              <a:gd name="connsiteX1554" fmla="*/ 79153 w 3485102"/>
              <a:gd name="connsiteY1554" fmla="*/ 1648688 h 2661055"/>
              <a:gd name="connsiteX1555" fmla="*/ 3422428 w 3485102"/>
              <a:gd name="connsiteY1555" fmla="*/ 1644687 h 2661055"/>
              <a:gd name="connsiteX1556" fmla="*/ 3422446 w 3485102"/>
              <a:gd name="connsiteY1556" fmla="*/ 1644723 h 2661055"/>
              <a:gd name="connsiteX1557" fmla="*/ 3421285 w 3485102"/>
              <a:gd name="connsiteY1557" fmla="*/ 1645259 h 2661055"/>
              <a:gd name="connsiteX1558" fmla="*/ 3422237 w 3485102"/>
              <a:gd name="connsiteY1558" fmla="*/ 1648211 h 2661055"/>
              <a:gd name="connsiteX1559" fmla="*/ 3422904 w 3485102"/>
              <a:gd name="connsiteY1559" fmla="*/ 1645640 h 2661055"/>
              <a:gd name="connsiteX1560" fmla="*/ 3422446 w 3485102"/>
              <a:gd name="connsiteY1560" fmla="*/ 1644723 h 2661055"/>
              <a:gd name="connsiteX1561" fmla="*/ 3422523 w 3485102"/>
              <a:gd name="connsiteY1561" fmla="*/ 1644687 h 2661055"/>
              <a:gd name="connsiteX1562" fmla="*/ 225933 w 3485102"/>
              <a:gd name="connsiteY1562" fmla="*/ 1643544 h 2661055"/>
              <a:gd name="connsiteX1563" fmla="*/ 223457 w 3485102"/>
              <a:gd name="connsiteY1563" fmla="*/ 1644116 h 2661055"/>
              <a:gd name="connsiteX1564" fmla="*/ 221171 w 3485102"/>
              <a:gd name="connsiteY1564" fmla="*/ 1645259 h 2661055"/>
              <a:gd name="connsiteX1565" fmla="*/ 221742 w 3485102"/>
              <a:gd name="connsiteY1565" fmla="*/ 1645925 h 2661055"/>
              <a:gd name="connsiteX1566" fmla="*/ 224123 w 3485102"/>
              <a:gd name="connsiteY1566" fmla="*/ 1644878 h 2661055"/>
              <a:gd name="connsiteX1567" fmla="*/ 225933 w 3485102"/>
              <a:gd name="connsiteY1567" fmla="*/ 1643544 h 2661055"/>
              <a:gd name="connsiteX1568" fmla="*/ 312611 w 3485102"/>
              <a:gd name="connsiteY1568" fmla="*/ 1642877 h 2661055"/>
              <a:gd name="connsiteX1569" fmla="*/ 306324 w 3485102"/>
              <a:gd name="connsiteY1569" fmla="*/ 1645544 h 2661055"/>
              <a:gd name="connsiteX1570" fmla="*/ 306419 w 3485102"/>
              <a:gd name="connsiteY1570" fmla="*/ 1645544 h 2661055"/>
              <a:gd name="connsiteX1571" fmla="*/ 312611 w 3485102"/>
              <a:gd name="connsiteY1571" fmla="*/ 1644116 h 2661055"/>
              <a:gd name="connsiteX1572" fmla="*/ 312611 w 3485102"/>
              <a:gd name="connsiteY1572" fmla="*/ 1642877 h 2661055"/>
              <a:gd name="connsiteX1573" fmla="*/ 161354 w 3485102"/>
              <a:gd name="connsiteY1573" fmla="*/ 1642496 h 2661055"/>
              <a:gd name="connsiteX1574" fmla="*/ 159544 w 3485102"/>
              <a:gd name="connsiteY1574" fmla="*/ 1644306 h 2661055"/>
              <a:gd name="connsiteX1575" fmla="*/ 161068 w 3485102"/>
              <a:gd name="connsiteY1575" fmla="*/ 1644497 h 2661055"/>
              <a:gd name="connsiteX1576" fmla="*/ 161068 w 3485102"/>
              <a:gd name="connsiteY1576" fmla="*/ 1644401 h 2661055"/>
              <a:gd name="connsiteX1577" fmla="*/ 161354 w 3485102"/>
              <a:gd name="connsiteY1577" fmla="*/ 1642496 h 2661055"/>
              <a:gd name="connsiteX1578" fmla="*/ 46387 w 3485102"/>
              <a:gd name="connsiteY1578" fmla="*/ 1641353 h 2661055"/>
              <a:gd name="connsiteX1579" fmla="*/ 46101 w 3485102"/>
              <a:gd name="connsiteY1579" fmla="*/ 1644211 h 2661055"/>
              <a:gd name="connsiteX1580" fmla="*/ 48959 w 3485102"/>
              <a:gd name="connsiteY1580" fmla="*/ 1644211 h 2661055"/>
              <a:gd name="connsiteX1581" fmla="*/ 49435 w 3485102"/>
              <a:gd name="connsiteY1581" fmla="*/ 1642211 h 2661055"/>
              <a:gd name="connsiteX1582" fmla="*/ 46387 w 3485102"/>
              <a:gd name="connsiteY1582" fmla="*/ 1641353 h 2661055"/>
              <a:gd name="connsiteX1583" fmla="*/ 62294 w 3485102"/>
              <a:gd name="connsiteY1583" fmla="*/ 1639829 h 2661055"/>
              <a:gd name="connsiteX1584" fmla="*/ 61817 w 3485102"/>
              <a:gd name="connsiteY1584" fmla="*/ 1645544 h 2661055"/>
              <a:gd name="connsiteX1585" fmla="*/ 63341 w 3485102"/>
              <a:gd name="connsiteY1585" fmla="*/ 1645640 h 2661055"/>
              <a:gd name="connsiteX1586" fmla="*/ 62294 w 3485102"/>
              <a:gd name="connsiteY1586" fmla="*/ 1639829 h 2661055"/>
              <a:gd name="connsiteX1587" fmla="*/ 238125 w 3485102"/>
              <a:gd name="connsiteY1587" fmla="*/ 1637162 h 2661055"/>
              <a:gd name="connsiteX1588" fmla="*/ 237744 w 3485102"/>
              <a:gd name="connsiteY1588" fmla="*/ 1637448 h 2661055"/>
              <a:gd name="connsiteX1589" fmla="*/ 238411 w 3485102"/>
              <a:gd name="connsiteY1589" fmla="*/ 1637448 h 2661055"/>
              <a:gd name="connsiteX1590" fmla="*/ 69533 w 3485102"/>
              <a:gd name="connsiteY1590" fmla="*/ 1635543 h 2661055"/>
              <a:gd name="connsiteX1591" fmla="*/ 69589 w 3485102"/>
              <a:gd name="connsiteY1591" fmla="*/ 1635584 h 2661055"/>
              <a:gd name="connsiteX1592" fmla="*/ 67151 w 3485102"/>
              <a:gd name="connsiteY1592" fmla="*/ 1638115 h 2661055"/>
              <a:gd name="connsiteX1593" fmla="*/ 68580 w 3485102"/>
              <a:gd name="connsiteY1593" fmla="*/ 1639448 h 2661055"/>
              <a:gd name="connsiteX1594" fmla="*/ 70580 w 3485102"/>
              <a:gd name="connsiteY1594" fmla="*/ 1636305 h 2661055"/>
              <a:gd name="connsiteX1595" fmla="*/ 69589 w 3485102"/>
              <a:gd name="connsiteY1595" fmla="*/ 1635584 h 2661055"/>
              <a:gd name="connsiteX1596" fmla="*/ 69628 w 3485102"/>
              <a:gd name="connsiteY1596" fmla="*/ 1635543 h 2661055"/>
              <a:gd name="connsiteX1597" fmla="*/ 259556 w 3485102"/>
              <a:gd name="connsiteY1597" fmla="*/ 1634591 h 2661055"/>
              <a:gd name="connsiteX1598" fmla="*/ 256699 w 3485102"/>
              <a:gd name="connsiteY1598" fmla="*/ 1635353 h 2661055"/>
              <a:gd name="connsiteX1599" fmla="*/ 256604 w 3485102"/>
              <a:gd name="connsiteY1599" fmla="*/ 1635257 h 2661055"/>
              <a:gd name="connsiteX1600" fmla="*/ 256508 w 3485102"/>
              <a:gd name="connsiteY1600" fmla="*/ 1636210 h 2661055"/>
              <a:gd name="connsiteX1601" fmla="*/ 257270 w 3485102"/>
              <a:gd name="connsiteY1601" fmla="*/ 1636305 h 2661055"/>
              <a:gd name="connsiteX1602" fmla="*/ 258890 w 3485102"/>
              <a:gd name="connsiteY1602" fmla="*/ 1636591 h 2661055"/>
              <a:gd name="connsiteX1603" fmla="*/ 259556 w 3485102"/>
              <a:gd name="connsiteY1603" fmla="*/ 1634591 h 2661055"/>
              <a:gd name="connsiteX1604" fmla="*/ 309848 w 3485102"/>
              <a:gd name="connsiteY1604" fmla="*/ 1632209 h 2661055"/>
              <a:gd name="connsiteX1605" fmla="*/ 308420 w 3485102"/>
              <a:gd name="connsiteY1605" fmla="*/ 1632686 h 2661055"/>
              <a:gd name="connsiteX1606" fmla="*/ 308420 w 3485102"/>
              <a:gd name="connsiteY1606" fmla="*/ 1632876 h 2661055"/>
              <a:gd name="connsiteX1607" fmla="*/ 301181 w 3485102"/>
              <a:gd name="connsiteY1607" fmla="*/ 1640687 h 2661055"/>
              <a:gd name="connsiteX1608" fmla="*/ 300609 w 3485102"/>
              <a:gd name="connsiteY1608" fmla="*/ 1641353 h 2661055"/>
              <a:gd name="connsiteX1609" fmla="*/ 300419 w 3485102"/>
              <a:gd name="connsiteY1609" fmla="*/ 1641353 h 2661055"/>
              <a:gd name="connsiteX1610" fmla="*/ 298228 w 3485102"/>
              <a:gd name="connsiteY1610" fmla="*/ 1643639 h 2661055"/>
              <a:gd name="connsiteX1611" fmla="*/ 295942 w 3485102"/>
              <a:gd name="connsiteY1611" fmla="*/ 1646306 h 2661055"/>
              <a:gd name="connsiteX1612" fmla="*/ 299561 w 3485102"/>
              <a:gd name="connsiteY1612" fmla="*/ 1644878 h 2661055"/>
              <a:gd name="connsiteX1613" fmla="*/ 303181 w 3485102"/>
              <a:gd name="connsiteY1613" fmla="*/ 1642782 h 2661055"/>
              <a:gd name="connsiteX1614" fmla="*/ 309848 w 3485102"/>
              <a:gd name="connsiteY1614" fmla="*/ 1632209 h 2661055"/>
              <a:gd name="connsiteX1615" fmla="*/ 3410272 w 3485102"/>
              <a:gd name="connsiteY1615" fmla="*/ 1631626 h 2661055"/>
              <a:gd name="connsiteX1616" fmla="*/ 3399282 w 3485102"/>
              <a:gd name="connsiteY1616" fmla="*/ 1634305 h 2661055"/>
              <a:gd name="connsiteX1617" fmla="*/ 3405664 w 3485102"/>
              <a:gd name="connsiteY1617" fmla="*/ 1635257 h 2661055"/>
              <a:gd name="connsiteX1618" fmla="*/ 3413189 w 3485102"/>
              <a:gd name="connsiteY1618" fmla="*/ 1635257 h 2661055"/>
              <a:gd name="connsiteX1619" fmla="*/ 3419380 w 3485102"/>
              <a:gd name="connsiteY1619" fmla="*/ 1632686 h 2661055"/>
              <a:gd name="connsiteX1620" fmla="*/ 3419475 w 3485102"/>
              <a:gd name="connsiteY1620" fmla="*/ 1632590 h 2661055"/>
              <a:gd name="connsiteX1621" fmla="*/ 3410272 w 3485102"/>
              <a:gd name="connsiteY1621" fmla="*/ 1631626 h 2661055"/>
              <a:gd name="connsiteX1622" fmla="*/ 268224 w 3485102"/>
              <a:gd name="connsiteY1622" fmla="*/ 1630495 h 2661055"/>
              <a:gd name="connsiteX1623" fmla="*/ 265748 w 3485102"/>
              <a:gd name="connsiteY1623" fmla="*/ 1635257 h 2661055"/>
              <a:gd name="connsiteX1624" fmla="*/ 257080 w 3485102"/>
              <a:gd name="connsiteY1624" fmla="*/ 1652117 h 2661055"/>
              <a:gd name="connsiteX1625" fmla="*/ 258413 w 3485102"/>
              <a:gd name="connsiteY1625" fmla="*/ 1652117 h 2661055"/>
              <a:gd name="connsiteX1626" fmla="*/ 269843 w 3485102"/>
              <a:gd name="connsiteY1626" fmla="*/ 1652879 h 2661055"/>
              <a:gd name="connsiteX1627" fmla="*/ 263081 w 3485102"/>
              <a:gd name="connsiteY1627" fmla="*/ 1656689 h 2661055"/>
              <a:gd name="connsiteX1628" fmla="*/ 253936 w 3485102"/>
              <a:gd name="connsiteY1628" fmla="*/ 1656974 h 2661055"/>
              <a:gd name="connsiteX1629" fmla="*/ 249460 w 3485102"/>
              <a:gd name="connsiteY1629" fmla="*/ 1654974 h 2661055"/>
              <a:gd name="connsiteX1630" fmla="*/ 253079 w 3485102"/>
              <a:gd name="connsiteY1630" fmla="*/ 1652974 h 2661055"/>
              <a:gd name="connsiteX1631" fmla="*/ 253079 w 3485102"/>
              <a:gd name="connsiteY1631" fmla="*/ 1651355 h 2661055"/>
              <a:gd name="connsiteX1632" fmla="*/ 254984 w 3485102"/>
              <a:gd name="connsiteY1632" fmla="*/ 1645163 h 2661055"/>
              <a:gd name="connsiteX1633" fmla="*/ 257556 w 3485102"/>
              <a:gd name="connsiteY1633" fmla="*/ 1639829 h 2661055"/>
              <a:gd name="connsiteX1634" fmla="*/ 257080 w 3485102"/>
              <a:gd name="connsiteY1634" fmla="*/ 1639925 h 2661055"/>
              <a:gd name="connsiteX1635" fmla="*/ 230124 w 3485102"/>
              <a:gd name="connsiteY1635" fmla="*/ 1653926 h 2661055"/>
              <a:gd name="connsiteX1636" fmla="*/ 225743 w 3485102"/>
              <a:gd name="connsiteY1636" fmla="*/ 1659451 h 2661055"/>
              <a:gd name="connsiteX1637" fmla="*/ 222599 w 3485102"/>
              <a:gd name="connsiteY1637" fmla="*/ 1659737 h 2661055"/>
              <a:gd name="connsiteX1638" fmla="*/ 221266 w 3485102"/>
              <a:gd name="connsiteY1638" fmla="*/ 1662308 h 2661055"/>
              <a:gd name="connsiteX1639" fmla="*/ 221552 w 3485102"/>
              <a:gd name="connsiteY1639" fmla="*/ 1658498 h 2661055"/>
              <a:gd name="connsiteX1640" fmla="*/ 221266 w 3485102"/>
              <a:gd name="connsiteY1640" fmla="*/ 1658117 h 2661055"/>
              <a:gd name="connsiteX1641" fmla="*/ 219742 w 3485102"/>
              <a:gd name="connsiteY1641" fmla="*/ 1656784 h 2661055"/>
              <a:gd name="connsiteX1642" fmla="*/ 214027 w 3485102"/>
              <a:gd name="connsiteY1642" fmla="*/ 1663928 h 2661055"/>
              <a:gd name="connsiteX1643" fmla="*/ 222314 w 3485102"/>
              <a:gd name="connsiteY1643" fmla="*/ 1667261 h 2661055"/>
              <a:gd name="connsiteX1644" fmla="*/ 219837 w 3485102"/>
              <a:gd name="connsiteY1644" fmla="*/ 1670500 h 2661055"/>
              <a:gd name="connsiteX1645" fmla="*/ 214027 w 3485102"/>
              <a:gd name="connsiteY1645" fmla="*/ 1673548 h 2661055"/>
              <a:gd name="connsiteX1646" fmla="*/ 216694 w 3485102"/>
              <a:gd name="connsiteY1646" fmla="*/ 1681835 h 2661055"/>
              <a:gd name="connsiteX1647" fmla="*/ 203645 w 3485102"/>
              <a:gd name="connsiteY1647" fmla="*/ 1689169 h 2661055"/>
              <a:gd name="connsiteX1648" fmla="*/ 202597 w 3485102"/>
              <a:gd name="connsiteY1648" fmla="*/ 1695741 h 2661055"/>
              <a:gd name="connsiteX1649" fmla="*/ 202121 w 3485102"/>
              <a:gd name="connsiteY1649" fmla="*/ 1696503 h 2661055"/>
              <a:gd name="connsiteX1650" fmla="*/ 199168 w 3485102"/>
              <a:gd name="connsiteY1650" fmla="*/ 1719173 h 2661055"/>
              <a:gd name="connsiteX1651" fmla="*/ 202692 w 3485102"/>
              <a:gd name="connsiteY1651" fmla="*/ 1719173 h 2661055"/>
              <a:gd name="connsiteX1652" fmla="*/ 206502 w 3485102"/>
              <a:gd name="connsiteY1652" fmla="*/ 1724697 h 2661055"/>
              <a:gd name="connsiteX1653" fmla="*/ 211646 w 3485102"/>
              <a:gd name="connsiteY1653" fmla="*/ 1720411 h 2661055"/>
              <a:gd name="connsiteX1654" fmla="*/ 210693 w 3485102"/>
              <a:gd name="connsiteY1654" fmla="*/ 1714029 h 2661055"/>
              <a:gd name="connsiteX1655" fmla="*/ 216027 w 3485102"/>
              <a:gd name="connsiteY1655" fmla="*/ 1710791 h 2661055"/>
              <a:gd name="connsiteX1656" fmla="*/ 219075 w 3485102"/>
              <a:gd name="connsiteY1656" fmla="*/ 1707076 h 2661055"/>
              <a:gd name="connsiteX1657" fmla="*/ 210026 w 3485102"/>
              <a:gd name="connsiteY1657" fmla="*/ 1703171 h 2661055"/>
              <a:gd name="connsiteX1658" fmla="*/ 203264 w 3485102"/>
              <a:gd name="connsiteY1658" fmla="*/ 1700027 h 2661055"/>
              <a:gd name="connsiteX1659" fmla="*/ 218825 w 3485102"/>
              <a:gd name="connsiteY1659" fmla="*/ 1689675 h 2661055"/>
              <a:gd name="connsiteX1660" fmla="*/ 219075 w 3485102"/>
              <a:gd name="connsiteY1660" fmla="*/ 1689550 h 2661055"/>
              <a:gd name="connsiteX1661" fmla="*/ 219013 w 3485102"/>
              <a:gd name="connsiteY1661" fmla="*/ 1689550 h 2661055"/>
              <a:gd name="connsiteX1662" fmla="*/ 226028 w 3485102"/>
              <a:gd name="connsiteY1662" fmla="*/ 1684883 h 2661055"/>
              <a:gd name="connsiteX1663" fmla="*/ 254413 w 3485102"/>
              <a:gd name="connsiteY1663" fmla="*/ 1672786 h 2661055"/>
              <a:gd name="connsiteX1664" fmla="*/ 253841 w 3485102"/>
              <a:gd name="connsiteY1664" fmla="*/ 1669071 h 2661055"/>
              <a:gd name="connsiteX1665" fmla="*/ 257455 w 3485102"/>
              <a:gd name="connsiteY1665" fmla="*/ 1666694 h 2661055"/>
              <a:gd name="connsiteX1666" fmla="*/ 270510 w 3485102"/>
              <a:gd name="connsiteY1666" fmla="*/ 1662404 h 2661055"/>
              <a:gd name="connsiteX1667" fmla="*/ 272510 w 3485102"/>
              <a:gd name="connsiteY1667" fmla="*/ 1666214 h 2661055"/>
              <a:gd name="connsiteX1668" fmla="*/ 274130 w 3485102"/>
              <a:gd name="connsiteY1668" fmla="*/ 1665547 h 2661055"/>
              <a:gd name="connsiteX1669" fmla="*/ 277178 w 3485102"/>
              <a:gd name="connsiteY1669" fmla="*/ 1658117 h 2661055"/>
              <a:gd name="connsiteX1670" fmla="*/ 276225 w 3485102"/>
              <a:gd name="connsiteY1670" fmla="*/ 1658498 h 2661055"/>
              <a:gd name="connsiteX1671" fmla="*/ 271939 w 3485102"/>
              <a:gd name="connsiteY1671" fmla="*/ 1658784 h 2661055"/>
              <a:gd name="connsiteX1672" fmla="*/ 281083 w 3485102"/>
              <a:gd name="connsiteY1672" fmla="*/ 1652117 h 2661055"/>
              <a:gd name="connsiteX1673" fmla="*/ 281654 w 3485102"/>
              <a:gd name="connsiteY1673" fmla="*/ 1651164 h 2661055"/>
              <a:gd name="connsiteX1674" fmla="*/ 289370 w 3485102"/>
              <a:gd name="connsiteY1674" fmla="*/ 1638401 h 2661055"/>
              <a:gd name="connsiteX1675" fmla="*/ 290227 w 3485102"/>
              <a:gd name="connsiteY1675" fmla="*/ 1634495 h 2661055"/>
              <a:gd name="connsiteX1676" fmla="*/ 286417 w 3485102"/>
              <a:gd name="connsiteY1676" fmla="*/ 1640020 h 2661055"/>
              <a:gd name="connsiteX1677" fmla="*/ 280511 w 3485102"/>
              <a:gd name="connsiteY1677" fmla="*/ 1646687 h 2661055"/>
              <a:gd name="connsiteX1678" fmla="*/ 278035 w 3485102"/>
              <a:gd name="connsiteY1678" fmla="*/ 1649164 h 2661055"/>
              <a:gd name="connsiteX1679" fmla="*/ 277749 w 3485102"/>
              <a:gd name="connsiteY1679" fmla="*/ 1649545 h 2661055"/>
              <a:gd name="connsiteX1680" fmla="*/ 273653 w 3485102"/>
              <a:gd name="connsiteY1680" fmla="*/ 1655736 h 2661055"/>
              <a:gd name="connsiteX1681" fmla="*/ 274320 w 3485102"/>
              <a:gd name="connsiteY1681" fmla="*/ 1649735 h 2661055"/>
              <a:gd name="connsiteX1682" fmla="*/ 279749 w 3485102"/>
              <a:gd name="connsiteY1682" fmla="*/ 1637639 h 2661055"/>
              <a:gd name="connsiteX1683" fmla="*/ 272129 w 3485102"/>
              <a:gd name="connsiteY1683" fmla="*/ 1647068 h 2661055"/>
              <a:gd name="connsiteX1684" fmla="*/ 267272 w 3485102"/>
              <a:gd name="connsiteY1684" fmla="*/ 1645259 h 2661055"/>
              <a:gd name="connsiteX1685" fmla="*/ 268034 w 3485102"/>
              <a:gd name="connsiteY1685" fmla="*/ 1636591 h 2661055"/>
              <a:gd name="connsiteX1686" fmla="*/ 268224 w 3485102"/>
              <a:gd name="connsiteY1686" fmla="*/ 1630495 h 2661055"/>
              <a:gd name="connsiteX1687" fmla="*/ 268891 w 3485102"/>
              <a:gd name="connsiteY1687" fmla="*/ 1629638 h 2661055"/>
              <a:gd name="connsiteX1688" fmla="*/ 268605 w 3485102"/>
              <a:gd name="connsiteY1688" fmla="*/ 1630019 h 2661055"/>
              <a:gd name="connsiteX1689" fmla="*/ 268891 w 3485102"/>
              <a:gd name="connsiteY1689" fmla="*/ 1629733 h 2661055"/>
              <a:gd name="connsiteX1690" fmla="*/ 296228 w 3485102"/>
              <a:gd name="connsiteY1690" fmla="*/ 1626875 h 2661055"/>
              <a:gd name="connsiteX1691" fmla="*/ 293561 w 3485102"/>
              <a:gd name="connsiteY1691" fmla="*/ 1627256 h 2661055"/>
              <a:gd name="connsiteX1692" fmla="*/ 292132 w 3485102"/>
              <a:gd name="connsiteY1692" fmla="*/ 1629828 h 2661055"/>
              <a:gd name="connsiteX1693" fmla="*/ 290933 w 3485102"/>
              <a:gd name="connsiteY1693" fmla="*/ 1633795 h 2661055"/>
              <a:gd name="connsiteX1694" fmla="*/ 290894 w 3485102"/>
              <a:gd name="connsiteY1694" fmla="*/ 1633829 h 2661055"/>
              <a:gd name="connsiteX1695" fmla="*/ 290894 w 3485102"/>
              <a:gd name="connsiteY1695" fmla="*/ 1633924 h 2661055"/>
              <a:gd name="connsiteX1696" fmla="*/ 290933 w 3485102"/>
              <a:gd name="connsiteY1696" fmla="*/ 1633795 h 2661055"/>
              <a:gd name="connsiteX1697" fmla="*/ 293370 w 3485102"/>
              <a:gd name="connsiteY1697" fmla="*/ 1631638 h 2661055"/>
              <a:gd name="connsiteX1698" fmla="*/ 296228 w 3485102"/>
              <a:gd name="connsiteY1698" fmla="*/ 1626875 h 2661055"/>
              <a:gd name="connsiteX1699" fmla="*/ 270796 w 3485102"/>
              <a:gd name="connsiteY1699" fmla="*/ 1626780 h 2661055"/>
              <a:gd name="connsiteX1700" fmla="*/ 270320 w 3485102"/>
              <a:gd name="connsiteY1700" fmla="*/ 1627637 h 2661055"/>
              <a:gd name="connsiteX1701" fmla="*/ 270891 w 3485102"/>
              <a:gd name="connsiteY1701" fmla="*/ 1626780 h 2661055"/>
              <a:gd name="connsiteX1702" fmla="*/ 3407664 w 3485102"/>
              <a:gd name="connsiteY1702" fmla="*/ 1625066 h 2661055"/>
              <a:gd name="connsiteX1703" fmla="*/ 3406712 w 3485102"/>
              <a:gd name="connsiteY1703" fmla="*/ 1626780 h 2661055"/>
              <a:gd name="connsiteX1704" fmla="*/ 3407378 w 3485102"/>
              <a:gd name="connsiteY1704" fmla="*/ 1628876 h 2661055"/>
              <a:gd name="connsiteX1705" fmla="*/ 3408521 w 3485102"/>
              <a:gd name="connsiteY1705" fmla="*/ 1626399 h 2661055"/>
              <a:gd name="connsiteX1706" fmla="*/ 3407664 w 3485102"/>
              <a:gd name="connsiteY1706" fmla="*/ 1625066 h 2661055"/>
              <a:gd name="connsiteX1707" fmla="*/ 135922 w 3485102"/>
              <a:gd name="connsiteY1707" fmla="*/ 1624208 h 2661055"/>
              <a:gd name="connsiteX1708" fmla="*/ 130874 w 3485102"/>
              <a:gd name="connsiteY1708" fmla="*/ 1626018 h 2661055"/>
              <a:gd name="connsiteX1709" fmla="*/ 131636 w 3485102"/>
              <a:gd name="connsiteY1709" fmla="*/ 1627828 h 2661055"/>
              <a:gd name="connsiteX1710" fmla="*/ 136398 w 3485102"/>
              <a:gd name="connsiteY1710" fmla="*/ 1625351 h 2661055"/>
              <a:gd name="connsiteX1711" fmla="*/ 135922 w 3485102"/>
              <a:gd name="connsiteY1711" fmla="*/ 1624208 h 2661055"/>
              <a:gd name="connsiteX1712" fmla="*/ 120396 w 3485102"/>
              <a:gd name="connsiteY1712" fmla="*/ 1623732 h 2661055"/>
              <a:gd name="connsiteX1713" fmla="*/ 108395 w 3485102"/>
              <a:gd name="connsiteY1713" fmla="*/ 1629066 h 2661055"/>
              <a:gd name="connsiteX1714" fmla="*/ 113157 w 3485102"/>
              <a:gd name="connsiteY1714" fmla="*/ 1630209 h 2661055"/>
              <a:gd name="connsiteX1715" fmla="*/ 122587 w 3485102"/>
              <a:gd name="connsiteY1715" fmla="*/ 1626780 h 2661055"/>
              <a:gd name="connsiteX1716" fmla="*/ 120396 w 3485102"/>
              <a:gd name="connsiteY1716" fmla="*/ 1623732 h 2661055"/>
              <a:gd name="connsiteX1717" fmla="*/ 3299555 w 3485102"/>
              <a:gd name="connsiteY1717" fmla="*/ 1623161 h 2661055"/>
              <a:gd name="connsiteX1718" fmla="*/ 3296507 w 3485102"/>
              <a:gd name="connsiteY1718" fmla="*/ 1625256 h 2661055"/>
              <a:gd name="connsiteX1719" fmla="*/ 3300984 w 3485102"/>
              <a:gd name="connsiteY1719" fmla="*/ 1625447 h 2661055"/>
              <a:gd name="connsiteX1720" fmla="*/ 3299651 w 3485102"/>
              <a:gd name="connsiteY1720" fmla="*/ 1623161 h 2661055"/>
              <a:gd name="connsiteX1721" fmla="*/ 3415856 w 3485102"/>
              <a:gd name="connsiteY1721" fmla="*/ 1621732 h 2661055"/>
              <a:gd name="connsiteX1722" fmla="*/ 3412427 w 3485102"/>
              <a:gd name="connsiteY1722" fmla="*/ 1622399 h 2661055"/>
              <a:gd name="connsiteX1723" fmla="*/ 3412617 w 3485102"/>
              <a:gd name="connsiteY1723" fmla="*/ 1623732 h 2661055"/>
              <a:gd name="connsiteX1724" fmla="*/ 3416141 w 3485102"/>
              <a:gd name="connsiteY1724" fmla="*/ 1623446 h 2661055"/>
              <a:gd name="connsiteX1725" fmla="*/ 3415951 w 3485102"/>
              <a:gd name="connsiteY1725" fmla="*/ 1621732 h 2661055"/>
              <a:gd name="connsiteX1726" fmla="*/ 128207 w 3485102"/>
              <a:gd name="connsiteY1726" fmla="*/ 1621446 h 2661055"/>
              <a:gd name="connsiteX1727" fmla="*/ 126206 w 3485102"/>
              <a:gd name="connsiteY1727" fmla="*/ 1623065 h 2661055"/>
              <a:gd name="connsiteX1728" fmla="*/ 127064 w 3485102"/>
              <a:gd name="connsiteY1728" fmla="*/ 1624304 h 2661055"/>
              <a:gd name="connsiteX1729" fmla="*/ 127064 w 3485102"/>
              <a:gd name="connsiteY1729" fmla="*/ 1624399 h 2661055"/>
              <a:gd name="connsiteX1730" fmla="*/ 129064 w 3485102"/>
              <a:gd name="connsiteY1730" fmla="*/ 1622684 h 2661055"/>
              <a:gd name="connsiteX1731" fmla="*/ 128207 w 3485102"/>
              <a:gd name="connsiteY1731" fmla="*/ 1621446 h 2661055"/>
              <a:gd name="connsiteX1732" fmla="*/ 168973 w 3485102"/>
              <a:gd name="connsiteY1732" fmla="*/ 1620684 h 2661055"/>
              <a:gd name="connsiteX1733" fmla="*/ 164306 w 3485102"/>
              <a:gd name="connsiteY1733" fmla="*/ 1623637 h 2661055"/>
              <a:gd name="connsiteX1734" fmla="*/ 168497 w 3485102"/>
              <a:gd name="connsiteY1734" fmla="*/ 1621637 h 2661055"/>
              <a:gd name="connsiteX1735" fmla="*/ 168973 w 3485102"/>
              <a:gd name="connsiteY1735" fmla="*/ 1620684 h 2661055"/>
              <a:gd name="connsiteX1736" fmla="*/ 3354610 w 3485102"/>
              <a:gd name="connsiteY1736" fmla="*/ 1619636 h 2661055"/>
              <a:gd name="connsiteX1737" fmla="*/ 3352610 w 3485102"/>
              <a:gd name="connsiteY1737" fmla="*/ 1621827 h 2661055"/>
              <a:gd name="connsiteX1738" fmla="*/ 3353467 w 3485102"/>
              <a:gd name="connsiteY1738" fmla="*/ 1622970 h 2661055"/>
              <a:gd name="connsiteX1739" fmla="*/ 3353467 w 3485102"/>
              <a:gd name="connsiteY1739" fmla="*/ 1622875 h 2661055"/>
              <a:gd name="connsiteX1740" fmla="*/ 3355277 w 3485102"/>
              <a:gd name="connsiteY1740" fmla="*/ 1620398 h 2661055"/>
              <a:gd name="connsiteX1741" fmla="*/ 3354610 w 3485102"/>
              <a:gd name="connsiteY1741" fmla="*/ 1619636 h 2661055"/>
              <a:gd name="connsiteX1742" fmla="*/ 301181 w 3485102"/>
              <a:gd name="connsiteY1742" fmla="*/ 1618589 h 2661055"/>
              <a:gd name="connsiteX1743" fmla="*/ 300228 w 3485102"/>
              <a:gd name="connsiteY1743" fmla="*/ 1619065 h 2661055"/>
              <a:gd name="connsiteX1744" fmla="*/ 297371 w 3485102"/>
              <a:gd name="connsiteY1744" fmla="*/ 1620494 h 2661055"/>
              <a:gd name="connsiteX1745" fmla="*/ 297371 w 3485102"/>
              <a:gd name="connsiteY1745" fmla="*/ 1620398 h 2661055"/>
              <a:gd name="connsiteX1746" fmla="*/ 296228 w 3485102"/>
              <a:gd name="connsiteY1746" fmla="*/ 1622494 h 2661055"/>
              <a:gd name="connsiteX1747" fmla="*/ 300038 w 3485102"/>
              <a:gd name="connsiteY1747" fmla="*/ 1620589 h 2661055"/>
              <a:gd name="connsiteX1748" fmla="*/ 301181 w 3485102"/>
              <a:gd name="connsiteY1748" fmla="*/ 1618589 h 2661055"/>
              <a:gd name="connsiteX1749" fmla="*/ 131445 w 3485102"/>
              <a:gd name="connsiteY1749" fmla="*/ 1616874 h 2661055"/>
              <a:gd name="connsiteX1750" fmla="*/ 130112 w 3485102"/>
              <a:gd name="connsiteY1750" fmla="*/ 1617827 h 2661055"/>
              <a:gd name="connsiteX1751" fmla="*/ 130778 w 3485102"/>
              <a:gd name="connsiteY1751" fmla="*/ 1619160 h 2661055"/>
              <a:gd name="connsiteX1752" fmla="*/ 132398 w 3485102"/>
              <a:gd name="connsiteY1752" fmla="*/ 1620017 h 2661055"/>
              <a:gd name="connsiteX1753" fmla="*/ 132398 w 3485102"/>
              <a:gd name="connsiteY1753" fmla="*/ 1618303 h 2661055"/>
              <a:gd name="connsiteX1754" fmla="*/ 131445 w 3485102"/>
              <a:gd name="connsiteY1754" fmla="*/ 1616874 h 2661055"/>
              <a:gd name="connsiteX1755" fmla="*/ 148304 w 3485102"/>
              <a:gd name="connsiteY1755" fmla="*/ 1615541 h 2661055"/>
              <a:gd name="connsiteX1756" fmla="*/ 147638 w 3485102"/>
              <a:gd name="connsiteY1756" fmla="*/ 1616588 h 2661055"/>
              <a:gd name="connsiteX1757" fmla="*/ 150876 w 3485102"/>
              <a:gd name="connsiteY1757" fmla="*/ 1618684 h 2661055"/>
              <a:gd name="connsiteX1758" fmla="*/ 151543 w 3485102"/>
              <a:gd name="connsiteY1758" fmla="*/ 1617446 h 2661055"/>
              <a:gd name="connsiteX1759" fmla="*/ 148304 w 3485102"/>
              <a:gd name="connsiteY1759" fmla="*/ 1615541 h 2661055"/>
              <a:gd name="connsiteX1760" fmla="*/ 278797 w 3485102"/>
              <a:gd name="connsiteY1760" fmla="*/ 1615445 h 2661055"/>
              <a:gd name="connsiteX1761" fmla="*/ 274415 w 3485102"/>
              <a:gd name="connsiteY1761" fmla="*/ 1617636 h 2661055"/>
              <a:gd name="connsiteX1762" fmla="*/ 274511 w 3485102"/>
              <a:gd name="connsiteY1762" fmla="*/ 1617636 h 2661055"/>
              <a:gd name="connsiteX1763" fmla="*/ 274034 w 3485102"/>
              <a:gd name="connsiteY1763" fmla="*/ 1618493 h 2661055"/>
              <a:gd name="connsiteX1764" fmla="*/ 275558 w 3485102"/>
              <a:gd name="connsiteY1764" fmla="*/ 1619922 h 2661055"/>
              <a:gd name="connsiteX1765" fmla="*/ 275844 w 3485102"/>
              <a:gd name="connsiteY1765" fmla="*/ 1619922 h 2661055"/>
              <a:gd name="connsiteX1766" fmla="*/ 278797 w 3485102"/>
              <a:gd name="connsiteY1766" fmla="*/ 1615445 h 2661055"/>
              <a:gd name="connsiteX1767" fmla="*/ 178308 w 3485102"/>
              <a:gd name="connsiteY1767" fmla="*/ 1614779 h 2661055"/>
              <a:gd name="connsiteX1768" fmla="*/ 178118 w 3485102"/>
              <a:gd name="connsiteY1768" fmla="*/ 1615064 h 2661055"/>
              <a:gd name="connsiteX1769" fmla="*/ 178118 w 3485102"/>
              <a:gd name="connsiteY1769" fmla="*/ 1615160 h 2661055"/>
              <a:gd name="connsiteX1770" fmla="*/ 178403 w 3485102"/>
              <a:gd name="connsiteY1770" fmla="*/ 1614969 h 2661055"/>
              <a:gd name="connsiteX1771" fmla="*/ 178308 w 3485102"/>
              <a:gd name="connsiteY1771" fmla="*/ 1614779 h 2661055"/>
              <a:gd name="connsiteX1772" fmla="*/ 144590 w 3485102"/>
              <a:gd name="connsiteY1772" fmla="*/ 1610969 h 2661055"/>
              <a:gd name="connsiteX1773" fmla="*/ 132398 w 3485102"/>
              <a:gd name="connsiteY1773" fmla="*/ 1620113 h 2661055"/>
              <a:gd name="connsiteX1774" fmla="*/ 133160 w 3485102"/>
              <a:gd name="connsiteY1774" fmla="*/ 1620970 h 2661055"/>
              <a:gd name="connsiteX1775" fmla="*/ 144590 w 3485102"/>
              <a:gd name="connsiteY1775" fmla="*/ 1610969 h 2661055"/>
              <a:gd name="connsiteX1776" fmla="*/ 156115 w 3485102"/>
              <a:gd name="connsiteY1776" fmla="*/ 1609730 h 2661055"/>
              <a:gd name="connsiteX1777" fmla="*/ 153353 w 3485102"/>
              <a:gd name="connsiteY1777" fmla="*/ 1612112 h 2661055"/>
              <a:gd name="connsiteX1778" fmla="*/ 154496 w 3485102"/>
              <a:gd name="connsiteY1778" fmla="*/ 1613350 h 2661055"/>
              <a:gd name="connsiteX1779" fmla="*/ 157544 w 3485102"/>
              <a:gd name="connsiteY1779" fmla="*/ 1611540 h 2661055"/>
              <a:gd name="connsiteX1780" fmla="*/ 156115 w 3485102"/>
              <a:gd name="connsiteY1780" fmla="*/ 1609730 h 2661055"/>
              <a:gd name="connsiteX1781" fmla="*/ 114872 w 3485102"/>
              <a:gd name="connsiteY1781" fmla="*/ 1605825 h 2661055"/>
              <a:gd name="connsiteX1782" fmla="*/ 111347 w 3485102"/>
              <a:gd name="connsiteY1782" fmla="*/ 1609635 h 2661055"/>
              <a:gd name="connsiteX1783" fmla="*/ 114872 w 3485102"/>
              <a:gd name="connsiteY1783" fmla="*/ 1607349 h 2661055"/>
              <a:gd name="connsiteX1784" fmla="*/ 114872 w 3485102"/>
              <a:gd name="connsiteY1784" fmla="*/ 1605825 h 2661055"/>
              <a:gd name="connsiteX1785" fmla="*/ 3353276 w 3485102"/>
              <a:gd name="connsiteY1785" fmla="*/ 1605158 h 2661055"/>
              <a:gd name="connsiteX1786" fmla="*/ 3350514 w 3485102"/>
              <a:gd name="connsiteY1786" fmla="*/ 1605635 h 2661055"/>
              <a:gd name="connsiteX1787" fmla="*/ 3350514 w 3485102"/>
              <a:gd name="connsiteY1787" fmla="*/ 1606682 h 2661055"/>
              <a:gd name="connsiteX1788" fmla="*/ 3353372 w 3485102"/>
              <a:gd name="connsiteY1788" fmla="*/ 1606682 h 2661055"/>
              <a:gd name="connsiteX1789" fmla="*/ 3353276 w 3485102"/>
              <a:gd name="connsiteY1789" fmla="*/ 1605158 h 2661055"/>
              <a:gd name="connsiteX1790" fmla="*/ 3398044 w 3485102"/>
              <a:gd name="connsiteY1790" fmla="*/ 1604682 h 2661055"/>
              <a:gd name="connsiteX1791" fmla="*/ 3394329 w 3485102"/>
              <a:gd name="connsiteY1791" fmla="*/ 1605635 h 2661055"/>
              <a:gd name="connsiteX1792" fmla="*/ 3394805 w 3485102"/>
              <a:gd name="connsiteY1792" fmla="*/ 1607254 h 2661055"/>
              <a:gd name="connsiteX1793" fmla="*/ 3398234 w 3485102"/>
              <a:gd name="connsiteY1793" fmla="*/ 1605730 h 2661055"/>
              <a:gd name="connsiteX1794" fmla="*/ 3398234 w 3485102"/>
              <a:gd name="connsiteY1794" fmla="*/ 1605635 h 2661055"/>
              <a:gd name="connsiteX1795" fmla="*/ 3398044 w 3485102"/>
              <a:gd name="connsiteY1795" fmla="*/ 1604682 h 2661055"/>
              <a:gd name="connsiteX1796" fmla="*/ 171736 w 3485102"/>
              <a:gd name="connsiteY1796" fmla="*/ 1602301 h 2661055"/>
              <a:gd name="connsiteX1797" fmla="*/ 168593 w 3485102"/>
              <a:gd name="connsiteY1797" fmla="*/ 1604301 h 2661055"/>
              <a:gd name="connsiteX1798" fmla="*/ 172593 w 3485102"/>
              <a:gd name="connsiteY1798" fmla="*/ 1612874 h 2661055"/>
              <a:gd name="connsiteX1799" fmla="*/ 172593 w 3485102"/>
              <a:gd name="connsiteY1799" fmla="*/ 1612969 h 2661055"/>
              <a:gd name="connsiteX1800" fmla="*/ 176213 w 3485102"/>
              <a:gd name="connsiteY1800" fmla="*/ 1603539 h 2661055"/>
              <a:gd name="connsiteX1801" fmla="*/ 176213 w 3485102"/>
              <a:gd name="connsiteY1801" fmla="*/ 1603349 h 2661055"/>
              <a:gd name="connsiteX1802" fmla="*/ 171736 w 3485102"/>
              <a:gd name="connsiteY1802" fmla="*/ 1602301 h 2661055"/>
              <a:gd name="connsiteX1803" fmla="*/ 3330512 w 3485102"/>
              <a:gd name="connsiteY1803" fmla="*/ 1600396 h 2661055"/>
              <a:gd name="connsiteX1804" fmla="*/ 3321653 w 3485102"/>
              <a:gd name="connsiteY1804" fmla="*/ 1605920 h 2661055"/>
              <a:gd name="connsiteX1805" fmla="*/ 3330512 w 3485102"/>
              <a:gd name="connsiteY1805" fmla="*/ 1600396 h 2661055"/>
              <a:gd name="connsiteX1806" fmla="*/ 175546 w 3485102"/>
              <a:gd name="connsiteY1806" fmla="*/ 1600205 h 2661055"/>
              <a:gd name="connsiteX1807" fmla="*/ 176932 w 3485102"/>
              <a:gd name="connsiteY1807" fmla="*/ 1601591 h 2661055"/>
              <a:gd name="connsiteX1808" fmla="*/ 176879 w 3485102"/>
              <a:gd name="connsiteY1808" fmla="*/ 1601729 h 2661055"/>
              <a:gd name="connsiteX1809" fmla="*/ 176975 w 3485102"/>
              <a:gd name="connsiteY1809" fmla="*/ 1601634 h 2661055"/>
              <a:gd name="connsiteX1810" fmla="*/ 176932 w 3485102"/>
              <a:gd name="connsiteY1810" fmla="*/ 1601591 h 2661055"/>
              <a:gd name="connsiteX1811" fmla="*/ 177356 w 3485102"/>
              <a:gd name="connsiteY1811" fmla="*/ 1600491 h 2661055"/>
              <a:gd name="connsiteX1812" fmla="*/ 175546 w 3485102"/>
              <a:gd name="connsiteY1812" fmla="*/ 1600205 h 2661055"/>
              <a:gd name="connsiteX1813" fmla="*/ 3361182 w 3485102"/>
              <a:gd name="connsiteY1813" fmla="*/ 1599824 h 2661055"/>
              <a:gd name="connsiteX1814" fmla="*/ 3354133 w 3485102"/>
              <a:gd name="connsiteY1814" fmla="*/ 1601729 h 2661055"/>
              <a:gd name="connsiteX1815" fmla="*/ 3354229 w 3485102"/>
              <a:gd name="connsiteY1815" fmla="*/ 1604015 h 2661055"/>
              <a:gd name="connsiteX1816" fmla="*/ 3361373 w 3485102"/>
              <a:gd name="connsiteY1816" fmla="*/ 1603825 h 2661055"/>
              <a:gd name="connsiteX1817" fmla="*/ 3362992 w 3485102"/>
              <a:gd name="connsiteY1817" fmla="*/ 1601348 h 2661055"/>
              <a:gd name="connsiteX1818" fmla="*/ 3361182 w 3485102"/>
              <a:gd name="connsiteY1818" fmla="*/ 1599824 h 2661055"/>
              <a:gd name="connsiteX1819" fmla="*/ 127540 w 3485102"/>
              <a:gd name="connsiteY1819" fmla="*/ 1599348 h 2661055"/>
              <a:gd name="connsiteX1820" fmla="*/ 120587 w 3485102"/>
              <a:gd name="connsiteY1820" fmla="*/ 1602872 h 2661055"/>
              <a:gd name="connsiteX1821" fmla="*/ 121634 w 3485102"/>
              <a:gd name="connsiteY1821" fmla="*/ 1604492 h 2661055"/>
              <a:gd name="connsiteX1822" fmla="*/ 128111 w 3485102"/>
              <a:gd name="connsiteY1822" fmla="*/ 1600396 h 2661055"/>
              <a:gd name="connsiteX1823" fmla="*/ 127540 w 3485102"/>
              <a:gd name="connsiteY1823" fmla="*/ 1599348 h 2661055"/>
              <a:gd name="connsiteX1824" fmla="*/ 3396996 w 3485102"/>
              <a:gd name="connsiteY1824" fmla="*/ 1598205 h 2661055"/>
              <a:gd name="connsiteX1825" fmla="*/ 3386804 w 3485102"/>
              <a:gd name="connsiteY1825" fmla="*/ 1598396 h 2661055"/>
              <a:gd name="connsiteX1826" fmla="*/ 3388995 w 3485102"/>
              <a:gd name="connsiteY1826" fmla="*/ 1600396 h 2661055"/>
              <a:gd name="connsiteX1827" fmla="*/ 3379375 w 3485102"/>
              <a:gd name="connsiteY1827" fmla="*/ 1604111 h 2661055"/>
              <a:gd name="connsiteX1828" fmla="*/ 3377375 w 3485102"/>
              <a:gd name="connsiteY1828" fmla="*/ 1604015 h 2661055"/>
              <a:gd name="connsiteX1829" fmla="*/ 3377279 w 3485102"/>
              <a:gd name="connsiteY1829" fmla="*/ 1603825 h 2661055"/>
              <a:gd name="connsiteX1830" fmla="*/ 3375470 w 3485102"/>
              <a:gd name="connsiteY1830" fmla="*/ 1607540 h 2661055"/>
              <a:gd name="connsiteX1831" fmla="*/ 3386233 w 3485102"/>
              <a:gd name="connsiteY1831" fmla="*/ 1606397 h 2661055"/>
              <a:gd name="connsiteX1832" fmla="*/ 3396996 w 3485102"/>
              <a:gd name="connsiteY1832" fmla="*/ 1598205 h 2661055"/>
              <a:gd name="connsiteX1833" fmla="*/ 190024 w 3485102"/>
              <a:gd name="connsiteY1833" fmla="*/ 1596967 h 2661055"/>
              <a:gd name="connsiteX1834" fmla="*/ 185071 w 3485102"/>
              <a:gd name="connsiteY1834" fmla="*/ 1600301 h 2661055"/>
              <a:gd name="connsiteX1835" fmla="*/ 182880 w 3485102"/>
              <a:gd name="connsiteY1835" fmla="*/ 1605158 h 2661055"/>
              <a:gd name="connsiteX1836" fmla="*/ 191262 w 3485102"/>
              <a:gd name="connsiteY1836" fmla="*/ 1603444 h 2661055"/>
              <a:gd name="connsiteX1837" fmla="*/ 193834 w 3485102"/>
              <a:gd name="connsiteY1837" fmla="*/ 1602301 h 2661055"/>
              <a:gd name="connsiteX1838" fmla="*/ 195358 w 3485102"/>
              <a:gd name="connsiteY1838" fmla="*/ 1598110 h 2661055"/>
              <a:gd name="connsiteX1839" fmla="*/ 195263 w 3485102"/>
              <a:gd name="connsiteY1839" fmla="*/ 1597538 h 2661055"/>
              <a:gd name="connsiteX1840" fmla="*/ 190024 w 3485102"/>
              <a:gd name="connsiteY1840" fmla="*/ 1596967 h 2661055"/>
              <a:gd name="connsiteX1841" fmla="*/ 118682 w 3485102"/>
              <a:gd name="connsiteY1841" fmla="*/ 1596967 h 2661055"/>
              <a:gd name="connsiteX1842" fmla="*/ 115634 w 3485102"/>
              <a:gd name="connsiteY1842" fmla="*/ 1598491 h 2661055"/>
              <a:gd name="connsiteX1843" fmla="*/ 116491 w 3485102"/>
              <a:gd name="connsiteY1843" fmla="*/ 1599920 h 2661055"/>
              <a:gd name="connsiteX1844" fmla="*/ 119253 w 3485102"/>
              <a:gd name="connsiteY1844" fmla="*/ 1597919 h 2661055"/>
              <a:gd name="connsiteX1845" fmla="*/ 118682 w 3485102"/>
              <a:gd name="connsiteY1845" fmla="*/ 1596967 h 2661055"/>
              <a:gd name="connsiteX1846" fmla="*/ 275289 w 3485102"/>
              <a:gd name="connsiteY1846" fmla="*/ 1596842 h 2661055"/>
              <a:gd name="connsiteX1847" fmla="*/ 274320 w 3485102"/>
              <a:gd name="connsiteY1847" fmla="*/ 1597538 h 2661055"/>
              <a:gd name="connsiteX1848" fmla="*/ 274651 w 3485102"/>
              <a:gd name="connsiteY1848" fmla="*/ 1596987 h 2661055"/>
              <a:gd name="connsiteX1849" fmla="*/ 3334322 w 3485102"/>
              <a:gd name="connsiteY1849" fmla="*/ 1593633 h 2661055"/>
              <a:gd name="connsiteX1850" fmla="*/ 3328416 w 3485102"/>
              <a:gd name="connsiteY1850" fmla="*/ 1594014 h 2661055"/>
              <a:gd name="connsiteX1851" fmla="*/ 3320987 w 3485102"/>
              <a:gd name="connsiteY1851" fmla="*/ 1595729 h 2661055"/>
              <a:gd name="connsiteX1852" fmla="*/ 3321082 w 3485102"/>
              <a:gd name="connsiteY1852" fmla="*/ 1595443 h 2661055"/>
              <a:gd name="connsiteX1853" fmla="*/ 3310033 w 3485102"/>
              <a:gd name="connsiteY1853" fmla="*/ 1595062 h 2661055"/>
              <a:gd name="connsiteX1854" fmla="*/ 3310319 w 3485102"/>
              <a:gd name="connsiteY1854" fmla="*/ 1597253 h 2661055"/>
              <a:gd name="connsiteX1855" fmla="*/ 3314319 w 3485102"/>
              <a:gd name="connsiteY1855" fmla="*/ 1596300 h 2661055"/>
              <a:gd name="connsiteX1856" fmla="*/ 3311652 w 3485102"/>
              <a:gd name="connsiteY1856" fmla="*/ 1597538 h 2661055"/>
              <a:gd name="connsiteX1857" fmla="*/ 3318034 w 3485102"/>
              <a:gd name="connsiteY1857" fmla="*/ 1597729 h 2661055"/>
              <a:gd name="connsiteX1858" fmla="*/ 3322415 w 3485102"/>
              <a:gd name="connsiteY1858" fmla="*/ 1597157 h 2661055"/>
              <a:gd name="connsiteX1859" fmla="*/ 3350419 w 3485102"/>
              <a:gd name="connsiteY1859" fmla="*/ 1597348 h 2661055"/>
              <a:gd name="connsiteX1860" fmla="*/ 3353181 w 3485102"/>
              <a:gd name="connsiteY1860" fmla="*/ 1596110 h 2661055"/>
              <a:gd name="connsiteX1861" fmla="*/ 3345942 w 3485102"/>
              <a:gd name="connsiteY1861" fmla="*/ 1594395 h 2661055"/>
              <a:gd name="connsiteX1862" fmla="*/ 3334322 w 3485102"/>
              <a:gd name="connsiteY1862" fmla="*/ 1593633 h 2661055"/>
              <a:gd name="connsiteX1863" fmla="*/ 293275 w 3485102"/>
              <a:gd name="connsiteY1863" fmla="*/ 1588775 h 2661055"/>
              <a:gd name="connsiteX1864" fmla="*/ 290417 w 3485102"/>
              <a:gd name="connsiteY1864" fmla="*/ 1590490 h 2661055"/>
              <a:gd name="connsiteX1865" fmla="*/ 277654 w 3485102"/>
              <a:gd name="connsiteY1865" fmla="*/ 1611540 h 2661055"/>
              <a:gd name="connsiteX1866" fmla="*/ 281083 w 3485102"/>
              <a:gd name="connsiteY1866" fmla="*/ 1611540 h 2661055"/>
              <a:gd name="connsiteX1867" fmla="*/ 292513 w 3485102"/>
              <a:gd name="connsiteY1867" fmla="*/ 1590490 h 2661055"/>
              <a:gd name="connsiteX1868" fmla="*/ 293275 w 3485102"/>
              <a:gd name="connsiteY1868" fmla="*/ 1588775 h 2661055"/>
              <a:gd name="connsiteX1869" fmla="*/ 199073 w 3485102"/>
              <a:gd name="connsiteY1869" fmla="*/ 1588394 h 2661055"/>
              <a:gd name="connsiteX1870" fmla="*/ 197168 w 3485102"/>
              <a:gd name="connsiteY1870" fmla="*/ 1589823 h 2661055"/>
              <a:gd name="connsiteX1871" fmla="*/ 196406 w 3485102"/>
              <a:gd name="connsiteY1871" fmla="*/ 1595157 h 2661055"/>
              <a:gd name="connsiteX1872" fmla="*/ 199073 w 3485102"/>
              <a:gd name="connsiteY1872" fmla="*/ 1588394 h 2661055"/>
              <a:gd name="connsiteX1873" fmla="*/ 3323939 w 3485102"/>
              <a:gd name="connsiteY1873" fmla="*/ 1588299 h 2661055"/>
              <a:gd name="connsiteX1874" fmla="*/ 3324035 w 3485102"/>
              <a:gd name="connsiteY1874" fmla="*/ 1588394 h 2661055"/>
              <a:gd name="connsiteX1875" fmla="*/ 3322511 w 3485102"/>
              <a:gd name="connsiteY1875" fmla="*/ 1590395 h 2661055"/>
              <a:gd name="connsiteX1876" fmla="*/ 3326987 w 3485102"/>
              <a:gd name="connsiteY1876" fmla="*/ 1591633 h 2661055"/>
              <a:gd name="connsiteX1877" fmla="*/ 3344132 w 3485102"/>
              <a:gd name="connsiteY1877" fmla="*/ 1590776 h 2661055"/>
              <a:gd name="connsiteX1878" fmla="*/ 3345561 w 3485102"/>
              <a:gd name="connsiteY1878" fmla="*/ 1590585 h 2661055"/>
              <a:gd name="connsiteX1879" fmla="*/ 3358896 w 3485102"/>
              <a:gd name="connsiteY1879" fmla="*/ 1590966 h 2661055"/>
              <a:gd name="connsiteX1880" fmla="*/ 3362230 w 3485102"/>
              <a:gd name="connsiteY1880" fmla="*/ 1590490 h 2661055"/>
              <a:gd name="connsiteX1881" fmla="*/ 3332607 w 3485102"/>
              <a:gd name="connsiteY1881" fmla="*/ 1588775 h 2661055"/>
              <a:gd name="connsiteX1882" fmla="*/ 3323939 w 3485102"/>
              <a:gd name="connsiteY1882" fmla="*/ 1588299 h 2661055"/>
              <a:gd name="connsiteX1883" fmla="*/ 204216 w 3485102"/>
              <a:gd name="connsiteY1883" fmla="*/ 1587918 h 2661055"/>
              <a:gd name="connsiteX1884" fmla="*/ 202883 w 3485102"/>
              <a:gd name="connsiteY1884" fmla="*/ 1591157 h 2661055"/>
              <a:gd name="connsiteX1885" fmla="*/ 204311 w 3485102"/>
              <a:gd name="connsiteY1885" fmla="*/ 1587918 h 2661055"/>
              <a:gd name="connsiteX1886" fmla="*/ 204216 w 3485102"/>
              <a:gd name="connsiteY1886" fmla="*/ 1587918 h 2661055"/>
              <a:gd name="connsiteX1887" fmla="*/ 211931 w 3485102"/>
              <a:gd name="connsiteY1887" fmla="*/ 1580679 h 2661055"/>
              <a:gd name="connsiteX1888" fmla="*/ 210884 w 3485102"/>
              <a:gd name="connsiteY1888" fmla="*/ 1580965 h 2661055"/>
              <a:gd name="connsiteX1889" fmla="*/ 211550 w 3485102"/>
              <a:gd name="connsiteY1889" fmla="*/ 1581632 h 2661055"/>
              <a:gd name="connsiteX1890" fmla="*/ 211550 w 3485102"/>
              <a:gd name="connsiteY1890" fmla="*/ 1581727 h 2661055"/>
              <a:gd name="connsiteX1891" fmla="*/ 211931 w 3485102"/>
              <a:gd name="connsiteY1891" fmla="*/ 1580679 h 2661055"/>
              <a:gd name="connsiteX1892" fmla="*/ 127730 w 3485102"/>
              <a:gd name="connsiteY1892" fmla="*/ 1578869 h 2661055"/>
              <a:gd name="connsiteX1893" fmla="*/ 120015 w 3485102"/>
              <a:gd name="connsiteY1893" fmla="*/ 1580774 h 2661055"/>
              <a:gd name="connsiteX1894" fmla="*/ 116205 w 3485102"/>
              <a:gd name="connsiteY1894" fmla="*/ 1583822 h 2661055"/>
              <a:gd name="connsiteX1895" fmla="*/ 118015 w 3485102"/>
              <a:gd name="connsiteY1895" fmla="*/ 1584584 h 2661055"/>
              <a:gd name="connsiteX1896" fmla="*/ 116897 w 3485102"/>
              <a:gd name="connsiteY1896" fmla="*/ 1586733 h 2661055"/>
              <a:gd name="connsiteX1897" fmla="*/ 116444 w 3485102"/>
              <a:gd name="connsiteY1897" fmla="*/ 1586828 h 2661055"/>
              <a:gd name="connsiteX1898" fmla="*/ 115634 w 3485102"/>
              <a:gd name="connsiteY1898" fmla="*/ 1586489 h 2661055"/>
              <a:gd name="connsiteX1899" fmla="*/ 116015 w 3485102"/>
              <a:gd name="connsiteY1899" fmla="*/ 1583918 h 2661055"/>
              <a:gd name="connsiteX1900" fmla="*/ 114491 w 3485102"/>
              <a:gd name="connsiteY1900" fmla="*/ 1584965 h 2661055"/>
              <a:gd name="connsiteX1901" fmla="*/ 112109 w 3485102"/>
              <a:gd name="connsiteY1901" fmla="*/ 1587728 h 2661055"/>
              <a:gd name="connsiteX1902" fmla="*/ 116444 w 3485102"/>
              <a:gd name="connsiteY1902" fmla="*/ 1586828 h 2661055"/>
              <a:gd name="connsiteX1903" fmla="*/ 116776 w 3485102"/>
              <a:gd name="connsiteY1903" fmla="*/ 1586966 h 2661055"/>
              <a:gd name="connsiteX1904" fmla="*/ 116897 w 3485102"/>
              <a:gd name="connsiteY1904" fmla="*/ 1586733 h 2661055"/>
              <a:gd name="connsiteX1905" fmla="*/ 119444 w 3485102"/>
              <a:gd name="connsiteY1905" fmla="*/ 1586204 h 2661055"/>
              <a:gd name="connsiteX1906" fmla="*/ 127921 w 3485102"/>
              <a:gd name="connsiteY1906" fmla="*/ 1587251 h 2661055"/>
              <a:gd name="connsiteX1907" fmla="*/ 127921 w 3485102"/>
              <a:gd name="connsiteY1907" fmla="*/ 1587347 h 2661055"/>
              <a:gd name="connsiteX1908" fmla="*/ 137732 w 3485102"/>
              <a:gd name="connsiteY1908" fmla="*/ 1582108 h 2661055"/>
              <a:gd name="connsiteX1909" fmla="*/ 135827 w 3485102"/>
              <a:gd name="connsiteY1909" fmla="*/ 1580393 h 2661055"/>
              <a:gd name="connsiteX1910" fmla="*/ 130588 w 3485102"/>
              <a:gd name="connsiteY1910" fmla="*/ 1581917 h 2661055"/>
              <a:gd name="connsiteX1911" fmla="*/ 127730 w 3485102"/>
              <a:gd name="connsiteY1911" fmla="*/ 1578869 h 2661055"/>
              <a:gd name="connsiteX1912" fmla="*/ 187166 w 3485102"/>
              <a:gd name="connsiteY1912" fmla="*/ 1576393 h 2661055"/>
              <a:gd name="connsiteX1913" fmla="*/ 182594 w 3485102"/>
              <a:gd name="connsiteY1913" fmla="*/ 1578679 h 2661055"/>
              <a:gd name="connsiteX1914" fmla="*/ 185261 w 3485102"/>
              <a:gd name="connsiteY1914" fmla="*/ 1580012 h 2661055"/>
              <a:gd name="connsiteX1915" fmla="*/ 187166 w 3485102"/>
              <a:gd name="connsiteY1915" fmla="*/ 1576393 h 2661055"/>
              <a:gd name="connsiteX1916" fmla="*/ 228886 w 3485102"/>
              <a:gd name="connsiteY1916" fmla="*/ 1571916 h 2661055"/>
              <a:gd name="connsiteX1917" fmla="*/ 224695 w 3485102"/>
              <a:gd name="connsiteY1917" fmla="*/ 1574107 h 2661055"/>
              <a:gd name="connsiteX1918" fmla="*/ 225266 w 3485102"/>
              <a:gd name="connsiteY1918" fmla="*/ 1575345 h 2661055"/>
              <a:gd name="connsiteX1919" fmla="*/ 225361 w 3485102"/>
              <a:gd name="connsiteY1919" fmla="*/ 1575345 h 2661055"/>
              <a:gd name="connsiteX1920" fmla="*/ 229648 w 3485102"/>
              <a:gd name="connsiteY1920" fmla="*/ 1573345 h 2661055"/>
              <a:gd name="connsiteX1921" fmla="*/ 228886 w 3485102"/>
              <a:gd name="connsiteY1921" fmla="*/ 1571916 h 2661055"/>
              <a:gd name="connsiteX1922" fmla="*/ 125540 w 3485102"/>
              <a:gd name="connsiteY1922" fmla="*/ 1571726 h 2661055"/>
              <a:gd name="connsiteX1923" fmla="*/ 122968 w 3485102"/>
              <a:gd name="connsiteY1923" fmla="*/ 1573345 h 2661055"/>
              <a:gd name="connsiteX1924" fmla="*/ 123444 w 3485102"/>
              <a:gd name="connsiteY1924" fmla="*/ 1574107 h 2661055"/>
              <a:gd name="connsiteX1925" fmla="*/ 126016 w 3485102"/>
              <a:gd name="connsiteY1925" fmla="*/ 1572488 h 2661055"/>
              <a:gd name="connsiteX1926" fmla="*/ 125540 w 3485102"/>
              <a:gd name="connsiteY1926" fmla="*/ 1571726 h 2661055"/>
              <a:gd name="connsiteX1927" fmla="*/ 235077 w 3485102"/>
              <a:gd name="connsiteY1927" fmla="*/ 1570011 h 2661055"/>
              <a:gd name="connsiteX1928" fmla="*/ 233043 w 3485102"/>
              <a:gd name="connsiteY1928" fmla="*/ 1571338 h 2661055"/>
              <a:gd name="connsiteX1929" fmla="*/ 232791 w 3485102"/>
              <a:gd name="connsiteY1929" fmla="*/ 1571345 h 2661055"/>
              <a:gd name="connsiteX1930" fmla="*/ 232886 w 3485102"/>
              <a:gd name="connsiteY1930" fmla="*/ 1571440 h 2661055"/>
              <a:gd name="connsiteX1931" fmla="*/ 233043 w 3485102"/>
              <a:gd name="connsiteY1931" fmla="*/ 1571338 h 2661055"/>
              <a:gd name="connsiteX1932" fmla="*/ 236030 w 3485102"/>
              <a:gd name="connsiteY1932" fmla="*/ 1571249 h 2661055"/>
              <a:gd name="connsiteX1933" fmla="*/ 235077 w 3485102"/>
              <a:gd name="connsiteY1933" fmla="*/ 1570011 h 2661055"/>
              <a:gd name="connsiteX1934" fmla="*/ 313468 w 3485102"/>
              <a:gd name="connsiteY1934" fmla="*/ 1569916 h 2661055"/>
              <a:gd name="connsiteX1935" fmla="*/ 313087 w 3485102"/>
              <a:gd name="connsiteY1935" fmla="*/ 1570297 h 2661055"/>
              <a:gd name="connsiteX1936" fmla="*/ 313658 w 3485102"/>
              <a:gd name="connsiteY1936" fmla="*/ 1570297 h 2661055"/>
              <a:gd name="connsiteX1937" fmla="*/ 238982 w 3485102"/>
              <a:gd name="connsiteY1937" fmla="*/ 1567630 h 2661055"/>
              <a:gd name="connsiteX1938" fmla="*/ 235458 w 3485102"/>
              <a:gd name="connsiteY1938" fmla="*/ 1569821 h 2661055"/>
              <a:gd name="connsiteX1939" fmla="*/ 237839 w 3485102"/>
              <a:gd name="connsiteY1939" fmla="*/ 1570011 h 2661055"/>
              <a:gd name="connsiteX1940" fmla="*/ 238982 w 3485102"/>
              <a:gd name="connsiteY1940" fmla="*/ 1567630 h 2661055"/>
              <a:gd name="connsiteX1941" fmla="*/ 143923 w 3485102"/>
              <a:gd name="connsiteY1941" fmla="*/ 1567249 h 2661055"/>
              <a:gd name="connsiteX1942" fmla="*/ 136970 w 3485102"/>
              <a:gd name="connsiteY1942" fmla="*/ 1576679 h 2661055"/>
              <a:gd name="connsiteX1943" fmla="*/ 145256 w 3485102"/>
              <a:gd name="connsiteY1943" fmla="*/ 1579060 h 2661055"/>
              <a:gd name="connsiteX1944" fmla="*/ 145256 w 3485102"/>
              <a:gd name="connsiteY1944" fmla="*/ 1578965 h 2661055"/>
              <a:gd name="connsiteX1945" fmla="*/ 145637 w 3485102"/>
              <a:gd name="connsiteY1945" fmla="*/ 1567916 h 2661055"/>
              <a:gd name="connsiteX1946" fmla="*/ 143923 w 3485102"/>
              <a:gd name="connsiteY1946" fmla="*/ 1567249 h 2661055"/>
              <a:gd name="connsiteX1947" fmla="*/ 140494 w 3485102"/>
              <a:gd name="connsiteY1947" fmla="*/ 1565630 h 2661055"/>
              <a:gd name="connsiteX1948" fmla="*/ 138303 w 3485102"/>
              <a:gd name="connsiteY1948" fmla="*/ 1567725 h 2661055"/>
              <a:gd name="connsiteX1949" fmla="*/ 139541 w 3485102"/>
              <a:gd name="connsiteY1949" fmla="*/ 1568773 h 2661055"/>
              <a:gd name="connsiteX1950" fmla="*/ 141351 w 3485102"/>
              <a:gd name="connsiteY1950" fmla="*/ 1566392 h 2661055"/>
              <a:gd name="connsiteX1951" fmla="*/ 140494 w 3485102"/>
              <a:gd name="connsiteY1951" fmla="*/ 1565630 h 2661055"/>
              <a:gd name="connsiteX1952" fmla="*/ 196501 w 3485102"/>
              <a:gd name="connsiteY1952" fmla="*/ 1565153 h 2661055"/>
              <a:gd name="connsiteX1953" fmla="*/ 196977 w 3485102"/>
              <a:gd name="connsiteY1953" fmla="*/ 1566677 h 2661055"/>
              <a:gd name="connsiteX1954" fmla="*/ 197358 w 3485102"/>
              <a:gd name="connsiteY1954" fmla="*/ 1565344 h 2661055"/>
              <a:gd name="connsiteX1955" fmla="*/ 196501 w 3485102"/>
              <a:gd name="connsiteY1955" fmla="*/ 1565153 h 2661055"/>
              <a:gd name="connsiteX1956" fmla="*/ 155924 w 3485102"/>
              <a:gd name="connsiteY1956" fmla="*/ 1564582 h 2661055"/>
              <a:gd name="connsiteX1957" fmla="*/ 147828 w 3485102"/>
              <a:gd name="connsiteY1957" fmla="*/ 1577631 h 2661055"/>
              <a:gd name="connsiteX1958" fmla="*/ 147923 w 3485102"/>
              <a:gd name="connsiteY1958" fmla="*/ 1577631 h 2661055"/>
              <a:gd name="connsiteX1959" fmla="*/ 155924 w 3485102"/>
              <a:gd name="connsiteY1959" fmla="*/ 1574774 h 2661055"/>
              <a:gd name="connsiteX1960" fmla="*/ 155924 w 3485102"/>
              <a:gd name="connsiteY1960" fmla="*/ 1564582 h 2661055"/>
              <a:gd name="connsiteX1961" fmla="*/ 193548 w 3485102"/>
              <a:gd name="connsiteY1961" fmla="*/ 1564296 h 2661055"/>
              <a:gd name="connsiteX1962" fmla="*/ 193167 w 3485102"/>
              <a:gd name="connsiteY1962" fmla="*/ 1568011 h 2661055"/>
              <a:gd name="connsiteX1963" fmla="*/ 196025 w 3485102"/>
              <a:gd name="connsiteY1963" fmla="*/ 1564963 h 2661055"/>
              <a:gd name="connsiteX1964" fmla="*/ 196120 w 3485102"/>
              <a:gd name="connsiteY1964" fmla="*/ 1564963 h 2661055"/>
              <a:gd name="connsiteX1965" fmla="*/ 193548 w 3485102"/>
              <a:gd name="connsiteY1965" fmla="*/ 1564296 h 2661055"/>
              <a:gd name="connsiteX1966" fmla="*/ 210312 w 3485102"/>
              <a:gd name="connsiteY1966" fmla="*/ 1563439 h 2661055"/>
              <a:gd name="connsiteX1967" fmla="*/ 200882 w 3485102"/>
              <a:gd name="connsiteY1967" fmla="*/ 1569821 h 2661055"/>
              <a:gd name="connsiteX1968" fmla="*/ 197168 w 3485102"/>
              <a:gd name="connsiteY1968" fmla="*/ 1574297 h 2661055"/>
              <a:gd name="connsiteX1969" fmla="*/ 202121 w 3485102"/>
              <a:gd name="connsiteY1969" fmla="*/ 1572297 h 2661055"/>
              <a:gd name="connsiteX1970" fmla="*/ 207073 w 3485102"/>
              <a:gd name="connsiteY1970" fmla="*/ 1570106 h 2661055"/>
              <a:gd name="connsiteX1971" fmla="*/ 207169 w 3485102"/>
              <a:gd name="connsiteY1971" fmla="*/ 1570011 h 2661055"/>
              <a:gd name="connsiteX1972" fmla="*/ 210312 w 3485102"/>
              <a:gd name="connsiteY1972" fmla="*/ 1563439 h 2661055"/>
              <a:gd name="connsiteX1973" fmla="*/ 144304 w 3485102"/>
              <a:gd name="connsiteY1973" fmla="*/ 1563058 h 2661055"/>
              <a:gd name="connsiteX1974" fmla="*/ 143923 w 3485102"/>
              <a:gd name="connsiteY1974" fmla="*/ 1564487 h 2661055"/>
              <a:gd name="connsiteX1975" fmla="*/ 146414 w 3485102"/>
              <a:gd name="connsiteY1975" fmla="*/ 1566147 h 2661055"/>
              <a:gd name="connsiteX1976" fmla="*/ 146399 w 3485102"/>
              <a:gd name="connsiteY1976" fmla="*/ 1566201 h 2661055"/>
              <a:gd name="connsiteX1977" fmla="*/ 146495 w 3485102"/>
              <a:gd name="connsiteY1977" fmla="*/ 1566201 h 2661055"/>
              <a:gd name="connsiteX1978" fmla="*/ 146414 w 3485102"/>
              <a:gd name="connsiteY1978" fmla="*/ 1566147 h 2661055"/>
              <a:gd name="connsiteX1979" fmla="*/ 147066 w 3485102"/>
              <a:gd name="connsiteY1979" fmla="*/ 1563820 h 2661055"/>
              <a:gd name="connsiteX1980" fmla="*/ 144304 w 3485102"/>
              <a:gd name="connsiteY1980" fmla="*/ 1563058 h 2661055"/>
              <a:gd name="connsiteX1981" fmla="*/ 215456 w 3485102"/>
              <a:gd name="connsiteY1981" fmla="*/ 1562010 h 2661055"/>
              <a:gd name="connsiteX1982" fmla="*/ 214313 w 3485102"/>
              <a:gd name="connsiteY1982" fmla="*/ 1565439 h 2661055"/>
              <a:gd name="connsiteX1983" fmla="*/ 217075 w 3485102"/>
              <a:gd name="connsiteY1983" fmla="*/ 1562010 h 2661055"/>
              <a:gd name="connsiteX1984" fmla="*/ 215456 w 3485102"/>
              <a:gd name="connsiteY1984" fmla="*/ 1562010 h 2661055"/>
              <a:gd name="connsiteX1985" fmla="*/ 3371088 w 3485102"/>
              <a:gd name="connsiteY1985" fmla="*/ 1554771 h 2661055"/>
              <a:gd name="connsiteX1986" fmla="*/ 3369850 w 3485102"/>
              <a:gd name="connsiteY1986" fmla="*/ 1555057 h 2661055"/>
              <a:gd name="connsiteX1987" fmla="*/ 3369850 w 3485102"/>
              <a:gd name="connsiteY1987" fmla="*/ 1555152 h 2661055"/>
              <a:gd name="connsiteX1988" fmla="*/ 3369659 w 3485102"/>
              <a:gd name="connsiteY1988" fmla="*/ 1556009 h 2661055"/>
              <a:gd name="connsiteX1989" fmla="*/ 3370802 w 3485102"/>
              <a:gd name="connsiteY1989" fmla="*/ 1556390 h 2661055"/>
              <a:gd name="connsiteX1990" fmla="*/ 3371088 w 3485102"/>
              <a:gd name="connsiteY1990" fmla="*/ 1554771 h 2661055"/>
              <a:gd name="connsiteX1991" fmla="*/ 281940 w 3485102"/>
              <a:gd name="connsiteY1991" fmla="*/ 1554200 h 2661055"/>
              <a:gd name="connsiteX1992" fmla="*/ 283274 w 3485102"/>
              <a:gd name="connsiteY1992" fmla="*/ 1556105 h 2661055"/>
              <a:gd name="connsiteX1993" fmla="*/ 283750 w 3485102"/>
              <a:gd name="connsiteY1993" fmla="*/ 1555057 h 2661055"/>
              <a:gd name="connsiteX1994" fmla="*/ 281940 w 3485102"/>
              <a:gd name="connsiteY1994" fmla="*/ 1554200 h 2661055"/>
              <a:gd name="connsiteX1995" fmla="*/ 3244215 w 3485102"/>
              <a:gd name="connsiteY1995" fmla="*/ 1552009 h 2661055"/>
              <a:gd name="connsiteX1996" fmla="*/ 3244025 w 3485102"/>
              <a:gd name="connsiteY1996" fmla="*/ 1552199 h 2661055"/>
              <a:gd name="connsiteX1997" fmla="*/ 3244215 w 3485102"/>
              <a:gd name="connsiteY1997" fmla="*/ 1552199 h 2661055"/>
              <a:gd name="connsiteX1998" fmla="*/ 3244215 w 3485102"/>
              <a:gd name="connsiteY1998" fmla="*/ 1552009 h 2661055"/>
              <a:gd name="connsiteX1999" fmla="*/ 241459 w 3485102"/>
              <a:gd name="connsiteY1999" fmla="*/ 1548866 h 2661055"/>
              <a:gd name="connsiteX2000" fmla="*/ 240887 w 3485102"/>
              <a:gd name="connsiteY2000" fmla="*/ 1549056 h 2661055"/>
              <a:gd name="connsiteX2001" fmla="*/ 240983 w 3485102"/>
              <a:gd name="connsiteY2001" fmla="*/ 1549532 h 2661055"/>
              <a:gd name="connsiteX2002" fmla="*/ 241078 w 3485102"/>
              <a:gd name="connsiteY2002" fmla="*/ 1549532 h 2661055"/>
              <a:gd name="connsiteX2003" fmla="*/ 241459 w 3485102"/>
              <a:gd name="connsiteY2003" fmla="*/ 1548866 h 2661055"/>
              <a:gd name="connsiteX2004" fmla="*/ 276225 w 3485102"/>
              <a:gd name="connsiteY2004" fmla="*/ 1548389 h 2661055"/>
              <a:gd name="connsiteX2005" fmla="*/ 275654 w 3485102"/>
              <a:gd name="connsiteY2005" fmla="*/ 1551247 h 2661055"/>
              <a:gd name="connsiteX2006" fmla="*/ 278416 w 3485102"/>
              <a:gd name="connsiteY2006" fmla="*/ 1550104 h 2661055"/>
              <a:gd name="connsiteX2007" fmla="*/ 275844 w 3485102"/>
              <a:gd name="connsiteY2007" fmla="*/ 1552961 h 2661055"/>
              <a:gd name="connsiteX2008" fmla="*/ 275939 w 3485102"/>
              <a:gd name="connsiteY2008" fmla="*/ 1553057 h 2661055"/>
              <a:gd name="connsiteX2009" fmla="*/ 278987 w 3485102"/>
              <a:gd name="connsiteY2009" fmla="*/ 1551152 h 2661055"/>
              <a:gd name="connsiteX2010" fmla="*/ 278702 w 3485102"/>
              <a:gd name="connsiteY2010" fmla="*/ 1550009 h 2661055"/>
              <a:gd name="connsiteX2011" fmla="*/ 278416 w 3485102"/>
              <a:gd name="connsiteY2011" fmla="*/ 1550104 h 2661055"/>
              <a:gd name="connsiteX2012" fmla="*/ 278606 w 3485102"/>
              <a:gd name="connsiteY2012" fmla="*/ 1549913 h 2661055"/>
              <a:gd name="connsiteX2013" fmla="*/ 276225 w 3485102"/>
              <a:gd name="connsiteY2013" fmla="*/ 1548389 h 2661055"/>
              <a:gd name="connsiteX2014" fmla="*/ 196977 w 3485102"/>
              <a:gd name="connsiteY2014" fmla="*/ 1546675 h 2661055"/>
              <a:gd name="connsiteX2015" fmla="*/ 195453 w 3485102"/>
              <a:gd name="connsiteY2015" fmla="*/ 1548104 h 2661055"/>
              <a:gd name="connsiteX2016" fmla="*/ 189929 w 3485102"/>
              <a:gd name="connsiteY2016" fmla="*/ 1554104 h 2661055"/>
              <a:gd name="connsiteX2017" fmla="*/ 189071 w 3485102"/>
              <a:gd name="connsiteY2017" fmla="*/ 1548580 h 2661055"/>
              <a:gd name="connsiteX2018" fmla="*/ 187452 w 3485102"/>
              <a:gd name="connsiteY2018" fmla="*/ 1548389 h 2661055"/>
              <a:gd name="connsiteX2019" fmla="*/ 185928 w 3485102"/>
              <a:gd name="connsiteY2019" fmla="*/ 1550390 h 2661055"/>
              <a:gd name="connsiteX2020" fmla="*/ 186500 w 3485102"/>
              <a:gd name="connsiteY2020" fmla="*/ 1550104 h 2661055"/>
              <a:gd name="connsiteX2021" fmla="*/ 186309 w 3485102"/>
              <a:gd name="connsiteY2021" fmla="*/ 1551056 h 2661055"/>
              <a:gd name="connsiteX2022" fmla="*/ 185738 w 3485102"/>
              <a:gd name="connsiteY2022" fmla="*/ 1550580 h 2661055"/>
              <a:gd name="connsiteX2023" fmla="*/ 185547 w 3485102"/>
              <a:gd name="connsiteY2023" fmla="*/ 1550771 h 2661055"/>
              <a:gd name="connsiteX2024" fmla="*/ 176689 w 3485102"/>
              <a:gd name="connsiteY2024" fmla="*/ 1558962 h 2661055"/>
              <a:gd name="connsiteX2025" fmla="*/ 170402 w 3485102"/>
              <a:gd name="connsiteY2025" fmla="*/ 1563534 h 2661055"/>
              <a:gd name="connsiteX2026" fmla="*/ 160496 w 3485102"/>
              <a:gd name="connsiteY2026" fmla="*/ 1558867 h 2661055"/>
              <a:gd name="connsiteX2027" fmla="*/ 159922 w 3485102"/>
              <a:gd name="connsiteY2027" fmla="*/ 1558334 h 2661055"/>
              <a:gd name="connsiteX2028" fmla="*/ 159925 w 3485102"/>
              <a:gd name="connsiteY2028" fmla="*/ 1558295 h 2661055"/>
              <a:gd name="connsiteX2029" fmla="*/ 159897 w 3485102"/>
              <a:gd name="connsiteY2029" fmla="*/ 1558311 h 2661055"/>
              <a:gd name="connsiteX2030" fmla="*/ 156496 w 3485102"/>
              <a:gd name="connsiteY2030" fmla="*/ 1555152 h 2661055"/>
              <a:gd name="connsiteX2031" fmla="*/ 151352 w 3485102"/>
              <a:gd name="connsiteY2031" fmla="*/ 1558105 h 2661055"/>
              <a:gd name="connsiteX2032" fmla="*/ 155782 w 3485102"/>
              <a:gd name="connsiteY2032" fmla="*/ 1560522 h 2661055"/>
              <a:gd name="connsiteX2033" fmla="*/ 159897 w 3485102"/>
              <a:gd name="connsiteY2033" fmla="*/ 1558311 h 2661055"/>
              <a:gd name="connsiteX2034" fmla="*/ 159922 w 3485102"/>
              <a:gd name="connsiteY2034" fmla="*/ 1558334 h 2661055"/>
              <a:gd name="connsiteX2035" fmla="*/ 158877 w 3485102"/>
              <a:gd name="connsiteY2035" fmla="*/ 1571535 h 2661055"/>
              <a:gd name="connsiteX2036" fmla="*/ 180404 w 3485102"/>
              <a:gd name="connsiteY2036" fmla="*/ 1561629 h 2661055"/>
              <a:gd name="connsiteX2037" fmla="*/ 180308 w 3485102"/>
              <a:gd name="connsiteY2037" fmla="*/ 1561629 h 2661055"/>
              <a:gd name="connsiteX2038" fmla="*/ 188405 w 3485102"/>
              <a:gd name="connsiteY2038" fmla="*/ 1558962 h 2661055"/>
              <a:gd name="connsiteX2039" fmla="*/ 195167 w 3485102"/>
              <a:gd name="connsiteY2039" fmla="*/ 1555152 h 2661055"/>
              <a:gd name="connsiteX2040" fmla="*/ 196977 w 3485102"/>
              <a:gd name="connsiteY2040" fmla="*/ 1546675 h 2661055"/>
              <a:gd name="connsiteX2041" fmla="*/ 290322 w 3485102"/>
              <a:gd name="connsiteY2041" fmla="*/ 1543151 h 2661055"/>
              <a:gd name="connsiteX2042" fmla="*/ 289084 w 3485102"/>
              <a:gd name="connsiteY2042" fmla="*/ 1544579 h 2661055"/>
              <a:gd name="connsiteX2043" fmla="*/ 289655 w 3485102"/>
              <a:gd name="connsiteY2043" fmla="*/ 1544579 h 2661055"/>
              <a:gd name="connsiteX2044" fmla="*/ 290417 w 3485102"/>
              <a:gd name="connsiteY2044" fmla="*/ 1543246 h 2661055"/>
              <a:gd name="connsiteX2045" fmla="*/ 238982 w 3485102"/>
              <a:gd name="connsiteY2045" fmla="*/ 1540674 h 2661055"/>
              <a:gd name="connsiteX2046" fmla="*/ 238982 w 3485102"/>
              <a:gd name="connsiteY2046" fmla="*/ 1542484 h 2661055"/>
              <a:gd name="connsiteX2047" fmla="*/ 239173 w 3485102"/>
              <a:gd name="connsiteY2047" fmla="*/ 1543151 h 2661055"/>
              <a:gd name="connsiteX2048" fmla="*/ 241268 w 3485102"/>
              <a:gd name="connsiteY2048" fmla="*/ 1544198 h 2661055"/>
              <a:gd name="connsiteX2049" fmla="*/ 241649 w 3485102"/>
              <a:gd name="connsiteY2049" fmla="*/ 1542674 h 2661055"/>
              <a:gd name="connsiteX2050" fmla="*/ 238982 w 3485102"/>
              <a:gd name="connsiteY2050" fmla="*/ 1540674 h 2661055"/>
              <a:gd name="connsiteX2051" fmla="*/ 239268 w 3485102"/>
              <a:gd name="connsiteY2051" fmla="*/ 1537245 h 2661055"/>
              <a:gd name="connsiteX2052" fmla="*/ 237839 w 3485102"/>
              <a:gd name="connsiteY2052" fmla="*/ 1538674 h 2661055"/>
              <a:gd name="connsiteX2053" fmla="*/ 237839 w 3485102"/>
              <a:gd name="connsiteY2053" fmla="*/ 1538864 h 2661055"/>
              <a:gd name="connsiteX2054" fmla="*/ 239268 w 3485102"/>
              <a:gd name="connsiteY2054" fmla="*/ 1537245 h 2661055"/>
              <a:gd name="connsiteX2055" fmla="*/ 3225165 w 3485102"/>
              <a:gd name="connsiteY2055" fmla="*/ 1529720 h 2661055"/>
              <a:gd name="connsiteX2056" fmla="*/ 3225927 w 3485102"/>
              <a:gd name="connsiteY2056" fmla="*/ 1530673 h 2661055"/>
              <a:gd name="connsiteX2057" fmla="*/ 3231356 w 3485102"/>
              <a:gd name="connsiteY2057" fmla="*/ 1531435 h 2661055"/>
              <a:gd name="connsiteX2058" fmla="*/ 3234214 w 3485102"/>
              <a:gd name="connsiteY2058" fmla="*/ 1531054 h 2661055"/>
              <a:gd name="connsiteX2059" fmla="*/ 3234214 w 3485102"/>
              <a:gd name="connsiteY2059" fmla="*/ 1530768 h 2661055"/>
              <a:gd name="connsiteX2060" fmla="*/ 3234309 w 3485102"/>
              <a:gd name="connsiteY2060" fmla="*/ 1530768 h 2661055"/>
              <a:gd name="connsiteX2061" fmla="*/ 3225165 w 3485102"/>
              <a:gd name="connsiteY2061" fmla="*/ 1529720 h 2661055"/>
              <a:gd name="connsiteX2062" fmla="*/ 282988 w 3485102"/>
              <a:gd name="connsiteY2062" fmla="*/ 1526958 h 2661055"/>
              <a:gd name="connsiteX2063" fmla="*/ 282988 w 3485102"/>
              <a:gd name="connsiteY2063" fmla="*/ 1527625 h 2661055"/>
              <a:gd name="connsiteX2064" fmla="*/ 283845 w 3485102"/>
              <a:gd name="connsiteY2064" fmla="*/ 1526958 h 2661055"/>
              <a:gd name="connsiteX2065" fmla="*/ 282988 w 3485102"/>
              <a:gd name="connsiteY2065" fmla="*/ 1526958 h 2661055"/>
              <a:gd name="connsiteX2066" fmla="*/ 194596 w 3485102"/>
              <a:gd name="connsiteY2066" fmla="*/ 1521624 h 2661055"/>
              <a:gd name="connsiteX2067" fmla="*/ 194405 w 3485102"/>
              <a:gd name="connsiteY2067" fmla="*/ 1521815 h 2661055"/>
              <a:gd name="connsiteX2068" fmla="*/ 194914 w 3485102"/>
              <a:gd name="connsiteY2068" fmla="*/ 1521815 h 2661055"/>
              <a:gd name="connsiteX2069" fmla="*/ 195072 w 3485102"/>
              <a:gd name="connsiteY2069" fmla="*/ 1521910 h 2661055"/>
              <a:gd name="connsiteX2070" fmla="*/ 194977 w 3485102"/>
              <a:gd name="connsiteY2070" fmla="*/ 1521815 h 2661055"/>
              <a:gd name="connsiteX2071" fmla="*/ 194914 w 3485102"/>
              <a:gd name="connsiteY2071" fmla="*/ 1521815 h 2661055"/>
              <a:gd name="connsiteX2072" fmla="*/ 289941 w 3485102"/>
              <a:gd name="connsiteY2072" fmla="*/ 1521243 h 2661055"/>
              <a:gd name="connsiteX2073" fmla="*/ 289751 w 3485102"/>
              <a:gd name="connsiteY2073" fmla="*/ 1521910 h 2661055"/>
              <a:gd name="connsiteX2074" fmla="*/ 290322 w 3485102"/>
              <a:gd name="connsiteY2074" fmla="*/ 1522291 h 2661055"/>
              <a:gd name="connsiteX2075" fmla="*/ 290513 w 3485102"/>
              <a:gd name="connsiteY2075" fmla="*/ 1521624 h 2661055"/>
              <a:gd name="connsiteX2076" fmla="*/ 289941 w 3485102"/>
              <a:gd name="connsiteY2076" fmla="*/ 1521243 h 2661055"/>
              <a:gd name="connsiteX2077" fmla="*/ 293656 w 3485102"/>
              <a:gd name="connsiteY2077" fmla="*/ 1514480 h 2661055"/>
              <a:gd name="connsiteX2078" fmla="*/ 293561 w 3485102"/>
              <a:gd name="connsiteY2078" fmla="*/ 1514861 h 2661055"/>
              <a:gd name="connsiteX2079" fmla="*/ 293942 w 3485102"/>
              <a:gd name="connsiteY2079" fmla="*/ 1515433 h 2661055"/>
              <a:gd name="connsiteX2080" fmla="*/ 294608 w 3485102"/>
              <a:gd name="connsiteY2080" fmla="*/ 1514957 h 2661055"/>
              <a:gd name="connsiteX2081" fmla="*/ 294418 w 3485102"/>
              <a:gd name="connsiteY2081" fmla="*/ 1514766 h 2661055"/>
              <a:gd name="connsiteX2082" fmla="*/ 294037 w 3485102"/>
              <a:gd name="connsiteY2082" fmla="*/ 1514957 h 2661055"/>
              <a:gd name="connsiteX2083" fmla="*/ 293751 w 3485102"/>
              <a:gd name="connsiteY2083" fmla="*/ 1514480 h 2661055"/>
              <a:gd name="connsiteX2084" fmla="*/ 190500 w 3485102"/>
              <a:gd name="connsiteY2084" fmla="*/ 1512290 h 2661055"/>
              <a:gd name="connsiteX2085" fmla="*/ 189390 w 3485102"/>
              <a:gd name="connsiteY2085" fmla="*/ 1512475 h 2661055"/>
              <a:gd name="connsiteX2086" fmla="*/ 189452 w 3485102"/>
              <a:gd name="connsiteY2086" fmla="*/ 1512385 h 2661055"/>
              <a:gd name="connsiteX2087" fmla="*/ 189357 w 3485102"/>
              <a:gd name="connsiteY2087" fmla="*/ 1512480 h 2661055"/>
              <a:gd name="connsiteX2088" fmla="*/ 189390 w 3485102"/>
              <a:gd name="connsiteY2088" fmla="*/ 1512475 h 2661055"/>
              <a:gd name="connsiteX2089" fmla="*/ 187928 w 3485102"/>
              <a:gd name="connsiteY2089" fmla="*/ 1514576 h 2661055"/>
              <a:gd name="connsiteX2090" fmla="*/ 192500 w 3485102"/>
              <a:gd name="connsiteY2090" fmla="*/ 1514480 h 2661055"/>
              <a:gd name="connsiteX2091" fmla="*/ 190500 w 3485102"/>
              <a:gd name="connsiteY2091" fmla="*/ 1512290 h 2661055"/>
              <a:gd name="connsiteX2092" fmla="*/ 202597 w 3485102"/>
              <a:gd name="connsiteY2092" fmla="*/ 1510575 h 2661055"/>
              <a:gd name="connsiteX2093" fmla="*/ 198977 w 3485102"/>
              <a:gd name="connsiteY2093" fmla="*/ 1512861 h 2661055"/>
              <a:gd name="connsiteX2094" fmla="*/ 199549 w 3485102"/>
              <a:gd name="connsiteY2094" fmla="*/ 1513909 h 2661055"/>
              <a:gd name="connsiteX2095" fmla="*/ 199454 w 3485102"/>
              <a:gd name="connsiteY2095" fmla="*/ 1514004 h 2661055"/>
              <a:gd name="connsiteX2096" fmla="*/ 203359 w 3485102"/>
              <a:gd name="connsiteY2096" fmla="*/ 1512194 h 2661055"/>
              <a:gd name="connsiteX2097" fmla="*/ 202597 w 3485102"/>
              <a:gd name="connsiteY2097" fmla="*/ 1510575 h 2661055"/>
              <a:gd name="connsiteX2098" fmla="*/ 3128105 w 3485102"/>
              <a:gd name="connsiteY2098" fmla="*/ 1509242 h 2661055"/>
              <a:gd name="connsiteX2099" fmla="*/ 3125343 w 3485102"/>
              <a:gd name="connsiteY2099" fmla="*/ 1511432 h 2661055"/>
              <a:gd name="connsiteX2100" fmla="*/ 3125438 w 3485102"/>
              <a:gd name="connsiteY2100" fmla="*/ 1512290 h 2661055"/>
              <a:gd name="connsiteX2101" fmla="*/ 3136487 w 3485102"/>
              <a:gd name="connsiteY2101" fmla="*/ 1510385 h 2661055"/>
              <a:gd name="connsiteX2102" fmla="*/ 3128105 w 3485102"/>
              <a:gd name="connsiteY2102" fmla="*/ 1509242 h 2661055"/>
              <a:gd name="connsiteX2103" fmla="*/ 279654 w 3485102"/>
              <a:gd name="connsiteY2103" fmla="*/ 1508575 h 2661055"/>
              <a:gd name="connsiteX2104" fmla="*/ 278892 w 3485102"/>
              <a:gd name="connsiteY2104" fmla="*/ 1509337 h 2661055"/>
              <a:gd name="connsiteX2105" fmla="*/ 278797 w 3485102"/>
              <a:gd name="connsiteY2105" fmla="*/ 1509432 h 2661055"/>
              <a:gd name="connsiteX2106" fmla="*/ 275654 w 3485102"/>
              <a:gd name="connsiteY2106" fmla="*/ 1512575 h 2661055"/>
              <a:gd name="connsiteX2107" fmla="*/ 275844 w 3485102"/>
              <a:gd name="connsiteY2107" fmla="*/ 1512575 h 2661055"/>
              <a:gd name="connsiteX2108" fmla="*/ 278797 w 3485102"/>
              <a:gd name="connsiteY2108" fmla="*/ 1509527 h 2661055"/>
              <a:gd name="connsiteX2109" fmla="*/ 279178 w 3485102"/>
              <a:gd name="connsiteY2109" fmla="*/ 1511337 h 2661055"/>
              <a:gd name="connsiteX2110" fmla="*/ 281559 w 3485102"/>
              <a:gd name="connsiteY2110" fmla="*/ 1510766 h 2661055"/>
              <a:gd name="connsiteX2111" fmla="*/ 281559 w 3485102"/>
              <a:gd name="connsiteY2111" fmla="*/ 1510670 h 2661055"/>
              <a:gd name="connsiteX2112" fmla="*/ 281940 w 3485102"/>
              <a:gd name="connsiteY2112" fmla="*/ 1508956 h 2661055"/>
              <a:gd name="connsiteX2113" fmla="*/ 279749 w 3485102"/>
              <a:gd name="connsiteY2113" fmla="*/ 1508575 h 2661055"/>
              <a:gd name="connsiteX2114" fmla="*/ 279654 w 3485102"/>
              <a:gd name="connsiteY2114" fmla="*/ 1508575 h 2661055"/>
              <a:gd name="connsiteX2115" fmla="*/ 3150965 w 3485102"/>
              <a:gd name="connsiteY2115" fmla="*/ 1505241 h 2661055"/>
              <a:gd name="connsiteX2116" fmla="*/ 3143536 w 3485102"/>
              <a:gd name="connsiteY2116" fmla="*/ 1508289 h 2661055"/>
              <a:gd name="connsiteX2117" fmla="*/ 3143917 w 3485102"/>
              <a:gd name="connsiteY2117" fmla="*/ 1509623 h 2661055"/>
              <a:gd name="connsiteX2118" fmla="*/ 3150965 w 3485102"/>
              <a:gd name="connsiteY2118" fmla="*/ 1505241 h 2661055"/>
              <a:gd name="connsiteX2119" fmla="*/ 3177254 w 3485102"/>
              <a:gd name="connsiteY2119" fmla="*/ 1504003 h 2661055"/>
              <a:gd name="connsiteX2120" fmla="*/ 3171730 w 3485102"/>
              <a:gd name="connsiteY2120" fmla="*/ 1507432 h 2661055"/>
              <a:gd name="connsiteX2121" fmla="*/ 3176112 w 3485102"/>
              <a:gd name="connsiteY2121" fmla="*/ 1506956 h 2661055"/>
              <a:gd name="connsiteX2122" fmla="*/ 3177254 w 3485102"/>
              <a:gd name="connsiteY2122" fmla="*/ 1504003 h 2661055"/>
              <a:gd name="connsiteX2123" fmla="*/ 3221641 w 3485102"/>
              <a:gd name="connsiteY2123" fmla="*/ 1502860 h 2661055"/>
              <a:gd name="connsiteX2124" fmla="*/ 3221546 w 3485102"/>
              <a:gd name="connsiteY2124" fmla="*/ 1504384 h 2661055"/>
              <a:gd name="connsiteX2125" fmla="*/ 3221118 w 3485102"/>
              <a:gd name="connsiteY2125" fmla="*/ 1504501 h 2661055"/>
              <a:gd name="connsiteX2126" fmla="*/ 3220783 w 3485102"/>
              <a:gd name="connsiteY2126" fmla="*/ 1504289 h 2661055"/>
              <a:gd name="connsiteX2127" fmla="*/ 3220679 w 3485102"/>
              <a:gd name="connsiteY2127" fmla="*/ 1503519 h 2661055"/>
              <a:gd name="connsiteX2128" fmla="*/ 227648 w 3485102"/>
              <a:gd name="connsiteY2128" fmla="*/ 1500383 h 2661055"/>
              <a:gd name="connsiteX2129" fmla="*/ 218123 w 3485102"/>
              <a:gd name="connsiteY2129" fmla="*/ 1512004 h 2661055"/>
              <a:gd name="connsiteX2130" fmla="*/ 213646 w 3485102"/>
              <a:gd name="connsiteY2130" fmla="*/ 1516671 h 2661055"/>
              <a:gd name="connsiteX2131" fmla="*/ 208598 w 3485102"/>
              <a:gd name="connsiteY2131" fmla="*/ 1519148 h 2661055"/>
              <a:gd name="connsiteX2132" fmla="*/ 212217 w 3485102"/>
              <a:gd name="connsiteY2132" fmla="*/ 1520100 h 2661055"/>
              <a:gd name="connsiteX2133" fmla="*/ 220123 w 3485102"/>
              <a:gd name="connsiteY2133" fmla="*/ 1513909 h 2661055"/>
              <a:gd name="connsiteX2134" fmla="*/ 220218 w 3485102"/>
              <a:gd name="connsiteY2134" fmla="*/ 1513814 h 2661055"/>
              <a:gd name="connsiteX2135" fmla="*/ 222790 w 3485102"/>
              <a:gd name="connsiteY2135" fmla="*/ 1514766 h 2661055"/>
              <a:gd name="connsiteX2136" fmla="*/ 223076 w 3485102"/>
              <a:gd name="connsiteY2136" fmla="*/ 1514480 h 2661055"/>
              <a:gd name="connsiteX2137" fmla="*/ 229553 w 3485102"/>
              <a:gd name="connsiteY2137" fmla="*/ 1504670 h 2661055"/>
              <a:gd name="connsiteX2138" fmla="*/ 227648 w 3485102"/>
              <a:gd name="connsiteY2138" fmla="*/ 1500383 h 2661055"/>
              <a:gd name="connsiteX2139" fmla="*/ 274225 w 3485102"/>
              <a:gd name="connsiteY2139" fmla="*/ 1498955 h 2661055"/>
              <a:gd name="connsiteX2140" fmla="*/ 272320 w 3485102"/>
              <a:gd name="connsiteY2140" fmla="*/ 1500288 h 2661055"/>
              <a:gd name="connsiteX2141" fmla="*/ 272320 w 3485102"/>
              <a:gd name="connsiteY2141" fmla="*/ 1499812 h 2661055"/>
              <a:gd name="connsiteX2142" fmla="*/ 264700 w 3485102"/>
              <a:gd name="connsiteY2142" fmla="*/ 1507241 h 2661055"/>
              <a:gd name="connsiteX2143" fmla="*/ 264700 w 3485102"/>
              <a:gd name="connsiteY2143" fmla="*/ 1507337 h 2661055"/>
              <a:gd name="connsiteX2144" fmla="*/ 274225 w 3485102"/>
              <a:gd name="connsiteY2144" fmla="*/ 1498955 h 2661055"/>
              <a:gd name="connsiteX2145" fmla="*/ 312134 w 3485102"/>
              <a:gd name="connsiteY2145" fmla="*/ 1496478 h 2661055"/>
              <a:gd name="connsiteX2146" fmla="*/ 311563 w 3485102"/>
              <a:gd name="connsiteY2146" fmla="*/ 1496764 h 2661055"/>
              <a:gd name="connsiteX2147" fmla="*/ 312039 w 3485102"/>
              <a:gd name="connsiteY2147" fmla="*/ 1496764 h 2661055"/>
              <a:gd name="connsiteX2148" fmla="*/ 312134 w 3485102"/>
              <a:gd name="connsiteY2148" fmla="*/ 1496573 h 2661055"/>
              <a:gd name="connsiteX2149" fmla="*/ 3203734 w 3485102"/>
              <a:gd name="connsiteY2149" fmla="*/ 1494573 h 2661055"/>
              <a:gd name="connsiteX2150" fmla="*/ 3203067 w 3485102"/>
              <a:gd name="connsiteY2150" fmla="*/ 1495049 h 2661055"/>
              <a:gd name="connsiteX2151" fmla="*/ 3208211 w 3485102"/>
              <a:gd name="connsiteY2151" fmla="*/ 1494764 h 2661055"/>
              <a:gd name="connsiteX2152" fmla="*/ 3203734 w 3485102"/>
              <a:gd name="connsiteY2152" fmla="*/ 1494573 h 2661055"/>
              <a:gd name="connsiteX2153" fmla="*/ 3231642 w 3485102"/>
              <a:gd name="connsiteY2153" fmla="*/ 1492859 h 2661055"/>
              <a:gd name="connsiteX2154" fmla="*/ 3235262 w 3485102"/>
              <a:gd name="connsiteY2154" fmla="*/ 1493621 h 2661055"/>
              <a:gd name="connsiteX2155" fmla="*/ 3234690 w 3485102"/>
              <a:gd name="connsiteY2155" fmla="*/ 1493144 h 2661055"/>
              <a:gd name="connsiteX2156" fmla="*/ 3231642 w 3485102"/>
              <a:gd name="connsiteY2156" fmla="*/ 1492859 h 2661055"/>
              <a:gd name="connsiteX2157" fmla="*/ 222314 w 3485102"/>
              <a:gd name="connsiteY2157" fmla="*/ 1482476 h 2661055"/>
              <a:gd name="connsiteX2158" fmla="*/ 222314 w 3485102"/>
              <a:gd name="connsiteY2158" fmla="*/ 1482572 h 2661055"/>
              <a:gd name="connsiteX2159" fmla="*/ 222409 w 3485102"/>
              <a:gd name="connsiteY2159" fmla="*/ 1482572 h 2661055"/>
              <a:gd name="connsiteX2160" fmla="*/ 236315 w 3485102"/>
              <a:gd name="connsiteY2160" fmla="*/ 1482191 h 2661055"/>
              <a:gd name="connsiteX2161" fmla="*/ 235077 w 3485102"/>
              <a:gd name="connsiteY2161" fmla="*/ 1483048 h 2661055"/>
              <a:gd name="connsiteX2162" fmla="*/ 233458 w 3485102"/>
              <a:gd name="connsiteY2162" fmla="*/ 1485334 h 2661055"/>
              <a:gd name="connsiteX2163" fmla="*/ 233458 w 3485102"/>
              <a:gd name="connsiteY2163" fmla="*/ 1485429 h 2661055"/>
              <a:gd name="connsiteX2164" fmla="*/ 233458 w 3485102"/>
              <a:gd name="connsiteY2164" fmla="*/ 1486572 h 2661055"/>
              <a:gd name="connsiteX2165" fmla="*/ 236601 w 3485102"/>
              <a:gd name="connsiteY2165" fmla="*/ 1484096 h 2661055"/>
              <a:gd name="connsiteX2166" fmla="*/ 236315 w 3485102"/>
              <a:gd name="connsiteY2166" fmla="*/ 1482191 h 2661055"/>
              <a:gd name="connsiteX2167" fmla="*/ 225838 w 3485102"/>
              <a:gd name="connsiteY2167" fmla="*/ 1475428 h 2661055"/>
              <a:gd name="connsiteX2168" fmla="*/ 223361 w 3485102"/>
              <a:gd name="connsiteY2168" fmla="*/ 1478381 h 2661055"/>
              <a:gd name="connsiteX2169" fmla="*/ 225647 w 3485102"/>
              <a:gd name="connsiteY2169" fmla="*/ 1479809 h 2661055"/>
              <a:gd name="connsiteX2170" fmla="*/ 225647 w 3485102"/>
              <a:gd name="connsiteY2170" fmla="*/ 1479714 h 2661055"/>
              <a:gd name="connsiteX2171" fmla="*/ 225838 w 3485102"/>
              <a:gd name="connsiteY2171" fmla="*/ 1475428 h 2661055"/>
              <a:gd name="connsiteX2172" fmla="*/ 226600 w 3485102"/>
              <a:gd name="connsiteY2172" fmla="*/ 1474190 h 2661055"/>
              <a:gd name="connsiteX2173" fmla="*/ 226219 w 3485102"/>
              <a:gd name="connsiteY2173" fmla="*/ 1475047 h 2661055"/>
              <a:gd name="connsiteX2174" fmla="*/ 228029 w 3485102"/>
              <a:gd name="connsiteY2174" fmla="*/ 1474285 h 2661055"/>
              <a:gd name="connsiteX2175" fmla="*/ 226600 w 3485102"/>
              <a:gd name="connsiteY2175" fmla="*/ 1474190 h 2661055"/>
              <a:gd name="connsiteX2176" fmla="*/ 254127 w 3485102"/>
              <a:gd name="connsiteY2176" fmla="*/ 1471427 h 2661055"/>
              <a:gd name="connsiteX2177" fmla="*/ 253175 w 3485102"/>
              <a:gd name="connsiteY2177" fmla="*/ 1475523 h 2661055"/>
              <a:gd name="connsiteX2178" fmla="*/ 253936 w 3485102"/>
              <a:gd name="connsiteY2178" fmla="*/ 1474475 h 2661055"/>
              <a:gd name="connsiteX2179" fmla="*/ 253936 w 3485102"/>
              <a:gd name="connsiteY2179" fmla="*/ 1474571 h 2661055"/>
              <a:gd name="connsiteX2180" fmla="*/ 255365 w 3485102"/>
              <a:gd name="connsiteY2180" fmla="*/ 1471427 h 2661055"/>
              <a:gd name="connsiteX2181" fmla="*/ 254127 w 3485102"/>
              <a:gd name="connsiteY2181" fmla="*/ 1471427 h 2661055"/>
              <a:gd name="connsiteX2182" fmla="*/ 251079 w 3485102"/>
              <a:gd name="connsiteY2182" fmla="*/ 1471427 h 2661055"/>
              <a:gd name="connsiteX2183" fmla="*/ 247650 w 3485102"/>
              <a:gd name="connsiteY2183" fmla="*/ 1471713 h 2661055"/>
              <a:gd name="connsiteX2184" fmla="*/ 245269 w 3485102"/>
              <a:gd name="connsiteY2184" fmla="*/ 1472094 h 2661055"/>
              <a:gd name="connsiteX2185" fmla="*/ 243650 w 3485102"/>
              <a:gd name="connsiteY2185" fmla="*/ 1474761 h 2661055"/>
              <a:gd name="connsiteX2186" fmla="*/ 244126 w 3485102"/>
              <a:gd name="connsiteY2186" fmla="*/ 1477142 h 2661055"/>
              <a:gd name="connsiteX2187" fmla="*/ 243269 w 3485102"/>
              <a:gd name="connsiteY2187" fmla="*/ 1477333 h 2661055"/>
              <a:gd name="connsiteX2188" fmla="*/ 243459 w 3485102"/>
              <a:gd name="connsiteY2188" fmla="*/ 1478190 h 2661055"/>
              <a:gd name="connsiteX2189" fmla="*/ 244221 w 3485102"/>
              <a:gd name="connsiteY2189" fmla="*/ 1477333 h 2661055"/>
              <a:gd name="connsiteX2190" fmla="*/ 244221 w 3485102"/>
              <a:gd name="connsiteY2190" fmla="*/ 1477238 h 2661055"/>
              <a:gd name="connsiteX2191" fmla="*/ 244411 w 3485102"/>
              <a:gd name="connsiteY2191" fmla="*/ 1477238 h 2661055"/>
              <a:gd name="connsiteX2192" fmla="*/ 244316 w 3485102"/>
              <a:gd name="connsiteY2192" fmla="*/ 1477428 h 2661055"/>
              <a:gd name="connsiteX2193" fmla="*/ 246317 w 3485102"/>
              <a:gd name="connsiteY2193" fmla="*/ 1477238 h 2661055"/>
              <a:gd name="connsiteX2194" fmla="*/ 247460 w 3485102"/>
              <a:gd name="connsiteY2194" fmla="*/ 1475809 h 2661055"/>
              <a:gd name="connsiteX2195" fmla="*/ 250793 w 3485102"/>
              <a:gd name="connsiteY2195" fmla="*/ 1471713 h 2661055"/>
              <a:gd name="connsiteX2196" fmla="*/ 251079 w 3485102"/>
              <a:gd name="connsiteY2196" fmla="*/ 1471713 h 2661055"/>
              <a:gd name="connsiteX2197" fmla="*/ 250889 w 3485102"/>
              <a:gd name="connsiteY2197" fmla="*/ 1471999 h 2661055"/>
              <a:gd name="connsiteX2198" fmla="*/ 247650 w 3485102"/>
              <a:gd name="connsiteY2198" fmla="*/ 1475904 h 2661055"/>
              <a:gd name="connsiteX2199" fmla="*/ 246602 w 3485102"/>
              <a:gd name="connsiteY2199" fmla="*/ 1477142 h 2661055"/>
              <a:gd name="connsiteX2200" fmla="*/ 247936 w 3485102"/>
              <a:gd name="connsiteY2200" fmla="*/ 1477047 h 2661055"/>
              <a:gd name="connsiteX2201" fmla="*/ 247936 w 3485102"/>
              <a:gd name="connsiteY2201" fmla="*/ 1477142 h 2661055"/>
              <a:gd name="connsiteX2202" fmla="*/ 251460 w 3485102"/>
              <a:gd name="connsiteY2202" fmla="*/ 1471618 h 2661055"/>
              <a:gd name="connsiteX2203" fmla="*/ 251079 w 3485102"/>
              <a:gd name="connsiteY2203" fmla="*/ 1471618 h 2661055"/>
              <a:gd name="connsiteX2204" fmla="*/ 251079 w 3485102"/>
              <a:gd name="connsiteY2204" fmla="*/ 1471427 h 2661055"/>
              <a:gd name="connsiteX2205" fmla="*/ 237554 w 3485102"/>
              <a:gd name="connsiteY2205" fmla="*/ 1451425 h 2661055"/>
              <a:gd name="connsiteX2206" fmla="*/ 237468 w 3485102"/>
              <a:gd name="connsiteY2206" fmla="*/ 1451555 h 2661055"/>
              <a:gd name="connsiteX2207" fmla="*/ 235458 w 3485102"/>
              <a:gd name="connsiteY2207" fmla="*/ 1452377 h 2661055"/>
              <a:gd name="connsiteX2208" fmla="*/ 234886 w 3485102"/>
              <a:gd name="connsiteY2208" fmla="*/ 1453425 h 2661055"/>
              <a:gd name="connsiteX2209" fmla="*/ 232696 w 3485102"/>
              <a:gd name="connsiteY2209" fmla="*/ 1456949 h 2661055"/>
              <a:gd name="connsiteX2210" fmla="*/ 234410 w 3485102"/>
              <a:gd name="connsiteY2210" fmla="*/ 1456187 h 2661055"/>
              <a:gd name="connsiteX2211" fmla="*/ 237468 w 3485102"/>
              <a:gd name="connsiteY2211" fmla="*/ 1451555 h 2661055"/>
              <a:gd name="connsiteX2212" fmla="*/ 237554 w 3485102"/>
              <a:gd name="connsiteY2212" fmla="*/ 1451520 h 2661055"/>
              <a:gd name="connsiteX2213" fmla="*/ 252317 w 3485102"/>
              <a:gd name="connsiteY2213" fmla="*/ 1449901 h 2661055"/>
              <a:gd name="connsiteX2214" fmla="*/ 248984 w 3485102"/>
              <a:gd name="connsiteY2214" fmla="*/ 1450949 h 2661055"/>
              <a:gd name="connsiteX2215" fmla="*/ 240316 w 3485102"/>
              <a:gd name="connsiteY2215" fmla="*/ 1455140 h 2661055"/>
              <a:gd name="connsiteX2216" fmla="*/ 228791 w 3485102"/>
              <a:gd name="connsiteY2216" fmla="*/ 1469713 h 2661055"/>
              <a:gd name="connsiteX2217" fmla="*/ 228600 w 3485102"/>
              <a:gd name="connsiteY2217" fmla="*/ 1469999 h 2661055"/>
              <a:gd name="connsiteX2218" fmla="*/ 230124 w 3485102"/>
              <a:gd name="connsiteY2218" fmla="*/ 1469999 h 2661055"/>
              <a:gd name="connsiteX2219" fmla="*/ 227933 w 3485102"/>
              <a:gd name="connsiteY2219" fmla="*/ 1471142 h 2661055"/>
              <a:gd name="connsiteX2220" fmla="*/ 227933 w 3485102"/>
              <a:gd name="connsiteY2220" fmla="*/ 1471046 h 2661055"/>
              <a:gd name="connsiteX2221" fmla="*/ 227362 w 3485102"/>
              <a:gd name="connsiteY2221" fmla="*/ 1472094 h 2661055"/>
              <a:gd name="connsiteX2222" fmla="*/ 230315 w 3485102"/>
              <a:gd name="connsiteY2222" fmla="*/ 1471046 h 2661055"/>
              <a:gd name="connsiteX2223" fmla="*/ 230505 w 3485102"/>
              <a:gd name="connsiteY2223" fmla="*/ 1469999 h 2661055"/>
              <a:gd name="connsiteX2224" fmla="*/ 233648 w 3485102"/>
              <a:gd name="connsiteY2224" fmla="*/ 1468189 h 2661055"/>
              <a:gd name="connsiteX2225" fmla="*/ 234601 w 3485102"/>
              <a:gd name="connsiteY2225" fmla="*/ 1470475 h 2661055"/>
              <a:gd name="connsiteX2226" fmla="*/ 237458 w 3485102"/>
              <a:gd name="connsiteY2226" fmla="*/ 1467332 h 2661055"/>
              <a:gd name="connsiteX2227" fmla="*/ 238411 w 3485102"/>
              <a:gd name="connsiteY2227" fmla="*/ 1464379 h 2661055"/>
              <a:gd name="connsiteX2228" fmla="*/ 241173 w 3485102"/>
              <a:gd name="connsiteY2228" fmla="*/ 1462950 h 2661055"/>
              <a:gd name="connsiteX2229" fmla="*/ 246221 w 3485102"/>
              <a:gd name="connsiteY2229" fmla="*/ 1457140 h 2661055"/>
              <a:gd name="connsiteX2230" fmla="*/ 248222 w 3485102"/>
              <a:gd name="connsiteY2230" fmla="*/ 1454949 h 2661055"/>
              <a:gd name="connsiteX2231" fmla="*/ 248031 w 3485102"/>
              <a:gd name="connsiteY2231" fmla="*/ 1454949 h 2661055"/>
              <a:gd name="connsiteX2232" fmla="*/ 252317 w 3485102"/>
              <a:gd name="connsiteY2232" fmla="*/ 1449901 h 2661055"/>
              <a:gd name="connsiteX2233" fmla="*/ 3283077 w 3485102"/>
              <a:gd name="connsiteY2233" fmla="*/ 1443233 h 2661055"/>
              <a:gd name="connsiteX2234" fmla="*/ 3282947 w 3485102"/>
              <a:gd name="connsiteY2234" fmla="*/ 1443340 h 2661055"/>
              <a:gd name="connsiteX2235" fmla="*/ 3280791 w 3485102"/>
              <a:gd name="connsiteY2235" fmla="*/ 1443519 h 2661055"/>
              <a:gd name="connsiteX2236" fmla="*/ 3280982 w 3485102"/>
              <a:gd name="connsiteY2236" fmla="*/ 1444948 h 2661055"/>
              <a:gd name="connsiteX2237" fmla="*/ 3282947 w 3485102"/>
              <a:gd name="connsiteY2237" fmla="*/ 1443340 h 2661055"/>
              <a:gd name="connsiteX2238" fmla="*/ 3283077 w 3485102"/>
              <a:gd name="connsiteY2238" fmla="*/ 1443329 h 2661055"/>
              <a:gd name="connsiteX2239" fmla="*/ 257747 w 3485102"/>
              <a:gd name="connsiteY2239" fmla="*/ 1438947 h 2661055"/>
              <a:gd name="connsiteX2240" fmla="*/ 253460 w 3485102"/>
              <a:gd name="connsiteY2240" fmla="*/ 1442948 h 2661055"/>
              <a:gd name="connsiteX2241" fmla="*/ 251270 w 3485102"/>
              <a:gd name="connsiteY2241" fmla="*/ 1445138 h 2661055"/>
              <a:gd name="connsiteX2242" fmla="*/ 252698 w 3485102"/>
              <a:gd name="connsiteY2242" fmla="*/ 1445710 h 2661055"/>
              <a:gd name="connsiteX2243" fmla="*/ 255450 w 3485102"/>
              <a:gd name="connsiteY2243" fmla="*/ 1446564 h 2661055"/>
              <a:gd name="connsiteX2244" fmla="*/ 255365 w 3485102"/>
              <a:gd name="connsiteY2244" fmla="*/ 1446662 h 2661055"/>
              <a:gd name="connsiteX2245" fmla="*/ 255461 w 3485102"/>
              <a:gd name="connsiteY2245" fmla="*/ 1446567 h 2661055"/>
              <a:gd name="connsiteX2246" fmla="*/ 255450 w 3485102"/>
              <a:gd name="connsiteY2246" fmla="*/ 1446564 h 2661055"/>
              <a:gd name="connsiteX2247" fmla="*/ 261557 w 3485102"/>
              <a:gd name="connsiteY2247" fmla="*/ 1439423 h 2661055"/>
              <a:gd name="connsiteX2248" fmla="*/ 257747 w 3485102"/>
              <a:gd name="connsiteY2248" fmla="*/ 1438947 h 2661055"/>
              <a:gd name="connsiteX2249" fmla="*/ 268034 w 3485102"/>
              <a:gd name="connsiteY2249" fmla="*/ 1429708 h 2661055"/>
              <a:gd name="connsiteX2250" fmla="*/ 264700 w 3485102"/>
              <a:gd name="connsiteY2250" fmla="*/ 1431803 h 2661055"/>
              <a:gd name="connsiteX2251" fmla="*/ 263462 w 3485102"/>
              <a:gd name="connsiteY2251" fmla="*/ 1433232 h 2661055"/>
              <a:gd name="connsiteX2252" fmla="*/ 266891 w 3485102"/>
              <a:gd name="connsiteY2252" fmla="*/ 1431803 h 2661055"/>
              <a:gd name="connsiteX2253" fmla="*/ 268034 w 3485102"/>
              <a:gd name="connsiteY2253" fmla="*/ 1429708 h 2661055"/>
              <a:gd name="connsiteX2254" fmla="*/ 254222 w 3485102"/>
              <a:gd name="connsiteY2254" fmla="*/ 1427231 h 2661055"/>
              <a:gd name="connsiteX2255" fmla="*/ 254127 w 3485102"/>
              <a:gd name="connsiteY2255" fmla="*/ 1427327 h 2661055"/>
              <a:gd name="connsiteX2256" fmla="*/ 253936 w 3485102"/>
              <a:gd name="connsiteY2256" fmla="*/ 1427327 h 2661055"/>
              <a:gd name="connsiteX2257" fmla="*/ 253936 w 3485102"/>
              <a:gd name="connsiteY2257" fmla="*/ 1427517 h 2661055"/>
              <a:gd name="connsiteX2258" fmla="*/ 251841 w 3485102"/>
              <a:gd name="connsiteY2258" fmla="*/ 1428755 h 2661055"/>
              <a:gd name="connsiteX2259" fmla="*/ 251270 w 3485102"/>
              <a:gd name="connsiteY2259" fmla="*/ 1430565 h 2661055"/>
              <a:gd name="connsiteX2260" fmla="*/ 254222 w 3485102"/>
              <a:gd name="connsiteY2260" fmla="*/ 1427231 h 2661055"/>
              <a:gd name="connsiteX2261" fmla="*/ 251651 w 3485102"/>
              <a:gd name="connsiteY2261" fmla="*/ 1411991 h 2661055"/>
              <a:gd name="connsiteX2262" fmla="*/ 251555 w 3485102"/>
              <a:gd name="connsiteY2262" fmla="*/ 1412087 h 2661055"/>
              <a:gd name="connsiteX2263" fmla="*/ 245555 w 3485102"/>
              <a:gd name="connsiteY2263" fmla="*/ 1423421 h 2661055"/>
              <a:gd name="connsiteX2264" fmla="*/ 236315 w 3485102"/>
              <a:gd name="connsiteY2264" fmla="*/ 1428279 h 2661055"/>
              <a:gd name="connsiteX2265" fmla="*/ 220218 w 3485102"/>
              <a:gd name="connsiteY2265" fmla="*/ 1433232 h 2661055"/>
              <a:gd name="connsiteX2266" fmla="*/ 204788 w 3485102"/>
              <a:gd name="connsiteY2266" fmla="*/ 1449901 h 2661055"/>
              <a:gd name="connsiteX2267" fmla="*/ 197834 w 3485102"/>
              <a:gd name="connsiteY2267" fmla="*/ 1473999 h 2661055"/>
              <a:gd name="connsiteX2268" fmla="*/ 194215 w 3485102"/>
              <a:gd name="connsiteY2268" fmla="*/ 1474571 h 2661055"/>
              <a:gd name="connsiteX2269" fmla="*/ 193929 w 3485102"/>
              <a:gd name="connsiteY2269" fmla="*/ 1474856 h 2661055"/>
              <a:gd name="connsiteX2270" fmla="*/ 190119 w 3485102"/>
              <a:gd name="connsiteY2270" fmla="*/ 1483810 h 2661055"/>
              <a:gd name="connsiteX2271" fmla="*/ 192500 w 3485102"/>
              <a:gd name="connsiteY2271" fmla="*/ 1487048 h 2661055"/>
              <a:gd name="connsiteX2272" fmla="*/ 190405 w 3485102"/>
              <a:gd name="connsiteY2272" fmla="*/ 1495145 h 2661055"/>
              <a:gd name="connsiteX2273" fmla="*/ 195358 w 3485102"/>
              <a:gd name="connsiteY2273" fmla="*/ 1501050 h 2661055"/>
              <a:gd name="connsiteX2274" fmla="*/ 195167 w 3485102"/>
              <a:gd name="connsiteY2274" fmla="*/ 1503336 h 2661055"/>
              <a:gd name="connsiteX2275" fmla="*/ 193453 w 3485102"/>
              <a:gd name="connsiteY2275" fmla="*/ 1506003 h 2661055"/>
              <a:gd name="connsiteX2276" fmla="*/ 197548 w 3485102"/>
              <a:gd name="connsiteY2276" fmla="*/ 1505336 h 2661055"/>
              <a:gd name="connsiteX2277" fmla="*/ 200406 w 3485102"/>
              <a:gd name="connsiteY2277" fmla="*/ 1504384 h 2661055"/>
              <a:gd name="connsiteX2278" fmla="*/ 207931 w 3485102"/>
              <a:gd name="connsiteY2278" fmla="*/ 1501622 h 2661055"/>
              <a:gd name="connsiteX2279" fmla="*/ 205169 w 3485102"/>
              <a:gd name="connsiteY2279" fmla="*/ 1514671 h 2661055"/>
              <a:gd name="connsiteX2280" fmla="*/ 203454 w 3485102"/>
              <a:gd name="connsiteY2280" fmla="*/ 1515528 h 2661055"/>
              <a:gd name="connsiteX2281" fmla="*/ 202883 w 3485102"/>
              <a:gd name="connsiteY2281" fmla="*/ 1516195 h 2661055"/>
              <a:gd name="connsiteX2282" fmla="*/ 202502 w 3485102"/>
              <a:gd name="connsiteY2282" fmla="*/ 1517624 h 2661055"/>
              <a:gd name="connsiteX2283" fmla="*/ 206026 w 3485102"/>
              <a:gd name="connsiteY2283" fmla="*/ 1518481 h 2661055"/>
              <a:gd name="connsiteX2284" fmla="*/ 208502 w 3485102"/>
              <a:gd name="connsiteY2284" fmla="*/ 1514576 h 2661055"/>
              <a:gd name="connsiteX2285" fmla="*/ 208026 w 3485102"/>
              <a:gd name="connsiteY2285" fmla="*/ 1507241 h 2661055"/>
              <a:gd name="connsiteX2286" fmla="*/ 216884 w 3485102"/>
              <a:gd name="connsiteY2286" fmla="*/ 1496097 h 2661055"/>
              <a:gd name="connsiteX2287" fmla="*/ 221933 w 3485102"/>
              <a:gd name="connsiteY2287" fmla="*/ 1483048 h 2661055"/>
              <a:gd name="connsiteX2288" fmla="*/ 218885 w 3485102"/>
              <a:gd name="connsiteY2288" fmla="*/ 1485239 h 2661055"/>
              <a:gd name="connsiteX2289" fmla="*/ 216598 w 3485102"/>
              <a:gd name="connsiteY2289" fmla="*/ 1490858 h 2661055"/>
              <a:gd name="connsiteX2290" fmla="*/ 211360 w 3485102"/>
              <a:gd name="connsiteY2290" fmla="*/ 1486477 h 2661055"/>
              <a:gd name="connsiteX2291" fmla="*/ 224219 w 3485102"/>
              <a:gd name="connsiteY2291" fmla="*/ 1468951 h 2661055"/>
              <a:gd name="connsiteX2292" fmla="*/ 226790 w 3485102"/>
              <a:gd name="connsiteY2292" fmla="*/ 1466189 h 2661055"/>
              <a:gd name="connsiteX2293" fmla="*/ 226790 w 3485102"/>
              <a:gd name="connsiteY2293" fmla="*/ 1465522 h 2661055"/>
              <a:gd name="connsiteX2294" fmla="*/ 227267 w 3485102"/>
              <a:gd name="connsiteY2294" fmla="*/ 1465712 h 2661055"/>
              <a:gd name="connsiteX2295" fmla="*/ 233172 w 3485102"/>
              <a:gd name="connsiteY2295" fmla="*/ 1458188 h 2661055"/>
              <a:gd name="connsiteX2296" fmla="*/ 231839 w 3485102"/>
              <a:gd name="connsiteY2296" fmla="*/ 1458092 h 2661055"/>
              <a:gd name="connsiteX2297" fmla="*/ 226505 w 3485102"/>
              <a:gd name="connsiteY2297" fmla="*/ 1461712 h 2661055"/>
              <a:gd name="connsiteX2298" fmla="*/ 226505 w 3485102"/>
              <a:gd name="connsiteY2298" fmla="*/ 1456949 h 2661055"/>
              <a:gd name="connsiteX2299" fmla="*/ 220123 w 3485102"/>
              <a:gd name="connsiteY2299" fmla="*/ 1458759 h 2661055"/>
              <a:gd name="connsiteX2300" fmla="*/ 223361 w 3485102"/>
              <a:gd name="connsiteY2300" fmla="*/ 1455521 h 2661055"/>
              <a:gd name="connsiteX2301" fmla="*/ 215741 w 3485102"/>
              <a:gd name="connsiteY2301" fmla="*/ 1453425 h 2661055"/>
              <a:gd name="connsiteX2302" fmla="*/ 214598 w 3485102"/>
              <a:gd name="connsiteY2302" fmla="*/ 1448567 h 2661055"/>
              <a:gd name="connsiteX2303" fmla="*/ 221456 w 3485102"/>
              <a:gd name="connsiteY2303" fmla="*/ 1444757 h 2661055"/>
              <a:gd name="connsiteX2304" fmla="*/ 224123 w 3485102"/>
              <a:gd name="connsiteY2304" fmla="*/ 1448091 h 2661055"/>
              <a:gd name="connsiteX2305" fmla="*/ 223742 w 3485102"/>
              <a:gd name="connsiteY2305" fmla="*/ 1447329 h 2661055"/>
              <a:gd name="connsiteX2306" fmla="*/ 226505 w 3485102"/>
              <a:gd name="connsiteY2306" fmla="*/ 1445900 h 2661055"/>
              <a:gd name="connsiteX2307" fmla="*/ 226981 w 3485102"/>
              <a:gd name="connsiteY2307" fmla="*/ 1446853 h 2661055"/>
              <a:gd name="connsiteX2308" fmla="*/ 224219 w 3485102"/>
              <a:gd name="connsiteY2308" fmla="*/ 1448091 h 2661055"/>
              <a:gd name="connsiteX2309" fmla="*/ 228410 w 3485102"/>
              <a:gd name="connsiteY2309" fmla="*/ 1451711 h 2661055"/>
              <a:gd name="connsiteX2310" fmla="*/ 231553 w 3485102"/>
              <a:gd name="connsiteY2310" fmla="*/ 1447234 h 2661055"/>
              <a:gd name="connsiteX2311" fmla="*/ 233744 w 3485102"/>
              <a:gd name="connsiteY2311" fmla="*/ 1444376 h 2661055"/>
              <a:gd name="connsiteX2312" fmla="*/ 232220 w 3485102"/>
              <a:gd name="connsiteY2312" fmla="*/ 1443710 h 2661055"/>
              <a:gd name="connsiteX2313" fmla="*/ 241554 w 3485102"/>
              <a:gd name="connsiteY2313" fmla="*/ 1437518 h 2661055"/>
              <a:gd name="connsiteX2314" fmla="*/ 242316 w 3485102"/>
              <a:gd name="connsiteY2314" fmla="*/ 1436185 h 2661055"/>
              <a:gd name="connsiteX2315" fmla="*/ 244602 w 3485102"/>
              <a:gd name="connsiteY2315" fmla="*/ 1430851 h 2661055"/>
              <a:gd name="connsiteX2316" fmla="*/ 248031 w 3485102"/>
              <a:gd name="connsiteY2316" fmla="*/ 1433899 h 2661055"/>
              <a:gd name="connsiteX2317" fmla="*/ 245555 w 3485102"/>
              <a:gd name="connsiteY2317" fmla="*/ 1438376 h 2661055"/>
              <a:gd name="connsiteX2318" fmla="*/ 244316 w 3485102"/>
              <a:gd name="connsiteY2318" fmla="*/ 1439995 h 2661055"/>
              <a:gd name="connsiteX2319" fmla="*/ 244271 w 3485102"/>
              <a:gd name="connsiteY2319" fmla="*/ 1440179 h 2661055"/>
              <a:gd name="connsiteX2320" fmla="*/ 244126 w 3485102"/>
              <a:gd name="connsiteY2320" fmla="*/ 1440376 h 2661055"/>
              <a:gd name="connsiteX2321" fmla="*/ 244126 w 3485102"/>
              <a:gd name="connsiteY2321" fmla="*/ 1440424 h 2661055"/>
              <a:gd name="connsiteX2322" fmla="*/ 243840 w 3485102"/>
              <a:gd name="connsiteY2322" fmla="*/ 1440566 h 2661055"/>
              <a:gd name="connsiteX2323" fmla="*/ 241173 w 3485102"/>
              <a:gd name="connsiteY2323" fmla="*/ 1443900 h 2661055"/>
              <a:gd name="connsiteX2324" fmla="*/ 242316 w 3485102"/>
              <a:gd name="connsiteY2324" fmla="*/ 1443900 h 2661055"/>
              <a:gd name="connsiteX2325" fmla="*/ 244411 w 3485102"/>
              <a:gd name="connsiteY2325" fmla="*/ 1440281 h 2661055"/>
              <a:gd name="connsiteX2326" fmla="*/ 244126 w 3485102"/>
              <a:gd name="connsiteY2326" fmla="*/ 1440471 h 2661055"/>
              <a:gd name="connsiteX2327" fmla="*/ 244126 w 3485102"/>
              <a:gd name="connsiteY2327" fmla="*/ 1440424 h 2661055"/>
              <a:gd name="connsiteX2328" fmla="*/ 244221 w 3485102"/>
              <a:gd name="connsiteY2328" fmla="*/ 1440376 h 2661055"/>
              <a:gd name="connsiteX2329" fmla="*/ 244271 w 3485102"/>
              <a:gd name="connsiteY2329" fmla="*/ 1440179 h 2661055"/>
              <a:gd name="connsiteX2330" fmla="*/ 251079 w 3485102"/>
              <a:gd name="connsiteY2330" fmla="*/ 1430851 h 2661055"/>
              <a:gd name="connsiteX2331" fmla="*/ 251174 w 3485102"/>
              <a:gd name="connsiteY2331" fmla="*/ 1430660 h 2661055"/>
              <a:gd name="connsiteX2332" fmla="*/ 251174 w 3485102"/>
              <a:gd name="connsiteY2332" fmla="*/ 1429136 h 2661055"/>
              <a:gd name="connsiteX2333" fmla="*/ 250603 w 3485102"/>
              <a:gd name="connsiteY2333" fmla="*/ 1429422 h 2661055"/>
              <a:gd name="connsiteX2334" fmla="*/ 250127 w 3485102"/>
              <a:gd name="connsiteY2334" fmla="*/ 1428851 h 2661055"/>
              <a:gd name="connsiteX2335" fmla="*/ 251079 w 3485102"/>
              <a:gd name="connsiteY2335" fmla="*/ 1428089 h 2661055"/>
              <a:gd name="connsiteX2336" fmla="*/ 251651 w 3485102"/>
              <a:gd name="connsiteY2336" fmla="*/ 1424945 h 2661055"/>
              <a:gd name="connsiteX2337" fmla="*/ 258985 w 3485102"/>
              <a:gd name="connsiteY2337" fmla="*/ 1413896 h 2661055"/>
              <a:gd name="connsiteX2338" fmla="*/ 259652 w 3485102"/>
              <a:gd name="connsiteY2338" fmla="*/ 1413039 h 2661055"/>
              <a:gd name="connsiteX2339" fmla="*/ 251651 w 3485102"/>
              <a:gd name="connsiteY2339" fmla="*/ 1411991 h 2661055"/>
              <a:gd name="connsiteX2340" fmla="*/ 284893 w 3485102"/>
              <a:gd name="connsiteY2340" fmla="*/ 1400942 h 2661055"/>
              <a:gd name="connsiteX2341" fmla="*/ 277654 w 3485102"/>
              <a:gd name="connsiteY2341" fmla="*/ 1408848 h 2661055"/>
              <a:gd name="connsiteX2342" fmla="*/ 285845 w 3485102"/>
              <a:gd name="connsiteY2342" fmla="*/ 1401038 h 2661055"/>
              <a:gd name="connsiteX2343" fmla="*/ 284893 w 3485102"/>
              <a:gd name="connsiteY2343" fmla="*/ 1401038 h 2661055"/>
              <a:gd name="connsiteX2344" fmla="*/ 293370 w 3485102"/>
              <a:gd name="connsiteY2344" fmla="*/ 1374844 h 2661055"/>
              <a:gd name="connsiteX2345" fmla="*/ 293275 w 3485102"/>
              <a:gd name="connsiteY2345" fmla="*/ 1375034 h 2661055"/>
              <a:gd name="connsiteX2346" fmla="*/ 293561 w 3485102"/>
              <a:gd name="connsiteY2346" fmla="*/ 1374844 h 2661055"/>
              <a:gd name="connsiteX2347" fmla="*/ 293465 w 3485102"/>
              <a:gd name="connsiteY2347" fmla="*/ 1374844 h 2661055"/>
              <a:gd name="connsiteX2348" fmla="*/ 1003459 w 3485102"/>
              <a:gd name="connsiteY2348" fmla="*/ 1374749 h 2661055"/>
              <a:gd name="connsiteX2349" fmla="*/ 1002697 w 3485102"/>
              <a:gd name="connsiteY2349" fmla="*/ 1375034 h 2661055"/>
              <a:gd name="connsiteX2350" fmla="*/ 1002697 w 3485102"/>
              <a:gd name="connsiteY2350" fmla="*/ 1374939 h 2661055"/>
              <a:gd name="connsiteX2351" fmla="*/ 1000601 w 3485102"/>
              <a:gd name="connsiteY2351" fmla="*/ 1377320 h 2661055"/>
              <a:gd name="connsiteX2352" fmla="*/ 1003459 w 3485102"/>
              <a:gd name="connsiteY2352" fmla="*/ 1374749 h 2661055"/>
              <a:gd name="connsiteX2353" fmla="*/ 569309 w 3485102"/>
              <a:gd name="connsiteY2353" fmla="*/ 1306645 h 2661055"/>
              <a:gd name="connsiteX2354" fmla="*/ 569309 w 3485102"/>
              <a:gd name="connsiteY2354" fmla="*/ 1307216 h 2661055"/>
              <a:gd name="connsiteX2355" fmla="*/ 569976 w 3485102"/>
              <a:gd name="connsiteY2355" fmla="*/ 1307121 h 2661055"/>
              <a:gd name="connsiteX2356" fmla="*/ 570071 w 3485102"/>
              <a:gd name="connsiteY2356" fmla="*/ 1307121 h 2661055"/>
              <a:gd name="connsiteX2357" fmla="*/ 569309 w 3485102"/>
              <a:gd name="connsiteY2357" fmla="*/ 1306645 h 2661055"/>
              <a:gd name="connsiteX2358" fmla="*/ 546735 w 3485102"/>
              <a:gd name="connsiteY2358" fmla="*/ 1170818 h 2661055"/>
              <a:gd name="connsiteX2359" fmla="*/ 539210 w 3485102"/>
              <a:gd name="connsiteY2359" fmla="*/ 1176819 h 2661055"/>
              <a:gd name="connsiteX2360" fmla="*/ 544259 w 3485102"/>
              <a:gd name="connsiteY2360" fmla="*/ 1173390 h 2661055"/>
              <a:gd name="connsiteX2361" fmla="*/ 543973 w 3485102"/>
              <a:gd name="connsiteY2361" fmla="*/ 1174343 h 2661055"/>
              <a:gd name="connsiteX2362" fmla="*/ 546735 w 3485102"/>
              <a:gd name="connsiteY2362" fmla="*/ 1170818 h 2661055"/>
              <a:gd name="connsiteX2363" fmla="*/ 3263265 w 3485102"/>
              <a:gd name="connsiteY2363" fmla="*/ 924121 h 2661055"/>
              <a:gd name="connsiteX2364" fmla="*/ 3263075 w 3485102"/>
              <a:gd name="connsiteY2364" fmla="*/ 924692 h 2661055"/>
              <a:gd name="connsiteX2365" fmla="*/ 3263551 w 3485102"/>
              <a:gd name="connsiteY2365" fmla="*/ 924121 h 2661055"/>
              <a:gd name="connsiteX2366" fmla="*/ 3263265 w 3485102"/>
              <a:gd name="connsiteY2366" fmla="*/ 924121 h 2661055"/>
              <a:gd name="connsiteX2367" fmla="*/ 3263170 w 3485102"/>
              <a:gd name="connsiteY2367" fmla="*/ 887926 h 2661055"/>
              <a:gd name="connsiteX2368" fmla="*/ 3251835 w 3485102"/>
              <a:gd name="connsiteY2368" fmla="*/ 891260 h 2661055"/>
              <a:gd name="connsiteX2369" fmla="*/ 3256598 w 3485102"/>
              <a:gd name="connsiteY2369" fmla="*/ 895451 h 2661055"/>
              <a:gd name="connsiteX2370" fmla="*/ 3260312 w 3485102"/>
              <a:gd name="connsiteY2370" fmla="*/ 894498 h 2661055"/>
              <a:gd name="connsiteX2371" fmla="*/ 3263170 w 3485102"/>
              <a:gd name="connsiteY2371" fmla="*/ 888116 h 2661055"/>
              <a:gd name="connsiteX2372" fmla="*/ 3263075 w 3485102"/>
              <a:gd name="connsiteY2372" fmla="*/ 888116 h 2661055"/>
              <a:gd name="connsiteX2373" fmla="*/ 3263170 w 3485102"/>
              <a:gd name="connsiteY2373" fmla="*/ 887926 h 2661055"/>
              <a:gd name="connsiteX2374" fmla="*/ 3233166 w 3485102"/>
              <a:gd name="connsiteY2374" fmla="*/ 882116 h 2661055"/>
              <a:gd name="connsiteX2375" fmla="*/ 3232214 w 3485102"/>
              <a:gd name="connsiteY2375" fmla="*/ 883259 h 2661055"/>
              <a:gd name="connsiteX2376" fmla="*/ 3233928 w 3485102"/>
              <a:gd name="connsiteY2376" fmla="*/ 884116 h 2661055"/>
              <a:gd name="connsiteX2377" fmla="*/ 3233166 w 3485102"/>
              <a:gd name="connsiteY2377" fmla="*/ 882116 h 2661055"/>
              <a:gd name="connsiteX2378" fmla="*/ 3249454 w 3485102"/>
              <a:gd name="connsiteY2378" fmla="*/ 879830 h 2661055"/>
              <a:gd name="connsiteX2379" fmla="*/ 3248787 w 3485102"/>
              <a:gd name="connsiteY2379" fmla="*/ 879925 h 2661055"/>
              <a:gd name="connsiteX2380" fmla="*/ 3248692 w 3485102"/>
              <a:gd name="connsiteY2380" fmla="*/ 880211 h 2661055"/>
              <a:gd name="connsiteX2381" fmla="*/ 3249454 w 3485102"/>
              <a:gd name="connsiteY2381" fmla="*/ 879830 h 2661055"/>
              <a:gd name="connsiteX2382" fmla="*/ 3274124 w 3485102"/>
              <a:gd name="connsiteY2382" fmla="*/ 876210 h 2661055"/>
              <a:gd name="connsiteX2383" fmla="*/ 3269837 w 3485102"/>
              <a:gd name="connsiteY2383" fmla="*/ 879925 h 2661055"/>
              <a:gd name="connsiteX2384" fmla="*/ 3268313 w 3485102"/>
              <a:gd name="connsiteY2384" fmla="*/ 880401 h 2661055"/>
              <a:gd name="connsiteX2385" fmla="*/ 3267361 w 3485102"/>
              <a:gd name="connsiteY2385" fmla="*/ 881639 h 2661055"/>
              <a:gd name="connsiteX2386" fmla="*/ 3263265 w 3485102"/>
              <a:gd name="connsiteY2386" fmla="*/ 888021 h 2661055"/>
              <a:gd name="connsiteX2387" fmla="*/ 3263265 w 3485102"/>
              <a:gd name="connsiteY2387" fmla="*/ 888116 h 2661055"/>
              <a:gd name="connsiteX2388" fmla="*/ 3274124 w 3485102"/>
              <a:gd name="connsiteY2388" fmla="*/ 876210 h 2661055"/>
              <a:gd name="connsiteX2389" fmla="*/ 3261074 w 3485102"/>
              <a:gd name="connsiteY2389" fmla="*/ 875924 h 2661055"/>
              <a:gd name="connsiteX2390" fmla="*/ 3257455 w 3485102"/>
              <a:gd name="connsiteY2390" fmla="*/ 876686 h 2661055"/>
              <a:gd name="connsiteX2391" fmla="*/ 3257931 w 3485102"/>
              <a:gd name="connsiteY2391" fmla="*/ 877448 h 2661055"/>
              <a:gd name="connsiteX2392" fmla="*/ 3252026 w 3485102"/>
              <a:gd name="connsiteY2392" fmla="*/ 881449 h 2661055"/>
              <a:gd name="connsiteX2393" fmla="*/ 3242120 w 3485102"/>
              <a:gd name="connsiteY2393" fmla="*/ 888116 h 2661055"/>
              <a:gd name="connsiteX2394" fmla="*/ 3241072 w 3485102"/>
              <a:gd name="connsiteY2394" fmla="*/ 889069 h 2661055"/>
              <a:gd name="connsiteX2395" fmla="*/ 3243167 w 3485102"/>
              <a:gd name="connsiteY2395" fmla="*/ 889736 h 2661055"/>
              <a:gd name="connsiteX2396" fmla="*/ 3243072 w 3485102"/>
              <a:gd name="connsiteY2396" fmla="*/ 889926 h 2661055"/>
              <a:gd name="connsiteX2397" fmla="*/ 3252407 w 3485102"/>
              <a:gd name="connsiteY2397" fmla="*/ 883830 h 2661055"/>
              <a:gd name="connsiteX2398" fmla="*/ 3254026 w 3485102"/>
              <a:gd name="connsiteY2398" fmla="*/ 886497 h 2661055"/>
              <a:gd name="connsiteX2399" fmla="*/ 3258026 w 3485102"/>
              <a:gd name="connsiteY2399" fmla="*/ 885449 h 2661055"/>
              <a:gd name="connsiteX2400" fmla="*/ 3259360 w 3485102"/>
              <a:gd name="connsiteY2400" fmla="*/ 880211 h 2661055"/>
              <a:gd name="connsiteX2401" fmla="*/ 3261074 w 3485102"/>
              <a:gd name="connsiteY2401" fmla="*/ 875924 h 2661055"/>
              <a:gd name="connsiteX2402" fmla="*/ 3263932 w 3485102"/>
              <a:gd name="connsiteY2402" fmla="*/ 864780 h 2661055"/>
              <a:gd name="connsiteX2403" fmla="*/ 3263551 w 3485102"/>
              <a:gd name="connsiteY2403" fmla="*/ 865828 h 2661055"/>
              <a:gd name="connsiteX2404" fmla="*/ 3263551 w 3485102"/>
              <a:gd name="connsiteY2404" fmla="*/ 865923 h 2661055"/>
              <a:gd name="connsiteX2405" fmla="*/ 3266885 w 3485102"/>
              <a:gd name="connsiteY2405" fmla="*/ 865066 h 2661055"/>
              <a:gd name="connsiteX2406" fmla="*/ 3263932 w 3485102"/>
              <a:gd name="connsiteY2406" fmla="*/ 864780 h 2661055"/>
              <a:gd name="connsiteX2407" fmla="*/ 3202972 w 3485102"/>
              <a:gd name="connsiteY2407" fmla="*/ 855446 h 2661055"/>
              <a:gd name="connsiteX2408" fmla="*/ 3202400 w 3485102"/>
              <a:gd name="connsiteY2408" fmla="*/ 856017 h 2661055"/>
              <a:gd name="connsiteX2409" fmla="*/ 3202591 w 3485102"/>
              <a:gd name="connsiteY2409" fmla="*/ 856208 h 2661055"/>
              <a:gd name="connsiteX2410" fmla="*/ 3202972 w 3485102"/>
              <a:gd name="connsiteY2410" fmla="*/ 855922 h 2661055"/>
              <a:gd name="connsiteX2411" fmla="*/ 3203448 w 3485102"/>
              <a:gd name="connsiteY2411" fmla="*/ 856398 h 2661055"/>
              <a:gd name="connsiteX2412" fmla="*/ 3203543 w 3485102"/>
              <a:gd name="connsiteY2412" fmla="*/ 856398 h 2661055"/>
              <a:gd name="connsiteX2413" fmla="*/ 3203543 w 3485102"/>
              <a:gd name="connsiteY2413" fmla="*/ 856017 h 2661055"/>
              <a:gd name="connsiteX2414" fmla="*/ 3202972 w 3485102"/>
              <a:gd name="connsiteY2414" fmla="*/ 855446 h 2661055"/>
              <a:gd name="connsiteX2415" fmla="*/ 3227356 w 3485102"/>
              <a:gd name="connsiteY2415" fmla="*/ 855350 h 2661055"/>
              <a:gd name="connsiteX2416" fmla="*/ 3217355 w 3485102"/>
              <a:gd name="connsiteY2416" fmla="*/ 858208 h 2661055"/>
              <a:gd name="connsiteX2417" fmla="*/ 3217164 w 3485102"/>
              <a:gd name="connsiteY2417" fmla="*/ 860208 h 2661055"/>
              <a:gd name="connsiteX2418" fmla="*/ 3227356 w 3485102"/>
              <a:gd name="connsiteY2418" fmla="*/ 855350 h 2661055"/>
              <a:gd name="connsiteX2419" fmla="*/ 3305461 w 3485102"/>
              <a:gd name="connsiteY2419" fmla="*/ 840682 h 2661055"/>
              <a:gd name="connsiteX2420" fmla="*/ 3301556 w 3485102"/>
              <a:gd name="connsiteY2420" fmla="*/ 843254 h 2661055"/>
              <a:gd name="connsiteX2421" fmla="*/ 3302699 w 3485102"/>
              <a:gd name="connsiteY2421" fmla="*/ 844873 h 2661055"/>
              <a:gd name="connsiteX2422" fmla="*/ 3306223 w 3485102"/>
              <a:gd name="connsiteY2422" fmla="*/ 841730 h 2661055"/>
              <a:gd name="connsiteX2423" fmla="*/ 3305461 w 3485102"/>
              <a:gd name="connsiteY2423" fmla="*/ 840682 h 2661055"/>
              <a:gd name="connsiteX2424" fmla="*/ 3234119 w 3485102"/>
              <a:gd name="connsiteY2424" fmla="*/ 834586 h 2661055"/>
              <a:gd name="connsiteX2425" fmla="*/ 3218783 w 3485102"/>
              <a:gd name="connsiteY2425" fmla="*/ 842968 h 2661055"/>
              <a:gd name="connsiteX2426" fmla="*/ 3216688 w 3485102"/>
              <a:gd name="connsiteY2426" fmla="*/ 846968 h 2661055"/>
              <a:gd name="connsiteX2427" fmla="*/ 3217164 w 3485102"/>
              <a:gd name="connsiteY2427" fmla="*/ 849445 h 2661055"/>
              <a:gd name="connsiteX2428" fmla="*/ 3218498 w 3485102"/>
              <a:gd name="connsiteY2428" fmla="*/ 846778 h 2661055"/>
              <a:gd name="connsiteX2429" fmla="*/ 3221546 w 3485102"/>
              <a:gd name="connsiteY2429" fmla="*/ 847826 h 2661055"/>
              <a:gd name="connsiteX2430" fmla="*/ 3223260 w 3485102"/>
              <a:gd name="connsiteY2430" fmla="*/ 844968 h 2661055"/>
              <a:gd name="connsiteX2431" fmla="*/ 3227641 w 3485102"/>
              <a:gd name="connsiteY2431" fmla="*/ 846397 h 2661055"/>
              <a:gd name="connsiteX2432" fmla="*/ 3230880 w 3485102"/>
              <a:gd name="connsiteY2432" fmla="*/ 842301 h 2661055"/>
              <a:gd name="connsiteX2433" fmla="*/ 3228975 w 3485102"/>
              <a:gd name="connsiteY2433" fmla="*/ 846778 h 2661055"/>
              <a:gd name="connsiteX2434" fmla="*/ 3233166 w 3485102"/>
              <a:gd name="connsiteY2434" fmla="*/ 849445 h 2661055"/>
              <a:gd name="connsiteX2435" fmla="*/ 3227737 w 3485102"/>
              <a:gd name="connsiteY2435" fmla="*/ 855065 h 2661055"/>
              <a:gd name="connsiteX2436" fmla="*/ 3235643 w 3485102"/>
              <a:gd name="connsiteY2436" fmla="*/ 854779 h 2661055"/>
              <a:gd name="connsiteX2437" fmla="*/ 3222593 w 3485102"/>
              <a:gd name="connsiteY2437" fmla="*/ 866495 h 2661055"/>
              <a:gd name="connsiteX2438" fmla="*/ 3226118 w 3485102"/>
              <a:gd name="connsiteY2438" fmla="*/ 870971 h 2661055"/>
              <a:gd name="connsiteX2439" fmla="*/ 3229166 w 3485102"/>
              <a:gd name="connsiteY2439" fmla="*/ 868019 h 2661055"/>
              <a:gd name="connsiteX2440" fmla="*/ 3227832 w 3485102"/>
              <a:gd name="connsiteY2440" fmla="*/ 873734 h 2661055"/>
              <a:gd name="connsiteX2441" fmla="*/ 3229166 w 3485102"/>
              <a:gd name="connsiteY2441" fmla="*/ 876210 h 2661055"/>
              <a:gd name="connsiteX2442" fmla="*/ 3233357 w 3485102"/>
              <a:gd name="connsiteY2442" fmla="*/ 872591 h 2661055"/>
              <a:gd name="connsiteX2443" fmla="*/ 3239929 w 3485102"/>
              <a:gd name="connsiteY2443" fmla="*/ 866495 h 2661055"/>
              <a:gd name="connsiteX2444" fmla="*/ 3239643 w 3485102"/>
              <a:gd name="connsiteY2444" fmla="*/ 866495 h 2661055"/>
              <a:gd name="connsiteX2445" fmla="*/ 3235262 w 3485102"/>
              <a:gd name="connsiteY2445" fmla="*/ 865256 h 2661055"/>
              <a:gd name="connsiteX2446" fmla="*/ 3240786 w 3485102"/>
              <a:gd name="connsiteY2446" fmla="*/ 856493 h 2661055"/>
              <a:gd name="connsiteX2447" fmla="*/ 3247644 w 3485102"/>
              <a:gd name="connsiteY2447" fmla="*/ 853922 h 2661055"/>
              <a:gd name="connsiteX2448" fmla="*/ 3247549 w 3485102"/>
              <a:gd name="connsiteY2448" fmla="*/ 853922 h 2661055"/>
              <a:gd name="connsiteX2449" fmla="*/ 3236119 w 3485102"/>
              <a:gd name="connsiteY2449" fmla="*/ 854493 h 2661055"/>
              <a:gd name="connsiteX2450" fmla="*/ 3238024 w 3485102"/>
              <a:gd name="connsiteY2450" fmla="*/ 846016 h 2661055"/>
              <a:gd name="connsiteX2451" fmla="*/ 3234500 w 3485102"/>
              <a:gd name="connsiteY2451" fmla="*/ 843349 h 2661055"/>
              <a:gd name="connsiteX2452" fmla="*/ 3233738 w 3485102"/>
              <a:gd name="connsiteY2452" fmla="*/ 839158 h 2661055"/>
              <a:gd name="connsiteX2453" fmla="*/ 3234119 w 3485102"/>
              <a:gd name="connsiteY2453" fmla="*/ 834586 h 2661055"/>
              <a:gd name="connsiteX2454" fmla="*/ 3313938 w 3485102"/>
              <a:gd name="connsiteY2454" fmla="*/ 824013 h 2661055"/>
              <a:gd name="connsiteX2455" fmla="*/ 3305842 w 3485102"/>
              <a:gd name="connsiteY2455" fmla="*/ 830204 h 2661055"/>
              <a:gd name="connsiteX2456" fmla="*/ 3309557 w 3485102"/>
              <a:gd name="connsiteY2456" fmla="*/ 831633 h 2661055"/>
              <a:gd name="connsiteX2457" fmla="*/ 3313938 w 3485102"/>
              <a:gd name="connsiteY2457" fmla="*/ 824013 h 2661055"/>
              <a:gd name="connsiteX2458" fmla="*/ 3339846 w 3485102"/>
              <a:gd name="connsiteY2458" fmla="*/ 776769 h 2661055"/>
              <a:gd name="connsiteX2459" fmla="*/ 3296031 w 3485102"/>
              <a:gd name="connsiteY2459" fmla="*/ 800867 h 2661055"/>
              <a:gd name="connsiteX2460" fmla="*/ 3286411 w 3485102"/>
              <a:gd name="connsiteY2460" fmla="*/ 807630 h 2661055"/>
              <a:gd name="connsiteX2461" fmla="*/ 3269075 w 3485102"/>
              <a:gd name="connsiteY2461" fmla="*/ 819251 h 2661055"/>
              <a:gd name="connsiteX2462" fmla="*/ 3263932 w 3485102"/>
              <a:gd name="connsiteY2462" fmla="*/ 820394 h 2661055"/>
              <a:gd name="connsiteX2463" fmla="*/ 3260408 w 3485102"/>
              <a:gd name="connsiteY2463" fmla="*/ 820394 h 2661055"/>
              <a:gd name="connsiteX2464" fmla="*/ 3259265 w 3485102"/>
              <a:gd name="connsiteY2464" fmla="*/ 821060 h 2661055"/>
              <a:gd name="connsiteX2465" fmla="*/ 3258026 w 3485102"/>
              <a:gd name="connsiteY2465" fmla="*/ 824775 h 2661055"/>
              <a:gd name="connsiteX2466" fmla="*/ 3256026 w 3485102"/>
              <a:gd name="connsiteY2466" fmla="*/ 828204 h 2661055"/>
              <a:gd name="connsiteX2467" fmla="*/ 3254026 w 3485102"/>
              <a:gd name="connsiteY2467" fmla="*/ 830109 h 2661055"/>
              <a:gd name="connsiteX2468" fmla="*/ 3260217 w 3485102"/>
              <a:gd name="connsiteY2468" fmla="*/ 832490 h 2661055"/>
              <a:gd name="connsiteX2469" fmla="*/ 3250978 w 3485102"/>
              <a:gd name="connsiteY2469" fmla="*/ 833252 h 2661055"/>
              <a:gd name="connsiteX2470" fmla="*/ 3250883 w 3485102"/>
              <a:gd name="connsiteY2470" fmla="*/ 832776 h 2661055"/>
              <a:gd name="connsiteX2471" fmla="*/ 3247835 w 3485102"/>
              <a:gd name="connsiteY2471" fmla="*/ 835443 h 2661055"/>
              <a:gd name="connsiteX2472" fmla="*/ 3247168 w 3485102"/>
              <a:gd name="connsiteY2472" fmla="*/ 828204 h 2661055"/>
              <a:gd name="connsiteX2473" fmla="*/ 3247549 w 3485102"/>
              <a:gd name="connsiteY2473" fmla="*/ 827537 h 2661055"/>
              <a:gd name="connsiteX2474" fmla="*/ 3240786 w 3485102"/>
              <a:gd name="connsiteY2474" fmla="*/ 831252 h 2661055"/>
              <a:gd name="connsiteX2475" fmla="*/ 3250502 w 3485102"/>
              <a:gd name="connsiteY2475" fmla="*/ 848778 h 2661055"/>
              <a:gd name="connsiteX2476" fmla="*/ 3251073 w 3485102"/>
              <a:gd name="connsiteY2476" fmla="*/ 849921 h 2661055"/>
              <a:gd name="connsiteX2477" fmla="*/ 3253835 w 3485102"/>
              <a:gd name="connsiteY2477" fmla="*/ 847254 h 2661055"/>
              <a:gd name="connsiteX2478" fmla="*/ 3260884 w 3485102"/>
              <a:gd name="connsiteY2478" fmla="*/ 849635 h 2661055"/>
              <a:gd name="connsiteX2479" fmla="*/ 3262694 w 3485102"/>
              <a:gd name="connsiteY2479" fmla="*/ 847540 h 2661055"/>
              <a:gd name="connsiteX2480" fmla="*/ 3259074 w 3485102"/>
              <a:gd name="connsiteY2480" fmla="*/ 846683 h 2661055"/>
              <a:gd name="connsiteX2481" fmla="*/ 3263837 w 3485102"/>
              <a:gd name="connsiteY2481" fmla="*/ 842492 h 2661055"/>
              <a:gd name="connsiteX2482" fmla="*/ 3266123 w 3485102"/>
              <a:gd name="connsiteY2482" fmla="*/ 843444 h 2661055"/>
              <a:gd name="connsiteX2483" fmla="*/ 3269933 w 3485102"/>
              <a:gd name="connsiteY2483" fmla="*/ 839063 h 2661055"/>
              <a:gd name="connsiteX2484" fmla="*/ 3270980 w 3485102"/>
              <a:gd name="connsiteY2484" fmla="*/ 839729 h 2661055"/>
              <a:gd name="connsiteX2485" fmla="*/ 3270504 w 3485102"/>
              <a:gd name="connsiteY2485" fmla="*/ 841158 h 2661055"/>
              <a:gd name="connsiteX2486" fmla="*/ 3269075 w 3485102"/>
              <a:gd name="connsiteY2486" fmla="*/ 843920 h 2661055"/>
              <a:gd name="connsiteX2487" fmla="*/ 3278029 w 3485102"/>
              <a:gd name="connsiteY2487" fmla="*/ 835824 h 2661055"/>
              <a:gd name="connsiteX2488" fmla="*/ 3286982 w 3485102"/>
              <a:gd name="connsiteY2488" fmla="*/ 822584 h 2661055"/>
              <a:gd name="connsiteX2489" fmla="*/ 3288316 w 3485102"/>
              <a:gd name="connsiteY2489" fmla="*/ 822203 h 2661055"/>
              <a:gd name="connsiteX2490" fmla="*/ 3303841 w 3485102"/>
              <a:gd name="connsiteY2490" fmla="*/ 803534 h 2661055"/>
              <a:gd name="connsiteX2491" fmla="*/ 3308795 w 3485102"/>
              <a:gd name="connsiteY2491" fmla="*/ 796105 h 2661055"/>
              <a:gd name="connsiteX2492" fmla="*/ 3310604 w 3485102"/>
              <a:gd name="connsiteY2492" fmla="*/ 802010 h 2661055"/>
              <a:gd name="connsiteX2493" fmla="*/ 3319082 w 3485102"/>
              <a:gd name="connsiteY2493" fmla="*/ 801534 h 2661055"/>
              <a:gd name="connsiteX2494" fmla="*/ 3330797 w 3485102"/>
              <a:gd name="connsiteY2494" fmla="*/ 791819 h 2661055"/>
              <a:gd name="connsiteX2495" fmla="*/ 3337846 w 3485102"/>
              <a:gd name="connsiteY2495" fmla="*/ 794486 h 2661055"/>
              <a:gd name="connsiteX2496" fmla="*/ 3338132 w 3485102"/>
              <a:gd name="connsiteY2496" fmla="*/ 794486 h 2661055"/>
              <a:gd name="connsiteX2497" fmla="*/ 3349847 w 3485102"/>
              <a:gd name="connsiteY2497" fmla="*/ 785056 h 2661055"/>
              <a:gd name="connsiteX2498" fmla="*/ 3340608 w 3485102"/>
              <a:gd name="connsiteY2498" fmla="*/ 786294 h 2661055"/>
              <a:gd name="connsiteX2499" fmla="*/ 3339846 w 3485102"/>
              <a:gd name="connsiteY2499" fmla="*/ 776769 h 2661055"/>
              <a:gd name="connsiteX2500" fmla="*/ 3353562 w 3485102"/>
              <a:gd name="connsiteY2500" fmla="*/ 775340 h 2661055"/>
              <a:gd name="connsiteX2501" fmla="*/ 3353276 w 3485102"/>
              <a:gd name="connsiteY2501" fmla="*/ 778007 h 2661055"/>
              <a:gd name="connsiteX2502" fmla="*/ 3356324 w 3485102"/>
              <a:gd name="connsiteY2502" fmla="*/ 778388 h 2661055"/>
              <a:gd name="connsiteX2503" fmla="*/ 3356420 w 3485102"/>
              <a:gd name="connsiteY2503" fmla="*/ 778388 h 2661055"/>
              <a:gd name="connsiteX2504" fmla="*/ 3356610 w 3485102"/>
              <a:gd name="connsiteY2504" fmla="*/ 776769 h 2661055"/>
              <a:gd name="connsiteX2505" fmla="*/ 3353562 w 3485102"/>
              <a:gd name="connsiteY2505" fmla="*/ 775340 h 2661055"/>
              <a:gd name="connsiteX2506" fmla="*/ 3348609 w 3485102"/>
              <a:gd name="connsiteY2506" fmla="*/ 771626 h 2661055"/>
              <a:gd name="connsiteX2507" fmla="*/ 3343180 w 3485102"/>
              <a:gd name="connsiteY2507" fmla="*/ 774674 h 2661055"/>
              <a:gd name="connsiteX2508" fmla="*/ 3343751 w 3485102"/>
              <a:gd name="connsiteY2508" fmla="*/ 778484 h 2661055"/>
              <a:gd name="connsiteX2509" fmla="*/ 3348609 w 3485102"/>
              <a:gd name="connsiteY2509" fmla="*/ 771626 h 2661055"/>
              <a:gd name="connsiteX2510" fmla="*/ 3360706 w 3485102"/>
              <a:gd name="connsiteY2510" fmla="*/ 771245 h 2661055"/>
              <a:gd name="connsiteX2511" fmla="*/ 3359182 w 3485102"/>
              <a:gd name="connsiteY2511" fmla="*/ 774102 h 2661055"/>
              <a:gd name="connsiteX2512" fmla="*/ 3360230 w 3485102"/>
              <a:gd name="connsiteY2512" fmla="*/ 774769 h 2661055"/>
              <a:gd name="connsiteX2513" fmla="*/ 3360230 w 3485102"/>
              <a:gd name="connsiteY2513" fmla="*/ 774864 h 2661055"/>
              <a:gd name="connsiteX2514" fmla="*/ 3362230 w 3485102"/>
              <a:gd name="connsiteY2514" fmla="*/ 772197 h 2661055"/>
              <a:gd name="connsiteX2515" fmla="*/ 3360706 w 3485102"/>
              <a:gd name="connsiteY2515" fmla="*/ 771245 h 2661055"/>
              <a:gd name="connsiteX2516" fmla="*/ 3360706 w 3485102"/>
              <a:gd name="connsiteY2516" fmla="*/ 764958 h 2661055"/>
              <a:gd name="connsiteX2517" fmla="*/ 3354991 w 3485102"/>
              <a:gd name="connsiteY2517" fmla="*/ 768101 h 2661055"/>
              <a:gd name="connsiteX2518" fmla="*/ 3354991 w 3485102"/>
              <a:gd name="connsiteY2518" fmla="*/ 768006 h 2661055"/>
              <a:gd name="connsiteX2519" fmla="*/ 3354324 w 3485102"/>
              <a:gd name="connsiteY2519" fmla="*/ 772959 h 2661055"/>
              <a:gd name="connsiteX2520" fmla="*/ 3356324 w 3485102"/>
              <a:gd name="connsiteY2520" fmla="*/ 773435 h 2661055"/>
              <a:gd name="connsiteX2521" fmla="*/ 3360706 w 3485102"/>
              <a:gd name="connsiteY2521" fmla="*/ 764958 h 2661055"/>
              <a:gd name="connsiteX2522" fmla="*/ 3377089 w 3485102"/>
              <a:gd name="connsiteY2522" fmla="*/ 762767 h 2661055"/>
              <a:gd name="connsiteX2523" fmla="*/ 3374612 w 3485102"/>
              <a:gd name="connsiteY2523" fmla="*/ 764958 h 2661055"/>
              <a:gd name="connsiteX2524" fmla="*/ 3375279 w 3485102"/>
              <a:gd name="connsiteY2524" fmla="*/ 765625 h 2661055"/>
              <a:gd name="connsiteX2525" fmla="*/ 3377756 w 3485102"/>
              <a:gd name="connsiteY2525" fmla="*/ 763434 h 2661055"/>
              <a:gd name="connsiteX2526" fmla="*/ 3377089 w 3485102"/>
              <a:gd name="connsiteY2526" fmla="*/ 762767 h 2661055"/>
              <a:gd name="connsiteX2527" fmla="*/ 3386995 w 3485102"/>
              <a:gd name="connsiteY2527" fmla="*/ 746099 h 2661055"/>
              <a:gd name="connsiteX2528" fmla="*/ 3383566 w 3485102"/>
              <a:gd name="connsiteY2528" fmla="*/ 746480 h 2661055"/>
              <a:gd name="connsiteX2529" fmla="*/ 3372707 w 3485102"/>
              <a:gd name="connsiteY2529" fmla="*/ 758195 h 2661055"/>
              <a:gd name="connsiteX2530" fmla="*/ 3379565 w 3485102"/>
              <a:gd name="connsiteY2530" fmla="*/ 755147 h 2661055"/>
              <a:gd name="connsiteX2531" fmla="*/ 3384804 w 3485102"/>
              <a:gd name="connsiteY2531" fmla="*/ 749623 h 2661055"/>
              <a:gd name="connsiteX2532" fmla="*/ 3384899 w 3485102"/>
              <a:gd name="connsiteY2532" fmla="*/ 749528 h 2661055"/>
              <a:gd name="connsiteX2533" fmla="*/ 3386995 w 3485102"/>
              <a:gd name="connsiteY2533" fmla="*/ 746099 h 2661055"/>
              <a:gd name="connsiteX2534" fmla="*/ 3384137 w 3485102"/>
              <a:gd name="connsiteY2534" fmla="*/ 722286 h 2661055"/>
              <a:gd name="connsiteX2535" fmla="*/ 3383280 w 3485102"/>
              <a:gd name="connsiteY2535" fmla="*/ 723048 h 2661055"/>
              <a:gd name="connsiteX2536" fmla="*/ 3384137 w 3485102"/>
              <a:gd name="connsiteY2536" fmla="*/ 725144 h 2661055"/>
              <a:gd name="connsiteX2537" fmla="*/ 3384137 w 3485102"/>
              <a:gd name="connsiteY2537" fmla="*/ 722286 h 2661055"/>
              <a:gd name="connsiteX2538" fmla="*/ 3176302 w 3485102"/>
              <a:gd name="connsiteY2538" fmla="*/ 701045 h 2661055"/>
              <a:gd name="connsiteX2539" fmla="*/ 3174016 w 3485102"/>
              <a:gd name="connsiteY2539" fmla="*/ 701998 h 2661055"/>
              <a:gd name="connsiteX2540" fmla="*/ 3172873 w 3485102"/>
              <a:gd name="connsiteY2540" fmla="*/ 703712 h 2661055"/>
              <a:gd name="connsiteX2541" fmla="*/ 3176016 w 3485102"/>
              <a:gd name="connsiteY2541" fmla="*/ 703617 h 2661055"/>
              <a:gd name="connsiteX2542" fmla="*/ 3176302 w 3485102"/>
              <a:gd name="connsiteY2542" fmla="*/ 701045 h 2661055"/>
              <a:gd name="connsiteX2543" fmla="*/ 3189161 w 3485102"/>
              <a:gd name="connsiteY2543" fmla="*/ 695426 h 2661055"/>
              <a:gd name="connsiteX2544" fmla="*/ 3185827 w 3485102"/>
              <a:gd name="connsiteY2544" fmla="*/ 697140 h 2661055"/>
              <a:gd name="connsiteX2545" fmla="*/ 3182779 w 3485102"/>
              <a:gd name="connsiteY2545" fmla="*/ 698474 h 2661055"/>
              <a:gd name="connsiteX2546" fmla="*/ 3177731 w 3485102"/>
              <a:gd name="connsiteY2546" fmla="*/ 703808 h 2661055"/>
              <a:gd name="connsiteX2547" fmla="*/ 3182779 w 3485102"/>
              <a:gd name="connsiteY2547" fmla="*/ 704665 h 2661055"/>
              <a:gd name="connsiteX2548" fmla="*/ 3183636 w 3485102"/>
              <a:gd name="connsiteY2548" fmla="*/ 704189 h 2661055"/>
              <a:gd name="connsiteX2549" fmla="*/ 3186208 w 3485102"/>
              <a:gd name="connsiteY2549" fmla="*/ 702093 h 2661055"/>
              <a:gd name="connsiteX2550" fmla="*/ 3189065 w 3485102"/>
              <a:gd name="connsiteY2550" fmla="*/ 696188 h 2661055"/>
              <a:gd name="connsiteX2551" fmla="*/ 3189161 w 3485102"/>
              <a:gd name="connsiteY2551" fmla="*/ 696188 h 2661055"/>
              <a:gd name="connsiteX2552" fmla="*/ 3189161 w 3485102"/>
              <a:gd name="connsiteY2552" fmla="*/ 695426 h 2661055"/>
              <a:gd name="connsiteX2553" fmla="*/ 3179731 w 3485102"/>
              <a:gd name="connsiteY2553" fmla="*/ 690282 h 2661055"/>
              <a:gd name="connsiteX2554" fmla="*/ 3177540 w 3485102"/>
              <a:gd name="connsiteY2554" fmla="*/ 692949 h 2661055"/>
              <a:gd name="connsiteX2555" fmla="*/ 3178493 w 3485102"/>
              <a:gd name="connsiteY2555" fmla="*/ 693616 h 2661055"/>
              <a:gd name="connsiteX2556" fmla="*/ 3179731 w 3485102"/>
              <a:gd name="connsiteY2556" fmla="*/ 690282 h 2661055"/>
              <a:gd name="connsiteX2557" fmla="*/ 3425095 w 3485102"/>
              <a:gd name="connsiteY2557" fmla="*/ 682567 h 2661055"/>
              <a:gd name="connsiteX2558" fmla="*/ 3423476 w 3485102"/>
              <a:gd name="connsiteY2558" fmla="*/ 686282 h 2661055"/>
              <a:gd name="connsiteX2559" fmla="*/ 3424714 w 3485102"/>
              <a:gd name="connsiteY2559" fmla="*/ 686948 h 2661055"/>
              <a:gd name="connsiteX2560" fmla="*/ 3426905 w 3485102"/>
              <a:gd name="connsiteY2560" fmla="*/ 683710 h 2661055"/>
              <a:gd name="connsiteX2561" fmla="*/ 3425095 w 3485102"/>
              <a:gd name="connsiteY2561" fmla="*/ 682567 h 2661055"/>
              <a:gd name="connsiteX2562" fmla="*/ 3431381 w 3485102"/>
              <a:gd name="connsiteY2562" fmla="*/ 674947 h 2661055"/>
              <a:gd name="connsiteX2563" fmla="*/ 3429667 w 3485102"/>
              <a:gd name="connsiteY2563" fmla="*/ 675042 h 2661055"/>
              <a:gd name="connsiteX2564" fmla="*/ 3429762 w 3485102"/>
              <a:gd name="connsiteY2564" fmla="*/ 675042 h 2661055"/>
              <a:gd name="connsiteX2565" fmla="*/ 3431858 w 3485102"/>
              <a:gd name="connsiteY2565" fmla="*/ 681138 h 2661055"/>
              <a:gd name="connsiteX2566" fmla="*/ 3431381 w 3485102"/>
              <a:gd name="connsiteY2566" fmla="*/ 674947 h 2661055"/>
              <a:gd name="connsiteX2567" fmla="*/ 3448431 w 3485102"/>
              <a:gd name="connsiteY2567" fmla="*/ 673613 h 2661055"/>
              <a:gd name="connsiteX2568" fmla="*/ 3445383 w 3485102"/>
              <a:gd name="connsiteY2568" fmla="*/ 674090 h 2661055"/>
              <a:gd name="connsiteX2569" fmla="*/ 3445292 w 3485102"/>
              <a:gd name="connsiteY2569" fmla="*/ 676294 h 2661055"/>
              <a:gd name="connsiteX2570" fmla="*/ 3445193 w 3485102"/>
              <a:gd name="connsiteY2570" fmla="*/ 676280 h 2661055"/>
              <a:gd name="connsiteX2571" fmla="*/ 3445288 w 3485102"/>
              <a:gd name="connsiteY2571" fmla="*/ 676376 h 2661055"/>
              <a:gd name="connsiteX2572" fmla="*/ 3445292 w 3485102"/>
              <a:gd name="connsiteY2572" fmla="*/ 676294 h 2661055"/>
              <a:gd name="connsiteX2573" fmla="*/ 3448622 w 3485102"/>
              <a:gd name="connsiteY2573" fmla="*/ 676757 h 2661055"/>
              <a:gd name="connsiteX2574" fmla="*/ 3448431 w 3485102"/>
              <a:gd name="connsiteY2574" fmla="*/ 673613 h 2661055"/>
              <a:gd name="connsiteX2575" fmla="*/ 3211735 w 3485102"/>
              <a:gd name="connsiteY2575" fmla="*/ 673042 h 2661055"/>
              <a:gd name="connsiteX2576" fmla="*/ 3201829 w 3485102"/>
              <a:gd name="connsiteY2576" fmla="*/ 675518 h 2661055"/>
              <a:gd name="connsiteX2577" fmla="*/ 3198400 w 3485102"/>
              <a:gd name="connsiteY2577" fmla="*/ 676852 h 2661055"/>
              <a:gd name="connsiteX2578" fmla="*/ 3195257 w 3485102"/>
              <a:gd name="connsiteY2578" fmla="*/ 679900 h 2661055"/>
              <a:gd name="connsiteX2579" fmla="*/ 3192208 w 3485102"/>
              <a:gd name="connsiteY2579" fmla="*/ 677614 h 2661055"/>
              <a:gd name="connsiteX2580" fmla="*/ 3188875 w 3485102"/>
              <a:gd name="connsiteY2580" fmla="*/ 680471 h 2661055"/>
              <a:gd name="connsiteX2581" fmla="*/ 3188303 w 3485102"/>
              <a:gd name="connsiteY2581" fmla="*/ 679900 h 2661055"/>
              <a:gd name="connsiteX2582" fmla="*/ 3180588 w 3485102"/>
              <a:gd name="connsiteY2582" fmla="*/ 689234 h 2661055"/>
              <a:gd name="connsiteX2583" fmla="*/ 3183636 w 3485102"/>
              <a:gd name="connsiteY2583" fmla="*/ 690663 h 2661055"/>
              <a:gd name="connsiteX2584" fmla="*/ 3184684 w 3485102"/>
              <a:gd name="connsiteY2584" fmla="*/ 689901 h 2661055"/>
              <a:gd name="connsiteX2585" fmla="*/ 3184112 w 3485102"/>
              <a:gd name="connsiteY2585" fmla="*/ 690949 h 2661055"/>
              <a:gd name="connsiteX2586" fmla="*/ 3183827 w 3485102"/>
              <a:gd name="connsiteY2586" fmla="*/ 694854 h 2661055"/>
              <a:gd name="connsiteX2587" fmla="*/ 3184112 w 3485102"/>
              <a:gd name="connsiteY2587" fmla="*/ 695045 h 2661055"/>
              <a:gd name="connsiteX2588" fmla="*/ 3191637 w 3485102"/>
              <a:gd name="connsiteY2588" fmla="*/ 689806 h 2661055"/>
              <a:gd name="connsiteX2589" fmla="*/ 3194209 w 3485102"/>
              <a:gd name="connsiteY2589" fmla="*/ 687425 h 2661055"/>
              <a:gd name="connsiteX2590" fmla="*/ 3194209 w 3485102"/>
              <a:gd name="connsiteY2590" fmla="*/ 688091 h 2661055"/>
              <a:gd name="connsiteX2591" fmla="*/ 3203067 w 3485102"/>
              <a:gd name="connsiteY2591" fmla="*/ 683043 h 2661055"/>
              <a:gd name="connsiteX2592" fmla="*/ 3210973 w 3485102"/>
              <a:gd name="connsiteY2592" fmla="*/ 675137 h 2661055"/>
              <a:gd name="connsiteX2593" fmla="*/ 3210687 w 3485102"/>
              <a:gd name="connsiteY2593" fmla="*/ 675137 h 2661055"/>
              <a:gd name="connsiteX2594" fmla="*/ 3210973 w 3485102"/>
              <a:gd name="connsiteY2594" fmla="*/ 674852 h 2661055"/>
              <a:gd name="connsiteX2595" fmla="*/ 3210973 w 3485102"/>
              <a:gd name="connsiteY2595" fmla="*/ 675042 h 2661055"/>
              <a:gd name="connsiteX2596" fmla="*/ 3211735 w 3485102"/>
              <a:gd name="connsiteY2596" fmla="*/ 673042 h 2661055"/>
              <a:gd name="connsiteX2597" fmla="*/ 3214973 w 3485102"/>
              <a:gd name="connsiteY2597" fmla="*/ 670565 h 2661055"/>
              <a:gd name="connsiteX2598" fmla="*/ 3212306 w 3485102"/>
              <a:gd name="connsiteY2598" fmla="*/ 672375 h 2661055"/>
              <a:gd name="connsiteX2599" fmla="*/ 3215450 w 3485102"/>
              <a:gd name="connsiteY2599" fmla="*/ 672756 h 2661055"/>
              <a:gd name="connsiteX2600" fmla="*/ 3216307 w 3485102"/>
              <a:gd name="connsiteY2600" fmla="*/ 671327 h 2661055"/>
              <a:gd name="connsiteX2601" fmla="*/ 3214973 w 3485102"/>
              <a:gd name="connsiteY2601" fmla="*/ 670661 h 2661055"/>
              <a:gd name="connsiteX2602" fmla="*/ 3452337 w 3485102"/>
              <a:gd name="connsiteY2602" fmla="*/ 661898 h 2661055"/>
              <a:gd name="connsiteX2603" fmla="*/ 3450050 w 3485102"/>
              <a:gd name="connsiteY2603" fmla="*/ 662183 h 2661055"/>
              <a:gd name="connsiteX2604" fmla="*/ 3447860 w 3485102"/>
              <a:gd name="connsiteY2604" fmla="*/ 666851 h 2661055"/>
              <a:gd name="connsiteX2605" fmla="*/ 3449479 w 3485102"/>
              <a:gd name="connsiteY2605" fmla="*/ 668184 h 2661055"/>
              <a:gd name="connsiteX2606" fmla="*/ 3453194 w 3485102"/>
              <a:gd name="connsiteY2606" fmla="*/ 664088 h 2661055"/>
              <a:gd name="connsiteX2607" fmla="*/ 3452337 w 3485102"/>
              <a:gd name="connsiteY2607" fmla="*/ 661898 h 2661055"/>
              <a:gd name="connsiteX2608" fmla="*/ 3255550 w 3485102"/>
              <a:gd name="connsiteY2608" fmla="*/ 653570 h 2661055"/>
              <a:gd name="connsiteX2609" fmla="*/ 3255550 w 3485102"/>
              <a:gd name="connsiteY2609" fmla="*/ 653611 h 2661055"/>
              <a:gd name="connsiteX2610" fmla="*/ 3255169 w 3485102"/>
              <a:gd name="connsiteY2610" fmla="*/ 654278 h 2661055"/>
              <a:gd name="connsiteX2611" fmla="*/ 3254722 w 3485102"/>
              <a:gd name="connsiteY2611" fmla="*/ 654334 h 2661055"/>
              <a:gd name="connsiteX2612" fmla="*/ 3289268 w 3485102"/>
              <a:gd name="connsiteY2612" fmla="*/ 651992 h 2661055"/>
              <a:gd name="connsiteX2613" fmla="*/ 3288792 w 3485102"/>
              <a:gd name="connsiteY2613" fmla="*/ 652563 h 2661055"/>
              <a:gd name="connsiteX2614" fmla="*/ 3289935 w 3485102"/>
              <a:gd name="connsiteY2614" fmla="*/ 653135 h 2661055"/>
              <a:gd name="connsiteX2615" fmla="*/ 3289935 w 3485102"/>
              <a:gd name="connsiteY2615" fmla="*/ 652373 h 2661055"/>
              <a:gd name="connsiteX2616" fmla="*/ 3289268 w 3485102"/>
              <a:gd name="connsiteY2616" fmla="*/ 651992 h 2661055"/>
              <a:gd name="connsiteX2617" fmla="*/ 3244787 w 3485102"/>
              <a:gd name="connsiteY2617" fmla="*/ 649229 h 2661055"/>
              <a:gd name="connsiteX2618" fmla="*/ 3243072 w 3485102"/>
              <a:gd name="connsiteY2618" fmla="*/ 650182 h 2661055"/>
              <a:gd name="connsiteX2619" fmla="*/ 3243929 w 3485102"/>
              <a:gd name="connsiteY2619" fmla="*/ 650753 h 2661055"/>
              <a:gd name="connsiteX2620" fmla="*/ 3244787 w 3485102"/>
              <a:gd name="connsiteY2620" fmla="*/ 649229 h 2661055"/>
              <a:gd name="connsiteX2621" fmla="*/ 3261741 w 3485102"/>
              <a:gd name="connsiteY2621" fmla="*/ 638371 h 2661055"/>
              <a:gd name="connsiteX2622" fmla="*/ 3261673 w 3485102"/>
              <a:gd name="connsiteY2622" fmla="*/ 638474 h 2661055"/>
              <a:gd name="connsiteX2623" fmla="*/ 3261646 w 3485102"/>
              <a:gd name="connsiteY2623" fmla="*/ 638466 h 2661055"/>
              <a:gd name="connsiteX2624" fmla="*/ 3261612 w 3485102"/>
              <a:gd name="connsiteY2624" fmla="*/ 638458 h 2661055"/>
              <a:gd name="connsiteX2625" fmla="*/ 3261646 w 3485102"/>
              <a:gd name="connsiteY2625" fmla="*/ 614654 h 2661055"/>
              <a:gd name="connsiteX2626" fmla="*/ 3256788 w 3485102"/>
              <a:gd name="connsiteY2626" fmla="*/ 620178 h 2661055"/>
              <a:gd name="connsiteX2627" fmla="*/ 3258979 w 3485102"/>
              <a:gd name="connsiteY2627" fmla="*/ 626846 h 2661055"/>
              <a:gd name="connsiteX2628" fmla="*/ 3253835 w 3485102"/>
              <a:gd name="connsiteY2628" fmla="*/ 631322 h 2661055"/>
              <a:gd name="connsiteX2629" fmla="*/ 3251168 w 3485102"/>
              <a:gd name="connsiteY2629" fmla="*/ 635799 h 2661055"/>
              <a:gd name="connsiteX2630" fmla="*/ 3261612 w 3485102"/>
              <a:gd name="connsiteY2630" fmla="*/ 638458 h 2661055"/>
              <a:gd name="connsiteX2631" fmla="*/ 3252502 w 3485102"/>
              <a:gd name="connsiteY2631" fmla="*/ 644562 h 2661055"/>
              <a:gd name="connsiteX2632" fmla="*/ 3248025 w 3485102"/>
              <a:gd name="connsiteY2632" fmla="*/ 647420 h 2661055"/>
              <a:gd name="connsiteX2633" fmla="*/ 3247930 w 3485102"/>
              <a:gd name="connsiteY2633" fmla="*/ 647420 h 2661055"/>
              <a:gd name="connsiteX2634" fmla="*/ 3244691 w 3485102"/>
              <a:gd name="connsiteY2634" fmla="*/ 651230 h 2661055"/>
              <a:gd name="connsiteX2635" fmla="*/ 3253645 w 3485102"/>
              <a:gd name="connsiteY2635" fmla="*/ 650468 h 2661055"/>
              <a:gd name="connsiteX2636" fmla="*/ 3261673 w 3485102"/>
              <a:gd name="connsiteY2636" fmla="*/ 638474 h 2661055"/>
              <a:gd name="connsiteX2637" fmla="*/ 3269456 w 3485102"/>
              <a:gd name="connsiteY2637" fmla="*/ 640752 h 2661055"/>
              <a:gd name="connsiteX2638" fmla="*/ 3255550 w 3485102"/>
              <a:gd name="connsiteY2638" fmla="*/ 653570 h 2661055"/>
              <a:gd name="connsiteX2639" fmla="*/ 3255550 w 3485102"/>
              <a:gd name="connsiteY2639" fmla="*/ 653516 h 2661055"/>
              <a:gd name="connsiteX2640" fmla="*/ 3254407 w 3485102"/>
              <a:gd name="connsiteY2640" fmla="*/ 654373 h 2661055"/>
              <a:gd name="connsiteX2641" fmla="*/ 3254722 w 3485102"/>
              <a:gd name="connsiteY2641" fmla="*/ 654334 h 2661055"/>
              <a:gd name="connsiteX2642" fmla="*/ 3247549 w 3485102"/>
              <a:gd name="connsiteY2642" fmla="*/ 660945 h 2661055"/>
              <a:gd name="connsiteX2643" fmla="*/ 3218974 w 3485102"/>
              <a:gd name="connsiteY2643" fmla="*/ 678852 h 2661055"/>
              <a:gd name="connsiteX2644" fmla="*/ 3220307 w 3485102"/>
              <a:gd name="connsiteY2644" fmla="*/ 682757 h 2661055"/>
              <a:gd name="connsiteX2645" fmla="*/ 3216783 w 3485102"/>
              <a:gd name="connsiteY2645" fmla="*/ 685901 h 2661055"/>
              <a:gd name="connsiteX2646" fmla="*/ 3202877 w 3485102"/>
              <a:gd name="connsiteY2646" fmla="*/ 693044 h 2661055"/>
              <a:gd name="connsiteX2647" fmla="*/ 3200114 w 3485102"/>
              <a:gd name="connsiteY2647" fmla="*/ 689234 h 2661055"/>
              <a:gd name="connsiteX2648" fmla="*/ 3193352 w 3485102"/>
              <a:gd name="connsiteY2648" fmla="*/ 693140 h 2661055"/>
              <a:gd name="connsiteX2649" fmla="*/ 3192685 w 3485102"/>
              <a:gd name="connsiteY2649" fmla="*/ 696664 h 2661055"/>
              <a:gd name="connsiteX2650" fmla="*/ 3193352 w 3485102"/>
              <a:gd name="connsiteY2650" fmla="*/ 696188 h 2661055"/>
              <a:gd name="connsiteX2651" fmla="*/ 3193733 w 3485102"/>
              <a:gd name="connsiteY2651" fmla="*/ 696854 h 2661055"/>
              <a:gd name="connsiteX2652" fmla="*/ 3192971 w 3485102"/>
              <a:gd name="connsiteY2652" fmla="*/ 697331 h 2661055"/>
              <a:gd name="connsiteX2653" fmla="*/ 3192590 w 3485102"/>
              <a:gd name="connsiteY2653" fmla="*/ 696759 h 2661055"/>
              <a:gd name="connsiteX2654" fmla="*/ 3193256 w 3485102"/>
              <a:gd name="connsiteY2654" fmla="*/ 699236 h 2661055"/>
              <a:gd name="connsiteX2655" fmla="*/ 3193352 w 3485102"/>
              <a:gd name="connsiteY2655" fmla="*/ 699331 h 2661055"/>
              <a:gd name="connsiteX2656" fmla="*/ 3226213 w 3485102"/>
              <a:gd name="connsiteY2656" fmla="*/ 682091 h 2661055"/>
              <a:gd name="connsiteX2657" fmla="*/ 3261074 w 3485102"/>
              <a:gd name="connsiteY2657" fmla="*/ 686282 h 2661055"/>
              <a:gd name="connsiteX2658" fmla="*/ 3263837 w 3485102"/>
              <a:gd name="connsiteY2658" fmla="*/ 681519 h 2661055"/>
              <a:gd name="connsiteX2659" fmla="*/ 3254312 w 3485102"/>
              <a:gd name="connsiteY2659" fmla="*/ 679328 h 2661055"/>
              <a:gd name="connsiteX2660" fmla="*/ 3256407 w 3485102"/>
              <a:gd name="connsiteY2660" fmla="*/ 675423 h 2661055"/>
              <a:gd name="connsiteX2661" fmla="*/ 3262217 w 3485102"/>
              <a:gd name="connsiteY2661" fmla="*/ 671137 h 2661055"/>
              <a:gd name="connsiteX2662" fmla="*/ 3257931 w 3485102"/>
              <a:gd name="connsiteY2662" fmla="*/ 662660 h 2661055"/>
              <a:gd name="connsiteX2663" fmla="*/ 3270790 w 3485102"/>
              <a:gd name="connsiteY2663" fmla="*/ 652563 h 2661055"/>
              <a:gd name="connsiteX2664" fmla="*/ 3270790 w 3485102"/>
              <a:gd name="connsiteY2664" fmla="*/ 645229 h 2661055"/>
              <a:gd name="connsiteX2665" fmla="*/ 3271171 w 3485102"/>
              <a:gd name="connsiteY2665" fmla="*/ 644372 h 2661055"/>
              <a:gd name="connsiteX2666" fmla="*/ 3270409 w 3485102"/>
              <a:gd name="connsiteY2666" fmla="*/ 619416 h 2661055"/>
              <a:gd name="connsiteX2667" fmla="*/ 3266694 w 3485102"/>
              <a:gd name="connsiteY2667" fmla="*/ 619988 h 2661055"/>
              <a:gd name="connsiteX2668" fmla="*/ 3261646 w 3485102"/>
              <a:gd name="connsiteY2668" fmla="*/ 614654 h 2661055"/>
              <a:gd name="connsiteX2669" fmla="*/ 3258407 w 3485102"/>
              <a:gd name="connsiteY2669" fmla="*/ 608081 h 2661055"/>
              <a:gd name="connsiteX2670" fmla="*/ 3258407 w 3485102"/>
              <a:gd name="connsiteY2670" fmla="*/ 608177 h 2661055"/>
              <a:gd name="connsiteX2671" fmla="*/ 3255836 w 3485102"/>
              <a:gd name="connsiteY2671" fmla="*/ 610463 h 2661055"/>
              <a:gd name="connsiteX2672" fmla="*/ 3261646 w 3485102"/>
              <a:gd name="connsiteY2672" fmla="*/ 614177 h 2661055"/>
              <a:gd name="connsiteX2673" fmla="*/ 3261646 w 3485102"/>
              <a:gd name="connsiteY2673" fmla="*/ 610558 h 2661055"/>
              <a:gd name="connsiteX2674" fmla="*/ 3258407 w 3485102"/>
              <a:gd name="connsiteY2674" fmla="*/ 608081 h 2661055"/>
              <a:gd name="connsiteX2675" fmla="*/ 1056037 w 3485102"/>
              <a:gd name="connsiteY2675" fmla="*/ 536358 h 2661055"/>
              <a:gd name="connsiteX2676" fmla="*/ 1055180 w 3485102"/>
              <a:gd name="connsiteY2676" fmla="*/ 536644 h 2661055"/>
              <a:gd name="connsiteX2677" fmla="*/ 1055084 w 3485102"/>
              <a:gd name="connsiteY2677" fmla="*/ 536644 h 2661055"/>
              <a:gd name="connsiteX2678" fmla="*/ 1055275 w 3485102"/>
              <a:gd name="connsiteY2678" fmla="*/ 537406 h 2661055"/>
              <a:gd name="connsiteX2679" fmla="*/ 1056132 w 3485102"/>
              <a:gd name="connsiteY2679" fmla="*/ 537120 h 2661055"/>
              <a:gd name="connsiteX2680" fmla="*/ 1056037 w 3485102"/>
              <a:gd name="connsiteY2680" fmla="*/ 536358 h 2661055"/>
              <a:gd name="connsiteX2681" fmla="*/ 3228308 w 3485102"/>
              <a:gd name="connsiteY2681" fmla="*/ 496067 h 2661055"/>
              <a:gd name="connsiteX2682" fmla="*/ 3226118 w 3485102"/>
              <a:gd name="connsiteY2682" fmla="*/ 496734 h 2661055"/>
              <a:gd name="connsiteX2683" fmla="*/ 3224022 w 3485102"/>
              <a:gd name="connsiteY2683" fmla="*/ 499401 h 2661055"/>
              <a:gd name="connsiteX2684" fmla="*/ 3224213 w 3485102"/>
              <a:gd name="connsiteY2684" fmla="*/ 500449 h 2661055"/>
              <a:gd name="connsiteX2685" fmla="*/ 3228308 w 3485102"/>
              <a:gd name="connsiteY2685" fmla="*/ 496067 h 2661055"/>
              <a:gd name="connsiteX2686" fmla="*/ 3218783 w 3485102"/>
              <a:gd name="connsiteY2686" fmla="*/ 485399 h 2661055"/>
              <a:gd name="connsiteX2687" fmla="*/ 3218116 w 3485102"/>
              <a:gd name="connsiteY2687" fmla="*/ 485590 h 2661055"/>
              <a:gd name="connsiteX2688" fmla="*/ 3218498 w 3485102"/>
              <a:gd name="connsiteY2688" fmla="*/ 486066 h 2661055"/>
              <a:gd name="connsiteX2689" fmla="*/ 3218879 w 3485102"/>
              <a:gd name="connsiteY2689" fmla="*/ 485495 h 2661055"/>
              <a:gd name="connsiteX2690" fmla="*/ 2941130 w 3485102"/>
              <a:gd name="connsiteY2690" fmla="*/ 482923 h 2661055"/>
              <a:gd name="connsiteX2691" fmla="*/ 2937796 w 3485102"/>
              <a:gd name="connsiteY2691" fmla="*/ 484733 h 2661055"/>
              <a:gd name="connsiteX2692" fmla="*/ 2938463 w 3485102"/>
              <a:gd name="connsiteY2692" fmla="*/ 485876 h 2661055"/>
              <a:gd name="connsiteX2693" fmla="*/ 2941701 w 3485102"/>
              <a:gd name="connsiteY2693" fmla="*/ 483971 h 2661055"/>
              <a:gd name="connsiteX2694" fmla="*/ 2941130 w 3485102"/>
              <a:gd name="connsiteY2694" fmla="*/ 482923 h 2661055"/>
              <a:gd name="connsiteX2695" fmla="*/ 3173445 w 3485102"/>
              <a:gd name="connsiteY2695" fmla="*/ 472160 h 2661055"/>
              <a:gd name="connsiteX2696" fmla="*/ 3168110 w 3485102"/>
              <a:gd name="connsiteY2696" fmla="*/ 473207 h 2661055"/>
              <a:gd name="connsiteX2697" fmla="*/ 3156585 w 3485102"/>
              <a:gd name="connsiteY2697" fmla="*/ 482828 h 2661055"/>
              <a:gd name="connsiteX2698" fmla="*/ 3154490 w 3485102"/>
              <a:gd name="connsiteY2698" fmla="*/ 484733 h 2661055"/>
              <a:gd name="connsiteX2699" fmla="*/ 3155823 w 3485102"/>
              <a:gd name="connsiteY2699" fmla="*/ 494067 h 2661055"/>
              <a:gd name="connsiteX2700" fmla="*/ 3164967 w 3485102"/>
              <a:gd name="connsiteY2700" fmla="*/ 487209 h 2661055"/>
              <a:gd name="connsiteX2701" fmla="*/ 3172778 w 3485102"/>
              <a:gd name="connsiteY2701" fmla="*/ 478637 h 2661055"/>
              <a:gd name="connsiteX2702" fmla="*/ 3173445 w 3485102"/>
              <a:gd name="connsiteY2702" fmla="*/ 472160 h 2661055"/>
              <a:gd name="connsiteX2703" fmla="*/ 3176969 w 3485102"/>
              <a:gd name="connsiteY2703" fmla="*/ 461111 h 2661055"/>
              <a:gd name="connsiteX2704" fmla="*/ 3175921 w 3485102"/>
              <a:gd name="connsiteY2704" fmla="*/ 461492 h 2661055"/>
              <a:gd name="connsiteX2705" fmla="*/ 3175921 w 3485102"/>
              <a:gd name="connsiteY2705" fmla="*/ 461587 h 2661055"/>
              <a:gd name="connsiteX2706" fmla="*/ 3175064 w 3485102"/>
              <a:gd name="connsiteY2706" fmla="*/ 464063 h 2661055"/>
              <a:gd name="connsiteX2707" fmla="*/ 3176112 w 3485102"/>
              <a:gd name="connsiteY2707" fmla="*/ 466540 h 2661055"/>
              <a:gd name="connsiteX2708" fmla="*/ 3178112 w 3485102"/>
              <a:gd name="connsiteY2708" fmla="*/ 465016 h 2661055"/>
              <a:gd name="connsiteX2709" fmla="*/ 3178302 w 3485102"/>
              <a:gd name="connsiteY2709" fmla="*/ 462158 h 2661055"/>
              <a:gd name="connsiteX2710" fmla="*/ 3176969 w 3485102"/>
              <a:gd name="connsiteY2710" fmla="*/ 461111 h 2661055"/>
              <a:gd name="connsiteX2711" fmla="*/ 3092196 w 3485102"/>
              <a:gd name="connsiteY2711" fmla="*/ 428916 h 2661055"/>
              <a:gd name="connsiteX2712" fmla="*/ 3091910 w 3485102"/>
              <a:gd name="connsiteY2712" fmla="*/ 429011 h 2661055"/>
              <a:gd name="connsiteX2713" fmla="*/ 3088005 w 3485102"/>
              <a:gd name="connsiteY2713" fmla="*/ 431774 h 2661055"/>
              <a:gd name="connsiteX2714" fmla="*/ 3087009 w 3485102"/>
              <a:gd name="connsiteY2714" fmla="*/ 433178 h 2661055"/>
              <a:gd name="connsiteX2715" fmla="*/ 3082671 w 3485102"/>
              <a:gd name="connsiteY2715" fmla="*/ 436727 h 2661055"/>
              <a:gd name="connsiteX2716" fmla="*/ 3083814 w 3485102"/>
              <a:gd name="connsiteY2716" fmla="*/ 437679 h 2661055"/>
              <a:gd name="connsiteX2717" fmla="*/ 3087009 w 3485102"/>
              <a:gd name="connsiteY2717" fmla="*/ 433178 h 2661055"/>
              <a:gd name="connsiteX2718" fmla="*/ 3092101 w 3485102"/>
              <a:gd name="connsiteY2718" fmla="*/ 429011 h 2661055"/>
              <a:gd name="connsiteX2719" fmla="*/ 974789 w 3485102"/>
              <a:gd name="connsiteY2719" fmla="*/ 428630 h 2661055"/>
              <a:gd name="connsiteX2720" fmla="*/ 975265 w 3485102"/>
              <a:gd name="connsiteY2720" fmla="*/ 429392 h 2661055"/>
              <a:gd name="connsiteX2721" fmla="*/ 976217 w 3485102"/>
              <a:gd name="connsiteY2721" fmla="*/ 428821 h 2661055"/>
              <a:gd name="connsiteX2722" fmla="*/ 974789 w 3485102"/>
              <a:gd name="connsiteY2722" fmla="*/ 428630 h 2661055"/>
              <a:gd name="connsiteX2723" fmla="*/ 911257 w 3485102"/>
              <a:gd name="connsiteY2723" fmla="*/ 428535 h 2661055"/>
              <a:gd name="connsiteX2724" fmla="*/ 910400 w 3485102"/>
              <a:gd name="connsiteY2724" fmla="*/ 429011 h 2661055"/>
              <a:gd name="connsiteX2725" fmla="*/ 910685 w 3485102"/>
              <a:gd name="connsiteY2725" fmla="*/ 429773 h 2661055"/>
              <a:gd name="connsiteX2726" fmla="*/ 911543 w 3485102"/>
              <a:gd name="connsiteY2726" fmla="*/ 429297 h 2661055"/>
              <a:gd name="connsiteX2727" fmla="*/ 911257 w 3485102"/>
              <a:gd name="connsiteY2727" fmla="*/ 428535 h 2661055"/>
              <a:gd name="connsiteX2728" fmla="*/ 920496 w 3485102"/>
              <a:gd name="connsiteY2728" fmla="*/ 421106 h 2661055"/>
              <a:gd name="connsiteX2729" fmla="*/ 920496 w 3485102"/>
              <a:gd name="connsiteY2729" fmla="*/ 421201 h 2661055"/>
              <a:gd name="connsiteX2730" fmla="*/ 920496 w 3485102"/>
              <a:gd name="connsiteY2730" fmla="*/ 423487 h 2661055"/>
              <a:gd name="connsiteX2731" fmla="*/ 922687 w 3485102"/>
              <a:gd name="connsiteY2731" fmla="*/ 423106 h 2661055"/>
              <a:gd name="connsiteX2732" fmla="*/ 923735 w 3485102"/>
              <a:gd name="connsiteY2732" fmla="*/ 421487 h 2661055"/>
              <a:gd name="connsiteX2733" fmla="*/ 920496 w 3485102"/>
              <a:gd name="connsiteY2733" fmla="*/ 421106 h 2661055"/>
              <a:gd name="connsiteX2734" fmla="*/ 3103531 w 3485102"/>
              <a:gd name="connsiteY2734" fmla="*/ 417296 h 2661055"/>
              <a:gd name="connsiteX2735" fmla="*/ 3094863 w 3485102"/>
              <a:gd name="connsiteY2735" fmla="*/ 423106 h 2661055"/>
              <a:gd name="connsiteX2736" fmla="*/ 3097530 w 3485102"/>
              <a:gd name="connsiteY2736" fmla="*/ 426154 h 2661055"/>
              <a:gd name="connsiteX2737" fmla="*/ 3104293 w 3485102"/>
              <a:gd name="connsiteY2737" fmla="*/ 417296 h 2661055"/>
              <a:gd name="connsiteX2738" fmla="*/ 3103531 w 3485102"/>
              <a:gd name="connsiteY2738" fmla="*/ 417296 h 2661055"/>
              <a:gd name="connsiteX2739" fmla="*/ 1406176 w 3485102"/>
              <a:gd name="connsiteY2739" fmla="*/ 408628 h 2661055"/>
              <a:gd name="connsiteX2740" fmla="*/ 1401794 w 3485102"/>
              <a:gd name="connsiteY2740" fmla="*/ 411866 h 2661055"/>
              <a:gd name="connsiteX2741" fmla="*/ 1401794 w 3485102"/>
              <a:gd name="connsiteY2741" fmla="*/ 412724 h 2661055"/>
              <a:gd name="connsiteX2742" fmla="*/ 1408843 w 3485102"/>
              <a:gd name="connsiteY2742" fmla="*/ 409866 h 2661055"/>
              <a:gd name="connsiteX2743" fmla="*/ 1406176 w 3485102"/>
              <a:gd name="connsiteY2743" fmla="*/ 408628 h 2661055"/>
              <a:gd name="connsiteX2744" fmla="*/ 1419987 w 3485102"/>
              <a:gd name="connsiteY2744" fmla="*/ 405770 h 2661055"/>
              <a:gd name="connsiteX2745" fmla="*/ 1410748 w 3485102"/>
              <a:gd name="connsiteY2745" fmla="*/ 409104 h 2661055"/>
              <a:gd name="connsiteX2746" fmla="*/ 1412081 w 3485102"/>
              <a:gd name="connsiteY2746" fmla="*/ 409104 h 2661055"/>
              <a:gd name="connsiteX2747" fmla="*/ 1410748 w 3485102"/>
              <a:gd name="connsiteY2747" fmla="*/ 412438 h 2661055"/>
              <a:gd name="connsiteX2748" fmla="*/ 1409605 w 3485102"/>
              <a:gd name="connsiteY2748" fmla="*/ 413486 h 2661055"/>
              <a:gd name="connsiteX2749" fmla="*/ 1409414 w 3485102"/>
              <a:gd name="connsiteY2749" fmla="*/ 413962 h 2661055"/>
              <a:gd name="connsiteX2750" fmla="*/ 1420368 w 3485102"/>
              <a:gd name="connsiteY2750" fmla="*/ 405866 h 2661055"/>
              <a:gd name="connsiteX2751" fmla="*/ 1419987 w 3485102"/>
              <a:gd name="connsiteY2751" fmla="*/ 405770 h 2661055"/>
              <a:gd name="connsiteX2752" fmla="*/ 953643 w 3485102"/>
              <a:gd name="connsiteY2752" fmla="*/ 405008 h 2661055"/>
              <a:gd name="connsiteX2753" fmla="*/ 953167 w 3485102"/>
              <a:gd name="connsiteY2753" fmla="*/ 405866 h 2661055"/>
              <a:gd name="connsiteX2754" fmla="*/ 954119 w 3485102"/>
              <a:gd name="connsiteY2754" fmla="*/ 405961 h 2661055"/>
              <a:gd name="connsiteX2755" fmla="*/ 954596 w 3485102"/>
              <a:gd name="connsiteY2755" fmla="*/ 405104 h 2661055"/>
              <a:gd name="connsiteX2756" fmla="*/ 953643 w 3485102"/>
              <a:gd name="connsiteY2756" fmla="*/ 405104 h 2661055"/>
              <a:gd name="connsiteX2757" fmla="*/ 1463612 w 3485102"/>
              <a:gd name="connsiteY2757" fmla="*/ 388435 h 2661055"/>
              <a:gd name="connsiteX2758" fmla="*/ 1457516 w 3485102"/>
              <a:gd name="connsiteY2758" fmla="*/ 393007 h 2661055"/>
              <a:gd name="connsiteX2759" fmla="*/ 1462659 w 3485102"/>
              <a:gd name="connsiteY2759" fmla="*/ 391864 h 2661055"/>
              <a:gd name="connsiteX2760" fmla="*/ 1464374 w 3485102"/>
              <a:gd name="connsiteY2760" fmla="*/ 388435 h 2661055"/>
              <a:gd name="connsiteX2761" fmla="*/ 1463612 w 3485102"/>
              <a:gd name="connsiteY2761" fmla="*/ 388435 h 2661055"/>
              <a:gd name="connsiteX2762" fmla="*/ 1453896 w 3485102"/>
              <a:gd name="connsiteY2762" fmla="*/ 385768 h 2661055"/>
              <a:gd name="connsiteX2763" fmla="*/ 1453431 w 3485102"/>
              <a:gd name="connsiteY2763" fmla="*/ 387071 h 2661055"/>
              <a:gd name="connsiteX2764" fmla="*/ 1453325 w 3485102"/>
              <a:gd name="connsiteY2764" fmla="*/ 387101 h 2661055"/>
              <a:gd name="connsiteX2765" fmla="*/ 1453420 w 3485102"/>
              <a:gd name="connsiteY2765" fmla="*/ 387101 h 2661055"/>
              <a:gd name="connsiteX2766" fmla="*/ 1453431 w 3485102"/>
              <a:gd name="connsiteY2766" fmla="*/ 387071 h 2661055"/>
              <a:gd name="connsiteX2767" fmla="*/ 1453991 w 3485102"/>
              <a:gd name="connsiteY2767" fmla="*/ 386911 h 2661055"/>
              <a:gd name="connsiteX2768" fmla="*/ 1453896 w 3485102"/>
              <a:gd name="connsiteY2768" fmla="*/ 385768 h 2661055"/>
              <a:gd name="connsiteX2769" fmla="*/ 1447610 w 3485102"/>
              <a:gd name="connsiteY2769" fmla="*/ 383387 h 2661055"/>
              <a:gd name="connsiteX2770" fmla="*/ 1447229 w 3485102"/>
              <a:gd name="connsiteY2770" fmla="*/ 384244 h 2661055"/>
              <a:gd name="connsiteX2771" fmla="*/ 1448086 w 3485102"/>
              <a:gd name="connsiteY2771" fmla="*/ 384434 h 2661055"/>
              <a:gd name="connsiteX2772" fmla="*/ 1448848 w 3485102"/>
              <a:gd name="connsiteY2772" fmla="*/ 383768 h 2661055"/>
              <a:gd name="connsiteX2773" fmla="*/ 1447610 w 3485102"/>
              <a:gd name="connsiteY2773" fmla="*/ 383387 h 2661055"/>
              <a:gd name="connsiteX2774" fmla="*/ 994029 w 3485102"/>
              <a:gd name="connsiteY2774" fmla="*/ 381767 h 2661055"/>
              <a:gd name="connsiteX2775" fmla="*/ 992124 w 3485102"/>
              <a:gd name="connsiteY2775" fmla="*/ 382815 h 2661055"/>
              <a:gd name="connsiteX2776" fmla="*/ 993267 w 3485102"/>
              <a:gd name="connsiteY2776" fmla="*/ 383768 h 2661055"/>
              <a:gd name="connsiteX2777" fmla="*/ 994791 w 3485102"/>
              <a:gd name="connsiteY2777" fmla="*/ 382339 h 2661055"/>
              <a:gd name="connsiteX2778" fmla="*/ 994029 w 3485102"/>
              <a:gd name="connsiteY2778" fmla="*/ 381767 h 2661055"/>
              <a:gd name="connsiteX2779" fmla="*/ 1361313 w 3485102"/>
              <a:gd name="connsiteY2779" fmla="*/ 380529 h 2661055"/>
              <a:gd name="connsiteX2780" fmla="*/ 1346645 w 3485102"/>
              <a:gd name="connsiteY2780" fmla="*/ 388911 h 2661055"/>
              <a:gd name="connsiteX2781" fmla="*/ 1347597 w 3485102"/>
              <a:gd name="connsiteY2781" fmla="*/ 390911 h 2661055"/>
              <a:gd name="connsiteX2782" fmla="*/ 1361885 w 3485102"/>
              <a:gd name="connsiteY2782" fmla="*/ 381482 h 2661055"/>
              <a:gd name="connsiteX2783" fmla="*/ 1361313 w 3485102"/>
              <a:gd name="connsiteY2783" fmla="*/ 380529 h 2661055"/>
              <a:gd name="connsiteX2784" fmla="*/ 2901601 w 3485102"/>
              <a:gd name="connsiteY2784" fmla="*/ 375767 h 2661055"/>
              <a:gd name="connsiteX2785" fmla="*/ 2895886 w 3485102"/>
              <a:gd name="connsiteY2785" fmla="*/ 380815 h 2661055"/>
              <a:gd name="connsiteX2786" fmla="*/ 2893028 w 3485102"/>
              <a:gd name="connsiteY2786" fmla="*/ 382529 h 2661055"/>
              <a:gd name="connsiteX2787" fmla="*/ 2885694 w 3485102"/>
              <a:gd name="connsiteY2787" fmla="*/ 385101 h 2661055"/>
              <a:gd name="connsiteX2788" fmla="*/ 2863501 w 3485102"/>
              <a:gd name="connsiteY2788" fmla="*/ 401008 h 2661055"/>
              <a:gd name="connsiteX2789" fmla="*/ 2860117 w 3485102"/>
              <a:gd name="connsiteY2789" fmla="*/ 404392 h 2661055"/>
              <a:gd name="connsiteX2790" fmla="*/ 2860072 w 3485102"/>
              <a:gd name="connsiteY2790" fmla="*/ 404342 h 2661055"/>
              <a:gd name="connsiteX2791" fmla="*/ 2860072 w 3485102"/>
              <a:gd name="connsiteY2791" fmla="*/ 404437 h 2661055"/>
              <a:gd name="connsiteX2792" fmla="*/ 2860117 w 3485102"/>
              <a:gd name="connsiteY2792" fmla="*/ 404392 h 2661055"/>
              <a:gd name="connsiteX2793" fmla="*/ 2860929 w 3485102"/>
              <a:gd name="connsiteY2793" fmla="*/ 405294 h 2661055"/>
              <a:gd name="connsiteX2794" fmla="*/ 2868645 w 3485102"/>
              <a:gd name="connsiteY2794" fmla="*/ 401294 h 2661055"/>
              <a:gd name="connsiteX2795" fmla="*/ 2870454 w 3485102"/>
              <a:gd name="connsiteY2795" fmla="*/ 404532 h 2661055"/>
              <a:gd name="connsiteX2796" fmla="*/ 2874264 w 3485102"/>
              <a:gd name="connsiteY2796" fmla="*/ 399389 h 2661055"/>
              <a:gd name="connsiteX2797" fmla="*/ 2875598 w 3485102"/>
              <a:gd name="connsiteY2797" fmla="*/ 396531 h 2661055"/>
              <a:gd name="connsiteX2798" fmla="*/ 2889980 w 3485102"/>
              <a:gd name="connsiteY2798" fmla="*/ 388340 h 2661055"/>
              <a:gd name="connsiteX2799" fmla="*/ 2901982 w 3485102"/>
              <a:gd name="connsiteY2799" fmla="*/ 381386 h 2661055"/>
              <a:gd name="connsiteX2800" fmla="*/ 2901601 w 3485102"/>
              <a:gd name="connsiteY2800" fmla="*/ 375767 h 2661055"/>
              <a:gd name="connsiteX2801" fmla="*/ 2896933 w 3485102"/>
              <a:gd name="connsiteY2801" fmla="*/ 372147 h 2661055"/>
              <a:gd name="connsiteX2802" fmla="*/ 2894362 w 3485102"/>
              <a:gd name="connsiteY2802" fmla="*/ 374052 h 2661055"/>
              <a:gd name="connsiteX2803" fmla="*/ 2894743 w 3485102"/>
              <a:gd name="connsiteY2803" fmla="*/ 374624 h 2661055"/>
              <a:gd name="connsiteX2804" fmla="*/ 2897315 w 3485102"/>
              <a:gd name="connsiteY2804" fmla="*/ 372719 h 2661055"/>
              <a:gd name="connsiteX2805" fmla="*/ 2896933 w 3485102"/>
              <a:gd name="connsiteY2805" fmla="*/ 372242 h 2661055"/>
              <a:gd name="connsiteX2806" fmla="*/ 3106103 w 3485102"/>
              <a:gd name="connsiteY2806" fmla="*/ 372052 h 2661055"/>
              <a:gd name="connsiteX2807" fmla="*/ 3104293 w 3485102"/>
              <a:gd name="connsiteY2807" fmla="*/ 373576 h 2661055"/>
              <a:gd name="connsiteX2808" fmla="*/ 3104198 w 3485102"/>
              <a:gd name="connsiteY2808" fmla="*/ 373576 h 2661055"/>
              <a:gd name="connsiteX2809" fmla="*/ 3104102 w 3485102"/>
              <a:gd name="connsiteY2809" fmla="*/ 373766 h 2661055"/>
              <a:gd name="connsiteX2810" fmla="*/ 3105912 w 3485102"/>
              <a:gd name="connsiteY2810" fmla="*/ 374433 h 2661055"/>
              <a:gd name="connsiteX2811" fmla="*/ 3107055 w 3485102"/>
              <a:gd name="connsiteY2811" fmla="*/ 373195 h 2661055"/>
              <a:gd name="connsiteX2812" fmla="*/ 3106103 w 3485102"/>
              <a:gd name="connsiteY2812" fmla="*/ 372052 h 2661055"/>
              <a:gd name="connsiteX2813" fmla="*/ 3142869 w 3485102"/>
              <a:gd name="connsiteY2813" fmla="*/ 369671 h 2661055"/>
              <a:gd name="connsiteX2814" fmla="*/ 3135630 w 3485102"/>
              <a:gd name="connsiteY2814" fmla="*/ 375481 h 2661055"/>
              <a:gd name="connsiteX2815" fmla="*/ 3137059 w 3485102"/>
              <a:gd name="connsiteY2815" fmla="*/ 375005 h 2661055"/>
              <a:gd name="connsiteX2816" fmla="*/ 3141155 w 3485102"/>
              <a:gd name="connsiteY2816" fmla="*/ 372528 h 2661055"/>
              <a:gd name="connsiteX2817" fmla="*/ 3142964 w 3485102"/>
              <a:gd name="connsiteY2817" fmla="*/ 369671 h 2661055"/>
              <a:gd name="connsiteX2818" fmla="*/ 1386554 w 3485102"/>
              <a:gd name="connsiteY2818" fmla="*/ 369480 h 2661055"/>
              <a:gd name="connsiteX2819" fmla="*/ 1385602 w 3485102"/>
              <a:gd name="connsiteY2819" fmla="*/ 370718 h 2661055"/>
              <a:gd name="connsiteX2820" fmla="*/ 1386364 w 3485102"/>
              <a:gd name="connsiteY2820" fmla="*/ 371004 h 2661055"/>
              <a:gd name="connsiteX2821" fmla="*/ 1387316 w 3485102"/>
              <a:gd name="connsiteY2821" fmla="*/ 369766 h 2661055"/>
              <a:gd name="connsiteX2822" fmla="*/ 1386554 w 3485102"/>
              <a:gd name="connsiteY2822" fmla="*/ 369480 h 2661055"/>
              <a:gd name="connsiteX2823" fmla="*/ 1381125 w 3485102"/>
              <a:gd name="connsiteY2823" fmla="*/ 366908 h 2661055"/>
              <a:gd name="connsiteX2824" fmla="*/ 1382935 w 3485102"/>
              <a:gd name="connsiteY2824" fmla="*/ 366908 h 2661055"/>
              <a:gd name="connsiteX2825" fmla="*/ 1382935 w 3485102"/>
              <a:gd name="connsiteY2825" fmla="*/ 366988 h 2661055"/>
              <a:gd name="connsiteX2826" fmla="*/ 1382840 w 3485102"/>
              <a:gd name="connsiteY2826" fmla="*/ 367099 h 2661055"/>
              <a:gd name="connsiteX2827" fmla="*/ 1381125 w 3485102"/>
              <a:gd name="connsiteY2827" fmla="*/ 366908 h 2661055"/>
              <a:gd name="connsiteX2828" fmla="*/ 1383983 w 3485102"/>
              <a:gd name="connsiteY2828" fmla="*/ 365765 h 2661055"/>
              <a:gd name="connsiteX2829" fmla="*/ 1381125 w 3485102"/>
              <a:gd name="connsiteY2829" fmla="*/ 366908 h 2661055"/>
              <a:gd name="connsiteX2830" fmla="*/ 1373981 w 3485102"/>
              <a:gd name="connsiteY2830" fmla="*/ 373385 h 2661055"/>
              <a:gd name="connsiteX2831" fmla="*/ 1379030 w 3485102"/>
              <a:gd name="connsiteY2831" fmla="*/ 375195 h 2661055"/>
              <a:gd name="connsiteX2832" fmla="*/ 1381316 w 3485102"/>
              <a:gd name="connsiteY2832" fmla="*/ 369861 h 2661055"/>
              <a:gd name="connsiteX2833" fmla="*/ 1382840 w 3485102"/>
              <a:gd name="connsiteY2833" fmla="*/ 367194 h 2661055"/>
              <a:gd name="connsiteX2834" fmla="*/ 1382840 w 3485102"/>
              <a:gd name="connsiteY2834" fmla="*/ 367099 h 2661055"/>
              <a:gd name="connsiteX2835" fmla="*/ 1382935 w 3485102"/>
              <a:gd name="connsiteY2835" fmla="*/ 367194 h 2661055"/>
              <a:gd name="connsiteX2836" fmla="*/ 1382935 w 3485102"/>
              <a:gd name="connsiteY2836" fmla="*/ 366988 h 2661055"/>
              <a:gd name="connsiteX2837" fmla="*/ 3141440 w 3485102"/>
              <a:gd name="connsiteY2837" fmla="*/ 363098 h 2661055"/>
              <a:gd name="connsiteX2838" fmla="*/ 3139726 w 3485102"/>
              <a:gd name="connsiteY2838" fmla="*/ 365099 h 2661055"/>
              <a:gd name="connsiteX2839" fmla="*/ 3142679 w 3485102"/>
              <a:gd name="connsiteY2839" fmla="*/ 363575 h 2661055"/>
              <a:gd name="connsiteX2840" fmla="*/ 3141440 w 3485102"/>
              <a:gd name="connsiteY2840" fmla="*/ 363098 h 2661055"/>
              <a:gd name="connsiteX2841" fmla="*/ 3130772 w 3485102"/>
              <a:gd name="connsiteY2841" fmla="*/ 348335 h 2661055"/>
              <a:gd name="connsiteX2842" fmla="*/ 3130814 w 3485102"/>
              <a:gd name="connsiteY2842" fmla="*/ 348398 h 2661055"/>
              <a:gd name="connsiteX2843" fmla="*/ 3130296 w 3485102"/>
              <a:gd name="connsiteY2843" fmla="*/ 349001 h 2661055"/>
              <a:gd name="connsiteX2844" fmla="*/ 3130296 w 3485102"/>
              <a:gd name="connsiteY2844" fmla="*/ 349097 h 2661055"/>
              <a:gd name="connsiteX2845" fmla="*/ 3130963 w 3485102"/>
              <a:gd name="connsiteY2845" fmla="*/ 348620 h 2661055"/>
              <a:gd name="connsiteX2846" fmla="*/ 3130814 w 3485102"/>
              <a:gd name="connsiteY2846" fmla="*/ 348398 h 2661055"/>
              <a:gd name="connsiteX2847" fmla="*/ 3130868 w 3485102"/>
              <a:gd name="connsiteY2847" fmla="*/ 348335 h 2661055"/>
              <a:gd name="connsiteX2848" fmla="*/ 1431227 w 3485102"/>
              <a:gd name="connsiteY2848" fmla="*/ 347763 h 2661055"/>
              <a:gd name="connsiteX2849" fmla="*/ 1428560 w 3485102"/>
              <a:gd name="connsiteY2849" fmla="*/ 351097 h 2661055"/>
              <a:gd name="connsiteX2850" fmla="*/ 1428560 w 3485102"/>
              <a:gd name="connsiteY2850" fmla="*/ 351141 h 2661055"/>
              <a:gd name="connsiteX2851" fmla="*/ 1428369 w 3485102"/>
              <a:gd name="connsiteY2851" fmla="*/ 351383 h 2661055"/>
              <a:gd name="connsiteX2852" fmla="*/ 1428560 w 3485102"/>
              <a:gd name="connsiteY2852" fmla="*/ 351192 h 2661055"/>
              <a:gd name="connsiteX2853" fmla="*/ 1428560 w 3485102"/>
              <a:gd name="connsiteY2853" fmla="*/ 351141 h 2661055"/>
              <a:gd name="connsiteX2854" fmla="*/ 1528201 w 3485102"/>
              <a:gd name="connsiteY2854" fmla="*/ 345766 h 2661055"/>
              <a:gd name="connsiteX2855" fmla="*/ 1528001 w 3485102"/>
              <a:gd name="connsiteY2855" fmla="*/ 346525 h 2661055"/>
              <a:gd name="connsiteX2856" fmla="*/ 1527905 w 3485102"/>
              <a:gd name="connsiteY2856" fmla="*/ 346525 h 2661055"/>
              <a:gd name="connsiteX2857" fmla="*/ 1527738 w 3485102"/>
              <a:gd name="connsiteY2857" fmla="*/ 346228 h 2661055"/>
              <a:gd name="connsiteX2858" fmla="*/ 1527810 w 3485102"/>
              <a:gd name="connsiteY2858" fmla="*/ 345953 h 2661055"/>
              <a:gd name="connsiteX2859" fmla="*/ 3164681 w 3485102"/>
              <a:gd name="connsiteY2859" fmla="*/ 342715 h 2661055"/>
              <a:gd name="connsiteX2860" fmla="*/ 3164758 w 3485102"/>
              <a:gd name="connsiteY2860" fmla="*/ 342741 h 2661055"/>
              <a:gd name="connsiteX2861" fmla="*/ 3163253 w 3485102"/>
              <a:gd name="connsiteY2861" fmla="*/ 344715 h 2661055"/>
              <a:gd name="connsiteX2862" fmla="*/ 3164967 w 3485102"/>
              <a:gd name="connsiteY2862" fmla="*/ 345382 h 2661055"/>
              <a:gd name="connsiteX2863" fmla="*/ 3166110 w 3485102"/>
              <a:gd name="connsiteY2863" fmla="*/ 343191 h 2661055"/>
              <a:gd name="connsiteX2864" fmla="*/ 3164758 w 3485102"/>
              <a:gd name="connsiteY2864" fmla="*/ 342741 h 2661055"/>
              <a:gd name="connsiteX2865" fmla="*/ 3164777 w 3485102"/>
              <a:gd name="connsiteY2865" fmla="*/ 342715 h 2661055"/>
              <a:gd name="connsiteX2866" fmla="*/ 1385792 w 3485102"/>
              <a:gd name="connsiteY2866" fmla="*/ 341953 h 2661055"/>
              <a:gd name="connsiteX2867" fmla="*/ 1372838 w 3485102"/>
              <a:gd name="connsiteY2867" fmla="*/ 345477 h 2661055"/>
              <a:gd name="connsiteX2868" fmla="*/ 1376363 w 3485102"/>
              <a:gd name="connsiteY2868" fmla="*/ 347573 h 2661055"/>
              <a:gd name="connsiteX2869" fmla="*/ 1375791 w 3485102"/>
              <a:gd name="connsiteY2869" fmla="*/ 348430 h 2661055"/>
              <a:gd name="connsiteX2870" fmla="*/ 1324261 w 3485102"/>
              <a:gd name="connsiteY2870" fmla="*/ 369671 h 2661055"/>
              <a:gd name="connsiteX2871" fmla="*/ 1322451 w 3485102"/>
              <a:gd name="connsiteY2871" fmla="*/ 370433 h 2661055"/>
              <a:gd name="connsiteX2872" fmla="*/ 1319403 w 3485102"/>
              <a:gd name="connsiteY2872" fmla="*/ 376338 h 2661055"/>
              <a:gd name="connsiteX2873" fmla="*/ 1319594 w 3485102"/>
              <a:gd name="connsiteY2873" fmla="*/ 376148 h 2661055"/>
              <a:gd name="connsiteX2874" fmla="*/ 1314641 w 3485102"/>
              <a:gd name="connsiteY2874" fmla="*/ 386149 h 2661055"/>
              <a:gd name="connsiteX2875" fmla="*/ 1320546 w 3485102"/>
              <a:gd name="connsiteY2875" fmla="*/ 382910 h 2661055"/>
              <a:gd name="connsiteX2876" fmla="*/ 1325690 w 3485102"/>
              <a:gd name="connsiteY2876" fmla="*/ 380148 h 2661055"/>
              <a:gd name="connsiteX2877" fmla="*/ 1327690 w 3485102"/>
              <a:gd name="connsiteY2877" fmla="*/ 379100 h 2661055"/>
              <a:gd name="connsiteX2878" fmla="*/ 1333786 w 3485102"/>
              <a:gd name="connsiteY2878" fmla="*/ 376052 h 2661055"/>
              <a:gd name="connsiteX2879" fmla="*/ 1335786 w 3485102"/>
              <a:gd name="connsiteY2879" fmla="*/ 375290 h 2661055"/>
              <a:gd name="connsiteX2880" fmla="*/ 1341120 w 3485102"/>
              <a:gd name="connsiteY2880" fmla="*/ 372814 h 2661055"/>
              <a:gd name="connsiteX2881" fmla="*/ 1384649 w 3485102"/>
              <a:gd name="connsiteY2881" fmla="*/ 351573 h 2661055"/>
              <a:gd name="connsiteX2882" fmla="*/ 1387793 w 3485102"/>
              <a:gd name="connsiteY2882" fmla="*/ 349859 h 2661055"/>
              <a:gd name="connsiteX2883" fmla="*/ 1387793 w 3485102"/>
              <a:gd name="connsiteY2883" fmla="*/ 349954 h 2661055"/>
              <a:gd name="connsiteX2884" fmla="*/ 1396079 w 3485102"/>
              <a:gd name="connsiteY2884" fmla="*/ 345191 h 2661055"/>
              <a:gd name="connsiteX2885" fmla="*/ 1391507 w 3485102"/>
              <a:gd name="connsiteY2885" fmla="*/ 346144 h 2661055"/>
              <a:gd name="connsiteX2886" fmla="*/ 1388078 w 3485102"/>
              <a:gd name="connsiteY2886" fmla="*/ 348620 h 2661055"/>
              <a:gd name="connsiteX2887" fmla="*/ 1387793 w 3485102"/>
              <a:gd name="connsiteY2887" fmla="*/ 349382 h 2661055"/>
              <a:gd name="connsiteX2888" fmla="*/ 1387793 w 3485102"/>
              <a:gd name="connsiteY2888" fmla="*/ 348811 h 2661055"/>
              <a:gd name="connsiteX2889" fmla="*/ 1387983 w 3485102"/>
              <a:gd name="connsiteY2889" fmla="*/ 348620 h 2661055"/>
              <a:gd name="connsiteX2890" fmla="*/ 1385792 w 3485102"/>
              <a:gd name="connsiteY2890" fmla="*/ 341953 h 2661055"/>
              <a:gd name="connsiteX2891" fmla="*/ 3128677 w 3485102"/>
              <a:gd name="connsiteY2891" fmla="*/ 339095 h 2661055"/>
              <a:gd name="connsiteX2892" fmla="*/ 3124772 w 3485102"/>
              <a:gd name="connsiteY2892" fmla="*/ 342429 h 2661055"/>
              <a:gd name="connsiteX2893" fmla="*/ 3125438 w 3485102"/>
              <a:gd name="connsiteY2893" fmla="*/ 343191 h 2661055"/>
              <a:gd name="connsiteX2894" fmla="*/ 3129248 w 3485102"/>
              <a:gd name="connsiteY2894" fmla="*/ 339762 h 2661055"/>
              <a:gd name="connsiteX2895" fmla="*/ 3128677 w 3485102"/>
              <a:gd name="connsiteY2895" fmla="*/ 339095 h 2661055"/>
              <a:gd name="connsiteX2896" fmla="*/ 1527143 w 3485102"/>
              <a:gd name="connsiteY2896" fmla="*/ 337476 h 2661055"/>
              <a:gd name="connsiteX2897" fmla="*/ 1523333 w 3485102"/>
              <a:gd name="connsiteY2897" fmla="*/ 338810 h 2661055"/>
              <a:gd name="connsiteX2898" fmla="*/ 1524381 w 3485102"/>
              <a:gd name="connsiteY2898" fmla="*/ 340619 h 2661055"/>
              <a:gd name="connsiteX2899" fmla="*/ 1528477 w 3485102"/>
              <a:gd name="connsiteY2899" fmla="*/ 340048 h 2661055"/>
              <a:gd name="connsiteX2900" fmla="*/ 1527239 w 3485102"/>
              <a:gd name="connsiteY2900" fmla="*/ 337476 h 2661055"/>
              <a:gd name="connsiteX2901" fmla="*/ 1458087 w 3485102"/>
              <a:gd name="connsiteY2901" fmla="*/ 337381 h 2661055"/>
              <a:gd name="connsiteX2902" fmla="*/ 1444276 w 3485102"/>
              <a:gd name="connsiteY2902" fmla="*/ 340810 h 2661055"/>
              <a:gd name="connsiteX2903" fmla="*/ 1441799 w 3485102"/>
              <a:gd name="connsiteY2903" fmla="*/ 346049 h 2661055"/>
              <a:gd name="connsiteX2904" fmla="*/ 1454563 w 3485102"/>
              <a:gd name="connsiteY2904" fmla="*/ 341381 h 2661055"/>
              <a:gd name="connsiteX2905" fmla="*/ 1458087 w 3485102"/>
              <a:gd name="connsiteY2905" fmla="*/ 337381 h 2661055"/>
              <a:gd name="connsiteX2906" fmla="*/ 1337691 w 3485102"/>
              <a:gd name="connsiteY2906" fmla="*/ 335571 h 2661055"/>
              <a:gd name="connsiteX2907" fmla="*/ 1327595 w 3485102"/>
              <a:gd name="connsiteY2907" fmla="*/ 336238 h 2661055"/>
              <a:gd name="connsiteX2908" fmla="*/ 1329023 w 3485102"/>
              <a:gd name="connsiteY2908" fmla="*/ 338619 h 2661055"/>
              <a:gd name="connsiteX2909" fmla="*/ 1337786 w 3485102"/>
              <a:gd name="connsiteY2909" fmla="*/ 336714 h 2661055"/>
              <a:gd name="connsiteX2910" fmla="*/ 1337691 w 3485102"/>
              <a:gd name="connsiteY2910" fmla="*/ 335571 h 2661055"/>
              <a:gd name="connsiteX2911" fmla="*/ 1333024 w 3485102"/>
              <a:gd name="connsiteY2911" fmla="*/ 323379 h 2661055"/>
              <a:gd name="connsiteX2912" fmla="*/ 1328452 w 3485102"/>
              <a:gd name="connsiteY2912" fmla="*/ 326713 h 2661055"/>
              <a:gd name="connsiteX2913" fmla="*/ 1328452 w 3485102"/>
              <a:gd name="connsiteY2913" fmla="*/ 326522 h 2661055"/>
              <a:gd name="connsiteX2914" fmla="*/ 1324261 w 3485102"/>
              <a:gd name="connsiteY2914" fmla="*/ 330523 h 2661055"/>
              <a:gd name="connsiteX2915" fmla="*/ 1325309 w 3485102"/>
              <a:gd name="connsiteY2915" fmla="*/ 332237 h 2661055"/>
              <a:gd name="connsiteX2916" fmla="*/ 1325499 w 3485102"/>
              <a:gd name="connsiteY2916" fmla="*/ 332237 h 2661055"/>
              <a:gd name="connsiteX2917" fmla="*/ 1326261 w 3485102"/>
              <a:gd name="connsiteY2917" fmla="*/ 330523 h 2661055"/>
              <a:gd name="connsiteX2918" fmla="*/ 1327309 w 3485102"/>
              <a:gd name="connsiteY2918" fmla="*/ 329856 h 2661055"/>
              <a:gd name="connsiteX2919" fmla="*/ 1333024 w 3485102"/>
              <a:gd name="connsiteY2919" fmla="*/ 323379 h 2661055"/>
              <a:gd name="connsiteX2920" fmla="*/ 1480376 w 3485102"/>
              <a:gd name="connsiteY2920" fmla="*/ 314045 h 2661055"/>
              <a:gd name="connsiteX2921" fmla="*/ 1480280 w 3485102"/>
              <a:gd name="connsiteY2921" fmla="*/ 314235 h 2661055"/>
              <a:gd name="connsiteX2922" fmla="*/ 1480471 w 3485102"/>
              <a:gd name="connsiteY2922" fmla="*/ 314235 h 2661055"/>
              <a:gd name="connsiteX2923" fmla="*/ 1480376 w 3485102"/>
              <a:gd name="connsiteY2923" fmla="*/ 314045 h 2661055"/>
              <a:gd name="connsiteX2924" fmla="*/ 2215134 w 3485102"/>
              <a:gd name="connsiteY2924" fmla="*/ 312521 h 2661055"/>
              <a:gd name="connsiteX2925" fmla="*/ 2215160 w 3485102"/>
              <a:gd name="connsiteY2925" fmla="*/ 312548 h 2661055"/>
              <a:gd name="connsiteX2926" fmla="*/ 2207800 w 3485102"/>
              <a:gd name="connsiteY2926" fmla="*/ 315378 h 2661055"/>
              <a:gd name="connsiteX2927" fmla="*/ 2207990 w 3485102"/>
              <a:gd name="connsiteY2927" fmla="*/ 316235 h 2661055"/>
              <a:gd name="connsiteX2928" fmla="*/ 2221706 w 3485102"/>
              <a:gd name="connsiteY2928" fmla="*/ 320331 h 2661055"/>
              <a:gd name="connsiteX2929" fmla="*/ 2227612 w 3485102"/>
              <a:gd name="connsiteY2929" fmla="*/ 316521 h 2661055"/>
              <a:gd name="connsiteX2930" fmla="*/ 2219135 w 3485102"/>
              <a:gd name="connsiteY2930" fmla="*/ 316616 h 2661055"/>
              <a:gd name="connsiteX2931" fmla="*/ 2215160 w 3485102"/>
              <a:gd name="connsiteY2931" fmla="*/ 312548 h 2661055"/>
              <a:gd name="connsiteX2932" fmla="*/ 2215229 w 3485102"/>
              <a:gd name="connsiteY2932" fmla="*/ 312521 h 2661055"/>
              <a:gd name="connsiteX2933" fmla="*/ 1143381 w 3485102"/>
              <a:gd name="connsiteY2933" fmla="*/ 311568 h 2661055"/>
              <a:gd name="connsiteX2934" fmla="*/ 1143381 w 3485102"/>
              <a:gd name="connsiteY2934" fmla="*/ 312521 h 2661055"/>
              <a:gd name="connsiteX2935" fmla="*/ 1144429 w 3485102"/>
              <a:gd name="connsiteY2935" fmla="*/ 312521 h 2661055"/>
              <a:gd name="connsiteX2936" fmla="*/ 1144334 w 3485102"/>
              <a:gd name="connsiteY2936" fmla="*/ 311568 h 2661055"/>
              <a:gd name="connsiteX2937" fmla="*/ 1143381 w 3485102"/>
              <a:gd name="connsiteY2937" fmla="*/ 311568 h 2661055"/>
              <a:gd name="connsiteX2938" fmla="*/ 2237518 w 3485102"/>
              <a:gd name="connsiteY2938" fmla="*/ 309568 h 2661055"/>
              <a:gd name="connsiteX2939" fmla="*/ 2233898 w 3485102"/>
              <a:gd name="connsiteY2939" fmla="*/ 312425 h 2661055"/>
              <a:gd name="connsiteX2940" fmla="*/ 2234279 w 3485102"/>
              <a:gd name="connsiteY2940" fmla="*/ 313378 h 2661055"/>
              <a:gd name="connsiteX2941" fmla="*/ 2237327 w 3485102"/>
              <a:gd name="connsiteY2941" fmla="*/ 311759 h 2661055"/>
              <a:gd name="connsiteX2942" fmla="*/ 2237518 w 3485102"/>
              <a:gd name="connsiteY2942" fmla="*/ 309568 h 2661055"/>
              <a:gd name="connsiteX2943" fmla="*/ 2223611 w 3485102"/>
              <a:gd name="connsiteY2943" fmla="*/ 308901 h 2661055"/>
              <a:gd name="connsiteX2944" fmla="*/ 2222468 w 3485102"/>
              <a:gd name="connsiteY2944" fmla="*/ 310330 h 2661055"/>
              <a:gd name="connsiteX2945" fmla="*/ 2224659 w 3485102"/>
              <a:gd name="connsiteY2945" fmla="*/ 313092 h 2661055"/>
              <a:gd name="connsiteX2946" fmla="*/ 2226088 w 3485102"/>
              <a:gd name="connsiteY2946" fmla="*/ 310330 h 2661055"/>
              <a:gd name="connsiteX2947" fmla="*/ 2223611 w 3485102"/>
              <a:gd name="connsiteY2947" fmla="*/ 308901 h 2661055"/>
              <a:gd name="connsiteX2948" fmla="*/ 3067336 w 3485102"/>
              <a:gd name="connsiteY2948" fmla="*/ 304710 h 2661055"/>
              <a:gd name="connsiteX2949" fmla="*/ 3067336 w 3485102"/>
              <a:gd name="connsiteY2949" fmla="*/ 304805 h 2661055"/>
              <a:gd name="connsiteX2950" fmla="*/ 3064574 w 3485102"/>
              <a:gd name="connsiteY2950" fmla="*/ 307187 h 2661055"/>
              <a:gd name="connsiteX2951" fmla="*/ 3065050 w 3485102"/>
              <a:gd name="connsiteY2951" fmla="*/ 307853 h 2661055"/>
              <a:gd name="connsiteX2952" fmla="*/ 3068288 w 3485102"/>
              <a:gd name="connsiteY2952" fmla="*/ 306139 h 2661055"/>
              <a:gd name="connsiteX2953" fmla="*/ 3067336 w 3485102"/>
              <a:gd name="connsiteY2953" fmla="*/ 304710 h 2661055"/>
              <a:gd name="connsiteX2954" fmla="*/ 1463897 w 3485102"/>
              <a:gd name="connsiteY2954" fmla="*/ 297662 h 2661055"/>
              <a:gd name="connsiteX2955" fmla="*/ 1453610 w 3485102"/>
              <a:gd name="connsiteY2955" fmla="*/ 300519 h 2661055"/>
              <a:gd name="connsiteX2956" fmla="*/ 1454944 w 3485102"/>
              <a:gd name="connsiteY2956" fmla="*/ 300519 h 2661055"/>
              <a:gd name="connsiteX2957" fmla="*/ 1461421 w 3485102"/>
              <a:gd name="connsiteY2957" fmla="*/ 299281 h 2661055"/>
              <a:gd name="connsiteX2958" fmla="*/ 1463993 w 3485102"/>
              <a:gd name="connsiteY2958" fmla="*/ 297947 h 2661055"/>
              <a:gd name="connsiteX2959" fmla="*/ 1463993 w 3485102"/>
              <a:gd name="connsiteY2959" fmla="*/ 297662 h 2661055"/>
              <a:gd name="connsiteX2960" fmla="*/ 1379410 w 3485102"/>
              <a:gd name="connsiteY2960" fmla="*/ 294804 h 2661055"/>
              <a:gd name="connsiteX2961" fmla="*/ 1373029 w 3485102"/>
              <a:gd name="connsiteY2961" fmla="*/ 299281 h 2661055"/>
              <a:gd name="connsiteX2962" fmla="*/ 1359694 w 3485102"/>
              <a:gd name="connsiteY2962" fmla="*/ 308044 h 2661055"/>
              <a:gd name="connsiteX2963" fmla="*/ 1359789 w 3485102"/>
              <a:gd name="connsiteY2963" fmla="*/ 308044 h 2661055"/>
              <a:gd name="connsiteX2964" fmla="*/ 1336358 w 3485102"/>
              <a:gd name="connsiteY2964" fmla="*/ 321093 h 2661055"/>
              <a:gd name="connsiteX2965" fmla="*/ 1338739 w 3485102"/>
              <a:gd name="connsiteY2965" fmla="*/ 325570 h 2661055"/>
              <a:gd name="connsiteX2966" fmla="*/ 1374553 w 3485102"/>
              <a:gd name="connsiteY2966" fmla="*/ 308996 h 2661055"/>
              <a:gd name="connsiteX2967" fmla="*/ 1376458 w 3485102"/>
              <a:gd name="connsiteY2967" fmla="*/ 308234 h 2661055"/>
              <a:gd name="connsiteX2968" fmla="*/ 1379410 w 3485102"/>
              <a:gd name="connsiteY2968" fmla="*/ 294804 h 2661055"/>
              <a:gd name="connsiteX2969" fmla="*/ 2217992 w 3485102"/>
              <a:gd name="connsiteY2969" fmla="*/ 292709 h 2661055"/>
              <a:gd name="connsiteX2970" fmla="*/ 2215515 w 3485102"/>
              <a:gd name="connsiteY2970" fmla="*/ 294328 h 2661055"/>
              <a:gd name="connsiteX2971" fmla="*/ 2216563 w 3485102"/>
              <a:gd name="connsiteY2971" fmla="*/ 296328 h 2661055"/>
              <a:gd name="connsiteX2972" fmla="*/ 2218754 w 3485102"/>
              <a:gd name="connsiteY2972" fmla="*/ 294042 h 2661055"/>
              <a:gd name="connsiteX2973" fmla="*/ 2217992 w 3485102"/>
              <a:gd name="connsiteY2973" fmla="*/ 292804 h 2661055"/>
              <a:gd name="connsiteX2974" fmla="*/ 1211294 w 3485102"/>
              <a:gd name="connsiteY2974" fmla="*/ 292423 h 2661055"/>
              <a:gd name="connsiteX2975" fmla="*/ 1205675 w 3485102"/>
              <a:gd name="connsiteY2975" fmla="*/ 293947 h 2661055"/>
              <a:gd name="connsiteX2976" fmla="*/ 1205675 w 3485102"/>
              <a:gd name="connsiteY2976" fmla="*/ 294042 h 2661055"/>
              <a:gd name="connsiteX2977" fmla="*/ 1205675 w 3485102"/>
              <a:gd name="connsiteY2977" fmla="*/ 294804 h 2661055"/>
              <a:gd name="connsiteX2978" fmla="*/ 1209294 w 3485102"/>
              <a:gd name="connsiteY2978" fmla="*/ 295566 h 2661055"/>
              <a:gd name="connsiteX2979" fmla="*/ 1210532 w 3485102"/>
              <a:gd name="connsiteY2979" fmla="*/ 295280 h 2661055"/>
              <a:gd name="connsiteX2980" fmla="*/ 1211961 w 3485102"/>
              <a:gd name="connsiteY2980" fmla="*/ 293375 h 2661055"/>
              <a:gd name="connsiteX2981" fmla="*/ 1211294 w 3485102"/>
              <a:gd name="connsiteY2981" fmla="*/ 292423 h 2661055"/>
              <a:gd name="connsiteX2982" fmla="*/ 2193131 w 3485102"/>
              <a:gd name="connsiteY2982" fmla="*/ 287565 h 2661055"/>
              <a:gd name="connsiteX2983" fmla="*/ 2193227 w 3485102"/>
              <a:gd name="connsiteY2983" fmla="*/ 287568 h 2661055"/>
              <a:gd name="connsiteX2984" fmla="*/ 2193227 w 3485102"/>
              <a:gd name="connsiteY2984" fmla="*/ 288422 h 2661055"/>
              <a:gd name="connsiteX2985" fmla="*/ 2196084 w 3485102"/>
              <a:gd name="connsiteY2985" fmla="*/ 289089 h 2661055"/>
              <a:gd name="connsiteX2986" fmla="*/ 2196084 w 3485102"/>
              <a:gd name="connsiteY2986" fmla="*/ 287660 h 2661055"/>
              <a:gd name="connsiteX2987" fmla="*/ 2193227 w 3485102"/>
              <a:gd name="connsiteY2987" fmla="*/ 287568 h 2661055"/>
              <a:gd name="connsiteX2988" fmla="*/ 2193227 w 3485102"/>
              <a:gd name="connsiteY2988" fmla="*/ 287565 h 2661055"/>
              <a:gd name="connsiteX2989" fmla="*/ 1182815 w 3485102"/>
              <a:gd name="connsiteY2989" fmla="*/ 282707 h 2661055"/>
              <a:gd name="connsiteX2990" fmla="*/ 1169194 w 3485102"/>
              <a:gd name="connsiteY2990" fmla="*/ 290327 h 2661055"/>
              <a:gd name="connsiteX2991" fmla="*/ 1186910 w 3485102"/>
              <a:gd name="connsiteY2991" fmla="*/ 287089 h 2661055"/>
              <a:gd name="connsiteX2992" fmla="*/ 1182815 w 3485102"/>
              <a:gd name="connsiteY2992" fmla="*/ 282707 h 2661055"/>
              <a:gd name="connsiteX2993" fmla="*/ 2524411 w 3485102"/>
              <a:gd name="connsiteY2993" fmla="*/ 274802 h 2661055"/>
              <a:gd name="connsiteX2994" fmla="*/ 2520887 w 3485102"/>
              <a:gd name="connsiteY2994" fmla="*/ 276326 h 2661055"/>
              <a:gd name="connsiteX2995" fmla="*/ 2520887 w 3485102"/>
              <a:gd name="connsiteY2995" fmla="*/ 276421 h 2661055"/>
              <a:gd name="connsiteX2996" fmla="*/ 2511647 w 3485102"/>
              <a:gd name="connsiteY2996" fmla="*/ 281755 h 2661055"/>
              <a:gd name="connsiteX2997" fmla="*/ 2522791 w 3485102"/>
              <a:gd name="connsiteY2997" fmla="*/ 280517 h 2661055"/>
              <a:gd name="connsiteX2998" fmla="*/ 2526506 w 3485102"/>
              <a:gd name="connsiteY2998" fmla="*/ 278802 h 2661055"/>
              <a:gd name="connsiteX2999" fmla="*/ 2527173 w 3485102"/>
              <a:gd name="connsiteY2999" fmla="*/ 277945 h 2661055"/>
              <a:gd name="connsiteX3000" fmla="*/ 2524411 w 3485102"/>
              <a:gd name="connsiteY3000" fmla="*/ 274802 h 2661055"/>
              <a:gd name="connsiteX3001" fmla="*/ 1600295 w 3485102"/>
              <a:gd name="connsiteY3001" fmla="*/ 273468 h 2661055"/>
              <a:gd name="connsiteX3002" fmla="*/ 1599248 w 3485102"/>
              <a:gd name="connsiteY3002" fmla="*/ 274135 h 2661055"/>
              <a:gd name="connsiteX3003" fmla="*/ 1599343 w 3485102"/>
              <a:gd name="connsiteY3003" fmla="*/ 275087 h 2661055"/>
              <a:gd name="connsiteX3004" fmla="*/ 1600581 w 3485102"/>
              <a:gd name="connsiteY3004" fmla="*/ 275087 h 2661055"/>
              <a:gd name="connsiteX3005" fmla="*/ 1600295 w 3485102"/>
              <a:gd name="connsiteY3005" fmla="*/ 273563 h 2661055"/>
              <a:gd name="connsiteX3006" fmla="*/ 2466880 w 3485102"/>
              <a:gd name="connsiteY3006" fmla="*/ 273278 h 2661055"/>
              <a:gd name="connsiteX3007" fmla="*/ 2459831 w 3485102"/>
              <a:gd name="connsiteY3007" fmla="*/ 276516 h 2661055"/>
              <a:gd name="connsiteX3008" fmla="*/ 2459736 w 3485102"/>
              <a:gd name="connsiteY3008" fmla="*/ 276516 h 2661055"/>
              <a:gd name="connsiteX3009" fmla="*/ 2456879 w 3485102"/>
              <a:gd name="connsiteY3009" fmla="*/ 278326 h 2661055"/>
              <a:gd name="connsiteX3010" fmla="*/ 2457164 w 3485102"/>
              <a:gd name="connsiteY3010" fmla="*/ 280136 h 2661055"/>
              <a:gd name="connsiteX3011" fmla="*/ 2460212 w 3485102"/>
              <a:gd name="connsiteY3011" fmla="*/ 278993 h 2661055"/>
              <a:gd name="connsiteX3012" fmla="*/ 2466880 w 3485102"/>
              <a:gd name="connsiteY3012" fmla="*/ 273278 h 2661055"/>
              <a:gd name="connsiteX3013" fmla="*/ 2466689 w 3485102"/>
              <a:gd name="connsiteY3013" fmla="*/ 268991 h 2661055"/>
              <a:gd name="connsiteX3014" fmla="*/ 2465832 w 3485102"/>
              <a:gd name="connsiteY3014" fmla="*/ 270325 h 2661055"/>
              <a:gd name="connsiteX3015" fmla="*/ 2467070 w 3485102"/>
              <a:gd name="connsiteY3015" fmla="*/ 270801 h 2661055"/>
              <a:gd name="connsiteX3016" fmla="*/ 2466689 w 3485102"/>
              <a:gd name="connsiteY3016" fmla="*/ 268991 h 2661055"/>
              <a:gd name="connsiteX3017" fmla="*/ 2466594 w 3485102"/>
              <a:gd name="connsiteY3017" fmla="*/ 268610 h 2661055"/>
              <a:gd name="connsiteX3018" fmla="*/ 2465877 w 3485102"/>
              <a:gd name="connsiteY3018" fmla="*/ 268826 h 2661055"/>
              <a:gd name="connsiteX3019" fmla="*/ 2463165 w 3485102"/>
              <a:gd name="connsiteY3019" fmla="*/ 269277 h 2661055"/>
              <a:gd name="connsiteX3020" fmla="*/ 2463737 w 3485102"/>
              <a:gd name="connsiteY3020" fmla="*/ 269468 h 2661055"/>
              <a:gd name="connsiteX3021" fmla="*/ 2465877 w 3485102"/>
              <a:gd name="connsiteY3021" fmla="*/ 268826 h 2661055"/>
              <a:gd name="connsiteX3022" fmla="*/ 2466594 w 3485102"/>
              <a:gd name="connsiteY3022" fmla="*/ 268706 h 2661055"/>
              <a:gd name="connsiteX3023" fmla="*/ 2535460 w 3485102"/>
              <a:gd name="connsiteY3023" fmla="*/ 267372 h 2661055"/>
              <a:gd name="connsiteX3024" fmla="*/ 2533174 w 3485102"/>
              <a:gd name="connsiteY3024" fmla="*/ 269753 h 2661055"/>
              <a:gd name="connsiteX3025" fmla="*/ 2532126 w 3485102"/>
              <a:gd name="connsiteY3025" fmla="*/ 271087 h 2661055"/>
              <a:gd name="connsiteX3026" fmla="*/ 2535460 w 3485102"/>
              <a:gd name="connsiteY3026" fmla="*/ 267563 h 2661055"/>
              <a:gd name="connsiteX3027" fmla="*/ 2535460 w 3485102"/>
              <a:gd name="connsiteY3027" fmla="*/ 267372 h 2661055"/>
              <a:gd name="connsiteX3028" fmla="*/ 2226469 w 3485102"/>
              <a:gd name="connsiteY3028" fmla="*/ 266229 h 2661055"/>
              <a:gd name="connsiteX3029" fmla="*/ 2226469 w 3485102"/>
              <a:gd name="connsiteY3029" fmla="*/ 266324 h 2661055"/>
              <a:gd name="connsiteX3030" fmla="*/ 2222468 w 3485102"/>
              <a:gd name="connsiteY3030" fmla="*/ 268039 h 2661055"/>
              <a:gd name="connsiteX3031" fmla="*/ 2222945 w 3485102"/>
              <a:gd name="connsiteY3031" fmla="*/ 269372 h 2661055"/>
              <a:gd name="connsiteX3032" fmla="*/ 2227040 w 3485102"/>
              <a:gd name="connsiteY3032" fmla="*/ 267753 h 2661055"/>
              <a:gd name="connsiteX3033" fmla="*/ 2226469 w 3485102"/>
              <a:gd name="connsiteY3033" fmla="*/ 266229 h 2661055"/>
              <a:gd name="connsiteX3034" fmla="*/ 2230469 w 3485102"/>
              <a:gd name="connsiteY3034" fmla="*/ 263372 h 2661055"/>
              <a:gd name="connsiteX3035" fmla="*/ 2229326 w 3485102"/>
              <a:gd name="connsiteY3035" fmla="*/ 265943 h 2661055"/>
              <a:gd name="connsiteX3036" fmla="*/ 2229993 w 3485102"/>
              <a:gd name="connsiteY3036" fmla="*/ 266705 h 2661055"/>
              <a:gd name="connsiteX3037" fmla="*/ 2231708 w 3485102"/>
              <a:gd name="connsiteY3037" fmla="*/ 264515 h 2661055"/>
              <a:gd name="connsiteX3038" fmla="*/ 2230565 w 3485102"/>
              <a:gd name="connsiteY3038" fmla="*/ 263372 h 2661055"/>
              <a:gd name="connsiteX3039" fmla="*/ 1291495 w 3485102"/>
              <a:gd name="connsiteY3039" fmla="*/ 263181 h 2661055"/>
              <a:gd name="connsiteX3040" fmla="*/ 1289399 w 3485102"/>
              <a:gd name="connsiteY3040" fmla="*/ 263753 h 2661055"/>
              <a:gd name="connsiteX3041" fmla="*/ 1289304 w 3485102"/>
              <a:gd name="connsiteY3041" fmla="*/ 263753 h 2661055"/>
              <a:gd name="connsiteX3042" fmla="*/ 1289114 w 3485102"/>
              <a:gd name="connsiteY3042" fmla="*/ 266324 h 2661055"/>
              <a:gd name="connsiteX3043" fmla="*/ 1292162 w 3485102"/>
              <a:gd name="connsiteY3043" fmla="*/ 264800 h 2661055"/>
              <a:gd name="connsiteX3044" fmla="*/ 1291495 w 3485102"/>
              <a:gd name="connsiteY3044" fmla="*/ 263181 h 2661055"/>
              <a:gd name="connsiteX3045" fmla="*/ 1273493 w 3485102"/>
              <a:gd name="connsiteY3045" fmla="*/ 262419 h 2661055"/>
              <a:gd name="connsiteX3046" fmla="*/ 1271873 w 3485102"/>
              <a:gd name="connsiteY3046" fmla="*/ 267848 h 2661055"/>
              <a:gd name="connsiteX3047" fmla="*/ 1277112 w 3485102"/>
              <a:gd name="connsiteY3047" fmla="*/ 266705 h 2661055"/>
              <a:gd name="connsiteX3048" fmla="*/ 1278065 w 3485102"/>
              <a:gd name="connsiteY3048" fmla="*/ 262514 h 2661055"/>
              <a:gd name="connsiteX3049" fmla="*/ 1273493 w 3485102"/>
              <a:gd name="connsiteY3049" fmla="*/ 262419 h 2661055"/>
              <a:gd name="connsiteX3050" fmla="*/ 1451134 w 3485102"/>
              <a:gd name="connsiteY3050" fmla="*/ 262038 h 2661055"/>
              <a:gd name="connsiteX3051" fmla="*/ 1451134 w 3485102"/>
              <a:gd name="connsiteY3051" fmla="*/ 262133 h 2661055"/>
              <a:gd name="connsiteX3052" fmla="*/ 1448181 w 3485102"/>
              <a:gd name="connsiteY3052" fmla="*/ 262895 h 2661055"/>
              <a:gd name="connsiteX3053" fmla="*/ 1451801 w 3485102"/>
              <a:gd name="connsiteY3053" fmla="*/ 262324 h 2661055"/>
              <a:gd name="connsiteX3054" fmla="*/ 1451134 w 3485102"/>
              <a:gd name="connsiteY3054" fmla="*/ 262038 h 2661055"/>
              <a:gd name="connsiteX3055" fmla="*/ 2551462 w 3485102"/>
              <a:gd name="connsiteY3055" fmla="*/ 253370 h 2661055"/>
              <a:gd name="connsiteX3056" fmla="*/ 2540413 w 3485102"/>
              <a:gd name="connsiteY3056" fmla="*/ 259085 h 2661055"/>
              <a:gd name="connsiteX3057" fmla="*/ 2540603 w 3485102"/>
              <a:gd name="connsiteY3057" fmla="*/ 263848 h 2661055"/>
              <a:gd name="connsiteX3058" fmla="*/ 2541841 w 3485102"/>
              <a:gd name="connsiteY3058" fmla="*/ 264038 h 2661055"/>
              <a:gd name="connsiteX3059" fmla="*/ 2540603 w 3485102"/>
              <a:gd name="connsiteY3059" fmla="*/ 264896 h 2661055"/>
              <a:gd name="connsiteX3060" fmla="*/ 2540603 w 3485102"/>
              <a:gd name="connsiteY3060" fmla="*/ 266420 h 2661055"/>
              <a:gd name="connsiteX3061" fmla="*/ 2542223 w 3485102"/>
              <a:gd name="connsiteY3061" fmla="*/ 267086 h 2661055"/>
              <a:gd name="connsiteX3062" fmla="*/ 2542318 w 3485102"/>
              <a:gd name="connsiteY3062" fmla="*/ 266991 h 2661055"/>
              <a:gd name="connsiteX3063" fmla="*/ 2551462 w 3485102"/>
              <a:gd name="connsiteY3063" fmla="*/ 253370 h 2661055"/>
              <a:gd name="connsiteX3064" fmla="*/ 2508790 w 3485102"/>
              <a:gd name="connsiteY3064" fmla="*/ 252323 h 2661055"/>
              <a:gd name="connsiteX3065" fmla="*/ 2505647 w 3485102"/>
              <a:gd name="connsiteY3065" fmla="*/ 253561 h 2661055"/>
              <a:gd name="connsiteX3066" fmla="*/ 2506123 w 3485102"/>
              <a:gd name="connsiteY3066" fmla="*/ 254704 h 2661055"/>
              <a:gd name="connsiteX3067" fmla="*/ 2509076 w 3485102"/>
              <a:gd name="connsiteY3067" fmla="*/ 253180 h 2661055"/>
              <a:gd name="connsiteX3068" fmla="*/ 2508695 w 3485102"/>
              <a:gd name="connsiteY3068" fmla="*/ 252418 h 2661055"/>
              <a:gd name="connsiteX3069" fmla="*/ 2245614 w 3485102"/>
              <a:gd name="connsiteY3069" fmla="*/ 245750 h 2661055"/>
              <a:gd name="connsiteX3070" fmla="*/ 2242376 w 3485102"/>
              <a:gd name="connsiteY3070" fmla="*/ 246512 h 2661055"/>
              <a:gd name="connsiteX3071" fmla="*/ 2242471 w 3485102"/>
              <a:gd name="connsiteY3071" fmla="*/ 246989 h 2661055"/>
              <a:gd name="connsiteX3072" fmla="*/ 2245709 w 3485102"/>
              <a:gd name="connsiteY3072" fmla="*/ 246227 h 2661055"/>
              <a:gd name="connsiteX3073" fmla="*/ 2245709 w 3485102"/>
              <a:gd name="connsiteY3073" fmla="*/ 245750 h 2661055"/>
              <a:gd name="connsiteX3074" fmla="*/ 2577179 w 3485102"/>
              <a:gd name="connsiteY3074" fmla="*/ 240797 h 2661055"/>
              <a:gd name="connsiteX3075" fmla="*/ 2569083 w 3485102"/>
              <a:gd name="connsiteY3075" fmla="*/ 246227 h 2661055"/>
              <a:gd name="connsiteX3076" fmla="*/ 2572417 w 3485102"/>
              <a:gd name="connsiteY3076" fmla="*/ 248227 h 2661055"/>
              <a:gd name="connsiteX3077" fmla="*/ 2573274 w 3485102"/>
              <a:gd name="connsiteY3077" fmla="*/ 247465 h 2661055"/>
              <a:gd name="connsiteX3078" fmla="*/ 2573274 w 3485102"/>
              <a:gd name="connsiteY3078" fmla="*/ 247370 h 2661055"/>
              <a:gd name="connsiteX3079" fmla="*/ 2577179 w 3485102"/>
              <a:gd name="connsiteY3079" fmla="*/ 240797 h 2661055"/>
              <a:gd name="connsiteX3080" fmla="*/ 2904554 w 3485102"/>
              <a:gd name="connsiteY3080" fmla="*/ 240607 h 2661055"/>
              <a:gd name="connsiteX3081" fmla="*/ 2901982 w 3485102"/>
              <a:gd name="connsiteY3081" fmla="*/ 243560 h 2661055"/>
              <a:gd name="connsiteX3082" fmla="*/ 2903030 w 3485102"/>
              <a:gd name="connsiteY3082" fmla="*/ 244417 h 2661055"/>
              <a:gd name="connsiteX3083" fmla="*/ 2905411 w 3485102"/>
              <a:gd name="connsiteY3083" fmla="*/ 241369 h 2661055"/>
              <a:gd name="connsiteX3084" fmla="*/ 2904554 w 3485102"/>
              <a:gd name="connsiteY3084" fmla="*/ 240702 h 2661055"/>
              <a:gd name="connsiteX3085" fmla="*/ 2547176 w 3485102"/>
              <a:gd name="connsiteY3085" fmla="*/ 240321 h 2661055"/>
              <a:gd name="connsiteX3086" fmla="*/ 2544128 w 3485102"/>
              <a:gd name="connsiteY3086" fmla="*/ 240607 h 2661055"/>
              <a:gd name="connsiteX3087" fmla="*/ 2540984 w 3485102"/>
              <a:gd name="connsiteY3087" fmla="*/ 242893 h 2661055"/>
              <a:gd name="connsiteX3088" fmla="*/ 2526506 w 3485102"/>
              <a:gd name="connsiteY3088" fmla="*/ 249846 h 2661055"/>
              <a:gd name="connsiteX3089" fmla="*/ 2526506 w 3485102"/>
              <a:gd name="connsiteY3089" fmla="*/ 250037 h 2661055"/>
              <a:gd name="connsiteX3090" fmla="*/ 2521649 w 3485102"/>
              <a:gd name="connsiteY3090" fmla="*/ 254228 h 2661055"/>
              <a:gd name="connsiteX3091" fmla="*/ 2523554 w 3485102"/>
              <a:gd name="connsiteY3091" fmla="*/ 256799 h 2661055"/>
              <a:gd name="connsiteX3092" fmla="*/ 2530031 w 3485102"/>
              <a:gd name="connsiteY3092" fmla="*/ 255371 h 2661055"/>
              <a:gd name="connsiteX3093" fmla="*/ 2531174 w 3485102"/>
              <a:gd name="connsiteY3093" fmla="*/ 254894 h 2661055"/>
              <a:gd name="connsiteX3094" fmla="*/ 2530888 w 3485102"/>
              <a:gd name="connsiteY3094" fmla="*/ 255466 h 2661055"/>
              <a:gd name="connsiteX3095" fmla="*/ 2532793 w 3485102"/>
              <a:gd name="connsiteY3095" fmla="*/ 256609 h 2661055"/>
              <a:gd name="connsiteX3096" fmla="*/ 2533174 w 3485102"/>
              <a:gd name="connsiteY3096" fmla="*/ 255180 h 2661055"/>
              <a:gd name="connsiteX3097" fmla="*/ 2535936 w 3485102"/>
              <a:gd name="connsiteY3097" fmla="*/ 250322 h 2661055"/>
              <a:gd name="connsiteX3098" fmla="*/ 2547747 w 3485102"/>
              <a:gd name="connsiteY3098" fmla="*/ 242036 h 2661055"/>
              <a:gd name="connsiteX3099" fmla="*/ 2547176 w 3485102"/>
              <a:gd name="connsiteY3099" fmla="*/ 240321 h 2661055"/>
              <a:gd name="connsiteX3100" fmla="*/ 2515933 w 3485102"/>
              <a:gd name="connsiteY3100" fmla="*/ 238226 h 2661055"/>
              <a:gd name="connsiteX3101" fmla="*/ 2509171 w 3485102"/>
              <a:gd name="connsiteY3101" fmla="*/ 241940 h 2661055"/>
              <a:gd name="connsiteX3102" fmla="*/ 2509933 w 3485102"/>
              <a:gd name="connsiteY3102" fmla="*/ 243274 h 2661055"/>
              <a:gd name="connsiteX3103" fmla="*/ 2516029 w 3485102"/>
              <a:gd name="connsiteY3103" fmla="*/ 238226 h 2661055"/>
              <a:gd name="connsiteX3104" fmla="*/ 2523649 w 3485102"/>
              <a:gd name="connsiteY3104" fmla="*/ 237368 h 2661055"/>
              <a:gd name="connsiteX3105" fmla="*/ 2520029 w 3485102"/>
              <a:gd name="connsiteY3105" fmla="*/ 238226 h 2661055"/>
              <a:gd name="connsiteX3106" fmla="*/ 2520220 w 3485102"/>
              <a:gd name="connsiteY3106" fmla="*/ 239178 h 2661055"/>
              <a:gd name="connsiteX3107" fmla="*/ 2523935 w 3485102"/>
              <a:gd name="connsiteY3107" fmla="*/ 238702 h 2661055"/>
              <a:gd name="connsiteX3108" fmla="*/ 2523649 w 3485102"/>
              <a:gd name="connsiteY3108" fmla="*/ 237368 h 2661055"/>
              <a:gd name="connsiteX3109" fmla="*/ 2200656 w 3485102"/>
              <a:gd name="connsiteY3109" fmla="*/ 235559 h 2661055"/>
              <a:gd name="connsiteX3110" fmla="*/ 2197799 w 3485102"/>
              <a:gd name="connsiteY3110" fmla="*/ 236606 h 2661055"/>
              <a:gd name="connsiteX3111" fmla="*/ 2196751 w 3485102"/>
              <a:gd name="connsiteY3111" fmla="*/ 238035 h 2661055"/>
              <a:gd name="connsiteX3112" fmla="*/ 2199608 w 3485102"/>
              <a:gd name="connsiteY3112" fmla="*/ 236130 h 2661055"/>
              <a:gd name="connsiteX3113" fmla="*/ 2200656 w 3485102"/>
              <a:gd name="connsiteY3113" fmla="*/ 235559 h 2661055"/>
              <a:gd name="connsiteX3114" fmla="*/ 2519553 w 3485102"/>
              <a:gd name="connsiteY3114" fmla="*/ 229939 h 2661055"/>
              <a:gd name="connsiteX3115" fmla="*/ 2519577 w 3485102"/>
              <a:gd name="connsiteY3115" fmla="*/ 229984 h 2661055"/>
              <a:gd name="connsiteX3116" fmla="*/ 2515172 w 3485102"/>
              <a:gd name="connsiteY3116" fmla="*/ 232796 h 2661055"/>
              <a:gd name="connsiteX3117" fmla="*/ 2520315 w 3485102"/>
              <a:gd name="connsiteY3117" fmla="*/ 231368 h 2661055"/>
              <a:gd name="connsiteX3118" fmla="*/ 2519577 w 3485102"/>
              <a:gd name="connsiteY3118" fmla="*/ 229984 h 2661055"/>
              <a:gd name="connsiteX3119" fmla="*/ 2519648 w 3485102"/>
              <a:gd name="connsiteY3119" fmla="*/ 229939 h 2661055"/>
              <a:gd name="connsiteX3120" fmla="*/ 2573370 w 3485102"/>
              <a:gd name="connsiteY3120" fmla="*/ 227939 h 2661055"/>
              <a:gd name="connsiteX3121" fmla="*/ 2563082 w 3485102"/>
              <a:gd name="connsiteY3121" fmla="*/ 236416 h 2661055"/>
              <a:gd name="connsiteX3122" fmla="*/ 2547176 w 3485102"/>
              <a:gd name="connsiteY3122" fmla="*/ 245369 h 2661055"/>
              <a:gd name="connsiteX3123" fmla="*/ 2545652 w 3485102"/>
              <a:gd name="connsiteY3123" fmla="*/ 247179 h 2661055"/>
              <a:gd name="connsiteX3124" fmla="*/ 2547366 w 3485102"/>
              <a:gd name="connsiteY3124" fmla="*/ 248894 h 2661055"/>
              <a:gd name="connsiteX3125" fmla="*/ 2551938 w 3485102"/>
              <a:gd name="connsiteY3125" fmla="*/ 247560 h 2661055"/>
              <a:gd name="connsiteX3126" fmla="*/ 2567845 w 3485102"/>
              <a:gd name="connsiteY3126" fmla="*/ 237464 h 2661055"/>
              <a:gd name="connsiteX3127" fmla="*/ 2578132 w 3485102"/>
              <a:gd name="connsiteY3127" fmla="*/ 229653 h 2661055"/>
              <a:gd name="connsiteX3128" fmla="*/ 2573370 w 3485102"/>
              <a:gd name="connsiteY3128" fmla="*/ 227939 h 2661055"/>
              <a:gd name="connsiteX3129" fmla="*/ 2570798 w 3485102"/>
              <a:gd name="connsiteY3129" fmla="*/ 222319 h 2661055"/>
              <a:gd name="connsiteX3130" fmla="*/ 2567845 w 3485102"/>
              <a:gd name="connsiteY3130" fmla="*/ 223367 h 2661055"/>
              <a:gd name="connsiteX3131" fmla="*/ 2552319 w 3485102"/>
              <a:gd name="connsiteY3131" fmla="*/ 234606 h 2661055"/>
              <a:gd name="connsiteX3132" fmla="*/ 2552033 w 3485102"/>
              <a:gd name="connsiteY3132" fmla="*/ 235178 h 2661055"/>
              <a:gd name="connsiteX3133" fmla="*/ 2552224 w 3485102"/>
              <a:gd name="connsiteY3133" fmla="*/ 235844 h 2661055"/>
              <a:gd name="connsiteX3134" fmla="*/ 2551938 w 3485102"/>
              <a:gd name="connsiteY3134" fmla="*/ 235844 h 2661055"/>
              <a:gd name="connsiteX3135" fmla="*/ 2551843 w 3485102"/>
              <a:gd name="connsiteY3135" fmla="*/ 235844 h 2661055"/>
              <a:gd name="connsiteX3136" fmla="*/ 2551557 w 3485102"/>
              <a:gd name="connsiteY3136" fmla="*/ 238988 h 2661055"/>
              <a:gd name="connsiteX3137" fmla="*/ 2559368 w 3485102"/>
              <a:gd name="connsiteY3137" fmla="*/ 233654 h 2661055"/>
              <a:gd name="connsiteX3138" fmla="*/ 2557367 w 3485102"/>
              <a:gd name="connsiteY3138" fmla="*/ 234416 h 2661055"/>
              <a:gd name="connsiteX3139" fmla="*/ 2556701 w 3485102"/>
              <a:gd name="connsiteY3139" fmla="*/ 232892 h 2661055"/>
              <a:gd name="connsiteX3140" fmla="*/ 2563558 w 3485102"/>
              <a:gd name="connsiteY3140" fmla="*/ 230510 h 2661055"/>
              <a:gd name="connsiteX3141" fmla="*/ 2571750 w 3485102"/>
              <a:gd name="connsiteY3141" fmla="*/ 223843 h 2661055"/>
              <a:gd name="connsiteX3142" fmla="*/ 2570798 w 3485102"/>
              <a:gd name="connsiteY3142" fmla="*/ 222319 h 2661055"/>
              <a:gd name="connsiteX3143" fmla="*/ 1879759 w 3485102"/>
              <a:gd name="connsiteY3143" fmla="*/ 218699 h 2661055"/>
              <a:gd name="connsiteX3144" fmla="*/ 1877949 w 3485102"/>
              <a:gd name="connsiteY3144" fmla="*/ 219271 h 2661055"/>
              <a:gd name="connsiteX3145" fmla="*/ 1875568 w 3485102"/>
              <a:gd name="connsiteY3145" fmla="*/ 220985 h 2661055"/>
              <a:gd name="connsiteX3146" fmla="*/ 1870424 w 3485102"/>
              <a:gd name="connsiteY3146" fmla="*/ 223098 h 2661055"/>
              <a:gd name="connsiteX3147" fmla="*/ 1870424 w 3485102"/>
              <a:gd name="connsiteY3147" fmla="*/ 223081 h 2661055"/>
              <a:gd name="connsiteX3148" fmla="*/ 1870234 w 3485102"/>
              <a:gd name="connsiteY3148" fmla="*/ 223176 h 2661055"/>
              <a:gd name="connsiteX3149" fmla="*/ 1870424 w 3485102"/>
              <a:gd name="connsiteY3149" fmla="*/ 223098 h 2661055"/>
              <a:gd name="connsiteX3150" fmla="*/ 1870424 w 3485102"/>
              <a:gd name="connsiteY3150" fmla="*/ 226129 h 2661055"/>
              <a:gd name="connsiteX3151" fmla="*/ 1872425 w 3485102"/>
              <a:gd name="connsiteY3151" fmla="*/ 226700 h 2661055"/>
              <a:gd name="connsiteX3152" fmla="*/ 1875568 w 3485102"/>
              <a:gd name="connsiteY3152" fmla="*/ 225176 h 2661055"/>
              <a:gd name="connsiteX3153" fmla="*/ 1875473 w 3485102"/>
              <a:gd name="connsiteY3153" fmla="*/ 224891 h 2661055"/>
              <a:gd name="connsiteX3154" fmla="*/ 1879473 w 3485102"/>
              <a:gd name="connsiteY3154" fmla="*/ 222414 h 2661055"/>
              <a:gd name="connsiteX3155" fmla="*/ 1880330 w 3485102"/>
              <a:gd name="connsiteY3155" fmla="*/ 221652 h 2661055"/>
              <a:gd name="connsiteX3156" fmla="*/ 1880426 w 3485102"/>
              <a:gd name="connsiteY3156" fmla="*/ 219557 h 2661055"/>
              <a:gd name="connsiteX3157" fmla="*/ 1879759 w 3485102"/>
              <a:gd name="connsiteY3157" fmla="*/ 218699 h 2661055"/>
              <a:gd name="connsiteX3158" fmla="*/ 2609564 w 3485102"/>
              <a:gd name="connsiteY3158" fmla="*/ 201364 h 2661055"/>
              <a:gd name="connsiteX3159" fmla="*/ 2599658 w 3485102"/>
              <a:gd name="connsiteY3159" fmla="*/ 204983 h 2661055"/>
              <a:gd name="connsiteX3160" fmla="*/ 2600516 w 3485102"/>
              <a:gd name="connsiteY3160" fmla="*/ 206126 h 2661055"/>
              <a:gd name="connsiteX3161" fmla="*/ 2609564 w 3485102"/>
              <a:gd name="connsiteY3161" fmla="*/ 201364 h 2661055"/>
              <a:gd name="connsiteX3162" fmla="*/ 2612041 w 3485102"/>
              <a:gd name="connsiteY3162" fmla="*/ 196982 h 2661055"/>
              <a:gd name="connsiteX3163" fmla="*/ 2611660 w 3485102"/>
              <a:gd name="connsiteY3163" fmla="*/ 199840 h 2661055"/>
              <a:gd name="connsiteX3164" fmla="*/ 2615089 w 3485102"/>
              <a:gd name="connsiteY3164" fmla="*/ 200507 h 2661055"/>
              <a:gd name="connsiteX3165" fmla="*/ 2615184 w 3485102"/>
              <a:gd name="connsiteY3165" fmla="*/ 200507 h 2661055"/>
              <a:gd name="connsiteX3166" fmla="*/ 2614994 w 3485102"/>
              <a:gd name="connsiteY3166" fmla="*/ 197173 h 2661055"/>
              <a:gd name="connsiteX3167" fmla="*/ 2612041 w 3485102"/>
              <a:gd name="connsiteY3167" fmla="*/ 196982 h 2661055"/>
              <a:gd name="connsiteX3168" fmla="*/ 2602897 w 3485102"/>
              <a:gd name="connsiteY3168" fmla="*/ 185267 h 2661055"/>
              <a:gd name="connsiteX3169" fmla="*/ 2601087 w 3485102"/>
              <a:gd name="connsiteY3169" fmla="*/ 185933 h 2661055"/>
              <a:gd name="connsiteX3170" fmla="*/ 2600801 w 3485102"/>
              <a:gd name="connsiteY3170" fmla="*/ 188410 h 2661055"/>
              <a:gd name="connsiteX3171" fmla="*/ 2603373 w 3485102"/>
              <a:gd name="connsiteY3171" fmla="*/ 186981 h 2661055"/>
              <a:gd name="connsiteX3172" fmla="*/ 2602897 w 3485102"/>
              <a:gd name="connsiteY3172" fmla="*/ 185267 h 2661055"/>
              <a:gd name="connsiteX3173" fmla="*/ 2609469 w 3485102"/>
              <a:gd name="connsiteY3173" fmla="*/ 180314 h 2661055"/>
              <a:gd name="connsiteX3174" fmla="*/ 2607469 w 3485102"/>
              <a:gd name="connsiteY3174" fmla="*/ 182790 h 2661055"/>
              <a:gd name="connsiteX3175" fmla="*/ 2608326 w 3485102"/>
              <a:gd name="connsiteY3175" fmla="*/ 183552 h 2661055"/>
              <a:gd name="connsiteX3176" fmla="*/ 2610803 w 3485102"/>
              <a:gd name="connsiteY3176" fmla="*/ 181361 h 2661055"/>
              <a:gd name="connsiteX3177" fmla="*/ 2609469 w 3485102"/>
              <a:gd name="connsiteY3177" fmla="*/ 180314 h 2661055"/>
              <a:gd name="connsiteX3178" fmla="*/ 2633472 w 3485102"/>
              <a:gd name="connsiteY3178" fmla="*/ 168693 h 2661055"/>
              <a:gd name="connsiteX3179" fmla="*/ 2619566 w 3485102"/>
              <a:gd name="connsiteY3179" fmla="*/ 178694 h 2661055"/>
              <a:gd name="connsiteX3180" fmla="*/ 2633472 w 3485102"/>
              <a:gd name="connsiteY3180" fmla="*/ 168693 h 2661055"/>
              <a:gd name="connsiteX3181" fmla="*/ 2837021 w 3485102"/>
              <a:gd name="connsiteY3181" fmla="*/ 155263 h 2661055"/>
              <a:gd name="connsiteX3182" fmla="*/ 2835974 w 3485102"/>
              <a:gd name="connsiteY3182" fmla="*/ 155930 h 2661055"/>
              <a:gd name="connsiteX3183" fmla="*/ 2837974 w 3485102"/>
              <a:gd name="connsiteY3183" fmla="*/ 159168 h 2661055"/>
              <a:gd name="connsiteX3184" fmla="*/ 2837974 w 3485102"/>
              <a:gd name="connsiteY3184" fmla="*/ 159073 h 2661055"/>
              <a:gd name="connsiteX3185" fmla="*/ 2839212 w 3485102"/>
              <a:gd name="connsiteY3185" fmla="*/ 158311 h 2661055"/>
              <a:gd name="connsiteX3186" fmla="*/ 2837021 w 3485102"/>
              <a:gd name="connsiteY3186" fmla="*/ 155263 h 2661055"/>
              <a:gd name="connsiteX3187" fmla="*/ 2845784 w 3485102"/>
              <a:gd name="connsiteY3187" fmla="*/ 153548 h 2661055"/>
              <a:gd name="connsiteX3188" fmla="*/ 2841117 w 3485102"/>
              <a:gd name="connsiteY3188" fmla="*/ 155358 h 2661055"/>
              <a:gd name="connsiteX3189" fmla="*/ 2841689 w 3485102"/>
              <a:gd name="connsiteY3189" fmla="*/ 157168 h 2661055"/>
              <a:gd name="connsiteX3190" fmla="*/ 2846261 w 3485102"/>
              <a:gd name="connsiteY3190" fmla="*/ 154406 h 2661055"/>
              <a:gd name="connsiteX3191" fmla="*/ 2845784 w 3485102"/>
              <a:gd name="connsiteY3191" fmla="*/ 153548 h 2661055"/>
              <a:gd name="connsiteX3192" fmla="*/ 2661190 w 3485102"/>
              <a:gd name="connsiteY3192" fmla="*/ 151739 h 2661055"/>
              <a:gd name="connsiteX3193" fmla="*/ 2644235 w 3485102"/>
              <a:gd name="connsiteY3193" fmla="*/ 158597 h 2661055"/>
              <a:gd name="connsiteX3194" fmla="*/ 2636330 w 3485102"/>
              <a:gd name="connsiteY3194" fmla="*/ 165550 h 2661055"/>
              <a:gd name="connsiteX3195" fmla="*/ 2638806 w 3485102"/>
              <a:gd name="connsiteY3195" fmla="*/ 166026 h 2661055"/>
              <a:gd name="connsiteX3196" fmla="*/ 2654713 w 3485102"/>
              <a:gd name="connsiteY3196" fmla="*/ 157263 h 2661055"/>
              <a:gd name="connsiteX3197" fmla="*/ 2661190 w 3485102"/>
              <a:gd name="connsiteY3197" fmla="*/ 151739 h 2661055"/>
              <a:gd name="connsiteX3198" fmla="*/ 2677001 w 3485102"/>
              <a:gd name="connsiteY3198" fmla="*/ 144214 h 2661055"/>
              <a:gd name="connsiteX3199" fmla="*/ 2664238 w 3485102"/>
              <a:gd name="connsiteY3199" fmla="*/ 150596 h 2661055"/>
              <a:gd name="connsiteX3200" fmla="*/ 2665000 w 3485102"/>
              <a:gd name="connsiteY3200" fmla="*/ 151739 h 2661055"/>
              <a:gd name="connsiteX3201" fmla="*/ 2677001 w 3485102"/>
              <a:gd name="connsiteY3201" fmla="*/ 144214 h 2661055"/>
              <a:gd name="connsiteX3202" fmla="*/ 2707767 w 3485102"/>
              <a:gd name="connsiteY3202" fmla="*/ 136022 h 2661055"/>
              <a:gd name="connsiteX3203" fmla="*/ 2707100 w 3485102"/>
              <a:gd name="connsiteY3203" fmla="*/ 138404 h 2661055"/>
              <a:gd name="connsiteX3204" fmla="*/ 2709672 w 3485102"/>
              <a:gd name="connsiteY3204" fmla="*/ 138975 h 2661055"/>
              <a:gd name="connsiteX3205" fmla="*/ 2710148 w 3485102"/>
              <a:gd name="connsiteY3205" fmla="*/ 136022 h 2661055"/>
              <a:gd name="connsiteX3206" fmla="*/ 2707767 w 3485102"/>
              <a:gd name="connsiteY3206" fmla="*/ 136022 h 2661055"/>
              <a:gd name="connsiteX3207" fmla="*/ 2828735 w 3485102"/>
              <a:gd name="connsiteY3207" fmla="*/ 133736 h 2661055"/>
              <a:gd name="connsiteX3208" fmla="*/ 2819400 w 3485102"/>
              <a:gd name="connsiteY3208" fmla="*/ 142023 h 2661055"/>
              <a:gd name="connsiteX3209" fmla="*/ 2819781 w 3485102"/>
              <a:gd name="connsiteY3209" fmla="*/ 142880 h 2661055"/>
              <a:gd name="connsiteX3210" fmla="*/ 2825687 w 3485102"/>
              <a:gd name="connsiteY3210" fmla="*/ 141452 h 2661055"/>
              <a:gd name="connsiteX3211" fmla="*/ 2829020 w 3485102"/>
              <a:gd name="connsiteY3211" fmla="*/ 145262 h 2661055"/>
              <a:gd name="connsiteX3212" fmla="*/ 2829116 w 3485102"/>
              <a:gd name="connsiteY3212" fmla="*/ 145166 h 2661055"/>
              <a:gd name="connsiteX3213" fmla="*/ 2832830 w 3485102"/>
              <a:gd name="connsiteY3213" fmla="*/ 136784 h 2661055"/>
              <a:gd name="connsiteX3214" fmla="*/ 2827687 w 3485102"/>
              <a:gd name="connsiteY3214" fmla="*/ 139928 h 2661055"/>
              <a:gd name="connsiteX3215" fmla="*/ 2826639 w 3485102"/>
              <a:gd name="connsiteY3215" fmla="*/ 138880 h 2661055"/>
              <a:gd name="connsiteX3216" fmla="*/ 2829782 w 3485102"/>
              <a:gd name="connsiteY3216" fmla="*/ 134498 h 2661055"/>
              <a:gd name="connsiteX3217" fmla="*/ 2828735 w 3485102"/>
              <a:gd name="connsiteY3217" fmla="*/ 133736 h 2661055"/>
              <a:gd name="connsiteX3218" fmla="*/ 2747391 w 3485102"/>
              <a:gd name="connsiteY3218" fmla="*/ 117258 h 2661055"/>
              <a:gd name="connsiteX3219" fmla="*/ 2740533 w 3485102"/>
              <a:gd name="connsiteY3219" fmla="*/ 119830 h 2661055"/>
              <a:gd name="connsiteX3220" fmla="*/ 2747391 w 3485102"/>
              <a:gd name="connsiteY3220" fmla="*/ 117258 h 2661055"/>
              <a:gd name="connsiteX3221" fmla="*/ 2731008 w 3485102"/>
              <a:gd name="connsiteY3221" fmla="*/ 110019 h 2661055"/>
              <a:gd name="connsiteX3222" fmla="*/ 2726436 w 3485102"/>
              <a:gd name="connsiteY3222" fmla="*/ 111924 h 2661055"/>
              <a:gd name="connsiteX3223" fmla="*/ 2727293 w 3485102"/>
              <a:gd name="connsiteY3223" fmla="*/ 113258 h 2661055"/>
              <a:gd name="connsiteX3224" fmla="*/ 2731008 w 3485102"/>
              <a:gd name="connsiteY3224" fmla="*/ 110019 h 2661055"/>
              <a:gd name="connsiteX3225" fmla="*/ 2400681 w 3485102"/>
              <a:gd name="connsiteY3225" fmla="*/ 5 h 2661055"/>
              <a:gd name="connsiteX3226" fmla="*/ 2403253 w 3485102"/>
              <a:gd name="connsiteY3226" fmla="*/ 2006 h 2661055"/>
              <a:gd name="connsiteX3227" fmla="*/ 2402205 w 3485102"/>
              <a:gd name="connsiteY3227" fmla="*/ 4101 h 2661055"/>
              <a:gd name="connsiteX3228" fmla="*/ 2401253 w 3485102"/>
              <a:gd name="connsiteY3228" fmla="*/ 4863 h 2661055"/>
              <a:gd name="connsiteX3229" fmla="*/ 2398109 w 3485102"/>
              <a:gd name="connsiteY3229" fmla="*/ 10769 h 2661055"/>
              <a:gd name="connsiteX3230" fmla="*/ 2395442 w 3485102"/>
              <a:gd name="connsiteY3230" fmla="*/ 16674 h 2661055"/>
              <a:gd name="connsiteX3231" fmla="*/ 2381726 w 3485102"/>
              <a:gd name="connsiteY3231" fmla="*/ 25056 h 2661055"/>
              <a:gd name="connsiteX3232" fmla="*/ 2381631 w 3485102"/>
              <a:gd name="connsiteY3232" fmla="*/ 24866 h 2661055"/>
              <a:gd name="connsiteX3233" fmla="*/ 2366105 w 3485102"/>
              <a:gd name="connsiteY3233" fmla="*/ 34867 h 2661055"/>
              <a:gd name="connsiteX3234" fmla="*/ 2363915 w 3485102"/>
              <a:gd name="connsiteY3234" fmla="*/ 39058 h 2661055"/>
              <a:gd name="connsiteX3235" fmla="*/ 2366010 w 3485102"/>
              <a:gd name="connsiteY3235" fmla="*/ 42582 h 2661055"/>
              <a:gd name="connsiteX3236" fmla="*/ 2368106 w 3485102"/>
              <a:gd name="connsiteY3236" fmla="*/ 43630 h 2661055"/>
              <a:gd name="connsiteX3237" fmla="*/ 2368772 w 3485102"/>
              <a:gd name="connsiteY3237" fmla="*/ 45725 h 2661055"/>
              <a:gd name="connsiteX3238" fmla="*/ 2368201 w 3485102"/>
              <a:gd name="connsiteY3238" fmla="*/ 46392 h 2661055"/>
              <a:gd name="connsiteX3239" fmla="*/ 2363534 w 3485102"/>
              <a:gd name="connsiteY3239" fmla="*/ 47440 h 2661055"/>
              <a:gd name="connsiteX3240" fmla="*/ 2356104 w 3485102"/>
              <a:gd name="connsiteY3240" fmla="*/ 51726 h 2661055"/>
              <a:gd name="connsiteX3241" fmla="*/ 2351723 w 3485102"/>
              <a:gd name="connsiteY3241" fmla="*/ 52869 h 2661055"/>
              <a:gd name="connsiteX3242" fmla="*/ 2349627 w 3485102"/>
              <a:gd name="connsiteY3242" fmla="*/ 55727 h 2661055"/>
              <a:gd name="connsiteX3243" fmla="*/ 2344484 w 3485102"/>
              <a:gd name="connsiteY3243" fmla="*/ 59060 h 2661055"/>
              <a:gd name="connsiteX3244" fmla="*/ 2342102 w 3485102"/>
              <a:gd name="connsiteY3244" fmla="*/ 61727 h 2661055"/>
              <a:gd name="connsiteX3245" fmla="*/ 2339150 w 3485102"/>
              <a:gd name="connsiteY3245" fmla="*/ 65347 h 2661055"/>
              <a:gd name="connsiteX3246" fmla="*/ 2332768 w 3485102"/>
              <a:gd name="connsiteY3246" fmla="*/ 69062 h 2661055"/>
              <a:gd name="connsiteX3247" fmla="*/ 2330387 w 3485102"/>
              <a:gd name="connsiteY3247" fmla="*/ 75443 h 2661055"/>
              <a:gd name="connsiteX3248" fmla="*/ 2333054 w 3485102"/>
              <a:gd name="connsiteY3248" fmla="*/ 77539 h 2661055"/>
              <a:gd name="connsiteX3249" fmla="*/ 2334101 w 3485102"/>
              <a:gd name="connsiteY3249" fmla="*/ 78015 h 2661055"/>
              <a:gd name="connsiteX3250" fmla="*/ 2332958 w 3485102"/>
              <a:gd name="connsiteY3250" fmla="*/ 79825 h 2661055"/>
              <a:gd name="connsiteX3251" fmla="*/ 2330672 w 3485102"/>
              <a:gd name="connsiteY3251" fmla="*/ 80301 h 2661055"/>
              <a:gd name="connsiteX3252" fmla="*/ 2328672 w 3485102"/>
              <a:gd name="connsiteY3252" fmla="*/ 80968 h 2661055"/>
              <a:gd name="connsiteX3253" fmla="*/ 2325529 w 3485102"/>
              <a:gd name="connsiteY3253" fmla="*/ 84587 h 2661055"/>
              <a:gd name="connsiteX3254" fmla="*/ 2317147 w 3485102"/>
              <a:gd name="connsiteY3254" fmla="*/ 89731 h 2661055"/>
              <a:gd name="connsiteX3255" fmla="*/ 2312194 w 3485102"/>
              <a:gd name="connsiteY3255" fmla="*/ 94874 h 2661055"/>
              <a:gd name="connsiteX3256" fmla="*/ 2308289 w 3485102"/>
              <a:gd name="connsiteY3256" fmla="*/ 97637 h 2661055"/>
              <a:gd name="connsiteX3257" fmla="*/ 2299335 w 3485102"/>
              <a:gd name="connsiteY3257" fmla="*/ 100875 h 2661055"/>
              <a:gd name="connsiteX3258" fmla="*/ 2292953 w 3485102"/>
              <a:gd name="connsiteY3258" fmla="*/ 104685 h 2661055"/>
              <a:gd name="connsiteX3259" fmla="*/ 2286286 w 3485102"/>
              <a:gd name="connsiteY3259" fmla="*/ 112877 h 2661055"/>
              <a:gd name="connsiteX3260" fmla="*/ 2283905 w 3485102"/>
              <a:gd name="connsiteY3260" fmla="*/ 115544 h 2661055"/>
              <a:gd name="connsiteX3261" fmla="*/ 2272570 w 3485102"/>
              <a:gd name="connsiteY3261" fmla="*/ 122973 h 2661055"/>
              <a:gd name="connsiteX3262" fmla="*/ 2271522 w 3485102"/>
              <a:gd name="connsiteY3262" fmla="*/ 126116 h 2661055"/>
              <a:gd name="connsiteX3263" fmla="*/ 2271332 w 3485102"/>
              <a:gd name="connsiteY3263" fmla="*/ 128307 h 2661055"/>
              <a:gd name="connsiteX3264" fmla="*/ 2265807 w 3485102"/>
              <a:gd name="connsiteY3264" fmla="*/ 134689 h 2661055"/>
              <a:gd name="connsiteX3265" fmla="*/ 2261807 w 3485102"/>
              <a:gd name="connsiteY3265" fmla="*/ 137451 h 2661055"/>
              <a:gd name="connsiteX3266" fmla="*/ 2259806 w 3485102"/>
              <a:gd name="connsiteY3266" fmla="*/ 140309 h 2661055"/>
              <a:gd name="connsiteX3267" fmla="*/ 2261330 w 3485102"/>
              <a:gd name="connsiteY3267" fmla="*/ 151643 h 2661055"/>
              <a:gd name="connsiteX3268" fmla="*/ 2264950 w 3485102"/>
              <a:gd name="connsiteY3268" fmla="*/ 157739 h 2661055"/>
              <a:gd name="connsiteX3269" fmla="*/ 2264950 w 3485102"/>
              <a:gd name="connsiteY3269" fmla="*/ 159930 h 2661055"/>
              <a:gd name="connsiteX3270" fmla="*/ 2252567 w 3485102"/>
              <a:gd name="connsiteY3270" fmla="*/ 167645 h 2661055"/>
              <a:gd name="connsiteX3271" fmla="*/ 2250186 w 3485102"/>
              <a:gd name="connsiteY3271" fmla="*/ 167645 h 2661055"/>
              <a:gd name="connsiteX3272" fmla="*/ 2248281 w 3485102"/>
              <a:gd name="connsiteY3272" fmla="*/ 171455 h 2661055"/>
              <a:gd name="connsiteX3273" fmla="*/ 2249615 w 3485102"/>
              <a:gd name="connsiteY3273" fmla="*/ 172789 h 2661055"/>
              <a:gd name="connsiteX3274" fmla="*/ 2250662 w 3485102"/>
              <a:gd name="connsiteY3274" fmla="*/ 173265 h 2661055"/>
              <a:gd name="connsiteX3275" fmla="*/ 2249615 w 3485102"/>
              <a:gd name="connsiteY3275" fmla="*/ 177742 h 2661055"/>
              <a:gd name="connsiteX3276" fmla="*/ 2246376 w 3485102"/>
              <a:gd name="connsiteY3276" fmla="*/ 178885 h 2661055"/>
              <a:gd name="connsiteX3277" fmla="*/ 2244376 w 3485102"/>
              <a:gd name="connsiteY3277" fmla="*/ 179647 h 2661055"/>
              <a:gd name="connsiteX3278" fmla="*/ 2242280 w 3485102"/>
              <a:gd name="connsiteY3278" fmla="*/ 182504 h 2661055"/>
              <a:gd name="connsiteX3279" fmla="*/ 2237137 w 3485102"/>
              <a:gd name="connsiteY3279" fmla="*/ 185933 h 2661055"/>
              <a:gd name="connsiteX3280" fmla="*/ 2234565 w 3485102"/>
              <a:gd name="connsiteY3280" fmla="*/ 189743 h 2661055"/>
              <a:gd name="connsiteX3281" fmla="*/ 2230565 w 3485102"/>
              <a:gd name="connsiteY3281" fmla="*/ 195458 h 2661055"/>
              <a:gd name="connsiteX3282" fmla="*/ 2223707 w 3485102"/>
              <a:gd name="connsiteY3282" fmla="*/ 202031 h 2661055"/>
              <a:gd name="connsiteX3283" fmla="*/ 2219516 w 3485102"/>
              <a:gd name="connsiteY3283" fmla="*/ 204698 h 2661055"/>
              <a:gd name="connsiteX3284" fmla="*/ 2214372 w 3485102"/>
              <a:gd name="connsiteY3284" fmla="*/ 208127 h 2661055"/>
              <a:gd name="connsiteX3285" fmla="*/ 2210943 w 3485102"/>
              <a:gd name="connsiteY3285" fmla="*/ 212984 h 2661055"/>
              <a:gd name="connsiteX3286" fmla="*/ 2212277 w 3485102"/>
              <a:gd name="connsiteY3286" fmla="*/ 215175 h 2661055"/>
              <a:gd name="connsiteX3287" fmla="*/ 2215991 w 3485102"/>
              <a:gd name="connsiteY3287" fmla="*/ 213461 h 2661055"/>
              <a:gd name="connsiteX3288" fmla="*/ 2217706 w 3485102"/>
              <a:gd name="connsiteY3288" fmla="*/ 211841 h 2661055"/>
              <a:gd name="connsiteX3289" fmla="*/ 2220563 w 3485102"/>
              <a:gd name="connsiteY3289" fmla="*/ 212984 h 2661055"/>
              <a:gd name="connsiteX3290" fmla="*/ 2220468 w 3485102"/>
              <a:gd name="connsiteY3290" fmla="*/ 216413 h 2661055"/>
              <a:gd name="connsiteX3291" fmla="*/ 2219420 w 3485102"/>
              <a:gd name="connsiteY3291" fmla="*/ 218604 h 2661055"/>
              <a:gd name="connsiteX3292" fmla="*/ 2213420 w 3485102"/>
              <a:gd name="connsiteY3292" fmla="*/ 227558 h 2661055"/>
              <a:gd name="connsiteX3293" fmla="*/ 2202656 w 3485102"/>
              <a:gd name="connsiteY3293" fmla="*/ 234225 h 2661055"/>
              <a:gd name="connsiteX3294" fmla="*/ 2203990 w 3485102"/>
              <a:gd name="connsiteY3294" fmla="*/ 234225 h 2661055"/>
              <a:gd name="connsiteX3295" fmla="*/ 2209419 w 3485102"/>
              <a:gd name="connsiteY3295" fmla="*/ 233177 h 2661055"/>
              <a:gd name="connsiteX3296" fmla="*/ 2229612 w 3485102"/>
              <a:gd name="connsiteY3296" fmla="*/ 226224 h 2661055"/>
              <a:gd name="connsiteX3297" fmla="*/ 2229993 w 3485102"/>
              <a:gd name="connsiteY3297" fmla="*/ 229463 h 2661055"/>
              <a:gd name="connsiteX3298" fmla="*/ 2218373 w 3485102"/>
              <a:gd name="connsiteY3298" fmla="*/ 233558 h 2661055"/>
              <a:gd name="connsiteX3299" fmla="*/ 2214563 w 3485102"/>
              <a:gd name="connsiteY3299" fmla="*/ 234892 h 2661055"/>
              <a:gd name="connsiteX3300" fmla="*/ 2208371 w 3485102"/>
              <a:gd name="connsiteY3300" fmla="*/ 236511 h 2661055"/>
              <a:gd name="connsiteX3301" fmla="*/ 2205704 w 3485102"/>
              <a:gd name="connsiteY3301" fmla="*/ 237749 h 2661055"/>
              <a:gd name="connsiteX3302" fmla="*/ 2193322 w 3485102"/>
              <a:gd name="connsiteY3302" fmla="*/ 243941 h 2661055"/>
              <a:gd name="connsiteX3303" fmla="*/ 2192560 w 3485102"/>
              <a:gd name="connsiteY3303" fmla="*/ 244226 h 2661055"/>
              <a:gd name="connsiteX3304" fmla="*/ 2190655 w 3485102"/>
              <a:gd name="connsiteY3304" fmla="*/ 247274 h 2661055"/>
              <a:gd name="connsiteX3305" fmla="*/ 2187797 w 3485102"/>
              <a:gd name="connsiteY3305" fmla="*/ 249370 h 2661055"/>
              <a:gd name="connsiteX3306" fmla="*/ 2187607 w 3485102"/>
              <a:gd name="connsiteY3306" fmla="*/ 250322 h 2661055"/>
              <a:gd name="connsiteX3307" fmla="*/ 2190369 w 3485102"/>
              <a:gd name="connsiteY3307" fmla="*/ 251942 h 2661055"/>
              <a:gd name="connsiteX3308" fmla="*/ 2185226 w 3485102"/>
              <a:gd name="connsiteY3308" fmla="*/ 255275 h 2661055"/>
              <a:gd name="connsiteX3309" fmla="*/ 2216468 w 3485102"/>
              <a:gd name="connsiteY3309" fmla="*/ 248703 h 2661055"/>
              <a:gd name="connsiteX3310" fmla="*/ 2211800 w 3485102"/>
              <a:gd name="connsiteY3310" fmla="*/ 254037 h 2661055"/>
              <a:gd name="connsiteX3311" fmla="*/ 2218468 w 3485102"/>
              <a:gd name="connsiteY3311" fmla="*/ 251561 h 2661055"/>
              <a:gd name="connsiteX3312" fmla="*/ 2251615 w 3485102"/>
              <a:gd name="connsiteY3312" fmla="*/ 241464 h 2661055"/>
              <a:gd name="connsiteX3313" fmla="*/ 2249043 w 3485102"/>
              <a:gd name="connsiteY3313" fmla="*/ 244798 h 2661055"/>
              <a:gd name="connsiteX3314" fmla="*/ 2252567 w 3485102"/>
              <a:gd name="connsiteY3314" fmla="*/ 246798 h 2661055"/>
              <a:gd name="connsiteX3315" fmla="*/ 2236089 w 3485102"/>
              <a:gd name="connsiteY3315" fmla="*/ 252704 h 2661055"/>
              <a:gd name="connsiteX3316" fmla="*/ 2234565 w 3485102"/>
              <a:gd name="connsiteY3316" fmla="*/ 252418 h 2661055"/>
              <a:gd name="connsiteX3317" fmla="*/ 2225421 w 3485102"/>
              <a:gd name="connsiteY3317" fmla="*/ 255847 h 2661055"/>
              <a:gd name="connsiteX3318" fmla="*/ 2219516 w 3485102"/>
              <a:gd name="connsiteY3318" fmla="*/ 258514 h 2661055"/>
              <a:gd name="connsiteX3319" fmla="*/ 2222754 w 3485102"/>
              <a:gd name="connsiteY3319" fmla="*/ 254418 h 2661055"/>
              <a:gd name="connsiteX3320" fmla="*/ 2212658 w 3485102"/>
              <a:gd name="connsiteY3320" fmla="*/ 259943 h 2661055"/>
              <a:gd name="connsiteX3321" fmla="*/ 2206752 w 3485102"/>
              <a:gd name="connsiteY3321" fmla="*/ 263467 h 2661055"/>
              <a:gd name="connsiteX3322" fmla="*/ 2204657 w 3485102"/>
              <a:gd name="connsiteY3322" fmla="*/ 265372 h 2661055"/>
              <a:gd name="connsiteX3323" fmla="*/ 2203990 w 3485102"/>
              <a:gd name="connsiteY3323" fmla="*/ 266324 h 2661055"/>
              <a:gd name="connsiteX3324" fmla="*/ 2204942 w 3485102"/>
              <a:gd name="connsiteY3324" fmla="*/ 269182 h 2661055"/>
              <a:gd name="connsiteX3325" fmla="*/ 2220754 w 3485102"/>
              <a:gd name="connsiteY3325" fmla="*/ 262324 h 2661055"/>
              <a:gd name="connsiteX3326" fmla="*/ 2237423 w 3485102"/>
              <a:gd name="connsiteY3326" fmla="*/ 255942 h 2661055"/>
              <a:gd name="connsiteX3327" fmla="*/ 2254472 w 3485102"/>
              <a:gd name="connsiteY3327" fmla="*/ 251656 h 2661055"/>
              <a:gd name="connsiteX3328" fmla="*/ 2255901 w 3485102"/>
              <a:gd name="connsiteY3328" fmla="*/ 255085 h 2661055"/>
              <a:gd name="connsiteX3329" fmla="*/ 2253234 w 3485102"/>
              <a:gd name="connsiteY3329" fmla="*/ 256514 h 2661055"/>
              <a:gd name="connsiteX3330" fmla="*/ 2237899 w 3485102"/>
              <a:gd name="connsiteY3330" fmla="*/ 261943 h 2661055"/>
              <a:gd name="connsiteX3331" fmla="*/ 2234375 w 3485102"/>
              <a:gd name="connsiteY3331" fmla="*/ 266324 h 2661055"/>
              <a:gd name="connsiteX3332" fmla="*/ 2230088 w 3485102"/>
              <a:gd name="connsiteY3332" fmla="*/ 274516 h 2661055"/>
              <a:gd name="connsiteX3333" fmla="*/ 2229707 w 3485102"/>
              <a:gd name="connsiteY3333" fmla="*/ 277183 h 2661055"/>
              <a:gd name="connsiteX3334" fmla="*/ 2220373 w 3485102"/>
              <a:gd name="connsiteY3334" fmla="*/ 274992 h 2661055"/>
              <a:gd name="connsiteX3335" fmla="*/ 2215325 w 3485102"/>
              <a:gd name="connsiteY3335" fmla="*/ 278040 h 2661055"/>
              <a:gd name="connsiteX3336" fmla="*/ 2216658 w 3485102"/>
              <a:gd name="connsiteY3336" fmla="*/ 281279 h 2661055"/>
              <a:gd name="connsiteX3337" fmla="*/ 2204276 w 3485102"/>
              <a:gd name="connsiteY3337" fmla="*/ 286041 h 2661055"/>
              <a:gd name="connsiteX3338" fmla="*/ 2204752 w 3485102"/>
              <a:gd name="connsiteY3338" fmla="*/ 291756 h 2661055"/>
              <a:gd name="connsiteX3339" fmla="*/ 2202942 w 3485102"/>
              <a:gd name="connsiteY3339" fmla="*/ 298424 h 2661055"/>
              <a:gd name="connsiteX3340" fmla="*/ 2198656 w 3485102"/>
              <a:gd name="connsiteY3340" fmla="*/ 301662 h 2661055"/>
              <a:gd name="connsiteX3341" fmla="*/ 2193227 w 3485102"/>
              <a:gd name="connsiteY3341" fmla="*/ 302805 h 2661055"/>
              <a:gd name="connsiteX3342" fmla="*/ 2188274 w 3485102"/>
              <a:gd name="connsiteY3342" fmla="*/ 305282 h 2661055"/>
              <a:gd name="connsiteX3343" fmla="*/ 2181225 w 3485102"/>
              <a:gd name="connsiteY3343" fmla="*/ 308234 h 2661055"/>
              <a:gd name="connsiteX3344" fmla="*/ 2172938 w 3485102"/>
              <a:gd name="connsiteY3344" fmla="*/ 312616 h 2661055"/>
              <a:gd name="connsiteX3345" fmla="*/ 2172367 w 3485102"/>
              <a:gd name="connsiteY3345" fmla="*/ 315569 h 2661055"/>
              <a:gd name="connsiteX3346" fmla="*/ 2178844 w 3485102"/>
              <a:gd name="connsiteY3346" fmla="*/ 312616 h 2661055"/>
              <a:gd name="connsiteX3347" fmla="*/ 2181416 w 3485102"/>
              <a:gd name="connsiteY3347" fmla="*/ 315378 h 2661055"/>
              <a:gd name="connsiteX3348" fmla="*/ 2187893 w 3485102"/>
              <a:gd name="connsiteY3348" fmla="*/ 311759 h 2661055"/>
              <a:gd name="connsiteX3349" fmla="*/ 2201799 w 3485102"/>
              <a:gd name="connsiteY3349" fmla="*/ 305377 h 2661055"/>
              <a:gd name="connsiteX3350" fmla="*/ 2209229 w 3485102"/>
              <a:gd name="connsiteY3350" fmla="*/ 297947 h 2661055"/>
              <a:gd name="connsiteX3351" fmla="*/ 2207228 w 3485102"/>
              <a:gd name="connsiteY3351" fmla="*/ 296328 h 2661055"/>
              <a:gd name="connsiteX3352" fmla="*/ 2206276 w 3485102"/>
              <a:gd name="connsiteY3352" fmla="*/ 292518 h 2661055"/>
              <a:gd name="connsiteX3353" fmla="*/ 2209038 w 3485102"/>
              <a:gd name="connsiteY3353" fmla="*/ 291185 h 2661055"/>
              <a:gd name="connsiteX3354" fmla="*/ 2215039 w 3485102"/>
              <a:gd name="connsiteY3354" fmla="*/ 284708 h 2661055"/>
              <a:gd name="connsiteX3355" fmla="*/ 2220754 w 3485102"/>
              <a:gd name="connsiteY3355" fmla="*/ 280136 h 2661055"/>
              <a:gd name="connsiteX3356" fmla="*/ 2226945 w 3485102"/>
              <a:gd name="connsiteY3356" fmla="*/ 282517 h 2661055"/>
              <a:gd name="connsiteX3357" fmla="*/ 2220087 w 3485102"/>
              <a:gd name="connsiteY3357" fmla="*/ 292899 h 2661055"/>
              <a:gd name="connsiteX3358" fmla="*/ 2231327 w 3485102"/>
              <a:gd name="connsiteY3358" fmla="*/ 285565 h 2661055"/>
              <a:gd name="connsiteX3359" fmla="*/ 2243423 w 3485102"/>
              <a:gd name="connsiteY3359" fmla="*/ 275564 h 2661055"/>
              <a:gd name="connsiteX3360" fmla="*/ 2244281 w 3485102"/>
              <a:gd name="connsiteY3360" fmla="*/ 269468 h 2661055"/>
              <a:gd name="connsiteX3361" fmla="*/ 2250758 w 3485102"/>
              <a:gd name="connsiteY3361" fmla="*/ 278135 h 2661055"/>
              <a:gd name="connsiteX3362" fmla="*/ 2243995 w 3485102"/>
              <a:gd name="connsiteY3362" fmla="*/ 282993 h 2661055"/>
              <a:gd name="connsiteX3363" fmla="*/ 2244566 w 3485102"/>
              <a:gd name="connsiteY3363" fmla="*/ 284517 h 2661055"/>
              <a:gd name="connsiteX3364" fmla="*/ 2260283 w 3485102"/>
              <a:gd name="connsiteY3364" fmla="*/ 280040 h 2661055"/>
              <a:gd name="connsiteX3365" fmla="*/ 2260283 w 3485102"/>
              <a:gd name="connsiteY3365" fmla="*/ 278612 h 2661055"/>
              <a:gd name="connsiteX3366" fmla="*/ 2255234 w 3485102"/>
              <a:gd name="connsiteY3366" fmla="*/ 276897 h 2661055"/>
              <a:gd name="connsiteX3367" fmla="*/ 2266760 w 3485102"/>
              <a:gd name="connsiteY3367" fmla="*/ 274421 h 2661055"/>
              <a:gd name="connsiteX3368" fmla="*/ 2270093 w 3485102"/>
              <a:gd name="connsiteY3368" fmla="*/ 280707 h 2661055"/>
              <a:gd name="connsiteX3369" fmla="*/ 2267903 w 3485102"/>
              <a:gd name="connsiteY3369" fmla="*/ 282231 h 2661055"/>
              <a:gd name="connsiteX3370" fmla="*/ 2265045 w 3485102"/>
              <a:gd name="connsiteY3370" fmla="*/ 276611 h 2661055"/>
              <a:gd name="connsiteX3371" fmla="*/ 2262759 w 3485102"/>
              <a:gd name="connsiteY3371" fmla="*/ 279278 h 2661055"/>
              <a:gd name="connsiteX3372" fmla="*/ 2259997 w 3485102"/>
              <a:gd name="connsiteY3372" fmla="*/ 284422 h 2661055"/>
              <a:gd name="connsiteX3373" fmla="*/ 2251996 w 3485102"/>
              <a:gd name="connsiteY3373" fmla="*/ 288613 h 2661055"/>
              <a:gd name="connsiteX3374" fmla="*/ 2250662 w 3485102"/>
              <a:gd name="connsiteY3374" fmla="*/ 288708 h 2661055"/>
              <a:gd name="connsiteX3375" fmla="*/ 2246281 w 3485102"/>
              <a:gd name="connsiteY3375" fmla="*/ 289280 h 2661055"/>
              <a:gd name="connsiteX3376" fmla="*/ 2234184 w 3485102"/>
              <a:gd name="connsiteY3376" fmla="*/ 296423 h 2661055"/>
              <a:gd name="connsiteX3377" fmla="*/ 2231517 w 3485102"/>
              <a:gd name="connsiteY3377" fmla="*/ 292137 h 2661055"/>
              <a:gd name="connsiteX3378" fmla="*/ 2228374 w 3485102"/>
              <a:gd name="connsiteY3378" fmla="*/ 298519 h 2661055"/>
              <a:gd name="connsiteX3379" fmla="*/ 2220468 w 3485102"/>
              <a:gd name="connsiteY3379" fmla="*/ 300519 h 2661055"/>
              <a:gd name="connsiteX3380" fmla="*/ 2221802 w 3485102"/>
              <a:gd name="connsiteY3380" fmla="*/ 296804 h 2661055"/>
              <a:gd name="connsiteX3381" fmla="*/ 2219516 w 3485102"/>
              <a:gd name="connsiteY3381" fmla="*/ 297185 h 2661055"/>
              <a:gd name="connsiteX3382" fmla="*/ 2209800 w 3485102"/>
              <a:gd name="connsiteY3382" fmla="*/ 306044 h 2661055"/>
              <a:gd name="connsiteX3383" fmla="*/ 2206847 w 3485102"/>
              <a:gd name="connsiteY3383" fmla="*/ 309663 h 2661055"/>
              <a:gd name="connsiteX3384" fmla="*/ 2209991 w 3485102"/>
              <a:gd name="connsiteY3384" fmla="*/ 309663 h 2661055"/>
              <a:gd name="connsiteX3385" fmla="*/ 2229612 w 3485102"/>
              <a:gd name="connsiteY3385" fmla="*/ 300995 h 2661055"/>
              <a:gd name="connsiteX3386" fmla="*/ 2234184 w 3485102"/>
              <a:gd name="connsiteY3386" fmla="*/ 300329 h 2661055"/>
              <a:gd name="connsiteX3387" fmla="*/ 2249519 w 3485102"/>
              <a:gd name="connsiteY3387" fmla="*/ 294899 h 2661055"/>
              <a:gd name="connsiteX3388" fmla="*/ 2251901 w 3485102"/>
              <a:gd name="connsiteY3388" fmla="*/ 294328 h 2661055"/>
              <a:gd name="connsiteX3389" fmla="*/ 2254758 w 3485102"/>
              <a:gd name="connsiteY3389" fmla="*/ 297947 h 2661055"/>
              <a:gd name="connsiteX3390" fmla="*/ 2247233 w 3485102"/>
              <a:gd name="connsiteY3390" fmla="*/ 298233 h 2661055"/>
              <a:gd name="connsiteX3391" fmla="*/ 2240661 w 3485102"/>
              <a:gd name="connsiteY3391" fmla="*/ 307949 h 2661055"/>
              <a:gd name="connsiteX3392" fmla="*/ 2236184 w 3485102"/>
              <a:gd name="connsiteY3392" fmla="*/ 318331 h 2661055"/>
              <a:gd name="connsiteX3393" fmla="*/ 2229041 w 3485102"/>
              <a:gd name="connsiteY3393" fmla="*/ 320236 h 2661055"/>
              <a:gd name="connsiteX3394" fmla="*/ 2225231 w 3485102"/>
              <a:gd name="connsiteY3394" fmla="*/ 322808 h 2661055"/>
              <a:gd name="connsiteX3395" fmla="*/ 2228850 w 3485102"/>
              <a:gd name="connsiteY3395" fmla="*/ 326808 h 2661055"/>
              <a:gd name="connsiteX3396" fmla="*/ 2230850 w 3485102"/>
              <a:gd name="connsiteY3396" fmla="*/ 326332 h 2661055"/>
              <a:gd name="connsiteX3397" fmla="*/ 2229517 w 3485102"/>
              <a:gd name="connsiteY3397" fmla="*/ 327761 h 2661055"/>
              <a:gd name="connsiteX3398" fmla="*/ 2231517 w 3485102"/>
              <a:gd name="connsiteY3398" fmla="*/ 330904 h 2661055"/>
              <a:gd name="connsiteX3399" fmla="*/ 2418493 w 3485102"/>
              <a:gd name="connsiteY3399" fmla="*/ 250513 h 2661055"/>
              <a:gd name="connsiteX3400" fmla="*/ 2451640 w 3485102"/>
              <a:gd name="connsiteY3400" fmla="*/ 264419 h 2661055"/>
              <a:gd name="connsiteX3401" fmla="*/ 2452402 w 3485102"/>
              <a:gd name="connsiteY3401" fmla="*/ 264134 h 2661055"/>
              <a:gd name="connsiteX3402" fmla="*/ 2452212 w 3485102"/>
              <a:gd name="connsiteY3402" fmla="*/ 265467 h 2661055"/>
              <a:gd name="connsiteX3403" fmla="*/ 2453545 w 3485102"/>
              <a:gd name="connsiteY3403" fmla="*/ 267944 h 2661055"/>
              <a:gd name="connsiteX3404" fmla="*/ 2456783 w 3485102"/>
              <a:gd name="connsiteY3404" fmla="*/ 266420 h 2661055"/>
              <a:gd name="connsiteX3405" fmla="*/ 2458783 w 3485102"/>
              <a:gd name="connsiteY3405" fmla="*/ 265372 h 2661055"/>
              <a:gd name="connsiteX3406" fmla="*/ 2461070 w 3485102"/>
              <a:gd name="connsiteY3406" fmla="*/ 264229 h 2661055"/>
              <a:gd name="connsiteX3407" fmla="*/ 2457450 w 3485102"/>
              <a:gd name="connsiteY3407" fmla="*/ 263562 h 2661055"/>
              <a:gd name="connsiteX3408" fmla="*/ 2467737 w 3485102"/>
              <a:gd name="connsiteY3408" fmla="*/ 260514 h 2661055"/>
              <a:gd name="connsiteX3409" fmla="*/ 2470309 w 3485102"/>
              <a:gd name="connsiteY3409" fmla="*/ 259657 h 2661055"/>
              <a:gd name="connsiteX3410" fmla="*/ 2474690 w 3485102"/>
              <a:gd name="connsiteY3410" fmla="*/ 256990 h 2661055"/>
              <a:gd name="connsiteX3411" fmla="*/ 2467928 w 3485102"/>
              <a:gd name="connsiteY3411" fmla="*/ 265181 h 2661055"/>
              <a:gd name="connsiteX3412" fmla="*/ 2472119 w 3485102"/>
              <a:gd name="connsiteY3412" fmla="*/ 266229 h 2661055"/>
              <a:gd name="connsiteX3413" fmla="*/ 2474309 w 3485102"/>
              <a:gd name="connsiteY3413" fmla="*/ 275373 h 2661055"/>
              <a:gd name="connsiteX3414" fmla="*/ 2484596 w 3485102"/>
              <a:gd name="connsiteY3414" fmla="*/ 268039 h 2661055"/>
              <a:gd name="connsiteX3415" fmla="*/ 2485835 w 3485102"/>
              <a:gd name="connsiteY3415" fmla="*/ 267372 h 2661055"/>
              <a:gd name="connsiteX3416" fmla="*/ 2497170 w 3485102"/>
              <a:gd name="connsiteY3416" fmla="*/ 258038 h 2661055"/>
              <a:gd name="connsiteX3417" fmla="*/ 2498312 w 3485102"/>
              <a:gd name="connsiteY3417" fmla="*/ 255752 h 2661055"/>
              <a:gd name="connsiteX3418" fmla="*/ 2499360 w 3485102"/>
              <a:gd name="connsiteY3418" fmla="*/ 256228 h 2661055"/>
              <a:gd name="connsiteX3419" fmla="*/ 2499360 w 3485102"/>
              <a:gd name="connsiteY3419" fmla="*/ 256704 h 2661055"/>
              <a:gd name="connsiteX3420" fmla="*/ 2501932 w 3485102"/>
              <a:gd name="connsiteY3420" fmla="*/ 252989 h 2661055"/>
              <a:gd name="connsiteX3421" fmla="*/ 2506313 w 3485102"/>
              <a:gd name="connsiteY3421" fmla="*/ 247941 h 2661055"/>
              <a:gd name="connsiteX3422" fmla="*/ 2507933 w 3485102"/>
              <a:gd name="connsiteY3422" fmla="*/ 244798 h 2661055"/>
              <a:gd name="connsiteX3423" fmla="*/ 2505647 w 3485102"/>
              <a:gd name="connsiteY3423" fmla="*/ 243845 h 2661055"/>
              <a:gd name="connsiteX3424" fmla="*/ 2494598 w 3485102"/>
              <a:gd name="connsiteY3424" fmla="*/ 250703 h 2661055"/>
              <a:gd name="connsiteX3425" fmla="*/ 2489359 w 3485102"/>
              <a:gd name="connsiteY3425" fmla="*/ 255085 h 2661055"/>
              <a:gd name="connsiteX3426" fmla="*/ 2491645 w 3485102"/>
              <a:gd name="connsiteY3426" fmla="*/ 257466 h 2661055"/>
              <a:gd name="connsiteX3427" fmla="*/ 2484882 w 3485102"/>
              <a:gd name="connsiteY3427" fmla="*/ 264038 h 2661055"/>
              <a:gd name="connsiteX3428" fmla="*/ 2478596 w 3485102"/>
              <a:gd name="connsiteY3428" fmla="*/ 268229 h 2661055"/>
              <a:gd name="connsiteX3429" fmla="*/ 2478024 w 3485102"/>
              <a:gd name="connsiteY3429" fmla="*/ 267182 h 2661055"/>
              <a:gd name="connsiteX3430" fmla="*/ 2486216 w 3485102"/>
              <a:gd name="connsiteY3430" fmla="*/ 260800 h 2661055"/>
              <a:gd name="connsiteX3431" fmla="*/ 2477357 w 3485102"/>
              <a:gd name="connsiteY3431" fmla="*/ 256895 h 2661055"/>
              <a:gd name="connsiteX3432" fmla="*/ 2482787 w 3485102"/>
              <a:gd name="connsiteY3432" fmla="*/ 254513 h 2661055"/>
              <a:gd name="connsiteX3433" fmla="*/ 2484215 w 3485102"/>
              <a:gd name="connsiteY3433" fmla="*/ 253656 h 2661055"/>
              <a:gd name="connsiteX3434" fmla="*/ 2485739 w 3485102"/>
              <a:gd name="connsiteY3434" fmla="*/ 247370 h 2661055"/>
              <a:gd name="connsiteX3435" fmla="*/ 2498408 w 3485102"/>
              <a:gd name="connsiteY3435" fmla="*/ 238988 h 2661055"/>
              <a:gd name="connsiteX3436" fmla="*/ 2510314 w 3485102"/>
              <a:gd name="connsiteY3436" fmla="*/ 233177 h 2661055"/>
              <a:gd name="connsiteX3437" fmla="*/ 2517077 w 3485102"/>
              <a:gd name="connsiteY3437" fmla="*/ 226415 h 2661055"/>
              <a:gd name="connsiteX3438" fmla="*/ 2524601 w 3485102"/>
              <a:gd name="connsiteY3438" fmla="*/ 218318 h 2661055"/>
              <a:gd name="connsiteX3439" fmla="*/ 2531936 w 3485102"/>
              <a:gd name="connsiteY3439" fmla="*/ 213556 h 2661055"/>
              <a:gd name="connsiteX3440" fmla="*/ 2533079 w 3485102"/>
              <a:gd name="connsiteY3440" fmla="*/ 214508 h 2661055"/>
              <a:gd name="connsiteX3441" fmla="*/ 2531364 w 3485102"/>
              <a:gd name="connsiteY3441" fmla="*/ 221366 h 2661055"/>
              <a:gd name="connsiteX3442" fmla="*/ 2540794 w 3485102"/>
              <a:gd name="connsiteY3442" fmla="*/ 213842 h 2661055"/>
              <a:gd name="connsiteX3443" fmla="*/ 2546890 w 3485102"/>
              <a:gd name="connsiteY3443" fmla="*/ 203745 h 2661055"/>
              <a:gd name="connsiteX3444" fmla="*/ 2558320 w 3485102"/>
              <a:gd name="connsiteY3444" fmla="*/ 206222 h 2661055"/>
              <a:gd name="connsiteX3445" fmla="*/ 2563558 w 3485102"/>
              <a:gd name="connsiteY3445" fmla="*/ 202031 h 2661055"/>
              <a:gd name="connsiteX3446" fmla="*/ 2569845 w 3485102"/>
              <a:gd name="connsiteY3446" fmla="*/ 209174 h 2661055"/>
              <a:gd name="connsiteX3447" fmla="*/ 2575370 w 3485102"/>
              <a:gd name="connsiteY3447" fmla="*/ 200411 h 2661055"/>
              <a:gd name="connsiteX3448" fmla="*/ 2573941 w 3485102"/>
              <a:gd name="connsiteY3448" fmla="*/ 197554 h 2661055"/>
              <a:gd name="connsiteX3449" fmla="*/ 2575274 w 3485102"/>
              <a:gd name="connsiteY3449" fmla="*/ 197173 h 2661055"/>
              <a:gd name="connsiteX3450" fmla="*/ 2597944 w 3485102"/>
              <a:gd name="connsiteY3450" fmla="*/ 181076 h 2661055"/>
              <a:gd name="connsiteX3451" fmla="*/ 2599087 w 3485102"/>
              <a:gd name="connsiteY3451" fmla="*/ 180314 h 2661055"/>
              <a:gd name="connsiteX3452" fmla="*/ 2603468 w 3485102"/>
              <a:gd name="connsiteY3452" fmla="*/ 175361 h 2661055"/>
              <a:gd name="connsiteX3453" fmla="*/ 2612612 w 3485102"/>
              <a:gd name="connsiteY3453" fmla="*/ 176980 h 2661055"/>
              <a:gd name="connsiteX3454" fmla="*/ 2611660 w 3485102"/>
              <a:gd name="connsiteY3454" fmla="*/ 170408 h 2661055"/>
              <a:gd name="connsiteX3455" fmla="*/ 2628233 w 3485102"/>
              <a:gd name="connsiteY3455" fmla="*/ 159930 h 2661055"/>
              <a:gd name="connsiteX3456" fmla="*/ 2628805 w 3485102"/>
              <a:gd name="connsiteY3456" fmla="*/ 160883 h 2661055"/>
              <a:gd name="connsiteX3457" fmla="*/ 2625185 w 3485102"/>
              <a:gd name="connsiteY3457" fmla="*/ 165550 h 2661055"/>
              <a:gd name="connsiteX3458" fmla="*/ 2625757 w 3485102"/>
              <a:gd name="connsiteY3458" fmla="*/ 166312 h 2661055"/>
              <a:gd name="connsiteX3459" fmla="*/ 2640425 w 3485102"/>
              <a:gd name="connsiteY3459" fmla="*/ 157739 h 2661055"/>
              <a:gd name="connsiteX3460" fmla="*/ 2639378 w 3485102"/>
              <a:gd name="connsiteY3460" fmla="*/ 154596 h 2661055"/>
              <a:gd name="connsiteX3461" fmla="*/ 2640521 w 3485102"/>
              <a:gd name="connsiteY3461" fmla="*/ 153929 h 2661055"/>
              <a:gd name="connsiteX3462" fmla="*/ 2642807 w 3485102"/>
              <a:gd name="connsiteY3462" fmla="*/ 158216 h 2661055"/>
              <a:gd name="connsiteX3463" fmla="*/ 2650617 w 3485102"/>
              <a:gd name="connsiteY3463" fmla="*/ 150500 h 2661055"/>
              <a:gd name="connsiteX3464" fmla="*/ 2652237 w 3485102"/>
              <a:gd name="connsiteY3464" fmla="*/ 149453 h 2661055"/>
              <a:gd name="connsiteX3465" fmla="*/ 2660428 w 3485102"/>
              <a:gd name="connsiteY3465" fmla="*/ 146690 h 2661055"/>
              <a:gd name="connsiteX3466" fmla="*/ 2667095 w 3485102"/>
              <a:gd name="connsiteY3466" fmla="*/ 140499 h 2661055"/>
              <a:gd name="connsiteX3467" fmla="*/ 2677668 w 3485102"/>
              <a:gd name="connsiteY3467" fmla="*/ 134022 h 2661055"/>
              <a:gd name="connsiteX3468" fmla="*/ 2673668 w 3485102"/>
              <a:gd name="connsiteY3468" fmla="*/ 138689 h 2661055"/>
              <a:gd name="connsiteX3469" fmla="*/ 2680812 w 3485102"/>
              <a:gd name="connsiteY3469" fmla="*/ 137356 h 2661055"/>
              <a:gd name="connsiteX3470" fmla="*/ 2681764 w 3485102"/>
              <a:gd name="connsiteY3470" fmla="*/ 141166 h 2661055"/>
              <a:gd name="connsiteX3471" fmla="*/ 2692908 w 3485102"/>
              <a:gd name="connsiteY3471" fmla="*/ 135356 h 2661055"/>
              <a:gd name="connsiteX3472" fmla="*/ 2695194 w 3485102"/>
              <a:gd name="connsiteY3472" fmla="*/ 137927 h 2661055"/>
              <a:gd name="connsiteX3473" fmla="*/ 2696623 w 3485102"/>
              <a:gd name="connsiteY3473" fmla="*/ 137165 h 2661055"/>
              <a:gd name="connsiteX3474" fmla="*/ 2707767 w 3485102"/>
              <a:gd name="connsiteY3474" fmla="*/ 128307 h 2661055"/>
              <a:gd name="connsiteX3475" fmla="*/ 2721102 w 3485102"/>
              <a:gd name="connsiteY3475" fmla="*/ 121259 h 2661055"/>
              <a:gd name="connsiteX3476" fmla="*/ 2720626 w 3485102"/>
              <a:gd name="connsiteY3476" fmla="*/ 116782 h 2661055"/>
              <a:gd name="connsiteX3477" fmla="*/ 2721578 w 3485102"/>
              <a:gd name="connsiteY3477" fmla="*/ 112591 h 2661055"/>
              <a:gd name="connsiteX3478" fmla="*/ 2725960 w 3485102"/>
              <a:gd name="connsiteY3478" fmla="*/ 108590 h 2661055"/>
              <a:gd name="connsiteX3479" fmla="*/ 2745962 w 3485102"/>
              <a:gd name="connsiteY3479" fmla="*/ 100399 h 2661055"/>
              <a:gd name="connsiteX3480" fmla="*/ 2739676 w 3485102"/>
              <a:gd name="connsiteY3480" fmla="*/ 104209 h 2661055"/>
              <a:gd name="connsiteX3481" fmla="*/ 2736342 w 3485102"/>
              <a:gd name="connsiteY3481" fmla="*/ 110210 h 2661055"/>
              <a:gd name="connsiteX3482" fmla="*/ 2730246 w 3485102"/>
              <a:gd name="connsiteY3482" fmla="*/ 114401 h 2661055"/>
              <a:gd name="connsiteX3483" fmla="*/ 2751296 w 3485102"/>
              <a:gd name="connsiteY3483" fmla="*/ 106114 h 2661055"/>
              <a:gd name="connsiteX3484" fmla="*/ 2772823 w 3485102"/>
              <a:gd name="connsiteY3484" fmla="*/ 95732 h 2661055"/>
              <a:gd name="connsiteX3485" fmla="*/ 2794349 w 3485102"/>
              <a:gd name="connsiteY3485" fmla="*/ 88397 h 2661055"/>
              <a:gd name="connsiteX3486" fmla="*/ 2781491 w 3485102"/>
              <a:gd name="connsiteY3486" fmla="*/ 96113 h 2661055"/>
              <a:gd name="connsiteX3487" fmla="*/ 2766917 w 3485102"/>
              <a:gd name="connsiteY3487" fmla="*/ 107257 h 2661055"/>
              <a:gd name="connsiteX3488" fmla="*/ 2787301 w 3485102"/>
              <a:gd name="connsiteY3488" fmla="*/ 97541 h 2661055"/>
              <a:gd name="connsiteX3489" fmla="*/ 2789587 w 3485102"/>
              <a:gd name="connsiteY3489" fmla="*/ 100399 h 2661055"/>
              <a:gd name="connsiteX3490" fmla="*/ 2797588 w 3485102"/>
              <a:gd name="connsiteY3490" fmla="*/ 98208 h 2661055"/>
              <a:gd name="connsiteX3491" fmla="*/ 2798731 w 3485102"/>
              <a:gd name="connsiteY3491" fmla="*/ 102494 h 2661055"/>
              <a:gd name="connsiteX3492" fmla="*/ 2819400 w 3485102"/>
              <a:gd name="connsiteY3492" fmla="*/ 96113 h 2661055"/>
              <a:gd name="connsiteX3493" fmla="*/ 2809113 w 3485102"/>
              <a:gd name="connsiteY3493" fmla="*/ 104780 h 2661055"/>
              <a:gd name="connsiteX3494" fmla="*/ 2822829 w 3485102"/>
              <a:gd name="connsiteY3494" fmla="*/ 111257 h 2661055"/>
              <a:gd name="connsiteX3495" fmla="*/ 2816352 w 3485102"/>
              <a:gd name="connsiteY3495" fmla="*/ 113448 h 2661055"/>
              <a:gd name="connsiteX3496" fmla="*/ 2827973 w 3485102"/>
              <a:gd name="connsiteY3496" fmla="*/ 114972 h 2661055"/>
              <a:gd name="connsiteX3497" fmla="*/ 2838641 w 3485102"/>
              <a:gd name="connsiteY3497" fmla="*/ 107257 h 2661055"/>
              <a:gd name="connsiteX3498" fmla="*/ 2832259 w 3485102"/>
              <a:gd name="connsiteY3498" fmla="*/ 118877 h 2661055"/>
              <a:gd name="connsiteX3499" fmla="*/ 2841022 w 3485102"/>
              <a:gd name="connsiteY3499" fmla="*/ 113543 h 2661055"/>
              <a:gd name="connsiteX3500" fmla="*/ 2835783 w 3485102"/>
              <a:gd name="connsiteY3500" fmla="*/ 119830 h 2661055"/>
              <a:gd name="connsiteX3501" fmla="*/ 2841974 w 3485102"/>
              <a:gd name="connsiteY3501" fmla="*/ 122116 h 2661055"/>
              <a:gd name="connsiteX3502" fmla="*/ 2832640 w 3485102"/>
              <a:gd name="connsiteY3502" fmla="*/ 131546 h 2661055"/>
              <a:gd name="connsiteX3503" fmla="*/ 2836926 w 3485102"/>
              <a:gd name="connsiteY3503" fmla="*/ 136689 h 2661055"/>
              <a:gd name="connsiteX3504" fmla="*/ 2846165 w 3485102"/>
              <a:gd name="connsiteY3504" fmla="*/ 127545 h 2661055"/>
              <a:gd name="connsiteX3505" fmla="*/ 2847689 w 3485102"/>
              <a:gd name="connsiteY3505" fmla="*/ 134498 h 2661055"/>
              <a:gd name="connsiteX3506" fmla="*/ 2843879 w 3485102"/>
              <a:gd name="connsiteY3506" fmla="*/ 140023 h 2661055"/>
              <a:gd name="connsiteX3507" fmla="*/ 2853023 w 3485102"/>
              <a:gd name="connsiteY3507" fmla="*/ 138785 h 2661055"/>
              <a:gd name="connsiteX3508" fmla="*/ 2851785 w 3485102"/>
              <a:gd name="connsiteY3508" fmla="*/ 143547 h 2661055"/>
              <a:gd name="connsiteX3509" fmla="*/ 2855500 w 3485102"/>
              <a:gd name="connsiteY3509" fmla="*/ 144214 h 2661055"/>
              <a:gd name="connsiteX3510" fmla="*/ 2846927 w 3485102"/>
              <a:gd name="connsiteY3510" fmla="*/ 154501 h 2661055"/>
              <a:gd name="connsiteX3511" fmla="*/ 2845689 w 3485102"/>
              <a:gd name="connsiteY3511" fmla="*/ 163740 h 2661055"/>
              <a:gd name="connsiteX3512" fmla="*/ 2860262 w 3485102"/>
              <a:gd name="connsiteY3512" fmla="*/ 153739 h 2661055"/>
              <a:gd name="connsiteX3513" fmla="*/ 2874074 w 3485102"/>
              <a:gd name="connsiteY3513" fmla="*/ 143928 h 2661055"/>
              <a:gd name="connsiteX3514" fmla="*/ 2877788 w 3485102"/>
              <a:gd name="connsiteY3514" fmla="*/ 142976 h 2661055"/>
              <a:gd name="connsiteX3515" fmla="*/ 2873121 w 3485102"/>
              <a:gd name="connsiteY3515" fmla="*/ 147071 h 2661055"/>
              <a:gd name="connsiteX3516" fmla="*/ 2874074 w 3485102"/>
              <a:gd name="connsiteY3516" fmla="*/ 148500 h 2661055"/>
              <a:gd name="connsiteX3517" fmla="*/ 2881408 w 3485102"/>
              <a:gd name="connsiteY3517" fmla="*/ 144595 h 2661055"/>
              <a:gd name="connsiteX3518" fmla="*/ 2860358 w 3485102"/>
              <a:gd name="connsiteY3518" fmla="*/ 162883 h 2661055"/>
              <a:gd name="connsiteX3519" fmla="*/ 2857691 w 3485102"/>
              <a:gd name="connsiteY3519" fmla="*/ 174694 h 2661055"/>
              <a:gd name="connsiteX3520" fmla="*/ 2861024 w 3485102"/>
              <a:gd name="connsiteY3520" fmla="*/ 181552 h 2661055"/>
              <a:gd name="connsiteX3521" fmla="*/ 2865691 w 3485102"/>
              <a:gd name="connsiteY3521" fmla="*/ 186124 h 2661055"/>
              <a:gd name="connsiteX3522" fmla="*/ 2881694 w 3485102"/>
              <a:gd name="connsiteY3522" fmla="*/ 183076 h 2661055"/>
              <a:gd name="connsiteX3523" fmla="*/ 2877883 w 3485102"/>
              <a:gd name="connsiteY3523" fmla="*/ 187743 h 2661055"/>
              <a:gd name="connsiteX3524" fmla="*/ 2900934 w 3485102"/>
              <a:gd name="connsiteY3524" fmla="*/ 175361 h 2661055"/>
              <a:gd name="connsiteX3525" fmla="*/ 2891790 w 3485102"/>
              <a:gd name="connsiteY3525" fmla="*/ 184219 h 2661055"/>
              <a:gd name="connsiteX3526" fmla="*/ 2881598 w 3485102"/>
              <a:gd name="connsiteY3526" fmla="*/ 194220 h 2661055"/>
              <a:gd name="connsiteX3527" fmla="*/ 2894743 w 3485102"/>
              <a:gd name="connsiteY3527" fmla="*/ 187267 h 2661055"/>
              <a:gd name="connsiteX3528" fmla="*/ 2907030 w 3485102"/>
              <a:gd name="connsiteY3528" fmla="*/ 180218 h 2661055"/>
              <a:gd name="connsiteX3529" fmla="*/ 2888552 w 3485102"/>
              <a:gd name="connsiteY3529" fmla="*/ 200221 h 2661055"/>
              <a:gd name="connsiteX3530" fmla="*/ 2889790 w 3485102"/>
              <a:gd name="connsiteY3530" fmla="*/ 207650 h 2661055"/>
              <a:gd name="connsiteX3531" fmla="*/ 2894362 w 3485102"/>
              <a:gd name="connsiteY3531" fmla="*/ 205364 h 2661055"/>
              <a:gd name="connsiteX3532" fmla="*/ 2893409 w 3485102"/>
              <a:gd name="connsiteY3532" fmla="*/ 212032 h 2661055"/>
              <a:gd name="connsiteX3533" fmla="*/ 2910173 w 3485102"/>
              <a:gd name="connsiteY3533" fmla="*/ 200316 h 2661055"/>
              <a:gd name="connsiteX3534" fmla="*/ 2910840 w 3485102"/>
              <a:gd name="connsiteY3534" fmla="*/ 201078 h 2661055"/>
              <a:gd name="connsiteX3535" fmla="*/ 2904458 w 3485102"/>
              <a:gd name="connsiteY3535" fmla="*/ 209936 h 2661055"/>
              <a:gd name="connsiteX3536" fmla="*/ 2910650 w 3485102"/>
              <a:gd name="connsiteY3536" fmla="*/ 209555 h 2661055"/>
              <a:gd name="connsiteX3537" fmla="*/ 2898172 w 3485102"/>
              <a:gd name="connsiteY3537" fmla="*/ 222414 h 2661055"/>
              <a:gd name="connsiteX3538" fmla="*/ 2904935 w 3485102"/>
              <a:gd name="connsiteY3538" fmla="*/ 222414 h 2661055"/>
              <a:gd name="connsiteX3539" fmla="*/ 2902077 w 3485102"/>
              <a:gd name="connsiteY3539" fmla="*/ 226700 h 2661055"/>
              <a:gd name="connsiteX3540" fmla="*/ 2911888 w 3485102"/>
              <a:gd name="connsiteY3540" fmla="*/ 234130 h 2661055"/>
              <a:gd name="connsiteX3541" fmla="*/ 2907221 w 3485102"/>
              <a:gd name="connsiteY3541" fmla="*/ 238226 h 2661055"/>
              <a:gd name="connsiteX3542" fmla="*/ 2907697 w 3485102"/>
              <a:gd name="connsiteY3542" fmla="*/ 238892 h 2661055"/>
              <a:gd name="connsiteX3543" fmla="*/ 2914555 w 3485102"/>
              <a:gd name="connsiteY3543" fmla="*/ 235463 h 2661055"/>
              <a:gd name="connsiteX3544" fmla="*/ 2915317 w 3485102"/>
              <a:gd name="connsiteY3544" fmla="*/ 236702 h 2661055"/>
              <a:gd name="connsiteX3545" fmla="*/ 2901029 w 3485102"/>
              <a:gd name="connsiteY3545" fmla="*/ 249275 h 2661055"/>
              <a:gd name="connsiteX3546" fmla="*/ 2897315 w 3485102"/>
              <a:gd name="connsiteY3546" fmla="*/ 246417 h 2661055"/>
              <a:gd name="connsiteX3547" fmla="*/ 2896457 w 3485102"/>
              <a:gd name="connsiteY3547" fmla="*/ 253656 h 2661055"/>
              <a:gd name="connsiteX3548" fmla="*/ 2892266 w 3485102"/>
              <a:gd name="connsiteY3548" fmla="*/ 267086 h 2661055"/>
              <a:gd name="connsiteX3549" fmla="*/ 2901410 w 3485102"/>
              <a:gd name="connsiteY3549" fmla="*/ 272801 h 2661055"/>
              <a:gd name="connsiteX3550" fmla="*/ 2891409 w 3485102"/>
              <a:gd name="connsiteY3550" fmla="*/ 285089 h 2661055"/>
              <a:gd name="connsiteX3551" fmla="*/ 2891885 w 3485102"/>
              <a:gd name="connsiteY3551" fmla="*/ 286232 h 2661055"/>
              <a:gd name="connsiteX3552" fmla="*/ 2896553 w 3485102"/>
              <a:gd name="connsiteY3552" fmla="*/ 284898 h 2661055"/>
              <a:gd name="connsiteX3553" fmla="*/ 2918651 w 3485102"/>
              <a:gd name="connsiteY3553" fmla="*/ 270039 h 2661055"/>
              <a:gd name="connsiteX3554" fmla="*/ 2922937 w 3485102"/>
              <a:gd name="connsiteY3554" fmla="*/ 268515 h 2661055"/>
              <a:gd name="connsiteX3555" fmla="*/ 2925508 w 3485102"/>
              <a:gd name="connsiteY3555" fmla="*/ 268039 h 2661055"/>
              <a:gd name="connsiteX3556" fmla="*/ 2941701 w 3485102"/>
              <a:gd name="connsiteY3556" fmla="*/ 259276 h 2661055"/>
              <a:gd name="connsiteX3557" fmla="*/ 2846451 w 3485102"/>
              <a:gd name="connsiteY3557" fmla="*/ 394721 h 2661055"/>
              <a:gd name="connsiteX3558" fmla="*/ 2859024 w 3485102"/>
              <a:gd name="connsiteY3558" fmla="*/ 391102 h 2661055"/>
              <a:gd name="connsiteX3559" fmla="*/ 2864168 w 3485102"/>
              <a:gd name="connsiteY3559" fmla="*/ 389292 h 2661055"/>
              <a:gd name="connsiteX3560" fmla="*/ 2872550 w 3485102"/>
              <a:gd name="connsiteY3560" fmla="*/ 387482 h 2661055"/>
              <a:gd name="connsiteX3561" fmla="*/ 2880360 w 3485102"/>
              <a:gd name="connsiteY3561" fmla="*/ 383101 h 2661055"/>
              <a:gd name="connsiteX3562" fmla="*/ 2886551 w 3485102"/>
              <a:gd name="connsiteY3562" fmla="*/ 375671 h 2661055"/>
              <a:gd name="connsiteX3563" fmla="*/ 2889314 w 3485102"/>
              <a:gd name="connsiteY3563" fmla="*/ 371957 h 2661055"/>
              <a:gd name="connsiteX3564" fmla="*/ 2898458 w 3485102"/>
              <a:gd name="connsiteY3564" fmla="*/ 366432 h 2661055"/>
              <a:gd name="connsiteX3565" fmla="*/ 2901601 w 3485102"/>
              <a:gd name="connsiteY3565" fmla="*/ 369956 h 2661055"/>
              <a:gd name="connsiteX3566" fmla="*/ 2908745 w 3485102"/>
              <a:gd name="connsiteY3566" fmla="*/ 360622 h 2661055"/>
              <a:gd name="connsiteX3567" fmla="*/ 2915507 w 3485102"/>
              <a:gd name="connsiteY3567" fmla="*/ 356907 h 2661055"/>
              <a:gd name="connsiteX3568" fmla="*/ 2925795 w 3485102"/>
              <a:gd name="connsiteY3568" fmla="*/ 352430 h 2661055"/>
              <a:gd name="connsiteX3569" fmla="*/ 2935796 w 3485102"/>
              <a:gd name="connsiteY3569" fmla="*/ 351954 h 2661055"/>
              <a:gd name="connsiteX3570" fmla="*/ 2932462 w 3485102"/>
              <a:gd name="connsiteY3570" fmla="*/ 348239 h 2661055"/>
              <a:gd name="connsiteX3571" fmla="*/ 2957132 w 3485102"/>
              <a:gd name="connsiteY3571" fmla="*/ 334523 h 2661055"/>
              <a:gd name="connsiteX3572" fmla="*/ 2957513 w 3485102"/>
              <a:gd name="connsiteY3572" fmla="*/ 334809 h 2661055"/>
              <a:gd name="connsiteX3573" fmla="*/ 2953322 w 3485102"/>
              <a:gd name="connsiteY3573" fmla="*/ 338905 h 2661055"/>
              <a:gd name="connsiteX3574" fmla="*/ 2968847 w 3485102"/>
              <a:gd name="connsiteY3574" fmla="*/ 331571 h 2661055"/>
              <a:gd name="connsiteX3575" fmla="*/ 2970276 w 3485102"/>
              <a:gd name="connsiteY3575" fmla="*/ 330142 h 2661055"/>
              <a:gd name="connsiteX3576" fmla="*/ 2979420 w 3485102"/>
              <a:gd name="connsiteY3576" fmla="*/ 323474 h 2661055"/>
              <a:gd name="connsiteX3577" fmla="*/ 2987707 w 3485102"/>
              <a:gd name="connsiteY3577" fmla="*/ 318902 h 2661055"/>
              <a:gd name="connsiteX3578" fmla="*/ 2989136 w 3485102"/>
              <a:gd name="connsiteY3578" fmla="*/ 322427 h 2661055"/>
              <a:gd name="connsiteX3579" fmla="*/ 2996660 w 3485102"/>
              <a:gd name="connsiteY3579" fmla="*/ 316235 h 2661055"/>
              <a:gd name="connsiteX3580" fmla="*/ 3006281 w 3485102"/>
              <a:gd name="connsiteY3580" fmla="*/ 311092 h 2661055"/>
              <a:gd name="connsiteX3581" fmla="*/ 3001232 w 3485102"/>
              <a:gd name="connsiteY3581" fmla="*/ 316712 h 2661055"/>
              <a:gd name="connsiteX3582" fmla="*/ 3022092 w 3485102"/>
              <a:gd name="connsiteY3582" fmla="*/ 309758 h 2661055"/>
              <a:gd name="connsiteX3583" fmla="*/ 3016853 w 3485102"/>
              <a:gd name="connsiteY3583" fmla="*/ 314426 h 2661055"/>
              <a:gd name="connsiteX3584" fmla="*/ 3018854 w 3485102"/>
              <a:gd name="connsiteY3584" fmla="*/ 315283 h 2661055"/>
              <a:gd name="connsiteX3585" fmla="*/ 3041047 w 3485102"/>
              <a:gd name="connsiteY3585" fmla="*/ 304901 h 2661055"/>
              <a:gd name="connsiteX3586" fmla="*/ 3069908 w 3485102"/>
              <a:gd name="connsiteY3586" fmla="*/ 291947 h 2661055"/>
              <a:gd name="connsiteX3587" fmla="*/ 3070955 w 3485102"/>
              <a:gd name="connsiteY3587" fmla="*/ 292328 h 2661055"/>
              <a:gd name="connsiteX3588" fmla="*/ 3053048 w 3485102"/>
              <a:gd name="connsiteY3588" fmla="*/ 303281 h 2661055"/>
              <a:gd name="connsiteX3589" fmla="*/ 3059716 w 3485102"/>
              <a:gd name="connsiteY3589" fmla="*/ 304805 h 2661055"/>
              <a:gd name="connsiteX3590" fmla="*/ 3078480 w 3485102"/>
              <a:gd name="connsiteY3590" fmla="*/ 297090 h 2661055"/>
              <a:gd name="connsiteX3591" fmla="*/ 3083814 w 3485102"/>
              <a:gd name="connsiteY3591" fmla="*/ 296328 h 2661055"/>
              <a:gd name="connsiteX3592" fmla="*/ 3070193 w 3485102"/>
              <a:gd name="connsiteY3592" fmla="*/ 307377 h 2661055"/>
              <a:gd name="connsiteX3593" fmla="*/ 3067431 w 3485102"/>
              <a:gd name="connsiteY3593" fmla="*/ 309092 h 2661055"/>
              <a:gd name="connsiteX3594" fmla="*/ 3068098 w 3485102"/>
              <a:gd name="connsiteY3594" fmla="*/ 310425 h 2661055"/>
              <a:gd name="connsiteX3595" fmla="*/ 3092958 w 3485102"/>
              <a:gd name="connsiteY3595" fmla="*/ 299281 h 2661055"/>
              <a:gd name="connsiteX3596" fmla="*/ 3101531 w 3485102"/>
              <a:gd name="connsiteY3596" fmla="*/ 303853 h 2661055"/>
              <a:gd name="connsiteX3597" fmla="*/ 3099626 w 3485102"/>
              <a:gd name="connsiteY3597" fmla="*/ 301472 h 2661055"/>
              <a:gd name="connsiteX3598" fmla="*/ 3097816 w 3485102"/>
              <a:gd name="connsiteY3598" fmla="*/ 297662 h 2661055"/>
              <a:gd name="connsiteX3599" fmla="*/ 3101435 w 3485102"/>
              <a:gd name="connsiteY3599" fmla="*/ 295185 h 2661055"/>
              <a:gd name="connsiteX3600" fmla="*/ 3111722 w 3485102"/>
              <a:gd name="connsiteY3600" fmla="*/ 292042 h 2661055"/>
              <a:gd name="connsiteX3601" fmla="*/ 3121819 w 3485102"/>
              <a:gd name="connsiteY3601" fmla="*/ 287375 h 2661055"/>
              <a:gd name="connsiteX3602" fmla="*/ 3131153 w 3485102"/>
              <a:gd name="connsiteY3602" fmla="*/ 283850 h 2661055"/>
              <a:gd name="connsiteX3603" fmla="*/ 3128487 w 3485102"/>
              <a:gd name="connsiteY3603" fmla="*/ 288422 h 2661055"/>
              <a:gd name="connsiteX3604" fmla="*/ 3165348 w 3485102"/>
              <a:gd name="connsiteY3604" fmla="*/ 270611 h 2661055"/>
              <a:gd name="connsiteX3605" fmla="*/ 3166682 w 3485102"/>
              <a:gd name="connsiteY3605" fmla="*/ 276326 h 2661055"/>
              <a:gd name="connsiteX3606" fmla="*/ 3165539 w 3485102"/>
              <a:gd name="connsiteY3606" fmla="*/ 277088 h 2661055"/>
              <a:gd name="connsiteX3607" fmla="*/ 3159728 w 3485102"/>
              <a:gd name="connsiteY3607" fmla="*/ 277183 h 2661055"/>
              <a:gd name="connsiteX3608" fmla="*/ 3140869 w 3485102"/>
              <a:gd name="connsiteY3608" fmla="*/ 286708 h 2661055"/>
              <a:gd name="connsiteX3609" fmla="*/ 3136964 w 3485102"/>
              <a:gd name="connsiteY3609" fmla="*/ 288232 h 2661055"/>
              <a:gd name="connsiteX3610" fmla="*/ 3122866 w 3485102"/>
              <a:gd name="connsiteY3610" fmla="*/ 297471 h 2661055"/>
              <a:gd name="connsiteX3611" fmla="*/ 3127153 w 3485102"/>
              <a:gd name="connsiteY3611" fmla="*/ 297090 h 2661055"/>
              <a:gd name="connsiteX3612" fmla="*/ 3139726 w 3485102"/>
              <a:gd name="connsiteY3612" fmla="*/ 292137 h 2661055"/>
              <a:gd name="connsiteX3613" fmla="*/ 3144203 w 3485102"/>
              <a:gd name="connsiteY3613" fmla="*/ 293090 h 2661055"/>
              <a:gd name="connsiteX3614" fmla="*/ 3148679 w 3485102"/>
              <a:gd name="connsiteY3614" fmla="*/ 297376 h 2661055"/>
              <a:gd name="connsiteX3615" fmla="*/ 3141250 w 3485102"/>
              <a:gd name="connsiteY3615" fmla="*/ 306996 h 2661055"/>
              <a:gd name="connsiteX3616" fmla="*/ 3134582 w 3485102"/>
              <a:gd name="connsiteY3616" fmla="*/ 302138 h 2661055"/>
              <a:gd name="connsiteX3617" fmla="*/ 3127058 w 3485102"/>
              <a:gd name="connsiteY3617" fmla="*/ 308996 h 2661055"/>
              <a:gd name="connsiteX3618" fmla="*/ 3123914 w 3485102"/>
              <a:gd name="connsiteY3618" fmla="*/ 314807 h 2661055"/>
              <a:gd name="connsiteX3619" fmla="*/ 3119247 w 3485102"/>
              <a:gd name="connsiteY3619" fmla="*/ 315188 h 2661055"/>
              <a:gd name="connsiteX3620" fmla="*/ 3121438 w 3485102"/>
              <a:gd name="connsiteY3620" fmla="*/ 322141 h 2661055"/>
              <a:gd name="connsiteX3621" fmla="*/ 3133535 w 3485102"/>
              <a:gd name="connsiteY3621" fmla="*/ 319664 h 2661055"/>
              <a:gd name="connsiteX3622" fmla="*/ 3130963 w 3485102"/>
              <a:gd name="connsiteY3622" fmla="*/ 322998 h 2661055"/>
              <a:gd name="connsiteX3623" fmla="*/ 3121819 w 3485102"/>
              <a:gd name="connsiteY3623" fmla="*/ 333095 h 2661055"/>
              <a:gd name="connsiteX3624" fmla="*/ 3116104 w 3485102"/>
              <a:gd name="connsiteY3624" fmla="*/ 337952 h 2661055"/>
              <a:gd name="connsiteX3625" fmla="*/ 3100483 w 3485102"/>
              <a:gd name="connsiteY3625" fmla="*/ 357288 h 2661055"/>
              <a:gd name="connsiteX3626" fmla="*/ 3109151 w 3485102"/>
              <a:gd name="connsiteY3626" fmla="*/ 352811 h 2661055"/>
              <a:gd name="connsiteX3627" fmla="*/ 3115437 w 3485102"/>
              <a:gd name="connsiteY3627" fmla="*/ 345001 h 2661055"/>
              <a:gd name="connsiteX3628" fmla="*/ 3117056 w 3485102"/>
              <a:gd name="connsiteY3628" fmla="*/ 345572 h 2661055"/>
              <a:gd name="connsiteX3629" fmla="*/ 3116390 w 3485102"/>
              <a:gd name="connsiteY3629" fmla="*/ 342524 h 2661055"/>
              <a:gd name="connsiteX3630" fmla="*/ 3121438 w 3485102"/>
              <a:gd name="connsiteY3630" fmla="*/ 336143 h 2661055"/>
              <a:gd name="connsiteX3631" fmla="*/ 3125343 w 3485102"/>
              <a:gd name="connsiteY3631" fmla="*/ 333285 h 2661055"/>
              <a:gd name="connsiteX3632" fmla="*/ 3138583 w 3485102"/>
              <a:gd name="connsiteY3632" fmla="*/ 329666 h 2661055"/>
              <a:gd name="connsiteX3633" fmla="*/ 3136392 w 3485102"/>
              <a:gd name="connsiteY3633" fmla="*/ 327665 h 2661055"/>
              <a:gd name="connsiteX3634" fmla="*/ 3140869 w 3485102"/>
              <a:gd name="connsiteY3634" fmla="*/ 328523 h 2661055"/>
              <a:gd name="connsiteX3635" fmla="*/ 3141155 w 3485102"/>
              <a:gd name="connsiteY3635" fmla="*/ 329189 h 2661055"/>
              <a:gd name="connsiteX3636" fmla="*/ 3145346 w 3485102"/>
              <a:gd name="connsiteY3636" fmla="*/ 328808 h 2661055"/>
              <a:gd name="connsiteX3637" fmla="*/ 3148298 w 3485102"/>
              <a:gd name="connsiteY3637" fmla="*/ 328999 h 2661055"/>
              <a:gd name="connsiteX3638" fmla="*/ 3149632 w 3485102"/>
              <a:gd name="connsiteY3638" fmla="*/ 329189 h 2661055"/>
              <a:gd name="connsiteX3639" fmla="*/ 3160871 w 3485102"/>
              <a:gd name="connsiteY3639" fmla="*/ 326237 h 2661055"/>
              <a:gd name="connsiteX3640" fmla="*/ 3158204 w 3485102"/>
              <a:gd name="connsiteY3640" fmla="*/ 328523 h 2661055"/>
              <a:gd name="connsiteX3641" fmla="*/ 3155728 w 3485102"/>
              <a:gd name="connsiteY3641" fmla="*/ 329856 h 2661055"/>
              <a:gd name="connsiteX3642" fmla="*/ 3163062 w 3485102"/>
              <a:gd name="connsiteY3642" fmla="*/ 329951 h 2661055"/>
              <a:gd name="connsiteX3643" fmla="*/ 3186303 w 3485102"/>
              <a:gd name="connsiteY3643" fmla="*/ 327189 h 2661055"/>
              <a:gd name="connsiteX3644" fmla="*/ 3190685 w 3485102"/>
              <a:gd name="connsiteY3644" fmla="*/ 325094 h 2661055"/>
              <a:gd name="connsiteX3645" fmla="*/ 3197733 w 3485102"/>
              <a:gd name="connsiteY3645" fmla="*/ 320236 h 2661055"/>
              <a:gd name="connsiteX3646" fmla="*/ 3215354 w 3485102"/>
              <a:gd name="connsiteY3646" fmla="*/ 318140 h 2661055"/>
              <a:gd name="connsiteX3647" fmla="*/ 3216497 w 3485102"/>
              <a:gd name="connsiteY3647" fmla="*/ 325570 h 2661055"/>
              <a:gd name="connsiteX3648" fmla="*/ 3225641 w 3485102"/>
              <a:gd name="connsiteY3648" fmla="*/ 327189 h 2661055"/>
              <a:gd name="connsiteX3649" fmla="*/ 3223070 w 3485102"/>
              <a:gd name="connsiteY3649" fmla="*/ 333476 h 2661055"/>
              <a:gd name="connsiteX3650" fmla="*/ 3224689 w 3485102"/>
              <a:gd name="connsiteY3650" fmla="*/ 339953 h 2661055"/>
              <a:gd name="connsiteX3651" fmla="*/ 3224498 w 3485102"/>
              <a:gd name="connsiteY3651" fmla="*/ 346715 h 2661055"/>
              <a:gd name="connsiteX3652" fmla="*/ 3218498 w 3485102"/>
              <a:gd name="connsiteY3652" fmla="*/ 362336 h 2661055"/>
              <a:gd name="connsiteX3653" fmla="*/ 3219260 w 3485102"/>
              <a:gd name="connsiteY3653" fmla="*/ 362051 h 2661055"/>
              <a:gd name="connsiteX3654" fmla="*/ 3218116 w 3485102"/>
              <a:gd name="connsiteY3654" fmla="*/ 363098 h 2661055"/>
              <a:gd name="connsiteX3655" fmla="*/ 3214497 w 3485102"/>
              <a:gd name="connsiteY3655" fmla="*/ 369004 h 2661055"/>
              <a:gd name="connsiteX3656" fmla="*/ 3208782 w 3485102"/>
              <a:gd name="connsiteY3656" fmla="*/ 390054 h 2661055"/>
              <a:gd name="connsiteX3657" fmla="*/ 3206020 w 3485102"/>
              <a:gd name="connsiteY3657" fmla="*/ 410247 h 2661055"/>
              <a:gd name="connsiteX3658" fmla="*/ 3200114 w 3485102"/>
              <a:gd name="connsiteY3658" fmla="*/ 435012 h 2661055"/>
              <a:gd name="connsiteX3659" fmla="*/ 3198495 w 3485102"/>
              <a:gd name="connsiteY3659" fmla="*/ 442442 h 2661055"/>
              <a:gd name="connsiteX3660" fmla="*/ 3216783 w 3485102"/>
              <a:gd name="connsiteY3660" fmla="*/ 438251 h 2661055"/>
              <a:gd name="connsiteX3661" fmla="*/ 3204210 w 3485102"/>
              <a:gd name="connsiteY3661" fmla="*/ 444918 h 2661055"/>
              <a:gd name="connsiteX3662" fmla="*/ 3196971 w 3485102"/>
              <a:gd name="connsiteY3662" fmla="*/ 446823 h 2661055"/>
              <a:gd name="connsiteX3663" fmla="*/ 3194114 w 3485102"/>
              <a:gd name="connsiteY3663" fmla="*/ 454729 h 2661055"/>
              <a:gd name="connsiteX3664" fmla="*/ 3192304 w 3485102"/>
              <a:gd name="connsiteY3664" fmla="*/ 458158 h 2661055"/>
              <a:gd name="connsiteX3665" fmla="*/ 3179731 w 3485102"/>
              <a:gd name="connsiteY3665" fmla="*/ 493210 h 2661055"/>
              <a:gd name="connsiteX3666" fmla="*/ 3183922 w 3485102"/>
              <a:gd name="connsiteY3666" fmla="*/ 491972 h 2661055"/>
              <a:gd name="connsiteX3667" fmla="*/ 3187637 w 3485102"/>
              <a:gd name="connsiteY3667" fmla="*/ 490924 h 2661055"/>
              <a:gd name="connsiteX3668" fmla="*/ 3214212 w 3485102"/>
              <a:gd name="connsiteY3668" fmla="*/ 481399 h 2661055"/>
              <a:gd name="connsiteX3669" fmla="*/ 3221927 w 3485102"/>
              <a:gd name="connsiteY3669" fmla="*/ 480923 h 2661055"/>
              <a:gd name="connsiteX3670" fmla="*/ 3242024 w 3485102"/>
              <a:gd name="connsiteY3670" fmla="*/ 485495 h 2661055"/>
              <a:gd name="connsiteX3671" fmla="*/ 3242310 w 3485102"/>
              <a:gd name="connsiteY3671" fmla="*/ 486352 h 2661055"/>
              <a:gd name="connsiteX3672" fmla="*/ 3241548 w 3485102"/>
              <a:gd name="connsiteY3672" fmla="*/ 487971 h 2661055"/>
              <a:gd name="connsiteX3673" fmla="*/ 3228785 w 3485102"/>
              <a:gd name="connsiteY3673" fmla="*/ 494829 h 2661055"/>
              <a:gd name="connsiteX3674" fmla="*/ 3239167 w 3485102"/>
              <a:gd name="connsiteY3674" fmla="*/ 491876 h 2661055"/>
              <a:gd name="connsiteX3675" fmla="*/ 3242596 w 3485102"/>
              <a:gd name="connsiteY3675" fmla="*/ 489876 h 2661055"/>
              <a:gd name="connsiteX3676" fmla="*/ 3252978 w 3485102"/>
              <a:gd name="connsiteY3676" fmla="*/ 485685 h 2661055"/>
              <a:gd name="connsiteX3677" fmla="*/ 3263170 w 3485102"/>
              <a:gd name="connsiteY3677" fmla="*/ 482161 h 2661055"/>
              <a:gd name="connsiteX3678" fmla="*/ 3256312 w 3485102"/>
              <a:gd name="connsiteY3678" fmla="*/ 489114 h 2661055"/>
              <a:gd name="connsiteX3679" fmla="*/ 3248120 w 3485102"/>
              <a:gd name="connsiteY3679" fmla="*/ 496925 h 2661055"/>
              <a:gd name="connsiteX3680" fmla="*/ 3260217 w 3485102"/>
              <a:gd name="connsiteY3680" fmla="*/ 496258 h 2661055"/>
              <a:gd name="connsiteX3681" fmla="*/ 3255074 w 3485102"/>
              <a:gd name="connsiteY3681" fmla="*/ 500735 h 2661055"/>
              <a:gd name="connsiteX3682" fmla="*/ 3249549 w 3485102"/>
              <a:gd name="connsiteY3682" fmla="*/ 510260 h 2661055"/>
              <a:gd name="connsiteX3683" fmla="*/ 3233262 w 3485102"/>
              <a:gd name="connsiteY3683" fmla="*/ 519308 h 2661055"/>
              <a:gd name="connsiteX3684" fmla="*/ 3238405 w 3485102"/>
              <a:gd name="connsiteY3684" fmla="*/ 519785 h 2661055"/>
              <a:gd name="connsiteX3685" fmla="*/ 3223451 w 3485102"/>
              <a:gd name="connsiteY3685" fmla="*/ 532929 h 2661055"/>
              <a:gd name="connsiteX3686" fmla="*/ 3226499 w 3485102"/>
              <a:gd name="connsiteY3686" fmla="*/ 534263 h 2661055"/>
              <a:gd name="connsiteX3687" fmla="*/ 3230213 w 3485102"/>
              <a:gd name="connsiteY3687" fmla="*/ 531024 h 2661055"/>
              <a:gd name="connsiteX3688" fmla="*/ 3241453 w 3485102"/>
              <a:gd name="connsiteY3688" fmla="*/ 523785 h 2661055"/>
              <a:gd name="connsiteX3689" fmla="*/ 3231071 w 3485102"/>
              <a:gd name="connsiteY3689" fmla="*/ 532929 h 2661055"/>
              <a:gd name="connsiteX3690" fmla="*/ 3233452 w 3485102"/>
              <a:gd name="connsiteY3690" fmla="*/ 532929 h 2661055"/>
              <a:gd name="connsiteX3691" fmla="*/ 3233452 w 3485102"/>
              <a:gd name="connsiteY3691" fmla="*/ 536834 h 2661055"/>
              <a:gd name="connsiteX3692" fmla="*/ 3238214 w 3485102"/>
              <a:gd name="connsiteY3692" fmla="*/ 532453 h 2661055"/>
              <a:gd name="connsiteX3693" fmla="*/ 3246596 w 3485102"/>
              <a:gd name="connsiteY3693" fmla="*/ 526166 h 2661055"/>
              <a:gd name="connsiteX3694" fmla="*/ 3258788 w 3485102"/>
              <a:gd name="connsiteY3694" fmla="*/ 518070 h 2661055"/>
              <a:gd name="connsiteX3695" fmla="*/ 3263646 w 3485102"/>
              <a:gd name="connsiteY3695" fmla="*/ 518070 h 2661055"/>
              <a:gd name="connsiteX3696" fmla="*/ 3255169 w 3485102"/>
              <a:gd name="connsiteY3696" fmla="*/ 523880 h 2661055"/>
              <a:gd name="connsiteX3697" fmla="*/ 3245930 w 3485102"/>
              <a:gd name="connsiteY3697" fmla="*/ 531310 h 2661055"/>
              <a:gd name="connsiteX3698" fmla="*/ 3241929 w 3485102"/>
              <a:gd name="connsiteY3698" fmla="*/ 533882 h 2661055"/>
              <a:gd name="connsiteX3699" fmla="*/ 3234500 w 3485102"/>
              <a:gd name="connsiteY3699" fmla="*/ 540835 h 2661055"/>
              <a:gd name="connsiteX3700" fmla="*/ 3237357 w 3485102"/>
              <a:gd name="connsiteY3700" fmla="*/ 544550 h 2661055"/>
              <a:gd name="connsiteX3701" fmla="*/ 3236405 w 3485102"/>
              <a:gd name="connsiteY3701" fmla="*/ 551979 h 2661055"/>
              <a:gd name="connsiteX3702" fmla="*/ 3234309 w 3485102"/>
              <a:gd name="connsiteY3702" fmla="*/ 554837 h 2661055"/>
              <a:gd name="connsiteX3703" fmla="*/ 3231071 w 3485102"/>
              <a:gd name="connsiteY3703" fmla="*/ 551693 h 2661055"/>
              <a:gd name="connsiteX3704" fmla="*/ 3223641 w 3485102"/>
              <a:gd name="connsiteY3704" fmla="*/ 552455 h 2661055"/>
              <a:gd name="connsiteX3705" fmla="*/ 3227737 w 3485102"/>
              <a:gd name="connsiteY3705" fmla="*/ 546074 h 2661055"/>
              <a:gd name="connsiteX3706" fmla="*/ 3225356 w 3485102"/>
              <a:gd name="connsiteY3706" fmla="*/ 545216 h 2661055"/>
              <a:gd name="connsiteX3707" fmla="*/ 3218879 w 3485102"/>
              <a:gd name="connsiteY3707" fmla="*/ 551312 h 2661055"/>
              <a:gd name="connsiteX3708" fmla="*/ 3220498 w 3485102"/>
              <a:gd name="connsiteY3708" fmla="*/ 556646 h 2661055"/>
              <a:gd name="connsiteX3709" fmla="*/ 3217926 w 3485102"/>
              <a:gd name="connsiteY3709" fmla="*/ 556646 h 2661055"/>
              <a:gd name="connsiteX3710" fmla="*/ 3216212 w 3485102"/>
              <a:gd name="connsiteY3710" fmla="*/ 558361 h 2661055"/>
              <a:gd name="connsiteX3711" fmla="*/ 3220498 w 3485102"/>
              <a:gd name="connsiteY3711" fmla="*/ 559790 h 2661055"/>
              <a:gd name="connsiteX3712" fmla="*/ 3225451 w 3485102"/>
              <a:gd name="connsiteY3712" fmla="*/ 557789 h 2661055"/>
              <a:gd name="connsiteX3713" fmla="*/ 3223927 w 3485102"/>
              <a:gd name="connsiteY3713" fmla="*/ 573887 h 2661055"/>
              <a:gd name="connsiteX3714" fmla="*/ 3224498 w 3485102"/>
              <a:gd name="connsiteY3714" fmla="*/ 573696 h 2661055"/>
              <a:gd name="connsiteX3715" fmla="*/ 3228594 w 3485102"/>
              <a:gd name="connsiteY3715" fmla="*/ 568743 h 2661055"/>
              <a:gd name="connsiteX3716" fmla="*/ 3229737 w 3485102"/>
              <a:gd name="connsiteY3716" fmla="*/ 570267 h 2661055"/>
              <a:gd name="connsiteX3717" fmla="*/ 3228880 w 3485102"/>
              <a:gd name="connsiteY3717" fmla="*/ 575887 h 2661055"/>
              <a:gd name="connsiteX3718" fmla="*/ 3232595 w 3485102"/>
              <a:gd name="connsiteY3718" fmla="*/ 576363 h 2661055"/>
              <a:gd name="connsiteX3719" fmla="*/ 3240881 w 3485102"/>
              <a:gd name="connsiteY3719" fmla="*/ 582554 h 2661055"/>
              <a:gd name="connsiteX3720" fmla="*/ 3240786 w 3485102"/>
              <a:gd name="connsiteY3720" fmla="*/ 585888 h 2661055"/>
              <a:gd name="connsiteX3721" fmla="*/ 3247073 w 3485102"/>
              <a:gd name="connsiteY3721" fmla="*/ 587888 h 2661055"/>
              <a:gd name="connsiteX3722" fmla="*/ 3249645 w 3485102"/>
              <a:gd name="connsiteY3722" fmla="*/ 590365 h 2661055"/>
              <a:gd name="connsiteX3723" fmla="*/ 3256502 w 3485102"/>
              <a:gd name="connsiteY3723" fmla="*/ 597509 h 2661055"/>
              <a:gd name="connsiteX3724" fmla="*/ 3260312 w 3485102"/>
              <a:gd name="connsiteY3724" fmla="*/ 598366 h 2661055"/>
              <a:gd name="connsiteX3725" fmla="*/ 3266694 w 3485102"/>
              <a:gd name="connsiteY3725" fmla="*/ 605129 h 2661055"/>
              <a:gd name="connsiteX3726" fmla="*/ 3268504 w 3485102"/>
              <a:gd name="connsiteY3726" fmla="*/ 613892 h 2661055"/>
              <a:gd name="connsiteX3727" fmla="*/ 3279839 w 3485102"/>
              <a:gd name="connsiteY3727" fmla="*/ 613415 h 2661055"/>
              <a:gd name="connsiteX3728" fmla="*/ 3279458 w 3485102"/>
              <a:gd name="connsiteY3728" fmla="*/ 622940 h 2661055"/>
              <a:gd name="connsiteX3729" fmla="*/ 3286411 w 3485102"/>
              <a:gd name="connsiteY3729" fmla="*/ 631608 h 2661055"/>
              <a:gd name="connsiteX3730" fmla="*/ 3287649 w 3485102"/>
              <a:gd name="connsiteY3730" fmla="*/ 638180 h 2661055"/>
              <a:gd name="connsiteX3731" fmla="*/ 3284696 w 3485102"/>
              <a:gd name="connsiteY3731" fmla="*/ 641705 h 2661055"/>
              <a:gd name="connsiteX3732" fmla="*/ 3292983 w 3485102"/>
              <a:gd name="connsiteY3732" fmla="*/ 644753 h 2661055"/>
              <a:gd name="connsiteX3733" fmla="*/ 3299270 w 3485102"/>
              <a:gd name="connsiteY3733" fmla="*/ 645038 h 2661055"/>
              <a:gd name="connsiteX3734" fmla="*/ 3293269 w 3485102"/>
              <a:gd name="connsiteY3734" fmla="*/ 654373 h 2661055"/>
              <a:gd name="connsiteX3735" fmla="*/ 3291554 w 3485102"/>
              <a:gd name="connsiteY3735" fmla="*/ 667517 h 2661055"/>
              <a:gd name="connsiteX3736" fmla="*/ 3289649 w 3485102"/>
              <a:gd name="connsiteY3736" fmla="*/ 669518 h 2661055"/>
              <a:gd name="connsiteX3737" fmla="*/ 3269837 w 3485102"/>
              <a:gd name="connsiteY3737" fmla="*/ 687234 h 2661055"/>
              <a:gd name="connsiteX3738" fmla="*/ 3265646 w 3485102"/>
              <a:gd name="connsiteY3738" fmla="*/ 689806 h 2661055"/>
              <a:gd name="connsiteX3739" fmla="*/ 3271457 w 3485102"/>
              <a:gd name="connsiteY3739" fmla="*/ 688568 h 2661055"/>
              <a:gd name="connsiteX3740" fmla="*/ 3275743 w 3485102"/>
              <a:gd name="connsiteY3740" fmla="*/ 686282 h 2661055"/>
              <a:gd name="connsiteX3741" fmla="*/ 3279172 w 3485102"/>
              <a:gd name="connsiteY3741" fmla="*/ 686567 h 2661055"/>
              <a:gd name="connsiteX3742" fmla="*/ 3279172 w 3485102"/>
              <a:gd name="connsiteY3742" fmla="*/ 691044 h 2661055"/>
              <a:gd name="connsiteX3743" fmla="*/ 3274600 w 3485102"/>
              <a:gd name="connsiteY3743" fmla="*/ 694568 h 2661055"/>
              <a:gd name="connsiteX3744" fmla="*/ 3268599 w 3485102"/>
              <a:gd name="connsiteY3744" fmla="*/ 698950 h 2661055"/>
              <a:gd name="connsiteX3745" fmla="*/ 3269933 w 3485102"/>
              <a:gd name="connsiteY3745" fmla="*/ 704760 h 2661055"/>
              <a:gd name="connsiteX3746" fmla="*/ 3370898 w 3485102"/>
              <a:gd name="connsiteY3746" fmla="*/ 656945 h 2661055"/>
              <a:gd name="connsiteX3747" fmla="*/ 3395758 w 3485102"/>
              <a:gd name="connsiteY3747" fmla="*/ 655421 h 2661055"/>
              <a:gd name="connsiteX3748" fmla="*/ 3397282 w 3485102"/>
              <a:gd name="connsiteY3748" fmla="*/ 652087 h 2661055"/>
              <a:gd name="connsiteX3749" fmla="*/ 3402711 w 3485102"/>
              <a:gd name="connsiteY3749" fmla="*/ 650277 h 2661055"/>
              <a:gd name="connsiteX3750" fmla="*/ 3399949 w 3485102"/>
              <a:gd name="connsiteY3750" fmla="*/ 656087 h 2661055"/>
              <a:gd name="connsiteX3751" fmla="*/ 3404521 w 3485102"/>
              <a:gd name="connsiteY3751" fmla="*/ 657992 h 2661055"/>
              <a:gd name="connsiteX3752" fmla="*/ 3402806 w 3485102"/>
              <a:gd name="connsiteY3752" fmla="*/ 659421 h 2661055"/>
              <a:gd name="connsiteX3753" fmla="*/ 3405283 w 3485102"/>
              <a:gd name="connsiteY3753" fmla="*/ 661326 h 2661055"/>
              <a:gd name="connsiteX3754" fmla="*/ 3407569 w 3485102"/>
              <a:gd name="connsiteY3754" fmla="*/ 658278 h 2661055"/>
              <a:gd name="connsiteX3755" fmla="*/ 3414998 w 3485102"/>
              <a:gd name="connsiteY3755" fmla="*/ 652944 h 2661055"/>
              <a:gd name="connsiteX3756" fmla="*/ 3417094 w 3485102"/>
              <a:gd name="connsiteY3756" fmla="*/ 653135 h 2661055"/>
              <a:gd name="connsiteX3757" fmla="*/ 3425666 w 3485102"/>
              <a:gd name="connsiteY3757" fmla="*/ 654754 h 2661055"/>
              <a:gd name="connsiteX3758" fmla="*/ 3427476 w 3485102"/>
              <a:gd name="connsiteY3758" fmla="*/ 664184 h 2661055"/>
              <a:gd name="connsiteX3759" fmla="*/ 3428619 w 3485102"/>
              <a:gd name="connsiteY3759" fmla="*/ 671518 h 2661055"/>
              <a:gd name="connsiteX3760" fmla="*/ 3432620 w 3485102"/>
              <a:gd name="connsiteY3760" fmla="*/ 673613 h 2661055"/>
              <a:gd name="connsiteX3761" fmla="*/ 3430715 w 3485102"/>
              <a:gd name="connsiteY3761" fmla="*/ 665708 h 2661055"/>
              <a:gd name="connsiteX3762" fmla="*/ 3431858 w 3485102"/>
              <a:gd name="connsiteY3762" fmla="*/ 665231 h 2661055"/>
              <a:gd name="connsiteX3763" fmla="*/ 3434334 w 3485102"/>
              <a:gd name="connsiteY3763" fmla="*/ 669137 h 2661055"/>
              <a:gd name="connsiteX3764" fmla="*/ 3440716 w 3485102"/>
              <a:gd name="connsiteY3764" fmla="*/ 663612 h 2661055"/>
              <a:gd name="connsiteX3765" fmla="*/ 3436430 w 3485102"/>
              <a:gd name="connsiteY3765" fmla="*/ 655706 h 2661055"/>
              <a:gd name="connsiteX3766" fmla="*/ 3425762 w 3485102"/>
              <a:gd name="connsiteY3766" fmla="*/ 652658 h 2661055"/>
              <a:gd name="connsiteX3767" fmla="*/ 3451289 w 3485102"/>
              <a:gd name="connsiteY3767" fmla="*/ 631703 h 2661055"/>
              <a:gd name="connsiteX3768" fmla="*/ 3449003 w 3485102"/>
              <a:gd name="connsiteY3768" fmla="*/ 643324 h 2661055"/>
              <a:gd name="connsiteX3769" fmla="*/ 3446240 w 3485102"/>
              <a:gd name="connsiteY3769" fmla="*/ 639323 h 2661055"/>
              <a:gd name="connsiteX3770" fmla="*/ 3444145 w 3485102"/>
              <a:gd name="connsiteY3770" fmla="*/ 647134 h 2661055"/>
              <a:gd name="connsiteX3771" fmla="*/ 3439954 w 3485102"/>
              <a:gd name="connsiteY3771" fmla="*/ 650849 h 2661055"/>
              <a:gd name="connsiteX3772" fmla="*/ 3443478 w 3485102"/>
              <a:gd name="connsiteY3772" fmla="*/ 655040 h 2661055"/>
              <a:gd name="connsiteX3773" fmla="*/ 3444240 w 3485102"/>
              <a:gd name="connsiteY3773" fmla="*/ 660755 h 2661055"/>
              <a:gd name="connsiteX3774" fmla="*/ 3455289 w 3485102"/>
              <a:gd name="connsiteY3774" fmla="*/ 655325 h 2661055"/>
              <a:gd name="connsiteX3775" fmla="*/ 3456813 w 3485102"/>
              <a:gd name="connsiteY3775" fmla="*/ 662183 h 2661055"/>
              <a:gd name="connsiteX3776" fmla="*/ 3470720 w 3485102"/>
              <a:gd name="connsiteY3776" fmla="*/ 651992 h 2661055"/>
              <a:gd name="connsiteX3777" fmla="*/ 3485102 w 3485102"/>
              <a:gd name="connsiteY3777" fmla="*/ 641324 h 2661055"/>
              <a:gd name="connsiteX3778" fmla="*/ 3483864 w 3485102"/>
              <a:gd name="connsiteY3778" fmla="*/ 643419 h 2661055"/>
              <a:gd name="connsiteX3779" fmla="*/ 3481959 w 3485102"/>
              <a:gd name="connsiteY3779" fmla="*/ 648563 h 2661055"/>
              <a:gd name="connsiteX3780" fmla="*/ 3460242 w 3485102"/>
              <a:gd name="connsiteY3780" fmla="*/ 668089 h 2661055"/>
              <a:gd name="connsiteX3781" fmla="*/ 3459671 w 3485102"/>
              <a:gd name="connsiteY3781" fmla="*/ 669994 h 2661055"/>
              <a:gd name="connsiteX3782" fmla="*/ 3469291 w 3485102"/>
              <a:gd name="connsiteY3782" fmla="*/ 667708 h 2661055"/>
              <a:gd name="connsiteX3783" fmla="*/ 3469862 w 3485102"/>
              <a:gd name="connsiteY3783" fmla="*/ 668470 h 2661055"/>
              <a:gd name="connsiteX3784" fmla="*/ 3456146 w 3485102"/>
              <a:gd name="connsiteY3784" fmla="*/ 678852 h 2661055"/>
              <a:gd name="connsiteX3785" fmla="*/ 3453670 w 3485102"/>
              <a:gd name="connsiteY3785" fmla="*/ 673232 h 2661055"/>
              <a:gd name="connsiteX3786" fmla="*/ 3448622 w 3485102"/>
              <a:gd name="connsiteY3786" fmla="*/ 674090 h 2661055"/>
              <a:gd name="connsiteX3787" fmla="*/ 3451479 w 3485102"/>
              <a:gd name="connsiteY3787" fmla="*/ 678090 h 2661055"/>
              <a:gd name="connsiteX3788" fmla="*/ 3444431 w 3485102"/>
              <a:gd name="connsiteY3788" fmla="*/ 690473 h 2661055"/>
              <a:gd name="connsiteX3789" fmla="*/ 3455861 w 3485102"/>
              <a:gd name="connsiteY3789" fmla="*/ 684281 h 2661055"/>
              <a:gd name="connsiteX3790" fmla="*/ 3465766 w 3485102"/>
              <a:gd name="connsiteY3790" fmla="*/ 677233 h 2661055"/>
              <a:gd name="connsiteX3791" fmla="*/ 3464433 w 3485102"/>
              <a:gd name="connsiteY3791" fmla="*/ 680567 h 2661055"/>
              <a:gd name="connsiteX3792" fmla="*/ 3458623 w 3485102"/>
              <a:gd name="connsiteY3792" fmla="*/ 688377 h 2661055"/>
              <a:gd name="connsiteX3793" fmla="*/ 3452717 w 3485102"/>
              <a:gd name="connsiteY3793" fmla="*/ 692854 h 2661055"/>
              <a:gd name="connsiteX3794" fmla="*/ 3450146 w 3485102"/>
              <a:gd name="connsiteY3794" fmla="*/ 693806 h 2661055"/>
              <a:gd name="connsiteX3795" fmla="*/ 3438239 w 3485102"/>
              <a:gd name="connsiteY3795" fmla="*/ 694568 h 2661055"/>
              <a:gd name="connsiteX3796" fmla="*/ 3434239 w 3485102"/>
              <a:gd name="connsiteY3796" fmla="*/ 695711 h 2661055"/>
              <a:gd name="connsiteX3797" fmla="*/ 3437382 w 3485102"/>
              <a:gd name="connsiteY3797" fmla="*/ 698093 h 2661055"/>
              <a:gd name="connsiteX3798" fmla="*/ 3437858 w 3485102"/>
              <a:gd name="connsiteY3798" fmla="*/ 705236 h 2661055"/>
              <a:gd name="connsiteX3799" fmla="*/ 3429572 w 3485102"/>
              <a:gd name="connsiteY3799" fmla="*/ 712666 h 2661055"/>
              <a:gd name="connsiteX3800" fmla="*/ 3422618 w 3485102"/>
              <a:gd name="connsiteY3800" fmla="*/ 717047 h 2661055"/>
              <a:gd name="connsiteX3801" fmla="*/ 3417094 w 3485102"/>
              <a:gd name="connsiteY3801" fmla="*/ 722953 h 2661055"/>
              <a:gd name="connsiteX3802" fmla="*/ 3414046 w 3485102"/>
              <a:gd name="connsiteY3802" fmla="*/ 728858 h 2661055"/>
              <a:gd name="connsiteX3803" fmla="*/ 3415094 w 3485102"/>
              <a:gd name="connsiteY3803" fmla="*/ 729811 h 2661055"/>
              <a:gd name="connsiteX3804" fmla="*/ 3436715 w 3485102"/>
              <a:gd name="connsiteY3804" fmla="*/ 713237 h 2661055"/>
              <a:gd name="connsiteX3805" fmla="*/ 3439858 w 3485102"/>
              <a:gd name="connsiteY3805" fmla="*/ 715714 h 2661055"/>
              <a:gd name="connsiteX3806" fmla="*/ 3444240 w 3485102"/>
              <a:gd name="connsiteY3806" fmla="*/ 710094 h 2661055"/>
              <a:gd name="connsiteX3807" fmla="*/ 3450622 w 3485102"/>
              <a:gd name="connsiteY3807" fmla="*/ 712952 h 2661055"/>
              <a:gd name="connsiteX3808" fmla="*/ 3434525 w 3485102"/>
              <a:gd name="connsiteY3808" fmla="*/ 729811 h 2661055"/>
              <a:gd name="connsiteX3809" fmla="*/ 3411570 w 3485102"/>
              <a:gd name="connsiteY3809" fmla="*/ 752576 h 2661055"/>
              <a:gd name="connsiteX3810" fmla="*/ 3385662 w 3485102"/>
              <a:gd name="connsiteY3810" fmla="*/ 765530 h 2661055"/>
              <a:gd name="connsiteX3811" fmla="*/ 3379184 w 3485102"/>
              <a:gd name="connsiteY3811" fmla="*/ 770006 h 2661055"/>
              <a:gd name="connsiteX3812" fmla="*/ 3360706 w 3485102"/>
              <a:gd name="connsiteY3812" fmla="*/ 790485 h 2661055"/>
              <a:gd name="connsiteX3813" fmla="*/ 3338513 w 3485102"/>
              <a:gd name="connsiteY3813" fmla="*/ 806487 h 2661055"/>
              <a:gd name="connsiteX3814" fmla="*/ 3326797 w 3485102"/>
              <a:gd name="connsiteY3814" fmla="*/ 813726 h 2661055"/>
              <a:gd name="connsiteX3815" fmla="*/ 3321749 w 3485102"/>
              <a:gd name="connsiteY3815" fmla="*/ 813059 h 2661055"/>
              <a:gd name="connsiteX3816" fmla="*/ 3328130 w 3485102"/>
              <a:gd name="connsiteY3816" fmla="*/ 807154 h 2661055"/>
              <a:gd name="connsiteX3817" fmla="*/ 3328130 w 3485102"/>
              <a:gd name="connsiteY3817" fmla="*/ 797819 h 2661055"/>
              <a:gd name="connsiteX3818" fmla="*/ 3320606 w 3485102"/>
              <a:gd name="connsiteY3818" fmla="*/ 804392 h 2661055"/>
              <a:gd name="connsiteX3819" fmla="*/ 3320606 w 3485102"/>
              <a:gd name="connsiteY3819" fmla="*/ 805820 h 2661055"/>
              <a:gd name="connsiteX3820" fmla="*/ 3324797 w 3485102"/>
              <a:gd name="connsiteY3820" fmla="*/ 803915 h 2661055"/>
              <a:gd name="connsiteX3821" fmla="*/ 3324987 w 3485102"/>
              <a:gd name="connsiteY3821" fmla="*/ 805820 h 2661055"/>
              <a:gd name="connsiteX3822" fmla="*/ 3314510 w 3485102"/>
              <a:gd name="connsiteY3822" fmla="*/ 817727 h 2661055"/>
              <a:gd name="connsiteX3823" fmla="*/ 3317272 w 3485102"/>
              <a:gd name="connsiteY3823" fmla="*/ 818584 h 2661055"/>
              <a:gd name="connsiteX3824" fmla="*/ 3314700 w 3485102"/>
              <a:gd name="connsiteY3824" fmla="*/ 832586 h 2661055"/>
              <a:gd name="connsiteX3825" fmla="*/ 3310414 w 3485102"/>
              <a:gd name="connsiteY3825" fmla="*/ 836015 h 2661055"/>
              <a:gd name="connsiteX3826" fmla="*/ 3314224 w 3485102"/>
              <a:gd name="connsiteY3826" fmla="*/ 842777 h 2661055"/>
              <a:gd name="connsiteX3827" fmla="*/ 3322796 w 3485102"/>
              <a:gd name="connsiteY3827" fmla="*/ 840206 h 2661055"/>
              <a:gd name="connsiteX3828" fmla="*/ 3322701 w 3485102"/>
              <a:gd name="connsiteY3828" fmla="*/ 842968 h 2661055"/>
              <a:gd name="connsiteX3829" fmla="*/ 3307556 w 3485102"/>
              <a:gd name="connsiteY3829" fmla="*/ 851731 h 2661055"/>
              <a:gd name="connsiteX3830" fmla="*/ 3304604 w 3485102"/>
              <a:gd name="connsiteY3830" fmla="*/ 853255 h 2661055"/>
              <a:gd name="connsiteX3831" fmla="*/ 3296983 w 3485102"/>
              <a:gd name="connsiteY3831" fmla="*/ 857446 h 2661055"/>
              <a:gd name="connsiteX3832" fmla="*/ 3297746 w 3485102"/>
              <a:gd name="connsiteY3832" fmla="*/ 842968 h 2661055"/>
              <a:gd name="connsiteX3833" fmla="*/ 3299841 w 3485102"/>
              <a:gd name="connsiteY3833" fmla="*/ 841444 h 2661055"/>
              <a:gd name="connsiteX3834" fmla="*/ 3300222 w 3485102"/>
              <a:gd name="connsiteY3834" fmla="*/ 839348 h 2661055"/>
              <a:gd name="connsiteX3835" fmla="*/ 3289364 w 3485102"/>
              <a:gd name="connsiteY3835" fmla="*/ 838301 h 2661055"/>
              <a:gd name="connsiteX3836" fmla="*/ 3281839 w 3485102"/>
              <a:gd name="connsiteY3836" fmla="*/ 846302 h 2661055"/>
              <a:gd name="connsiteX3837" fmla="*/ 3278886 w 3485102"/>
              <a:gd name="connsiteY3837" fmla="*/ 845730 h 2661055"/>
              <a:gd name="connsiteX3838" fmla="*/ 3273362 w 3485102"/>
              <a:gd name="connsiteY3838" fmla="*/ 857827 h 2661055"/>
              <a:gd name="connsiteX3839" fmla="*/ 3277648 w 3485102"/>
              <a:gd name="connsiteY3839" fmla="*/ 864494 h 2661055"/>
              <a:gd name="connsiteX3840" fmla="*/ 3275838 w 3485102"/>
              <a:gd name="connsiteY3840" fmla="*/ 867447 h 2661055"/>
              <a:gd name="connsiteX3841" fmla="*/ 3277743 w 3485102"/>
              <a:gd name="connsiteY3841" fmla="*/ 869638 h 2661055"/>
              <a:gd name="connsiteX3842" fmla="*/ 3279839 w 3485102"/>
              <a:gd name="connsiteY3842" fmla="*/ 871924 h 2661055"/>
              <a:gd name="connsiteX3843" fmla="*/ 3278696 w 3485102"/>
              <a:gd name="connsiteY3843" fmla="*/ 873734 h 2661055"/>
              <a:gd name="connsiteX3844" fmla="*/ 3277838 w 3485102"/>
              <a:gd name="connsiteY3844" fmla="*/ 874591 h 2661055"/>
              <a:gd name="connsiteX3845" fmla="*/ 3277838 w 3485102"/>
              <a:gd name="connsiteY3845" fmla="*/ 886783 h 2661055"/>
              <a:gd name="connsiteX3846" fmla="*/ 3278696 w 3485102"/>
              <a:gd name="connsiteY3846" fmla="*/ 886783 h 2661055"/>
              <a:gd name="connsiteX3847" fmla="*/ 3278981 w 3485102"/>
              <a:gd name="connsiteY3847" fmla="*/ 888116 h 2661055"/>
              <a:gd name="connsiteX3848" fmla="*/ 3278410 w 3485102"/>
              <a:gd name="connsiteY3848" fmla="*/ 890021 h 2661055"/>
              <a:gd name="connsiteX3849" fmla="*/ 3283268 w 3485102"/>
              <a:gd name="connsiteY3849" fmla="*/ 889640 h 2661055"/>
              <a:gd name="connsiteX3850" fmla="*/ 3283744 w 3485102"/>
              <a:gd name="connsiteY3850" fmla="*/ 890879 h 2661055"/>
              <a:gd name="connsiteX3851" fmla="*/ 3277838 w 3485102"/>
              <a:gd name="connsiteY3851" fmla="*/ 894022 h 2661055"/>
              <a:gd name="connsiteX3852" fmla="*/ 3277838 w 3485102"/>
              <a:gd name="connsiteY3852" fmla="*/ 895260 h 2661055"/>
              <a:gd name="connsiteX3853" fmla="*/ 3274695 w 3485102"/>
              <a:gd name="connsiteY3853" fmla="*/ 897737 h 2661055"/>
              <a:gd name="connsiteX3854" fmla="*/ 3272695 w 3485102"/>
              <a:gd name="connsiteY3854" fmla="*/ 894403 h 2661055"/>
              <a:gd name="connsiteX3855" fmla="*/ 3270980 w 3485102"/>
              <a:gd name="connsiteY3855" fmla="*/ 894879 h 2661055"/>
              <a:gd name="connsiteX3856" fmla="*/ 3262408 w 3485102"/>
              <a:gd name="connsiteY3856" fmla="*/ 904309 h 2661055"/>
              <a:gd name="connsiteX3857" fmla="*/ 3263741 w 3485102"/>
              <a:gd name="connsiteY3857" fmla="*/ 911738 h 2661055"/>
              <a:gd name="connsiteX3858" fmla="*/ 3263456 w 3485102"/>
              <a:gd name="connsiteY3858" fmla="*/ 917358 h 2661055"/>
              <a:gd name="connsiteX3859" fmla="*/ 3269742 w 3485102"/>
              <a:gd name="connsiteY3859" fmla="*/ 913072 h 2661055"/>
              <a:gd name="connsiteX3860" fmla="*/ 3273266 w 3485102"/>
              <a:gd name="connsiteY3860" fmla="*/ 912596 h 2661055"/>
              <a:gd name="connsiteX3861" fmla="*/ 3270504 w 3485102"/>
              <a:gd name="connsiteY3861" fmla="*/ 918596 h 2661055"/>
              <a:gd name="connsiteX3862" fmla="*/ 3280315 w 3485102"/>
              <a:gd name="connsiteY3862" fmla="*/ 913453 h 2661055"/>
              <a:gd name="connsiteX3863" fmla="*/ 3282315 w 3485102"/>
              <a:gd name="connsiteY3863" fmla="*/ 912691 h 2661055"/>
              <a:gd name="connsiteX3864" fmla="*/ 3283744 w 3485102"/>
              <a:gd name="connsiteY3864" fmla="*/ 910881 h 2661055"/>
              <a:gd name="connsiteX3865" fmla="*/ 3291459 w 3485102"/>
              <a:gd name="connsiteY3865" fmla="*/ 905547 h 2661055"/>
              <a:gd name="connsiteX3866" fmla="*/ 3288506 w 3485102"/>
              <a:gd name="connsiteY3866" fmla="*/ 909643 h 2661055"/>
              <a:gd name="connsiteX3867" fmla="*/ 3297079 w 3485102"/>
              <a:gd name="connsiteY3867" fmla="*/ 910595 h 2661055"/>
              <a:gd name="connsiteX3868" fmla="*/ 3299174 w 3485102"/>
              <a:gd name="connsiteY3868" fmla="*/ 915644 h 2661055"/>
              <a:gd name="connsiteX3869" fmla="*/ 3292412 w 3485102"/>
              <a:gd name="connsiteY3869" fmla="*/ 920882 h 2661055"/>
              <a:gd name="connsiteX3870" fmla="*/ 3288983 w 3485102"/>
              <a:gd name="connsiteY3870" fmla="*/ 917739 h 2661055"/>
              <a:gd name="connsiteX3871" fmla="*/ 3289554 w 3485102"/>
              <a:gd name="connsiteY3871" fmla="*/ 918501 h 2661055"/>
              <a:gd name="connsiteX3872" fmla="*/ 3286792 w 3485102"/>
              <a:gd name="connsiteY3872" fmla="*/ 920501 h 2661055"/>
              <a:gd name="connsiteX3873" fmla="*/ 3286125 w 3485102"/>
              <a:gd name="connsiteY3873" fmla="*/ 919549 h 2661055"/>
              <a:gd name="connsiteX3874" fmla="*/ 3288887 w 3485102"/>
              <a:gd name="connsiteY3874" fmla="*/ 917739 h 2661055"/>
              <a:gd name="connsiteX3875" fmla="*/ 3283553 w 3485102"/>
              <a:gd name="connsiteY3875" fmla="*/ 914405 h 2661055"/>
              <a:gd name="connsiteX3876" fmla="*/ 3277362 w 3485102"/>
              <a:gd name="connsiteY3876" fmla="*/ 922978 h 2661055"/>
              <a:gd name="connsiteX3877" fmla="*/ 3280982 w 3485102"/>
              <a:gd name="connsiteY3877" fmla="*/ 923835 h 2661055"/>
              <a:gd name="connsiteX3878" fmla="*/ 3271266 w 3485102"/>
              <a:gd name="connsiteY3878" fmla="*/ 932122 h 2661055"/>
              <a:gd name="connsiteX3879" fmla="*/ 3273457 w 3485102"/>
              <a:gd name="connsiteY3879" fmla="*/ 925073 h 2661055"/>
              <a:gd name="connsiteX3880" fmla="*/ 3264218 w 3485102"/>
              <a:gd name="connsiteY3880" fmla="*/ 929074 h 2661055"/>
              <a:gd name="connsiteX3881" fmla="*/ 3260312 w 3485102"/>
              <a:gd name="connsiteY3881" fmla="*/ 931646 h 2661055"/>
              <a:gd name="connsiteX3882" fmla="*/ 3250787 w 3485102"/>
              <a:gd name="connsiteY3882" fmla="*/ 958697 h 2661055"/>
              <a:gd name="connsiteX3883" fmla="*/ 3243072 w 3485102"/>
              <a:gd name="connsiteY3883" fmla="*/ 978318 h 2661055"/>
              <a:gd name="connsiteX3884" fmla="*/ 3232118 w 3485102"/>
              <a:gd name="connsiteY3884" fmla="*/ 1002607 h 2661055"/>
              <a:gd name="connsiteX3885" fmla="*/ 3240596 w 3485102"/>
              <a:gd name="connsiteY3885" fmla="*/ 1000511 h 2661055"/>
              <a:gd name="connsiteX3886" fmla="*/ 3243072 w 3485102"/>
              <a:gd name="connsiteY3886" fmla="*/ 1001369 h 2661055"/>
              <a:gd name="connsiteX3887" fmla="*/ 3230023 w 3485102"/>
              <a:gd name="connsiteY3887" fmla="*/ 1007084 h 2661055"/>
              <a:gd name="connsiteX3888" fmla="*/ 3220974 w 3485102"/>
              <a:gd name="connsiteY3888" fmla="*/ 1027086 h 2661055"/>
              <a:gd name="connsiteX3889" fmla="*/ 3220022 w 3485102"/>
              <a:gd name="connsiteY3889" fmla="*/ 1029277 h 2661055"/>
              <a:gd name="connsiteX3890" fmla="*/ 3228785 w 3485102"/>
              <a:gd name="connsiteY3890" fmla="*/ 1026134 h 2661055"/>
              <a:gd name="connsiteX3891" fmla="*/ 3222403 w 3485102"/>
              <a:gd name="connsiteY3891" fmla="*/ 1034801 h 2661055"/>
              <a:gd name="connsiteX3892" fmla="*/ 3217831 w 3485102"/>
              <a:gd name="connsiteY3892" fmla="*/ 1038135 h 2661055"/>
              <a:gd name="connsiteX3893" fmla="*/ 3215259 w 3485102"/>
              <a:gd name="connsiteY3893" fmla="*/ 1040326 h 2661055"/>
              <a:gd name="connsiteX3894" fmla="*/ 3198971 w 3485102"/>
              <a:gd name="connsiteY3894" fmla="*/ 1078045 h 2661055"/>
              <a:gd name="connsiteX3895" fmla="*/ 3194971 w 3485102"/>
              <a:gd name="connsiteY3895" fmla="*/ 1089284 h 2661055"/>
              <a:gd name="connsiteX3896" fmla="*/ 3194114 w 3485102"/>
              <a:gd name="connsiteY3896" fmla="*/ 1095571 h 2661055"/>
              <a:gd name="connsiteX3897" fmla="*/ 3201543 w 3485102"/>
              <a:gd name="connsiteY3897" fmla="*/ 1093094 h 2661055"/>
              <a:gd name="connsiteX3898" fmla="*/ 3222498 w 3485102"/>
              <a:gd name="connsiteY3898" fmla="*/ 1084808 h 2661055"/>
              <a:gd name="connsiteX3899" fmla="*/ 3288125 w 3485102"/>
              <a:gd name="connsiteY3899" fmla="*/ 1055280 h 2661055"/>
              <a:gd name="connsiteX3900" fmla="*/ 3308509 w 3485102"/>
              <a:gd name="connsiteY3900" fmla="*/ 1050041 h 2661055"/>
              <a:gd name="connsiteX3901" fmla="*/ 3326797 w 3485102"/>
              <a:gd name="connsiteY3901" fmla="*/ 1049660 h 2661055"/>
              <a:gd name="connsiteX3902" fmla="*/ 3339275 w 3485102"/>
              <a:gd name="connsiteY3902" fmla="*/ 1053661 h 2661055"/>
              <a:gd name="connsiteX3903" fmla="*/ 3353943 w 3485102"/>
              <a:gd name="connsiteY3903" fmla="*/ 1057566 h 2661055"/>
              <a:gd name="connsiteX3904" fmla="*/ 3366135 w 3485102"/>
              <a:gd name="connsiteY3904" fmla="*/ 1063472 h 2661055"/>
              <a:gd name="connsiteX3905" fmla="*/ 3371183 w 3485102"/>
              <a:gd name="connsiteY3905" fmla="*/ 1067091 h 2661055"/>
              <a:gd name="connsiteX3906" fmla="*/ 3389186 w 3485102"/>
              <a:gd name="connsiteY3906" fmla="*/ 1080331 h 2661055"/>
              <a:gd name="connsiteX3907" fmla="*/ 3396425 w 3485102"/>
              <a:gd name="connsiteY3907" fmla="*/ 1089475 h 2661055"/>
              <a:gd name="connsiteX3908" fmla="*/ 3398425 w 3485102"/>
              <a:gd name="connsiteY3908" fmla="*/ 1091285 h 2661055"/>
              <a:gd name="connsiteX3909" fmla="*/ 3412236 w 3485102"/>
              <a:gd name="connsiteY3909" fmla="*/ 1106906 h 2661055"/>
              <a:gd name="connsiteX3910" fmla="*/ 3419285 w 3485102"/>
              <a:gd name="connsiteY3910" fmla="*/ 1117288 h 2661055"/>
              <a:gd name="connsiteX3911" fmla="*/ 3432048 w 3485102"/>
              <a:gd name="connsiteY3911" fmla="*/ 1136338 h 2661055"/>
              <a:gd name="connsiteX3912" fmla="*/ 3437477 w 3485102"/>
              <a:gd name="connsiteY3912" fmla="*/ 1144244 h 2661055"/>
              <a:gd name="connsiteX3913" fmla="*/ 3443669 w 3485102"/>
              <a:gd name="connsiteY3913" fmla="*/ 1154245 h 2661055"/>
              <a:gd name="connsiteX3914" fmla="*/ 3447383 w 3485102"/>
              <a:gd name="connsiteY3914" fmla="*/ 1165580 h 2661055"/>
              <a:gd name="connsiteX3915" fmla="*/ 3447098 w 3485102"/>
              <a:gd name="connsiteY3915" fmla="*/ 1176343 h 2661055"/>
              <a:gd name="connsiteX3916" fmla="*/ 3447098 w 3485102"/>
              <a:gd name="connsiteY3916" fmla="*/ 1179581 h 2661055"/>
              <a:gd name="connsiteX3917" fmla="*/ 3451003 w 3485102"/>
              <a:gd name="connsiteY3917" fmla="*/ 1213490 h 2661055"/>
              <a:gd name="connsiteX3918" fmla="*/ 3441954 w 3485102"/>
              <a:gd name="connsiteY3918" fmla="*/ 1234541 h 2661055"/>
              <a:gd name="connsiteX3919" fmla="*/ 3437096 w 3485102"/>
              <a:gd name="connsiteY3919" fmla="*/ 1244447 h 2661055"/>
              <a:gd name="connsiteX3920" fmla="*/ 3435763 w 3485102"/>
              <a:gd name="connsiteY3920" fmla="*/ 1247685 h 2661055"/>
              <a:gd name="connsiteX3921" fmla="*/ 3424523 w 3485102"/>
              <a:gd name="connsiteY3921" fmla="*/ 1263878 h 2661055"/>
              <a:gd name="connsiteX3922" fmla="*/ 3403378 w 3485102"/>
              <a:gd name="connsiteY3922" fmla="*/ 1289309 h 2661055"/>
              <a:gd name="connsiteX3923" fmla="*/ 3371183 w 3485102"/>
              <a:gd name="connsiteY3923" fmla="*/ 1316646 h 2661055"/>
              <a:gd name="connsiteX3924" fmla="*/ 3368135 w 3485102"/>
              <a:gd name="connsiteY3924" fmla="*/ 1318361 h 2661055"/>
              <a:gd name="connsiteX3925" fmla="*/ 3294888 w 3485102"/>
              <a:gd name="connsiteY3925" fmla="*/ 1368176 h 2661055"/>
              <a:gd name="connsiteX3926" fmla="*/ 3269837 w 3485102"/>
              <a:gd name="connsiteY3926" fmla="*/ 1389893 h 2661055"/>
              <a:gd name="connsiteX3927" fmla="*/ 3237548 w 3485102"/>
              <a:gd name="connsiteY3927" fmla="*/ 1418278 h 2661055"/>
              <a:gd name="connsiteX3928" fmla="*/ 3239262 w 3485102"/>
              <a:gd name="connsiteY3928" fmla="*/ 1420183 h 2661055"/>
              <a:gd name="connsiteX3929" fmla="*/ 3248025 w 3485102"/>
              <a:gd name="connsiteY3929" fmla="*/ 1414182 h 2661055"/>
              <a:gd name="connsiteX3930" fmla="*/ 3245358 w 3485102"/>
              <a:gd name="connsiteY3930" fmla="*/ 1420469 h 2661055"/>
              <a:gd name="connsiteX3931" fmla="*/ 3240405 w 3485102"/>
              <a:gd name="connsiteY3931" fmla="*/ 1421802 h 2661055"/>
              <a:gd name="connsiteX3932" fmla="*/ 3233833 w 3485102"/>
              <a:gd name="connsiteY3932" fmla="*/ 1427517 h 2661055"/>
              <a:gd name="connsiteX3933" fmla="*/ 3230308 w 3485102"/>
              <a:gd name="connsiteY3933" fmla="*/ 1430470 h 2661055"/>
              <a:gd name="connsiteX3934" fmla="*/ 3229261 w 3485102"/>
              <a:gd name="connsiteY3934" fmla="*/ 1431422 h 2661055"/>
              <a:gd name="connsiteX3935" fmla="*/ 3230880 w 3485102"/>
              <a:gd name="connsiteY3935" fmla="*/ 1432851 h 2661055"/>
              <a:gd name="connsiteX3936" fmla="*/ 3231071 w 3485102"/>
              <a:gd name="connsiteY3936" fmla="*/ 1432851 h 2661055"/>
              <a:gd name="connsiteX3937" fmla="*/ 3241548 w 3485102"/>
              <a:gd name="connsiteY3937" fmla="*/ 1428279 h 2661055"/>
              <a:gd name="connsiteX3938" fmla="*/ 3245549 w 3485102"/>
              <a:gd name="connsiteY3938" fmla="*/ 1429422 h 2661055"/>
              <a:gd name="connsiteX3939" fmla="*/ 3240310 w 3485102"/>
              <a:gd name="connsiteY3939" fmla="*/ 1431137 h 2661055"/>
              <a:gd name="connsiteX3940" fmla="*/ 3236500 w 3485102"/>
              <a:gd name="connsiteY3940" fmla="*/ 1432946 h 2661055"/>
              <a:gd name="connsiteX3941" fmla="*/ 3231833 w 3485102"/>
              <a:gd name="connsiteY3941" fmla="*/ 1434947 h 2661055"/>
              <a:gd name="connsiteX3942" fmla="*/ 3231071 w 3485102"/>
              <a:gd name="connsiteY3942" fmla="*/ 1435042 h 2661055"/>
              <a:gd name="connsiteX3943" fmla="*/ 3230880 w 3485102"/>
              <a:gd name="connsiteY3943" fmla="*/ 1435709 h 2661055"/>
              <a:gd name="connsiteX3944" fmla="*/ 3221165 w 3485102"/>
              <a:gd name="connsiteY3944" fmla="*/ 1436852 h 2661055"/>
              <a:gd name="connsiteX3945" fmla="*/ 3215450 w 3485102"/>
              <a:gd name="connsiteY3945" fmla="*/ 1437804 h 2661055"/>
              <a:gd name="connsiteX3946" fmla="*/ 3213354 w 3485102"/>
              <a:gd name="connsiteY3946" fmla="*/ 1439614 h 2661055"/>
              <a:gd name="connsiteX3947" fmla="*/ 3242024 w 3485102"/>
              <a:gd name="connsiteY3947" fmla="*/ 1441328 h 2661055"/>
              <a:gd name="connsiteX3948" fmla="*/ 3238691 w 3485102"/>
              <a:gd name="connsiteY3948" fmla="*/ 1442471 h 2661055"/>
              <a:gd name="connsiteX3949" fmla="*/ 3258979 w 3485102"/>
              <a:gd name="connsiteY3949" fmla="*/ 1444281 h 2661055"/>
              <a:gd name="connsiteX3950" fmla="*/ 3261551 w 3485102"/>
              <a:gd name="connsiteY3950" fmla="*/ 1444662 h 2661055"/>
              <a:gd name="connsiteX3951" fmla="*/ 3263170 w 3485102"/>
              <a:gd name="connsiteY3951" fmla="*/ 1444281 h 2661055"/>
              <a:gd name="connsiteX3952" fmla="*/ 3273266 w 3485102"/>
              <a:gd name="connsiteY3952" fmla="*/ 1438566 h 2661055"/>
              <a:gd name="connsiteX3953" fmla="*/ 3279648 w 3485102"/>
              <a:gd name="connsiteY3953" fmla="*/ 1435613 h 2661055"/>
              <a:gd name="connsiteX3954" fmla="*/ 3277267 w 3485102"/>
              <a:gd name="connsiteY3954" fmla="*/ 1438376 h 2661055"/>
              <a:gd name="connsiteX3955" fmla="*/ 3277743 w 3485102"/>
              <a:gd name="connsiteY3955" fmla="*/ 1439519 h 2661055"/>
              <a:gd name="connsiteX3956" fmla="*/ 3290602 w 3485102"/>
              <a:gd name="connsiteY3956" fmla="*/ 1441424 h 2661055"/>
              <a:gd name="connsiteX3957" fmla="*/ 3296698 w 3485102"/>
              <a:gd name="connsiteY3957" fmla="*/ 1432375 h 2661055"/>
              <a:gd name="connsiteX3958" fmla="*/ 3304318 w 3485102"/>
              <a:gd name="connsiteY3958" fmla="*/ 1432375 h 2661055"/>
              <a:gd name="connsiteX3959" fmla="*/ 3299174 w 3485102"/>
              <a:gd name="connsiteY3959" fmla="*/ 1434756 h 2661055"/>
              <a:gd name="connsiteX3960" fmla="*/ 3302318 w 3485102"/>
              <a:gd name="connsiteY3960" fmla="*/ 1437137 h 2661055"/>
              <a:gd name="connsiteX3961" fmla="*/ 3300317 w 3485102"/>
              <a:gd name="connsiteY3961" fmla="*/ 1440852 h 2661055"/>
              <a:gd name="connsiteX3962" fmla="*/ 3314224 w 3485102"/>
              <a:gd name="connsiteY3962" fmla="*/ 1441138 h 2661055"/>
              <a:gd name="connsiteX3963" fmla="*/ 3313748 w 3485102"/>
              <a:gd name="connsiteY3963" fmla="*/ 1444948 h 2661055"/>
              <a:gd name="connsiteX3964" fmla="*/ 3293555 w 3485102"/>
              <a:gd name="connsiteY3964" fmla="*/ 1447901 h 2661055"/>
              <a:gd name="connsiteX3965" fmla="*/ 3270218 w 3485102"/>
              <a:gd name="connsiteY3965" fmla="*/ 1450091 h 2661055"/>
              <a:gd name="connsiteX3966" fmla="*/ 3271647 w 3485102"/>
              <a:gd name="connsiteY3966" fmla="*/ 1452092 h 2661055"/>
              <a:gd name="connsiteX3967" fmla="*/ 3273171 w 3485102"/>
              <a:gd name="connsiteY3967" fmla="*/ 1453997 h 2661055"/>
              <a:gd name="connsiteX3968" fmla="*/ 3282410 w 3485102"/>
              <a:gd name="connsiteY3968" fmla="*/ 1452949 h 2661055"/>
              <a:gd name="connsiteX3969" fmla="*/ 3274695 w 3485102"/>
              <a:gd name="connsiteY3969" fmla="*/ 1456378 h 2661055"/>
              <a:gd name="connsiteX3970" fmla="*/ 3275076 w 3485102"/>
              <a:gd name="connsiteY3970" fmla="*/ 1460093 h 2661055"/>
              <a:gd name="connsiteX3971" fmla="*/ 3272409 w 3485102"/>
              <a:gd name="connsiteY3971" fmla="*/ 1465712 h 2661055"/>
              <a:gd name="connsiteX3972" fmla="*/ 3276410 w 3485102"/>
              <a:gd name="connsiteY3972" fmla="*/ 1465427 h 2661055"/>
              <a:gd name="connsiteX3973" fmla="*/ 3275076 w 3485102"/>
              <a:gd name="connsiteY3973" fmla="*/ 1466855 h 2661055"/>
              <a:gd name="connsiteX3974" fmla="*/ 3288887 w 3485102"/>
              <a:gd name="connsiteY3974" fmla="*/ 1466570 h 2661055"/>
              <a:gd name="connsiteX3975" fmla="*/ 3237166 w 3485102"/>
              <a:gd name="connsiteY3975" fmla="*/ 1478762 h 2661055"/>
              <a:gd name="connsiteX3976" fmla="*/ 3240500 w 3485102"/>
              <a:gd name="connsiteY3976" fmla="*/ 1486477 h 2661055"/>
              <a:gd name="connsiteX3977" fmla="*/ 3242787 w 3485102"/>
              <a:gd name="connsiteY3977" fmla="*/ 1488191 h 2661055"/>
              <a:gd name="connsiteX3978" fmla="*/ 3252407 w 3485102"/>
              <a:gd name="connsiteY3978" fmla="*/ 1489144 h 2661055"/>
              <a:gd name="connsiteX3979" fmla="*/ 3301841 w 3485102"/>
              <a:gd name="connsiteY3979" fmla="*/ 1493335 h 2661055"/>
              <a:gd name="connsiteX3980" fmla="*/ 3306128 w 3485102"/>
              <a:gd name="connsiteY3980" fmla="*/ 1489430 h 2661055"/>
              <a:gd name="connsiteX3981" fmla="*/ 3305270 w 3485102"/>
              <a:gd name="connsiteY3981" fmla="*/ 1493811 h 2661055"/>
              <a:gd name="connsiteX3982" fmla="*/ 3318224 w 3485102"/>
              <a:gd name="connsiteY3982" fmla="*/ 1496669 h 2661055"/>
              <a:gd name="connsiteX3983" fmla="*/ 3325749 w 3485102"/>
              <a:gd name="connsiteY3983" fmla="*/ 1496573 h 2661055"/>
              <a:gd name="connsiteX3984" fmla="*/ 3322225 w 3485102"/>
              <a:gd name="connsiteY3984" fmla="*/ 1498097 h 2661055"/>
              <a:gd name="connsiteX3985" fmla="*/ 3327083 w 3485102"/>
              <a:gd name="connsiteY3985" fmla="*/ 1502384 h 2661055"/>
              <a:gd name="connsiteX3986" fmla="*/ 3317558 w 3485102"/>
              <a:gd name="connsiteY3986" fmla="*/ 1502479 h 2661055"/>
              <a:gd name="connsiteX3987" fmla="*/ 3235928 w 3485102"/>
              <a:gd name="connsiteY3987" fmla="*/ 1495049 h 2661055"/>
              <a:gd name="connsiteX3988" fmla="*/ 3234500 w 3485102"/>
              <a:gd name="connsiteY3988" fmla="*/ 1495526 h 2661055"/>
              <a:gd name="connsiteX3989" fmla="*/ 3235738 w 3485102"/>
              <a:gd name="connsiteY3989" fmla="*/ 1498764 h 2661055"/>
              <a:gd name="connsiteX3990" fmla="*/ 3219164 w 3485102"/>
              <a:gd name="connsiteY3990" fmla="*/ 1497526 h 2661055"/>
              <a:gd name="connsiteX3991" fmla="*/ 3222689 w 3485102"/>
              <a:gd name="connsiteY3991" fmla="*/ 1500955 h 2661055"/>
              <a:gd name="connsiteX3992" fmla="*/ 3192113 w 3485102"/>
              <a:gd name="connsiteY3992" fmla="*/ 1502003 h 2661055"/>
              <a:gd name="connsiteX3993" fmla="*/ 3187160 w 3485102"/>
              <a:gd name="connsiteY3993" fmla="*/ 1503908 h 2661055"/>
              <a:gd name="connsiteX3994" fmla="*/ 3187446 w 3485102"/>
              <a:gd name="connsiteY3994" fmla="*/ 1501622 h 2661055"/>
              <a:gd name="connsiteX3995" fmla="*/ 3185351 w 3485102"/>
              <a:gd name="connsiteY3995" fmla="*/ 1501336 h 2661055"/>
              <a:gd name="connsiteX3996" fmla="*/ 3184874 w 3485102"/>
              <a:gd name="connsiteY3996" fmla="*/ 1507908 h 2661055"/>
              <a:gd name="connsiteX3997" fmla="*/ 3195923 w 3485102"/>
              <a:gd name="connsiteY3997" fmla="*/ 1507527 h 2661055"/>
              <a:gd name="connsiteX3998" fmla="*/ 3209258 w 3485102"/>
              <a:gd name="connsiteY3998" fmla="*/ 1505908 h 2661055"/>
              <a:gd name="connsiteX3999" fmla="*/ 3212402 w 3485102"/>
              <a:gd name="connsiteY3999" fmla="*/ 1504289 h 2661055"/>
              <a:gd name="connsiteX4000" fmla="*/ 3220498 w 3485102"/>
              <a:gd name="connsiteY4000" fmla="*/ 1502193 h 2661055"/>
              <a:gd name="connsiteX4001" fmla="*/ 3220679 w 3485102"/>
              <a:gd name="connsiteY4001" fmla="*/ 1503519 h 2661055"/>
              <a:gd name="connsiteX4002" fmla="*/ 3218021 w 3485102"/>
              <a:gd name="connsiteY4002" fmla="*/ 1505336 h 2661055"/>
              <a:gd name="connsiteX4003" fmla="*/ 3219450 w 3485102"/>
              <a:gd name="connsiteY4003" fmla="*/ 1504955 h 2661055"/>
              <a:gd name="connsiteX4004" fmla="*/ 3221118 w 3485102"/>
              <a:gd name="connsiteY4004" fmla="*/ 1504501 h 2661055"/>
              <a:gd name="connsiteX4005" fmla="*/ 3222593 w 3485102"/>
              <a:gd name="connsiteY4005" fmla="*/ 1505432 h 2661055"/>
              <a:gd name="connsiteX4006" fmla="*/ 3228213 w 3485102"/>
              <a:gd name="connsiteY4006" fmla="*/ 1504670 h 2661055"/>
              <a:gd name="connsiteX4007" fmla="*/ 3230785 w 3485102"/>
              <a:gd name="connsiteY4007" fmla="*/ 1504574 h 2661055"/>
              <a:gd name="connsiteX4008" fmla="*/ 3245834 w 3485102"/>
              <a:gd name="connsiteY4008" fmla="*/ 1505432 h 2661055"/>
              <a:gd name="connsiteX4009" fmla="*/ 3246311 w 3485102"/>
              <a:gd name="connsiteY4009" fmla="*/ 1504193 h 2661055"/>
              <a:gd name="connsiteX4010" fmla="*/ 3247549 w 3485102"/>
              <a:gd name="connsiteY4010" fmla="*/ 1504765 h 2661055"/>
              <a:gd name="connsiteX4011" fmla="*/ 3247358 w 3485102"/>
              <a:gd name="connsiteY4011" fmla="*/ 1505527 h 2661055"/>
              <a:gd name="connsiteX4012" fmla="*/ 3255264 w 3485102"/>
              <a:gd name="connsiteY4012" fmla="*/ 1506384 h 2661055"/>
              <a:gd name="connsiteX4013" fmla="*/ 3253835 w 3485102"/>
              <a:gd name="connsiteY4013" fmla="*/ 1505336 h 2661055"/>
              <a:gd name="connsiteX4014" fmla="*/ 3263265 w 3485102"/>
              <a:gd name="connsiteY4014" fmla="*/ 1501907 h 2661055"/>
              <a:gd name="connsiteX4015" fmla="*/ 3260408 w 3485102"/>
              <a:gd name="connsiteY4015" fmla="*/ 1506956 h 2661055"/>
              <a:gd name="connsiteX4016" fmla="*/ 3275457 w 3485102"/>
              <a:gd name="connsiteY4016" fmla="*/ 1508575 h 2661055"/>
              <a:gd name="connsiteX4017" fmla="*/ 3294983 w 3485102"/>
              <a:gd name="connsiteY4017" fmla="*/ 1509337 h 2661055"/>
              <a:gd name="connsiteX4018" fmla="*/ 3314129 w 3485102"/>
              <a:gd name="connsiteY4018" fmla="*/ 1512194 h 2661055"/>
              <a:gd name="connsiteX4019" fmla="*/ 3314319 w 3485102"/>
              <a:gd name="connsiteY4019" fmla="*/ 1510956 h 2661055"/>
              <a:gd name="connsiteX4020" fmla="*/ 3315653 w 3485102"/>
              <a:gd name="connsiteY4020" fmla="*/ 1512099 h 2661055"/>
              <a:gd name="connsiteX4021" fmla="*/ 3318701 w 3485102"/>
              <a:gd name="connsiteY4021" fmla="*/ 1512385 h 2661055"/>
              <a:gd name="connsiteX4022" fmla="*/ 3322891 w 3485102"/>
              <a:gd name="connsiteY4022" fmla="*/ 1514576 h 2661055"/>
              <a:gd name="connsiteX4023" fmla="*/ 3314795 w 3485102"/>
              <a:gd name="connsiteY4023" fmla="*/ 1516100 h 2661055"/>
              <a:gd name="connsiteX4024" fmla="*/ 3312795 w 3485102"/>
              <a:gd name="connsiteY4024" fmla="*/ 1517528 h 2661055"/>
              <a:gd name="connsiteX4025" fmla="*/ 3319463 w 3485102"/>
              <a:gd name="connsiteY4025" fmla="*/ 1522196 h 2661055"/>
              <a:gd name="connsiteX4026" fmla="*/ 3330797 w 3485102"/>
              <a:gd name="connsiteY4026" fmla="*/ 1523053 h 2661055"/>
              <a:gd name="connsiteX4027" fmla="*/ 3337941 w 3485102"/>
              <a:gd name="connsiteY4027" fmla="*/ 1529816 h 2661055"/>
              <a:gd name="connsiteX4028" fmla="*/ 3331845 w 3485102"/>
              <a:gd name="connsiteY4028" fmla="*/ 1532387 h 2661055"/>
              <a:gd name="connsiteX4029" fmla="*/ 3278315 w 3485102"/>
              <a:gd name="connsiteY4029" fmla="*/ 1536197 h 2661055"/>
              <a:gd name="connsiteX4030" fmla="*/ 3263741 w 3485102"/>
              <a:gd name="connsiteY4030" fmla="*/ 1538769 h 2661055"/>
              <a:gd name="connsiteX4031" fmla="*/ 3259265 w 3485102"/>
              <a:gd name="connsiteY4031" fmla="*/ 1538960 h 2661055"/>
              <a:gd name="connsiteX4032" fmla="*/ 3264694 w 3485102"/>
              <a:gd name="connsiteY4032" fmla="*/ 1541246 h 2661055"/>
              <a:gd name="connsiteX4033" fmla="*/ 3271647 w 3485102"/>
              <a:gd name="connsiteY4033" fmla="*/ 1540579 h 2661055"/>
              <a:gd name="connsiteX4034" fmla="*/ 3269837 w 3485102"/>
              <a:gd name="connsiteY4034" fmla="*/ 1542198 h 2661055"/>
              <a:gd name="connsiteX4035" fmla="*/ 3271647 w 3485102"/>
              <a:gd name="connsiteY4035" fmla="*/ 1542770 h 2661055"/>
              <a:gd name="connsiteX4036" fmla="*/ 3273933 w 3485102"/>
              <a:gd name="connsiteY4036" fmla="*/ 1551723 h 2661055"/>
              <a:gd name="connsiteX4037" fmla="*/ 3270504 w 3485102"/>
              <a:gd name="connsiteY4037" fmla="*/ 1554009 h 2661055"/>
              <a:gd name="connsiteX4038" fmla="*/ 3270504 w 3485102"/>
              <a:gd name="connsiteY4038" fmla="*/ 1554104 h 2661055"/>
              <a:gd name="connsiteX4039" fmla="*/ 3269456 w 3485102"/>
              <a:gd name="connsiteY4039" fmla="*/ 1556105 h 2661055"/>
              <a:gd name="connsiteX4040" fmla="*/ 3273838 w 3485102"/>
              <a:gd name="connsiteY4040" fmla="*/ 1555914 h 2661055"/>
              <a:gd name="connsiteX4041" fmla="*/ 3276981 w 3485102"/>
              <a:gd name="connsiteY4041" fmla="*/ 1552961 h 2661055"/>
              <a:gd name="connsiteX4042" fmla="*/ 3282315 w 3485102"/>
              <a:gd name="connsiteY4042" fmla="*/ 1553342 h 2661055"/>
              <a:gd name="connsiteX4043" fmla="*/ 3282315 w 3485102"/>
              <a:gd name="connsiteY4043" fmla="*/ 1552771 h 2661055"/>
              <a:gd name="connsiteX4044" fmla="*/ 3285839 w 3485102"/>
              <a:gd name="connsiteY4044" fmla="*/ 1552199 h 2661055"/>
              <a:gd name="connsiteX4045" fmla="*/ 3285935 w 3485102"/>
              <a:gd name="connsiteY4045" fmla="*/ 1553438 h 2661055"/>
              <a:gd name="connsiteX4046" fmla="*/ 3282696 w 3485102"/>
              <a:gd name="connsiteY4046" fmla="*/ 1553914 h 2661055"/>
              <a:gd name="connsiteX4047" fmla="*/ 3282887 w 3485102"/>
              <a:gd name="connsiteY4047" fmla="*/ 1554390 h 2661055"/>
              <a:gd name="connsiteX4048" fmla="*/ 3287554 w 3485102"/>
              <a:gd name="connsiteY4048" fmla="*/ 1554771 h 2661055"/>
              <a:gd name="connsiteX4049" fmla="*/ 3301079 w 3485102"/>
              <a:gd name="connsiteY4049" fmla="*/ 1555247 h 2661055"/>
              <a:gd name="connsiteX4050" fmla="*/ 3350228 w 3485102"/>
              <a:gd name="connsiteY4050" fmla="*/ 1553723 h 2661055"/>
              <a:gd name="connsiteX4051" fmla="*/ 3360325 w 3485102"/>
              <a:gd name="connsiteY4051" fmla="*/ 1551818 h 2661055"/>
              <a:gd name="connsiteX4052" fmla="*/ 3383471 w 3485102"/>
              <a:gd name="connsiteY4052" fmla="*/ 1545818 h 2661055"/>
              <a:gd name="connsiteX4053" fmla="*/ 3392138 w 3485102"/>
              <a:gd name="connsiteY4053" fmla="*/ 1547342 h 2661055"/>
              <a:gd name="connsiteX4054" fmla="*/ 3393377 w 3485102"/>
              <a:gd name="connsiteY4054" fmla="*/ 1549723 h 2661055"/>
              <a:gd name="connsiteX4055" fmla="*/ 3391948 w 3485102"/>
              <a:gd name="connsiteY4055" fmla="*/ 1552104 h 2661055"/>
              <a:gd name="connsiteX4056" fmla="*/ 3381661 w 3485102"/>
              <a:gd name="connsiteY4056" fmla="*/ 1556676 h 2661055"/>
              <a:gd name="connsiteX4057" fmla="*/ 3387281 w 3485102"/>
              <a:gd name="connsiteY4057" fmla="*/ 1560296 h 2661055"/>
              <a:gd name="connsiteX4058" fmla="*/ 3423952 w 3485102"/>
              <a:gd name="connsiteY4058" fmla="*/ 1565153 h 2661055"/>
              <a:gd name="connsiteX4059" fmla="*/ 3388614 w 3485102"/>
              <a:gd name="connsiteY4059" fmla="*/ 1564487 h 2661055"/>
              <a:gd name="connsiteX4060" fmla="*/ 3373660 w 3485102"/>
              <a:gd name="connsiteY4060" fmla="*/ 1565153 h 2661055"/>
              <a:gd name="connsiteX4061" fmla="*/ 3357372 w 3485102"/>
              <a:gd name="connsiteY4061" fmla="*/ 1566392 h 2661055"/>
              <a:gd name="connsiteX4062" fmla="*/ 3345656 w 3485102"/>
              <a:gd name="connsiteY4062" fmla="*/ 1569059 h 2661055"/>
              <a:gd name="connsiteX4063" fmla="*/ 3351181 w 3485102"/>
              <a:gd name="connsiteY4063" fmla="*/ 1571821 h 2661055"/>
              <a:gd name="connsiteX4064" fmla="*/ 3373850 w 3485102"/>
              <a:gd name="connsiteY4064" fmla="*/ 1578774 h 2661055"/>
              <a:gd name="connsiteX4065" fmla="*/ 3394805 w 3485102"/>
              <a:gd name="connsiteY4065" fmla="*/ 1578774 h 2661055"/>
              <a:gd name="connsiteX4066" fmla="*/ 3453384 w 3485102"/>
              <a:gd name="connsiteY4066" fmla="*/ 1581536 h 2661055"/>
              <a:gd name="connsiteX4067" fmla="*/ 3465576 w 3485102"/>
              <a:gd name="connsiteY4067" fmla="*/ 1583822 h 2661055"/>
              <a:gd name="connsiteX4068" fmla="*/ 3463004 w 3485102"/>
              <a:gd name="connsiteY4068" fmla="*/ 1586299 h 2661055"/>
              <a:gd name="connsiteX4069" fmla="*/ 3423095 w 3485102"/>
              <a:gd name="connsiteY4069" fmla="*/ 1592681 h 2661055"/>
              <a:gd name="connsiteX4070" fmla="*/ 3396044 w 3485102"/>
              <a:gd name="connsiteY4070" fmla="*/ 1592966 h 2661055"/>
              <a:gd name="connsiteX4071" fmla="*/ 3394329 w 3485102"/>
              <a:gd name="connsiteY4071" fmla="*/ 1592966 h 2661055"/>
              <a:gd name="connsiteX4072" fmla="*/ 3394424 w 3485102"/>
              <a:gd name="connsiteY4072" fmla="*/ 1593347 h 2661055"/>
              <a:gd name="connsiteX4073" fmla="*/ 3390614 w 3485102"/>
              <a:gd name="connsiteY4073" fmla="*/ 1594776 h 2661055"/>
              <a:gd name="connsiteX4074" fmla="*/ 3390233 w 3485102"/>
              <a:gd name="connsiteY4074" fmla="*/ 1593252 h 2661055"/>
              <a:gd name="connsiteX4075" fmla="*/ 3391091 w 3485102"/>
              <a:gd name="connsiteY4075" fmla="*/ 1592871 h 2661055"/>
              <a:gd name="connsiteX4076" fmla="*/ 3371945 w 3485102"/>
              <a:gd name="connsiteY4076" fmla="*/ 1592681 h 2661055"/>
              <a:gd name="connsiteX4077" fmla="*/ 3364421 w 3485102"/>
              <a:gd name="connsiteY4077" fmla="*/ 1597919 h 2661055"/>
              <a:gd name="connsiteX4078" fmla="*/ 3357087 w 3485102"/>
              <a:gd name="connsiteY4078" fmla="*/ 1597919 h 2661055"/>
              <a:gd name="connsiteX4079" fmla="*/ 3357087 w 3485102"/>
              <a:gd name="connsiteY4079" fmla="*/ 1599348 h 2661055"/>
              <a:gd name="connsiteX4080" fmla="*/ 3370993 w 3485102"/>
              <a:gd name="connsiteY4080" fmla="*/ 1600396 h 2661055"/>
              <a:gd name="connsiteX4081" fmla="*/ 3379184 w 3485102"/>
              <a:gd name="connsiteY4081" fmla="*/ 1600967 h 2661055"/>
              <a:gd name="connsiteX4082" fmla="*/ 3381566 w 3485102"/>
              <a:gd name="connsiteY4082" fmla="*/ 1600586 h 2661055"/>
              <a:gd name="connsiteX4083" fmla="*/ 3392710 w 3485102"/>
              <a:gd name="connsiteY4083" fmla="*/ 1597538 h 2661055"/>
              <a:gd name="connsiteX4084" fmla="*/ 3400806 w 3485102"/>
              <a:gd name="connsiteY4084" fmla="*/ 1596395 h 2661055"/>
              <a:gd name="connsiteX4085" fmla="*/ 3414427 w 3485102"/>
              <a:gd name="connsiteY4085" fmla="*/ 1597253 h 2661055"/>
              <a:gd name="connsiteX4086" fmla="*/ 3408331 w 3485102"/>
              <a:gd name="connsiteY4086" fmla="*/ 1599443 h 2661055"/>
              <a:gd name="connsiteX4087" fmla="*/ 3413760 w 3485102"/>
              <a:gd name="connsiteY4087" fmla="*/ 1600301 h 2661055"/>
              <a:gd name="connsiteX4088" fmla="*/ 3405283 w 3485102"/>
              <a:gd name="connsiteY4088" fmla="*/ 1610683 h 2661055"/>
              <a:gd name="connsiteX4089" fmla="*/ 3436620 w 3485102"/>
              <a:gd name="connsiteY4089" fmla="*/ 1613540 h 2661055"/>
              <a:gd name="connsiteX4090" fmla="*/ 3435763 w 3485102"/>
              <a:gd name="connsiteY4090" fmla="*/ 1617160 h 2661055"/>
              <a:gd name="connsiteX4091" fmla="*/ 3433382 w 3485102"/>
              <a:gd name="connsiteY4091" fmla="*/ 1619922 h 2661055"/>
              <a:gd name="connsiteX4092" fmla="*/ 3428429 w 3485102"/>
              <a:gd name="connsiteY4092" fmla="*/ 1621827 h 2661055"/>
              <a:gd name="connsiteX4093" fmla="*/ 3417951 w 3485102"/>
              <a:gd name="connsiteY4093" fmla="*/ 1623256 h 2661055"/>
              <a:gd name="connsiteX4094" fmla="*/ 3421095 w 3485102"/>
              <a:gd name="connsiteY4094" fmla="*/ 1631257 h 2661055"/>
              <a:gd name="connsiteX4095" fmla="*/ 3428333 w 3485102"/>
              <a:gd name="connsiteY4095" fmla="*/ 1633543 h 2661055"/>
              <a:gd name="connsiteX4096" fmla="*/ 3433667 w 3485102"/>
              <a:gd name="connsiteY4096" fmla="*/ 1633257 h 2661055"/>
              <a:gd name="connsiteX4097" fmla="*/ 3427666 w 3485102"/>
              <a:gd name="connsiteY4097" fmla="*/ 1636877 h 2661055"/>
              <a:gd name="connsiteX4098" fmla="*/ 3429381 w 3485102"/>
              <a:gd name="connsiteY4098" fmla="*/ 1642496 h 2661055"/>
              <a:gd name="connsiteX4099" fmla="*/ 3437858 w 3485102"/>
              <a:gd name="connsiteY4099" fmla="*/ 1640972 h 2661055"/>
              <a:gd name="connsiteX4100" fmla="*/ 3453670 w 3485102"/>
              <a:gd name="connsiteY4100" fmla="*/ 1644020 h 2661055"/>
              <a:gd name="connsiteX4101" fmla="*/ 3447669 w 3485102"/>
              <a:gd name="connsiteY4101" fmla="*/ 1644116 h 2661055"/>
              <a:gd name="connsiteX4102" fmla="*/ 3441668 w 3485102"/>
              <a:gd name="connsiteY4102" fmla="*/ 1644973 h 2661055"/>
              <a:gd name="connsiteX4103" fmla="*/ 3437763 w 3485102"/>
              <a:gd name="connsiteY4103" fmla="*/ 1645449 h 2661055"/>
              <a:gd name="connsiteX4104" fmla="*/ 3431858 w 3485102"/>
              <a:gd name="connsiteY4104" fmla="*/ 1652021 h 2661055"/>
              <a:gd name="connsiteX4105" fmla="*/ 3425476 w 3485102"/>
              <a:gd name="connsiteY4105" fmla="*/ 1646783 h 2661055"/>
              <a:gd name="connsiteX4106" fmla="*/ 3423190 w 3485102"/>
              <a:gd name="connsiteY4106" fmla="*/ 1651069 h 2661055"/>
              <a:gd name="connsiteX4107" fmla="*/ 3402045 w 3485102"/>
              <a:gd name="connsiteY4107" fmla="*/ 1652688 h 2661055"/>
              <a:gd name="connsiteX4108" fmla="*/ 3400520 w 3485102"/>
              <a:gd name="connsiteY4108" fmla="*/ 1654022 h 2661055"/>
              <a:gd name="connsiteX4109" fmla="*/ 3413855 w 3485102"/>
              <a:gd name="connsiteY4109" fmla="*/ 1656974 h 2661055"/>
              <a:gd name="connsiteX4110" fmla="*/ 3394805 w 3485102"/>
              <a:gd name="connsiteY4110" fmla="*/ 1657927 h 2661055"/>
              <a:gd name="connsiteX4111" fmla="*/ 3394139 w 3485102"/>
              <a:gd name="connsiteY4111" fmla="*/ 1668500 h 2661055"/>
              <a:gd name="connsiteX4112" fmla="*/ 3424428 w 3485102"/>
              <a:gd name="connsiteY4112" fmla="*/ 1670500 h 2661055"/>
              <a:gd name="connsiteX4113" fmla="*/ 3411283 w 3485102"/>
              <a:gd name="connsiteY4113" fmla="*/ 1719839 h 2661055"/>
              <a:gd name="connsiteX4114" fmla="*/ 3374422 w 3485102"/>
              <a:gd name="connsiteY4114" fmla="*/ 1733460 h 2661055"/>
              <a:gd name="connsiteX4115" fmla="*/ 3353943 w 3485102"/>
              <a:gd name="connsiteY4115" fmla="*/ 1751939 h 2661055"/>
              <a:gd name="connsiteX4116" fmla="*/ 3302413 w 3485102"/>
              <a:gd name="connsiteY4116" fmla="*/ 1765274 h 2661055"/>
              <a:gd name="connsiteX4117" fmla="*/ 3303365 w 3485102"/>
              <a:gd name="connsiteY4117" fmla="*/ 1765274 h 2661055"/>
              <a:gd name="connsiteX4118" fmla="*/ 3322891 w 3485102"/>
              <a:gd name="connsiteY4118" fmla="*/ 1764893 h 2661055"/>
              <a:gd name="connsiteX4119" fmla="*/ 3353181 w 3485102"/>
              <a:gd name="connsiteY4119" fmla="*/ 1762702 h 2661055"/>
              <a:gd name="connsiteX4120" fmla="*/ 3357658 w 3485102"/>
              <a:gd name="connsiteY4120" fmla="*/ 1761749 h 2661055"/>
              <a:gd name="connsiteX4121" fmla="*/ 3367754 w 3485102"/>
              <a:gd name="connsiteY4121" fmla="*/ 1768703 h 2661055"/>
              <a:gd name="connsiteX4122" fmla="*/ 3358325 w 3485102"/>
              <a:gd name="connsiteY4122" fmla="*/ 1772417 h 2661055"/>
              <a:gd name="connsiteX4123" fmla="*/ 3322225 w 3485102"/>
              <a:gd name="connsiteY4123" fmla="*/ 1775180 h 2661055"/>
              <a:gd name="connsiteX4124" fmla="*/ 3322199 w 3485102"/>
              <a:gd name="connsiteY4124" fmla="*/ 1775180 h 2661055"/>
              <a:gd name="connsiteX4125" fmla="*/ 3322320 w 3485102"/>
              <a:gd name="connsiteY4125" fmla="*/ 1775084 h 2661055"/>
              <a:gd name="connsiteX4126" fmla="*/ 3321821 w 3485102"/>
              <a:gd name="connsiteY4126" fmla="*/ 1775173 h 2661055"/>
              <a:gd name="connsiteX4127" fmla="*/ 3311747 w 3485102"/>
              <a:gd name="connsiteY4127" fmla="*/ 1774989 h 2661055"/>
              <a:gd name="connsiteX4128" fmla="*/ 3293078 w 3485102"/>
              <a:gd name="connsiteY4128" fmla="*/ 1776894 h 2661055"/>
              <a:gd name="connsiteX4129" fmla="*/ 3299460 w 3485102"/>
              <a:gd name="connsiteY4129" fmla="*/ 1778704 h 2661055"/>
              <a:gd name="connsiteX4130" fmla="*/ 3300317 w 3485102"/>
              <a:gd name="connsiteY4130" fmla="*/ 1778990 h 2661055"/>
              <a:gd name="connsiteX4131" fmla="*/ 3321821 w 3485102"/>
              <a:gd name="connsiteY4131" fmla="*/ 1775173 h 2661055"/>
              <a:gd name="connsiteX4132" fmla="*/ 3322199 w 3485102"/>
              <a:gd name="connsiteY4132" fmla="*/ 1775180 h 2661055"/>
              <a:gd name="connsiteX4133" fmla="*/ 3316033 w 3485102"/>
              <a:gd name="connsiteY4133" fmla="*/ 1780037 h 2661055"/>
              <a:gd name="connsiteX4134" fmla="*/ 3325749 w 3485102"/>
              <a:gd name="connsiteY4134" fmla="*/ 1783181 h 2661055"/>
              <a:gd name="connsiteX4135" fmla="*/ 3328130 w 3485102"/>
              <a:gd name="connsiteY4135" fmla="*/ 1783752 h 2661055"/>
              <a:gd name="connsiteX4136" fmla="*/ 3328130 w 3485102"/>
              <a:gd name="connsiteY4136" fmla="*/ 1783562 h 2661055"/>
              <a:gd name="connsiteX4137" fmla="*/ 3328416 w 3485102"/>
              <a:gd name="connsiteY4137" fmla="*/ 1783562 h 2661055"/>
              <a:gd name="connsiteX4138" fmla="*/ 3328226 w 3485102"/>
              <a:gd name="connsiteY4138" fmla="*/ 1783752 h 2661055"/>
              <a:gd name="connsiteX4139" fmla="*/ 3334036 w 3485102"/>
              <a:gd name="connsiteY4139" fmla="*/ 1785752 h 2661055"/>
              <a:gd name="connsiteX4140" fmla="*/ 3339560 w 3485102"/>
              <a:gd name="connsiteY4140" fmla="*/ 1790610 h 2661055"/>
              <a:gd name="connsiteX4141" fmla="*/ 3340703 w 3485102"/>
              <a:gd name="connsiteY4141" fmla="*/ 1800230 h 2661055"/>
              <a:gd name="connsiteX4142" fmla="*/ 3335941 w 3485102"/>
              <a:gd name="connsiteY4142" fmla="*/ 1800897 h 2661055"/>
              <a:gd name="connsiteX4143" fmla="*/ 3338227 w 3485102"/>
              <a:gd name="connsiteY4143" fmla="*/ 1794896 h 2661055"/>
              <a:gd name="connsiteX4144" fmla="*/ 3328035 w 3485102"/>
              <a:gd name="connsiteY4144" fmla="*/ 1788324 h 2661055"/>
              <a:gd name="connsiteX4145" fmla="*/ 3323368 w 3485102"/>
              <a:gd name="connsiteY4145" fmla="*/ 1786324 h 2661055"/>
              <a:gd name="connsiteX4146" fmla="*/ 3316320 w 3485102"/>
              <a:gd name="connsiteY4146" fmla="*/ 1783657 h 2661055"/>
              <a:gd name="connsiteX4147" fmla="*/ 3303080 w 3485102"/>
              <a:gd name="connsiteY4147" fmla="*/ 1782514 h 2661055"/>
              <a:gd name="connsiteX4148" fmla="*/ 3285649 w 3485102"/>
              <a:gd name="connsiteY4148" fmla="*/ 1788419 h 2661055"/>
              <a:gd name="connsiteX4149" fmla="*/ 3278124 w 3485102"/>
              <a:gd name="connsiteY4149" fmla="*/ 1785371 h 2661055"/>
              <a:gd name="connsiteX4150" fmla="*/ 3276505 w 3485102"/>
              <a:gd name="connsiteY4150" fmla="*/ 1787467 h 2661055"/>
              <a:gd name="connsiteX4151" fmla="*/ 3275266 w 3485102"/>
              <a:gd name="connsiteY4151" fmla="*/ 1791944 h 2661055"/>
              <a:gd name="connsiteX4152" fmla="*/ 3283077 w 3485102"/>
              <a:gd name="connsiteY4152" fmla="*/ 1794325 h 2661055"/>
              <a:gd name="connsiteX4153" fmla="*/ 3277457 w 3485102"/>
              <a:gd name="connsiteY4153" fmla="*/ 1796516 h 2661055"/>
              <a:gd name="connsiteX4154" fmla="*/ 3279934 w 3485102"/>
              <a:gd name="connsiteY4154" fmla="*/ 1798421 h 2661055"/>
              <a:gd name="connsiteX4155" fmla="*/ 3286887 w 3485102"/>
              <a:gd name="connsiteY4155" fmla="*/ 1806898 h 2661055"/>
              <a:gd name="connsiteX4156" fmla="*/ 3280505 w 3485102"/>
              <a:gd name="connsiteY4156" fmla="*/ 1809755 h 2661055"/>
              <a:gd name="connsiteX4157" fmla="*/ 3283268 w 3485102"/>
              <a:gd name="connsiteY4157" fmla="*/ 1812137 h 2661055"/>
              <a:gd name="connsiteX4158" fmla="*/ 3300222 w 3485102"/>
              <a:gd name="connsiteY4158" fmla="*/ 1808327 h 2661055"/>
              <a:gd name="connsiteX4159" fmla="*/ 3315462 w 3485102"/>
              <a:gd name="connsiteY4159" fmla="*/ 1806898 h 2661055"/>
              <a:gd name="connsiteX4160" fmla="*/ 3315176 w 3485102"/>
              <a:gd name="connsiteY4160" fmla="*/ 1811184 h 2661055"/>
              <a:gd name="connsiteX4161" fmla="*/ 3286316 w 3485102"/>
              <a:gd name="connsiteY4161" fmla="*/ 1814708 h 2661055"/>
              <a:gd name="connsiteX4162" fmla="*/ 3289459 w 3485102"/>
              <a:gd name="connsiteY4162" fmla="*/ 1817566 h 2661055"/>
              <a:gd name="connsiteX4163" fmla="*/ 3290126 w 3485102"/>
              <a:gd name="connsiteY4163" fmla="*/ 1818518 h 2661055"/>
              <a:gd name="connsiteX4164" fmla="*/ 3292793 w 3485102"/>
              <a:gd name="connsiteY4164" fmla="*/ 1818137 h 2661055"/>
              <a:gd name="connsiteX4165" fmla="*/ 3294031 w 3485102"/>
              <a:gd name="connsiteY4165" fmla="*/ 1820519 h 2661055"/>
              <a:gd name="connsiteX4166" fmla="*/ 3297555 w 3485102"/>
              <a:gd name="connsiteY4166" fmla="*/ 1820042 h 2661055"/>
              <a:gd name="connsiteX4167" fmla="*/ 3299937 w 3485102"/>
              <a:gd name="connsiteY4167" fmla="*/ 1823948 h 2661055"/>
              <a:gd name="connsiteX4168" fmla="*/ 3300889 w 3485102"/>
              <a:gd name="connsiteY4168" fmla="*/ 1823948 h 2661055"/>
              <a:gd name="connsiteX4169" fmla="*/ 3307937 w 3485102"/>
              <a:gd name="connsiteY4169" fmla="*/ 1821566 h 2661055"/>
              <a:gd name="connsiteX4170" fmla="*/ 3318224 w 3485102"/>
              <a:gd name="connsiteY4170" fmla="*/ 1821185 h 2661055"/>
              <a:gd name="connsiteX4171" fmla="*/ 3367469 w 3485102"/>
              <a:gd name="connsiteY4171" fmla="*/ 1812613 h 2661055"/>
              <a:gd name="connsiteX4172" fmla="*/ 3421666 w 3485102"/>
              <a:gd name="connsiteY4172" fmla="*/ 1813375 h 2661055"/>
              <a:gd name="connsiteX4173" fmla="*/ 3418237 w 3485102"/>
              <a:gd name="connsiteY4173" fmla="*/ 1817090 h 2661055"/>
              <a:gd name="connsiteX4174" fmla="*/ 3400520 w 3485102"/>
              <a:gd name="connsiteY4174" fmla="*/ 1820709 h 2661055"/>
              <a:gd name="connsiteX4175" fmla="*/ 3390710 w 3485102"/>
              <a:gd name="connsiteY4175" fmla="*/ 1818614 h 2661055"/>
              <a:gd name="connsiteX4176" fmla="*/ 3382899 w 3485102"/>
              <a:gd name="connsiteY4176" fmla="*/ 1820138 h 2661055"/>
              <a:gd name="connsiteX4177" fmla="*/ 3377470 w 3485102"/>
              <a:gd name="connsiteY4177" fmla="*/ 1819471 h 2661055"/>
              <a:gd name="connsiteX4178" fmla="*/ 3367373 w 3485102"/>
              <a:gd name="connsiteY4178" fmla="*/ 1819090 h 2661055"/>
              <a:gd name="connsiteX4179" fmla="*/ 3353086 w 3485102"/>
              <a:gd name="connsiteY4179" fmla="*/ 1820423 h 2661055"/>
              <a:gd name="connsiteX4180" fmla="*/ 3335941 w 3485102"/>
              <a:gd name="connsiteY4180" fmla="*/ 1825662 h 2661055"/>
              <a:gd name="connsiteX4181" fmla="*/ 3317558 w 3485102"/>
              <a:gd name="connsiteY4181" fmla="*/ 1827853 h 2661055"/>
              <a:gd name="connsiteX4182" fmla="*/ 3326416 w 3485102"/>
              <a:gd name="connsiteY4182" fmla="*/ 1830044 h 2661055"/>
              <a:gd name="connsiteX4183" fmla="*/ 3333845 w 3485102"/>
              <a:gd name="connsiteY4183" fmla="*/ 1830996 h 2661055"/>
              <a:gd name="connsiteX4184" fmla="*/ 3352705 w 3485102"/>
              <a:gd name="connsiteY4184" fmla="*/ 1834711 h 2661055"/>
              <a:gd name="connsiteX4185" fmla="*/ 3355086 w 3485102"/>
              <a:gd name="connsiteY4185" fmla="*/ 1835282 h 2661055"/>
              <a:gd name="connsiteX4186" fmla="*/ 3355086 w 3485102"/>
              <a:gd name="connsiteY4186" fmla="*/ 1835092 h 2661055"/>
              <a:gd name="connsiteX4187" fmla="*/ 3355372 w 3485102"/>
              <a:gd name="connsiteY4187" fmla="*/ 1835092 h 2661055"/>
              <a:gd name="connsiteX4188" fmla="*/ 3355181 w 3485102"/>
              <a:gd name="connsiteY4188" fmla="*/ 1835282 h 2661055"/>
              <a:gd name="connsiteX4189" fmla="*/ 3360991 w 3485102"/>
              <a:gd name="connsiteY4189" fmla="*/ 1837283 h 2661055"/>
              <a:gd name="connsiteX4190" fmla="*/ 3366516 w 3485102"/>
              <a:gd name="connsiteY4190" fmla="*/ 1842140 h 2661055"/>
              <a:gd name="connsiteX4191" fmla="*/ 3367659 w 3485102"/>
              <a:gd name="connsiteY4191" fmla="*/ 1851761 h 2661055"/>
              <a:gd name="connsiteX4192" fmla="*/ 3362897 w 3485102"/>
              <a:gd name="connsiteY4192" fmla="*/ 1852427 h 2661055"/>
              <a:gd name="connsiteX4193" fmla="*/ 3365183 w 3485102"/>
              <a:gd name="connsiteY4193" fmla="*/ 1846427 h 2661055"/>
              <a:gd name="connsiteX4194" fmla="*/ 3354991 w 3485102"/>
              <a:gd name="connsiteY4194" fmla="*/ 1839854 h 2661055"/>
              <a:gd name="connsiteX4195" fmla="*/ 3350419 w 3485102"/>
              <a:gd name="connsiteY4195" fmla="*/ 1837854 h 2661055"/>
              <a:gd name="connsiteX4196" fmla="*/ 3343370 w 3485102"/>
              <a:gd name="connsiteY4196" fmla="*/ 1835187 h 2661055"/>
              <a:gd name="connsiteX4197" fmla="*/ 3320034 w 3485102"/>
              <a:gd name="connsiteY4197" fmla="*/ 1834235 h 2661055"/>
              <a:gd name="connsiteX4198" fmla="*/ 3311176 w 3485102"/>
              <a:gd name="connsiteY4198" fmla="*/ 1833377 h 2661055"/>
              <a:gd name="connsiteX4199" fmla="*/ 3313557 w 3485102"/>
              <a:gd name="connsiteY4199" fmla="*/ 1832044 h 2661055"/>
              <a:gd name="connsiteX4200" fmla="*/ 3313271 w 3485102"/>
              <a:gd name="connsiteY4200" fmla="*/ 1830901 h 2661055"/>
              <a:gd name="connsiteX4201" fmla="*/ 3306604 w 3485102"/>
              <a:gd name="connsiteY4201" fmla="*/ 1830901 h 2661055"/>
              <a:gd name="connsiteX4202" fmla="*/ 3286982 w 3485102"/>
              <a:gd name="connsiteY4202" fmla="*/ 1836044 h 2661055"/>
              <a:gd name="connsiteX4203" fmla="*/ 3285458 w 3485102"/>
              <a:gd name="connsiteY4203" fmla="*/ 1838521 h 2661055"/>
              <a:gd name="connsiteX4204" fmla="*/ 3284125 w 3485102"/>
              <a:gd name="connsiteY4204" fmla="*/ 1842331 h 2661055"/>
              <a:gd name="connsiteX4205" fmla="*/ 3272790 w 3485102"/>
              <a:gd name="connsiteY4205" fmla="*/ 1839092 h 2661055"/>
              <a:gd name="connsiteX4206" fmla="*/ 3270409 w 3485102"/>
              <a:gd name="connsiteY4206" fmla="*/ 1841188 h 2661055"/>
              <a:gd name="connsiteX4207" fmla="*/ 3265265 w 3485102"/>
              <a:gd name="connsiteY4207" fmla="*/ 1844617 h 2661055"/>
              <a:gd name="connsiteX4208" fmla="*/ 3258693 w 3485102"/>
              <a:gd name="connsiteY4208" fmla="*/ 1845188 h 2661055"/>
              <a:gd name="connsiteX4209" fmla="*/ 3246596 w 3485102"/>
              <a:gd name="connsiteY4209" fmla="*/ 1847189 h 2661055"/>
              <a:gd name="connsiteX4210" fmla="*/ 3276124 w 3485102"/>
              <a:gd name="connsiteY4210" fmla="*/ 1844045 h 2661055"/>
              <a:gd name="connsiteX4211" fmla="*/ 3290507 w 3485102"/>
              <a:gd name="connsiteY4211" fmla="*/ 1843855 h 2661055"/>
              <a:gd name="connsiteX4212" fmla="*/ 3290507 w 3485102"/>
              <a:gd name="connsiteY4212" fmla="*/ 1846141 h 2661055"/>
              <a:gd name="connsiteX4213" fmla="*/ 3253931 w 3485102"/>
              <a:gd name="connsiteY4213" fmla="*/ 1860047 h 2661055"/>
              <a:gd name="connsiteX4214" fmla="*/ 3220879 w 3485102"/>
              <a:gd name="connsiteY4214" fmla="*/ 1865762 h 2661055"/>
              <a:gd name="connsiteX4215" fmla="*/ 3243263 w 3485102"/>
              <a:gd name="connsiteY4215" fmla="*/ 1864429 h 2661055"/>
              <a:gd name="connsiteX4216" fmla="*/ 3230880 w 3485102"/>
              <a:gd name="connsiteY4216" fmla="*/ 1871287 h 2661055"/>
              <a:gd name="connsiteX4217" fmla="*/ 3223260 w 3485102"/>
              <a:gd name="connsiteY4217" fmla="*/ 1878240 h 2661055"/>
              <a:gd name="connsiteX4218" fmla="*/ 3258312 w 3485102"/>
              <a:gd name="connsiteY4218" fmla="*/ 1878335 h 2661055"/>
              <a:gd name="connsiteX4219" fmla="*/ 3268504 w 3485102"/>
              <a:gd name="connsiteY4219" fmla="*/ 1877669 h 2661055"/>
              <a:gd name="connsiteX4220" fmla="*/ 3266408 w 3485102"/>
              <a:gd name="connsiteY4220" fmla="*/ 1881288 h 2661055"/>
              <a:gd name="connsiteX4221" fmla="*/ 3266313 w 3485102"/>
              <a:gd name="connsiteY4221" fmla="*/ 1881288 h 2661055"/>
              <a:gd name="connsiteX4222" fmla="*/ 3270695 w 3485102"/>
              <a:gd name="connsiteY4222" fmla="*/ 1882526 h 2661055"/>
              <a:gd name="connsiteX4223" fmla="*/ 3276981 w 3485102"/>
              <a:gd name="connsiteY4223" fmla="*/ 1885384 h 2661055"/>
              <a:gd name="connsiteX4224" fmla="*/ 3280124 w 3485102"/>
              <a:gd name="connsiteY4224" fmla="*/ 1880050 h 2661055"/>
              <a:gd name="connsiteX4225" fmla="*/ 3288221 w 3485102"/>
              <a:gd name="connsiteY4225" fmla="*/ 1878431 h 2661055"/>
              <a:gd name="connsiteX4226" fmla="*/ 3285839 w 3485102"/>
              <a:gd name="connsiteY4226" fmla="*/ 1878621 h 2661055"/>
              <a:gd name="connsiteX4227" fmla="*/ 3277553 w 3485102"/>
              <a:gd name="connsiteY4227" fmla="*/ 1877573 h 2661055"/>
              <a:gd name="connsiteX4228" fmla="*/ 3300889 w 3485102"/>
              <a:gd name="connsiteY4228" fmla="*/ 1874716 h 2661055"/>
              <a:gd name="connsiteX4229" fmla="*/ 3322891 w 3485102"/>
              <a:gd name="connsiteY4229" fmla="*/ 1870334 h 2661055"/>
              <a:gd name="connsiteX4230" fmla="*/ 3351276 w 3485102"/>
              <a:gd name="connsiteY4230" fmla="*/ 1867096 h 2661055"/>
              <a:gd name="connsiteX4231" fmla="*/ 3355467 w 3485102"/>
              <a:gd name="connsiteY4231" fmla="*/ 1867953 h 2661055"/>
              <a:gd name="connsiteX4232" fmla="*/ 3357372 w 3485102"/>
              <a:gd name="connsiteY4232" fmla="*/ 1874525 h 2661055"/>
              <a:gd name="connsiteX4233" fmla="*/ 3374231 w 3485102"/>
              <a:gd name="connsiteY4233" fmla="*/ 1874811 h 2661055"/>
              <a:gd name="connsiteX4234" fmla="*/ 3364230 w 3485102"/>
              <a:gd name="connsiteY4234" fmla="*/ 1878716 h 2661055"/>
              <a:gd name="connsiteX4235" fmla="*/ 3353657 w 3485102"/>
              <a:gd name="connsiteY4235" fmla="*/ 1880336 h 2661055"/>
              <a:gd name="connsiteX4236" fmla="*/ 3343275 w 3485102"/>
              <a:gd name="connsiteY4236" fmla="*/ 1882907 h 2661055"/>
              <a:gd name="connsiteX4237" fmla="*/ 3332798 w 3485102"/>
              <a:gd name="connsiteY4237" fmla="*/ 1884717 h 2661055"/>
              <a:gd name="connsiteX4238" fmla="*/ 3322320 w 3485102"/>
              <a:gd name="connsiteY4238" fmla="*/ 1887098 h 2661055"/>
              <a:gd name="connsiteX4239" fmla="*/ 3310985 w 3485102"/>
              <a:gd name="connsiteY4239" fmla="*/ 1887098 h 2661055"/>
              <a:gd name="connsiteX4240" fmla="*/ 3324892 w 3485102"/>
              <a:gd name="connsiteY4240" fmla="*/ 1891099 h 2661055"/>
              <a:gd name="connsiteX4241" fmla="*/ 3323368 w 3485102"/>
              <a:gd name="connsiteY4241" fmla="*/ 1892432 h 2661055"/>
              <a:gd name="connsiteX4242" fmla="*/ 3327940 w 3485102"/>
              <a:gd name="connsiteY4242" fmla="*/ 1891956 h 2661055"/>
              <a:gd name="connsiteX4243" fmla="*/ 3314224 w 3485102"/>
              <a:gd name="connsiteY4243" fmla="*/ 1894528 h 2661055"/>
              <a:gd name="connsiteX4244" fmla="*/ 3286030 w 3485102"/>
              <a:gd name="connsiteY4244" fmla="*/ 1899100 h 2661055"/>
              <a:gd name="connsiteX4245" fmla="*/ 3277172 w 3485102"/>
              <a:gd name="connsiteY4245" fmla="*/ 1901005 h 2661055"/>
              <a:gd name="connsiteX4246" fmla="*/ 3265265 w 3485102"/>
              <a:gd name="connsiteY4246" fmla="*/ 1902053 h 2661055"/>
              <a:gd name="connsiteX4247" fmla="*/ 3263456 w 3485102"/>
              <a:gd name="connsiteY4247" fmla="*/ 1904434 h 2661055"/>
              <a:gd name="connsiteX4248" fmla="*/ 3264503 w 3485102"/>
              <a:gd name="connsiteY4248" fmla="*/ 1905196 h 2661055"/>
              <a:gd name="connsiteX4249" fmla="*/ 3281648 w 3485102"/>
              <a:gd name="connsiteY4249" fmla="*/ 1901862 h 2661055"/>
              <a:gd name="connsiteX4250" fmla="*/ 3272123 w 3485102"/>
              <a:gd name="connsiteY4250" fmla="*/ 1906339 h 2661055"/>
              <a:gd name="connsiteX4251" fmla="*/ 3267266 w 3485102"/>
              <a:gd name="connsiteY4251" fmla="*/ 1907291 h 2661055"/>
              <a:gd name="connsiteX4252" fmla="*/ 3268885 w 3485102"/>
              <a:gd name="connsiteY4252" fmla="*/ 1908339 h 2661055"/>
              <a:gd name="connsiteX4253" fmla="*/ 3274600 w 3485102"/>
              <a:gd name="connsiteY4253" fmla="*/ 1910720 h 2661055"/>
              <a:gd name="connsiteX4254" fmla="*/ 3280791 w 3485102"/>
              <a:gd name="connsiteY4254" fmla="*/ 1909577 h 2661055"/>
              <a:gd name="connsiteX4255" fmla="*/ 3333464 w 3485102"/>
              <a:gd name="connsiteY4255" fmla="*/ 1900814 h 2661055"/>
              <a:gd name="connsiteX4256" fmla="*/ 3345561 w 3485102"/>
              <a:gd name="connsiteY4256" fmla="*/ 1900243 h 2661055"/>
              <a:gd name="connsiteX4257" fmla="*/ 3350705 w 3485102"/>
              <a:gd name="connsiteY4257" fmla="*/ 1902529 h 2661055"/>
              <a:gd name="connsiteX4258" fmla="*/ 3345656 w 3485102"/>
              <a:gd name="connsiteY4258" fmla="*/ 1903958 h 2661055"/>
              <a:gd name="connsiteX4259" fmla="*/ 3373946 w 3485102"/>
              <a:gd name="connsiteY4259" fmla="*/ 1900148 h 2661055"/>
              <a:gd name="connsiteX4260" fmla="*/ 3396234 w 3485102"/>
              <a:gd name="connsiteY4260" fmla="*/ 1898147 h 2661055"/>
              <a:gd name="connsiteX4261" fmla="*/ 3393853 w 3485102"/>
              <a:gd name="connsiteY4261" fmla="*/ 1901576 h 2661055"/>
              <a:gd name="connsiteX4262" fmla="*/ 3358706 w 3485102"/>
              <a:gd name="connsiteY4262" fmla="*/ 1907291 h 2661055"/>
              <a:gd name="connsiteX4263" fmla="*/ 3329845 w 3485102"/>
              <a:gd name="connsiteY4263" fmla="*/ 1909863 h 2661055"/>
              <a:gd name="connsiteX4264" fmla="*/ 3302318 w 3485102"/>
              <a:gd name="connsiteY4264" fmla="*/ 1915102 h 2661055"/>
              <a:gd name="connsiteX4265" fmla="*/ 3281648 w 3485102"/>
              <a:gd name="connsiteY4265" fmla="*/ 1915864 h 2661055"/>
              <a:gd name="connsiteX4266" fmla="*/ 3277267 w 3485102"/>
              <a:gd name="connsiteY4266" fmla="*/ 1917483 h 2661055"/>
              <a:gd name="connsiteX4267" fmla="*/ 3266218 w 3485102"/>
              <a:gd name="connsiteY4267" fmla="*/ 1921674 h 2661055"/>
              <a:gd name="connsiteX4268" fmla="*/ 3296983 w 3485102"/>
              <a:gd name="connsiteY4268" fmla="*/ 1918721 h 2661055"/>
              <a:gd name="connsiteX4269" fmla="*/ 3306413 w 3485102"/>
              <a:gd name="connsiteY4269" fmla="*/ 1915864 h 2661055"/>
              <a:gd name="connsiteX4270" fmla="*/ 3320415 w 3485102"/>
              <a:gd name="connsiteY4270" fmla="*/ 1915197 h 2661055"/>
              <a:gd name="connsiteX4271" fmla="*/ 3343370 w 3485102"/>
              <a:gd name="connsiteY4271" fmla="*/ 1911387 h 2661055"/>
              <a:gd name="connsiteX4272" fmla="*/ 3354896 w 3485102"/>
              <a:gd name="connsiteY4272" fmla="*/ 1910244 h 2661055"/>
              <a:gd name="connsiteX4273" fmla="*/ 3351943 w 3485102"/>
              <a:gd name="connsiteY4273" fmla="*/ 1912244 h 2661055"/>
              <a:gd name="connsiteX4274" fmla="*/ 3330226 w 3485102"/>
              <a:gd name="connsiteY4274" fmla="*/ 1917007 h 2661055"/>
              <a:gd name="connsiteX4275" fmla="*/ 3305556 w 3485102"/>
              <a:gd name="connsiteY4275" fmla="*/ 1921769 h 2661055"/>
              <a:gd name="connsiteX4276" fmla="*/ 3292412 w 3485102"/>
              <a:gd name="connsiteY4276" fmla="*/ 1924055 h 2661055"/>
              <a:gd name="connsiteX4277" fmla="*/ 3293745 w 3485102"/>
              <a:gd name="connsiteY4277" fmla="*/ 1921960 h 2661055"/>
              <a:gd name="connsiteX4278" fmla="*/ 3271171 w 3485102"/>
              <a:gd name="connsiteY4278" fmla="*/ 1926913 h 2661055"/>
              <a:gd name="connsiteX4279" fmla="*/ 3271838 w 3485102"/>
              <a:gd name="connsiteY4279" fmla="*/ 1927008 h 2661055"/>
              <a:gd name="connsiteX4280" fmla="*/ 3289840 w 3485102"/>
              <a:gd name="connsiteY4280" fmla="*/ 1929485 h 2661055"/>
              <a:gd name="connsiteX4281" fmla="*/ 3295174 w 3485102"/>
              <a:gd name="connsiteY4281" fmla="*/ 1929104 h 2661055"/>
              <a:gd name="connsiteX4282" fmla="*/ 3295364 w 3485102"/>
              <a:gd name="connsiteY4282" fmla="*/ 1931104 h 2661055"/>
              <a:gd name="connsiteX4283" fmla="*/ 3295460 w 3485102"/>
              <a:gd name="connsiteY4283" fmla="*/ 1931390 h 2661055"/>
              <a:gd name="connsiteX4284" fmla="*/ 3296698 w 3485102"/>
              <a:gd name="connsiteY4284" fmla="*/ 1934057 h 2661055"/>
              <a:gd name="connsiteX4285" fmla="*/ 3291269 w 3485102"/>
              <a:gd name="connsiteY4285" fmla="*/ 1937486 h 2661055"/>
              <a:gd name="connsiteX4286" fmla="*/ 3291650 w 3485102"/>
              <a:gd name="connsiteY4286" fmla="*/ 1937486 h 2661055"/>
              <a:gd name="connsiteX4287" fmla="*/ 3308223 w 3485102"/>
              <a:gd name="connsiteY4287" fmla="*/ 1934723 h 2661055"/>
              <a:gd name="connsiteX4288" fmla="*/ 3307080 w 3485102"/>
              <a:gd name="connsiteY4288" fmla="*/ 1933580 h 2661055"/>
              <a:gd name="connsiteX4289" fmla="*/ 3333179 w 3485102"/>
              <a:gd name="connsiteY4289" fmla="*/ 1927294 h 2661055"/>
              <a:gd name="connsiteX4290" fmla="*/ 3331274 w 3485102"/>
              <a:gd name="connsiteY4290" fmla="*/ 1929580 h 2661055"/>
              <a:gd name="connsiteX4291" fmla="*/ 3326892 w 3485102"/>
              <a:gd name="connsiteY4291" fmla="*/ 1930723 h 2661055"/>
              <a:gd name="connsiteX4292" fmla="*/ 3323273 w 3485102"/>
              <a:gd name="connsiteY4292" fmla="*/ 1931866 h 2661055"/>
              <a:gd name="connsiteX4293" fmla="*/ 3317558 w 3485102"/>
              <a:gd name="connsiteY4293" fmla="*/ 1934057 h 2661055"/>
              <a:gd name="connsiteX4294" fmla="*/ 3316510 w 3485102"/>
              <a:gd name="connsiteY4294" fmla="*/ 1934438 h 2661055"/>
              <a:gd name="connsiteX4295" fmla="*/ 3304889 w 3485102"/>
              <a:gd name="connsiteY4295" fmla="*/ 1940915 h 2661055"/>
              <a:gd name="connsiteX4296" fmla="*/ 3288887 w 3485102"/>
              <a:gd name="connsiteY4296" fmla="*/ 1946058 h 2661055"/>
              <a:gd name="connsiteX4297" fmla="*/ 3301746 w 3485102"/>
              <a:gd name="connsiteY4297" fmla="*/ 1947487 h 2661055"/>
              <a:gd name="connsiteX4298" fmla="*/ 3299174 w 3485102"/>
              <a:gd name="connsiteY4298" fmla="*/ 1949297 h 2661055"/>
              <a:gd name="connsiteX4299" fmla="*/ 3292888 w 3485102"/>
              <a:gd name="connsiteY4299" fmla="*/ 1950725 h 2661055"/>
              <a:gd name="connsiteX4300" fmla="*/ 3290507 w 3485102"/>
              <a:gd name="connsiteY4300" fmla="*/ 1956250 h 2661055"/>
              <a:gd name="connsiteX4301" fmla="*/ 3295936 w 3485102"/>
              <a:gd name="connsiteY4301" fmla="*/ 1960155 h 2661055"/>
              <a:gd name="connsiteX4302" fmla="*/ 3302318 w 3485102"/>
              <a:gd name="connsiteY4302" fmla="*/ 1962822 h 2661055"/>
              <a:gd name="connsiteX4303" fmla="*/ 3297174 w 3485102"/>
              <a:gd name="connsiteY4303" fmla="*/ 1967299 h 2661055"/>
              <a:gd name="connsiteX4304" fmla="*/ 3292602 w 3485102"/>
              <a:gd name="connsiteY4304" fmla="*/ 1968918 h 2661055"/>
              <a:gd name="connsiteX4305" fmla="*/ 3281839 w 3485102"/>
              <a:gd name="connsiteY4305" fmla="*/ 1966537 h 2661055"/>
              <a:gd name="connsiteX4306" fmla="*/ 3263360 w 3485102"/>
              <a:gd name="connsiteY4306" fmla="*/ 1964727 h 2661055"/>
              <a:gd name="connsiteX4307" fmla="*/ 3257360 w 3485102"/>
              <a:gd name="connsiteY4307" fmla="*/ 1964822 h 2661055"/>
              <a:gd name="connsiteX4308" fmla="*/ 3254978 w 3485102"/>
              <a:gd name="connsiteY4308" fmla="*/ 1965299 h 2661055"/>
              <a:gd name="connsiteX4309" fmla="*/ 3244977 w 3485102"/>
              <a:gd name="connsiteY4309" fmla="*/ 1968347 h 2661055"/>
              <a:gd name="connsiteX4310" fmla="*/ 3236786 w 3485102"/>
              <a:gd name="connsiteY4310" fmla="*/ 1968347 h 2661055"/>
              <a:gd name="connsiteX4311" fmla="*/ 3235928 w 3485102"/>
              <a:gd name="connsiteY4311" fmla="*/ 1968728 h 2661055"/>
              <a:gd name="connsiteX4312" fmla="*/ 3227832 w 3485102"/>
              <a:gd name="connsiteY4312" fmla="*/ 1971109 h 2661055"/>
              <a:gd name="connsiteX4313" fmla="*/ 3206115 w 3485102"/>
              <a:gd name="connsiteY4313" fmla="*/ 1977014 h 2661055"/>
              <a:gd name="connsiteX4314" fmla="*/ 3203829 w 3485102"/>
              <a:gd name="connsiteY4314" fmla="*/ 1977872 h 2661055"/>
              <a:gd name="connsiteX4315" fmla="*/ 3209830 w 3485102"/>
              <a:gd name="connsiteY4315" fmla="*/ 1977110 h 2661055"/>
              <a:gd name="connsiteX4316" fmla="*/ 3213638 w 3485102"/>
              <a:gd name="connsiteY4316" fmla="*/ 1980156 h 2661055"/>
              <a:gd name="connsiteX4317" fmla="*/ 3202591 w 3485102"/>
              <a:gd name="connsiteY4317" fmla="*/ 1981586 h 2661055"/>
              <a:gd name="connsiteX4318" fmla="*/ 3194209 w 3485102"/>
              <a:gd name="connsiteY4318" fmla="*/ 1984253 h 2661055"/>
              <a:gd name="connsiteX4319" fmla="*/ 3206591 w 3485102"/>
              <a:gd name="connsiteY4319" fmla="*/ 1984253 h 2661055"/>
              <a:gd name="connsiteX4320" fmla="*/ 3215640 w 3485102"/>
              <a:gd name="connsiteY4320" fmla="*/ 1982634 h 2661055"/>
              <a:gd name="connsiteX4321" fmla="*/ 3215769 w 3485102"/>
              <a:gd name="connsiteY4321" fmla="*/ 1981395 h 2661055"/>
              <a:gd name="connsiteX4322" fmla="*/ 3233452 w 3485102"/>
              <a:gd name="connsiteY4322" fmla="*/ 1980729 h 2661055"/>
              <a:gd name="connsiteX4323" fmla="*/ 3238405 w 3485102"/>
              <a:gd name="connsiteY4323" fmla="*/ 1980253 h 2661055"/>
              <a:gd name="connsiteX4324" fmla="*/ 3247739 w 3485102"/>
              <a:gd name="connsiteY4324" fmla="*/ 1980824 h 2661055"/>
              <a:gd name="connsiteX4325" fmla="*/ 3257836 w 3485102"/>
              <a:gd name="connsiteY4325" fmla="*/ 1978157 h 2661055"/>
              <a:gd name="connsiteX4326" fmla="*/ 3293840 w 3485102"/>
              <a:gd name="connsiteY4326" fmla="*/ 1971776 h 2661055"/>
              <a:gd name="connsiteX4327" fmla="*/ 3299841 w 3485102"/>
              <a:gd name="connsiteY4327" fmla="*/ 1971014 h 2661055"/>
              <a:gd name="connsiteX4328" fmla="*/ 3292316 w 3485102"/>
              <a:gd name="connsiteY4328" fmla="*/ 1977110 h 2661055"/>
              <a:gd name="connsiteX4329" fmla="*/ 3290030 w 3485102"/>
              <a:gd name="connsiteY4329" fmla="*/ 1977681 h 2661055"/>
              <a:gd name="connsiteX4330" fmla="*/ 3298698 w 3485102"/>
              <a:gd name="connsiteY4330" fmla="*/ 1979015 h 2661055"/>
              <a:gd name="connsiteX4331" fmla="*/ 3317351 w 3485102"/>
              <a:gd name="connsiteY4331" fmla="*/ 1981508 h 2661055"/>
              <a:gd name="connsiteX4332" fmla="*/ 3317177 w 3485102"/>
              <a:gd name="connsiteY4332" fmla="*/ 1982729 h 2661055"/>
              <a:gd name="connsiteX4333" fmla="*/ 3318510 w 3485102"/>
              <a:gd name="connsiteY4333" fmla="*/ 1983110 h 2661055"/>
              <a:gd name="connsiteX4334" fmla="*/ 3319563 w 3485102"/>
              <a:gd name="connsiteY4334" fmla="*/ 1981783 h 2661055"/>
              <a:gd name="connsiteX4335" fmla="*/ 3322320 w 3485102"/>
              <a:gd name="connsiteY4335" fmla="*/ 1983206 h 2661055"/>
              <a:gd name="connsiteX4336" fmla="*/ 3323558 w 3485102"/>
              <a:gd name="connsiteY4336" fmla="*/ 1985873 h 2661055"/>
              <a:gd name="connsiteX4337" fmla="*/ 3315272 w 3485102"/>
              <a:gd name="connsiteY4337" fmla="*/ 1991111 h 2661055"/>
              <a:gd name="connsiteX4338" fmla="*/ 3293364 w 3485102"/>
              <a:gd name="connsiteY4338" fmla="*/ 1991111 h 2661055"/>
              <a:gd name="connsiteX4339" fmla="*/ 3302127 w 3485102"/>
              <a:gd name="connsiteY4339" fmla="*/ 1991969 h 2661055"/>
              <a:gd name="connsiteX4340" fmla="*/ 3310509 w 3485102"/>
              <a:gd name="connsiteY4340" fmla="*/ 1994064 h 2661055"/>
              <a:gd name="connsiteX4341" fmla="*/ 3307556 w 3485102"/>
              <a:gd name="connsiteY4341" fmla="*/ 1995493 h 2661055"/>
              <a:gd name="connsiteX4342" fmla="*/ 3283839 w 3485102"/>
              <a:gd name="connsiteY4342" fmla="*/ 1996826 h 2661055"/>
              <a:gd name="connsiteX4343" fmla="*/ 3272981 w 3485102"/>
              <a:gd name="connsiteY4343" fmla="*/ 1995207 h 2661055"/>
              <a:gd name="connsiteX4344" fmla="*/ 3261455 w 3485102"/>
              <a:gd name="connsiteY4344" fmla="*/ 1996160 h 2661055"/>
              <a:gd name="connsiteX4345" fmla="*/ 3246691 w 3485102"/>
              <a:gd name="connsiteY4345" fmla="*/ 1999208 h 2661055"/>
              <a:gd name="connsiteX4346" fmla="*/ 3202496 w 3485102"/>
              <a:gd name="connsiteY4346" fmla="*/ 2001113 h 2661055"/>
              <a:gd name="connsiteX4347" fmla="*/ 3187160 w 3485102"/>
              <a:gd name="connsiteY4347" fmla="*/ 2006732 h 2661055"/>
              <a:gd name="connsiteX4348" fmla="*/ 3176588 w 3485102"/>
              <a:gd name="connsiteY4348" fmla="*/ 2009876 h 2661055"/>
              <a:gd name="connsiteX4349" fmla="*/ 3164205 w 3485102"/>
              <a:gd name="connsiteY4349" fmla="*/ 2012638 h 2661055"/>
              <a:gd name="connsiteX4350" fmla="*/ 3151823 w 3485102"/>
              <a:gd name="connsiteY4350" fmla="*/ 2015305 h 2661055"/>
              <a:gd name="connsiteX4351" fmla="*/ 3140678 w 3485102"/>
              <a:gd name="connsiteY4351" fmla="*/ 2018639 h 2661055"/>
              <a:gd name="connsiteX4352" fmla="*/ 3130106 w 3485102"/>
              <a:gd name="connsiteY4352" fmla="*/ 2021687 h 2661055"/>
              <a:gd name="connsiteX4353" fmla="*/ 3107722 w 3485102"/>
              <a:gd name="connsiteY4353" fmla="*/ 2027021 h 2661055"/>
              <a:gd name="connsiteX4354" fmla="*/ 3097625 w 3485102"/>
              <a:gd name="connsiteY4354" fmla="*/ 2028259 h 2661055"/>
              <a:gd name="connsiteX4355" fmla="*/ 3095625 w 3485102"/>
              <a:gd name="connsiteY4355" fmla="*/ 2027116 h 2661055"/>
              <a:gd name="connsiteX4356" fmla="*/ 3093053 w 3485102"/>
              <a:gd name="connsiteY4356" fmla="*/ 2028068 h 2661055"/>
              <a:gd name="connsiteX4357" fmla="*/ 3077051 w 3485102"/>
              <a:gd name="connsiteY4357" fmla="*/ 2035403 h 2661055"/>
              <a:gd name="connsiteX4358" fmla="*/ 3072479 w 3485102"/>
              <a:gd name="connsiteY4358" fmla="*/ 2034736 h 2661055"/>
              <a:gd name="connsiteX4359" fmla="*/ 3074194 w 3485102"/>
              <a:gd name="connsiteY4359" fmla="*/ 2032355 h 2661055"/>
              <a:gd name="connsiteX4360" fmla="*/ 3074956 w 3485102"/>
              <a:gd name="connsiteY4360" fmla="*/ 2031974 h 2661055"/>
              <a:gd name="connsiteX4361" fmla="*/ 3074575 w 3485102"/>
              <a:gd name="connsiteY4361" fmla="*/ 2031974 h 2661055"/>
              <a:gd name="connsiteX4362" fmla="*/ 3068383 w 3485102"/>
              <a:gd name="connsiteY4362" fmla="*/ 2033498 h 2661055"/>
              <a:gd name="connsiteX4363" fmla="*/ 3066288 w 3485102"/>
              <a:gd name="connsiteY4363" fmla="*/ 2034355 h 2661055"/>
              <a:gd name="connsiteX4364" fmla="*/ 3066764 w 3485102"/>
              <a:gd name="connsiteY4364" fmla="*/ 2034355 h 2661055"/>
              <a:gd name="connsiteX4365" fmla="*/ 3068574 w 3485102"/>
              <a:gd name="connsiteY4365" fmla="*/ 2035784 h 2661055"/>
              <a:gd name="connsiteX4366" fmla="*/ 3064955 w 3485102"/>
              <a:gd name="connsiteY4366" fmla="*/ 2038927 h 2661055"/>
              <a:gd name="connsiteX4367" fmla="*/ 3057811 w 3485102"/>
              <a:gd name="connsiteY4367" fmla="*/ 2041118 h 2661055"/>
              <a:gd name="connsiteX4368" fmla="*/ 3056287 w 3485102"/>
              <a:gd name="connsiteY4368" fmla="*/ 2041880 h 2661055"/>
              <a:gd name="connsiteX4369" fmla="*/ 3045714 w 3485102"/>
              <a:gd name="connsiteY4369" fmla="*/ 2043785 h 2661055"/>
              <a:gd name="connsiteX4370" fmla="*/ 3037332 w 3485102"/>
              <a:gd name="connsiteY4370" fmla="*/ 2048452 h 2661055"/>
              <a:gd name="connsiteX4371" fmla="*/ 3034475 w 3485102"/>
              <a:gd name="connsiteY4371" fmla="*/ 2052643 h 2661055"/>
              <a:gd name="connsiteX4372" fmla="*/ 2998661 w 3485102"/>
              <a:gd name="connsiteY4372" fmla="*/ 2068645 h 2661055"/>
              <a:gd name="connsiteX4373" fmla="*/ 2996089 w 3485102"/>
              <a:gd name="connsiteY4373" fmla="*/ 2069788 h 2661055"/>
              <a:gd name="connsiteX4374" fmla="*/ 2973515 w 3485102"/>
              <a:gd name="connsiteY4374" fmla="*/ 2080837 h 2661055"/>
              <a:gd name="connsiteX4375" fmla="*/ 2966752 w 3485102"/>
              <a:gd name="connsiteY4375" fmla="*/ 2085409 h 2661055"/>
              <a:gd name="connsiteX4376" fmla="*/ 2955893 w 3485102"/>
              <a:gd name="connsiteY4376" fmla="*/ 2093505 h 2661055"/>
              <a:gd name="connsiteX4377" fmla="*/ 2978277 w 3485102"/>
              <a:gd name="connsiteY4377" fmla="*/ 2087314 h 2661055"/>
              <a:gd name="connsiteX4378" fmla="*/ 2991422 w 3485102"/>
              <a:gd name="connsiteY4378" fmla="*/ 2082647 h 2661055"/>
              <a:gd name="connsiteX4379" fmla="*/ 2995041 w 3485102"/>
              <a:gd name="connsiteY4379" fmla="*/ 2081789 h 2661055"/>
              <a:gd name="connsiteX4380" fmla="*/ 3028093 w 3485102"/>
              <a:gd name="connsiteY4380" fmla="*/ 2071312 h 2661055"/>
              <a:gd name="connsiteX4381" fmla="*/ 3037427 w 3485102"/>
              <a:gd name="connsiteY4381" fmla="*/ 2070264 h 2661055"/>
              <a:gd name="connsiteX4382" fmla="*/ 3052287 w 3485102"/>
              <a:gd name="connsiteY4382" fmla="*/ 2063597 h 2661055"/>
              <a:gd name="connsiteX4383" fmla="*/ 3079909 w 3485102"/>
              <a:gd name="connsiteY4383" fmla="*/ 2054548 h 2661055"/>
              <a:gd name="connsiteX4384" fmla="*/ 3096482 w 3485102"/>
              <a:gd name="connsiteY4384" fmla="*/ 2050833 h 2661055"/>
              <a:gd name="connsiteX4385" fmla="*/ 3090767 w 3485102"/>
              <a:gd name="connsiteY4385" fmla="*/ 2056929 h 2661055"/>
              <a:gd name="connsiteX4386" fmla="*/ 3098768 w 3485102"/>
              <a:gd name="connsiteY4386" fmla="*/ 2056548 h 2661055"/>
              <a:gd name="connsiteX4387" fmla="*/ 3098006 w 3485102"/>
              <a:gd name="connsiteY4387" fmla="*/ 2062454 h 2661055"/>
              <a:gd name="connsiteX4388" fmla="*/ 3093530 w 3485102"/>
              <a:gd name="connsiteY4388" fmla="*/ 2060358 h 2661055"/>
              <a:gd name="connsiteX4389" fmla="*/ 3092006 w 3485102"/>
              <a:gd name="connsiteY4389" fmla="*/ 2061025 h 2661055"/>
              <a:gd name="connsiteX4390" fmla="*/ 3078575 w 3485102"/>
              <a:gd name="connsiteY4390" fmla="*/ 2071883 h 2661055"/>
              <a:gd name="connsiteX4391" fmla="*/ 3044571 w 3485102"/>
              <a:gd name="connsiteY4391" fmla="*/ 2082551 h 2661055"/>
              <a:gd name="connsiteX4392" fmla="*/ 3039618 w 3485102"/>
              <a:gd name="connsiteY4392" fmla="*/ 2080837 h 2661055"/>
              <a:gd name="connsiteX4393" fmla="*/ 3023902 w 3485102"/>
              <a:gd name="connsiteY4393" fmla="*/ 2084647 h 2661055"/>
              <a:gd name="connsiteX4394" fmla="*/ 3015234 w 3485102"/>
              <a:gd name="connsiteY4394" fmla="*/ 2089790 h 2661055"/>
              <a:gd name="connsiteX4395" fmla="*/ 3006090 w 3485102"/>
              <a:gd name="connsiteY4395" fmla="*/ 2095220 h 2661055"/>
              <a:gd name="connsiteX4396" fmla="*/ 3014472 w 3485102"/>
              <a:gd name="connsiteY4396" fmla="*/ 2093600 h 2661055"/>
              <a:gd name="connsiteX4397" fmla="*/ 3003518 w 3485102"/>
              <a:gd name="connsiteY4397" fmla="*/ 2098839 h 2661055"/>
              <a:gd name="connsiteX4398" fmla="*/ 2999804 w 3485102"/>
              <a:gd name="connsiteY4398" fmla="*/ 2097410 h 2661055"/>
              <a:gd name="connsiteX4399" fmla="*/ 2991898 w 3485102"/>
              <a:gd name="connsiteY4399" fmla="*/ 2100173 h 2661055"/>
              <a:gd name="connsiteX4400" fmla="*/ 2991517 w 3485102"/>
              <a:gd name="connsiteY4400" fmla="*/ 2101411 h 2661055"/>
              <a:gd name="connsiteX4401" fmla="*/ 2982373 w 3485102"/>
              <a:gd name="connsiteY4401" fmla="*/ 2104364 h 2661055"/>
              <a:gd name="connsiteX4402" fmla="*/ 2983421 w 3485102"/>
              <a:gd name="connsiteY4402" fmla="*/ 2103125 h 2661055"/>
              <a:gd name="connsiteX4403" fmla="*/ 2962370 w 3485102"/>
              <a:gd name="connsiteY4403" fmla="*/ 2110650 h 2661055"/>
              <a:gd name="connsiteX4404" fmla="*/ 2922080 w 3485102"/>
              <a:gd name="connsiteY4404" fmla="*/ 2126176 h 2661055"/>
              <a:gd name="connsiteX4405" fmla="*/ 2865215 w 3485102"/>
              <a:gd name="connsiteY4405" fmla="*/ 2148083 h 2661055"/>
              <a:gd name="connsiteX4406" fmla="*/ 2853881 w 3485102"/>
              <a:gd name="connsiteY4406" fmla="*/ 2154560 h 2661055"/>
              <a:gd name="connsiteX4407" fmla="*/ 2849118 w 3485102"/>
              <a:gd name="connsiteY4407" fmla="*/ 2157323 h 2661055"/>
              <a:gd name="connsiteX4408" fmla="*/ 2837879 w 3485102"/>
              <a:gd name="connsiteY4408" fmla="*/ 2163609 h 2661055"/>
              <a:gd name="connsiteX4409" fmla="*/ 2827973 w 3485102"/>
              <a:gd name="connsiteY4409" fmla="*/ 2168657 h 2661055"/>
              <a:gd name="connsiteX4410" fmla="*/ 2776347 w 3485102"/>
              <a:gd name="connsiteY4410" fmla="*/ 2190946 h 2661055"/>
              <a:gd name="connsiteX4411" fmla="*/ 2761393 w 3485102"/>
              <a:gd name="connsiteY4411" fmla="*/ 2198756 h 2661055"/>
              <a:gd name="connsiteX4412" fmla="*/ 2731961 w 3485102"/>
              <a:gd name="connsiteY4412" fmla="*/ 2213330 h 2661055"/>
              <a:gd name="connsiteX4413" fmla="*/ 2727008 w 3485102"/>
              <a:gd name="connsiteY4413" fmla="*/ 2217140 h 2661055"/>
              <a:gd name="connsiteX4414" fmla="*/ 2729389 w 3485102"/>
              <a:gd name="connsiteY4414" fmla="*/ 2218568 h 2661055"/>
              <a:gd name="connsiteX4415" fmla="*/ 2722626 w 3485102"/>
              <a:gd name="connsiteY4415" fmla="*/ 2220473 h 2661055"/>
              <a:gd name="connsiteX4416" fmla="*/ 2711101 w 3485102"/>
              <a:gd name="connsiteY4416" fmla="*/ 2224474 h 2661055"/>
              <a:gd name="connsiteX4417" fmla="*/ 2696337 w 3485102"/>
              <a:gd name="connsiteY4417" fmla="*/ 2235523 h 2661055"/>
              <a:gd name="connsiteX4418" fmla="*/ 2671477 w 3485102"/>
              <a:gd name="connsiteY4418" fmla="*/ 2248572 h 2661055"/>
              <a:gd name="connsiteX4419" fmla="*/ 2644426 w 3485102"/>
              <a:gd name="connsiteY4419" fmla="*/ 2263431 h 2661055"/>
              <a:gd name="connsiteX4420" fmla="*/ 2640521 w 3485102"/>
              <a:gd name="connsiteY4420" fmla="*/ 2265908 h 2661055"/>
              <a:gd name="connsiteX4421" fmla="*/ 2626995 w 3485102"/>
              <a:gd name="connsiteY4421" fmla="*/ 2274194 h 2661055"/>
              <a:gd name="connsiteX4422" fmla="*/ 2571369 w 3485102"/>
              <a:gd name="connsiteY4422" fmla="*/ 2349728 h 2661055"/>
              <a:gd name="connsiteX4423" fmla="*/ 2556034 w 3485102"/>
              <a:gd name="connsiteY4423" fmla="*/ 2356871 h 2661055"/>
              <a:gd name="connsiteX4424" fmla="*/ 2552510 w 3485102"/>
              <a:gd name="connsiteY4424" fmla="*/ 2357348 h 2661055"/>
              <a:gd name="connsiteX4425" fmla="*/ 2546128 w 3485102"/>
              <a:gd name="connsiteY4425" fmla="*/ 2357252 h 2661055"/>
              <a:gd name="connsiteX4426" fmla="*/ 2544223 w 3485102"/>
              <a:gd name="connsiteY4426" fmla="*/ 2358681 h 2661055"/>
              <a:gd name="connsiteX4427" fmla="*/ 2543937 w 3485102"/>
              <a:gd name="connsiteY4427" fmla="*/ 2358300 h 2661055"/>
              <a:gd name="connsiteX4428" fmla="*/ 2542889 w 3485102"/>
              <a:gd name="connsiteY4428" fmla="*/ 2358872 h 2661055"/>
              <a:gd name="connsiteX4429" fmla="*/ 2504599 w 3485102"/>
              <a:gd name="connsiteY4429" fmla="*/ 2380684 h 2661055"/>
              <a:gd name="connsiteX4430" fmla="*/ 2481548 w 3485102"/>
              <a:gd name="connsiteY4430" fmla="*/ 2393257 h 2661055"/>
              <a:gd name="connsiteX4431" fmla="*/ 2457069 w 3485102"/>
              <a:gd name="connsiteY4431" fmla="*/ 2410592 h 2661055"/>
              <a:gd name="connsiteX4432" fmla="*/ 2437829 w 3485102"/>
              <a:gd name="connsiteY4432" fmla="*/ 2425642 h 2661055"/>
              <a:gd name="connsiteX4433" fmla="*/ 2408396 w 3485102"/>
              <a:gd name="connsiteY4433" fmla="*/ 2448883 h 2661055"/>
              <a:gd name="connsiteX4434" fmla="*/ 2379155 w 3485102"/>
              <a:gd name="connsiteY4434" fmla="*/ 2469076 h 2661055"/>
              <a:gd name="connsiteX4435" fmla="*/ 2362391 w 3485102"/>
              <a:gd name="connsiteY4435" fmla="*/ 2479458 h 2661055"/>
              <a:gd name="connsiteX4436" fmla="*/ 2325434 w 3485102"/>
              <a:gd name="connsiteY4436" fmla="*/ 2497746 h 2661055"/>
              <a:gd name="connsiteX4437" fmla="*/ 2320957 w 3485102"/>
              <a:gd name="connsiteY4437" fmla="*/ 2498984 h 2661055"/>
              <a:gd name="connsiteX4438" fmla="*/ 2294192 w 3485102"/>
              <a:gd name="connsiteY4438" fmla="*/ 2507081 h 2661055"/>
              <a:gd name="connsiteX4439" fmla="*/ 2267998 w 3485102"/>
              <a:gd name="connsiteY4439" fmla="*/ 2514034 h 2661055"/>
              <a:gd name="connsiteX4440" fmla="*/ 2255234 w 3485102"/>
              <a:gd name="connsiteY4440" fmla="*/ 2514034 h 2661055"/>
              <a:gd name="connsiteX4441" fmla="*/ 2253139 w 3485102"/>
              <a:gd name="connsiteY4441" fmla="*/ 2516415 h 2661055"/>
              <a:gd name="connsiteX4442" fmla="*/ 2243804 w 3485102"/>
              <a:gd name="connsiteY4442" fmla="*/ 2528226 h 2661055"/>
              <a:gd name="connsiteX4443" fmla="*/ 2230184 w 3485102"/>
              <a:gd name="connsiteY4443" fmla="*/ 2544038 h 2661055"/>
              <a:gd name="connsiteX4444" fmla="*/ 2228755 w 3485102"/>
              <a:gd name="connsiteY4444" fmla="*/ 2546133 h 2661055"/>
              <a:gd name="connsiteX4445" fmla="*/ 2203418 w 3485102"/>
              <a:gd name="connsiteY4445" fmla="*/ 2574518 h 2661055"/>
              <a:gd name="connsiteX4446" fmla="*/ 2200847 w 3485102"/>
              <a:gd name="connsiteY4446" fmla="*/ 2576137 h 2661055"/>
              <a:gd name="connsiteX4447" fmla="*/ 2203228 w 3485102"/>
              <a:gd name="connsiteY4447" fmla="*/ 2571184 h 2661055"/>
              <a:gd name="connsiteX4448" fmla="*/ 2233803 w 3485102"/>
              <a:gd name="connsiteY4448" fmla="*/ 2533560 h 2661055"/>
              <a:gd name="connsiteX4449" fmla="*/ 2250567 w 3485102"/>
              <a:gd name="connsiteY4449" fmla="*/ 2513081 h 2661055"/>
              <a:gd name="connsiteX4450" fmla="*/ 2243519 w 3485102"/>
              <a:gd name="connsiteY4450" fmla="*/ 2512891 h 2661055"/>
              <a:gd name="connsiteX4451" fmla="*/ 2237327 w 3485102"/>
              <a:gd name="connsiteY4451" fmla="*/ 2517653 h 2661055"/>
              <a:gd name="connsiteX4452" fmla="*/ 2240090 w 3485102"/>
              <a:gd name="connsiteY4452" fmla="*/ 2512986 h 2661055"/>
              <a:gd name="connsiteX4453" fmla="*/ 2238566 w 3485102"/>
              <a:gd name="connsiteY4453" fmla="*/ 2512986 h 2661055"/>
              <a:gd name="connsiteX4454" fmla="*/ 2233994 w 3485102"/>
              <a:gd name="connsiteY4454" fmla="*/ 2519273 h 2661055"/>
              <a:gd name="connsiteX4455" fmla="*/ 2237137 w 3485102"/>
              <a:gd name="connsiteY4455" fmla="*/ 2517558 h 2661055"/>
              <a:gd name="connsiteX4456" fmla="*/ 2237327 w 3485102"/>
              <a:gd name="connsiteY4456" fmla="*/ 2517558 h 2661055"/>
              <a:gd name="connsiteX4457" fmla="*/ 2237232 w 3485102"/>
              <a:gd name="connsiteY4457" fmla="*/ 2517749 h 2661055"/>
              <a:gd name="connsiteX4458" fmla="*/ 2233994 w 3485102"/>
              <a:gd name="connsiteY4458" fmla="*/ 2519368 h 2661055"/>
              <a:gd name="connsiteX4459" fmla="*/ 2233803 w 3485102"/>
              <a:gd name="connsiteY4459" fmla="*/ 2519368 h 2661055"/>
              <a:gd name="connsiteX4460" fmla="*/ 2230565 w 3485102"/>
              <a:gd name="connsiteY4460" fmla="*/ 2523940 h 2661055"/>
              <a:gd name="connsiteX4461" fmla="*/ 2223230 w 3485102"/>
              <a:gd name="connsiteY4461" fmla="*/ 2530798 h 2661055"/>
              <a:gd name="connsiteX4462" fmla="*/ 2205323 w 3485102"/>
              <a:gd name="connsiteY4462" fmla="*/ 2553277 h 2661055"/>
              <a:gd name="connsiteX4463" fmla="*/ 2199227 w 3485102"/>
              <a:gd name="connsiteY4463" fmla="*/ 2563088 h 2661055"/>
              <a:gd name="connsiteX4464" fmla="*/ 2194751 w 3485102"/>
              <a:gd name="connsiteY4464" fmla="*/ 2567660 h 2661055"/>
              <a:gd name="connsiteX4465" fmla="*/ 2198942 w 3485102"/>
              <a:gd name="connsiteY4465" fmla="*/ 2565945 h 2661055"/>
              <a:gd name="connsiteX4466" fmla="*/ 2194941 w 3485102"/>
              <a:gd name="connsiteY4466" fmla="*/ 2567945 h 2661055"/>
              <a:gd name="connsiteX4467" fmla="*/ 2188083 w 3485102"/>
              <a:gd name="connsiteY4467" fmla="*/ 2574232 h 2661055"/>
              <a:gd name="connsiteX4468" fmla="*/ 2180844 w 3485102"/>
              <a:gd name="connsiteY4468" fmla="*/ 2582995 h 2661055"/>
              <a:gd name="connsiteX4469" fmla="*/ 2175605 w 3485102"/>
              <a:gd name="connsiteY4469" fmla="*/ 2581662 h 2661055"/>
              <a:gd name="connsiteX4470" fmla="*/ 2187512 w 3485102"/>
              <a:gd name="connsiteY4470" fmla="*/ 2562612 h 2661055"/>
              <a:gd name="connsiteX4471" fmla="*/ 2209610 w 3485102"/>
              <a:gd name="connsiteY4471" fmla="*/ 2533274 h 2661055"/>
              <a:gd name="connsiteX4472" fmla="*/ 2210657 w 3485102"/>
              <a:gd name="connsiteY4472" fmla="*/ 2529941 h 2661055"/>
              <a:gd name="connsiteX4473" fmla="*/ 2203990 w 3485102"/>
              <a:gd name="connsiteY4473" fmla="*/ 2536322 h 2661055"/>
              <a:gd name="connsiteX4474" fmla="*/ 2204561 w 3485102"/>
              <a:gd name="connsiteY4474" fmla="*/ 2529274 h 2661055"/>
              <a:gd name="connsiteX4475" fmla="*/ 2203037 w 3485102"/>
              <a:gd name="connsiteY4475" fmla="*/ 2529274 h 2661055"/>
              <a:gd name="connsiteX4476" fmla="*/ 2192369 w 3485102"/>
              <a:gd name="connsiteY4476" fmla="*/ 2533084 h 2661055"/>
              <a:gd name="connsiteX4477" fmla="*/ 2175320 w 3485102"/>
              <a:gd name="connsiteY4477" fmla="*/ 2556230 h 2661055"/>
              <a:gd name="connsiteX4478" fmla="*/ 2174558 w 3485102"/>
              <a:gd name="connsiteY4478" fmla="*/ 2559182 h 2661055"/>
              <a:gd name="connsiteX4479" fmla="*/ 2183416 w 3485102"/>
              <a:gd name="connsiteY4479" fmla="*/ 2551467 h 2661055"/>
              <a:gd name="connsiteX4480" fmla="*/ 2181416 w 3485102"/>
              <a:gd name="connsiteY4480" fmla="*/ 2560040 h 2661055"/>
              <a:gd name="connsiteX4481" fmla="*/ 2186273 w 3485102"/>
              <a:gd name="connsiteY4481" fmla="*/ 2555468 h 2661055"/>
              <a:gd name="connsiteX4482" fmla="*/ 2197227 w 3485102"/>
              <a:gd name="connsiteY4482" fmla="*/ 2541275 h 2661055"/>
              <a:gd name="connsiteX4483" fmla="*/ 2203895 w 3485102"/>
              <a:gd name="connsiteY4483" fmla="*/ 2536322 h 2661055"/>
              <a:gd name="connsiteX4484" fmla="*/ 2183035 w 3485102"/>
              <a:gd name="connsiteY4484" fmla="*/ 2564421 h 2661055"/>
              <a:gd name="connsiteX4485" fmla="*/ 2178939 w 3485102"/>
              <a:gd name="connsiteY4485" fmla="*/ 2567088 h 2661055"/>
              <a:gd name="connsiteX4486" fmla="*/ 2178558 w 3485102"/>
              <a:gd name="connsiteY4486" fmla="*/ 2565659 h 2661055"/>
              <a:gd name="connsiteX4487" fmla="*/ 2180844 w 3485102"/>
              <a:gd name="connsiteY4487" fmla="*/ 2560516 h 2661055"/>
              <a:gd name="connsiteX4488" fmla="*/ 2178463 w 3485102"/>
              <a:gd name="connsiteY4488" fmla="*/ 2565564 h 2661055"/>
              <a:gd name="connsiteX4489" fmla="*/ 2173319 w 3485102"/>
              <a:gd name="connsiteY4489" fmla="*/ 2573184 h 2661055"/>
              <a:gd name="connsiteX4490" fmla="*/ 2176272 w 3485102"/>
              <a:gd name="connsiteY4490" fmla="*/ 2571660 h 2661055"/>
              <a:gd name="connsiteX4491" fmla="*/ 2161794 w 3485102"/>
              <a:gd name="connsiteY4491" fmla="*/ 2590996 h 2661055"/>
              <a:gd name="connsiteX4492" fmla="*/ 2162461 w 3485102"/>
              <a:gd name="connsiteY4492" fmla="*/ 2588996 h 2661055"/>
              <a:gd name="connsiteX4493" fmla="*/ 2158556 w 3485102"/>
              <a:gd name="connsiteY4493" fmla="*/ 2591948 h 2661055"/>
              <a:gd name="connsiteX4494" fmla="*/ 2152555 w 3485102"/>
              <a:gd name="connsiteY4494" fmla="*/ 2600521 h 2661055"/>
              <a:gd name="connsiteX4495" fmla="*/ 2144363 w 3485102"/>
              <a:gd name="connsiteY4495" fmla="*/ 2612237 h 2661055"/>
              <a:gd name="connsiteX4496" fmla="*/ 2147697 w 3485102"/>
              <a:gd name="connsiteY4496" fmla="*/ 2610713 h 2661055"/>
              <a:gd name="connsiteX4497" fmla="*/ 2142839 w 3485102"/>
              <a:gd name="connsiteY4497" fmla="*/ 2620142 h 2661055"/>
              <a:gd name="connsiteX4498" fmla="*/ 2141982 w 3485102"/>
              <a:gd name="connsiteY4498" fmla="*/ 2616618 h 2661055"/>
              <a:gd name="connsiteX4499" fmla="*/ 2139506 w 3485102"/>
              <a:gd name="connsiteY4499" fmla="*/ 2621095 h 2661055"/>
              <a:gd name="connsiteX4500" fmla="*/ 2136743 w 3485102"/>
              <a:gd name="connsiteY4500" fmla="*/ 2627191 h 2661055"/>
              <a:gd name="connsiteX4501" fmla="*/ 2139696 w 3485102"/>
              <a:gd name="connsiteY4501" fmla="*/ 2621190 h 2661055"/>
              <a:gd name="connsiteX4502" fmla="*/ 2142839 w 3485102"/>
              <a:gd name="connsiteY4502" fmla="*/ 2620428 h 2661055"/>
              <a:gd name="connsiteX4503" fmla="*/ 2136839 w 3485102"/>
              <a:gd name="connsiteY4503" fmla="*/ 2627286 h 2661055"/>
              <a:gd name="connsiteX4504" fmla="*/ 2136839 w 3485102"/>
              <a:gd name="connsiteY4504" fmla="*/ 2627381 h 2661055"/>
              <a:gd name="connsiteX4505" fmla="*/ 2132076 w 3485102"/>
              <a:gd name="connsiteY4505" fmla="*/ 2629096 h 2661055"/>
              <a:gd name="connsiteX4506" fmla="*/ 2128457 w 3485102"/>
              <a:gd name="connsiteY4506" fmla="*/ 2626429 h 2661055"/>
              <a:gd name="connsiteX4507" fmla="*/ 2128742 w 3485102"/>
              <a:gd name="connsiteY4507" fmla="*/ 2623095 h 2661055"/>
              <a:gd name="connsiteX4508" fmla="*/ 2127695 w 3485102"/>
              <a:gd name="connsiteY4508" fmla="*/ 2620142 h 2661055"/>
              <a:gd name="connsiteX4509" fmla="*/ 2124932 w 3485102"/>
              <a:gd name="connsiteY4509" fmla="*/ 2614808 h 2661055"/>
              <a:gd name="connsiteX4510" fmla="*/ 2118360 w 3485102"/>
              <a:gd name="connsiteY4510" fmla="*/ 2620809 h 2661055"/>
              <a:gd name="connsiteX4511" fmla="*/ 2118074 w 3485102"/>
              <a:gd name="connsiteY4511" fmla="*/ 2616713 h 2661055"/>
              <a:gd name="connsiteX4512" fmla="*/ 2120265 w 3485102"/>
              <a:gd name="connsiteY4512" fmla="*/ 2612522 h 2661055"/>
              <a:gd name="connsiteX4513" fmla="*/ 2116360 w 3485102"/>
              <a:gd name="connsiteY4513" fmla="*/ 2612141 h 2661055"/>
              <a:gd name="connsiteX4514" fmla="*/ 2114169 w 3485102"/>
              <a:gd name="connsiteY4514" fmla="*/ 2610617 h 2661055"/>
              <a:gd name="connsiteX4515" fmla="*/ 2113121 w 3485102"/>
              <a:gd name="connsiteY4515" fmla="*/ 2612618 h 2661055"/>
              <a:gd name="connsiteX4516" fmla="*/ 2108549 w 3485102"/>
              <a:gd name="connsiteY4516" fmla="*/ 2612237 h 2661055"/>
              <a:gd name="connsiteX4517" fmla="*/ 2108264 w 3485102"/>
              <a:gd name="connsiteY4517" fmla="*/ 2608141 h 2661055"/>
              <a:gd name="connsiteX4518" fmla="*/ 2111978 w 3485102"/>
              <a:gd name="connsiteY4518" fmla="*/ 2597568 h 2661055"/>
              <a:gd name="connsiteX4519" fmla="*/ 2110454 w 3485102"/>
              <a:gd name="connsiteY4519" fmla="*/ 2595473 h 2661055"/>
              <a:gd name="connsiteX4520" fmla="*/ 2109978 w 3485102"/>
              <a:gd name="connsiteY4520" fmla="*/ 2596330 h 2661055"/>
              <a:gd name="connsiteX4521" fmla="*/ 2108454 w 3485102"/>
              <a:gd name="connsiteY4521" fmla="*/ 2594996 h 2661055"/>
              <a:gd name="connsiteX4522" fmla="*/ 2108835 w 3485102"/>
              <a:gd name="connsiteY4522" fmla="*/ 2592996 h 2661055"/>
              <a:gd name="connsiteX4523" fmla="*/ 2102358 w 3485102"/>
              <a:gd name="connsiteY4523" fmla="*/ 2576423 h 2661055"/>
              <a:gd name="connsiteX4524" fmla="*/ 2101691 w 3485102"/>
              <a:gd name="connsiteY4524" fmla="*/ 2574708 h 2661055"/>
              <a:gd name="connsiteX4525" fmla="*/ 2101882 w 3485102"/>
              <a:gd name="connsiteY4525" fmla="*/ 2572898 h 2661055"/>
              <a:gd name="connsiteX4526" fmla="*/ 2101596 w 3485102"/>
              <a:gd name="connsiteY4526" fmla="*/ 2569565 h 2661055"/>
              <a:gd name="connsiteX4527" fmla="*/ 2100929 w 3485102"/>
              <a:gd name="connsiteY4527" fmla="*/ 2568422 h 2661055"/>
              <a:gd name="connsiteX4528" fmla="*/ 2098167 w 3485102"/>
              <a:gd name="connsiteY4528" fmla="*/ 2563088 h 2661055"/>
              <a:gd name="connsiteX4529" fmla="*/ 2091595 w 3485102"/>
              <a:gd name="connsiteY4529" fmla="*/ 2569088 h 2661055"/>
              <a:gd name="connsiteX4530" fmla="*/ 2091309 w 3485102"/>
              <a:gd name="connsiteY4530" fmla="*/ 2564993 h 2661055"/>
              <a:gd name="connsiteX4531" fmla="*/ 2091595 w 3485102"/>
              <a:gd name="connsiteY4531" fmla="*/ 2564326 h 2661055"/>
              <a:gd name="connsiteX4532" fmla="*/ 2090547 w 3485102"/>
              <a:gd name="connsiteY4532" fmla="*/ 2564897 h 2661055"/>
              <a:gd name="connsiteX4533" fmla="*/ 2089785 w 3485102"/>
              <a:gd name="connsiteY4533" fmla="*/ 2562897 h 2661055"/>
              <a:gd name="connsiteX4534" fmla="*/ 2091404 w 3485102"/>
              <a:gd name="connsiteY4534" fmla="*/ 2561373 h 2661055"/>
              <a:gd name="connsiteX4535" fmla="*/ 2092262 w 3485102"/>
              <a:gd name="connsiteY4535" fmla="*/ 2562516 h 2661055"/>
              <a:gd name="connsiteX4536" fmla="*/ 2092166 w 3485102"/>
              <a:gd name="connsiteY4536" fmla="*/ 2563088 h 2661055"/>
              <a:gd name="connsiteX4537" fmla="*/ 2093500 w 3485102"/>
              <a:gd name="connsiteY4537" fmla="*/ 2560706 h 2661055"/>
              <a:gd name="connsiteX4538" fmla="*/ 2089595 w 3485102"/>
              <a:gd name="connsiteY4538" fmla="*/ 2560325 h 2661055"/>
              <a:gd name="connsiteX4539" fmla="*/ 2087404 w 3485102"/>
              <a:gd name="connsiteY4539" fmla="*/ 2558801 h 2661055"/>
              <a:gd name="connsiteX4540" fmla="*/ 2086356 w 3485102"/>
              <a:gd name="connsiteY4540" fmla="*/ 2560802 h 2661055"/>
              <a:gd name="connsiteX4541" fmla="*/ 2081784 w 3485102"/>
              <a:gd name="connsiteY4541" fmla="*/ 2560421 h 2661055"/>
              <a:gd name="connsiteX4542" fmla="*/ 2081498 w 3485102"/>
              <a:gd name="connsiteY4542" fmla="*/ 2556325 h 2661055"/>
              <a:gd name="connsiteX4543" fmla="*/ 2085213 w 3485102"/>
              <a:gd name="connsiteY4543" fmla="*/ 2545752 h 2661055"/>
              <a:gd name="connsiteX4544" fmla="*/ 2075307 w 3485102"/>
              <a:gd name="connsiteY4544" fmla="*/ 2523845 h 2661055"/>
              <a:gd name="connsiteX4545" fmla="*/ 2075212 w 3485102"/>
              <a:gd name="connsiteY4545" fmla="*/ 2523845 h 2661055"/>
              <a:gd name="connsiteX4546" fmla="*/ 2075212 w 3485102"/>
              <a:gd name="connsiteY4546" fmla="*/ 2523654 h 2661055"/>
              <a:gd name="connsiteX4547" fmla="*/ 2074640 w 3485102"/>
              <a:gd name="connsiteY4547" fmla="*/ 2518511 h 2661055"/>
              <a:gd name="connsiteX4548" fmla="*/ 2065115 w 3485102"/>
              <a:gd name="connsiteY4548" fmla="*/ 2525083 h 2661055"/>
              <a:gd name="connsiteX4549" fmla="*/ 2066163 w 3485102"/>
              <a:gd name="connsiteY4549" fmla="*/ 2521368 h 2661055"/>
              <a:gd name="connsiteX4550" fmla="*/ 2074640 w 3485102"/>
              <a:gd name="connsiteY4550" fmla="*/ 2513462 h 2661055"/>
              <a:gd name="connsiteX4551" fmla="*/ 2076926 w 3485102"/>
              <a:gd name="connsiteY4551" fmla="*/ 2505557 h 2661055"/>
              <a:gd name="connsiteX4552" fmla="*/ 2077879 w 3485102"/>
              <a:gd name="connsiteY4552" fmla="*/ 2502223 h 2661055"/>
              <a:gd name="connsiteX4553" fmla="*/ 2077307 w 3485102"/>
              <a:gd name="connsiteY4553" fmla="*/ 2502223 h 2661055"/>
              <a:gd name="connsiteX4554" fmla="*/ 2064353 w 3485102"/>
              <a:gd name="connsiteY4554" fmla="*/ 2495460 h 2661055"/>
              <a:gd name="connsiteX4555" fmla="*/ 2072545 w 3485102"/>
              <a:gd name="connsiteY4555" fmla="*/ 2484792 h 2661055"/>
              <a:gd name="connsiteX4556" fmla="*/ 2073307 w 3485102"/>
              <a:gd name="connsiteY4556" fmla="*/ 2481744 h 2661055"/>
              <a:gd name="connsiteX4557" fmla="*/ 2070830 w 3485102"/>
              <a:gd name="connsiteY4557" fmla="*/ 2477648 h 2661055"/>
              <a:gd name="connsiteX4558" fmla="*/ 2075021 w 3485102"/>
              <a:gd name="connsiteY4558" fmla="*/ 2476220 h 2661055"/>
              <a:gd name="connsiteX4559" fmla="*/ 2074735 w 3485102"/>
              <a:gd name="connsiteY4559" fmla="*/ 2474791 h 2661055"/>
              <a:gd name="connsiteX4560" fmla="*/ 2072640 w 3485102"/>
              <a:gd name="connsiteY4560" fmla="*/ 2473362 h 2661055"/>
              <a:gd name="connsiteX4561" fmla="*/ 2066735 w 3485102"/>
              <a:gd name="connsiteY4561" fmla="*/ 2469076 h 2661055"/>
              <a:gd name="connsiteX4562" fmla="*/ 2062829 w 3485102"/>
              <a:gd name="connsiteY4562" fmla="*/ 2464504 h 2661055"/>
              <a:gd name="connsiteX4563" fmla="*/ 2048066 w 3485102"/>
              <a:gd name="connsiteY4563" fmla="*/ 2472219 h 2661055"/>
              <a:gd name="connsiteX4564" fmla="*/ 2056829 w 3485102"/>
              <a:gd name="connsiteY4564" fmla="*/ 2464790 h 2661055"/>
              <a:gd name="connsiteX4565" fmla="*/ 2056638 w 3485102"/>
              <a:gd name="connsiteY4565" fmla="*/ 2463266 h 2661055"/>
              <a:gd name="connsiteX4566" fmla="*/ 2066258 w 3485102"/>
              <a:gd name="connsiteY4566" fmla="*/ 2452407 h 2661055"/>
              <a:gd name="connsiteX4567" fmla="*/ 2073497 w 3485102"/>
              <a:gd name="connsiteY4567" fmla="*/ 2444978 h 2661055"/>
              <a:gd name="connsiteX4568" fmla="*/ 2070830 w 3485102"/>
              <a:gd name="connsiteY4568" fmla="*/ 2442025 h 2661055"/>
              <a:gd name="connsiteX4569" fmla="*/ 2070068 w 3485102"/>
              <a:gd name="connsiteY4569" fmla="*/ 2442787 h 2661055"/>
              <a:gd name="connsiteX4570" fmla="*/ 2052638 w 3485102"/>
              <a:gd name="connsiteY4570" fmla="*/ 2458789 h 2661055"/>
              <a:gd name="connsiteX4571" fmla="*/ 2049685 w 3485102"/>
              <a:gd name="connsiteY4571" fmla="*/ 2460694 h 2661055"/>
              <a:gd name="connsiteX4572" fmla="*/ 2051018 w 3485102"/>
              <a:gd name="connsiteY4572" fmla="*/ 2460122 h 2661055"/>
              <a:gd name="connsiteX4573" fmla="*/ 2051018 w 3485102"/>
              <a:gd name="connsiteY4573" fmla="*/ 2462885 h 2661055"/>
              <a:gd name="connsiteX4574" fmla="*/ 2038064 w 3485102"/>
              <a:gd name="connsiteY4574" fmla="*/ 2473362 h 2661055"/>
              <a:gd name="connsiteX4575" fmla="*/ 2039112 w 3485102"/>
              <a:gd name="connsiteY4575" fmla="*/ 2469647 h 2661055"/>
              <a:gd name="connsiteX4576" fmla="*/ 2047780 w 3485102"/>
              <a:gd name="connsiteY4576" fmla="*/ 2461646 h 2661055"/>
              <a:gd name="connsiteX4577" fmla="*/ 2049590 w 3485102"/>
              <a:gd name="connsiteY4577" fmla="*/ 2457741 h 2661055"/>
              <a:gd name="connsiteX4578" fmla="*/ 2060734 w 3485102"/>
              <a:gd name="connsiteY4578" fmla="*/ 2446311 h 2661055"/>
              <a:gd name="connsiteX4579" fmla="*/ 2066925 w 3485102"/>
              <a:gd name="connsiteY4579" fmla="*/ 2440120 h 2661055"/>
              <a:gd name="connsiteX4580" fmla="*/ 2066639 w 3485102"/>
              <a:gd name="connsiteY4580" fmla="*/ 2439739 h 2661055"/>
              <a:gd name="connsiteX4581" fmla="*/ 2066925 w 3485102"/>
              <a:gd name="connsiteY4581" fmla="*/ 2439167 h 2661055"/>
              <a:gd name="connsiteX4582" fmla="*/ 2067306 w 3485102"/>
              <a:gd name="connsiteY4582" fmla="*/ 2439644 h 2661055"/>
              <a:gd name="connsiteX4583" fmla="*/ 2067782 w 3485102"/>
              <a:gd name="connsiteY4583" fmla="*/ 2438977 h 2661055"/>
              <a:gd name="connsiteX4584" fmla="*/ 2063306 w 3485102"/>
              <a:gd name="connsiteY4584" fmla="*/ 2435167 h 2661055"/>
              <a:gd name="connsiteX4585" fmla="*/ 2056067 w 3485102"/>
              <a:gd name="connsiteY4585" fmla="*/ 2437643 h 2661055"/>
              <a:gd name="connsiteX4586" fmla="*/ 2052923 w 3485102"/>
              <a:gd name="connsiteY4586" fmla="*/ 2440120 h 2661055"/>
              <a:gd name="connsiteX4587" fmla="*/ 2054162 w 3485102"/>
              <a:gd name="connsiteY4587" fmla="*/ 2443739 h 2661055"/>
              <a:gd name="connsiteX4588" fmla="*/ 2054162 w 3485102"/>
              <a:gd name="connsiteY4588" fmla="*/ 2443930 h 2661055"/>
              <a:gd name="connsiteX4589" fmla="*/ 2054638 w 3485102"/>
              <a:gd name="connsiteY4589" fmla="*/ 2444216 h 2661055"/>
              <a:gd name="connsiteX4590" fmla="*/ 2054352 w 3485102"/>
              <a:gd name="connsiteY4590" fmla="*/ 2444406 h 2661055"/>
              <a:gd name="connsiteX4591" fmla="*/ 2050161 w 3485102"/>
              <a:gd name="connsiteY4591" fmla="*/ 2450597 h 2661055"/>
              <a:gd name="connsiteX4592" fmla="*/ 2047875 w 3485102"/>
              <a:gd name="connsiteY4592" fmla="*/ 2450597 h 2661055"/>
              <a:gd name="connsiteX4593" fmla="*/ 2045208 w 3485102"/>
              <a:gd name="connsiteY4593" fmla="*/ 2453169 h 2661055"/>
              <a:gd name="connsiteX4594" fmla="*/ 2032064 w 3485102"/>
              <a:gd name="connsiteY4594" fmla="*/ 2465075 h 2661055"/>
              <a:gd name="connsiteX4595" fmla="*/ 2022348 w 3485102"/>
              <a:gd name="connsiteY4595" fmla="*/ 2470790 h 2661055"/>
              <a:gd name="connsiteX4596" fmla="*/ 2030254 w 3485102"/>
              <a:gd name="connsiteY4596" fmla="*/ 2458408 h 2661055"/>
              <a:gd name="connsiteX4597" fmla="*/ 2039588 w 3485102"/>
              <a:gd name="connsiteY4597" fmla="*/ 2452788 h 2661055"/>
              <a:gd name="connsiteX4598" fmla="*/ 2042827 w 3485102"/>
              <a:gd name="connsiteY4598" fmla="*/ 2450407 h 2661055"/>
              <a:gd name="connsiteX4599" fmla="*/ 2043494 w 3485102"/>
              <a:gd name="connsiteY4599" fmla="*/ 2449645 h 2661055"/>
              <a:gd name="connsiteX4600" fmla="*/ 2037302 w 3485102"/>
              <a:gd name="connsiteY4600" fmla="*/ 2443930 h 2661055"/>
              <a:gd name="connsiteX4601" fmla="*/ 2043208 w 3485102"/>
              <a:gd name="connsiteY4601" fmla="*/ 2435738 h 2661055"/>
              <a:gd name="connsiteX4602" fmla="*/ 2038636 w 3485102"/>
              <a:gd name="connsiteY4602" fmla="*/ 2434976 h 2661055"/>
              <a:gd name="connsiteX4603" fmla="*/ 2031397 w 3485102"/>
              <a:gd name="connsiteY4603" fmla="*/ 2443073 h 2661055"/>
              <a:gd name="connsiteX4604" fmla="*/ 2024063 w 3485102"/>
              <a:gd name="connsiteY4604" fmla="*/ 2442215 h 2661055"/>
              <a:gd name="connsiteX4605" fmla="*/ 2024158 w 3485102"/>
              <a:gd name="connsiteY4605" fmla="*/ 2439834 h 2661055"/>
              <a:gd name="connsiteX4606" fmla="*/ 2029301 w 3485102"/>
              <a:gd name="connsiteY4606" fmla="*/ 2432690 h 2661055"/>
              <a:gd name="connsiteX4607" fmla="*/ 2020348 w 3485102"/>
              <a:gd name="connsiteY4607" fmla="*/ 2437167 h 2661055"/>
              <a:gd name="connsiteX4608" fmla="*/ 2021872 w 3485102"/>
              <a:gd name="connsiteY4608" fmla="*/ 2429928 h 2661055"/>
              <a:gd name="connsiteX4609" fmla="*/ 2017205 w 3485102"/>
              <a:gd name="connsiteY4609" fmla="*/ 2432881 h 2661055"/>
              <a:gd name="connsiteX4610" fmla="*/ 2018157 w 3485102"/>
              <a:gd name="connsiteY4610" fmla="*/ 2429928 h 2661055"/>
              <a:gd name="connsiteX4611" fmla="*/ 2009394 w 3485102"/>
              <a:gd name="connsiteY4611" fmla="*/ 2437453 h 2661055"/>
              <a:gd name="connsiteX4612" fmla="*/ 2007299 w 3485102"/>
              <a:gd name="connsiteY4612" fmla="*/ 2439453 h 2661055"/>
              <a:gd name="connsiteX4613" fmla="*/ 2002822 w 3485102"/>
              <a:gd name="connsiteY4613" fmla="*/ 2441072 h 2661055"/>
              <a:gd name="connsiteX4614" fmla="*/ 2002250 w 3485102"/>
              <a:gd name="connsiteY4614" fmla="*/ 2441739 h 2661055"/>
              <a:gd name="connsiteX4615" fmla="*/ 2000726 w 3485102"/>
              <a:gd name="connsiteY4615" fmla="*/ 2445549 h 2661055"/>
              <a:gd name="connsiteX4616" fmla="*/ 1993297 w 3485102"/>
              <a:gd name="connsiteY4616" fmla="*/ 2455265 h 2661055"/>
              <a:gd name="connsiteX4617" fmla="*/ 1991582 w 3485102"/>
              <a:gd name="connsiteY4617" fmla="*/ 2455646 h 2661055"/>
              <a:gd name="connsiteX4618" fmla="*/ 1990249 w 3485102"/>
              <a:gd name="connsiteY4618" fmla="*/ 2455931 h 2661055"/>
              <a:gd name="connsiteX4619" fmla="*/ 1988630 w 3485102"/>
              <a:gd name="connsiteY4619" fmla="*/ 2464218 h 2661055"/>
              <a:gd name="connsiteX4620" fmla="*/ 1996535 w 3485102"/>
              <a:gd name="connsiteY4620" fmla="*/ 2456598 h 2661055"/>
              <a:gd name="connsiteX4621" fmla="*/ 2003870 w 3485102"/>
              <a:gd name="connsiteY4621" fmla="*/ 2450121 h 2661055"/>
              <a:gd name="connsiteX4622" fmla="*/ 2006060 w 3485102"/>
              <a:gd name="connsiteY4622" fmla="*/ 2453360 h 2661055"/>
              <a:gd name="connsiteX4623" fmla="*/ 1992821 w 3485102"/>
              <a:gd name="connsiteY4623" fmla="*/ 2476220 h 2661055"/>
              <a:gd name="connsiteX4624" fmla="*/ 1989296 w 3485102"/>
              <a:gd name="connsiteY4624" fmla="*/ 2476029 h 2661055"/>
              <a:gd name="connsiteX4625" fmla="*/ 1983772 w 3485102"/>
              <a:gd name="connsiteY4625" fmla="*/ 2483649 h 2661055"/>
              <a:gd name="connsiteX4626" fmla="*/ 1985105 w 3485102"/>
              <a:gd name="connsiteY4626" fmla="*/ 2486792 h 2661055"/>
              <a:gd name="connsiteX4627" fmla="*/ 1988249 w 3485102"/>
              <a:gd name="connsiteY4627" fmla="*/ 2481554 h 2661055"/>
              <a:gd name="connsiteX4628" fmla="*/ 1990439 w 3485102"/>
              <a:gd name="connsiteY4628" fmla="*/ 2480506 h 2661055"/>
              <a:gd name="connsiteX4629" fmla="*/ 1993297 w 3485102"/>
              <a:gd name="connsiteY4629" fmla="*/ 2484316 h 2661055"/>
              <a:gd name="connsiteX4630" fmla="*/ 1989582 w 3485102"/>
              <a:gd name="connsiteY4630" fmla="*/ 2496508 h 2661055"/>
              <a:gd name="connsiteX4631" fmla="*/ 1990249 w 3485102"/>
              <a:gd name="connsiteY4631" fmla="*/ 2508890 h 2661055"/>
              <a:gd name="connsiteX4632" fmla="*/ 1992916 w 3485102"/>
              <a:gd name="connsiteY4632" fmla="*/ 2510891 h 2661055"/>
              <a:gd name="connsiteX4633" fmla="*/ 1985010 w 3485102"/>
              <a:gd name="connsiteY4633" fmla="*/ 2520892 h 2661055"/>
              <a:gd name="connsiteX4634" fmla="*/ 1985010 w 3485102"/>
              <a:gd name="connsiteY4634" fmla="*/ 2521559 h 2661055"/>
              <a:gd name="connsiteX4635" fmla="*/ 1989582 w 3485102"/>
              <a:gd name="connsiteY4635" fmla="*/ 2521749 h 2661055"/>
              <a:gd name="connsiteX4636" fmla="*/ 1989868 w 3485102"/>
              <a:gd name="connsiteY4636" fmla="*/ 2523368 h 2661055"/>
              <a:gd name="connsiteX4637" fmla="*/ 1988153 w 3485102"/>
              <a:gd name="connsiteY4637" fmla="*/ 2525750 h 2661055"/>
              <a:gd name="connsiteX4638" fmla="*/ 1990535 w 3485102"/>
              <a:gd name="connsiteY4638" fmla="*/ 2526512 h 2661055"/>
              <a:gd name="connsiteX4639" fmla="*/ 1985391 w 3485102"/>
              <a:gd name="connsiteY4639" fmla="*/ 2529560 h 2661055"/>
              <a:gd name="connsiteX4640" fmla="*/ 1984439 w 3485102"/>
              <a:gd name="connsiteY4640" fmla="*/ 2528893 h 2661055"/>
              <a:gd name="connsiteX4641" fmla="*/ 1964627 w 3485102"/>
              <a:gd name="connsiteY4641" fmla="*/ 2545752 h 2661055"/>
              <a:gd name="connsiteX4642" fmla="*/ 1954530 w 3485102"/>
              <a:gd name="connsiteY4642" fmla="*/ 2551562 h 2661055"/>
              <a:gd name="connsiteX4643" fmla="*/ 1947577 w 3485102"/>
              <a:gd name="connsiteY4643" fmla="*/ 2554515 h 2661055"/>
              <a:gd name="connsiteX4644" fmla="*/ 1939195 w 3485102"/>
              <a:gd name="connsiteY4644" fmla="*/ 2547943 h 2661055"/>
              <a:gd name="connsiteX4645" fmla="*/ 1934242 w 3485102"/>
              <a:gd name="connsiteY4645" fmla="*/ 2535656 h 2661055"/>
              <a:gd name="connsiteX4646" fmla="*/ 1931956 w 3485102"/>
              <a:gd name="connsiteY4646" fmla="*/ 2528036 h 2661055"/>
              <a:gd name="connsiteX4647" fmla="*/ 1919383 w 3485102"/>
              <a:gd name="connsiteY4647" fmla="*/ 2529560 h 2661055"/>
              <a:gd name="connsiteX4648" fmla="*/ 1917954 w 3485102"/>
              <a:gd name="connsiteY4648" fmla="*/ 2526607 h 2661055"/>
              <a:gd name="connsiteX4649" fmla="*/ 1918145 w 3485102"/>
              <a:gd name="connsiteY4649" fmla="*/ 2524321 h 2661055"/>
              <a:gd name="connsiteX4650" fmla="*/ 1913477 w 3485102"/>
              <a:gd name="connsiteY4650" fmla="*/ 2529369 h 2661055"/>
              <a:gd name="connsiteX4651" fmla="*/ 1906238 w 3485102"/>
              <a:gd name="connsiteY4651" fmla="*/ 2534132 h 2661055"/>
              <a:gd name="connsiteX4652" fmla="*/ 1905095 w 3485102"/>
              <a:gd name="connsiteY4652" fmla="*/ 2533179 h 2661055"/>
              <a:gd name="connsiteX4653" fmla="*/ 1906810 w 3485102"/>
              <a:gd name="connsiteY4653" fmla="*/ 2526321 h 2661055"/>
              <a:gd name="connsiteX4654" fmla="*/ 1897380 w 3485102"/>
              <a:gd name="connsiteY4654" fmla="*/ 2533846 h 2661055"/>
              <a:gd name="connsiteX4655" fmla="*/ 1891379 w 3485102"/>
              <a:gd name="connsiteY4655" fmla="*/ 2544038 h 2661055"/>
              <a:gd name="connsiteX4656" fmla="*/ 1879949 w 3485102"/>
              <a:gd name="connsiteY4656" fmla="*/ 2541656 h 2661055"/>
              <a:gd name="connsiteX4657" fmla="*/ 1874710 w 3485102"/>
              <a:gd name="connsiteY4657" fmla="*/ 2545847 h 2661055"/>
              <a:gd name="connsiteX4658" fmla="*/ 1868329 w 3485102"/>
              <a:gd name="connsiteY4658" fmla="*/ 2538704 h 2661055"/>
              <a:gd name="connsiteX4659" fmla="*/ 1862900 w 3485102"/>
              <a:gd name="connsiteY4659" fmla="*/ 2547562 h 2661055"/>
              <a:gd name="connsiteX4660" fmla="*/ 1864328 w 3485102"/>
              <a:gd name="connsiteY4660" fmla="*/ 2550420 h 2661055"/>
              <a:gd name="connsiteX4661" fmla="*/ 1862995 w 3485102"/>
              <a:gd name="connsiteY4661" fmla="*/ 2550800 h 2661055"/>
              <a:gd name="connsiteX4662" fmla="*/ 1840421 w 3485102"/>
              <a:gd name="connsiteY4662" fmla="*/ 2566993 h 2661055"/>
              <a:gd name="connsiteX4663" fmla="*/ 1839278 w 3485102"/>
              <a:gd name="connsiteY4663" fmla="*/ 2567755 h 2661055"/>
              <a:gd name="connsiteX4664" fmla="*/ 1834896 w 3485102"/>
              <a:gd name="connsiteY4664" fmla="*/ 2572708 h 2661055"/>
              <a:gd name="connsiteX4665" fmla="*/ 1825752 w 3485102"/>
              <a:gd name="connsiteY4665" fmla="*/ 2571184 h 2661055"/>
              <a:gd name="connsiteX4666" fmla="*/ 1826800 w 3485102"/>
              <a:gd name="connsiteY4666" fmla="*/ 2577756 h 2661055"/>
              <a:gd name="connsiteX4667" fmla="*/ 1810322 w 3485102"/>
              <a:gd name="connsiteY4667" fmla="*/ 2588329 h 2661055"/>
              <a:gd name="connsiteX4668" fmla="*/ 1809750 w 3485102"/>
              <a:gd name="connsiteY4668" fmla="*/ 2587376 h 2661055"/>
              <a:gd name="connsiteX4669" fmla="*/ 1813370 w 3485102"/>
              <a:gd name="connsiteY4669" fmla="*/ 2582709 h 2661055"/>
              <a:gd name="connsiteX4670" fmla="*/ 1812798 w 3485102"/>
              <a:gd name="connsiteY4670" fmla="*/ 2581947 h 2661055"/>
              <a:gd name="connsiteX4671" fmla="*/ 1798225 w 3485102"/>
              <a:gd name="connsiteY4671" fmla="*/ 2590615 h 2661055"/>
              <a:gd name="connsiteX4672" fmla="*/ 1799273 w 3485102"/>
              <a:gd name="connsiteY4672" fmla="*/ 2593758 h 2661055"/>
              <a:gd name="connsiteX4673" fmla="*/ 1798225 w 3485102"/>
              <a:gd name="connsiteY4673" fmla="*/ 2594425 h 2661055"/>
              <a:gd name="connsiteX4674" fmla="*/ 1795844 w 3485102"/>
              <a:gd name="connsiteY4674" fmla="*/ 2590234 h 2661055"/>
              <a:gd name="connsiteX4675" fmla="*/ 1788128 w 3485102"/>
              <a:gd name="connsiteY4675" fmla="*/ 2598045 h 2661055"/>
              <a:gd name="connsiteX4676" fmla="*/ 1786509 w 3485102"/>
              <a:gd name="connsiteY4676" fmla="*/ 2599092 h 2661055"/>
              <a:gd name="connsiteX4677" fmla="*/ 1778318 w 3485102"/>
              <a:gd name="connsiteY4677" fmla="*/ 2601854 h 2661055"/>
              <a:gd name="connsiteX4678" fmla="*/ 1771745 w 3485102"/>
              <a:gd name="connsiteY4678" fmla="*/ 2608046 h 2661055"/>
              <a:gd name="connsiteX4679" fmla="*/ 1761268 w 3485102"/>
              <a:gd name="connsiteY4679" fmla="*/ 2614618 h 2661055"/>
              <a:gd name="connsiteX4680" fmla="*/ 1765268 w 3485102"/>
              <a:gd name="connsiteY4680" fmla="*/ 2609855 h 2661055"/>
              <a:gd name="connsiteX4681" fmla="*/ 1758220 w 3485102"/>
              <a:gd name="connsiteY4681" fmla="*/ 2611189 h 2661055"/>
              <a:gd name="connsiteX4682" fmla="*/ 1757267 w 3485102"/>
              <a:gd name="connsiteY4682" fmla="*/ 2607379 h 2661055"/>
              <a:gd name="connsiteX4683" fmla="*/ 1746123 w 3485102"/>
              <a:gd name="connsiteY4683" fmla="*/ 2613284 h 2661055"/>
              <a:gd name="connsiteX4684" fmla="*/ 1743837 w 3485102"/>
              <a:gd name="connsiteY4684" fmla="*/ 2610713 h 2661055"/>
              <a:gd name="connsiteX4685" fmla="*/ 1742408 w 3485102"/>
              <a:gd name="connsiteY4685" fmla="*/ 2611475 h 2661055"/>
              <a:gd name="connsiteX4686" fmla="*/ 1731359 w 3485102"/>
              <a:gd name="connsiteY4686" fmla="*/ 2620428 h 2661055"/>
              <a:gd name="connsiteX4687" fmla="*/ 1718120 w 3485102"/>
              <a:gd name="connsiteY4687" fmla="*/ 2627572 h 2661055"/>
              <a:gd name="connsiteX4688" fmla="*/ 1718596 w 3485102"/>
              <a:gd name="connsiteY4688" fmla="*/ 2632049 h 2661055"/>
              <a:gd name="connsiteX4689" fmla="*/ 1717643 w 3485102"/>
              <a:gd name="connsiteY4689" fmla="*/ 2636240 h 2661055"/>
              <a:gd name="connsiteX4690" fmla="*/ 1713262 w 3485102"/>
              <a:gd name="connsiteY4690" fmla="*/ 2640335 h 2661055"/>
              <a:gd name="connsiteX4691" fmla="*/ 1693355 w 3485102"/>
              <a:gd name="connsiteY4691" fmla="*/ 2648622 h 2661055"/>
              <a:gd name="connsiteX4692" fmla="*/ 1699641 w 3485102"/>
              <a:gd name="connsiteY4692" fmla="*/ 2644717 h 2661055"/>
              <a:gd name="connsiteX4693" fmla="*/ 1702975 w 3485102"/>
              <a:gd name="connsiteY4693" fmla="*/ 2638716 h 2661055"/>
              <a:gd name="connsiteX4694" fmla="*/ 1709071 w 3485102"/>
              <a:gd name="connsiteY4694" fmla="*/ 2634525 h 2661055"/>
              <a:gd name="connsiteX4695" fmla="*/ 1688116 w 3485102"/>
              <a:gd name="connsiteY4695" fmla="*/ 2642907 h 2661055"/>
              <a:gd name="connsiteX4696" fmla="*/ 1666685 w 3485102"/>
              <a:gd name="connsiteY4696" fmla="*/ 2653480 h 2661055"/>
              <a:gd name="connsiteX4697" fmla="*/ 1645158 w 3485102"/>
              <a:gd name="connsiteY4697" fmla="*/ 2661005 h 2661055"/>
              <a:gd name="connsiteX4698" fmla="*/ 1658017 w 3485102"/>
              <a:gd name="connsiteY4698" fmla="*/ 2653194 h 2661055"/>
              <a:gd name="connsiteX4699" fmla="*/ 1672495 w 3485102"/>
              <a:gd name="connsiteY4699" fmla="*/ 2641859 h 2661055"/>
              <a:gd name="connsiteX4700" fmla="*/ 1652111 w 3485102"/>
              <a:gd name="connsiteY4700" fmla="*/ 2651765 h 2661055"/>
              <a:gd name="connsiteX4701" fmla="*/ 1649825 w 3485102"/>
              <a:gd name="connsiteY4701" fmla="*/ 2648908 h 2661055"/>
              <a:gd name="connsiteX4702" fmla="*/ 1641824 w 3485102"/>
              <a:gd name="connsiteY4702" fmla="*/ 2651194 h 2661055"/>
              <a:gd name="connsiteX4703" fmla="*/ 1640681 w 3485102"/>
              <a:gd name="connsiteY4703" fmla="*/ 2646908 h 2661055"/>
              <a:gd name="connsiteX4704" fmla="*/ 1620012 w 3485102"/>
              <a:gd name="connsiteY4704" fmla="*/ 2653385 h 2661055"/>
              <a:gd name="connsiteX4705" fmla="*/ 1630204 w 3485102"/>
              <a:gd name="connsiteY4705" fmla="*/ 2644622 h 2661055"/>
              <a:gd name="connsiteX4706" fmla="*/ 1616488 w 3485102"/>
              <a:gd name="connsiteY4706" fmla="*/ 2638240 h 2661055"/>
              <a:gd name="connsiteX4707" fmla="*/ 1622965 w 3485102"/>
              <a:gd name="connsiteY4707" fmla="*/ 2636049 h 2661055"/>
              <a:gd name="connsiteX4708" fmla="*/ 1611344 w 3485102"/>
              <a:gd name="connsiteY4708" fmla="*/ 2634620 h 2661055"/>
              <a:gd name="connsiteX4709" fmla="*/ 1600772 w 3485102"/>
              <a:gd name="connsiteY4709" fmla="*/ 2642336 h 2661055"/>
              <a:gd name="connsiteX4710" fmla="*/ 1607058 w 3485102"/>
              <a:gd name="connsiteY4710" fmla="*/ 2630620 h 2661055"/>
              <a:gd name="connsiteX4711" fmla="*/ 1598295 w 3485102"/>
              <a:gd name="connsiteY4711" fmla="*/ 2635954 h 2661055"/>
              <a:gd name="connsiteX4712" fmla="*/ 1603534 w 3485102"/>
              <a:gd name="connsiteY4712" fmla="*/ 2629667 h 2661055"/>
              <a:gd name="connsiteX4713" fmla="*/ 1597343 w 3485102"/>
              <a:gd name="connsiteY4713" fmla="*/ 2627381 h 2661055"/>
              <a:gd name="connsiteX4714" fmla="*/ 1606582 w 3485102"/>
              <a:gd name="connsiteY4714" fmla="*/ 2617952 h 2661055"/>
              <a:gd name="connsiteX4715" fmla="*/ 1602296 w 3485102"/>
              <a:gd name="connsiteY4715" fmla="*/ 2612808 h 2661055"/>
              <a:gd name="connsiteX4716" fmla="*/ 1593152 w 3485102"/>
              <a:gd name="connsiteY4716" fmla="*/ 2622047 h 2661055"/>
              <a:gd name="connsiteX4717" fmla="*/ 1591532 w 3485102"/>
              <a:gd name="connsiteY4717" fmla="*/ 2615094 h 2661055"/>
              <a:gd name="connsiteX4718" fmla="*/ 1595247 w 3485102"/>
              <a:gd name="connsiteY4718" fmla="*/ 2609570 h 2661055"/>
              <a:gd name="connsiteX4719" fmla="*/ 1586103 w 3485102"/>
              <a:gd name="connsiteY4719" fmla="*/ 2610903 h 2661055"/>
              <a:gd name="connsiteX4720" fmla="*/ 1587341 w 3485102"/>
              <a:gd name="connsiteY4720" fmla="*/ 2606141 h 2661055"/>
              <a:gd name="connsiteX4721" fmla="*/ 1583627 w 3485102"/>
              <a:gd name="connsiteY4721" fmla="*/ 2605569 h 2661055"/>
              <a:gd name="connsiteX4722" fmla="*/ 1592199 w 3485102"/>
              <a:gd name="connsiteY4722" fmla="*/ 2595282 h 2661055"/>
              <a:gd name="connsiteX4723" fmla="*/ 1593342 w 3485102"/>
              <a:gd name="connsiteY4723" fmla="*/ 2585948 h 2661055"/>
              <a:gd name="connsiteX4724" fmla="*/ 1578864 w 3485102"/>
              <a:gd name="connsiteY4724" fmla="*/ 2596139 h 2661055"/>
              <a:gd name="connsiteX4725" fmla="*/ 1565148 w 3485102"/>
              <a:gd name="connsiteY4725" fmla="*/ 2606045 h 2661055"/>
              <a:gd name="connsiteX4726" fmla="*/ 1561433 w 3485102"/>
              <a:gd name="connsiteY4726" fmla="*/ 2606998 h 2661055"/>
              <a:gd name="connsiteX4727" fmla="*/ 1566005 w 3485102"/>
              <a:gd name="connsiteY4727" fmla="*/ 2602902 h 2661055"/>
              <a:gd name="connsiteX4728" fmla="*/ 1565053 w 3485102"/>
              <a:gd name="connsiteY4728" fmla="*/ 2601473 h 2661055"/>
              <a:gd name="connsiteX4729" fmla="*/ 1557719 w 3485102"/>
              <a:gd name="connsiteY4729" fmla="*/ 2605474 h 2661055"/>
              <a:gd name="connsiteX4730" fmla="*/ 1578578 w 3485102"/>
              <a:gd name="connsiteY4730" fmla="*/ 2586995 h 2661055"/>
              <a:gd name="connsiteX4731" fmla="*/ 1581245 w 3485102"/>
              <a:gd name="connsiteY4731" fmla="*/ 2575184 h 2661055"/>
              <a:gd name="connsiteX4732" fmla="*/ 1577816 w 3485102"/>
              <a:gd name="connsiteY4732" fmla="*/ 2568422 h 2661055"/>
              <a:gd name="connsiteX4733" fmla="*/ 1573149 w 3485102"/>
              <a:gd name="connsiteY4733" fmla="*/ 2563945 h 2661055"/>
              <a:gd name="connsiteX4734" fmla="*/ 1557147 w 3485102"/>
              <a:gd name="connsiteY4734" fmla="*/ 2567088 h 2661055"/>
              <a:gd name="connsiteX4735" fmla="*/ 1560957 w 3485102"/>
              <a:gd name="connsiteY4735" fmla="*/ 2562326 h 2661055"/>
              <a:gd name="connsiteX4736" fmla="*/ 1538002 w 3485102"/>
              <a:gd name="connsiteY4736" fmla="*/ 2574899 h 2661055"/>
              <a:gd name="connsiteX4737" fmla="*/ 1547051 w 3485102"/>
              <a:gd name="connsiteY4737" fmla="*/ 2565945 h 2661055"/>
              <a:gd name="connsiteX4738" fmla="*/ 1557147 w 3485102"/>
              <a:gd name="connsiteY4738" fmla="*/ 2555849 h 2661055"/>
              <a:gd name="connsiteX4739" fmla="*/ 1544098 w 3485102"/>
              <a:gd name="connsiteY4739" fmla="*/ 2562897 h 2661055"/>
              <a:gd name="connsiteX4740" fmla="*/ 1531906 w 3485102"/>
              <a:gd name="connsiteY4740" fmla="*/ 2570041 h 2661055"/>
              <a:gd name="connsiteX4741" fmla="*/ 1550194 w 3485102"/>
              <a:gd name="connsiteY4741" fmla="*/ 2549848 h 2661055"/>
              <a:gd name="connsiteX4742" fmla="*/ 1548860 w 3485102"/>
              <a:gd name="connsiteY4742" fmla="*/ 2542418 h 2661055"/>
              <a:gd name="connsiteX4743" fmla="*/ 1544288 w 3485102"/>
              <a:gd name="connsiteY4743" fmla="*/ 2544800 h 2661055"/>
              <a:gd name="connsiteX4744" fmla="*/ 1545146 w 3485102"/>
              <a:gd name="connsiteY4744" fmla="*/ 2538132 h 2661055"/>
              <a:gd name="connsiteX4745" fmla="*/ 1528477 w 3485102"/>
              <a:gd name="connsiteY4745" fmla="*/ 2549943 h 2661055"/>
              <a:gd name="connsiteX4746" fmla="*/ 1527810 w 3485102"/>
              <a:gd name="connsiteY4746" fmla="*/ 2549181 h 2661055"/>
              <a:gd name="connsiteX4747" fmla="*/ 1534097 w 3485102"/>
              <a:gd name="connsiteY4747" fmla="*/ 2540323 h 2661055"/>
              <a:gd name="connsiteX4748" fmla="*/ 1527905 w 3485102"/>
              <a:gd name="connsiteY4748" fmla="*/ 2540799 h 2661055"/>
              <a:gd name="connsiteX4749" fmla="*/ 1540288 w 3485102"/>
              <a:gd name="connsiteY4749" fmla="*/ 2527845 h 2661055"/>
              <a:gd name="connsiteX4750" fmla="*/ 1533525 w 3485102"/>
              <a:gd name="connsiteY4750" fmla="*/ 2527940 h 2661055"/>
              <a:gd name="connsiteX4751" fmla="*/ 1536383 w 3485102"/>
              <a:gd name="connsiteY4751" fmla="*/ 2523559 h 2661055"/>
              <a:gd name="connsiteX4752" fmla="*/ 1526477 w 3485102"/>
              <a:gd name="connsiteY4752" fmla="*/ 2516225 h 2661055"/>
              <a:gd name="connsiteX4753" fmla="*/ 1531049 w 3485102"/>
              <a:gd name="connsiteY4753" fmla="*/ 2512129 h 2661055"/>
              <a:gd name="connsiteX4754" fmla="*/ 1530572 w 3485102"/>
              <a:gd name="connsiteY4754" fmla="*/ 2511462 h 2661055"/>
              <a:gd name="connsiteX4755" fmla="*/ 1523714 w 3485102"/>
              <a:gd name="connsiteY4755" fmla="*/ 2514891 h 2661055"/>
              <a:gd name="connsiteX4756" fmla="*/ 1522952 w 3485102"/>
              <a:gd name="connsiteY4756" fmla="*/ 2513653 h 2661055"/>
              <a:gd name="connsiteX4757" fmla="*/ 1537145 w 3485102"/>
              <a:gd name="connsiteY4757" fmla="*/ 2500985 h 2661055"/>
              <a:gd name="connsiteX4758" fmla="*/ 1540859 w 3485102"/>
              <a:gd name="connsiteY4758" fmla="*/ 2503747 h 2661055"/>
              <a:gd name="connsiteX4759" fmla="*/ 1541717 w 3485102"/>
              <a:gd name="connsiteY4759" fmla="*/ 2496508 h 2661055"/>
              <a:gd name="connsiteX4760" fmla="*/ 1545812 w 3485102"/>
              <a:gd name="connsiteY4760" fmla="*/ 2483078 h 2661055"/>
              <a:gd name="connsiteX4761" fmla="*/ 1536668 w 3485102"/>
              <a:gd name="connsiteY4761" fmla="*/ 2477458 h 2661055"/>
              <a:gd name="connsiteX4762" fmla="*/ 1546670 w 3485102"/>
              <a:gd name="connsiteY4762" fmla="*/ 2465075 h 2661055"/>
              <a:gd name="connsiteX4763" fmla="*/ 1546193 w 3485102"/>
              <a:gd name="connsiteY4763" fmla="*/ 2463932 h 2661055"/>
              <a:gd name="connsiteX4764" fmla="*/ 1541526 w 3485102"/>
              <a:gd name="connsiteY4764" fmla="*/ 2465361 h 2661055"/>
              <a:gd name="connsiteX4765" fmla="*/ 1519523 w 3485102"/>
              <a:gd name="connsiteY4765" fmla="*/ 2480411 h 2661055"/>
              <a:gd name="connsiteX4766" fmla="*/ 1515237 w 3485102"/>
              <a:gd name="connsiteY4766" fmla="*/ 2482030 h 2661055"/>
              <a:gd name="connsiteX4767" fmla="*/ 1512665 w 3485102"/>
              <a:gd name="connsiteY4767" fmla="*/ 2482601 h 2661055"/>
              <a:gd name="connsiteX4768" fmla="*/ 1496473 w 3485102"/>
              <a:gd name="connsiteY4768" fmla="*/ 2491460 h 2661055"/>
              <a:gd name="connsiteX4769" fmla="*/ 1422940 w 3485102"/>
              <a:gd name="connsiteY4769" fmla="*/ 2489269 h 2661055"/>
              <a:gd name="connsiteX4770" fmla="*/ 1410462 w 3485102"/>
              <a:gd name="connsiteY4770" fmla="*/ 2492984 h 2661055"/>
              <a:gd name="connsiteX4771" fmla="*/ 1405319 w 3485102"/>
              <a:gd name="connsiteY4771" fmla="*/ 2494793 h 2661055"/>
              <a:gd name="connsiteX4772" fmla="*/ 1396937 w 3485102"/>
              <a:gd name="connsiteY4772" fmla="*/ 2496698 h 2661055"/>
              <a:gd name="connsiteX4773" fmla="*/ 1389126 w 3485102"/>
              <a:gd name="connsiteY4773" fmla="*/ 2501080 h 2661055"/>
              <a:gd name="connsiteX4774" fmla="*/ 1383030 w 3485102"/>
              <a:gd name="connsiteY4774" fmla="*/ 2508605 h 2661055"/>
              <a:gd name="connsiteX4775" fmla="*/ 1380363 w 3485102"/>
              <a:gd name="connsiteY4775" fmla="*/ 2512320 h 2661055"/>
              <a:gd name="connsiteX4776" fmla="*/ 1371314 w 3485102"/>
              <a:gd name="connsiteY4776" fmla="*/ 2517939 h 2661055"/>
              <a:gd name="connsiteX4777" fmla="*/ 1368171 w 3485102"/>
              <a:gd name="connsiteY4777" fmla="*/ 2514415 h 2661055"/>
              <a:gd name="connsiteX4778" fmla="*/ 1361123 w 3485102"/>
              <a:gd name="connsiteY4778" fmla="*/ 2523749 h 2661055"/>
              <a:gd name="connsiteX4779" fmla="*/ 1354360 w 3485102"/>
              <a:gd name="connsiteY4779" fmla="*/ 2527464 h 2661055"/>
              <a:gd name="connsiteX4780" fmla="*/ 1344073 w 3485102"/>
              <a:gd name="connsiteY4780" fmla="*/ 2532036 h 2661055"/>
              <a:gd name="connsiteX4781" fmla="*/ 1334072 w 3485102"/>
              <a:gd name="connsiteY4781" fmla="*/ 2532608 h 2661055"/>
              <a:gd name="connsiteX4782" fmla="*/ 1337405 w 3485102"/>
              <a:gd name="connsiteY4782" fmla="*/ 2536322 h 2661055"/>
              <a:gd name="connsiteX4783" fmla="*/ 1312831 w 3485102"/>
              <a:gd name="connsiteY4783" fmla="*/ 2550229 h 2661055"/>
              <a:gd name="connsiteX4784" fmla="*/ 1312450 w 3485102"/>
              <a:gd name="connsiteY4784" fmla="*/ 2549943 h 2661055"/>
              <a:gd name="connsiteX4785" fmla="*/ 1316641 w 3485102"/>
              <a:gd name="connsiteY4785" fmla="*/ 2545752 h 2661055"/>
              <a:gd name="connsiteX4786" fmla="*/ 1301210 w 3485102"/>
              <a:gd name="connsiteY4786" fmla="*/ 2553182 h 2661055"/>
              <a:gd name="connsiteX4787" fmla="*/ 1299781 w 3485102"/>
              <a:gd name="connsiteY4787" fmla="*/ 2554610 h 2661055"/>
              <a:gd name="connsiteX4788" fmla="*/ 1290638 w 3485102"/>
              <a:gd name="connsiteY4788" fmla="*/ 2561373 h 2661055"/>
              <a:gd name="connsiteX4789" fmla="*/ 1282351 w 3485102"/>
              <a:gd name="connsiteY4789" fmla="*/ 2566040 h 2661055"/>
              <a:gd name="connsiteX4790" fmla="*/ 1280922 w 3485102"/>
              <a:gd name="connsiteY4790" fmla="*/ 2562516 h 2661055"/>
              <a:gd name="connsiteX4791" fmla="*/ 1273397 w 3485102"/>
              <a:gd name="connsiteY4791" fmla="*/ 2568803 h 2661055"/>
              <a:gd name="connsiteX4792" fmla="*/ 1263872 w 3485102"/>
              <a:gd name="connsiteY4792" fmla="*/ 2573946 h 2661055"/>
              <a:gd name="connsiteX4793" fmla="*/ 1268921 w 3485102"/>
              <a:gd name="connsiteY4793" fmla="*/ 2568326 h 2661055"/>
              <a:gd name="connsiteX4794" fmla="*/ 1248156 w 3485102"/>
              <a:gd name="connsiteY4794" fmla="*/ 2575470 h 2661055"/>
              <a:gd name="connsiteX4795" fmla="*/ 1253395 w 3485102"/>
              <a:gd name="connsiteY4795" fmla="*/ 2570803 h 2661055"/>
              <a:gd name="connsiteX4796" fmla="*/ 1251395 w 3485102"/>
              <a:gd name="connsiteY4796" fmla="*/ 2569946 h 2661055"/>
              <a:gd name="connsiteX4797" fmla="*/ 1229297 w 3485102"/>
              <a:gd name="connsiteY4797" fmla="*/ 2580423 h 2661055"/>
              <a:gd name="connsiteX4798" fmla="*/ 1200531 w 3485102"/>
              <a:gd name="connsiteY4798" fmla="*/ 2593568 h 2661055"/>
              <a:gd name="connsiteX4799" fmla="*/ 1199483 w 3485102"/>
              <a:gd name="connsiteY4799" fmla="*/ 2593187 h 2661055"/>
              <a:gd name="connsiteX4800" fmla="*/ 1217390 w 3485102"/>
              <a:gd name="connsiteY4800" fmla="*/ 2582042 h 2661055"/>
              <a:gd name="connsiteX4801" fmla="*/ 1210723 w 3485102"/>
              <a:gd name="connsiteY4801" fmla="*/ 2580614 h 2661055"/>
              <a:gd name="connsiteX4802" fmla="*/ 1191959 w 3485102"/>
              <a:gd name="connsiteY4802" fmla="*/ 2588424 h 2661055"/>
              <a:gd name="connsiteX4803" fmla="*/ 1186625 w 3485102"/>
              <a:gd name="connsiteY4803" fmla="*/ 2589186 h 2661055"/>
              <a:gd name="connsiteX4804" fmla="*/ 1200150 w 3485102"/>
              <a:gd name="connsiteY4804" fmla="*/ 2578042 h 2661055"/>
              <a:gd name="connsiteX4805" fmla="*/ 1202912 w 3485102"/>
              <a:gd name="connsiteY4805" fmla="*/ 2576328 h 2661055"/>
              <a:gd name="connsiteX4806" fmla="*/ 1202246 w 3485102"/>
              <a:gd name="connsiteY4806" fmla="*/ 2574994 h 2661055"/>
              <a:gd name="connsiteX4807" fmla="*/ 1177481 w 3485102"/>
              <a:gd name="connsiteY4807" fmla="*/ 2586329 h 2661055"/>
              <a:gd name="connsiteX4808" fmla="*/ 1168908 w 3485102"/>
              <a:gd name="connsiteY4808" fmla="*/ 2581757 h 2661055"/>
              <a:gd name="connsiteX4809" fmla="*/ 1170813 w 3485102"/>
              <a:gd name="connsiteY4809" fmla="*/ 2584138 h 2661055"/>
              <a:gd name="connsiteX4810" fmla="*/ 1172623 w 3485102"/>
              <a:gd name="connsiteY4810" fmla="*/ 2587948 h 2661055"/>
              <a:gd name="connsiteX4811" fmla="*/ 1169003 w 3485102"/>
              <a:gd name="connsiteY4811" fmla="*/ 2590424 h 2661055"/>
              <a:gd name="connsiteX4812" fmla="*/ 1158716 w 3485102"/>
              <a:gd name="connsiteY4812" fmla="*/ 2593663 h 2661055"/>
              <a:gd name="connsiteX4813" fmla="*/ 1148620 w 3485102"/>
              <a:gd name="connsiteY4813" fmla="*/ 2598425 h 2661055"/>
              <a:gd name="connsiteX4814" fmla="*/ 1139285 w 3485102"/>
              <a:gd name="connsiteY4814" fmla="*/ 2602045 h 2661055"/>
              <a:gd name="connsiteX4815" fmla="*/ 1141952 w 3485102"/>
              <a:gd name="connsiteY4815" fmla="*/ 2597473 h 2661055"/>
              <a:gd name="connsiteX4816" fmla="*/ 1105186 w 3485102"/>
              <a:gd name="connsiteY4816" fmla="*/ 2615570 h 2661055"/>
              <a:gd name="connsiteX4817" fmla="*/ 1103757 w 3485102"/>
              <a:gd name="connsiteY4817" fmla="*/ 2609855 h 2661055"/>
              <a:gd name="connsiteX4818" fmla="*/ 1104900 w 3485102"/>
              <a:gd name="connsiteY4818" fmla="*/ 2609093 h 2661055"/>
              <a:gd name="connsiteX4819" fmla="*/ 1110710 w 3485102"/>
              <a:gd name="connsiteY4819" fmla="*/ 2608903 h 2661055"/>
              <a:gd name="connsiteX4820" fmla="*/ 1129475 w 3485102"/>
              <a:gd name="connsiteY4820" fmla="*/ 2599187 h 2661055"/>
              <a:gd name="connsiteX4821" fmla="*/ 1133380 w 3485102"/>
              <a:gd name="connsiteY4821" fmla="*/ 2597663 h 2661055"/>
              <a:gd name="connsiteX4822" fmla="*/ 1147382 w 3485102"/>
              <a:gd name="connsiteY4822" fmla="*/ 2588329 h 2661055"/>
              <a:gd name="connsiteX4823" fmla="*/ 1143095 w 3485102"/>
              <a:gd name="connsiteY4823" fmla="*/ 2588710 h 2661055"/>
              <a:gd name="connsiteX4824" fmla="*/ 1130522 w 3485102"/>
              <a:gd name="connsiteY4824" fmla="*/ 2593758 h 2661055"/>
              <a:gd name="connsiteX4825" fmla="*/ 1125950 w 3485102"/>
              <a:gd name="connsiteY4825" fmla="*/ 2592806 h 2661055"/>
              <a:gd name="connsiteX4826" fmla="*/ 1121378 w 3485102"/>
              <a:gd name="connsiteY4826" fmla="*/ 2588520 h 2661055"/>
              <a:gd name="connsiteX4827" fmla="*/ 1128713 w 3485102"/>
              <a:gd name="connsiteY4827" fmla="*/ 2578804 h 2661055"/>
              <a:gd name="connsiteX4828" fmla="*/ 1135380 w 3485102"/>
              <a:gd name="connsiteY4828" fmla="*/ 2583662 h 2661055"/>
              <a:gd name="connsiteX4829" fmla="*/ 1142810 w 3485102"/>
              <a:gd name="connsiteY4829" fmla="*/ 2576804 h 2661055"/>
              <a:gd name="connsiteX4830" fmla="*/ 1145953 w 3485102"/>
              <a:gd name="connsiteY4830" fmla="*/ 2570898 h 2661055"/>
              <a:gd name="connsiteX4831" fmla="*/ 1150620 w 3485102"/>
              <a:gd name="connsiteY4831" fmla="*/ 2570422 h 2661055"/>
              <a:gd name="connsiteX4832" fmla="*/ 1148334 w 3485102"/>
              <a:gd name="connsiteY4832" fmla="*/ 2563469 h 2661055"/>
              <a:gd name="connsiteX4833" fmla="*/ 1136237 w 3485102"/>
              <a:gd name="connsiteY4833" fmla="*/ 2566040 h 2661055"/>
              <a:gd name="connsiteX4834" fmla="*/ 1138809 w 3485102"/>
              <a:gd name="connsiteY4834" fmla="*/ 2562707 h 2661055"/>
              <a:gd name="connsiteX4835" fmla="*/ 1147858 w 3485102"/>
              <a:gd name="connsiteY4835" fmla="*/ 2552515 h 2661055"/>
              <a:gd name="connsiteX4836" fmla="*/ 1153478 w 3485102"/>
              <a:gd name="connsiteY4836" fmla="*/ 2547562 h 2661055"/>
              <a:gd name="connsiteX4837" fmla="*/ 1168908 w 3485102"/>
              <a:gd name="connsiteY4837" fmla="*/ 2528131 h 2661055"/>
              <a:gd name="connsiteX4838" fmla="*/ 1160336 w 3485102"/>
              <a:gd name="connsiteY4838" fmla="*/ 2532608 h 2661055"/>
              <a:gd name="connsiteX4839" fmla="*/ 1154144 w 3485102"/>
              <a:gd name="connsiteY4839" fmla="*/ 2540513 h 2661055"/>
              <a:gd name="connsiteX4840" fmla="*/ 1145286 w 3485102"/>
              <a:gd name="connsiteY4840" fmla="*/ 2542418 h 2661055"/>
              <a:gd name="connsiteX4841" fmla="*/ 1129951 w 3485102"/>
              <a:gd name="connsiteY4841" fmla="*/ 2554801 h 2661055"/>
              <a:gd name="connsiteX4842" fmla="*/ 1133380 w 3485102"/>
              <a:gd name="connsiteY4842" fmla="*/ 2557944 h 2661055"/>
              <a:gd name="connsiteX4843" fmla="*/ 1128808 w 3485102"/>
              <a:gd name="connsiteY4843" fmla="*/ 2557182 h 2661055"/>
              <a:gd name="connsiteX4844" fmla="*/ 1127760 w 3485102"/>
              <a:gd name="connsiteY4844" fmla="*/ 2552039 h 2661055"/>
              <a:gd name="connsiteX4845" fmla="*/ 1108901 w 3485102"/>
              <a:gd name="connsiteY4845" fmla="*/ 2559563 h 2661055"/>
              <a:gd name="connsiteX4846" fmla="*/ 1111568 w 3485102"/>
              <a:gd name="connsiteY4846" fmla="*/ 2557278 h 2661055"/>
              <a:gd name="connsiteX4847" fmla="*/ 1120140 w 3485102"/>
              <a:gd name="connsiteY4847" fmla="*/ 2552420 h 2661055"/>
              <a:gd name="connsiteX4848" fmla="*/ 1129189 w 3485102"/>
              <a:gd name="connsiteY4848" fmla="*/ 2541466 h 2661055"/>
              <a:gd name="connsiteX4849" fmla="*/ 1135475 w 3485102"/>
              <a:gd name="connsiteY4849" fmla="*/ 2534798 h 2661055"/>
              <a:gd name="connsiteX4850" fmla="*/ 1138142 w 3485102"/>
              <a:gd name="connsiteY4850" fmla="*/ 2538704 h 2661055"/>
              <a:gd name="connsiteX4851" fmla="*/ 1141095 w 3485102"/>
              <a:gd name="connsiteY4851" fmla="*/ 2532798 h 2661055"/>
              <a:gd name="connsiteX4852" fmla="*/ 1150620 w 3485102"/>
              <a:gd name="connsiteY4852" fmla="*/ 2521940 h 2661055"/>
              <a:gd name="connsiteX4853" fmla="*/ 1154525 w 3485102"/>
              <a:gd name="connsiteY4853" fmla="*/ 2519273 h 2661055"/>
              <a:gd name="connsiteX4854" fmla="*/ 1164336 w 3485102"/>
              <a:gd name="connsiteY4854" fmla="*/ 2514891 h 2661055"/>
              <a:gd name="connsiteX4855" fmla="*/ 1169670 w 3485102"/>
              <a:gd name="connsiteY4855" fmla="*/ 2507271 h 2661055"/>
              <a:gd name="connsiteX4856" fmla="*/ 1168622 w 3485102"/>
              <a:gd name="connsiteY4856" fmla="*/ 2506033 h 2661055"/>
              <a:gd name="connsiteX4857" fmla="*/ 1159288 w 3485102"/>
              <a:gd name="connsiteY4857" fmla="*/ 2511462 h 2661055"/>
              <a:gd name="connsiteX4858" fmla="*/ 1156621 w 3485102"/>
              <a:gd name="connsiteY4858" fmla="*/ 2513748 h 2661055"/>
              <a:gd name="connsiteX4859" fmla="*/ 1140143 w 3485102"/>
              <a:gd name="connsiteY4859" fmla="*/ 2517939 h 2661055"/>
              <a:gd name="connsiteX4860" fmla="*/ 1137761 w 3485102"/>
              <a:gd name="connsiteY4860" fmla="*/ 2525654 h 2661055"/>
              <a:gd name="connsiteX4861" fmla="*/ 1129665 w 3485102"/>
              <a:gd name="connsiteY4861" fmla="*/ 2527559 h 2661055"/>
              <a:gd name="connsiteX4862" fmla="*/ 1132142 w 3485102"/>
              <a:gd name="connsiteY4862" fmla="*/ 2520225 h 2661055"/>
              <a:gd name="connsiteX4863" fmla="*/ 1109472 w 3485102"/>
              <a:gd name="connsiteY4863" fmla="*/ 2532131 h 2661055"/>
              <a:gd name="connsiteX4864" fmla="*/ 1108615 w 3485102"/>
              <a:gd name="connsiteY4864" fmla="*/ 2530893 h 2661055"/>
              <a:gd name="connsiteX4865" fmla="*/ 1122521 w 3485102"/>
              <a:gd name="connsiteY4865" fmla="*/ 2520416 h 2661055"/>
              <a:gd name="connsiteX4866" fmla="*/ 1136047 w 3485102"/>
              <a:gd name="connsiteY4866" fmla="*/ 2509367 h 2661055"/>
              <a:gd name="connsiteX4867" fmla="*/ 1120521 w 3485102"/>
              <a:gd name="connsiteY4867" fmla="*/ 2518892 h 2661055"/>
              <a:gd name="connsiteX4868" fmla="*/ 1120045 w 3485102"/>
              <a:gd name="connsiteY4868" fmla="*/ 2518320 h 2661055"/>
              <a:gd name="connsiteX4869" fmla="*/ 1126522 w 3485102"/>
              <a:gd name="connsiteY4869" fmla="*/ 2512605 h 2661055"/>
              <a:gd name="connsiteX4870" fmla="*/ 1133189 w 3485102"/>
              <a:gd name="connsiteY4870" fmla="*/ 2506604 h 2661055"/>
              <a:gd name="connsiteX4871" fmla="*/ 1104900 w 3485102"/>
              <a:gd name="connsiteY4871" fmla="*/ 2522892 h 2661055"/>
              <a:gd name="connsiteX4872" fmla="*/ 1103376 w 3485102"/>
              <a:gd name="connsiteY4872" fmla="*/ 2521845 h 2661055"/>
              <a:gd name="connsiteX4873" fmla="*/ 1106138 w 3485102"/>
              <a:gd name="connsiteY4873" fmla="*/ 2518987 h 2661055"/>
              <a:gd name="connsiteX4874" fmla="*/ 1121474 w 3485102"/>
              <a:gd name="connsiteY4874" fmla="*/ 2507652 h 2661055"/>
              <a:gd name="connsiteX4875" fmla="*/ 1124141 w 3485102"/>
              <a:gd name="connsiteY4875" fmla="*/ 2505557 h 2661055"/>
              <a:gd name="connsiteX4876" fmla="*/ 1134142 w 3485102"/>
              <a:gd name="connsiteY4876" fmla="*/ 2498889 h 2661055"/>
              <a:gd name="connsiteX4877" fmla="*/ 1137857 w 3485102"/>
              <a:gd name="connsiteY4877" fmla="*/ 2500223 h 2661055"/>
              <a:gd name="connsiteX4878" fmla="*/ 1140524 w 3485102"/>
              <a:gd name="connsiteY4878" fmla="*/ 2495746 h 2661055"/>
              <a:gd name="connsiteX4879" fmla="*/ 1147858 w 3485102"/>
              <a:gd name="connsiteY4879" fmla="*/ 2485649 h 2661055"/>
              <a:gd name="connsiteX4880" fmla="*/ 1154716 w 3485102"/>
              <a:gd name="connsiteY4880" fmla="*/ 2484221 h 2661055"/>
              <a:gd name="connsiteX4881" fmla="*/ 1161383 w 3485102"/>
              <a:gd name="connsiteY4881" fmla="*/ 2471933 h 2661055"/>
              <a:gd name="connsiteX4882" fmla="*/ 1166717 w 3485102"/>
              <a:gd name="connsiteY4882" fmla="*/ 2468314 h 2661055"/>
              <a:gd name="connsiteX4883" fmla="*/ 1175385 w 3485102"/>
              <a:gd name="connsiteY4883" fmla="*/ 2462408 h 2661055"/>
              <a:gd name="connsiteX4884" fmla="*/ 1172528 w 3485102"/>
              <a:gd name="connsiteY4884" fmla="*/ 2459170 h 2661055"/>
              <a:gd name="connsiteX4885" fmla="*/ 1187387 w 3485102"/>
              <a:gd name="connsiteY4885" fmla="*/ 2448692 h 2661055"/>
              <a:gd name="connsiteX4886" fmla="*/ 1182815 w 3485102"/>
              <a:gd name="connsiteY4886" fmla="*/ 2444787 h 2661055"/>
              <a:gd name="connsiteX4887" fmla="*/ 1178624 w 3485102"/>
              <a:gd name="connsiteY4887" fmla="*/ 2451740 h 2661055"/>
              <a:gd name="connsiteX4888" fmla="*/ 1177862 w 3485102"/>
              <a:gd name="connsiteY4888" fmla="*/ 2447264 h 2661055"/>
              <a:gd name="connsiteX4889" fmla="*/ 1172051 w 3485102"/>
              <a:gd name="connsiteY4889" fmla="*/ 2450693 h 2661055"/>
              <a:gd name="connsiteX4890" fmla="*/ 1167003 w 3485102"/>
              <a:gd name="connsiteY4890" fmla="*/ 2452788 h 2661055"/>
              <a:gd name="connsiteX4891" fmla="*/ 1152335 w 3485102"/>
              <a:gd name="connsiteY4891" fmla="*/ 2460980 h 2661055"/>
              <a:gd name="connsiteX4892" fmla="*/ 1145096 w 3485102"/>
              <a:gd name="connsiteY4892" fmla="*/ 2464218 h 2661055"/>
              <a:gd name="connsiteX4893" fmla="*/ 1126522 w 3485102"/>
              <a:gd name="connsiteY4893" fmla="*/ 2468790 h 2661055"/>
              <a:gd name="connsiteX4894" fmla="*/ 1124331 w 3485102"/>
              <a:gd name="connsiteY4894" fmla="*/ 2469171 h 2661055"/>
              <a:gd name="connsiteX4895" fmla="*/ 1129856 w 3485102"/>
              <a:gd name="connsiteY4895" fmla="*/ 2463837 h 2661055"/>
              <a:gd name="connsiteX4896" fmla="*/ 1131094 w 3485102"/>
              <a:gd name="connsiteY4896" fmla="*/ 2461646 h 2661055"/>
              <a:gd name="connsiteX4897" fmla="*/ 1136523 w 3485102"/>
              <a:gd name="connsiteY4897" fmla="*/ 2452979 h 2661055"/>
              <a:gd name="connsiteX4898" fmla="*/ 1146143 w 3485102"/>
              <a:gd name="connsiteY4898" fmla="*/ 2447264 h 2661055"/>
              <a:gd name="connsiteX4899" fmla="*/ 1155287 w 3485102"/>
              <a:gd name="connsiteY4899" fmla="*/ 2438786 h 2661055"/>
              <a:gd name="connsiteX4900" fmla="*/ 1155573 w 3485102"/>
              <a:gd name="connsiteY4900" fmla="*/ 2438405 h 2661055"/>
              <a:gd name="connsiteX4901" fmla="*/ 1136809 w 3485102"/>
              <a:gd name="connsiteY4901" fmla="*/ 2443739 h 2661055"/>
              <a:gd name="connsiteX4902" fmla="*/ 1133285 w 3485102"/>
              <a:gd name="connsiteY4902" fmla="*/ 2446502 h 2661055"/>
              <a:gd name="connsiteX4903" fmla="*/ 1118140 w 3485102"/>
              <a:gd name="connsiteY4903" fmla="*/ 2457741 h 2661055"/>
              <a:gd name="connsiteX4904" fmla="*/ 1115854 w 3485102"/>
              <a:gd name="connsiteY4904" fmla="*/ 2463551 h 2661055"/>
              <a:gd name="connsiteX4905" fmla="*/ 1112520 w 3485102"/>
              <a:gd name="connsiteY4905" fmla="*/ 2464980 h 2661055"/>
              <a:gd name="connsiteX4906" fmla="*/ 1109472 w 3485102"/>
              <a:gd name="connsiteY4906" fmla="*/ 2461551 h 2661055"/>
              <a:gd name="connsiteX4907" fmla="*/ 1120235 w 3485102"/>
              <a:gd name="connsiteY4907" fmla="*/ 2451931 h 2661055"/>
              <a:gd name="connsiteX4908" fmla="*/ 1122998 w 3485102"/>
              <a:gd name="connsiteY4908" fmla="*/ 2450502 h 2661055"/>
              <a:gd name="connsiteX4909" fmla="*/ 1127665 w 3485102"/>
              <a:gd name="connsiteY4909" fmla="*/ 2446121 h 2661055"/>
              <a:gd name="connsiteX4910" fmla="*/ 1118902 w 3485102"/>
              <a:gd name="connsiteY4910" fmla="*/ 2448597 h 2661055"/>
              <a:gd name="connsiteX4911" fmla="*/ 1115949 w 3485102"/>
              <a:gd name="connsiteY4911" fmla="*/ 2451740 h 2661055"/>
              <a:gd name="connsiteX4912" fmla="*/ 1114139 w 3485102"/>
              <a:gd name="connsiteY4912" fmla="*/ 2449931 h 2661055"/>
              <a:gd name="connsiteX4913" fmla="*/ 1106996 w 3485102"/>
              <a:gd name="connsiteY4913" fmla="*/ 2448312 h 2661055"/>
              <a:gd name="connsiteX4914" fmla="*/ 1113568 w 3485102"/>
              <a:gd name="connsiteY4914" fmla="*/ 2444597 h 2661055"/>
              <a:gd name="connsiteX4915" fmla="*/ 1113949 w 3485102"/>
              <a:gd name="connsiteY4915" fmla="*/ 2443930 h 2661055"/>
              <a:gd name="connsiteX4916" fmla="*/ 1115092 w 3485102"/>
              <a:gd name="connsiteY4916" fmla="*/ 2443930 h 2661055"/>
              <a:gd name="connsiteX4917" fmla="*/ 1120997 w 3485102"/>
              <a:gd name="connsiteY4917" fmla="*/ 2440025 h 2661055"/>
              <a:gd name="connsiteX4918" fmla="*/ 1126808 w 3485102"/>
              <a:gd name="connsiteY4918" fmla="*/ 2440215 h 2661055"/>
              <a:gd name="connsiteX4919" fmla="*/ 1127189 w 3485102"/>
              <a:gd name="connsiteY4919" fmla="*/ 2439834 h 2661055"/>
              <a:gd name="connsiteX4920" fmla="*/ 1132237 w 3485102"/>
              <a:gd name="connsiteY4920" fmla="*/ 2430595 h 2661055"/>
              <a:gd name="connsiteX4921" fmla="*/ 1130237 w 3485102"/>
              <a:gd name="connsiteY4921" fmla="*/ 2429452 h 2661055"/>
              <a:gd name="connsiteX4922" fmla="*/ 1111091 w 3485102"/>
              <a:gd name="connsiteY4922" fmla="*/ 2442978 h 2661055"/>
              <a:gd name="connsiteX4923" fmla="*/ 1114425 w 3485102"/>
              <a:gd name="connsiteY4923" fmla="*/ 2437643 h 2661055"/>
              <a:gd name="connsiteX4924" fmla="*/ 1120902 w 3485102"/>
              <a:gd name="connsiteY4924" fmla="*/ 2429166 h 2661055"/>
              <a:gd name="connsiteX4925" fmla="*/ 1106805 w 3485102"/>
              <a:gd name="connsiteY4925" fmla="*/ 2433833 h 2661055"/>
              <a:gd name="connsiteX4926" fmla="*/ 1084040 w 3485102"/>
              <a:gd name="connsiteY4926" fmla="*/ 2439548 h 2661055"/>
              <a:gd name="connsiteX4927" fmla="*/ 1074801 w 3485102"/>
              <a:gd name="connsiteY4927" fmla="*/ 2442501 h 2661055"/>
              <a:gd name="connsiteX4928" fmla="*/ 1052227 w 3485102"/>
              <a:gd name="connsiteY4928" fmla="*/ 2447930 h 2661055"/>
              <a:gd name="connsiteX4929" fmla="*/ 1064705 w 3485102"/>
              <a:gd name="connsiteY4929" fmla="*/ 2441168 h 2661055"/>
              <a:gd name="connsiteX4930" fmla="*/ 1090517 w 3485102"/>
              <a:gd name="connsiteY4930" fmla="*/ 2432309 h 2661055"/>
              <a:gd name="connsiteX4931" fmla="*/ 1100709 w 3485102"/>
              <a:gd name="connsiteY4931" fmla="*/ 2428976 h 2661055"/>
              <a:gd name="connsiteX4932" fmla="*/ 1116711 w 3485102"/>
              <a:gd name="connsiteY4932" fmla="*/ 2424880 h 2661055"/>
              <a:gd name="connsiteX4933" fmla="*/ 1120807 w 3485102"/>
              <a:gd name="connsiteY4933" fmla="*/ 2422403 h 2661055"/>
              <a:gd name="connsiteX4934" fmla="*/ 1129665 w 3485102"/>
              <a:gd name="connsiteY4934" fmla="*/ 2418689 h 2661055"/>
              <a:gd name="connsiteX4935" fmla="*/ 1133189 w 3485102"/>
              <a:gd name="connsiteY4935" fmla="*/ 2416212 h 2661055"/>
              <a:gd name="connsiteX4936" fmla="*/ 1142048 w 3485102"/>
              <a:gd name="connsiteY4936" fmla="*/ 2408402 h 2661055"/>
              <a:gd name="connsiteX4937" fmla="*/ 1132713 w 3485102"/>
              <a:gd name="connsiteY4937" fmla="*/ 2411069 h 2661055"/>
              <a:gd name="connsiteX4938" fmla="*/ 1163003 w 3485102"/>
              <a:gd name="connsiteY4938" fmla="*/ 2387828 h 2661055"/>
              <a:gd name="connsiteX4939" fmla="*/ 1162145 w 3485102"/>
              <a:gd name="connsiteY4939" fmla="*/ 2386589 h 2661055"/>
              <a:gd name="connsiteX4940" fmla="*/ 1129665 w 3485102"/>
              <a:gd name="connsiteY4940" fmla="*/ 2408497 h 2661055"/>
              <a:gd name="connsiteX4941" fmla="*/ 1134618 w 3485102"/>
              <a:gd name="connsiteY4941" fmla="*/ 2398781 h 2661055"/>
              <a:gd name="connsiteX4942" fmla="*/ 1160050 w 3485102"/>
              <a:gd name="connsiteY4942" fmla="*/ 2379065 h 2661055"/>
              <a:gd name="connsiteX4943" fmla="*/ 1161955 w 3485102"/>
              <a:gd name="connsiteY4943" fmla="*/ 2374493 h 2661055"/>
              <a:gd name="connsiteX4944" fmla="*/ 1144429 w 3485102"/>
              <a:gd name="connsiteY4944" fmla="*/ 2386685 h 2661055"/>
              <a:gd name="connsiteX4945" fmla="*/ 1144524 w 3485102"/>
              <a:gd name="connsiteY4945" fmla="*/ 2380112 h 2661055"/>
              <a:gd name="connsiteX4946" fmla="*/ 1139762 w 3485102"/>
              <a:gd name="connsiteY4946" fmla="*/ 2387637 h 2661055"/>
              <a:gd name="connsiteX4947" fmla="*/ 1129094 w 3485102"/>
              <a:gd name="connsiteY4947" fmla="*/ 2387637 h 2661055"/>
              <a:gd name="connsiteX4948" fmla="*/ 1148429 w 3485102"/>
              <a:gd name="connsiteY4948" fmla="*/ 2372111 h 2661055"/>
              <a:gd name="connsiteX4949" fmla="*/ 1153001 w 3485102"/>
              <a:gd name="connsiteY4949" fmla="*/ 2378017 h 2661055"/>
              <a:gd name="connsiteX4950" fmla="*/ 1151477 w 3485102"/>
              <a:gd name="connsiteY4950" fmla="*/ 2370587 h 2661055"/>
              <a:gd name="connsiteX4951" fmla="*/ 1165479 w 3485102"/>
              <a:gd name="connsiteY4951" fmla="*/ 2360300 h 2661055"/>
              <a:gd name="connsiteX4952" fmla="*/ 1167860 w 3485102"/>
              <a:gd name="connsiteY4952" fmla="*/ 2358872 h 2661055"/>
              <a:gd name="connsiteX4953" fmla="*/ 1177957 w 3485102"/>
              <a:gd name="connsiteY4953" fmla="*/ 2350394 h 2661055"/>
              <a:gd name="connsiteX4954" fmla="*/ 1168527 w 3485102"/>
              <a:gd name="connsiteY4954" fmla="*/ 2354300 h 2661055"/>
              <a:gd name="connsiteX4955" fmla="*/ 1163860 w 3485102"/>
              <a:gd name="connsiteY4955" fmla="*/ 2357062 h 2661055"/>
              <a:gd name="connsiteX4956" fmla="*/ 1161288 w 3485102"/>
              <a:gd name="connsiteY4956" fmla="*/ 2358967 h 2661055"/>
              <a:gd name="connsiteX4957" fmla="*/ 1160431 w 3485102"/>
              <a:gd name="connsiteY4957" fmla="*/ 2359634 h 2661055"/>
              <a:gd name="connsiteX4958" fmla="*/ 1142905 w 3485102"/>
              <a:gd name="connsiteY4958" fmla="*/ 2372588 h 2661055"/>
              <a:gd name="connsiteX4959" fmla="*/ 1137380 w 3485102"/>
              <a:gd name="connsiteY4959" fmla="*/ 2375921 h 2661055"/>
              <a:gd name="connsiteX4960" fmla="*/ 1140143 w 3485102"/>
              <a:gd name="connsiteY4960" fmla="*/ 2370016 h 2661055"/>
              <a:gd name="connsiteX4961" fmla="*/ 1136237 w 3485102"/>
              <a:gd name="connsiteY4961" fmla="*/ 2371254 h 2661055"/>
              <a:gd name="connsiteX4962" fmla="*/ 1120331 w 3485102"/>
              <a:gd name="connsiteY4962" fmla="*/ 2378112 h 2661055"/>
              <a:gd name="connsiteX4963" fmla="*/ 1116902 w 3485102"/>
              <a:gd name="connsiteY4963" fmla="*/ 2379731 h 2661055"/>
              <a:gd name="connsiteX4964" fmla="*/ 1101852 w 3485102"/>
              <a:gd name="connsiteY4964" fmla="*/ 2386494 h 2661055"/>
              <a:gd name="connsiteX4965" fmla="*/ 1084802 w 3485102"/>
              <a:gd name="connsiteY4965" fmla="*/ 2393924 h 2661055"/>
              <a:gd name="connsiteX4966" fmla="*/ 1081088 w 3485102"/>
              <a:gd name="connsiteY4966" fmla="*/ 2394971 h 2661055"/>
              <a:gd name="connsiteX4967" fmla="*/ 1054608 w 3485102"/>
              <a:gd name="connsiteY4967" fmla="*/ 2404687 h 2661055"/>
              <a:gd name="connsiteX4968" fmla="*/ 1046893 w 3485102"/>
              <a:gd name="connsiteY4968" fmla="*/ 2405258 h 2661055"/>
              <a:gd name="connsiteX4969" fmla="*/ 1026795 w 3485102"/>
              <a:gd name="connsiteY4969" fmla="*/ 2400782 h 2661055"/>
              <a:gd name="connsiteX4970" fmla="*/ 1026509 w 3485102"/>
              <a:gd name="connsiteY4970" fmla="*/ 2399924 h 2661055"/>
              <a:gd name="connsiteX4971" fmla="*/ 1027271 w 3485102"/>
              <a:gd name="connsiteY4971" fmla="*/ 2398305 h 2661055"/>
              <a:gd name="connsiteX4972" fmla="*/ 1040035 w 3485102"/>
              <a:gd name="connsiteY4972" fmla="*/ 2391352 h 2661055"/>
              <a:gd name="connsiteX4973" fmla="*/ 1029748 w 3485102"/>
              <a:gd name="connsiteY4973" fmla="*/ 2394400 h 2661055"/>
              <a:gd name="connsiteX4974" fmla="*/ 1026414 w 3485102"/>
              <a:gd name="connsiteY4974" fmla="*/ 2396400 h 2661055"/>
              <a:gd name="connsiteX4975" fmla="*/ 1016032 w 3485102"/>
              <a:gd name="connsiteY4975" fmla="*/ 2400686 h 2661055"/>
              <a:gd name="connsiteX4976" fmla="*/ 1005840 w 3485102"/>
              <a:gd name="connsiteY4976" fmla="*/ 2404306 h 2661055"/>
              <a:gd name="connsiteX4977" fmla="*/ 1012698 w 3485102"/>
              <a:gd name="connsiteY4977" fmla="*/ 2397353 h 2661055"/>
              <a:gd name="connsiteX4978" fmla="*/ 1020890 w 3485102"/>
              <a:gd name="connsiteY4978" fmla="*/ 2389447 h 2661055"/>
              <a:gd name="connsiteX4979" fmla="*/ 1008793 w 3485102"/>
              <a:gd name="connsiteY4979" fmla="*/ 2390209 h 2661055"/>
              <a:gd name="connsiteX4980" fmla="*/ 1013841 w 3485102"/>
              <a:gd name="connsiteY4980" fmla="*/ 2385732 h 2661055"/>
              <a:gd name="connsiteX4981" fmla="*/ 1019366 w 3485102"/>
              <a:gd name="connsiteY4981" fmla="*/ 2376207 h 2661055"/>
              <a:gd name="connsiteX4982" fmla="*/ 1035558 w 3485102"/>
              <a:gd name="connsiteY4982" fmla="*/ 2367063 h 2661055"/>
              <a:gd name="connsiteX4983" fmla="*/ 1030415 w 3485102"/>
              <a:gd name="connsiteY4983" fmla="*/ 2366587 h 2661055"/>
              <a:gd name="connsiteX4984" fmla="*/ 1045274 w 3485102"/>
              <a:gd name="connsiteY4984" fmla="*/ 2353347 h 2661055"/>
              <a:gd name="connsiteX4985" fmla="*/ 1042226 w 3485102"/>
              <a:gd name="connsiteY4985" fmla="*/ 2352014 h 2661055"/>
              <a:gd name="connsiteX4986" fmla="*/ 1038511 w 3485102"/>
              <a:gd name="connsiteY4986" fmla="*/ 2355252 h 2661055"/>
              <a:gd name="connsiteX4987" fmla="*/ 1027271 w 3485102"/>
              <a:gd name="connsiteY4987" fmla="*/ 2362491 h 2661055"/>
              <a:gd name="connsiteX4988" fmla="*/ 1037654 w 3485102"/>
              <a:gd name="connsiteY4988" fmla="*/ 2353252 h 2661055"/>
              <a:gd name="connsiteX4989" fmla="*/ 1035272 w 3485102"/>
              <a:gd name="connsiteY4989" fmla="*/ 2353347 h 2661055"/>
              <a:gd name="connsiteX4990" fmla="*/ 1035272 w 3485102"/>
              <a:gd name="connsiteY4990" fmla="*/ 2349442 h 2661055"/>
              <a:gd name="connsiteX4991" fmla="*/ 1030510 w 3485102"/>
              <a:gd name="connsiteY4991" fmla="*/ 2353823 h 2661055"/>
              <a:gd name="connsiteX4992" fmla="*/ 1022223 w 3485102"/>
              <a:gd name="connsiteY4992" fmla="*/ 2360205 h 2661055"/>
              <a:gd name="connsiteX4993" fmla="*/ 1010126 w 3485102"/>
              <a:gd name="connsiteY4993" fmla="*/ 2368397 h 2661055"/>
              <a:gd name="connsiteX4994" fmla="*/ 1005269 w 3485102"/>
              <a:gd name="connsiteY4994" fmla="*/ 2368397 h 2661055"/>
              <a:gd name="connsiteX4995" fmla="*/ 1013651 w 3485102"/>
              <a:gd name="connsiteY4995" fmla="*/ 2362491 h 2661055"/>
              <a:gd name="connsiteX4996" fmla="*/ 1022890 w 3485102"/>
              <a:gd name="connsiteY4996" fmla="*/ 2354966 h 2661055"/>
              <a:gd name="connsiteX4997" fmla="*/ 1026890 w 3485102"/>
              <a:gd name="connsiteY4997" fmla="*/ 2352299 h 2661055"/>
              <a:gd name="connsiteX4998" fmla="*/ 1034225 w 3485102"/>
              <a:gd name="connsiteY4998" fmla="*/ 2345251 h 2661055"/>
              <a:gd name="connsiteX4999" fmla="*/ 1031367 w 3485102"/>
              <a:gd name="connsiteY4999" fmla="*/ 2341631 h 2661055"/>
              <a:gd name="connsiteX5000" fmla="*/ 1032320 w 3485102"/>
              <a:gd name="connsiteY5000" fmla="*/ 2334202 h 2661055"/>
              <a:gd name="connsiteX5001" fmla="*/ 1034415 w 3485102"/>
              <a:gd name="connsiteY5001" fmla="*/ 2331344 h 2661055"/>
              <a:gd name="connsiteX5002" fmla="*/ 1037749 w 3485102"/>
              <a:gd name="connsiteY5002" fmla="*/ 2334488 h 2661055"/>
              <a:gd name="connsiteX5003" fmla="*/ 1045178 w 3485102"/>
              <a:gd name="connsiteY5003" fmla="*/ 2333630 h 2661055"/>
              <a:gd name="connsiteX5004" fmla="*/ 1041178 w 3485102"/>
              <a:gd name="connsiteY5004" fmla="*/ 2340107 h 2661055"/>
              <a:gd name="connsiteX5005" fmla="*/ 1043654 w 3485102"/>
              <a:gd name="connsiteY5005" fmla="*/ 2340965 h 2661055"/>
              <a:gd name="connsiteX5006" fmla="*/ 1050036 w 3485102"/>
              <a:gd name="connsiteY5006" fmla="*/ 2334869 h 2661055"/>
              <a:gd name="connsiteX5007" fmla="*/ 1048322 w 3485102"/>
              <a:gd name="connsiteY5007" fmla="*/ 2329535 h 2661055"/>
              <a:gd name="connsiteX5008" fmla="*/ 1050893 w 3485102"/>
              <a:gd name="connsiteY5008" fmla="*/ 2329535 h 2661055"/>
              <a:gd name="connsiteX5009" fmla="*/ 1052608 w 3485102"/>
              <a:gd name="connsiteY5009" fmla="*/ 2327820 h 2661055"/>
              <a:gd name="connsiteX5010" fmla="*/ 1048322 w 3485102"/>
              <a:gd name="connsiteY5010" fmla="*/ 2326487 h 2661055"/>
              <a:gd name="connsiteX5011" fmla="*/ 1043369 w 3485102"/>
              <a:gd name="connsiteY5011" fmla="*/ 2328487 h 2661055"/>
              <a:gd name="connsiteX5012" fmla="*/ 1044797 w 3485102"/>
              <a:gd name="connsiteY5012" fmla="*/ 2312294 h 2661055"/>
              <a:gd name="connsiteX5013" fmla="*/ 1044226 w 3485102"/>
              <a:gd name="connsiteY5013" fmla="*/ 2312485 h 2661055"/>
              <a:gd name="connsiteX5014" fmla="*/ 1040225 w 3485102"/>
              <a:gd name="connsiteY5014" fmla="*/ 2317438 h 2661055"/>
              <a:gd name="connsiteX5015" fmla="*/ 1039082 w 3485102"/>
              <a:gd name="connsiteY5015" fmla="*/ 2315914 h 2661055"/>
              <a:gd name="connsiteX5016" fmla="*/ 1039940 w 3485102"/>
              <a:gd name="connsiteY5016" fmla="*/ 2310294 h 2661055"/>
              <a:gd name="connsiteX5017" fmla="*/ 1036225 w 3485102"/>
              <a:gd name="connsiteY5017" fmla="*/ 2309818 h 2661055"/>
              <a:gd name="connsiteX5018" fmla="*/ 1027938 w 3485102"/>
              <a:gd name="connsiteY5018" fmla="*/ 2303722 h 2661055"/>
              <a:gd name="connsiteX5019" fmla="*/ 1055275 w 3485102"/>
              <a:gd name="connsiteY5019" fmla="*/ 2289339 h 2661055"/>
              <a:gd name="connsiteX5020" fmla="*/ 1048988 w 3485102"/>
              <a:gd name="connsiteY5020" fmla="*/ 2287434 h 2661055"/>
              <a:gd name="connsiteX5021" fmla="*/ 1046417 w 3485102"/>
              <a:gd name="connsiteY5021" fmla="*/ 2284958 h 2661055"/>
              <a:gd name="connsiteX5022" fmla="*/ 1039463 w 3485102"/>
              <a:gd name="connsiteY5022" fmla="*/ 2277909 h 2661055"/>
              <a:gd name="connsiteX5023" fmla="*/ 1035653 w 3485102"/>
              <a:gd name="connsiteY5023" fmla="*/ 2277052 h 2661055"/>
              <a:gd name="connsiteX5024" fmla="*/ 1029272 w 3485102"/>
              <a:gd name="connsiteY5024" fmla="*/ 2270289 h 2661055"/>
              <a:gd name="connsiteX5025" fmla="*/ 1027462 w 3485102"/>
              <a:gd name="connsiteY5025" fmla="*/ 2261526 h 2661055"/>
              <a:gd name="connsiteX5026" fmla="*/ 1016222 w 3485102"/>
              <a:gd name="connsiteY5026" fmla="*/ 2262098 h 2661055"/>
              <a:gd name="connsiteX5027" fmla="*/ 1016413 w 3485102"/>
              <a:gd name="connsiteY5027" fmla="*/ 2254573 h 2661055"/>
              <a:gd name="connsiteX5028" fmla="*/ 1009079 w 3485102"/>
              <a:gd name="connsiteY5028" fmla="*/ 2250572 h 2661055"/>
              <a:gd name="connsiteX5029" fmla="*/ 999268 w 3485102"/>
              <a:gd name="connsiteY5029" fmla="*/ 2247048 h 2661055"/>
              <a:gd name="connsiteX5030" fmla="*/ 996601 w 3485102"/>
              <a:gd name="connsiteY5030" fmla="*/ 2245048 h 2661055"/>
              <a:gd name="connsiteX5031" fmla="*/ 986790 w 3485102"/>
              <a:gd name="connsiteY5031" fmla="*/ 2238857 h 2661055"/>
              <a:gd name="connsiteX5032" fmla="*/ 983361 w 3485102"/>
              <a:gd name="connsiteY5032" fmla="*/ 2238095 h 2661055"/>
              <a:gd name="connsiteX5033" fmla="*/ 980027 w 3485102"/>
              <a:gd name="connsiteY5033" fmla="*/ 2238571 h 2661055"/>
              <a:gd name="connsiteX5034" fmla="*/ 961644 w 3485102"/>
              <a:gd name="connsiteY5034" fmla="*/ 2248667 h 2661055"/>
              <a:gd name="connsiteX5035" fmla="*/ 960596 w 3485102"/>
              <a:gd name="connsiteY5035" fmla="*/ 2250001 h 2661055"/>
              <a:gd name="connsiteX5036" fmla="*/ 955548 w 3485102"/>
              <a:gd name="connsiteY5036" fmla="*/ 2253144 h 2661055"/>
              <a:gd name="connsiteX5037" fmla="*/ 951738 w 3485102"/>
              <a:gd name="connsiteY5037" fmla="*/ 2258573 h 2661055"/>
              <a:gd name="connsiteX5038" fmla="*/ 953167 w 3485102"/>
              <a:gd name="connsiteY5038" fmla="*/ 2261717 h 2661055"/>
              <a:gd name="connsiteX5039" fmla="*/ 952786 w 3485102"/>
              <a:gd name="connsiteY5039" fmla="*/ 2264955 h 2661055"/>
              <a:gd name="connsiteX5040" fmla="*/ 941546 w 3485102"/>
              <a:gd name="connsiteY5040" fmla="*/ 2275528 h 2661055"/>
              <a:gd name="connsiteX5041" fmla="*/ 938498 w 3485102"/>
              <a:gd name="connsiteY5041" fmla="*/ 2279624 h 2661055"/>
              <a:gd name="connsiteX5042" fmla="*/ 928021 w 3485102"/>
              <a:gd name="connsiteY5042" fmla="*/ 2283434 h 2661055"/>
              <a:gd name="connsiteX5043" fmla="*/ 923830 w 3485102"/>
              <a:gd name="connsiteY5043" fmla="*/ 2280576 h 2661055"/>
              <a:gd name="connsiteX5044" fmla="*/ 921258 w 3485102"/>
              <a:gd name="connsiteY5044" fmla="*/ 2276004 h 2661055"/>
              <a:gd name="connsiteX5045" fmla="*/ 922401 w 3485102"/>
              <a:gd name="connsiteY5045" fmla="*/ 2269908 h 2661055"/>
              <a:gd name="connsiteX5046" fmla="*/ 923354 w 3485102"/>
              <a:gd name="connsiteY5046" fmla="*/ 2265241 h 2661055"/>
              <a:gd name="connsiteX5047" fmla="*/ 920115 w 3485102"/>
              <a:gd name="connsiteY5047" fmla="*/ 2259050 h 2661055"/>
              <a:gd name="connsiteX5048" fmla="*/ 915638 w 3485102"/>
              <a:gd name="connsiteY5048" fmla="*/ 2254001 h 2661055"/>
              <a:gd name="connsiteX5049" fmla="*/ 907256 w 3485102"/>
              <a:gd name="connsiteY5049" fmla="*/ 2254192 h 2661055"/>
              <a:gd name="connsiteX5050" fmla="*/ 897350 w 3485102"/>
              <a:gd name="connsiteY5050" fmla="*/ 2253525 h 2661055"/>
              <a:gd name="connsiteX5051" fmla="*/ 883253 w 3485102"/>
              <a:gd name="connsiteY5051" fmla="*/ 2247905 h 2661055"/>
              <a:gd name="connsiteX5052" fmla="*/ 880110 w 3485102"/>
              <a:gd name="connsiteY5052" fmla="*/ 2249239 h 2661055"/>
              <a:gd name="connsiteX5053" fmla="*/ 874014 w 3485102"/>
              <a:gd name="connsiteY5053" fmla="*/ 2248286 h 2661055"/>
              <a:gd name="connsiteX5054" fmla="*/ 869442 w 3485102"/>
              <a:gd name="connsiteY5054" fmla="*/ 2247239 h 2661055"/>
              <a:gd name="connsiteX5055" fmla="*/ 866204 w 3485102"/>
              <a:gd name="connsiteY5055" fmla="*/ 2248477 h 2661055"/>
              <a:gd name="connsiteX5056" fmla="*/ 862965 w 3485102"/>
              <a:gd name="connsiteY5056" fmla="*/ 2248286 h 2661055"/>
              <a:gd name="connsiteX5057" fmla="*/ 855917 w 3485102"/>
              <a:gd name="connsiteY5057" fmla="*/ 2243333 h 2661055"/>
              <a:gd name="connsiteX5058" fmla="*/ 849821 w 3485102"/>
              <a:gd name="connsiteY5058" fmla="*/ 2241524 h 2661055"/>
              <a:gd name="connsiteX5059" fmla="*/ 844677 w 3485102"/>
              <a:gd name="connsiteY5059" fmla="*/ 2241428 h 2661055"/>
              <a:gd name="connsiteX5060" fmla="*/ 837057 w 3485102"/>
              <a:gd name="connsiteY5060" fmla="*/ 2239238 h 2661055"/>
              <a:gd name="connsiteX5061" fmla="*/ 829628 w 3485102"/>
              <a:gd name="connsiteY5061" fmla="*/ 2232380 h 2661055"/>
              <a:gd name="connsiteX5062" fmla="*/ 826484 w 3485102"/>
              <a:gd name="connsiteY5062" fmla="*/ 2228379 h 2661055"/>
              <a:gd name="connsiteX5063" fmla="*/ 817912 w 3485102"/>
              <a:gd name="connsiteY5063" fmla="*/ 2222569 h 2661055"/>
              <a:gd name="connsiteX5064" fmla="*/ 835914 w 3485102"/>
              <a:gd name="connsiteY5064" fmla="*/ 2195518 h 2661055"/>
              <a:gd name="connsiteX5065" fmla="*/ 828580 w 3485102"/>
              <a:gd name="connsiteY5065" fmla="*/ 2188279 h 2661055"/>
              <a:gd name="connsiteX5066" fmla="*/ 822960 w 3485102"/>
              <a:gd name="connsiteY5066" fmla="*/ 2184088 h 2661055"/>
              <a:gd name="connsiteX5067" fmla="*/ 812102 w 3485102"/>
              <a:gd name="connsiteY5067" fmla="*/ 2190184 h 2661055"/>
              <a:gd name="connsiteX5068" fmla="*/ 805625 w 3485102"/>
              <a:gd name="connsiteY5068" fmla="*/ 2193422 h 2661055"/>
              <a:gd name="connsiteX5069" fmla="*/ 798767 w 3485102"/>
              <a:gd name="connsiteY5069" fmla="*/ 2194756 h 2661055"/>
              <a:gd name="connsiteX5070" fmla="*/ 791909 w 3485102"/>
              <a:gd name="connsiteY5070" fmla="*/ 2196375 h 2661055"/>
              <a:gd name="connsiteX5071" fmla="*/ 785908 w 3485102"/>
              <a:gd name="connsiteY5071" fmla="*/ 2197423 h 2661055"/>
              <a:gd name="connsiteX5072" fmla="*/ 779336 w 3485102"/>
              <a:gd name="connsiteY5072" fmla="*/ 2196280 h 2661055"/>
              <a:gd name="connsiteX5073" fmla="*/ 774668 w 3485102"/>
              <a:gd name="connsiteY5073" fmla="*/ 2192375 h 2661055"/>
              <a:gd name="connsiteX5074" fmla="*/ 770858 w 3485102"/>
              <a:gd name="connsiteY5074" fmla="*/ 2189136 h 2661055"/>
              <a:gd name="connsiteX5075" fmla="*/ 762095 w 3485102"/>
              <a:gd name="connsiteY5075" fmla="*/ 2193613 h 2661055"/>
              <a:gd name="connsiteX5076" fmla="*/ 755237 w 3485102"/>
              <a:gd name="connsiteY5076" fmla="*/ 2194184 h 2661055"/>
              <a:gd name="connsiteX5077" fmla="*/ 749522 w 3485102"/>
              <a:gd name="connsiteY5077" fmla="*/ 2200471 h 2661055"/>
              <a:gd name="connsiteX5078" fmla="*/ 735521 w 3485102"/>
              <a:gd name="connsiteY5078" fmla="*/ 2207710 h 2661055"/>
              <a:gd name="connsiteX5079" fmla="*/ 729234 w 3485102"/>
              <a:gd name="connsiteY5079" fmla="*/ 2210758 h 2661055"/>
              <a:gd name="connsiteX5080" fmla="*/ 713708 w 3485102"/>
              <a:gd name="connsiteY5080" fmla="*/ 2221521 h 2661055"/>
              <a:gd name="connsiteX5081" fmla="*/ 709422 w 3485102"/>
              <a:gd name="connsiteY5081" fmla="*/ 2224283 h 2661055"/>
              <a:gd name="connsiteX5082" fmla="*/ 673608 w 3485102"/>
              <a:gd name="connsiteY5082" fmla="*/ 2242667 h 2661055"/>
              <a:gd name="connsiteX5083" fmla="*/ 668655 w 3485102"/>
              <a:gd name="connsiteY5083" fmla="*/ 2243524 h 2661055"/>
              <a:gd name="connsiteX5084" fmla="*/ 661702 w 3485102"/>
              <a:gd name="connsiteY5084" fmla="*/ 2247334 h 2661055"/>
              <a:gd name="connsiteX5085" fmla="*/ 657701 w 3485102"/>
              <a:gd name="connsiteY5085" fmla="*/ 2250191 h 2661055"/>
              <a:gd name="connsiteX5086" fmla="*/ 652558 w 3485102"/>
              <a:gd name="connsiteY5086" fmla="*/ 2250382 h 2661055"/>
              <a:gd name="connsiteX5087" fmla="*/ 622840 w 3485102"/>
              <a:gd name="connsiteY5087" fmla="*/ 2265241 h 2661055"/>
              <a:gd name="connsiteX5088" fmla="*/ 602647 w 3485102"/>
              <a:gd name="connsiteY5088" fmla="*/ 2256002 h 2661055"/>
              <a:gd name="connsiteX5089" fmla="*/ 584359 w 3485102"/>
              <a:gd name="connsiteY5089" fmla="*/ 2268670 h 2661055"/>
              <a:gd name="connsiteX5090" fmla="*/ 562642 w 3485102"/>
              <a:gd name="connsiteY5090" fmla="*/ 2280100 h 2661055"/>
              <a:gd name="connsiteX5091" fmla="*/ 551498 w 3485102"/>
              <a:gd name="connsiteY5091" fmla="*/ 2285243 h 2661055"/>
              <a:gd name="connsiteX5092" fmla="*/ 539687 w 3485102"/>
              <a:gd name="connsiteY5092" fmla="*/ 2287148 h 2661055"/>
              <a:gd name="connsiteX5093" fmla="*/ 528066 w 3485102"/>
              <a:gd name="connsiteY5093" fmla="*/ 2289625 h 2661055"/>
              <a:gd name="connsiteX5094" fmla="*/ 517874 w 3485102"/>
              <a:gd name="connsiteY5094" fmla="*/ 2291054 h 2661055"/>
              <a:gd name="connsiteX5095" fmla="*/ 506730 w 3485102"/>
              <a:gd name="connsiteY5095" fmla="*/ 2288863 h 2661055"/>
              <a:gd name="connsiteX5096" fmla="*/ 499015 w 3485102"/>
              <a:gd name="connsiteY5096" fmla="*/ 2282100 h 2661055"/>
              <a:gd name="connsiteX5097" fmla="*/ 492633 w 3485102"/>
              <a:gd name="connsiteY5097" fmla="*/ 2276385 h 2661055"/>
              <a:gd name="connsiteX5098" fmla="*/ 481489 w 3485102"/>
              <a:gd name="connsiteY5098" fmla="*/ 2268860 h 2661055"/>
              <a:gd name="connsiteX5099" fmla="*/ 471583 w 3485102"/>
              <a:gd name="connsiteY5099" fmla="*/ 2265527 h 2661055"/>
              <a:gd name="connsiteX5100" fmla="*/ 464344 w 3485102"/>
              <a:gd name="connsiteY5100" fmla="*/ 2261050 h 2661055"/>
              <a:gd name="connsiteX5101" fmla="*/ 450818 w 3485102"/>
              <a:gd name="connsiteY5101" fmla="*/ 2264288 h 2661055"/>
              <a:gd name="connsiteX5102" fmla="*/ 447199 w 3485102"/>
              <a:gd name="connsiteY5102" fmla="*/ 2268003 h 2661055"/>
              <a:gd name="connsiteX5103" fmla="*/ 436626 w 3485102"/>
              <a:gd name="connsiteY5103" fmla="*/ 2274099 h 2661055"/>
              <a:gd name="connsiteX5104" fmla="*/ 434245 w 3485102"/>
              <a:gd name="connsiteY5104" fmla="*/ 2276480 h 2661055"/>
              <a:gd name="connsiteX5105" fmla="*/ 427863 w 3485102"/>
              <a:gd name="connsiteY5105" fmla="*/ 2282100 h 2661055"/>
              <a:gd name="connsiteX5106" fmla="*/ 418624 w 3485102"/>
              <a:gd name="connsiteY5106" fmla="*/ 2289720 h 2661055"/>
              <a:gd name="connsiteX5107" fmla="*/ 387096 w 3485102"/>
              <a:gd name="connsiteY5107" fmla="*/ 2326582 h 2661055"/>
              <a:gd name="connsiteX5108" fmla="*/ 382810 w 3485102"/>
              <a:gd name="connsiteY5108" fmla="*/ 2329439 h 2661055"/>
              <a:gd name="connsiteX5109" fmla="*/ 362807 w 3485102"/>
              <a:gd name="connsiteY5109" fmla="*/ 2342584 h 2661055"/>
              <a:gd name="connsiteX5110" fmla="*/ 359378 w 3485102"/>
              <a:gd name="connsiteY5110" fmla="*/ 2342584 h 2661055"/>
              <a:gd name="connsiteX5111" fmla="*/ 350806 w 3485102"/>
              <a:gd name="connsiteY5111" fmla="*/ 2341346 h 2661055"/>
              <a:gd name="connsiteX5112" fmla="*/ 346139 w 3485102"/>
              <a:gd name="connsiteY5112" fmla="*/ 2339726 h 2661055"/>
              <a:gd name="connsiteX5113" fmla="*/ 336518 w 3485102"/>
              <a:gd name="connsiteY5113" fmla="*/ 2332487 h 2661055"/>
              <a:gd name="connsiteX5114" fmla="*/ 328041 w 3485102"/>
              <a:gd name="connsiteY5114" fmla="*/ 2326582 h 2661055"/>
              <a:gd name="connsiteX5115" fmla="*/ 322898 w 3485102"/>
              <a:gd name="connsiteY5115" fmla="*/ 2317438 h 2661055"/>
              <a:gd name="connsiteX5116" fmla="*/ 315944 w 3485102"/>
              <a:gd name="connsiteY5116" fmla="*/ 2309913 h 2661055"/>
              <a:gd name="connsiteX5117" fmla="*/ 313087 w 3485102"/>
              <a:gd name="connsiteY5117" fmla="*/ 2305627 h 2661055"/>
              <a:gd name="connsiteX5118" fmla="*/ 305848 w 3485102"/>
              <a:gd name="connsiteY5118" fmla="*/ 2291625 h 2661055"/>
              <a:gd name="connsiteX5119" fmla="*/ 300895 w 3485102"/>
              <a:gd name="connsiteY5119" fmla="*/ 2286958 h 2661055"/>
              <a:gd name="connsiteX5120" fmla="*/ 299942 w 3485102"/>
              <a:gd name="connsiteY5120" fmla="*/ 2282481 h 2661055"/>
              <a:gd name="connsiteX5121" fmla="*/ 290227 w 3485102"/>
              <a:gd name="connsiteY5121" fmla="*/ 2268289 h 2661055"/>
              <a:gd name="connsiteX5122" fmla="*/ 282035 w 3485102"/>
              <a:gd name="connsiteY5122" fmla="*/ 2259716 h 2661055"/>
              <a:gd name="connsiteX5123" fmla="*/ 269177 w 3485102"/>
              <a:gd name="connsiteY5123" fmla="*/ 2243714 h 2661055"/>
              <a:gd name="connsiteX5124" fmla="*/ 264509 w 3485102"/>
              <a:gd name="connsiteY5124" fmla="*/ 2238761 h 2661055"/>
              <a:gd name="connsiteX5125" fmla="*/ 262128 w 3485102"/>
              <a:gd name="connsiteY5125" fmla="*/ 2236380 h 2661055"/>
              <a:gd name="connsiteX5126" fmla="*/ 243269 w 3485102"/>
              <a:gd name="connsiteY5126" fmla="*/ 2150655 h 2661055"/>
              <a:gd name="connsiteX5127" fmla="*/ 230696 w 3485102"/>
              <a:gd name="connsiteY5127" fmla="*/ 2139320 h 2661055"/>
              <a:gd name="connsiteX5128" fmla="*/ 250031 w 3485102"/>
              <a:gd name="connsiteY5128" fmla="*/ 2102363 h 2661055"/>
              <a:gd name="connsiteX5129" fmla="*/ 246221 w 3485102"/>
              <a:gd name="connsiteY5129" fmla="*/ 2099030 h 2661055"/>
              <a:gd name="connsiteX5130" fmla="*/ 242792 w 3485102"/>
              <a:gd name="connsiteY5130" fmla="*/ 2092934 h 2661055"/>
              <a:gd name="connsiteX5131" fmla="*/ 239268 w 3485102"/>
              <a:gd name="connsiteY5131" fmla="*/ 2089314 h 2661055"/>
              <a:gd name="connsiteX5132" fmla="*/ 225933 w 3485102"/>
              <a:gd name="connsiteY5132" fmla="*/ 2081313 h 2661055"/>
              <a:gd name="connsiteX5133" fmla="*/ 209931 w 3485102"/>
              <a:gd name="connsiteY5133" fmla="*/ 2071312 h 2661055"/>
              <a:gd name="connsiteX5134" fmla="*/ 207264 w 3485102"/>
              <a:gd name="connsiteY5134" fmla="*/ 2069216 h 2661055"/>
              <a:gd name="connsiteX5135" fmla="*/ 195644 w 3485102"/>
              <a:gd name="connsiteY5135" fmla="*/ 2059120 h 2661055"/>
              <a:gd name="connsiteX5136" fmla="*/ 186404 w 3485102"/>
              <a:gd name="connsiteY5136" fmla="*/ 2051500 h 2661055"/>
              <a:gd name="connsiteX5137" fmla="*/ 177832 w 3485102"/>
              <a:gd name="connsiteY5137" fmla="*/ 2043118 h 2661055"/>
              <a:gd name="connsiteX5138" fmla="*/ 176879 w 3485102"/>
              <a:gd name="connsiteY5138" fmla="*/ 2041689 h 2661055"/>
              <a:gd name="connsiteX5139" fmla="*/ 164878 w 3485102"/>
              <a:gd name="connsiteY5139" fmla="*/ 2032069 h 2661055"/>
              <a:gd name="connsiteX5140" fmla="*/ 153067 w 3485102"/>
              <a:gd name="connsiteY5140" fmla="*/ 2022163 h 2661055"/>
              <a:gd name="connsiteX5141" fmla="*/ 150209 w 3485102"/>
              <a:gd name="connsiteY5141" fmla="*/ 2016353 h 2661055"/>
              <a:gd name="connsiteX5142" fmla="*/ 149543 w 3485102"/>
              <a:gd name="connsiteY5142" fmla="*/ 2011304 h 2661055"/>
              <a:gd name="connsiteX5143" fmla="*/ 143923 w 3485102"/>
              <a:gd name="connsiteY5143" fmla="*/ 1996922 h 2661055"/>
              <a:gd name="connsiteX5144" fmla="*/ 147923 w 3485102"/>
              <a:gd name="connsiteY5144" fmla="*/ 1983587 h 2661055"/>
              <a:gd name="connsiteX5145" fmla="*/ 147447 w 3485102"/>
              <a:gd name="connsiteY5145" fmla="*/ 1975205 h 2661055"/>
              <a:gd name="connsiteX5146" fmla="*/ 147066 w 3485102"/>
              <a:gd name="connsiteY5146" fmla="*/ 1961584 h 2661055"/>
              <a:gd name="connsiteX5147" fmla="*/ 154686 w 3485102"/>
              <a:gd name="connsiteY5147" fmla="*/ 1938248 h 2661055"/>
              <a:gd name="connsiteX5148" fmla="*/ 156877 w 3485102"/>
              <a:gd name="connsiteY5148" fmla="*/ 1931580 h 2661055"/>
              <a:gd name="connsiteX5149" fmla="*/ 155639 w 3485102"/>
              <a:gd name="connsiteY5149" fmla="*/ 1923293 h 2661055"/>
              <a:gd name="connsiteX5150" fmla="*/ 155639 w 3485102"/>
              <a:gd name="connsiteY5150" fmla="*/ 1918245 h 2661055"/>
              <a:gd name="connsiteX5151" fmla="*/ 157067 w 3485102"/>
              <a:gd name="connsiteY5151" fmla="*/ 1915102 h 2661055"/>
              <a:gd name="connsiteX5152" fmla="*/ 163925 w 3485102"/>
              <a:gd name="connsiteY5152" fmla="*/ 1903100 h 2661055"/>
              <a:gd name="connsiteX5153" fmla="*/ 166783 w 3485102"/>
              <a:gd name="connsiteY5153" fmla="*/ 1901195 h 2661055"/>
              <a:gd name="connsiteX5154" fmla="*/ 173546 w 3485102"/>
              <a:gd name="connsiteY5154" fmla="*/ 1893385 h 2661055"/>
              <a:gd name="connsiteX5155" fmla="*/ 173927 w 3485102"/>
              <a:gd name="connsiteY5155" fmla="*/ 1890146 h 2661055"/>
              <a:gd name="connsiteX5156" fmla="*/ 170783 w 3485102"/>
              <a:gd name="connsiteY5156" fmla="*/ 1875002 h 2661055"/>
              <a:gd name="connsiteX5157" fmla="*/ 171355 w 3485102"/>
              <a:gd name="connsiteY5157" fmla="*/ 1871763 h 2661055"/>
              <a:gd name="connsiteX5158" fmla="*/ 175546 w 3485102"/>
              <a:gd name="connsiteY5158" fmla="*/ 1866239 h 2661055"/>
              <a:gd name="connsiteX5159" fmla="*/ 181642 w 3485102"/>
              <a:gd name="connsiteY5159" fmla="*/ 1857952 h 2661055"/>
              <a:gd name="connsiteX5160" fmla="*/ 184880 w 3485102"/>
              <a:gd name="connsiteY5160" fmla="*/ 1851856 h 2661055"/>
              <a:gd name="connsiteX5161" fmla="*/ 189071 w 3485102"/>
              <a:gd name="connsiteY5161" fmla="*/ 1846522 h 2661055"/>
              <a:gd name="connsiteX5162" fmla="*/ 192500 w 3485102"/>
              <a:gd name="connsiteY5162" fmla="*/ 1842807 h 2661055"/>
              <a:gd name="connsiteX5163" fmla="*/ 204026 w 3485102"/>
              <a:gd name="connsiteY5163" fmla="*/ 1830520 h 2661055"/>
              <a:gd name="connsiteX5164" fmla="*/ 224219 w 3485102"/>
              <a:gd name="connsiteY5164" fmla="*/ 1820042 h 2661055"/>
              <a:gd name="connsiteX5165" fmla="*/ 227743 w 3485102"/>
              <a:gd name="connsiteY5165" fmla="*/ 1816232 h 2661055"/>
              <a:gd name="connsiteX5166" fmla="*/ 238125 w 3485102"/>
              <a:gd name="connsiteY5166" fmla="*/ 1810708 h 2661055"/>
              <a:gd name="connsiteX5167" fmla="*/ 244031 w 3485102"/>
              <a:gd name="connsiteY5167" fmla="*/ 1809660 h 2661055"/>
              <a:gd name="connsiteX5168" fmla="*/ 240221 w 3485102"/>
              <a:gd name="connsiteY5168" fmla="*/ 1808708 h 2661055"/>
              <a:gd name="connsiteX5169" fmla="*/ 255651 w 3485102"/>
              <a:gd name="connsiteY5169" fmla="*/ 1798992 h 2661055"/>
              <a:gd name="connsiteX5170" fmla="*/ 253175 w 3485102"/>
              <a:gd name="connsiteY5170" fmla="*/ 1797373 h 2661055"/>
              <a:gd name="connsiteX5171" fmla="*/ 249365 w 3485102"/>
              <a:gd name="connsiteY5171" fmla="*/ 1799754 h 2661055"/>
              <a:gd name="connsiteX5172" fmla="*/ 238125 w 3485102"/>
              <a:gd name="connsiteY5172" fmla="*/ 1804612 h 2661055"/>
              <a:gd name="connsiteX5173" fmla="*/ 248888 w 3485102"/>
              <a:gd name="connsiteY5173" fmla="*/ 1797849 h 2661055"/>
              <a:gd name="connsiteX5174" fmla="*/ 246698 w 3485102"/>
              <a:gd name="connsiteY5174" fmla="*/ 1797563 h 2661055"/>
              <a:gd name="connsiteX5175" fmla="*/ 247269 w 3485102"/>
              <a:gd name="connsiteY5175" fmla="*/ 1794039 h 2661055"/>
              <a:gd name="connsiteX5176" fmla="*/ 242316 w 3485102"/>
              <a:gd name="connsiteY5176" fmla="*/ 1797278 h 2661055"/>
              <a:gd name="connsiteX5177" fmla="*/ 233839 w 3485102"/>
              <a:gd name="connsiteY5177" fmla="*/ 1801754 h 2661055"/>
              <a:gd name="connsiteX5178" fmla="*/ 221647 w 3485102"/>
              <a:gd name="connsiteY5178" fmla="*/ 1807374 h 2661055"/>
              <a:gd name="connsiteX5179" fmla="*/ 217265 w 3485102"/>
              <a:gd name="connsiteY5179" fmla="*/ 1806707 h 2661055"/>
              <a:gd name="connsiteX5180" fmla="*/ 225743 w 3485102"/>
              <a:gd name="connsiteY5180" fmla="*/ 1802612 h 2661055"/>
              <a:gd name="connsiteX5181" fmla="*/ 235172 w 3485102"/>
              <a:gd name="connsiteY5181" fmla="*/ 1797182 h 2661055"/>
              <a:gd name="connsiteX5182" fmla="*/ 239173 w 3485102"/>
              <a:gd name="connsiteY5182" fmla="*/ 1795373 h 2661055"/>
              <a:gd name="connsiteX5183" fmla="*/ 246888 w 3485102"/>
              <a:gd name="connsiteY5183" fmla="*/ 1790134 h 2661055"/>
              <a:gd name="connsiteX5184" fmla="*/ 244793 w 3485102"/>
              <a:gd name="connsiteY5184" fmla="*/ 1786419 h 2661055"/>
              <a:gd name="connsiteX5185" fmla="*/ 246793 w 3485102"/>
              <a:gd name="connsiteY5185" fmla="*/ 1779847 h 2661055"/>
              <a:gd name="connsiteX5186" fmla="*/ 249079 w 3485102"/>
              <a:gd name="connsiteY5186" fmla="*/ 1777656 h 2661055"/>
              <a:gd name="connsiteX5187" fmla="*/ 251555 w 3485102"/>
              <a:gd name="connsiteY5187" fmla="*/ 1780990 h 2661055"/>
              <a:gd name="connsiteX5188" fmla="*/ 258318 w 3485102"/>
              <a:gd name="connsiteY5188" fmla="*/ 1781371 h 2661055"/>
              <a:gd name="connsiteX5189" fmla="*/ 253746 w 3485102"/>
              <a:gd name="connsiteY5189" fmla="*/ 1786610 h 2661055"/>
              <a:gd name="connsiteX5190" fmla="*/ 255842 w 3485102"/>
              <a:gd name="connsiteY5190" fmla="*/ 1787753 h 2661055"/>
              <a:gd name="connsiteX5191" fmla="*/ 262509 w 3485102"/>
              <a:gd name="connsiteY5191" fmla="*/ 1783181 h 2661055"/>
              <a:gd name="connsiteX5192" fmla="*/ 261747 w 3485102"/>
              <a:gd name="connsiteY5192" fmla="*/ 1778132 h 2661055"/>
              <a:gd name="connsiteX5193" fmla="*/ 264128 w 3485102"/>
              <a:gd name="connsiteY5193" fmla="*/ 1778513 h 2661055"/>
              <a:gd name="connsiteX5194" fmla="*/ 265938 w 3485102"/>
              <a:gd name="connsiteY5194" fmla="*/ 1777275 h 2661055"/>
              <a:gd name="connsiteX5195" fmla="*/ 262319 w 3485102"/>
              <a:gd name="connsiteY5195" fmla="*/ 1775370 h 2661055"/>
              <a:gd name="connsiteX5196" fmla="*/ 257556 w 3485102"/>
              <a:gd name="connsiteY5196" fmla="*/ 1776513 h 2661055"/>
              <a:gd name="connsiteX5197" fmla="*/ 261271 w 3485102"/>
              <a:gd name="connsiteY5197" fmla="*/ 1762130 h 2661055"/>
              <a:gd name="connsiteX5198" fmla="*/ 260699 w 3485102"/>
              <a:gd name="connsiteY5198" fmla="*/ 1762130 h 2661055"/>
              <a:gd name="connsiteX5199" fmla="*/ 256318 w 3485102"/>
              <a:gd name="connsiteY5199" fmla="*/ 1766036 h 2661055"/>
              <a:gd name="connsiteX5200" fmla="*/ 255461 w 3485102"/>
              <a:gd name="connsiteY5200" fmla="*/ 1764512 h 2661055"/>
              <a:gd name="connsiteX5201" fmla="*/ 257080 w 3485102"/>
              <a:gd name="connsiteY5201" fmla="*/ 1759559 h 2661055"/>
              <a:gd name="connsiteX5202" fmla="*/ 253841 w 3485102"/>
              <a:gd name="connsiteY5202" fmla="*/ 1758606 h 2661055"/>
              <a:gd name="connsiteX5203" fmla="*/ 247269 w 3485102"/>
              <a:gd name="connsiteY5203" fmla="*/ 1751843 h 2661055"/>
              <a:gd name="connsiteX5204" fmla="*/ 247841 w 3485102"/>
              <a:gd name="connsiteY5204" fmla="*/ 1748795 h 2661055"/>
              <a:gd name="connsiteX5205" fmla="*/ 242507 w 3485102"/>
              <a:gd name="connsiteY5205" fmla="*/ 1746128 h 2661055"/>
              <a:gd name="connsiteX5206" fmla="*/ 214027 w 3485102"/>
              <a:gd name="connsiteY5206" fmla="*/ 1747176 h 2661055"/>
              <a:gd name="connsiteX5207" fmla="*/ 208883 w 3485102"/>
              <a:gd name="connsiteY5207" fmla="*/ 1739747 h 2661055"/>
              <a:gd name="connsiteX5208" fmla="*/ 205550 w 3485102"/>
              <a:gd name="connsiteY5208" fmla="*/ 1738413 h 2661055"/>
              <a:gd name="connsiteX5209" fmla="*/ 200787 w 3485102"/>
              <a:gd name="connsiteY5209" fmla="*/ 1731365 h 2661055"/>
              <a:gd name="connsiteX5210" fmla="*/ 200406 w 3485102"/>
              <a:gd name="connsiteY5210" fmla="*/ 1723173 h 2661055"/>
              <a:gd name="connsiteX5211" fmla="*/ 190119 w 3485102"/>
              <a:gd name="connsiteY5211" fmla="*/ 1722030 h 2661055"/>
              <a:gd name="connsiteX5212" fmla="*/ 191834 w 3485102"/>
              <a:gd name="connsiteY5212" fmla="*/ 1713458 h 2661055"/>
              <a:gd name="connsiteX5213" fmla="*/ 186785 w 3485102"/>
              <a:gd name="connsiteY5213" fmla="*/ 1704599 h 2661055"/>
              <a:gd name="connsiteX5214" fmla="*/ 186595 w 3485102"/>
              <a:gd name="connsiteY5214" fmla="*/ 1698503 h 2661055"/>
              <a:gd name="connsiteX5215" fmla="*/ 189738 w 3485102"/>
              <a:gd name="connsiteY5215" fmla="*/ 1695741 h 2661055"/>
              <a:gd name="connsiteX5216" fmla="*/ 182690 w 3485102"/>
              <a:gd name="connsiteY5216" fmla="*/ 1691741 h 2661055"/>
              <a:gd name="connsiteX5217" fmla="*/ 177070 w 3485102"/>
              <a:gd name="connsiteY5217" fmla="*/ 1690598 h 2661055"/>
              <a:gd name="connsiteX5218" fmla="*/ 183833 w 3485102"/>
              <a:gd name="connsiteY5218" fmla="*/ 1683073 h 2661055"/>
              <a:gd name="connsiteX5219" fmla="*/ 185452 w 3485102"/>
              <a:gd name="connsiteY5219" fmla="*/ 1680977 h 2661055"/>
              <a:gd name="connsiteX5220" fmla="*/ 187166 w 3485102"/>
              <a:gd name="connsiteY5220" fmla="*/ 1671452 h 2661055"/>
              <a:gd name="connsiteX5221" fmla="*/ 187071 w 3485102"/>
              <a:gd name="connsiteY5221" fmla="*/ 1671452 h 2661055"/>
              <a:gd name="connsiteX5222" fmla="*/ 187166 w 3485102"/>
              <a:gd name="connsiteY5222" fmla="*/ 1671262 h 2661055"/>
              <a:gd name="connsiteX5223" fmla="*/ 187166 w 3485102"/>
              <a:gd name="connsiteY5223" fmla="*/ 1671357 h 2661055"/>
              <a:gd name="connsiteX5224" fmla="*/ 192405 w 3485102"/>
              <a:gd name="connsiteY5224" fmla="*/ 1662118 h 2661055"/>
              <a:gd name="connsiteX5225" fmla="*/ 199263 w 3485102"/>
              <a:gd name="connsiteY5225" fmla="*/ 1661070 h 2661055"/>
              <a:gd name="connsiteX5226" fmla="*/ 209169 w 3485102"/>
              <a:gd name="connsiteY5226" fmla="*/ 1656974 h 2661055"/>
              <a:gd name="connsiteX5227" fmla="*/ 209645 w 3485102"/>
              <a:gd name="connsiteY5227" fmla="*/ 1654784 h 2661055"/>
              <a:gd name="connsiteX5228" fmla="*/ 208312 w 3485102"/>
              <a:gd name="connsiteY5228" fmla="*/ 1655355 h 2661055"/>
              <a:gd name="connsiteX5229" fmla="*/ 204121 w 3485102"/>
              <a:gd name="connsiteY5229" fmla="*/ 1656879 h 2661055"/>
              <a:gd name="connsiteX5230" fmla="*/ 201073 w 3485102"/>
              <a:gd name="connsiteY5230" fmla="*/ 1656117 h 2661055"/>
              <a:gd name="connsiteX5231" fmla="*/ 201740 w 3485102"/>
              <a:gd name="connsiteY5231" fmla="*/ 1652021 h 2661055"/>
              <a:gd name="connsiteX5232" fmla="*/ 206407 w 3485102"/>
              <a:gd name="connsiteY5232" fmla="*/ 1649545 h 2661055"/>
              <a:gd name="connsiteX5233" fmla="*/ 216408 w 3485102"/>
              <a:gd name="connsiteY5233" fmla="*/ 1644401 h 2661055"/>
              <a:gd name="connsiteX5234" fmla="*/ 217646 w 3485102"/>
              <a:gd name="connsiteY5234" fmla="*/ 1637639 h 2661055"/>
              <a:gd name="connsiteX5235" fmla="*/ 226505 w 3485102"/>
              <a:gd name="connsiteY5235" fmla="*/ 1633733 h 2661055"/>
              <a:gd name="connsiteX5236" fmla="*/ 227838 w 3485102"/>
              <a:gd name="connsiteY5236" fmla="*/ 1637639 h 2661055"/>
              <a:gd name="connsiteX5237" fmla="*/ 233077 w 3485102"/>
              <a:gd name="connsiteY5237" fmla="*/ 1634400 h 2661055"/>
              <a:gd name="connsiteX5238" fmla="*/ 250317 w 3485102"/>
              <a:gd name="connsiteY5238" fmla="*/ 1622780 h 2661055"/>
              <a:gd name="connsiteX5239" fmla="*/ 263081 w 3485102"/>
              <a:gd name="connsiteY5239" fmla="*/ 1623446 h 2661055"/>
              <a:gd name="connsiteX5240" fmla="*/ 276416 w 3485102"/>
              <a:gd name="connsiteY5240" fmla="*/ 1596586 h 2661055"/>
              <a:gd name="connsiteX5241" fmla="*/ 275289 w 3485102"/>
              <a:gd name="connsiteY5241" fmla="*/ 1596842 h 2661055"/>
              <a:gd name="connsiteX5242" fmla="*/ 277368 w 3485102"/>
              <a:gd name="connsiteY5242" fmla="*/ 1595348 h 2661055"/>
              <a:gd name="connsiteX5243" fmla="*/ 277654 w 3485102"/>
              <a:gd name="connsiteY5243" fmla="*/ 1594871 h 2661055"/>
              <a:gd name="connsiteX5244" fmla="*/ 281273 w 3485102"/>
              <a:gd name="connsiteY5244" fmla="*/ 1588299 h 2661055"/>
              <a:gd name="connsiteX5245" fmla="*/ 282226 w 3485102"/>
              <a:gd name="connsiteY5245" fmla="*/ 1584013 h 2661055"/>
              <a:gd name="connsiteX5246" fmla="*/ 280702 w 3485102"/>
              <a:gd name="connsiteY5246" fmla="*/ 1584203 h 2661055"/>
              <a:gd name="connsiteX5247" fmla="*/ 276320 w 3485102"/>
              <a:gd name="connsiteY5247" fmla="*/ 1591347 h 2661055"/>
              <a:gd name="connsiteX5248" fmla="*/ 275463 w 3485102"/>
              <a:gd name="connsiteY5248" fmla="*/ 1595633 h 2661055"/>
              <a:gd name="connsiteX5249" fmla="*/ 274651 w 3485102"/>
              <a:gd name="connsiteY5249" fmla="*/ 1596987 h 2661055"/>
              <a:gd name="connsiteX5250" fmla="*/ 274320 w 3485102"/>
              <a:gd name="connsiteY5250" fmla="*/ 1597062 h 2661055"/>
              <a:gd name="connsiteX5251" fmla="*/ 266414 w 3485102"/>
              <a:gd name="connsiteY5251" fmla="*/ 1609159 h 2661055"/>
              <a:gd name="connsiteX5252" fmla="*/ 262223 w 3485102"/>
              <a:gd name="connsiteY5252" fmla="*/ 1606873 h 2661055"/>
              <a:gd name="connsiteX5253" fmla="*/ 256985 w 3485102"/>
              <a:gd name="connsiteY5253" fmla="*/ 1615350 h 2661055"/>
              <a:gd name="connsiteX5254" fmla="*/ 255842 w 3485102"/>
              <a:gd name="connsiteY5254" fmla="*/ 1614112 h 2661055"/>
              <a:gd name="connsiteX5255" fmla="*/ 253746 w 3485102"/>
              <a:gd name="connsiteY5255" fmla="*/ 1616874 h 2661055"/>
              <a:gd name="connsiteX5256" fmla="*/ 251555 w 3485102"/>
              <a:gd name="connsiteY5256" fmla="*/ 1612302 h 2661055"/>
              <a:gd name="connsiteX5257" fmla="*/ 261938 w 3485102"/>
              <a:gd name="connsiteY5257" fmla="*/ 1589252 h 2661055"/>
              <a:gd name="connsiteX5258" fmla="*/ 263557 w 3485102"/>
              <a:gd name="connsiteY5258" fmla="*/ 1594586 h 2661055"/>
              <a:gd name="connsiteX5259" fmla="*/ 267367 w 3485102"/>
              <a:gd name="connsiteY5259" fmla="*/ 1586585 h 2661055"/>
              <a:gd name="connsiteX5260" fmla="*/ 276416 w 3485102"/>
              <a:gd name="connsiteY5260" fmla="*/ 1569154 h 2661055"/>
              <a:gd name="connsiteX5261" fmla="*/ 275749 w 3485102"/>
              <a:gd name="connsiteY5261" fmla="*/ 1568582 h 2661055"/>
              <a:gd name="connsiteX5262" fmla="*/ 277940 w 3485102"/>
              <a:gd name="connsiteY5262" fmla="*/ 1566487 h 2661055"/>
              <a:gd name="connsiteX5263" fmla="*/ 280892 w 3485102"/>
              <a:gd name="connsiteY5263" fmla="*/ 1560867 h 2661055"/>
              <a:gd name="connsiteX5264" fmla="*/ 282035 w 3485102"/>
              <a:gd name="connsiteY5264" fmla="*/ 1558486 h 2661055"/>
              <a:gd name="connsiteX5265" fmla="*/ 278416 w 3485102"/>
              <a:gd name="connsiteY5265" fmla="*/ 1557248 h 2661055"/>
              <a:gd name="connsiteX5266" fmla="*/ 273749 w 3485102"/>
              <a:gd name="connsiteY5266" fmla="*/ 1553628 h 2661055"/>
              <a:gd name="connsiteX5267" fmla="*/ 274511 w 3485102"/>
              <a:gd name="connsiteY5267" fmla="*/ 1553152 h 2661055"/>
              <a:gd name="connsiteX5268" fmla="*/ 274320 w 3485102"/>
              <a:gd name="connsiteY5268" fmla="*/ 1552866 h 2661055"/>
              <a:gd name="connsiteX5269" fmla="*/ 273463 w 3485102"/>
              <a:gd name="connsiteY5269" fmla="*/ 1553819 h 2661055"/>
              <a:gd name="connsiteX5270" fmla="*/ 273844 w 3485102"/>
              <a:gd name="connsiteY5270" fmla="*/ 1552199 h 2661055"/>
              <a:gd name="connsiteX5271" fmla="*/ 273368 w 3485102"/>
              <a:gd name="connsiteY5271" fmla="*/ 1551533 h 2661055"/>
              <a:gd name="connsiteX5272" fmla="*/ 274034 w 3485102"/>
              <a:gd name="connsiteY5272" fmla="*/ 1551247 h 2661055"/>
              <a:gd name="connsiteX5273" fmla="*/ 274892 w 3485102"/>
              <a:gd name="connsiteY5273" fmla="*/ 1546865 h 2661055"/>
              <a:gd name="connsiteX5274" fmla="*/ 266891 w 3485102"/>
              <a:gd name="connsiteY5274" fmla="*/ 1549628 h 2661055"/>
              <a:gd name="connsiteX5275" fmla="*/ 268605 w 3485102"/>
              <a:gd name="connsiteY5275" fmla="*/ 1545913 h 2661055"/>
              <a:gd name="connsiteX5276" fmla="*/ 267938 w 3485102"/>
              <a:gd name="connsiteY5276" fmla="*/ 1545913 h 2661055"/>
              <a:gd name="connsiteX5277" fmla="*/ 268510 w 3485102"/>
              <a:gd name="connsiteY5277" fmla="*/ 1543246 h 2661055"/>
              <a:gd name="connsiteX5278" fmla="*/ 271272 w 3485102"/>
              <a:gd name="connsiteY5278" fmla="*/ 1543246 h 2661055"/>
              <a:gd name="connsiteX5279" fmla="*/ 271272 w 3485102"/>
              <a:gd name="connsiteY5279" fmla="*/ 1544103 h 2661055"/>
              <a:gd name="connsiteX5280" fmla="*/ 271844 w 3485102"/>
              <a:gd name="connsiteY5280" fmla="*/ 1543722 h 2661055"/>
              <a:gd name="connsiteX5281" fmla="*/ 272891 w 3485102"/>
              <a:gd name="connsiteY5281" fmla="*/ 1538674 h 2661055"/>
              <a:gd name="connsiteX5282" fmla="*/ 265081 w 3485102"/>
              <a:gd name="connsiteY5282" fmla="*/ 1542389 h 2661055"/>
              <a:gd name="connsiteX5283" fmla="*/ 272701 w 3485102"/>
              <a:gd name="connsiteY5283" fmla="*/ 1536197 h 2661055"/>
              <a:gd name="connsiteX5284" fmla="*/ 271177 w 3485102"/>
              <a:gd name="connsiteY5284" fmla="*/ 1535150 h 2661055"/>
              <a:gd name="connsiteX5285" fmla="*/ 270605 w 3485102"/>
              <a:gd name="connsiteY5285" fmla="*/ 1533626 h 2661055"/>
              <a:gd name="connsiteX5286" fmla="*/ 273749 w 3485102"/>
              <a:gd name="connsiteY5286" fmla="*/ 1533816 h 2661055"/>
              <a:gd name="connsiteX5287" fmla="*/ 274225 w 3485102"/>
              <a:gd name="connsiteY5287" fmla="*/ 1535150 h 2661055"/>
              <a:gd name="connsiteX5288" fmla="*/ 273749 w 3485102"/>
              <a:gd name="connsiteY5288" fmla="*/ 1535531 h 2661055"/>
              <a:gd name="connsiteX5289" fmla="*/ 277368 w 3485102"/>
              <a:gd name="connsiteY5289" fmla="*/ 1534102 h 2661055"/>
              <a:gd name="connsiteX5290" fmla="*/ 279845 w 3485102"/>
              <a:gd name="connsiteY5290" fmla="*/ 1533340 h 2661055"/>
              <a:gd name="connsiteX5291" fmla="*/ 279845 w 3485102"/>
              <a:gd name="connsiteY5291" fmla="*/ 1529054 h 2661055"/>
              <a:gd name="connsiteX5292" fmla="*/ 281845 w 3485102"/>
              <a:gd name="connsiteY5292" fmla="*/ 1527530 h 2661055"/>
              <a:gd name="connsiteX5293" fmla="*/ 281464 w 3485102"/>
              <a:gd name="connsiteY5293" fmla="*/ 1525720 h 2661055"/>
              <a:gd name="connsiteX5294" fmla="*/ 278225 w 3485102"/>
              <a:gd name="connsiteY5294" fmla="*/ 1525720 h 2661055"/>
              <a:gd name="connsiteX5295" fmla="*/ 280797 w 3485102"/>
              <a:gd name="connsiteY5295" fmla="*/ 1519624 h 2661055"/>
              <a:gd name="connsiteX5296" fmla="*/ 280797 w 3485102"/>
              <a:gd name="connsiteY5296" fmla="*/ 1517338 h 2661055"/>
              <a:gd name="connsiteX5297" fmla="*/ 279178 w 3485102"/>
              <a:gd name="connsiteY5297" fmla="*/ 1519529 h 2661055"/>
              <a:gd name="connsiteX5298" fmla="*/ 277368 w 3485102"/>
              <a:gd name="connsiteY5298" fmla="*/ 1518576 h 2661055"/>
              <a:gd name="connsiteX5299" fmla="*/ 277273 w 3485102"/>
              <a:gd name="connsiteY5299" fmla="*/ 1518767 h 2661055"/>
              <a:gd name="connsiteX5300" fmla="*/ 270986 w 3485102"/>
              <a:gd name="connsiteY5300" fmla="*/ 1528958 h 2661055"/>
              <a:gd name="connsiteX5301" fmla="*/ 268986 w 3485102"/>
              <a:gd name="connsiteY5301" fmla="*/ 1525815 h 2661055"/>
              <a:gd name="connsiteX5302" fmla="*/ 271748 w 3485102"/>
              <a:gd name="connsiteY5302" fmla="*/ 1518957 h 2661055"/>
              <a:gd name="connsiteX5303" fmla="*/ 270891 w 3485102"/>
              <a:gd name="connsiteY5303" fmla="*/ 1518576 h 2661055"/>
              <a:gd name="connsiteX5304" fmla="*/ 267462 w 3485102"/>
              <a:gd name="connsiteY5304" fmla="*/ 1521815 h 2661055"/>
              <a:gd name="connsiteX5305" fmla="*/ 267938 w 3485102"/>
              <a:gd name="connsiteY5305" fmla="*/ 1520100 h 2661055"/>
              <a:gd name="connsiteX5306" fmla="*/ 267557 w 3485102"/>
              <a:gd name="connsiteY5306" fmla="*/ 1520481 h 2661055"/>
              <a:gd name="connsiteX5307" fmla="*/ 264795 w 3485102"/>
              <a:gd name="connsiteY5307" fmla="*/ 1522672 h 2661055"/>
              <a:gd name="connsiteX5308" fmla="*/ 264414 w 3485102"/>
              <a:gd name="connsiteY5308" fmla="*/ 1524291 h 2661055"/>
              <a:gd name="connsiteX5309" fmla="*/ 263652 w 3485102"/>
              <a:gd name="connsiteY5309" fmla="*/ 1529625 h 2661055"/>
              <a:gd name="connsiteX5310" fmla="*/ 257366 w 3485102"/>
              <a:gd name="connsiteY5310" fmla="*/ 1530959 h 2661055"/>
              <a:gd name="connsiteX5311" fmla="*/ 255746 w 3485102"/>
              <a:gd name="connsiteY5311" fmla="*/ 1521719 h 2661055"/>
              <a:gd name="connsiteX5312" fmla="*/ 254603 w 3485102"/>
              <a:gd name="connsiteY5312" fmla="*/ 1522481 h 2661055"/>
              <a:gd name="connsiteX5313" fmla="*/ 249746 w 3485102"/>
              <a:gd name="connsiteY5313" fmla="*/ 1526768 h 2661055"/>
              <a:gd name="connsiteX5314" fmla="*/ 251555 w 3485102"/>
              <a:gd name="connsiteY5314" fmla="*/ 1525625 h 2661055"/>
              <a:gd name="connsiteX5315" fmla="*/ 251174 w 3485102"/>
              <a:gd name="connsiteY5315" fmla="*/ 1532292 h 2661055"/>
              <a:gd name="connsiteX5316" fmla="*/ 248317 w 3485102"/>
              <a:gd name="connsiteY5316" fmla="*/ 1538579 h 2661055"/>
              <a:gd name="connsiteX5317" fmla="*/ 254127 w 3485102"/>
              <a:gd name="connsiteY5317" fmla="*/ 1537721 h 2661055"/>
              <a:gd name="connsiteX5318" fmla="*/ 248412 w 3485102"/>
              <a:gd name="connsiteY5318" fmla="*/ 1542103 h 2661055"/>
              <a:gd name="connsiteX5319" fmla="*/ 244507 w 3485102"/>
              <a:gd name="connsiteY5319" fmla="*/ 1547056 h 2661055"/>
              <a:gd name="connsiteX5320" fmla="*/ 244697 w 3485102"/>
              <a:gd name="connsiteY5320" fmla="*/ 1550390 h 2661055"/>
              <a:gd name="connsiteX5321" fmla="*/ 243269 w 3485102"/>
              <a:gd name="connsiteY5321" fmla="*/ 1551818 h 2661055"/>
              <a:gd name="connsiteX5322" fmla="*/ 245555 w 3485102"/>
              <a:gd name="connsiteY5322" fmla="*/ 1552771 h 2661055"/>
              <a:gd name="connsiteX5323" fmla="*/ 246126 w 3485102"/>
              <a:gd name="connsiteY5323" fmla="*/ 1552580 h 2661055"/>
              <a:gd name="connsiteX5324" fmla="*/ 245650 w 3485102"/>
              <a:gd name="connsiteY5324" fmla="*/ 1552866 h 2661055"/>
              <a:gd name="connsiteX5325" fmla="*/ 245936 w 3485102"/>
              <a:gd name="connsiteY5325" fmla="*/ 1552961 h 2661055"/>
              <a:gd name="connsiteX5326" fmla="*/ 245936 w 3485102"/>
              <a:gd name="connsiteY5326" fmla="*/ 1555819 h 2661055"/>
              <a:gd name="connsiteX5327" fmla="*/ 251079 w 3485102"/>
              <a:gd name="connsiteY5327" fmla="*/ 1553533 h 2661055"/>
              <a:gd name="connsiteX5328" fmla="*/ 246317 w 3485102"/>
              <a:gd name="connsiteY5328" fmla="*/ 1562105 h 2661055"/>
              <a:gd name="connsiteX5329" fmla="*/ 246602 w 3485102"/>
              <a:gd name="connsiteY5329" fmla="*/ 1566868 h 2661055"/>
              <a:gd name="connsiteX5330" fmla="*/ 244031 w 3485102"/>
              <a:gd name="connsiteY5330" fmla="*/ 1568868 h 2661055"/>
              <a:gd name="connsiteX5331" fmla="*/ 247174 w 3485102"/>
              <a:gd name="connsiteY5331" fmla="*/ 1569059 h 2661055"/>
              <a:gd name="connsiteX5332" fmla="*/ 242792 w 3485102"/>
              <a:gd name="connsiteY5332" fmla="*/ 1573345 h 2661055"/>
              <a:gd name="connsiteX5333" fmla="*/ 239649 w 3485102"/>
              <a:gd name="connsiteY5333" fmla="*/ 1571916 h 2661055"/>
              <a:gd name="connsiteX5334" fmla="*/ 232886 w 3485102"/>
              <a:gd name="connsiteY5334" fmla="*/ 1573154 h 2661055"/>
              <a:gd name="connsiteX5335" fmla="*/ 221171 w 3485102"/>
              <a:gd name="connsiteY5335" fmla="*/ 1584299 h 2661055"/>
              <a:gd name="connsiteX5336" fmla="*/ 217456 w 3485102"/>
              <a:gd name="connsiteY5336" fmla="*/ 1578012 h 2661055"/>
              <a:gd name="connsiteX5337" fmla="*/ 217265 w 3485102"/>
              <a:gd name="connsiteY5337" fmla="*/ 1577917 h 2661055"/>
              <a:gd name="connsiteX5338" fmla="*/ 211265 w 3485102"/>
              <a:gd name="connsiteY5338" fmla="*/ 1593728 h 2661055"/>
              <a:gd name="connsiteX5339" fmla="*/ 208979 w 3485102"/>
              <a:gd name="connsiteY5339" fmla="*/ 1589061 h 2661055"/>
              <a:gd name="connsiteX5340" fmla="*/ 210312 w 3485102"/>
              <a:gd name="connsiteY5340" fmla="*/ 1585061 h 2661055"/>
              <a:gd name="connsiteX5341" fmla="*/ 209931 w 3485102"/>
              <a:gd name="connsiteY5341" fmla="*/ 1585442 h 2661055"/>
              <a:gd name="connsiteX5342" fmla="*/ 207359 w 3485102"/>
              <a:gd name="connsiteY5342" fmla="*/ 1589823 h 2661055"/>
              <a:gd name="connsiteX5343" fmla="*/ 203454 w 3485102"/>
              <a:gd name="connsiteY5343" fmla="*/ 1593443 h 2661055"/>
              <a:gd name="connsiteX5344" fmla="*/ 202597 w 3485102"/>
              <a:gd name="connsiteY5344" fmla="*/ 1592204 h 2661055"/>
              <a:gd name="connsiteX5345" fmla="*/ 201740 w 3485102"/>
              <a:gd name="connsiteY5345" fmla="*/ 1596300 h 2661055"/>
              <a:gd name="connsiteX5346" fmla="*/ 215265 w 3485102"/>
              <a:gd name="connsiteY5346" fmla="*/ 1592014 h 2661055"/>
              <a:gd name="connsiteX5347" fmla="*/ 240887 w 3485102"/>
              <a:gd name="connsiteY5347" fmla="*/ 1581822 h 2661055"/>
              <a:gd name="connsiteX5348" fmla="*/ 243269 w 3485102"/>
              <a:gd name="connsiteY5348" fmla="*/ 1581727 h 2661055"/>
              <a:gd name="connsiteX5349" fmla="*/ 251841 w 3485102"/>
              <a:gd name="connsiteY5349" fmla="*/ 1580298 h 2661055"/>
              <a:gd name="connsiteX5350" fmla="*/ 252984 w 3485102"/>
              <a:gd name="connsiteY5350" fmla="*/ 1574393 h 2661055"/>
              <a:gd name="connsiteX5351" fmla="*/ 254413 w 3485102"/>
              <a:gd name="connsiteY5351" fmla="*/ 1583156 h 2661055"/>
              <a:gd name="connsiteX5352" fmla="*/ 259937 w 3485102"/>
              <a:gd name="connsiteY5352" fmla="*/ 1580584 h 2661055"/>
              <a:gd name="connsiteX5353" fmla="*/ 254318 w 3485102"/>
              <a:gd name="connsiteY5353" fmla="*/ 1584870 h 2661055"/>
              <a:gd name="connsiteX5354" fmla="*/ 254127 w 3485102"/>
              <a:gd name="connsiteY5354" fmla="*/ 1584965 h 2661055"/>
              <a:gd name="connsiteX5355" fmla="*/ 254127 w 3485102"/>
              <a:gd name="connsiteY5355" fmla="*/ 1584870 h 2661055"/>
              <a:gd name="connsiteX5356" fmla="*/ 249841 w 3485102"/>
              <a:gd name="connsiteY5356" fmla="*/ 1585346 h 2661055"/>
              <a:gd name="connsiteX5357" fmla="*/ 246793 w 3485102"/>
              <a:gd name="connsiteY5357" fmla="*/ 1587251 h 2661055"/>
              <a:gd name="connsiteX5358" fmla="*/ 240030 w 3485102"/>
              <a:gd name="connsiteY5358" fmla="*/ 1589918 h 2661055"/>
              <a:gd name="connsiteX5359" fmla="*/ 239173 w 3485102"/>
              <a:gd name="connsiteY5359" fmla="*/ 1590776 h 2661055"/>
              <a:gd name="connsiteX5360" fmla="*/ 239173 w 3485102"/>
              <a:gd name="connsiteY5360" fmla="*/ 1591538 h 2661055"/>
              <a:gd name="connsiteX5361" fmla="*/ 243459 w 3485102"/>
              <a:gd name="connsiteY5361" fmla="*/ 1592395 h 2661055"/>
              <a:gd name="connsiteX5362" fmla="*/ 244602 w 3485102"/>
              <a:gd name="connsiteY5362" fmla="*/ 1594871 h 2661055"/>
              <a:gd name="connsiteX5363" fmla="*/ 233744 w 3485102"/>
              <a:gd name="connsiteY5363" fmla="*/ 1614112 h 2661055"/>
              <a:gd name="connsiteX5364" fmla="*/ 236315 w 3485102"/>
              <a:gd name="connsiteY5364" fmla="*/ 1614779 h 2661055"/>
              <a:gd name="connsiteX5365" fmla="*/ 236220 w 3485102"/>
              <a:gd name="connsiteY5365" fmla="*/ 1615731 h 2661055"/>
              <a:gd name="connsiteX5366" fmla="*/ 232696 w 3485102"/>
              <a:gd name="connsiteY5366" fmla="*/ 1615350 h 2661055"/>
              <a:gd name="connsiteX5367" fmla="*/ 232791 w 3485102"/>
              <a:gd name="connsiteY5367" fmla="*/ 1614683 h 2661055"/>
              <a:gd name="connsiteX5368" fmla="*/ 230600 w 3485102"/>
              <a:gd name="connsiteY5368" fmla="*/ 1614398 h 2661055"/>
              <a:gd name="connsiteX5369" fmla="*/ 237363 w 3485102"/>
              <a:gd name="connsiteY5369" fmla="*/ 1592681 h 2661055"/>
              <a:gd name="connsiteX5370" fmla="*/ 221647 w 3485102"/>
              <a:gd name="connsiteY5370" fmla="*/ 1597919 h 2661055"/>
              <a:gd name="connsiteX5371" fmla="*/ 213170 w 3485102"/>
              <a:gd name="connsiteY5371" fmla="*/ 1603444 h 2661055"/>
              <a:gd name="connsiteX5372" fmla="*/ 211455 w 3485102"/>
              <a:gd name="connsiteY5372" fmla="*/ 1604206 h 2661055"/>
              <a:gd name="connsiteX5373" fmla="*/ 201263 w 3485102"/>
              <a:gd name="connsiteY5373" fmla="*/ 1607063 h 2661055"/>
              <a:gd name="connsiteX5374" fmla="*/ 201454 w 3485102"/>
              <a:gd name="connsiteY5374" fmla="*/ 1609540 h 2661055"/>
              <a:gd name="connsiteX5375" fmla="*/ 202216 w 3485102"/>
              <a:gd name="connsiteY5375" fmla="*/ 1608778 h 2661055"/>
              <a:gd name="connsiteX5376" fmla="*/ 201835 w 3485102"/>
              <a:gd name="connsiteY5376" fmla="*/ 1612207 h 2661055"/>
              <a:gd name="connsiteX5377" fmla="*/ 201835 w 3485102"/>
              <a:gd name="connsiteY5377" fmla="*/ 1612683 h 2661055"/>
              <a:gd name="connsiteX5378" fmla="*/ 201740 w 3485102"/>
              <a:gd name="connsiteY5378" fmla="*/ 1612683 h 2661055"/>
              <a:gd name="connsiteX5379" fmla="*/ 201263 w 3485102"/>
              <a:gd name="connsiteY5379" fmla="*/ 1616684 h 2661055"/>
              <a:gd name="connsiteX5380" fmla="*/ 195739 w 3485102"/>
              <a:gd name="connsiteY5380" fmla="*/ 1616684 h 2661055"/>
              <a:gd name="connsiteX5381" fmla="*/ 199073 w 3485102"/>
              <a:gd name="connsiteY5381" fmla="*/ 1611350 h 2661055"/>
              <a:gd name="connsiteX5382" fmla="*/ 194977 w 3485102"/>
              <a:gd name="connsiteY5382" fmla="*/ 1609445 h 2661055"/>
              <a:gd name="connsiteX5383" fmla="*/ 189167 w 3485102"/>
              <a:gd name="connsiteY5383" fmla="*/ 1612969 h 2661055"/>
              <a:gd name="connsiteX5384" fmla="*/ 182118 w 3485102"/>
              <a:gd name="connsiteY5384" fmla="*/ 1619732 h 2661055"/>
              <a:gd name="connsiteX5385" fmla="*/ 177546 w 3485102"/>
              <a:gd name="connsiteY5385" fmla="*/ 1620398 h 2661055"/>
              <a:gd name="connsiteX5386" fmla="*/ 173641 w 3485102"/>
              <a:gd name="connsiteY5386" fmla="*/ 1623446 h 2661055"/>
              <a:gd name="connsiteX5387" fmla="*/ 171641 w 3485102"/>
              <a:gd name="connsiteY5387" fmla="*/ 1627352 h 2661055"/>
              <a:gd name="connsiteX5388" fmla="*/ 170021 w 3485102"/>
              <a:gd name="connsiteY5388" fmla="*/ 1630495 h 2661055"/>
              <a:gd name="connsiteX5389" fmla="*/ 166783 w 3485102"/>
              <a:gd name="connsiteY5389" fmla="*/ 1637353 h 2661055"/>
              <a:gd name="connsiteX5390" fmla="*/ 164402 w 3485102"/>
              <a:gd name="connsiteY5390" fmla="*/ 1642973 h 2661055"/>
              <a:gd name="connsiteX5391" fmla="*/ 165735 w 3485102"/>
              <a:gd name="connsiteY5391" fmla="*/ 1645163 h 2661055"/>
              <a:gd name="connsiteX5392" fmla="*/ 163354 w 3485102"/>
              <a:gd name="connsiteY5392" fmla="*/ 1645735 h 2661055"/>
              <a:gd name="connsiteX5393" fmla="*/ 160973 w 3485102"/>
              <a:gd name="connsiteY5393" fmla="*/ 1652117 h 2661055"/>
              <a:gd name="connsiteX5394" fmla="*/ 161449 w 3485102"/>
              <a:gd name="connsiteY5394" fmla="*/ 1645259 h 2661055"/>
              <a:gd name="connsiteX5395" fmla="*/ 159068 w 3485102"/>
              <a:gd name="connsiteY5395" fmla="*/ 1647354 h 2661055"/>
              <a:gd name="connsiteX5396" fmla="*/ 154877 w 3485102"/>
              <a:gd name="connsiteY5396" fmla="*/ 1644782 h 2661055"/>
              <a:gd name="connsiteX5397" fmla="*/ 141446 w 3485102"/>
              <a:gd name="connsiteY5397" fmla="*/ 1649735 h 2661055"/>
              <a:gd name="connsiteX5398" fmla="*/ 133445 w 3485102"/>
              <a:gd name="connsiteY5398" fmla="*/ 1650212 h 2661055"/>
              <a:gd name="connsiteX5399" fmla="*/ 132493 w 3485102"/>
              <a:gd name="connsiteY5399" fmla="*/ 1657260 h 2661055"/>
              <a:gd name="connsiteX5400" fmla="*/ 128873 w 3485102"/>
              <a:gd name="connsiteY5400" fmla="*/ 1658594 h 2661055"/>
              <a:gd name="connsiteX5401" fmla="*/ 130683 w 3485102"/>
              <a:gd name="connsiteY5401" fmla="*/ 1655260 h 2661055"/>
              <a:gd name="connsiteX5402" fmla="*/ 129635 w 3485102"/>
              <a:gd name="connsiteY5402" fmla="*/ 1654784 h 2661055"/>
              <a:gd name="connsiteX5403" fmla="*/ 114110 w 3485102"/>
              <a:gd name="connsiteY5403" fmla="*/ 1660403 h 2661055"/>
              <a:gd name="connsiteX5404" fmla="*/ 111919 w 3485102"/>
              <a:gd name="connsiteY5404" fmla="*/ 1662499 h 2661055"/>
              <a:gd name="connsiteX5405" fmla="*/ 108474 w 3485102"/>
              <a:gd name="connsiteY5405" fmla="*/ 1665812 h 2661055"/>
              <a:gd name="connsiteX5406" fmla="*/ 106870 w 3485102"/>
              <a:gd name="connsiteY5406" fmla="*/ 1664690 h 2661055"/>
              <a:gd name="connsiteX5407" fmla="*/ 105823 w 3485102"/>
              <a:gd name="connsiteY5407" fmla="*/ 1666404 h 2661055"/>
              <a:gd name="connsiteX5408" fmla="*/ 107186 w 3485102"/>
              <a:gd name="connsiteY5408" fmla="*/ 1667050 h 2661055"/>
              <a:gd name="connsiteX5409" fmla="*/ 104489 w 3485102"/>
              <a:gd name="connsiteY5409" fmla="*/ 1669643 h 2661055"/>
              <a:gd name="connsiteX5410" fmla="*/ 101346 w 3485102"/>
              <a:gd name="connsiteY5410" fmla="*/ 1663356 h 2661055"/>
              <a:gd name="connsiteX5411" fmla="*/ 89535 w 3485102"/>
              <a:gd name="connsiteY5411" fmla="*/ 1669547 h 2661055"/>
              <a:gd name="connsiteX5412" fmla="*/ 84392 w 3485102"/>
              <a:gd name="connsiteY5412" fmla="*/ 1670405 h 2661055"/>
              <a:gd name="connsiteX5413" fmla="*/ 87725 w 3485102"/>
              <a:gd name="connsiteY5413" fmla="*/ 1665547 h 2661055"/>
              <a:gd name="connsiteX5414" fmla="*/ 83820 w 3485102"/>
              <a:gd name="connsiteY5414" fmla="*/ 1663166 h 2661055"/>
              <a:gd name="connsiteX5415" fmla="*/ 90488 w 3485102"/>
              <a:gd name="connsiteY5415" fmla="*/ 1658975 h 2661055"/>
              <a:gd name="connsiteX5416" fmla="*/ 81058 w 3485102"/>
              <a:gd name="connsiteY5416" fmla="*/ 1662499 h 2661055"/>
              <a:gd name="connsiteX5417" fmla="*/ 73628 w 3485102"/>
              <a:gd name="connsiteY5417" fmla="*/ 1666309 h 2661055"/>
              <a:gd name="connsiteX5418" fmla="*/ 71819 w 3485102"/>
              <a:gd name="connsiteY5418" fmla="*/ 1665833 h 2661055"/>
              <a:gd name="connsiteX5419" fmla="*/ 64294 w 3485102"/>
              <a:gd name="connsiteY5419" fmla="*/ 1663166 h 2661055"/>
              <a:gd name="connsiteX5420" fmla="*/ 64008 w 3485102"/>
              <a:gd name="connsiteY5420" fmla="*/ 1654403 h 2661055"/>
              <a:gd name="connsiteX5421" fmla="*/ 64008 w 3485102"/>
              <a:gd name="connsiteY5421" fmla="*/ 1647640 h 2661055"/>
              <a:gd name="connsiteX5422" fmla="*/ 60674 w 3485102"/>
              <a:gd name="connsiteY5422" fmla="*/ 1645163 h 2661055"/>
              <a:gd name="connsiteX5423" fmla="*/ 61246 w 3485102"/>
              <a:gd name="connsiteY5423" fmla="*/ 1652498 h 2661055"/>
              <a:gd name="connsiteX5424" fmla="*/ 60103 w 3485102"/>
              <a:gd name="connsiteY5424" fmla="*/ 1652783 h 2661055"/>
              <a:gd name="connsiteX5425" fmla="*/ 58484 w 3485102"/>
              <a:gd name="connsiteY5425" fmla="*/ 1648878 h 2661055"/>
              <a:gd name="connsiteX5426" fmla="*/ 51911 w 3485102"/>
              <a:gd name="connsiteY5426" fmla="*/ 1652974 h 2661055"/>
              <a:gd name="connsiteX5427" fmla="*/ 54578 w 3485102"/>
              <a:gd name="connsiteY5427" fmla="*/ 1660784 h 2661055"/>
              <a:gd name="connsiteX5428" fmla="*/ 63722 w 3485102"/>
              <a:gd name="connsiteY5428" fmla="*/ 1665071 h 2661055"/>
              <a:gd name="connsiteX5429" fmla="*/ 37624 w 3485102"/>
              <a:gd name="connsiteY5429" fmla="*/ 1680311 h 2661055"/>
              <a:gd name="connsiteX5430" fmla="*/ 41339 w 3485102"/>
              <a:gd name="connsiteY5430" fmla="*/ 1670119 h 2661055"/>
              <a:gd name="connsiteX5431" fmla="*/ 43339 w 3485102"/>
              <a:gd name="connsiteY5431" fmla="*/ 1674119 h 2661055"/>
              <a:gd name="connsiteX5432" fmla="*/ 46387 w 3485102"/>
              <a:gd name="connsiteY5432" fmla="*/ 1667357 h 2661055"/>
              <a:gd name="connsiteX5433" fmla="*/ 50768 w 3485102"/>
              <a:gd name="connsiteY5433" fmla="*/ 1664594 h 2661055"/>
              <a:gd name="connsiteX5434" fmla="*/ 48197 w 3485102"/>
              <a:gd name="connsiteY5434" fmla="*/ 1660308 h 2661055"/>
              <a:gd name="connsiteX5435" fmla="*/ 48387 w 3485102"/>
              <a:gd name="connsiteY5435" fmla="*/ 1655069 h 2661055"/>
              <a:gd name="connsiteX5436" fmla="*/ 37624 w 3485102"/>
              <a:gd name="connsiteY5436" fmla="*/ 1658403 h 2661055"/>
              <a:gd name="connsiteX5437" fmla="*/ 37243 w 3485102"/>
              <a:gd name="connsiteY5437" fmla="*/ 1651926 h 2661055"/>
              <a:gd name="connsiteX5438" fmla="*/ 23146 w 3485102"/>
              <a:gd name="connsiteY5438" fmla="*/ 1659070 h 2661055"/>
              <a:gd name="connsiteX5439" fmla="*/ 8668 w 3485102"/>
              <a:gd name="connsiteY5439" fmla="*/ 1666690 h 2661055"/>
              <a:gd name="connsiteX5440" fmla="*/ 11144 w 3485102"/>
              <a:gd name="connsiteY5440" fmla="*/ 1662308 h 2661055"/>
              <a:gd name="connsiteX5441" fmla="*/ 33528 w 3485102"/>
              <a:gd name="connsiteY5441" fmla="*/ 1647735 h 2661055"/>
              <a:gd name="connsiteX5442" fmla="*/ 34290 w 3485102"/>
              <a:gd name="connsiteY5442" fmla="*/ 1646116 h 2661055"/>
              <a:gd name="connsiteX5443" fmla="*/ 25337 w 3485102"/>
              <a:gd name="connsiteY5443" fmla="*/ 1646783 h 2661055"/>
              <a:gd name="connsiteX5444" fmla="*/ 24956 w 3485102"/>
              <a:gd name="connsiteY5444" fmla="*/ 1646021 h 2661055"/>
              <a:gd name="connsiteX5445" fmla="*/ 38862 w 3485102"/>
              <a:gd name="connsiteY5445" fmla="*/ 1638591 h 2661055"/>
              <a:gd name="connsiteX5446" fmla="*/ 40291 w 3485102"/>
              <a:gd name="connsiteY5446" fmla="*/ 1644020 h 2661055"/>
              <a:gd name="connsiteX5447" fmla="*/ 44958 w 3485102"/>
              <a:gd name="connsiteY5447" fmla="*/ 1644020 h 2661055"/>
              <a:gd name="connsiteX5448" fmla="*/ 42958 w 3485102"/>
              <a:gd name="connsiteY5448" fmla="*/ 1640020 h 2661055"/>
              <a:gd name="connsiteX5449" fmla="*/ 51054 w 3485102"/>
              <a:gd name="connsiteY5449" fmla="*/ 1629828 h 2661055"/>
              <a:gd name="connsiteX5450" fmla="*/ 39815 w 3485102"/>
              <a:gd name="connsiteY5450" fmla="*/ 1633829 h 2661055"/>
              <a:gd name="connsiteX5451" fmla="*/ 29813 w 3485102"/>
              <a:gd name="connsiteY5451" fmla="*/ 1638782 h 2661055"/>
              <a:gd name="connsiteX5452" fmla="*/ 31528 w 3485102"/>
              <a:gd name="connsiteY5452" fmla="*/ 1635924 h 2661055"/>
              <a:gd name="connsiteX5453" fmla="*/ 37910 w 3485102"/>
              <a:gd name="connsiteY5453" fmla="*/ 1629638 h 2661055"/>
              <a:gd name="connsiteX5454" fmla="*/ 43910 w 3485102"/>
              <a:gd name="connsiteY5454" fmla="*/ 1626494 h 2661055"/>
              <a:gd name="connsiteX5455" fmla="*/ 46387 w 3485102"/>
              <a:gd name="connsiteY5455" fmla="*/ 1626018 h 2661055"/>
              <a:gd name="connsiteX5456" fmla="*/ 57340 w 3485102"/>
              <a:gd name="connsiteY5456" fmla="*/ 1626971 h 2661055"/>
              <a:gd name="connsiteX5457" fmla="*/ 61055 w 3485102"/>
              <a:gd name="connsiteY5457" fmla="*/ 1626494 h 2661055"/>
              <a:gd name="connsiteX5458" fmla="*/ 58579 w 3485102"/>
              <a:gd name="connsiteY5458" fmla="*/ 1623923 h 2661055"/>
              <a:gd name="connsiteX5459" fmla="*/ 59150 w 3485102"/>
              <a:gd name="connsiteY5459" fmla="*/ 1617446 h 2661055"/>
              <a:gd name="connsiteX5460" fmla="*/ 67628 w 3485102"/>
              <a:gd name="connsiteY5460" fmla="*/ 1611921 h 2661055"/>
              <a:gd name="connsiteX5461" fmla="*/ 74581 w 3485102"/>
              <a:gd name="connsiteY5461" fmla="*/ 1608968 h 2661055"/>
              <a:gd name="connsiteX5462" fmla="*/ 80391 w 3485102"/>
              <a:gd name="connsiteY5462" fmla="*/ 1604396 h 2661055"/>
              <a:gd name="connsiteX5463" fmla="*/ 84011 w 3485102"/>
              <a:gd name="connsiteY5463" fmla="*/ 1599443 h 2661055"/>
              <a:gd name="connsiteX5464" fmla="*/ 83153 w 3485102"/>
              <a:gd name="connsiteY5464" fmla="*/ 1598396 h 2661055"/>
              <a:gd name="connsiteX5465" fmla="*/ 61246 w 3485102"/>
              <a:gd name="connsiteY5465" fmla="*/ 1610302 h 2661055"/>
              <a:gd name="connsiteX5466" fmla="*/ 58769 w 3485102"/>
              <a:gd name="connsiteY5466" fmla="*/ 1607635 h 2661055"/>
              <a:gd name="connsiteX5467" fmla="*/ 54007 w 3485102"/>
              <a:gd name="connsiteY5467" fmla="*/ 1612112 h 2661055"/>
              <a:gd name="connsiteX5468" fmla="*/ 48673 w 3485102"/>
              <a:gd name="connsiteY5468" fmla="*/ 1608683 h 2661055"/>
              <a:gd name="connsiteX5469" fmla="*/ 65627 w 3485102"/>
              <a:gd name="connsiteY5469" fmla="*/ 1595729 h 2661055"/>
              <a:gd name="connsiteX5470" fmla="*/ 89630 w 3485102"/>
              <a:gd name="connsiteY5470" fmla="*/ 1578393 h 2661055"/>
              <a:gd name="connsiteX5471" fmla="*/ 114872 w 3485102"/>
              <a:gd name="connsiteY5471" fmla="*/ 1570392 h 2661055"/>
              <a:gd name="connsiteX5472" fmla="*/ 121349 w 3485102"/>
              <a:gd name="connsiteY5472" fmla="*/ 1567249 h 2661055"/>
              <a:gd name="connsiteX5473" fmla="*/ 140970 w 3485102"/>
              <a:gd name="connsiteY5473" fmla="*/ 1551342 h 2661055"/>
              <a:gd name="connsiteX5474" fmla="*/ 152972 w 3485102"/>
              <a:gd name="connsiteY5474" fmla="*/ 1545437 h 2661055"/>
              <a:gd name="connsiteX5475" fmla="*/ 151257 w 3485102"/>
              <a:gd name="connsiteY5475" fmla="*/ 1542008 h 2661055"/>
              <a:gd name="connsiteX5476" fmla="*/ 149543 w 3485102"/>
              <a:gd name="connsiteY5476" fmla="*/ 1543532 h 2661055"/>
              <a:gd name="connsiteX5477" fmla="*/ 144590 w 3485102"/>
              <a:gd name="connsiteY5477" fmla="*/ 1546484 h 2661055"/>
              <a:gd name="connsiteX5478" fmla="*/ 127349 w 3485102"/>
              <a:gd name="connsiteY5478" fmla="*/ 1553247 h 2661055"/>
              <a:gd name="connsiteX5479" fmla="*/ 122111 w 3485102"/>
              <a:gd name="connsiteY5479" fmla="*/ 1565153 h 2661055"/>
              <a:gd name="connsiteX5480" fmla="*/ 122111 w 3485102"/>
              <a:gd name="connsiteY5480" fmla="*/ 1554676 h 2661055"/>
              <a:gd name="connsiteX5481" fmla="*/ 121444 w 3485102"/>
              <a:gd name="connsiteY5481" fmla="*/ 1554676 h 2661055"/>
              <a:gd name="connsiteX5482" fmla="*/ 123063 w 3485102"/>
              <a:gd name="connsiteY5482" fmla="*/ 1551533 h 2661055"/>
              <a:gd name="connsiteX5483" fmla="*/ 126683 w 3485102"/>
              <a:gd name="connsiteY5483" fmla="*/ 1547056 h 2661055"/>
              <a:gd name="connsiteX5484" fmla="*/ 127064 w 3485102"/>
              <a:gd name="connsiteY5484" fmla="*/ 1548961 h 2661055"/>
              <a:gd name="connsiteX5485" fmla="*/ 130588 w 3485102"/>
              <a:gd name="connsiteY5485" fmla="*/ 1545532 h 2661055"/>
              <a:gd name="connsiteX5486" fmla="*/ 129635 w 3485102"/>
              <a:gd name="connsiteY5486" fmla="*/ 1542865 h 2661055"/>
              <a:gd name="connsiteX5487" fmla="*/ 129635 w 3485102"/>
              <a:gd name="connsiteY5487" fmla="*/ 1544008 h 2661055"/>
              <a:gd name="connsiteX5488" fmla="*/ 126968 w 3485102"/>
              <a:gd name="connsiteY5488" fmla="*/ 1546389 h 2661055"/>
              <a:gd name="connsiteX5489" fmla="*/ 126492 w 3485102"/>
              <a:gd name="connsiteY5489" fmla="*/ 1542770 h 2661055"/>
              <a:gd name="connsiteX5490" fmla="*/ 128778 w 3485102"/>
              <a:gd name="connsiteY5490" fmla="*/ 1540388 h 2661055"/>
              <a:gd name="connsiteX5491" fmla="*/ 128492 w 3485102"/>
              <a:gd name="connsiteY5491" fmla="*/ 1539531 h 2661055"/>
              <a:gd name="connsiteX5492" fmla="*/ 124873 w 3485102"/>
              <a:gd name="connsiteY5492" fmla="*/ 1539722 h 2661055"/>
              <a:gd name="connsiteX5493" fmla="*/ 132874 w 3485102"/>
              <a:gd name="connsiteY5493" fmla="*/ 1534292 h 2661055"/>
              <a:gd name="connsiteX5494" fmla="*/ 129064 w 3485102"/>
              <a:gd name="connsiteY5494" fmla="*/ 1530197 h 2661055"/>
              <a:gd name="connsiteX5495" fmla="*/ 128302 w 3485102"/>
              <a:gd name="connsiteY5495" fmla="*/ 1527053 h 2661055"/>
              <a:gd name="connsiteX5496" fmla="*/ 129445 w 3485102"/>
              <a:gd name="connsiteY5496" fmla="*/ 1518386 h 2661055"/>
              <a:gd name="connsiteX5497" fmla="*/ 121349 w 3485102"/>
              <a:gd name="connsiteY5497" fmla="*/ 1520957 h 2661055"/>
              <a:gd name="connsiteX5498" fmla="*/ 107918 w 3485102"/>
              <a:gd name="connsiteY5498" fmla="*/ 1529435 h 2661055"/>
              <a:gd name="connsiteX5499" fmla="*/ 98965 w 3485102"/>
              <a:gd name="connsiteY5499" fmla="*/ 1538483 h 2661055"/>
              <a:gd name="connsiteX5500" fmla="*/ 93631 w 3485102"/>
              <a:gd name="connsiteY5500" fmla="*/ 1542103 h 2661055"/>
              <a:gd name="connsiteX5501" fmla="*/ 62579 w 3485102"/>
              <a:gd name="connsiteY5501" fmla="*/ 1551914 h 2661055"/>
              <a:gd name="connsiteX5502" fmla="*/ 41910 w 3485102"/>
              <a:gd name="connsiteY5502" fmla="*/ 1551628 h 2661055"/>
              <a:gd name="connsiteX5503" fmla="*/ 34004 w 3485102"/>
              <a:gd name="connsiteY5503" fmla="*/ 1541627 h 2661055"/>
              <a:gd name="connsiteX5504" fmla="*/ 27146 w 3485102"/>
              <a:gd name="connsiteY5504" fmla="*/ 1534102 h 2661055"/>
              <a:gd name="connsiteX5505" fmla="*/ 23336 w 3485102"/>
              <a:gd name="connsiteY5505" fmla="*/ 1527339 h 2661055"/>
              <a:gd name="connsiteX5506" fmla="*/ 16955 w 3485102"/>
              <a:gd name="connsiteY5506" fmla="*/ 1509432 h 2661055"/>
              <a:gd name="connsiteX5507" fmla="*/ 2286 w 3485102"/>
              <a:gd name="connsiteY5507" fmla="*/ 1482095 h 2661055"/>
              <a:gd name="connsiteX5508" fmla="*/ 0 w 3485102"/>
              <a:gd name="connsiteY5508" fmla="*/ 1475999 h 2661055"/>
              <a:gd name="connsiteX5509" fmla="*/ 8382 w 3485102"/>
              <a:gd name="connsiteY5509" fmla="*/ 1465141 h 2661055"/>
              <a:gd name="connsiteX5510" fmla="*/ 1619 w 3485102"/>
              <a:gd name="connsiteY5510" fmla="*/ 1460759 h 2661055"/>
              <a:gd name="connsiteX5511" fmla="*/ 4191 w 3485102"/>
              <a:gd name="connsiteY5511" fmla="*/ 1447329 h 2661055"/>
              <a:gd name="connsiteX5512" fmla="*/ 11335 w 3485102"/>
              <a:gd name="connsiteY5512" fmla="*/ 1429422 h 2661055"/>
              <a:gd name="connsiteX5513" fmla="*/ 13526 w 3485102"/>
              <a:gd name="connsiteY5513" fmla="*/ 1424755 h 2661055"/>
              <a:gd name="connsiteX5514" fmla="*/ 30575 w 3485102"/>
              <a:gd name="connsiteY5514" fmla="*/ 1400561 h 2661055"/>
              <a:gd name="connsiteX5515" fmla="*/ 37814 w 3485102"/>
              <a:gd name="connsiteY5515" fmla="*/ 1389893 h 2661055"/>
              <a:gd name="connsiteX5516" fmla="*/ 59722 w 3485102"/>
              <a:gd name="connsiteY5516" fmla="*/ 1357889 h 2661055"/>
              <a:gd name="connsiteX5517" fmla="*/ 72295 w 3485102"/>
              <a:gd name="connsiteY5517" fmla="*/ 1339887 h 2661055"/>
              <a:gd name="connsiteX5518" fmla="*/ 126301 w 3485102"/>
              <a:gd name="connsiteY5518" fmla="*/ 1298739 h 2661055"/>
              <a:gd name="connsiteX5519" fmla="*/ 157258 w 3485102"/>
              <a:gd name="connsiteY5519" fmla="*/ 1255781 h 2661055"/>
              <a:gd name="connsiteX5520" fmla="*/ 170117 w 3485102"/>
              <a:gd name="connsiteY5520" fmla="*/ 1239684 h 2661055"/>
              <a:gd name="connsiteX5521" fmla="*/ 178594 w 3485102"/>
              <a:gd name="connsiteY5521" fmla="*/ 1228349 h 2661055"/>
              <a:gd name="connsiteX5522" fmla="*/ 182785 w 3485102"/>
              <a:gd name="connsiteY5522" fmla="*/ 1221968 h 2661055"/>
              <a:gd name="connsiteX5523" fmla="*/ 200311 w 3485102"/>
              <a:gd name="connsiteY5523" fmla="*/ 1201870 h 2661055"/>
              <a:gd name="connsiteX5524" fmla="*/ 209931 w 3485102"/>
              <a:gd name="connsiteY5524" fmla="*/ 1189964 h 2661055"/>
              <a:gd name="connsiteX5525" fmla="*/ 216218 w 3485102"/>
              <a:gd name="connsiteY5525" fmla="*/ 1177391 h 2661055"/>
              <a:gd name="connsiteX5526" fmla="*/ 229362 w 3485102"/>
              <a:gd name="connsiteY5526" fmla="*/ 1162436 h 2661055"/>
              <a:gd name="connsiteX5527" fmla="*/ 233934 w 3485102"/>
              <a:gd name="connsiteY5527" fmla="*/ 1158341 h 2661055"/>
              <a:gd name="connsiteX5528" fmla="*/ 238506 w 3485102"/>
              <a:gd name="connsiteY5528" fmla="*/ 1154435 h 2661055"/>
              <a:gd name="connsiteX5529" fmla="*/ 250793 w 3485102"/>
              <a:gd name="connsiteY5529" fmla="*/ 1145863 h 2661055"/>
              <a:gd name="connsiteX5530" fmla="*/ 254889 w 3485102"/>
              <a:gd name="connsiteY5530" fmla="*/ 1140815 h 2661055"/>
              <a:gd name="connsiteX5531" fmla="*/ 260699 w 3485102"/>
              <a:gd name="connsiteY5531" fmla="*/ 1128432 h 2661055"/>
              <a:gd name="connsiteX5532" fmla="*/ 262795 w 3485102"/>
              <a:gd name="connsiteY5532" fmla="*/ 1122050 h 2661055"/>
              <a:gd name="connsiteX5533" fmla="*/ 271463 w 3485102"/>
              <a:gd name="connsiteY5533" fmla="*/ 1124622 h 2661055"/>
              <a:gd name="connsiteX5534" fmla="*/ 273749 w 3485102"/>
              <a:gd name="connsiteY5534" fmla="*/ 1123098 h 2661055"/>
              <a:gd name="connsiteX5535" fmla="*/ 284607 w 3485102"/>
              <a:gd name="connsiteY5535" fmla="*/ 1110335 h 2661055"/>
              <a:gd name="connsiteX5536" fmla="*/ 300800 w 3485102"/>
              <a:gd name="connsiteY5536" fmla="*/ 1091856 h 2661055"/>
              <a:gd name="connsiteX5537" fmla="*/ 303371 w 3485102"/>
              <a:gd name="connsiteY5537" fmla="*/ 1079759 h 2661055"/>
              <a:gd name="connsiteX5538" fmla="*/ 314420 w 3485102"/>
              <a:gd name="connsiteY5538" fmla="*/ 1076330 h 2661055"/>
              <a:gd name="connsiteX5539" fmla="*/ 323279 w 3485102"/>
              <a:gd name="connsiteY5539" fmla="*/ 1068901 h 2661055"/>
              <a:gd name="connsiteX5540" fmla="*/ 331280 w 3485102"/>
              <a:gd name="connsiteY5540" fmla="*/ 1062329 h 2661055"/>
              <a:gd name="connsiteX5541" fmla="*/ 336137 w 3485102"/>
              <a:gd name="connsiteY5541" fmla="*/ 1058138 h 2661055"/>
              <a:gd name="connsiteX5542" fmla="*/ 491871 w 3485102"/>
              <a:gd name="connsiteY5542" fmla="*/ 870590 h 2661055"/>
              <a:gd name="connsiteX5543" fmla="*/ 408146 w 3485102"/>
              <a:gd name="connsiteY5543" fmla="*/ 926978 h 2661055"/>
              <a:gd name="connsiteX5544" fmla="*/ 288512 w 3485102"/>
              <a:gd name="connsiteY5544" fmla="*/ 1033277 h 2661055"/>
              <a:gd name="connsiteX5545" fmla="*/ 229267 w 3485102"/>
              <a:gd name="connsiteY5545" fmla="*/ 1088999 h 2661055"/>
              <a:gd name="connsiteX5546" fmla="*/ 223838 w 3485102"/>
              <a:gd name="connsiteY5546" fmla="*/ 1102048 h 2661055"/>
              <a:gd name="connsiteX5547" fmla="*/ 193453 w 3485102"/>
              <a:gd name="connsiteY5547" fmla="*/ 1142339 h 2661055"/>
              <a:gd name="connsiteX5548" fmla="*/ 172307 w 3485102"/>
              <a:gd name="connsiteY5548" fmla="*/ 1161103 h 2661055"/>
              <a:gd name="connsiteX5549" fmla="*/ 138398 w 3485102"/>
              <a:gd name="connsiteY5549" fmla="*/ 1175486 h 2661055"/>
              <a:gd name="connsiteX5550" fmla="*/ 113062 w 3485102"/>
              <a:gd name="connsiteY5550" fmla="*/ 1170914 h 2661055"/>
              <a:gd name="connsiteX5551" fmla="*/ 91726 w 3485102"/>
              <a:gd name="connsiteY5551" fmla="*/ 1152816 h 2661055"/>
              <a:gd name="connsiteX5552" fmla="*/ 78295 w 3485102"/>
              <a:gd name="connsiteY5552" fmla="*/ 1137862 h 2661055"/>
              <a:gd name="connsiteX5553" fmla="*/ 70961 w 3485102"/>
              <a:gd name="connsiteY5553" fmla="*/ 1131480 h 2661055"/>
              <a:gd name="connsiteX5554" fmla="*/ 76200 w 3485102"/>
              <a:gd name="connsiteY5554" fmla="*/ 1123193 h 2661055"/>
              <a:gd name="connsiteX5555" fmla="*/ 68771 w 3485102"/>
              <a:gd name="connsiteY5555" fmla="*/ 1104048 h 2661055"/>
              <a:gd name="connsiteX5556" fmla="*/ 68009 w 3485102"/>
              <a:gd name="connsiteY5556" fmla="*/ 1097762 h 2661055"/>
              <a:gd name="connsiteX5557" fmla="*/ 68294 w 3485102"/>
              <a:gd name="connsiteY5557" fmla="*/ 1078807 h 2661055"/>
              <a:gd name="connsiteX5558" fmla="*/ 68294 w 3485102"/>
              <a:gd name="connsiteY5558" fmla="*/ 1060900 h 2661055"/>
              <a:gd name="connsiteX5559" fmla="*/ 67342 w 3485102"/>
              <a:gd name="connsiteY5559" fmla="*/ 1047660 h 2661055"/>
              <a:gd name="connsiteX5560" fmla="*/ 198120 w 3485102"/>
              <a:gd name="connsiteY5560" fmla="*/ 881068 h 2661055"/>
              <a:gd name="connsiteX5561" fmla="*/ 204311 w 3485102"/>
              <a:gd name="connsiteY5561" fmla="*/ 871448 h 2661055"/>
              <a:gd name="connsiteX5562" fmla="*/ 230124 w 3485102"/>
              <a:gd name="connsiteY5562" fmla="*/ 848969 h 2661055"/>
              <a:gd name="connsiteX5563" fmla="*/ 238220 w 3485102"/>
              <a:gd name="connsiteY5563" fmla="*/ 841253 h 2661055"/>
              <a:gd name="connsiteX5564" fmla="*/ 247079 w 3485102"/>
              <a:gd name="connsiteY5564" fmla="*/ 830490 h 2661055"/>
              <a:gd name="connsiteX5565" fmla="*/ 251651 w 3485102"/>
              <a:gd name="connsiteY5565" fmla="*/ 826204 h 2661055"/>
              <a:gd name="connsiteX5566" fmla="*/ 273082 w 3485102"/>
              <a:gd name="connsiteY5566" fmla="*/ 804392 h 2661055"/>
              <a:gd name="connsiteX5567" fmla="*/ 280035 w 3485102"/>
              <a:gd name="connsiteY5567" fmla="*/ 798581 h 2661055"/>
              <a:gd name="connsiteX5568" fmla="*/ 312706 w 3485102"/>
              <a:gd name="connsiteY5568" fmla="*/ 767435 h 2661055"/>
              <a:gd name="connsiteX5569" fmla="*/ 316421 w 3485102"/>
              <a:gd name="connsiteY5569" fmla="*/ 763815 h 2661055"/>
              <a:gd name="connsiteX5570" fmla="*/ 349091 w 3485102"/>
              <a:gd name="connsiteY5570" fmla="*/ 738669 h 2661055"/>
              <a:gd name="connsiteX5571" fmla="*/ 374904 w 3485102"/>
              <a:gd name="connsiteY5571" fmla="*/ 715523 h 2661055"/>
              <a:gd name="connsiteX5572" fmla="*/ 391859 w 3485102"/>
              <a:gd name="connsiteY5572" fmla="*/ 704760 h 2661055"/>
              <a:gd name="connsiteX5573" fmla="*/ 388525 w 3485102"/>
              <a:gd name="connsiteY5573" fmla="*/ 713904 h 2661055"/>
              <a:gd name="connsiteX5574" fmla="*/ 390525 w 3485102"/>
              <a:gd name="connsiteY5574" fmla="*/ 714476 h 2661055"/>
              <a:gd name="connsiteX5575" fmla="*/ 422529 w 3485102"/>
              <a:gd name="connsiteY5575" fmla="*/ 688377 h 2661055"/>
              <a:gd name="connsiteX5576" fmla="*/ 431864 w 3485102"/>
              <a:gd name="connsiteY5576" fmla="*/ 680186 h 2661055"/>
              <a:gd name="connsiteX5577" fmla="*/ 431864 w 3485102"/>
              <a:gd name="connsiteY5577" fmla="*/ 678376 h 2661055"/>
              <a:gd name="connsiteX5578" fmla="*/ 431292 w 3485102"/>
              <a:gd name="connsiteY5578" fmla="*/ 672470 h 2661055"/>
              <a:gd name="connsiteX5579" fmla="*/ 436817 w 3485102"/>
              <a:gd name="connsiteY5579" fmla="*/ 670375 h 2661055"/>
              <a:gd name="connsiteX5580" fmla="*/ 448437 w 3485102"/>
              <a:gd name="connsiteY5580" fmla="*/ 667708 h 2661055"/>
              <a:gd name="connsiteX5581" fmla="*/ 478441 w 3485102"/>
              <a:gd name="connsiteY5581" fmla="*/ 645419 h 2661055"/>
              <a:gd name="connsiteX5582" fmla="*/ 486347 w 3485102"/>
              <a:gd name="connsiteY5582" fmla="*/ 638847 h 2661055"/>
              <a:gd name="connsiteX5583" fmla="*/ 502063 w 3485102"/>
              <a:gd name="connsiteY5583" fmla="*/ 627893 h 2661055"/>
              <a:gd name="connsiteX5584" fmla="*/ 506254 w 3485102"/>
              <a:gd name="connsiteY5584" fmla="*/ 624941 h 2661055"/>
              <a:gd name="connsiteX5585" fmla="*/ 535019 w 3485102"/>
              <a:gd name="connsiteY5585" fmla="*/ 590270 h 2661055"/>
              <a:gd name="connsiteX5586" fmla="*/ 566738 w 3485102"/>
              <a:gd name="connsiteY5586" fmla="*/ 568553 h 2661055"/>
              <a:gd name="connsiteX5587" fmla="*/ 576453 w 3485102"/>
              <a:gd name="connsiteY5587" fmla="*/ 560266 h 2661055"/>
              <a:gd name="connsiteX5588" fmla="*/ 590074 w 3485102"/>
              <a:gd name="connsiteY5588" fmla="*/ 550741 h 2661055"/>
              <a:gd name="connsiteX5589" fmla="*/ 621602 w 3485102"/>
              <a:gd name="connsiteY5589" fmla="*/ 533405 h 2661055"/>
              <a:gd name="connsiteX5590" fmla="*/ 647795 w 3485102"/>
              <a:gd name="connsiteY5590" fmla="*/ 516832 h 2661055"/>
              <a:gd name="connsiteX5591" fmla="*/ 687419 w 3485102"/>
              <a:gd name="connsiteY5591" fmla="*/ 484447 h 2661055"/>
              <a:gd name="connsiteX5592" fmla="*/ 724186 w 3485102"/>
              <a:gd name="connsiteY5592" fmla="*/ 462730 h 2661055"/>
              <a:gd name="connsiteX5593" fmla="*/ 735140 w 3485102"/>
              <a:gd name="connsiteY5593" fmla="*/ 455872 h 2661055"/>
              <a:gd name="connsiteX5594" fmla="*/ 790385 w 3485102"/>
              <a:gd name="connsiteY5594" fmla="*/ 422439 h 2661055"/>
              <a:gd name="connsiteX5595" fmla="*/ 799052 w 3485102"/>
              <a:gd name="connsiteY5595" fmla="*/ 416915 h 2661055"/>
              <a:gd name="connsiteX5596" fmla="*/ 822007 w 3485102"/>
              <a:gd name="connsiteY5596" fmla="*/ 403389 h 2661055"/>
              <a:gd name="connsiteX5597" fmla="*/ 843915 w 3485102"/>
              <a:gd name="connsiteY5597" fmla="*/ 392435 h 2661055"/>
              <a:gd name="connsiteX5598" fmla="*/ 946595 w 3485102"/>
              <a:gd name="connsiteY5598" fmla="*/ 359098 h 2661055"/>
              <a:gd name="connsiteX5599" fmla="*/ 980885 w 3485102"/>
              <a:gd name="connsiteY5599" fmla="*/ 344144 h 2661055"/>
              <a:gd name="connsiteX5600" fmla="*/ 1016603 w 3485102"/>
              <a:gd name="connsiteY5600" fmla="*/ 326046 h 2661055"/>
              <a:gd name="connsiteX5601" fmla="*/ 1065467 w 3485102"/>
              <a:gd name="connsiteY5601" fmla="*/ 309854 h 2661055"/>
              <a:gd name="connsiteX5602" fmla="*/ 1070420 w 3485102"/>
              <a:gd name="connsiteY5602" fmla="*/ 308711 h 2661055"/>
              <a:gd name="connsiteX5603" fmla="*/ 1089184 w 3485102"/>
              <a:gd name="connsiteY5603" fmla="*/ 298043 h 2661055"/>
              <a:gd name="connsiteX5604" fmla="*/ 1122236 w 3485102"/>
              <a:gd name="connsiteY5604" fmla="*/ 283660 h 2661055"/>
              <a:gd name="connsiteX5605" fmla="*/ 1130999 w 3485102"/>
              <a:gd name="connsiteY5605" fmla="*/ 281374 h 2661055"/>
              <a:gd name="connsiteX5606" fmla="*/ 1159859 w 3485102"/>
              <a:gd name="connsiteY5606" fmla="*/ 270896 h 2661055"/>
              <a:gd name="connsiteX5607" fmla="*/ 1164527 w 3485102"/>
              <a:gd name="connsiteY5607" fmla="*/ 268610 h 2661055"/>
              <a:gd name="connsiteX5608" fmla="*/ 1203484 w 3485102"/>
              <a:gd name="connsiteY5608" fmla="*/ 259943 h 2661055"/>
              <a:gd name="connsiteX5609" fmla="*/ 1241203 w 3485102"/>
              <a:gd name="connsiteY5609" fmla="*/ 251370 h 2661055"/>
              <a:gd name="connsiteX5610" fmla="*/ 1258919 w 3485102"/>
              <a:gd name="connsiteY5610" fmla="*/ 248036 h 2661055"/>
              <a:gd name="connsiteX5611" fmla="*/ 1267682 w 3485102"/>
              <a:gd name="connsiteY5611" fmla="*/ 245941 h 2661055"/>
              <a:gd name="connsiteX5612" fmla="*/ 1301401 w 3485102"/>
              <a:gd name="connsiteY5612" fmla="*/ 244703 h 2661055"/>
              <a:gd name="connsiteX5613" fmla="*/ 1310926 w 3485102"/>
              <a:gd name="connsiteY5613" fmla="*/ 242417 h 2661055"/>
              <a:gd name="connsiteX5614" fmla="*/ 1323213 w 3485102"/>
              <a:gd name="connsiteY5614" fmla="*/ 247370 h 2661055"/>
              <a:gd name="connsiteX5615" fmla="*/ 1323213 w 3485102"/>
              <a:gd name="connsiteY5615" fmla="*/ 248036 h 2661055"/>
              <a:gd name="connsiteX5616" fmla="*/ 1355027 w 3485102"/>
              <a:gd name="connsiteY5616" fmla="*/ 232320 h 2661055"/>
              <a:gd name="connsiteX5617" fmla="*/ 1412272 w 3485102"/>
              <a:gd name="connsiteY5617" fmla="*/ 206317 h 2661055"/>
              <a:gd name="connsiteX5618" fmla="*/ 1424083 w 3485102"/>
              <a:gd name="connsiteY5618" fmla="*/ 202983 h 2661055"/>
              <a:gd name="connsiteX5619" fmla="*/ 1428655 w 3485102"/>
              <a:gd name="connsiteY5619" fmla="*/ 206126 h 2661055"/>
              <a:gd name="connsiteX5620" fmla="*/ 1407509 w 3485102"/>
              <a:gd name="connsiteY5620" fmla="*/ 216794 h 2661055"/>
              <a:gd name="connsiteX5621" fmla="*/ 1386269 w 3485102"/>
              <a:gd name="connsiteY5621" fmla="*/ 228034 h 2661055"/>
              <a:gd name="connsiteX5622" fmla="*/ 1365314 w 3485102"/>
              <a:gd name="connsiteY5622" fmla="*/ 239464 h 2661055"/>
              <a:gd name="connsiteX5623" fmla="*/ 1372838 w 3485102"/>
              <a:gd name="connsiteY5623" fmla="*/ 239845 h 2661055"/>
              <a:gd name="connsiteX5624" fmla="*/ 1404556 w 3485102"/>
              <a:gd name="connsiteY5624" fmla="*/ 223843 h 2661055"/>
              <a:gd name="connsiteX5625" fmla="*/ 1457801 w 3485102"/>
              <a:gd name="connsiteY5625" fmla="*/ 204698 h 2661055"/>
              <a:gd name="connsiteX5626" fmla="*/ 1465421 w 3485102"/>
              <a:gd name="connsiteY5626" fmla="*/ 203936 h 2661055"/>
              <a:gd name="connsiteX5627" fmla="*/ 1472565 w 3485102"/>
              <a:gd name="connsiteY5627" fmla="*/ 207746 h 2661055"/>
              <a:gd name="connsiteX5628" fmla="*/ 1478471 w 3485102"/>
              <a:gd name="connsiteY5628" fmla="*/ 214127 h 2661055"/>
              <a:gd name="connsiteX5629" fmla="*/ 1477613 w 3485102"/>
              <a:gd name="connsiteY5629" fmla="*/ 221843 h 2661055"/>
              <a:gd name="connsiteX5630" fmla="*/ 1493615 w 3485102"/>
              <a:gd name="connsiteY5630" fmla="*/ 215651 h 2661055"/>
              <a:gd name="connsiteX5631" fmla="*/ 1449134 w 3485102"/>
              <a:gd name="connsiteY5631" fmla="*/ 244703 h 2661055"/>
              <a:gd name="connsiteX5632" fmla="*/ 1454944 w 3485102"/>
              <a:gd name="connsiteY5632" fmla="*/ 250799 h 2661055"/>
              <a:gd name="connsiteX5633" fmla="*/ 1457706 w 3485102"/>
              <a:gd name="connsiteY5633" fmla="*/ 251656 h 2661055"/>
              <a:gd name="connsiteX5634" fmla="*/ 1467041 w 3485102"/>
              <a:gd name="connsiteY5634" fmla="*/ 249275 h 2661055"/>
              <a:gd name="connsiteX5635" fmla="*/ 1514951 w 3485102"/>
              <a:gd name="connsiteY5635" fmla="*/ 236416 h 2661055"/>
              <a:gd name="connsiteX5636" fmla="*/ 1534287 w 3485102"/>
              <a:gd name="connsiteY5636" fmla="*/ 233654 h 2661055"/>
              <a:gd name="connsiteX5637" fmla="*/ 1541717 w 3485102"/>
              <a:gd name="connsiteY5637" fmla="*/ 236225 h 2661055"/>
              <a:gd name="connsiteX5638" fmla="*/ 1532763 w 3485102"/>
              <a:gd name="connsiteY5638" fmla="*/ 239559 h 2661055"/>
              <a:gd name="connsiteX5639" fmla="*/ 1453420 w 3485102"/>
              <a:gd name="connsiteY5639" fmla="*/ 260324 h 2661055"/>
              <a:gd name="connsiteX5640" fmla="*/ 1452181 w 3485102"/>
              <a:gd name="connsiteY5640" fmla="*/ 261276 h 2661055"/>
              <a:gd name="connsiteX5641" fmla="*/ 1454372 w 3485102"/>
              <a:gd name="connsiteY5641" fmla="*/ 263943 h 2661055"/>
              <a:gd name="connsiteX5642" fmla="*/ 1438370 w 3485102"/>
              <a:gd name="connsiteY5642" fmla="*/ 268420 h 2661055"/>
              <a:gd name="connsiteX5643" fmla="*/ 1442847 w 3485102"/>
              <a:gd name="connsiteY5643" fmla="*/ 270420 h 2661055"/>
              <a:gd name="connsiteX5644" fmla="*/ 1404747 w 3485102"/>
              <a:gd name="connsiteY5644" fmla="*/ 284136 h 2661055"/>
              <a:gd name="connsiteX5645" fmla="*/ 1426655 w 3485102"/>
              <a:gd name="connsiteY5645" fmla="*/ 271563 h 2661055"/>
              <a:gd name="connsiteX5646" fmla="*/ 1421416 w 3485102"/>
              <a:gd name="connsiteY5646" fmla="*/ 273278 h 2661055"/>
              <a:gd name="connsiteX5647" fmla="*/ 1400842 w 3485102"/>
              <a:gd name="connsiteY5647" fmla="*/ 282136 h 2661055"/>
              <a:gd name="connsiteX5648" fmla="*/ 1384173 w 3485102"/>
              <a:gd name="connsiteY5648" fmla="*/ 291089 h 2661055"/>
              <a:gd name="connsiteX5649" fmla="*/ 1386459 w 3485102"/>
              <a:gd name="connsiteY5649" fmla="*/ 301662 h 2661055"/>
              <a:gd name="connsiteX5650" fmla="*/ 1434084 w 3485102"/>
              <a:gd name="connsiteY5650" fmla="*/ 280421 h 2661055"/>
              <a:gd name="connsiteX5651" fmla="*/ 1440942 w 3485102"/>
              <a:gd name="connsiteY5651" fmla="*/ 277278 h 2661055"/>
              <a:gd name="connsiteX5652" fmla="*/ 1467326 w 3485102"/>
              <a:gd name="connsiteY5652" fmla="*/ 266705 h 2661055"/>
              <a:gd name="connsiteX5653" fmla="*/ 1495235 w 3485102"/>
              <a:gd name="connsiteY5653" fmla="*/ 259943 h 2661055"/>
              <a:gd name="connsiteX5654" fmla="*/ 1513808 w 3485102"/>
              <a:gd name="connsiteY5654" fmla="*/ 254037 h 2661055"/>
              <a:gd name="connsiteX5655" fmla="*/ 1533620 w 3485102"/>
              <a:gd name="connsiteY5655" fmla="*/ 250227 h 2661055"/>
              <a:gd name="connsiteX5656" fmla="*/ 1533335 w 3485102"/>
              <a:gd name="connsiteY5656" fmla="*/ 255752 h 2661055"/>
              <a:gd name="connsiteX5657" fmla="*/ 1541145 w 3485102"/>
              <a:gd name="connsiteY5657" fmla="*/ 257847 h 2661055"/>
              <a:gd name="connsiteX5658" fmla="*/ 1552099 w 3485102"/>
              <a:gd name="connsiteY5658" fmla="*/ 254799 h 2661055"/>
              <a:gd name="connsiteX5659" fmla="*/ 1561148 w 3485102"/>
              <a:gd name="connsiteY5659" fmla="*/ 258800 h 2661055"/>
              <a:gd name="connsiteX5660" fmla="*/ 1556290 w 3485102"/>
              <a:gd name="connsiteY5660" fmla="*/ 263276 h 2661055"/>
              <a:gd name="connsiteX5661" fmla="*/ 1507236 w 3485102"/>
              <a:gd name="connsiteY5661" fmla="*/ 285089 h 2661055"/>
              <a:gd name="connsiteX5662" fmla="*/ 1494473 w 3485102"/>
              <a:gd name="connsiteY5662" fmla="*/ 292423 h 2661055"/>
              <a:gd name="connsiteX5663" fmla="*/ 1490281 w 3485102"/>
              <a:gd name="connsiteY5663" fmla="*/ 294137 h 2661055"/>
              <a:gd name="connsiteX5664" fmla="*/ 1497711 w 3485102"/>
              <a:gd name="connsiteY5664" fmla="*/ 294137 h 2661055"/>
              <a:gd name="connsiteX5665" fmla="*/ 1503140 w 3485102"/>
              <a:gd name="connsiteY5665" fmla="*/ 293375 h 2661055"/>
              <a:gd name="connsiteX5666" fmla="*/ 1508284 w 3485102"/>
              <a:gd name="connsiteY5666" fmla="*/ 300995 h 2661055"/>
              <a:gd name="connsiteX5667" fmla="*/ 1505867 w 3485102"/>
              <a:gd name="connsiteY5667" fmla="*/ 304248 h 2661055"/>
              <a:gd name="connsiteX5668" fmla="*/ 1505807 w 3485102"/>
              <a:gd name="connsiteY5668" fmla="*/ 304329 h 2661055"/>
              <a:gd name="connsiteX5669" fmla="*/ 1505807 w 3485102"/>
              <a:gd name="connsiteY5669" fmla="*/ 304424 h 2661055"/>
              <a:gd name="connsiteX5670" fmla="*/ 1505522 w 3485102"/>
              <a:gd name="connsiteY5670" fmla="*/ 306615 h 2661055"/>
              <a:gd name="connsiteX5671" fmla="*/ 1509522 w 3485102"/>
              <a:gd name="connsiteY5671" fmla="*/ 304901 h 2661055"/>
              <a:gd name="connsiteX5672" fmla="*/ 1511522 w 3485102"/>
              <a:gd name="connsiteY5672" fmla="*/ 300995 h 2661055"/>
              <a:gd name="connsiteX5673" fmla="*/ 1517523 w 3485102"/>
              <a:gd name="connsiteY5673" fmla="*/ 300233 h 2661055"/>
              <a:gd name="connsiteX5674" fmla="*/ 1522095 w 3485102"/>
              <a:gd name="connsiteY5674" fmla="*/ 298995 h 2661055"/>
              <a:gd name="connsiteX5675" fmla="*/ 1534954 w 3485102"/>
              <a:gd name="connsiteY5675" fmla="*/ 294899 h 2661055"/>
              <a:gd name="connsiteX5676" fmla="*/ 1580674 w 3485102"/>
              <a:gd name="connsiteY5676" fmla="*/ 276707 h 2661055"/>
              <a:gd name="connsiteX5677" fmla="*/ 1589437 w 3485102"/>
              <a:gd name="connsiteY5677" fmla="*/ 271468 h 2661055"/>
              <a:gd name="connsiteX5678" fmla="*/ 1609154 w 3485102"/>
              <a:gd name="connsiteY5678" fmla="*/ 257942 h 2661055"/>
              <a:gd name="connsiteX5679" fmla="*/ 1617821 w 3485102"/>
              <a:gd name="connsiteY5679" fmla="*/ 256418 h 2661055"/>
              <a:gd name="connsiteX5680" fmla="*/ 1619822 w 3485102"/>
              <a:gd name="connsiteY5680" fmla="*/ 258228 h 2661055"/>
              <a:gd name="connsiteX5681" fmla="*/ 1619250 w 3485102"/>
              <a:gd name="connsiteY5681" fmla="*/ 260990 h 2661055"/>
              <a:gd name="connsiteX5682" fmla="*/ 1611059 w 3485102"/>
              <a:gd name="connsiteY5682" fmla="*/ 268801 h 2661055"/>
              <a:gd name="connsiteX5683" fmla="*/ 1617535 w 3485102"/>
              <a:gd name="connsiteY5683" fmla="*/ 270230 h 2661055"/>
              <a:gd name="connsiteX5684" fmla="*/ 1653635 w 3485102"/>
              <a:gd name="connsiteY5684" fmla="*/ 262324 h 2661055"/>
              <a:gd name="connsiteX5685" fmla="*/ 1620203 w 3485102"/>
              <a:gd name="connsiteY5685" fmla="*/ 273754 h 2661055"/>
              <a:gd name="connsiteX5686" fmla="*/ 1606296 w 3485102"/>
              <a:gd name="connsiteY5686" fmla="*/ 279469 h 2661055"/>
              <a:gd name="connsiteX5687" fmla="*/ 1591342 w 3485102"/>
              <a:gd name="connsiteY5687" fmla="*/ 286136 h 2661055"/>
              <a:gd name="connsiteX5688" fmla="*/ 1581245 w 3485102"/>
              <a:gd name="connsiteY5688" fmla="*/ 292613 h 2661055"/>
              <a:gd name="connsiteX5689" fmla="*/ 1587437 w 3485102"/>
              <a:gd name="connsiteY5689" fmla="*/ 293280 h 2661055"/>
              <a:gd name="connsiteX5690" fmla="*/ 1611059 w 3485102"/>
              <a:gd name="connsiteY5690" fmla="*/ 292137 h 2661055"/>
              <a:gd name="connsiteX5691" fmla="*/ 1630775 w 3485102"/>
              <a:gd name="connsiteY5691" fmla="*/ 284993 h 2661055"/>
              <a:gd name="connsiteX5692" fmla="*/ 1686782 w 3485102"/>
              <a:gd name="connsiteY5692" fmla="*/ 267658 h 2661055"/>
              <a:gd name="connsiteX5693" fmla="*/ 1699070 w 3485102"/>
              <a:gd name="connsiteY5693" fmla="*/ 265658 h 2661055"/>
              <a:gd name="connsiteX5694" fmla="*/ 1697450 w 3485102"/>
              <a:gd name="connsiteY5694" fmla="*/ 268801 h 2661055"/>
              <a:gd name="connsiteX5695" fmla="*/ 1662113 w 3485102"/>
              <a:gd name="connsiteY5695" fmla="*/ 288422 h 2661055"/>
              <a:gd name="connsiteX5696" fmla="*/ 1636776 w 3485102"/>
              <a:gd name="connsiteY5696" fmla="*/ 297947 h 2661055"/>
              <a:gd name="connsiteX5697" fmla="*/ 1575340 w 3485102"/>
              <a:gd name="connsiteY5697" fmla="*/ 317855 h 2661055"/>
              <a:gd name="connsiteX5698" fmla="*/ 1531715 w 3485102"/>
              <a:gd name="connsiteY5698" fmla="*/ 335095 h 2661055"/>
              <a:gd name="connsiteX5699" fmla="*/ 1532668 w 3485102"/>
              <a:gd name="connsiteY5699" fmla="*/ 338714 h 2661055"/>
              <a:gd name="connsiteX5700" fmla="*/ 1532668 w 3485102"/>
              <a:gd name="connsiteY5700" fmla="*/ 338905 h 2661055"/>
              <a:gd name="connsiteX5701" fmla="*/ 1541526 w 3485102"/>
              <a:gd name="connsiteY5701" fmla="*/ 339095 h 2661055"/>
              <a:gd name="connsiteX5702" fmla="*/ 1543241 w 3485102"/>
              <a:gd name="connsiteY5702" fmla="*/ 340524 h 2661055"/>
              <a:gd name="connsiteX5703" fmla="*/ 1538192 w 3485102"/>
              <a:gd name="connsiteY5703" fmla="*/ 348811 h 2661055"/>
              <a:gd name="connsiteX5704" fmla="*/ 1530191 w 3485102"/>
              <a:gd name="connsiteY5704" fmla="*/ 344810 h 2661055"/>
              <a:gd name="connsiteX5705" fmla="*/ 1528201 w 3485102"/>
              <a:gd name="connsiteY5705" fmla="*/ 345766 h 2661055"/>
              <a:gd name="connsiteX5706" fmla="*/ 1528477 w 3485102"/>
              <a:gd name="connsiteY5706" fmla="*/ 344715 h 2661055"/>
              <a:gd name="connsiteX5707" fmla="*/ 1527048 w 3485102"/>
              <a:gd name="connsiteY5707" fmla="*/ 345001 h 2661055"/>
              <a:gd name="connsiteX5708" fmla="*/ 1527738 w 3485102"/>
              <a:gd name="connsiteY5708" fmla="*/ 346228 h 2661055"/>
              <a:gd name="connsiteX5709" fmla="*/ 1526381 w 3485102"/>
              <a:gd name="connsiteY5709" fmla="*/ 351383 h 2661055"/>
              <a:gd name="connsiteX5710" fmla="*/ 1517904 w 3485102"/>
              <a:gd name="connsiteY5710" fmla="*/ 354335 h 2661055"/>
              <a:gd name="connsiteX5711" fmla="*/ 1514189 w 3485102"/>
              <a:gd name="connsiteY5711" fmla="*/ 355002 h 2661055"/>
              <a:gd name="connsiteX5712" fmla="*/ 1515047 w 3485102"/>
              <a:gd name="connsiteY5712" fmla="*/ 344429 h 2661055"/>
              <a:gd name="connsiteX5713" fmla="*/ 1501426 w 3485102"/>
              <a:gd name="connsiteY5713" fmla="*/ 353097 h 2661055"/>
              <a:gd name="connsiteX5714" fmla="*/ 1507808 w 3485102"/>
              <a:gd name="connsiteY5714" fmla="*/ 349478 h 2661055"/>
              <a:gd name="connsiteX5715" fmla="*/ 1498759 w 3485102"/>
              <a:gd name="connsiteY5715" fmla="*/ 357383 h 2661055"/>
              <a:gd name="connsiteX5716" fmla="*/ 1486091 w 3485102"/>
              <a:gd name="connsiteY5716" fmla="*/ 372147 h 2661055"/>
              <a:gd name="connsiteX5717" fmla="*/ 1511713 w 3485102"/>
              <a:gd name="connsiteY5717" fmla="*/ 363765 h 2661055"/>
              <a:gd name="connsiteX5718" fmla="*/ 1507712 w 3485102"/>
              <a:gd name="connsiteY5718" fmla="*/ 367861 h 2661055"/>
              <a:gd name="connsiteX5719" fmla="*/ 1482757 w 3485102"/>
              <a:gd name="connsiteY5719" fmla="*/ 378148 h 2661055"/>
              <a:gd name="connsiteX5720" fmla="*/ 1473041 w 3485102"/>
              <a:gd name="connsiteY5720" fmla="*/ 382720 h 2661055"/>
              <a:gd name="connsiteX5721" fmla="*/ 1476851 w 3485102"/>
              <a:gd name="connsiteY5721" fmla="*/ 387578 h 2661055"/>
              <a:gd name="connsiteX5722" fmla="*/ 1476756 w 3485102"/>
              <a:gd name="connsiteY5722" fmla="*/ 387768 h 2661055"/>
              <a:gd name="connsiteX5723" fmla="*/ 1483805 w 3485102"/>
              <a:gd name="connsiteY5723" fmla="*/ 385673 h 2661055"/>
              <a:gd name="connsiteX5724" fmla="*/ 1487424 w 3485102"/>
              <a:gd name="connsiteY5724" fmla="*/ 383101 h 2661055"/>
              <a:gd name="connsiteX5725" fmla="*/ 1507236 w 3485102"/>
              <a:gd name="connsiteY5725" fmla="*/ 379386 h 2661055"/>
              <a:gd name="connsiteX5726" fmla="*/ 1633252 w 3485102"/>
              <a:gd name="connsiteY5726" fmla="*/ 345858 h 2661055"/>
              <a:gd name="connsiteX5727" fmla="*/ 1641158 w 3485102"/>
              <a:gd name="connsiteY5727" fmla="*/ 344620 h 2661055"/>
              <a:gd name="connsiteX5728" fmla="*/ 1641824 w 3485102"/>
              <a:gd name="connsiteY5728" fmla="*/ 343382 h 2661055"/>
              <a:gd name="connsiteX5729" fmla="*/ 1644396 w 3485102"/>
              <a:gd name="connsiteY5729" fmla="*/ 341191 h 2661055"/>
              <a:gd name="connsiteX5730" fmla="*/ 1655350 w 3485102"/>
              <a:gd name="connsiteY5730" fmla="*/ 336333 h 2661055"/>
              <a:gd name="connsiteX5731" fmla="*/ 1656493 w 3485102"/>
              <a:gd name="connsiteY5731" fmla="*/ 334238 h 2661055"/>
              <a:gd name="connsiteX5732" fmla="*/ 1660398 w 3485102"/>
              <a:gd name="connsiteY5732" fmla="*/ 332142 h 2661055"/>
              <a:gd name="connsiteX5733" fmla="*/ 1664399 w 3485102"/>
              <a:gd name="connsiteY5733" fmla="*/ 330142 h 2661055"/>
              <a:gd name="connsiteX5734" fmla="*/ 1666399 w 3485102"/>
              <a:gd name="connsiteY5734" fmla="*/ 327189 h 2661055"/>
              <a:gd name="connsiteX5735" fmla="*/ 1674781 w 3485102"/>
              <a:gd name="connsiteY5735" fmla="*/ 321950 h 2661055"/>
              <a:gd name="connsiteX5736" fmla="*/ 1680496 w 3485102"/>
              <a:gd name="connsiteY5736" fmla="*/ 320426 h 2661055"/>
              <a:gd name="connsiteX5737" fmla="*/ 1685258 w 3485102"/>
              <a:gd name="connsiteY5737" fmla="*/ 319760 h 2661055"/>
              <a:gd name="connsiteX5738" fmla="*/ 1689449 w 3485102"/>
              <a:gd name="connsiteY5738" fmla="*/ 316235 h 2661055"/>
              <a:gd name="connsiteX5739" fmla="*/ 1690116 w 3485102"/>
              <a:gd name="connsiteY5739" fmla="*/ 313949 h 2661055"/>
              <a:gd name="connsiteX5740" fmla="*/ 1693735 w 3485102"/>
              <a:gd name="connsiteY5740" fmla="*/ 311568 h 2661055"/>
              <a:gd name="connsiteX5741" fmla="*/ 1697831 w 3485102"/>
              <a:gd name="connsiteY5741" fmla="*/ 309854 h 2661055"/>
              <a:gd name="connsiteX5742" fmla="*/ 1701832 w 3485102"/>
              <a:gd name="connsiteY5742" fmla="*/ 305377 h 2661055"/>
              <a:gd name="connsiteX5743" fmla="*/ 1733360 w 3485102"/>
              <a:gd name="connsiteY5743" fmla="*/ 286136 h 2661055"/>
              <a:gd name="connsiteX5744" fmla="*/ 1740218 w 3485102"/>
              <a:gd name="connsiteY5744" fmla="*/ 284803 h 2661055"/>
              <a:gd name="connsiteX5745" fmla="*/ 1746028 w 3485102"/>
              <a:gd name="connsiteY5745" fmla="*/ 283850 h 2661055"/>
              <a:gd name="connsiteX5746" fmla="*/ 1757648 w 3485102"/>
              <a:gd name="connsiteY5746" fmla="*/ 276802 h 2661055"/>
              <a:gd name="connsiteX5747" fmla="*/ 1762220 w 3485102"/>
              <a:gd name="connsiteY5747" fmla="*/ 275468 h 2661055"/>
              <a:gd name="connsiteX5748" fmla="*/ 1772222 w 3485102"/>
              <a:gd name="connsiteY5748" fmla="*/ 269182 h 2661055"/>
              <a:gd name="connsiteX5749" fmla="*/ 1773936 w 3485102"/>
              <a:gd name="connsiteY5749" fmla="*/ 267944 h 2661055"/>
              <a:gd name="connsiteX5750" fmla="*/ 1777460 w 3485102"/>
              <a:gd name="connsiteY5750" fmla="*/ 267182 h 2661055"/>
              <a:gd name="connsiteX5751" fmla="*/ 1800606 w 3485102"/>
              <a:gd name="connsiteY5751" fmla="*/ 253180 h 2661055"/>
              <a:gd name="connsiteX5752" fmla="*/ 1820609 w 3485102"/>
              <a:gd name="connsiteY5752" fmla="*/ 241083 h 2661055"/>
              <a:gd name="connsiteX5753" fmla="*/ 1824133 w 3485102"/>
              <a:gd name="connsiteY5753" fmla="*/ 240416 h 2661055"/>
              <a:gd name="connsiteX5754" fmla="*/ 1825943 w 3485102"/>
              <a:gd name="connsiteY5754" fmla="*/ 239273 h 2661055"/>
              <a:gd name="connsiteX5755" fmla="*/ 1828324 w 3485102"/>
              <a:gd name="connsiteY5755" fmla="*/ 236702 h 2661055"/>
              <a:gd name="connsiteX5756" fmla="*/ 1836230 w 3485102"/>
              <a:gd name="connsiteY5756" fmla="*/ 234035 h 2661055"/>
              <a:gd name="connsiteX5757" fmla="*/ 1849946 w 3485102"/>
              <a:gd name="connsiteY5757" fmla="*/ 225748 h 2661055"/>
              <a:gd name="connsiteX5758" fmla="*/ 1855660 w 3485102"/>
              <a:gd name="connsiteY5758" fmla="*/ 224129 h 2661055"/>
              <a:gd name="connsiteX5759" fmla="*/ 1860518 w 3485102"/>
              <a:gd name="connsiteY5759" fmla="*/ 220890 h 2661055"/>
              <a:gd name="connsiteX5760" fmla="*/ 1867281 w 3485102"/>
              <a:gd name="connsiteY5760" fmla="*/ 216699 h 2661055"/>
              <a:gd name="connsiteX5761" fmla="*/ 1872520 w 3485102"/>
              <a:gd name="connsiteY5761" fmla="*/ 214032 h 2661055"/>
              <a:gd name="connsiteX5762" fmla="*/ 1877568 w 3485102"/>
              <a:gd name="connsiteY5762" fmla="*/ 208889 h 2661055"/>
              <a:gd name="connsiteX5763" fmla="*/ 1882712 w 3485102"/>
              <a:gd name="connsiteY5763" fmla="*/ 205460 h 2661055"/>
              <a:gd name="connsiteX5764" fmla="*/ 1896428 w 3485102"/>
              <a:gd name="connsiteY5764" fmla="*/ 203840 h 2661055"/>
              <a:gd name="connsiteX5765" fmla="*/ 1897761 w 3485102"/>
              <a:gd name="connsiteY5765" fmla="*/ 205555 h 2661055"/>
              <a:gd name="connsiteX5766" fmla="*/ 1897094 w 3485102"/>
              <a:gd name="connsiteY5766" fmla="*/ 207650 h 2661055"/>
              <a:gd name="connsiteX5767" fmla="*/ 1894046 w 3485102"/>
              <a:gd name="connsiteY5767" fmla="*/ 209746 h 2661055"/>
              <a:gd name="connsiteX5768" fmla="*/ 1885760 w 3485102"/>
              <a:gd name="connsiteY5768" fmla="*/ 215080 h 2661055"/>
              <a:gd name="connsiteX5769" fmla="*/ 1885188 w 3485102"/>
              <a:gd name="connsiteY5769" fmla="*/ 216128 h 2661055"/>
              <a:gd name="connsiteX5770" fmla="*/ 1886712 w 3485102"/>
              <a:gd name="connsiteY5770" fmla="*/ 217366 h 2661055"/>
              <a:gd name="connsiteX5771" fmla="*/ 1891379 w 3485102"/>
              <a:gd name="connsiteY5771" fmla="*/ 216985 h 2661055"/>
              <a:gd name="connsiteX5772" fmla="*/ 1903000 w 3485102"/>
              <a:gd name="connsiteY5772" fmla="*/ 210032 h 2661055"/>
              <a:gd name="connsiteX5773" fmla="*/ 1906524 w 3485102"/>
              <a:gd name="connsiteY5773" fmla="*/ 209365 h 2661055"/>
              <a:gd name="connsiteX5774" fmla="*/ 1912430 w 3485102"/>
              <a:gd name="connsiteY5774" fmla="*/ 205650 h 2661055"/>
              <a:gd name="connsiteX5775" fmla="*/ 1914811 w 3485102"/>
              <a:gd name="connsiteY5775" fmla="*/ 202983 h 2661055"/>
              <a:gd name="connsiteX5776" fmla="*/ 1918145 w 3485102"/>
              <a:gd name="connsiteY5776" fmla="*/ 201745 h 2661055"/>
              <a:gd name="connsiteX5777" fmla="*/ 1932337 w 3485102"/>
              <a:gd name="connsiteY5777" fmla="*/ 204412 h 2661055"/>
              <a:gd name="connsiteX5778" fmla="*/ 1936242 w 3485102"/>
              <a:gd name="connsiteY5778" fmla="*/ 202221 h 2661055"/>
              <a:gd name="connsiteX5779" fmla="*/ 1937766 w 3485102"/>
              <a:gd name="connsiteY5779" fmla="*/ 200697 h 2661055"/>
              <a:gd name="connsiteX5780" fmla="*/ 1942433 w 3485102"/>
              <a:gd name="connsiteY5780" fmla="*/ 199459 h 2661055"/>
              <a:gd name="connsiteX5781" fmla="*/ 1950910 w 3485102"/>
              <a:gd name="connsiteY5781" fmla="*/ 194411 h 2661055"/>
              <a:gd name="connsiteX5782" fmla="*/ 1959864 w 3485102"/>
              <a:gd name="connsiteY5782" fmla="*/ 191077 h 2661055"/>
              <a:gd name="connsiteX5783" fmla="*/ 1961007 w 3485102"/>
              <a:gd name="connsiteY5783" fmla="*/ 190886 h 2661055"/>
              <a:gd name="connsiteX5784" fmla="*/ 1969484 w 3485102"/>
              <a:gd name="connsiteY5784" fmla="*/ 184124 h 2661055"/>
              <a:gd name="connsiteX5785" fmla="*/ 1971485 w 3485102"/>
              <a:gd name="connsiteY5785" fmla="*/ 183266 h 2661055"/>
              <a:gd name="connsiteX5786" fmla="*/ 1974914 w 3485102"/>
              <a:gd name="connsiteY5786" fmla="*/ 182314 h 2661055"/>
              <a:gd name="connsiteX5787" fmla="*/ 1986629 w 3485102"/>
              <a:gd name="connsiteY5787" fmla="*/ 175456 h 2661055"/>
              <a:gd name="connsiteX5788" fmla="*/ 1989868 w 3485102"/>
              <a:gd name="connsiteY5788" fmla="*/ 173932 h 2661055"/>
              <a:gd name="connsiteX5789" fmla="*/ 2002060 w 3485102"/>
              <a:gd name="connsiteY5789" fmla="*/ 168788 h 2661055"/>
              <a:gd name="connsiteX5790" fmla="*/ 2005584 w 3485102"/>
              <a:gd name="connsiteY5790" fmla="*/ 168026 h 2661055"/>
              <a:gd name="connsiteX5791" fmla="*/ 2015585 w 3485102"/>
              <a:gd name="connsiteY5791" fmla="*/ 161740 h 2661055"/>
              <a:gd name="connsiteX5792" fmla="*/ 2020443 w 3485102"/>
              <a:gd name="connsiteY5792" fmla="*/ 158978 h 2661055"/>
              <a:gd name="connsiteX5793" fmla="*/ 2022158 w 3485102"/>
              <a:gd name="connsiteY5793" fmla="*/ 157739 h 2661055"/>
              <a:gd name="connsiteX5794" fmla="*/ 2028825 w 3485102"/>
              <a:gd name="connsiteY5794" fmla="*/ 152691 h 2661055"/>
              <a:gd name="connsiteX5795" fmla="*/ 2039969 w 3485102"/>
              <a:gd name="connsiteY5795" fmla="*/ 148310 h 2661055"/>
              <a:gd name="connsiteX5796" fmla="*/ 2043303 w 3485102"/>
              <a:gd name="connsiteY5796" fmla="*/ 146976 h 2661055"/>
              <a:gd name="connsiteX5797" fmla="*/ 2050066 w 3485102"/>
              <a:gd name="connsiteY5797" fmla="*/ 144595 h 2661055"/>
              <a:gd name="connsiteX5798" fmla="*/ 2075307 w 3485102"/>
              <a:gd name="connsiteY5798" fmla="*/ 129260 h 2661055"/>
              <a:gd name="connsiteX5799" fmla="*/ 2082070 w 3485102"/>
              <a:gd name="connsiteY5799" fmla="*/ 126974 h 2661055"/>
              <a:gd name="connsiteX5800" fmla="*/ 2085404 w 3485102"/>
              <a:gd name="connsiteY5800" fmla="*/ 125640 h 2661055"/>
              <a:gd name="connsiteX5801" fmla="*/ 2103406 w 3485102"/>
              <a:gd name="connsiteY5801" fmla="*/ 114972 h 2661055"/>
              <a:gd name="connsiteX5802" fmla="*/ 2106740 w 3485102"/>
              <a:gd name="connsiteY5802" fmla="*/ 113639 h 2661055"/>
              <a:gd name="connsiteX5803" fmla="*/ 2110264 w 3485102"/>
              <a:gd name="connsiteY5803" fmla="*/ 111353 h 2661055"/>
              <a:gd name="connsiteX5804" fmla="*/ 2112074 w 3485102"/>
              <a:gd name="connsiteY5804" fmla="*/ 109924 h 2661055"/>
              <a:gd name="connsiteX5805" fmla="*/ 2119979 w 3485102"/>
              <a:gd name="connsiteY5805" fmla="*/ 107447 h 2661055"/>
              <a:gd name="connsiteX5806" fmla="*/ 2134743 w 3485102"/>
              <a:gd name="connsiteY5806" fmla="*/ 98589 h 2661055"/>
              <a:gd name="connsiteX5807" fmla="*/ 2138172 w 3485102"/>
              <a:gd name="connsiteY5807" fmla="*/ 97732 h 2661055"/>
              <a:gd name="connsiteX5808" fmla="*/ 2147507 w 3485102"/>
              <a:gd name="connsiteY5808" fmla="*/ 96589 h 2661055"/>
              <a:gd name="connsiteX5809" fmla="*/ 2154365 w 3485102"/>
              <a:gd name="connsiteY5809" fmla="*/ 94684 h 2661055"/>
              <a:gd name="connsiteX5810" fmla="*/ 2163890 w 3485102"/>
              <a:gd name="connsiteY5810" fmla="*/ 88969 h 2661055"/>
              <a:gd name="connsiteX5811" fmla="*/ 2167414 w 3485102"/>
              <a:gd name="connsiteY5811" fmla="*/ 88207 h 2661055"/>
              <a:gd name="connsiteX5812" fmla="*/ 2170843 w 3485102"/>
              <a:gd name="connsiteY5812" fmla="*/ 87254 h 2661055"/>
              <a:gd name="connsiteX5813" fmla="*/ 2178368 w 3485102"/>
              <a:gd name="connsiteY5813" fmla="*/ 82968 h 2661055"/>
              <a:gd name="connsiteX5814" fmla="*/ 2184083 w 3485102"/>
              <a:gd name="connsiteY5814" fmla="*/ 81254 h 2661055"/>
              <a:gd name="connsiteX5815" fmla="*/ 2186369 w 3485102"/>
              <a:gd name="connsiteY5815" fmla="*/ 80587 h 2661055"/>
              <a:gd name="connsiteX5816" fmla="*/ 2193798 w 3485102"/>
              <a:gd name="connsiteY5816" fmla="*/ 76301 h 2661055"/>
              <a:gd name="connsiteX5817" fmla="*/ 2196084 w 3485102"/>
              <a:gd name="connsiteY5817" fmla="*/ 75634 h 2661055"/>
              <a:gd name="connsiteX5818" fmla="*/ 2201799 w 3485102"/>
              <a:gd name="connsiteY5818" fmla="*/ 73919 h 2661055"/>
              <a:gd name="connsiteX5819" fmla="*/ 2213610 w 3485102"/>
              <a:gd name="connsiteY5819" fmla="*/ 67347 h 2661055"/>
              <a:gd name="connsiteX5820" fmla="*/ 2224659 w 3485102"/>
              <a:gd name="connsiteY5820" fmla="*/ 62680 h 2661055"/>
              <a:gd name="connsiteX5821" fmla="*/ 2232089 w 3485102"/>
              <a:gd name="connsiteY5821" fmla="*/ 58394 h 2661055"/>
              <a:gd name="connsiteX5822" fmla="*/ 2234375 w 3485102"/>
              <a:gd name="connsiteY5822" fmla="*/ 57727 h 2661055"/>
              <a:gd name="connsiteX5823" fmla="*/ 2239042 w 3485102"/>
              <a:gd name="connsiteY5823" fmla="*/ 56584 h 2661055"/>
              <a:gd name="connsiteX5824" fmla="*/ 2245424 w 3485102"/>
              <a:gd name="connsiteY5824" fmla="*/ 52869 h 2661055"/>
              <a:gd name="connsiteX5825" fmla="*/ 2250091 w 3485102"/>
              <a:gd name="connsiteY5825" fmla="*/ 52298 h 2661055"/>
              <a:gd name="connsiteX5826" fmla="*/ 2257044 w 3485102"/>
              <a:gd name="connsiteY5826" fmla="*/ 51345 h 2661055"/>
              <a:gd name="connsiteX5827" fmla="*/ 2266093 w 3485102"/>
              <a:gd name="connsiteY5827" fmla="*/ 48107 h 2661055"/>
              <a:gd name="connsiteX5828" fmla="*/ 2268284 w 3485102"/>
              <a:gd name="connsiteY5828" fmla="*/ 46964 h 2661055"/>
              <a:gd name="connsiteX5829" fmla="*/ 2279428 w 3485102"/>
              <a:gd name="connsiteY5829" fmla="*/ 42487 h 2661055"/>
              <a:gd name="connsiteX5830" fmla="*/ 2284857 w 3485102"/>
              <a:gd name="connsiteY5830" fmla="*/ 39725 h 2661055"/>
              <a:gd name="connsiteX5831" fmla="*/ 2298668 w 3485102"/>
              <a:gd name="connsiteY5831" fmla="*/ 36677 h 2661055"/>
              <a:gd name="connsiteX5832" fmla="*/ 2301050 w 3485102"/>
              <a:gd name="connsiteY5832" fmla="*/ 36867 h 2661055"/>
              <a:gd name="connsiteX5833" fmla="*/ 2306193 w 3485102"/>
              <a:gd name="connsiteY5833" fmla="*/ 34200 h 2661055"/>
              <a:gd name="connsiteX5834" fmla="*/ 2311146 w 3485102"/>
              <a:gd name="connsiteY5834" fmla="*/ 28961 h 2661055"/>
              <a:gd name="connsiteX5835" fmla="*/ 2334387 w 3485102"/>
              <a:gd name="connsiteY5835" fmla="*/ 15055 h 2661055"/>
              <a:gd name="connsiteX5836" fmla="*/ 2339054 w 3485102"/>
              <a:gd name="connsiteY5836" fmla="*/ 13817 h 2661055"/>
              <a:gd name="connsiteX5837" fmla="*/ 2340293 w 3485102"/>
              <a:gd name="connsiteY5837" fmla="*/ 13817 h 2661055"/>
              <a:gd name="connsiteX5838" fmla="*/ 2346865 w 3485102"/>
              <a:gd name="connsiteY5838" fmla="*/ 10388 h 2661055"/>
              <a:gd name="connsiteX5839" fmla="*/ 2353818 w 3485102"/>
              <a:gd name="connsiteY5839" fmla="*/ 8578 h 2661055"/>
              <a:gd name="connsiteX5840" fmla="*/ 2354866 w 3485102"/>
              <a:gd name="connsiteY5840" fmla="*/ 8006 h 2661055"/>
              <a:gd name="connsiteX5841" fmla="*/ 2360581 w 3485102"/>
              <a:gd name="connsiteY5841" fmla="*/ 6292 h 2661055"/>
              <a:gd name="connsiteX5842" fmla="*/ 2367725 w 3485102"/>
              <a:gd name="connsiteY5842" fmla="*/ 5530 h 2661055"/>
              <a:gd name="connsiteX5843" fmla="*/ 2373440 w 3485102"/>
              <a:gd name="connsiteY5843" fmla="*/ 3911 h 2661055"/>
              <a:gd name="connsiteX5844" fmla="*/ 2379440 w 3485102"/>
              <a:gd name="connsiteY5844" fmla="*/ 3434 h 2661055"/>
              <a:gd name="connsiteX5845" fmla="*/ 2386394 w 3485102"/>
              <a:gd name="connsiteY5845" fmla="*/ 1434 h 2661055"/>
              <a:gd name="connsiteX5846" fmla="*/ 2393537 w 3485102"/>
              <a:gd name="connsiteY5846" fmla="*/ 863 h 2661055"/>
              <a:gd name="connsiteX5847" fmla="*/ 2400681 w 3485102"/>
              <a:gd name="connsiteY5847" fmla="*/ 5 h 2661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</a:cxnLst>
            <a:rect l="l" t="t" r="r" b="b"/>
            <a:pathLst>
              <a:path w="3485102" h="2661055">
                <a:moveTo>
                  <a:pt x="1713548" y="2635668"/>
                </a:moveTo>
                <a:cubicBezTo>
                  <a:pt x="1712785" y="2636430"/>
                  <a:pt x="1711928" y="2637097"/>
                  <a:pt x="1709928" y="2638907"/>
                </a:cubicBezTo>
                <a:lnTo>
                  <a:pt x="1709928" y="2639002"/>
                </a:lnTo>
                <a:cubicBezTo>
                  <a:pt x="1712405" y="2637954"/>
                  <a:pt x="1713452" y="2637478"/>
                  <a:pt x="1714500" y="2637002"/>
                </a:cubicBezTo>
                <a:cubicBezTo>
                  <a:pt x="1714119" y="2636525"/>
                  <a:pt x="1713833" y="2636145"/>
                  <a:pt x="1713548" y="2635668"/>
                </a:cubicBezTo>
                <a:close/>
                <a:moveTo>
                  <a:pt x="1695784" y="2627739"/>
                </a:moveTo>
                <a:cubicBezTo>
                  <a:pt x="1694593" y="2628025"/>
                  <a:pt x="1693783" y="2629239"/>
                  <a:pt x="1693545" y="2631858"/>
                </a:cubicBezTo>
                <a:cubicBezTo>
                  <a:pt x="1695736" y="2630906"/>
                  <a:pt x="1698022" y="2630048"/>
                  <a:pt x="1700308" y="2629191"/>
                </a:cubicBezTo>
                <a:cubicBezTo>
                  <a:pt x="1698546" y="2628096"/>
                  <a:pt x="1696974" y="2627453"/>
                  <a:pt x="1695784" y="2627739"/>
                </a:cubicBezTo>
                <a:close/>
                <a:moveTo>
                  <a:pt x="1730978" y="2609665"/>
                </a:moveTo>
                <a:cubicBezTo>
                  <a:pt x="1730883" y="2610903"/>
                  <a:pt x="1730693" y="2611760"/>
                  <a:pt x="1730597" y="2612618"/>
                </a:cubicBezTo>
                <a:cubicBezTo>
                  <a:pt x="1731455" y="2612618"/>
                  <a:pt x="1732979" y="2612618"/>
                  <a:pt x="1732979" y="2612618"/>
                </a:cubicBezTo>
                <a:lnTo>
                  <a:pt x="1732883" y="2612522"/>
                </a:lnTo>
                <a:cubicBezTo>
                  <a:pt x="1733455" y="2612046"/>
                  <a:pt x="1733360" y="2610998"/>
                  <a:pt x="1733550" y="2610141"/>
                </a:cubicBezTo>
                <a:cubicBezTo>
                  <a:pt x="1732788" y="2610046"/>
                  <a:pt x="1732026" y="2609855"/>
                  <a:pt x="1730978" y="2609665"/>
                </a:cubicBezTo>
                <a:close/>
                <a:moveTo>
                  <a:pt x="1611725" y="2604521"/>
                </a:moveTo>
                <a:cubicBezTo>
                  <a:pt x="1610392" y="2607474"/>
                  <a:pt x="1609249" y="2610237"/>
                  <a:pt x="1608010" y="2612903"/>
                </a:cubicBezTo>
                <a:cubicBezTo>
                  <a:pt x="1609630" y="2611856"/>
                  <a:pt x="1611344" y="2610808"/>
                  <a:pt x="1613059" y="2609760"/>
                </a:cubicBezTo>
                <a:cubicBezTo>
                  <a:pt x="1613440" y="2610141"/>
                  <a:pt x="1613726" y="2610427"/>
                  <a:pt x="1614106" y="2610808"/>
                </a:cubicBezTo>
                <a:cubicBezTo>
                  <a:pt x="1613154" y="2612237"/>
                  <a:pt x="1612106" y="2613761"/>
                  <a:pt x="1611059" y="2615189"/>
                </a:cubicBezTo>
                <a:lnTo>
                  <a:pt x="1612054" y="2615913"/>
                </a:lnTo>
                <a:lnTo>
                  <a:pt x="1612011" y="2615951"/>
                </a:lnTo>
                <a:lnTo>
                  <a:pt x="1612106" y="2615951"/>
                </a:lnTo>
                <a:lnTo>
                  <a:pt x="1612054" y="2615913"/>
                </a:lnTo>
                <a:lnTo>
                  <a:pt x="1621346" y="2607665"/>
                </a:lnTo>
                <a:cubicBezTo>
                  <a:pt x="1621250" y="2607474"/>
                  <a:pt x="1621060" y="2607188"/>
                  <a:pt x="1620965" y="2606903"/>
                </a:cubicBezTo>
                <a:cubicBezTo>
                  <a:pt x="1619060" y="2607379"/>
                  <a:pt x="1617059" y="2607855"/>
                  <a:pt x="1615059" y="2608331"/>
                </a:cubicBezTo>
                <a:cubicBezTo>
                  <a:pt x="1613821" y="2606807"/>
                  <a:pt x="1612678" y="2605569"/>
                  <a:pt x="1611725" y="2604521"/>
                </a:cubicBezTo>
                <a:close/>
                <a:moveTo>
                  <a:pt x="2152555" y="2600521"/>
                </a:moveTo>
                <a:cubicBezTo>
                  <a:pt x="2152650" y="2600616"/>
                  <a:pt x="2152650" y="2600712"/>
                  <a:pt x="2152650" y="2600712"/>
                </a:cubicBezTo>
                <a:cubicBezTo>
                  <a:pt x="2152555" y="2600807"/>
                  <a:pt x="2152364" y="2600807"/>
                  <a:pt x="2152364" y="2600807"/>
                </a:cubicBezTo>
                <a:close/>
                <a:moveTo>
                  <a:pt x="1775651" y="2596616"/>
                </a:moveTo>
                <a:cubicBezTo>
                  <a:pt x="1771650" y="2599092"/>
                  <a:pt x="1767745" y="2601664"/>
                  <a:pt x="1763744" y="2604236"/>
                </a:cubicBezTo>
                <a:cubicBezTo>
                  <a:pt x="1769745" y="2604807"/>
                  <a:pt x="1772984" y="2601188"/>
                  <a:pt x="1776413" y="2597759"/>
                </a:cubicBezTo>
                <a:cubicBezTo>
                  <a:pt x="1776222" y="2597378"/>
                  <a:pt x="1775936" y="2596997"/>
                  <a:pt x="1775651" y="2596616"/>
                </a:cubicBezTo>
                <a:close/>
                <a:moveTo>
                  <a:pt x="1598962" y="2592710"/>
                </a:moveTo>
                <a:cubicBezTo>
                  <a:pt x="1597438" y="2593568"/>
                  <a:pt x="1595914" y="2594520"/>
                  <a:pt x="1594390" y="2595473"/>
                </a:cubicBezTo>
                <a:cubicBezTo>
                  <a:pt x="1594580" y="2595758"/>
                  <a:pt x="1594866" y="2596330"/>
                  <a:pt x="1594866" y="2596330"/>
                </a:cubicBezTo>
                <a:cubicBezTo>
                  <a:pt x="1596390" y="2595758"/>
                  <a:pt x="1598009" y="2595092"/>
                  <a:pt x="1599533" y="2594520"/>
                </a:cubicBezTo>
                <a:cubicBezTo>
                  <a:pt x="1599343" y="2593949"/>
                  <a:pt x="1599152" y="2593282"/>
                  <a:pt x="1598962" y="2592710"/>
                </a:cubicBezTo>
                <a:close/>
                <a:moveTo>
                  <a:pt x="1602772" y="2590710"/>
                </a:moveTo>
                <a:cubicBezTo>
                  <a:pt x="1602296" y="2590996"/>
                  <a:pt x="1601915" y="2591187"/>
                  <a:pt x="1601534" y="2591472"/>
                </a:cubicBezTo>
                <a:cubicBezTo>
                  <a:pt x="1602296" y="2592520"/>
                  <a:pt x="1602962" y="2593472"/>
                  <a:pt x="1603724" y="2594520"/>
                </a:cubicBezTo>
                <a:cubicBezTo>
                  <a:pt x="1604105" y="2594330"/>
                  <a:pt x="1604391" y="2594044"/>
                  <a:pt x="1604772" y="2593853"/>
                </a:cubicBezTo>
                <a:cubicBezTo>
                  <a:pt x="1604105" y="2592806"/>
                  <a:pt x="1603439" y="2591758"/>
                  <a:pt x="1602772" y="2590710"/>
                </a:cubicBezTo>
                <a:close/>
                <a:moveTo>
                  <a:pt x="1801654" y="2582042"/>
                </a:moveTo>
                <a:cubicBezTo>
                  <a:pt x="1796320" y="2584995"/>
                  <a:pt x="1790986" y="2587853"/>
                  <a:pt x="1785842" y="2590996"/>
                </a:cubicBezTo>
                <a:cubicBezTo>
                  <a:pt x="1783652" y="2592425"/>
                  <a:pt x="1781842" y="2594520"/>
                  <a:pt x="1779460" y="2596616"/>
                </a:cubicBezTo>
                <a:cubicBezTo>
                  <a:pt x="1785556" y="2594139"/>
                  <a:pt x="1790986" y="2591853"/>
                  <a:pt x="1796415" y="2589662"/>
                </a:cubicBezTo>
                <a:lnTo>
                  <a:pt x="1796320" y="2589567"/>
                </a:lnTo>
                <a:cubicBezTo>
                  <a:pt x="1798701" y="2587376"/>
                  <a:pt x="1801273" y="2585090"/>
                  <a:pt x="1804130" y="2582519"/>
                </a:cubicBezTo>
                <a:cubicBezTo>
                  <a:pt x="1802892" y="2582233"/>
                  <a:pt x="1802130" y="2581852"/>
                  <a:pt x="1801654" y="2582042"/>
                </a:cubicBezTo>
                <a:close/>
                <a:moveTo>
                  <a:pt x="1206437" y="2577375"/>
                </a:moveTo>
                <a:cubicBezTo>
                  <a:pt x="1205294" y="2577947"/>
                  <a:pt x="1204246" y="2578518"/>
                  <a:pt x="1203198" y="2579090"/>
                </a:cubicBezTo>
                <a:cubicBezTo>
                  <a:pt x="1203484" y="2579566"/>
                  <a:pt x="1204151" y="2580518"/>
                  <a:pt x="1204151" y="2580518"/>
                </a:cubicBezTo>
                <a:cubicBezTo>
                  <a:pt x="1205103" y="2579661"/>
                  <a:pt x="1205960" y="2578899"/>
                  <a:pt x="1206913" y="2578042"/>
                </a:cubicBezTo>
                <a:cubicBezTo>
                  <a:pt x="1206722" y="2577851"/>
                  <a:pt x="1206627" y="2577566"/>
                  <a:pt x="1206437" y="2577375"/>
                </a:cubicBezTo>
                <a:close/>
                <a:moveTo>
                  <a:pt x="1820990" y="2569374"/>
                </a:moveTo>
                <a:cubicBezTo>
                  <a:pt x="1816513" y="2572613"/>
                  <a:pt x="1811846" y="2576042"/>
                  <a:pt x="1807083" y="2579471"/>
                </a:cubicBezTo>
                <a:cubicBezTo>
                  <a:pt x="1817942" y="2577375"/>
                  <a:pt x="1821466" y="2574232"/>
                  <a:pt x="1820990" y="2569374"/>
                </a:cubicBezTo>
                <a:close/>
                <a:moveTo>
                  <a:pt x="1832134" y="2564516"/>
                </a:moveTo>
                <a:cubicBezTo>
                  <a:pt x="1831277" y="2565183"/>
                  <a:pt x="1830515" y="2565945"/>
                  <a:pt x="1829657" y="2566707"/>
                </a:cubicBezTo>
                <a:cubicBezTo>
                  <a:pt x="1830134" y="2567088"/>
                  <a:pt x="1830991" y="2567755"/>
                  <a:pt x="1830991" y="2567755"/>
                </a:cubicBezTo>
                <a:cubicBezTo>
                  <a:pt x="1831658" y="2566898"/>
                  <a:pt x="1832324" y="2566136"/>
                  <a:pt x="1832991" y="2565278"/>
                </a:cubicBezTo>
                <a:cubicBezTo>
                  <a:pt x="1832705" y="2564993"/>
                  <a:pt x="1832420" y="2564802"/>
                  <a:pt x="1832134" y="2564516"/>
                </a:cubicBezTo>
                <a:close/>
                <a:moveTo>
                  <a:pt x="2171700" y="2563278"/>
                </a:moveTo>
                <a:cubicBezTo>
                  <a:pt x="2171414" y="2563659"/>
                  <a:pt x="2170843" y="2563945"/>
                  <a:pt x="2170652" y="2564421"/>
                </a:cubicBezTo>
                <a:cubicBezTo>
                  <a:pt x="2170367" y="2564897"/>
                  <a:pt x="2170367" y="2565469"/>
                  <a:pt x="2170367" y="2565945"/>
                </a:cubicBezTo>
                <a:cubicBezTo>
                  <a:pt x="2171033" y="2565183"/>
                  <a:pt x="2171605" y="2564421"/>
                  <a:pt x="2172176" y="2563659"/>
                </a:cubicBezTo>
                <a:lnTo>
                  <a:pt x="2172081" y="2563564"/>
                </a:lnTo>
                <a:cubicBezTo>
                  <a:pt x="2171986" y="2563469"/>
                  <a:pt x="2171795" y="2563373"/>
                  <a:pt x="2171700" y="2563278"/>
                </a:cubicBezTo>
                <a:close/>
                <a:moveTo>
                  <a:pt x="1839754" y="2559468"/>
                </a:moveTo>
                <a:cubicBezTo>
                  <a:pt x="1838516" y="2560230"/>
                  <a:pt x="1837658" y="2560421"/>
                  <a:pt x="1837182" y="2560992"/>
                </a:cubicBezTo>
                <a:cubicBezTo>
                  <a:pt x="1836992" y="2561278"/>
                  <a:pt x="1837468" y="2562135"/>
                  <a:pt x="1837658" y="2562707"/>
                </a:cubicBezTo>
                <a:cubicBezTo>
                  <a:pt x="1838230" y="2562516"/>
                  <a:pt x="1839468" y="2562040"/>
                  <a:pt x="1839468" y="2562040"/>
                </a:cubicBezTo>
                <a:lnTo>
                  <a:pt x="1839468" y="2561945"/>
                </a:lnTo>
                <a:cubicBezTo>
                  <a:pt x="1839754" y="2561659"/>
                  <a:pt x="1839659" y="2560802"/>
                  <a:pt x="1839754" y="2559468"/>
                </a:cubicBezTo>
                <a:close/>
                <a:moveTo>
                  <a:pt x="1825276" y="2547562"/>
                </a:moveTo>
                <a:cubicBezTo>
                  <a:pt x="1825371" y="2549086"/>
                  <a:pt x="1824990" y="2550610"/>
                  <a:pt x="1825466" y="2550896"/>
                </a:cubicBezTo>
                <a:lnTo>
                  <a:pt x="1828325" y="2550988"/>
                </a:lnTo>
                <a:lnTo>
                  <a:pt x="1828324" y="2550991"/>
                </a:lnTo>
                <a:lnTo>
                  <a:pt x="1828419" y="2550991"/>
                </a:lnTo>
                <a:lnTo>
                  <a:pt x="1828325" y="2550988"/>
                </a:lnTo>
                <a:lnTo>
                  <a:pt x="1828705" y="2548133"/>
                </a:lnTo>
                <a:cubicBezTo>
                  <a:pt x="1828324" y="2547562"/>
                  <a:pt x="1826895" y="2547753"/>
                  <a:pt x="1825276" y="2547562"/>
                </a:cubicBezTo>
                <a:close/>
                <a:moveTo>
                  <a:pt x="1839944" y="2541752"/>
                </a:moveTo>
                <a:cubicBezTo>
                  <a:pt x="1836896" y="2543371"/>
                  <a:pt x="1833944" y="2544990"/>
                  <a:pt x="1830896" y="2546609"/>
                </a:cubicBezTo>
                <a:lnTo>
                  <a:pt x="1830991" y="2546609"/>
                </a:lnTo>
                <a:cubicBezTo>
                  <a:pt x="1835563" y="2547848"/>
                  <a:pt x="1837944" y="2544895"/>
                  <a:pt x="1840802" y="2542895"/>
                </a:cubicBezTo>
                <a:cubicBezTo>
                  <a:pt x="1840516" y="2542514"/>
                  <a:pt x="1840230" y="2542133"/>
                  <a:pt x="1839944" y="2541752"/>
                </a:cubicBezTo>
                <a:close/>
                <a:moveTo>
                  <a:pt x="2149602" y="2533084"/>
                </a:moveTo>
                <a:cubicBezTo>
                  <a:pt x="2145697" y="2536037"/>
                  <a:pt x="2142458" y="2539847"/>
                  <a:pt x="2141315" y="2544609"/>
                </a:cubicBezTo>
                <a:cubicBezTo>
                  <a:pt x="2141030" y="2545943"/>
                  <a:pt x="2140553" y="2547276"/>
                  <a:pt x="2140077" y="2548514"/>
                </a:cubicBezTo>
                <a:cubicBezTo>
                  <a:pt x="2140839" y="2547467"/>
                  <a:pt x="2141601" y="2546419"/>
                  <a:pt x="2142363" y="2545371"/>
                </a:cubicBezTo>
                <a:cubicBezTo>
                  <a:pt x="2142744" y="2545657"/>
                  <a:pt x="2143030" y="2545943"/>
                  <a:pt x="2143411" y="2546133"/>
                </a:cubicBezTo>
                <a:cubicBezTo>
                  <a:pt x="2142268" y="2547657"/>
                  <a:pt x="2141220" y="2549276"/>
                  <a:pt x="2140077" y="2550800"/>
                </a:cubicBezTo>
                <a:cubicBezTo>
                  <a:pt x="2139887" y="2550610"/>
                  <a:pt x="2139601" y="2550515"/>
                  <a:pt x="2139410" y="2550324"/>
                </a:cubicBezTo>
                <a:cubicBezTo>
                  <a:pt x="2138839" y="2551467"/>
                  <a:pt x="2138172" y="2552705"/>
                  <a:pt x="2137410" y="2553848"/>
                </a:cubicBezTo>
                <a:cubicBezTo>
                  <a:pt x="2136458" y="2555372"/>
                  <a:pt x="2134743" y="2556896"/>
                  <a:pt x="2136077" y="2559087"/>
                </a:cubicBezTo>
                <a:cubicBezTo>
                  <a:pt x="2136648" y="2558992"/>
                  <a:pt x="2137505" y="2559182"/>
                  <a:pt x="2137696" y="2558897"/>
                </a:cubicBezTo>
                <a:cubicBezTo>
                  <a:pt x="2142458" y="2552515"/>
                  <a:pt x="2147221" y="2546133"/>
                  <a:pt x="2151793" y="2539656"/>
                </a:cubicBezTo>
                <a:lnTo>
                  <a:pt x="2151698" y="2539751"/>
                </a:lnTo>
                <a:cubicBezTo>
                  <a:pt x="2152936" y="2537942"/>
                  <a:pt x="2153698" y="2535846"/>
                  <a:pt x="2154555" y="2534037"/>
                </a:cubicBezTo>
                <a:cubicBezTo>
                  <a:pt x="2152841" y="2532036"/>
                  <a:pt x="2151031" y="2532036"/>
                  <a:pt x="2149602" y="2533084"/>
                </a:cubicBezTo>
                <a:close/>
                <a:moveTo>
                  <a:pt x="2162366" y="2522225"/>
                </a:moveTo>
                <a:lnTo>
                  <a:pt x="2161985" y="2522511"/>
                </a:lnTo>
                <a:cubicBezTo>
                  <a:pt x="2161889" y="2522606"/>
                  <a:pt x="2161889" y="2522606"/>
                  <a:pt x="2161889" y="2522606"/>
                </a:cubicBezTo>
                <a:cubicBezTo>
                  <a:pt x="2161889" y="2522606"/>
                  <a:pt x="2162366" y="2522797"/>
                  <a:pt x="2162366" y="2522797"/>
                </a:cubicBezTo>
                <a:close/>
                <a:moveTo>
                  <a:pt x="2174748" y="2517463"/>
                </a:moveTo>
                <a:lnTo>
                  <a:pt x="2174748" y="2518034"/>
                </a:lnTo>
                <a:lnTo>
                  <a:pt x="2175415" y="2517558"/>
                </a:lnTo>
                <a:cubicBezTo>
                  <a:pt x="2175415" y="2517558"/>
                  <a:pt x="2174748" y="2517463"/>
                  <a:pt x="2174748" y="2517463"/>
                </a:cubicBezTo>
                <a:close/>
                <a:moveTo>
                  <a:pt x="2166461" y="2517368"/>
                </a:moveTo>
                <a:lnTo>
                  <a:pt x="2166390" y="2517510"/>
                </a:lnTo>
                <a:lnTo>
                  <a:pt x="2164652" y="2518987"/>
                </a:lnTo>
                <a:cubicBezTo>
                  <a:pt x="2164652" y="2519178"/>
                  <a:pt x="2164842" y="2519178"/>
                  <a:pt x="2164842" y="2519178"/>
                </a:cubicBezTo>
                <a:cubicBezTo>
                  <a:pt x="2165033" y="2519273"/>
                  <a:pt x="2165414" y="2519178"/>
                  <a:pt x="2165604" y="2519082"/>
                </a:cubicBezTo>
                <a:lnTo>
                  <a:pt x="2166390" y="2517510"/>
                </a:lnTo>
                <a:lnTo>
                  <a:pt x="2166557" y="2517368"/>
                </a:lnTo>
                <a:close/>
                <a:moveTo>
                  <a:pt x="1981391" y="2514510"/>
                </a:moveTo>
                <a:cubicBezTo>
                  <a:pt x="1980914" y="2516510"/>
                  <a:pt x="1980533" y="2518225"/>
                  <a:pt x="1980057" y="2520130"/>
                </a:cubicBezTo>
                <a:cubicBezTo>
                  <a:pt x="1980248" y="2520130"/>
                  <a:pt x="1981010" y="2520320"/>
                  <a:pt x="1981010" y="2520320"/>
                </a:cubicBezTo>
                <a:cubicBezTo>
                  <a:pt x="1982057" y="2519939"/>
                  <a:pt x="1983010" y="2519558"/>
                  <a:pt x="1984058" y="2519178"/>
                </a:cubicBezTo>
                <a:cubicBezTo>
                  <a:pt x="1983200" y="2517653"/>
                  <a:pt x="1982438" y="2515939"/>
                  <a:pt x="1981391" y="2514510"/>
                </a:cubicBezTo>
                <a:close/>
                <a:moveTo>
                  <a:pt x="2223421" y="2510795"/>
                </a:moveTo>
                <a:cubicBezTo>
                  <a:pt x="2220659" y="2509938"/>
                  <a:pt x="2218468" y="2511272"/>
                  <a:pt x="2216372" y="2512700"/>
                </a:cubicBezTo>
                <a:cubicBezTo>
                  <a:pt x="2211896" y="2515844"/>
                  <a:pt x="2208943" y="2520511"/>
                  <a:pt x="2206276" y="2528321"/>
                </a:cubicBezTo>
                <a:cubicBezTo>
                  <a:pt x="2209610" y="2527464"/>
                  <a:pt x="2212562" y="2526321"/>
                  <a:pt x="2212181" y="2521845"/>
                </a:cubicBezTo>
                <a:cubicBezTo>
                  <a:pt x="2212086" y="2521082"/>
                  <a:pt x="2213229" y="2520035"/>
                  <a:pt x="2214086" y="2519558"/>
                </a:cubicBezTo>
                <a:lnTo>
                  <a:pt x="2214182" y="2519558"/>
                </a:lnTo>
                <a:cubicBezTo>
                  <a:pt x="2217230" y="2517653"/>
                  <a:pt x="2221516" y="2513748"/>
                  <a:pt x="2223421" y="2510795"/>
                </a:cubicBezTo>
                <a:close/>
                <a:moveTo>
                  <a:pt x="1977771" y="2510129"/>
                </a:moveTo>
                <a:cubicBezTo>
                  <a:pt x="1977104" y="2510700"/>
                  <a:pt x="1976438" y="2511367"/>
                  <a:pt x="1975676" y="2512034"/>
                </a:cubicBezTo>
                <a:lnTo>
                  <a:pt x="1975676" y="2512129"/>
                </a:lnTo>
                <a:cubicBezTo>
                  <a:pt x="1977295" y="2512510"/>
                  <a:pt x="1978724" y="2512796"/>
                  <a:pt x="1980248" y="2513081"/>
                </a:cubicBezTo>
                <a:cubicBezTo>
                  <a:pt x="1979581" y="2512415"/>
                  <a:pt x="1978914" y="2511748"/>
                  <a:pt x="1978057" y="2511272"/>
                </a:cubicBezTo>
                <a:cubicBezTo>
                  <a:pt x="1977962" y="2510891"/>
                  <a:pt x="1977771" y="2510510"/>
                  <a:pt x="1977771" y="2510129"/>
                </a:cubicBezTo>
                <a:close/>
                <a:moveTo>
                  <a:pt x="1376267" y="2509367"/>
                </a:moveTo>
                <a:cubicBezTo>
                  <a:pt x="1375410" y="2510033"/>
                  <a:pt x="1374553" y="2510700"/>
                  <a:pt x="1373696" y="2511367"/>
                </a:cubicBezTo>
                <a:cubicBezTo>
                  <a:pt x="1373886" y="2511557"/>
                  <a:pt x="1374077" y="2511843"/>
                  <a:pt x="1374077" y="2511843"/>
                </a:cubicBezTo>
                <a:cubicBezTo>
                  <a:pt x="1374934" y="2511176"/>
                  <a:pt x="1375791" y="2510605"/>
                  <a:pt x="1376648" y="2509938"/>
                </a:cubicBezTo>
                <a:cubicBezTo>
                  <a:pt x="1376553" y="2509748"/>
                  <a:pt x="1376363" y="2509557"/>
                  <a:pt x="1376267" y="2509367"/>
                </a:cubicBezTo>
                <a:close/>
                <a:moveTo>
                  <a:pt x="1888141" y="2508795"/>
                </a:moveTo>
                <a:cubicBezTo>
                  <a:pt x="1880235" y="2513939"/>
                  <a:pt x="1874044" y="2518892"/>
                  <a:pt x="1868043" y="2524130"/>
                </a:cubicBezTo>
                <a:cubicBezTo>
                  <a:pt x="1868329" y="2524607"/>
                  <a:pt x="1868710" y="2525178"/>
                  <a:pt x="1868996" y="2525654"/>
                </a:cubicBezTo>
                <a:cubicBezTo>
                  <a:pt x="1869948" y="2525369"/>
                  <a:pt x="1871091" y="2525178"/>
                  <a:pt x="1871948" y="2524607"/>
                </a:cubicBezTo>
                <a:cubicBezTo>
                  <a:pt x="1877092" y="2520892"/>
                  <a:pt x="1882331" y="2517177"/>
                  <a:pt x="1887379" y="2513272"/>
                </a:cubicBezTo>
                <a:cubicBezTo>
                  <a:pt x="1887950" y="2512796"/>
                  <a:pt x="1887760" y="2511367"/>
                  <a:pt x="1888141" y="2508795"/>
                </a:cubicBezTo>
                <a:close/>
                <a:moveTo>
                  <a:pt x="1918240" y="2508605"/>
                </a:moveTo>
                <a:cubicBezTo>
                  <a:pt x="1917478" y="2508700"/>
                  <a:pt x="1916621" y="2508795"/>
                  <a:pt x="1915859" y="2508890"/>
                </a:cubicBezTo>
                <a:cubicBezTo>
                  <a:pt x="1915954" y="2509367"/>
                  <a:pt x="1916049" y="2509748"/>
                  <a:pt x="1916144" y="2510224"/>
                </a:cubicBezTo>
                <a:cubicBezTo>
                  <a:pt x="1916621" y="2510129"/>
                  <a:pt x="1917192" y="2509938"/>
                  <a:pt x="1917668" y="2509843"/>
                </a:cubicBezTo>
                <a:cubicBezTo>
                  <a:pt x="1917859" y="2509462"/>
                  <a:pt x="1918049" y="2508986"/>
                  <a:pt x="1918240" y="2508605"/>
                </a:cubicBezTo>
                <a:close/>
                <a:moveTo>
                  <a:pt x="1536287" y="2506223"/>
                </a:moveTo>
                <a:cubicBezTo>
                  <a:pt x="1535525" y="2507176"/>
                  <a:pt x="1534668" y="2508224"/>
                  <a:pt x="1533906" y="2509271"/>
                </a:cubicBezTo>
                <a:cubicBezTo>
                  <a:pt x="1534192" y="2509462"/>
                  <a:pt x="1534763" y="2509938"/>
                  <a:pt x="1534763" y="2509938"/>
                </a:cubicBezTo>
                <a:lnTo>
                  <a:pt x="1534763" y="2510033"/>
                </a:lnTo>
                <a:cubicBezTo>
                  <a:pt x="1535621" y="2509081"/>
                  <a:pt x="1536478" y="2508033"/>
                  <a:pt x="1537335" y="2507081"/>
                </a:cubicBezTo>
                <a:cubicBezTo>
                  <a:pt x="1536954" y="2506795"/>
                  <a:pt x="1536668" y="2506509"/>
                  <a:pt x="1536287" y="2506223"/>
                </a:cubicBezTo>
                <a:close/>
                <a:moveTo>
                  <a:pt x="1164241" y="2501747"/>
                </a:moveTo>
                <a:cubicBezTo>
                  <a:pt x="1161288" y="2503556"/>
                  <a:pt x="1155668" y="2501270"/>
                  <a:pt x="1154716" y="2506890"/>
                </a:cubicBezTo>
                <a:cubicBezTo>
                  <a:pt x="1160240" y="2509271"/>
                  <a:pt x="1161669" y="2504414"/>
                  <a:pt x="1164241" y="2501747"/>
                </a:cubicBezTo>
                <a:close/>
                <a:moveTo>
                  <a:pt x="1866995" y="2499461"/>
                </a:moveTo>
                <a:cubicBezTo>
                  <a:pt x="1865567" y="2502032"/>
                  <a:pt x="1864233" y="2504223"/>
                  <a:pt x="1862614" y="2507081"/>
                </a:cubicBezTo>
                <a:cubicBezTo>
                  <a:pt x="1867091" y="2506985"/>
                  <a:pt x="1868424" y="2503652"/>
                  <a:pt x="1870710" y="2501651"/>
                </a:cubicBezTo>
                <a:cubicBezTo>
                  <a:pt x="1869662" y="2500985"/>
                  <a:pt x="1868519" y="2500318"/>
                  <a:pt x="1867091" y="2499461"/>
                </a:cubicBezTo>
                <a:close/>
                <a:moveTo>
                  <a:pt x="1892903" y="2498603"/>
                </a:moveTo>
                <a:cubicBezTo>
                  <a:pt x="1891284" y="2498794"/>
                  <a:pt x="1889665" y="2499175"/>
                  <a:pt x="1888331" y="2500032"/>
                </a:cubicBezTo>
                <a:cubicBezTo>
                  <a:pt x="1882997" y="2503366"/>
                  <a:pt x="1878044" y="2507557"/>
                  <a:pt x="1872425" y="2510224"/>
                </a:cubicBezTo>
                <a:cubicBezTo>
                  <a:pt x="1868234" y="2512224"/>
                  <a:pt x="1865185" y="2514891"/>
                  <a:pt x="1862233" y="2518130"/>
                </a:cubicBezTo>
                <a:cubicBezTo>
                  <a:pt x="1865567" y="2520511"/>
                  <a:pt x="1865852" y="2520701"/>
                  <a:pt x="1866995" y="2519844"/>
                </a:cubicBezTo>
                <a:cubicBezTo>
                  <a:pt x="1870520" y="2517082"/>
                  <a:pt x="1873853" y="2514129"/>
                  <a:pt x="1877282" y="2511272"/>
                </a:cubicBezTo>
                <a:cubicBezTo>
                  <a:pt x="1882045" y="2507366"/>
                  <a:pt x="1885855" y="2501937"/>
                  <a:pt x="1893094" y="2502223"/>
                </a:cubicBezTo>
                <a:cubicBezTo>
                  <a:pt x="1893570" y="2502223"/>
                  <a:pt x="1894618" y="2500985"/>
                  <a:pt x="1894618" y="2500318"/>
                </a:cubicBezTo>
                <a:cubicBezTo>
                  <a:pt x="1894618" y="2499651"/>
                  <a:pt x="1893475" y="2498603"/>
                  <a:pt x="1892903" y="2498603"/>
                </a:cubicBezTo>
                <a:close/>
                <a:moveTo>
                  <a:pt x="2229136" y="2496889"/>
                </a:moveTo>
                <a:cubicBezTo>
                  <a:pt x="2228755" y="2497937"/>
                  <a:pt x="2228279" y="2499080"/>
                  <a:pt x="2227802" y="2500128"/>
                </a:cubicBezTo>
                <a:lnTo>
                  <a:pt x="2228486" y="2500384"/>
                </a:lnTo>
                <a:lnTo>
                  <a:pt x="2228469" y="2500413"/>
                </a:lnTo>
                <a:lnTo>
                  <a:pt x="2228564" y="2500413"/>
                </a:lnTo>
                <a:lnTo>
                  <a:pt x="2228486" y="2500384"/>
                </a:lnTo>
                <a:lnTo>
                  <a:pt x="2230184" y="2497365"/>
                </a:lnTo>
                <a:cubicBezTo>
                  <a:pt x="2229803" y="2497270"/>
                  <a:pt x="2229517" y="2497079"/>
                  <a:pt x="2229136" y="2496889"/>
                </a:cubicBezTo>
                <a:close/>
                <a:moveTo>
                  <a:pt x="1181957" y="2496603"/>
                </a:moveTo>
                <a:cubicBezTo>
                  <a:pt x="1180243" y="2497746"/>
                  <a:pt x="1178433" y="2498984"/>
                  <a:pt x="1176719" y="2500223"/>
                </a:cubicBezTo>
                <a:cubicBezTo>
                  <a:pt x="1177100" y="2500604"/>
                  <a:pt x="1177862" y="2501461"/>
                  <a:pt x="1177862" y="2501461"/>
                </a:cubicBezTo>
                <a:cubicBezTo>
                  <a:pt x="1179386" y="2500032"/>
                  <a:pt x="1181005" y="2498699"/>
                  <a:pt x="1182529" y="2497270"/>
                </a:cubicBezTo>
                <a:cubicBezTo>
                  <a:pt x="1182338" y="2497079"/>
                  <a:pt x="1182148" y="2496794"/>
                  <a:pt x="1181957" y="2496603"/>
                </a:cubicBezTo>
                <a:close/>
                <a:moveTo>
                  <a:pt x="1908905" y="2488316"/>
                </a:moveTo>
                <a:cubicBezTo>
                  <a:pt x="1907858" y="2489745"/>
                  <a:pt x="1906143" y="2491364"/>
                  <a:pt x="1906429" y="2492603"/>
                </a:cubicBezTo>
                <a:cubicBezTo>
                  <a:pt x="1907096" y="2495460"/>
                  <a:pt x="1905667" y="2496222"/>
                  <a:pt x="1903762" y="2497460"/>
                </a:cubicBezTo>
                <a:cubicBezTo>
                  <a:pt x="1899761" y="2500128"/>
                  <a:pt x="1895951" y="2502985"/>
                  <a:pt x="1892046" y="2505842"/>
                </a:cubicBezTo>
                <a:cubicBezTo>
                  <a:pt x="1892237" y="2506414"/>
                  <a:pt x="1892427" y="2506985"/>
                  <a:pt x="1892618" y="2507557"/>
                </a:cubicBezTo>
                <a:cubicBezTo>
                  <a:pt x="1893665" y="2507462"/>
                  <a:pt x="1894808" y="2507557"/>
                  <a:pt x="1895666" y="2507176"/>
                </a:cubicBezTo>
                <a:cubicBezTo>
                  <a:pt x="1896809" y="2506604"/>
                  <a:pt x="1897952" y="2504795"/>
                  <a:pt x="1898809" y="2504890"/>
                </a:cubicBezTo>
                <a:cubicBezTo>
                  <a:pt x="1905286" y="2505842"/>
                  <a:pt x="1908715" y="2500604"/>
                  <a:pt x="1913192" y="2497746"/>
                </a:cubicBezTo>
                <a:lnTo>
                  <a:pt x="1913096" y="2497841"/>
                </a:lnTo>
                <a:cubicBezTo>
                  <a:pt x="1913477" y="2497556"/>
                  <a:pt x="1913763" y="2497365"/>
                  <a:pt x="1914144" y="2497079"/>
                </a:cubicBezTo>
                <a:cubicBezTo>
                  <a:pt x="1913858" y="2496603"/>
                  <a:pt x="1913668" y="2496222"/>
                  <a:pt x="1913382" y="2495841"/>
                </a:cubicBezTo>
                <a:cubicBezTo>
                  <a:pt x="1912620" y="2494603"/>
                  <a:pt x="1911668" y="2493365"/>
                  <a:pt x="1910810" y="2492031"/>
                </a:cubicBezTo>
                <a:cubicBezTo>
                  <a:pt x="1910048" y="2492222"/>
                  <a:pt x="1909286" y="2492603"/>
                  <a:pt x="1908524" y="2492888"/>
                </a:cubicBezTo>
                <a:cubicBezTo>
                  <a:pt x="1909001" y="2491841"/>
                  <a:pt x="1909381" y="2490983"/>
                  <a:pt x="1909763" y="2490317"/>
                </a:cubicBezTo>
                <a:cubicBezTo>
                  <a:pt x="1909381" y="2489745"/>
                  <a:pt x="1909096" y="2488983"/>
                  <a:pt x="1908905" y="2488316"/>
                </a:cubicBezTo>
                <a:close/>
                <a:moveTo>
                  <a:pt x="2315528" y="2486983"/>
                </a:moveTo>
                <a:cubicBezTo>
                  <a:pt x="2315147" y="2487554"/>
                  <a:pt x="2314861" y="2488031"/>
                  <a:pt x="2314575" y="2488507"/>
                </a:cubicBezTo>
                <a:cubicBezTo>
                  <a:pt x="2314766" y="2488412"/>
                  <a:pt x="2315147" y="2488221"/>
                  <a:pt x="2315147" y="2488221"/>
                </a:cubicBezTo>
                <a:cubicBezTo>
                  <a:pt x="2315242" y="2487840"/>
                  <a:pt x="2315432" y="2487364"/>
                  <a:pt x="2315528" y="2486983"/>
                </a:cubicBezTo>
                <a:close/>
                <a:moveTo>
                  <a:pt x="2122837" y="2481458"/>
                </a:moveTo>
                <a:cubicBezTo>
                  <a:pt x="2119408" y="2484030"/>
                  <a:pt x="2116550" y="2487269"/>
                  <a:pt x="2115122" y="2491174"/>
                </a:cubicBezTo>
                <a:cubicBezTo>
                  <a:pt x="2115217" y="2491269"/>
                  <a:pt x="2115217" y="2491269"/>
                  <a:pt x="2115217" y="2491269"/>
                </a:cubicBezTo>
                <a:cubicBezTo>
                  <a:pt x="2115122" y="2491364"/>
                  <a:pt x="2115026" y="2491460"/>
                  <a:pt x="2115026" y="2491460"/>
                </a:cubicBezTo>
                <a:cubicBezTo>
                  <a:pt x="2114836" y="2492031"/>
                  <a:pt x="2114645" y="2492507"/>
                  <a:pt x="2114550" y="2492984"/>
                </a:cubicBezTo>
                <a:cubicBezTo>
                  <a:pt x="2113693" y="2496413"/>
                  <a:pt x="2112359" y="2499365"/>
                  <a:pt x="2110550" y="2502223"/>
                </a:cubicBezTo>
                <a:cubicBezTo>
                  <a:pt x="2109597" y="2503747"/>
                  <a:pt x="2107883" y="2505271"/>
                  <a:pt x="2109216" y="2507462"/>
                </a:cubicBezTo>
                <a:cubicBezTo>
                  <a:pt x="2109788" y="2507366"/>
                  <a:pt x="2110645" y="2507557"/>
                  <a:pt x="2110835" y="2507271"/>
                </a:cubicBezTo>
                <a:cubicBezTo>
                  <a:pt x="2112359" y="2505176"/>
                  <a:pt x="2113883" y="2503175"/>
                  <a:pt x="2115407" y="2501080"/>
                </a:cubicBezTo>
                <a:cubicBezTo>
                  <a:pt x="2114360" y="2501651"/>
                  <a:pt x="2113407" y="2502223"/>
                  <a:pt x="2112359" y="2502795"/>
                </a:cubicBezTo>
                <a:cubicBezTo>
                  <a:pt x="2113217" y="2500794"/>
                  <a:pt x="2114645" y="2500318"/>
                  <a:pt x="2116169" y="2500032"/>
                </a:cubicBezTo>
                <a:cubicBezTo>
                  <a:pt x="2119027" y="2496032"/>
                  <a:pt x="2121980" y="2492031"/>
                  <a:pt x="2124837" y="2488031"/>
                </a:cubicBezTo>
                <a:lnTo>
                  <a:pt x="2124932" y="2488126"/>
                </a:lnTo>
                <a:cubicBezTo>
                  <a:pt x="2126171" y="2486316"/>
                  <a:pt x="2126933" y="2484221"/>
                  <a:pt x="2127790" y="2482411"/>
                </a:cubicBezTo>
                <a:cubicBezTo>
                  <a:pt x="2126075" y="2480411"/>
                  <a:pt x="2124266" y="2480411"/>
                  <a:pt x="2122837" y="2481458"/>
                </a:cubicBezTo>
                <a:close/>
                <a:moveTo>
                  <a:pt x="1897475" y="2480696"/>
                </a:moveTo>
                <a:cubicBezTo>
                  <a:pt x="1896428" y="2486412"/>
                  <a:pt x="1887379" y="2485840"/>
                  <a:pt x="1888427" y="2494317"/>
                </a:cubicBezTo>
                <a:cubicBezTo>
                  <a:pt x="1892332" y="2492222"/>
                  <a:pt x="1895666" y="2490412"/>
                  <a:pt x="1899380" y="2488507"/>
                </a:cubicBezTo>
                <a:cubicBezTo>
                  <a:pt x="1899285" y="2486221"/>
                  <a:pt x="1899190" y="2483745"/>
                  <a:pt x="1899095" y="2481268"/>
                </a:cubicBezTo>
                <a:cubicBezTo>
                  <a:pt x="1898523" y="2481078"/>
                  <a:pt x="1898047" y="2480887"/>
                  <a:pt x="1897475" y="2480696"/>
                </a:cubicBezTo>
                <a:close/>
                <a:moveTo>
                  <a:pt x="1410081" y="2478601"/>
                </a:moveTo>
                <a:cubicBezTo>
                  <a:pt x="1407509" y="2479934"/>
                  <a:pt x="1404938" y="2481268"/>
                  <a:pt x="1402366" y="2482601"/>
                </a:cubicBezTo>
                <a:cubicBezTo>
                  <a:pt x="1401604" y="2481363"/>
                  <a:pt x="1401128" y="2480506"/>
                  <a:pt x="1400461" y="2479363"/>
                </a:cubicBezTo>
                <a:cubicBezTo>
                  <a:pt x="1398365" y="2480696"/>
                  <a:pt x="1396175" y="2481458"/>
                  <a:pt x="1396651" y="2484602"/>
                </a:cubicBezTo>
                <a:cubicBezTo>
                  <a:pt x="1396746" y="2485459"/>
                  <a:pt x="1396079" y="2486983"/>
                  <a:pt x="1395317" y="2487459"/>
                </a:cubicBezTo>
                <a:cubicBezTo>
                  <a:pt x="1390650" y="2490317"/>
                  <a:pt x="1385792" y="2492984"/>
                  <a:pt x="1381030" y="2495746"/>
                </a:cubicBezTo>
                <a:cubicBezTo>
                  <a:pt x="1377029" y="2498032"/>
                  <a:pt x="1372934" y="2500318"/>
                  <a:pt x="1369028" y="2502795"/>
                </a:cubicBezTo>
                <a:cubicBezTo>
                  <a:pt x="1366838" y="2504128"/>
                  <a:pt x="1366171" y="2505842"/>
                  <a:pt x="1369409" y="2508414"/>
                </a:cubicBezTo>
                <a:cubicBezTo>
                  <a:pt x="1371410" y="2506604"/>
                  <a:pt x="1373219" y="2504985"/>
                  <a:pt x="1375124" y="2503366"/>
                </a:cubicBezTo>
                <a:cubicBezTo>
                  <a:pt x="1375981" y="2502699"/>
                  <a:pt x="1377125" y="2501461"/>
                  <a:pt x="1377887" y="2501651"/>
                </a:cubicBezTo>
                <a:cubicBezTo>
                  <a:pt x="1380935" y="2502223"/>
                  <a:pt x="1383030" y="2500508"/>
                  <a:pt x="1385221" y="2498984"/>
                </a:cubicBezTo>
                <a:cubicBezTo>
                  <a:pt x="1392650" y="2493650"/>
                  <a:pt x="1399985" y="2488316"/>
                  <a:pt x="1407319" y="2482887"/>
                </a:cubicBezTo>
                <a:lnTo>
                  <a:pt x="1407509" y="2483078"/>
                </a:lnTo>
                <a:cubicBezTo>
                  <a:pt x="1408843" y="2482125"/>
                  <a:pt x="1409795" y="2480696"/>
                  <a:pt x="1410938" y="2479553"/>
                </a:cubicBezTo>
                <a:cubicBezTo>
                  <a:pt x="1410653" y="2479268"/>
                  <a:pt x="1410367" y="2478887"/>
                  <a:pt x="1410081" y="2478601"/>
                </a:cubicBezTo>
                <a:close/>
                <a:moveTo>
                  <a:pt x="1905857" y="2476791"/>
                </a:moveTo>
                <a:cubicBezTo>
                  <a:pt x="1904143" y="2477077"/>
                  <a:pt x="1905000" y="2480030"/>
                  <a:pt x="1903571" y="2480411"/>
                </a:cubicBezTo>
                <a:cubicBezTo>
                  <a:pt x="1903762" y="2480601"/>
                  <a:pt x="1903857" y="2480887"/>
                  <a:pt x="1904143" y="2481458"/>
                </a:cubicBezTo>
                <a:cubicBezTo>
                  <a:pt x="1905000" y="2480696"/>
                  <a:pt x="1905857" y="2479934"/>
                  <a:pt x="1906810" y="2479077"/>
                </a:cubicBezTo>
                <a:cubicBezTo>
                  <a:pt x="1906429" y="2478410"/>
                  <a:pt x="1906143" y="2477553"/>
                  <a:pt x="1905857" y="2476791"/>
                </a:cubicBezTo>
                <a:close/>
                <a:moveTo>
                  <a:pt x="2127980" y="2476220"/>
                </a:moveTo>
                <a:lnTo>
                  <a:pt x="2127980" y="2476696"/>
                </a:lnTo>
                <a:lnTo>
                  <a:pt x="2128457" y="2476410"/>
                </a:lnTo>
                <a:cubicBezTo>
                  <a:pt x="2128457" y="2476410"/>
                  <a:pt x="2127980" y="2476220"/>
                  <a:pt x="2127980" y="2476220"/>
                </a:cubicBezTo>
                <a:close/>
                <a:moveTo>
                  <a:pt x="2135219" y="2471076"/>
                </a:moveTo>
                <a:lnTo>
                  <a:pt x="2135219" y="2471267"/>
                </a:lnTo>
                <a:cubicBezTo>
                  <a:pt x="2135219" y="2471267"/>
                  <a:pt x="2135505" y="2471267"/>
                  <a:pt x="2135505" y="2471267"/>
                </a:cubicBezTo>
                <a:lnTo>
                  <a:pt x="2135505" y="2471076"/>
                </a:lnTo>
                <a:cubicBezTo>
                  <a:pt x="2135410" y="2471076"/>
                  <a:pt x="2135219" y="2471076"/>
                  <a:pt x="2135219" y="2471076"/>
                </a:cubicBezTo>
                <a:close/>
                <a:moveTo>
                  <a:pt x="2078736" y="2471076"/>
                </a:moveTo>
                <a:lnTo>
                  <a:pt x="2078736" y="2471362"/>
                </a:lnTo>
                <a:cubicBezTo>
                  <a:pt x="2078831" y="2471267"/>
                  <a:pt x="2078927" y="2471171"/>
                  <a:pt x="2079022" y="2471076"/>
                </a:cubicBezTo>
                <a:cubicBezTo>
                  <a:pt x="2079022" y="2471076"/>
                  <a:pt x="2078736" y="2471076"/>
                  <a:pt x="2078736" y="2471076"/>
                </a:cubicBezTo>
                <a:close/>
                <a:moveTo>
                  <a:pt x="2363153" y="2461837"/>
                </a:moveTo>
                <a:cubicBezTo>
                  <a:pt x="2350008" y="2469076"/>
                  <a:pt x="2337054" y="2473648"/>
                  <a:pt x="2324291" y="2483078"/>
                </a:cubicBezTo>
                <a:cubicBezTo>
                  <a:pt x="2337626" y="2479268"/>
                  <a:pt x="2356771" y="2468790"/>
                  <a:pt x="2363153" y="2461837"/>
                </a:cubicBezTo>
                <a:close/>
                <a:moveTo>
                  <a:pt x="1949482" y="2459932"/>
                </a:moveTo>
                <a:cubicBezTo>
                  <a:pt x="1949196" y="2460122"/>
                  <a:pt x="1948815" y="2460408"/>
                  <a:pt x="1948815" y="2460408"/>
                </a:cubicBezTo>
                <a:cubicBezTo>
                  <a:pt x="1949291" y="2460503"/>
                  <a:pt x="1949768" y="2460694"/>
                  <a:pt x="1950149" y="2460694"/>
                </a:cubicBezTo>
                <a:cubicBezTo>
                  <a:pt x="1949958" y="2460408"/>
                  <a:pt x="1949672" y="2460218"/>
                  <a:pt x="1949482" y="2459932"/>
                </a:cubicBezTo>
                <a:close/>
                <a:moveTo>
                  <a:pt x="2368296" y="2459456"/>
                </a:moveTo>
                <a:lnTo>
                  <a:pt x="2367725" y="2459741"/>
                </a:lnTo>
                <a:cubicBezTo>
                  <a:pt x="2367725" y="2459741"/>
                  <a:pt x="2368296" y="2459932"/>
                  <a:pt x="2368296" y="2459932"/>
                </a:cubicBezTo>
                <a:close/>
                <a:moveTo>
                  <a:pt x="1956816" y="2455170"/>
                </a:moveTo>
                <a:cubicBezTo>
                  <a:pt x="1956054" y="2455550"/>
                  <a:pt x="1955197" y="2456027"/>
                  <a:pt x="1954340" y="2456408"/>
                </a:cubicBezTo>
                <a:lnTo>
                  <a:pt x="1954798" y="2457325"/>
                </a:lnTo>
                <a:lnTo>
                  <a:pt x="1954721" y="2457360"/>
                </a:lnTo>
                <a:lnTo>
                  <a:pt x="1954816" y="2457360"/>
                </a:lnTo>
                <a:lnTo>
                  <a:pt x="1954798" y="2457325"/>
                </a:lnTo>
                <a:lnTo>
                  <a:pt x="1957197" y="2456217"/>
                </a:lnTo>
                <a:cubicBezTo>
                  <a:pt x="1957292" y="2456217"/>
                  <a:pt x="1957006" y="2455550"/>
                  <a:pt x="1956816" y="2455170"/>
                </a:cubicBezTo>
                <a:close/>
                <a:moveTo>
                  <a:pt x="1956626" y="2440882"/>
                </a:moveTo>
                <a:cubicBezTo>
                  <a:pt x="1956435" y="2441168"/>
                  <a:pt x="1956245" y="2441549"/>
                  <a:pt x="1956054" y="2441930"/>
                </a:cubicBezTo>
                <a:lnTo>
                  <a:pt x="1956773" y="2442558"/>
                </a:lnTo>
                <a:lnTo>
                  <a:pt x="1956721" y="2442596"/>
                </a:lnTo>
                <a:lnTo>
                  <a:pt x="1956816" y="2442596"/>
                </a:lnTo>
                <a:lnTo>
                  <a:pt x="1956773" y="2442558"/>
                </a:lnTo>
                <a:lnTo>
                  <a:pt x="1958150" y="2441549"/>
                </a:lnTo>
                <a:cubicBezTo>
                  <a:pt x="1957673" y="2441358"/>
                  <a:pt x="1957102" y="2441168"/>
                  <a:pt x="1956626" y="2440882"/>
                </a:cubicBezTo>
                <a:close/>
                <a:moveTo>
                  <a:pt x="1091660" y="2433833"/>
                </a:moveTo>
                <a:lnTo>
                  <a:pt x="1091660" y="2434405"/>
                </a:lnTo>
                <a:lnTo>
                  <a:pt x="1092232" y="2434024"/>
                </a:lnTo>
                <a:cubicBezTo>
                  <a:pt x="1092232" y="2434024"/>
                  <a:pt x="1091660" y="2433833"/>
                  <a:pt x="1091660" y="2433833"/>
                </a:cubicBezTo>
                <a:close/>
                <a:moveTo>
                  <a:pt x="2037017" y="2433738"/>
                </a:moveTo>
                <a:cubicBezTo>
                  <a:pt x="2036826" y="2434119"/>
                  <a:pt x="2036445" y="2434881"/>
                  <a:pt x="2036445" y="2434881"/>
                </a:cubicBezTo>
                <a:lnTo>
                  <a:pt x="2036540" y="2434881"/>
                </a:lnTo>
                <a:cubicBezTo>
                  <a:pt x="2037017" y="2434691"/>
                  <a:pt x="2037493" y="2434500"/>
                  <a:pt x="2037969" y="2434214"/>
                </a:cubicBezTo>
                <a:cubicBezTo>
                  <a:pt x="2037588" y="2434119"/>
                  <a:pt x="2037302" y="2433929"/>
                  <a:pt x="2037017" y="2433738"/>
                </a:cubicBezTo>
                <a:close/>
                <a:moveTo>
                  <a:pt x="1149191" y="2433643"/>
                </a:moveTo>
                <a:cubicBezTo>
                  <a:pt x="1148429" y="2434310"/>
                  <a:pt x="1147667" y="2434881"/>
                  <a:pt x="1146905" y="2435548"/>
                </a:cubicBezTo>
                <a:cubicBezTo>
                  <a:pt x="1147667" y="2435167"/>
                  <a:pt x="1148429" y="2434595"/>
                  <a:pt x="1149001" y="2433833"/>
                </a:cubicBezTo>
                <a:cubicBezTo>
                  <a:pt x="1149096" y="2433738"/>
                  <a:pt x="1149191" y="2433643"/>
                  <a:pt x="1149191" y="2433643"/>
                </a:cubicBezTo>
                <a:close/>
                <a:moveTo>
                  <a:pt x="2034064" y="2429928"/>
                </a:moveTo>
                <a:cubicBezTo>
                  <a:pt x="2034064" y="2430119"/>
                  <a:pt x="2034064" y="2430595"/>
                  <a:pt x="2034064" y="2430595"/>
                </a:cubicBezTo>
                <a:cubicBezTo>
                  <a:pt x="2034159" y="2430500"/>
                  <a:pt x="2034254" y="2430404"/>
                  <a:pt x="2034254" y="2430404"/>
                </a:cubicBezTo>
                <a:cubicBezTo>
                  <a:pt x="2034159" y="2430214"/>
                  <a:pt x="2034064" y="2430119"/>
                  <a:pt x="2034064" y="2429928"/>
                </a:cubicBezTo>
                <a:close/>
                <a:moveTo>
                  <a:pt x="1996345" y="2426690"/>
                </a:moveTo>
                <a:cubicBezTo>
                  <a:pt x="1995202" y="2427547"/>
                  <a:pt x="1993868" y="2428404"/>
                  <a:pt x="1991963" y="2429642"/>
                </a:cubicBezTo>
                <a:cubicBezTo>
                  <a:pt x="1992059" y="2429452"/>
                  <a:pt x="1992249" y="2429261"/>
                  <a:pt x="1992344" y="2429071"/>
                </a:cubicBezTo>
                <a:cubicBezTo>
                  <a:pt x="1982724" y="2436024"/>
                  <a:pt x="1972247" y="2441644"/>
                  <a:pt x="1963484" y="2449645"/>
                </a:cubicBezTo>
                <a:cubicBezTo>
                  <a:pt x="1962531" y="2450502"/>
                  <a:pt x="1961674" y="2451455"/>
                  <a:pt x="1959674" y="2453360"/>
                </a:cubicBezTo>
                <a:cubicBezTo>
                  <a:pt x="1963293" y="2452217"/>
                  <a:pt x="1965674" y="2452026"/>
                  <a:pt x="1966531" y="2453931"/>
                </a:cubicBezTo>
                <a:cubicBezTo>
                  <a:pt x="1969580" y="2450788"/>
                  <a:pt x="1973104" y="2448216"/>
                  <a:pt x="1977295" y="2446597"/>
                </a:cubicBezTo>
                <a:cubicBezTo>
                  <a:pt x="1976438" y="2449073"/>
                  <a:pt x="1975485" y="2451645"/>
                  <a:pt x="1974628" y="2454026"/>
                </a:cubicBezTo>
                <a:cubicBezTo>
                  <a:pt x="1975961" y="2455360"/>
                  <a:pt x="1976914" y="2454788"/>
                  <a:pt x="1977676" y="2453931"/>
                </a:cubicBezTo>
                <a:cubicBezTo>
                  <a:pt x="1979105" y="2452217"/>
                  <a:pt x="1980533" y="2450597"/>
                  <a:pt x="1981867" y="2448883"/>
                </a:cubicBezTo>
                <a:cubicBezTo>
                  <a:pt x="1981962" y="2448502"/>
                  <a:pt x="1981962" y="2448121"/>
                  <a:pt x="1981962" y="2447645"/>
                </a:cubicBezTo>
                <a:cubicBezTo>
                  <a:pt x="1982534" y="2447359"/>
                  <a:pt x="1983010" y="2447168"/>
                  <a:pt x="1983486" y="2446978"/>
                </a:cubicBezTo>
                <a:cubicBezTo>
                  <a:pt x="1983486" y="2446883"/>
                  <a:pt x="1983677" y="2446692"/>
                  <a:pt x="1983677" y="2446692"/>
                </a:cubicBezTo>
                <a:cubicBezTo>
                  <a:pt x="1984724" y="2445454"/>
                  <a:pt x="1986153" y="2444501"/>
                  <a:pt x="1987391" y="2443358"/>
                </a:cubicBezTo>
                <a:cubicBezTo>
                  <a:pt x="1988534" y="2442311"/>
                  <a:pt x="1990058" y="2442120"/>
                  <a:pt x="1991582" y="2441644"/>
                </a:cubicBezTo>
                <a:cubicBezTo>
                  <a:pt x="1992821" y="2440501"/>
                  <a:pt x="1993964" y="2439548"/>
                  <a:pt x="1995106" y="2439453"/>
                </a:cubicBezTo>
                <a:cubicBezTo>
                  <a:pt x="1995297" y="2439167"/>
                  <a:pt x="1995488" y="2438882"/>
                  <a:pt x="1995678" y="2438501"/>
                </a:cubicBezTo>
                <a:cubicBezTo>
                  <a:pt x="1997012" y="2435738"/>
                  <a:pt x="2000726" y="2434119"/>
                  <a:pt x="2002917" y="2431643"/>
                </a:cubicBezTo>
                <a:lnTo>
                  <a:pt x="2003012" y="2431738"/>
                </a:lnTo>
                <a:cubicBezTo>
                  <a:pt x="2003679" y="2431071"/>
                  <a:pt x="2004155" y="2430404"/>
                  <a:pt x="2004727" y="2429642"/>
                </a:cubicBezTo>
                <a:cubicBezTo>
                  <a:pt x="2004155" y="2430023"/>
                  <a:pt x="2003489" y="2430404"/>
                  <a:pt x="2002917" y="2430785"/>
                </a:cubicBezTo>
                <a:cubicBezTo>
                  <a:pt x="2001107" y="2429452"/>
                  <a:pt x="1999393" y="2428214"/>
                  <a:pt x="1997202" y="2426690"/>
                </a:cubicBezTo>
                <a:cubicBezTo>
                  <a:pt x="1996916" y="2426690"/>
                  <a:pt x="1996631" y="2426690"/>
                  <a:pt x="1996345" y="2426690"/>
                </a:cubicBezTo>
                <a:close/>
                <a:moveTo>
                  <a:pt x="2081689" y="2425832"/>
                </a:moveTo>
                <a:cubicBezTo>
                  <a:pt x="2080927" y="2426118"/>
                  <a:pt x="2080165" y="2426404"/>
                  <a:pt x="2079403" y="2426690"/>
                </a:cubicBezTo>
                <a:cubicBezTo>
                  <a:pt x="2077784" y="2427452"/>
                  <a:pt x="2075974" y="2428023"/>
                  <a:pt x="2074355" y="2428785"/>
                </a:cubicBezTo>
                <a:cubicBezTo>
                  <a:pt x="2074259" y="2428880"/>
                  <a:pt x="2074259" y="2428880"/>
                  <a:pt x="2074259" y="2428880"/>
                </a:cubicBezTo>
                <a:cubicBezTo>
                  <a:pt x="2074069" y="2429547"/>
                  <a:pt x="2073974" y="2430309"/>
                  <a:pt x="2073974" y="2430976"/>
                </a:cubicBezTo>
                <a:cubicBezTo>
                  <a:pt x="2073974" y="2431547"/>
                  <a:pt x="2074735" y="2432405"/>
                  <a:pt x="2075402" y="2432786"/>
                </a:cubicBezTo>
                <a:cubicBezTo>
                  <a:pt x="2076069" y="2432405"/>
                  <a:pt x="2077022" y="2432119"/>
                  <a:pt x="2078355" y="2431643"/>
                </a:cubicBezTo>
                <a:cubicBezTo>
                  <a:pt x="2078069" y="2432119"/>
                  <a:pt x="2077784" y="2432595"/>
                  <a:pt x="2077593" y="2433071"/>
                </a:cubicBezTo>
                <a:lnTo>
                  <a:pt x="2077593" y="2433167"/>
                </a:lnTo>
                <a:cubicBezTo>
                  <a:pt x="2080831" y="2433167"/>
                  <a:pt x="2083975" y="2431928"/>
                  <a:pt x="2087594" y="2429261"/>
                </a:cubicBezTo>
                <a:cubicBezTo>
                  <a:pt x="2085499" y="2427928"/>
                  <a:pt x="2083594" y="2426499"/>
                  <a:pt x="2081689" y="2425832"/>
                </a:cubicBezTo>
                <a:close/>
                <a:moveTo>
                  <a:pt x="2034921" y="2420879"/>
                </a:moveTo>
                <a:cubicBezTo>
                  <a:pt x="2034064" y="2421451"/>
                  <a:pt x="2033302" y="2422022"/>
                  <a:pt x="2032445" y="2422594"/>
                </a:cubicBezTo>
                <a:cubicBezTo>
                  <a:pt x="2032730" y="2423070"/>
                  <a:pt x="2033111" y="2423546"/>
                  <a:pt x="2033397" y="2424023"/>
                </a:cubicBezTo>
                <a:cubicBezTo>
                  <a:pt x="2033778" y="2423737"/>
                  <a:pt x="2034635" y="2423261"/>
                  <a:pt x="2034635" y="2423261"/>
                </a:cubicBezTo>
                <a:cubicBezTo>
                  <a:pt x="2034826" y="2422403"/>
                  <a:pt x="2034921" y="2421641"/>
                  <a:pt x="2034921" y="2420879"/>
                </a:cubicBezTo>
                <a:close/>
                <a:moveTo>
                  <a:pt x="1051084" y="2400686"/>
                </a:moveTo>
                <a:lnTo>
                  <a:pt x="1050798" y="2401258"/>
                </a:lnTo>
                <a:lnTo>
                  <a:pt x="1050798" y="2401353"/>
                </a:lnTo>
                <a:lnTo>
                  <a:pt x="1051465" y="2401163"/>
                </a:lnTo>
                <a:close/>
                <a:moveTo>
                  <a:pt x="1331690" y="2398591"/>
                </a:moveTo>
                <a:cubicBezTo>
                  <a:pt x="1330643" y="2399258"/>
                  <a:pt x="1329500" y="2399829"/>
                  <a:pt x="1328452" y="2400496"/>
                </a:cubicBezTo>
                <a:cubicBezTo>
                  <a:pt x="1328642" y="2400877"/>
                  <a:pt x="1329023" y="2401544"/>
                  <a:pt x="1329023" y="2401544"/>
                </a:cubicBezTo>
                <a:cubicBezTo>
                  <a:pt x="1330166" y="2400972"/>
                  <a:pt x="1331214" y="2400305"/>
                  <a:pt x="1332357" y="2399734"/>
                </a:cubicBezTo>
                <a:cubicBezTo>
                  <a:pt x="1332071" y="2399353"/>
                  <a:pt x="1331881" y="2398972"/>
                  <a:pt x="1331690" y="2398591"/>
                </a:cubicBezTo>
                <a:close/>
                <a:moveTo>
                  <a:pt x="1045464" y="2386304"/>
                </a:moveTo>
                <a:cubicBezTo>
                  <a:pt x="1042130" y="2386780"/>
                  <a:pt x="1039749" y="2387351"/>
                  <a:pt x="1041368" y="2390780"/>
                </a:cubicBezTo>
                <a:cubicBezTo>
                  <a:pt x="1042130" y="2390590"/>
                  <a:pt x="1043178" y="2390590"/>
                  <a:pt x="1043464" y="2390114"/>
                </a:cubicBezTo>
                <a:lnTo>
                  <a:pt x="1043559" y="2390018"/>
                </a:lnTo>
                <a:cubicBezTo>
                  <a:pt x="1044130" y="2389066"/>
                  <a:pt x="1044893" y="2388209"/>
                  <a:pt x="1045655" y="2387351"/>
                </a:cubicBezTo>
                <a:cubicBezTo>
                  <a:pt x="1045559" y="2386970"/>
                  <a:pt x="1045464" y="2386685"/>
                  <a:pt x="1045464" y="2386304"/>
                </a:cubicBezTo>
                <a:close/>
                <a:moveTo>
                  <a:pt x="1181446" y="2351728"/>
                </a:moveTo>
                <a:cubicBezTo>
                  <a:pt x="1179934" y="2352609"/>
                  <a:pt x="1178624" y="2354157"/>
                  <a:pt x="1177100" y="2354681"/>
                </a:cubicBezTo>
                <a:lnTo>
                  <a:pt x="1177100" y="2354585"/>
                </a:lnTo>
                <a:cubicBezTo>
                  <a:pt x="1174814" y="2355347"/>
                  <a:pt x="1173385" y="2357157"/>
                  <a:pt x="1175195" y="2360396"/>
                </a:cubicBezTo>
                <a:cubicBezTo>
                  <a:pt x="1179005" y="2357919"/>
                  <a:pt x="1182719" y="2355538"/>
                  <a:pt x="1187006" y="2352776"/>
                </a:cubicBezTo>
                <a:cubicBezTo>
                  <a:pt x="1184672" y="2350633"/>
                  <a:pt x="1182958" y="2350847"/>
                  <a:pt x="1181446" y="2351728"/>
                </a:cubicBezTo>
                <a:close/>
                <a:moveTo>
                  <a:pt x="1196531" y="2343917"/>
                </a:moveTo>
                <a:cubicBezTo>
                  <a:pt x="1195102" y="2345060"/>
                  <a:pt x="1193673" y="2346203"/>
                  <a:pt x="1192244" y="2347346"/>
                </a:cubicBezTo>
                <a:cubicBezTo>
                  <a:pt x="1192435" y="2347727"/>
                  <a:pt x="1192721" y="2348013"/>
                  <a:pt x="1192911" y="2348299"/>
                </a:cubicBezTo>
                <a:cubicBezTo>
                  <a:pt x="1193673" y="2347727"/>
                  <a:pt x="1194530" y="2347156"/>
                  <a:pt x="1195292" y="2346489"/>
                </a:cubicBezTo>
                <a:cubicBezTo>
                  <a:pt x="1195959" y="2345918"/>
                  <a:pt x="1196531" y="2345156"/>
                  <a:pt x="1197102" y="2344489"/>
                </a:cubicBezTo>
                <a:cubicBezTo>
                  <a:pt x="1196912" y="2344298"/>
                  <a:pt x="1196721" y="2344108"/>
                  <a:pt x="1196531" y="2343917"/>
                </a:cubicBezTo>
                <a:close/>
                <a:moveTo>
                  <a:pt x="1228630" y="2329058"/>
                </a:moveTo>
                <a:cubicBezTo>
                  <a:pt x="1228058" y="2329058"/>
                  <a:pt x="1227487" y="2329249"/>
                  <a:pt x="1227010" y="2329344"/>
                </a:cubicBezTo>
                <a:cubicBezTo>
                  <a:pt x="1222724" y="2331249"/>
                  <a:pt x="1218438" y="2333154"/>
                  <a:pt x="1214152" y="2335059"/>
                </a:cubicBezTo>
                <a:cubicBezTo>
                  <a:pt x="1214247" y="2335059"/>
                  <a:pt x="1214438" y="2335059"/>
                  <a:pt x="1214628" y="2335059"/>
                </a:cubicBezTo>
                <a:cubicBezTo>
                  <a:pt x="1213009" y="2337821"/>
                  <a:pt x="1210723" y="2337631"/>
                  <a:pt x="1208437" y="2337440"/>
                </a:cubicBezTo>
                <a:cubicBezTo>
                  <a:pt x="1207675" y="2337821"/>
                  <a:pt x="1206818" y="2338107"/>
                  <a:pt x="1206056" y="2338488"/>
                </a:cubicBezTo>
                <a:cubicBezTo>
                  <a:pt x="1206913" y="2341155"/>
                  <a:pt x="1205484" y="2342870"/>
                  <a:pt x="1203579" y="2344298"/>
                </a:cubicBezTo>
                <a:cubicBezTo>
                  <a:pt x="1200436" y="2346584"/>
                  <a:pt x="1197007" y="2348680"/>
                  <a:pt x="1193768" y="2351061"/>
                </a:cubicBezTo>
                <a:cubicBezTo>
                  <a:pt x="1183291" y="2358681"/>
                  <a:pt x="1172242" y="2365634"/>
                  <a:pt x="1162526" y="2374302"/>
                </a:cubicBezTo>
                <a:cubicBezTo>
                  <a:pt x="1165765" y="2373064"/>
                  <a:pt x="1169099" y="2372207"/>
                  <a:pt x="1171956" y="2370587"/>
                </a:cubicBezTo>
                <a:cubicBezTo>
                  <a:pt x="1177766" y="2367349"/>
                  <a:pt x="1181957" y="2361443"/>
                  <a:pt x="1189101" y="2360205"/>
                </a:cubicBezTo>
                <a:cubicBezTo>
                  <a:pt x="1189673" y="2360110"/>
                  <a:pt x="1190149" y="2359348"/>
                  <a:pt x="1190625" y="2358872"/>
                </a:cubicBezTo>
                <a:cubicBezTo>
                  <a:pt x="1192816" y="2356776"/>
                  <a:pt x="1194816" y="2354490"/>
                  <a:pt x="1197197" y="2352680"/>
                </a:cubicBezTo>
                <a:cubicBezTo>
                  <a:pt x="1205389" y="2346489"/>
                  <a:pt x="1213866" y="2340584"/>
                  <a:pt x="1222153" y="2334488"/>
                </a:cubicBezTo>
                <a:lnTo>
                  <a:pt x="1222153" y="2334773"/>
                </a:lnTo>
                <a:cubicBezTo>
                  <a:pt x="1224534" y="2333059"/>
                  <a:pt x="1226534" y="2330963"/>
                  <a:pt x="1228630" y="2329058"/>
                </a:cubicBezTo>
                <a:close/>
                <a:moveTo>
                  <a:pt x="1313117" y="2323343"/>
                </a:moveTo>
                <a:cubicBezTo>
                  <a:pt x="1312735" y="2323439"/>
                  <a:pt x="1311783" y="2323629"/>
                  <a:pt x="1311783" y="2323629"/>
                </a:cubicBezTo>
                <a:lnTo>
                  <a:pt x="1311688" y="2323724"/>
                </a:lnTo>
                <a:cubicBezTo>
                  <a:pt x="1311974" y="2324486"/>
                  <a:pt x="1312259" y="2325248"/>
                  <a:pt x="1313212" y="2327630"/>
                </a:cubicBezTo>
                <a:cubicBezTo>
                  <a:pt x="1313117" y="2325058"/>
                  <a:pt x="1313117" y="2324201"/>
                  <a:pt x="1313117" y="2323343"/>
                </a:cubicBezTo>
                <a:close/>
                <a:moveTo>
                  <a:pt x="1257967" y="2316676"/>
                </a:moveTo>
                <a:cubicBezTo>
                  <a:pt x="1256729" y="2317152"/>
                  <a:pt x="1255585" y="2317628"/>
                  <a:pt x="1254443" y="2318105"/>
                </a:cubicBezTo>
                <a:cubicBezTo>
                  <a:pt x="1254062" y="2318295"/>
                  <a:pt x="1253585" y="2318486"/>
                  <a:pt x="1253109" y="2318676"/>
                </a:cubicBezTo>
                <a:cubicBezTo>
                  <a:pt x="1252442" y="2319152"/>
                  <a:pt x="1251776" y="2319629"/>
                  <a:pt x="1251109" y="2320105"/>
                </a:cubicBezTo>
                <a:lnTo>
                  <a:pt x="1252080" y="2321519"/>
                </a:lnTo>
                <a:lnTo>
                  <a:pt x="1252061" y="2321534"/>
                </a:lnTo>
                <a:lnTo>
                  <a:pt x="1252156" y="2321629"/>
                </a:lnTo>
                <a:lnTo>
                  <a:pt x="1252080" y="2321519"/>
                </a:lnTo>
                <a:close/>
                <a:moveTo>
                  <a:pt x="1035082" y="2261526"/>
                </a:moveTo>
                <a:cubicBezTo>
                  <a:pt x="1035082" y="2262764"/>
                  <a:pt x="1034891" y="2264003"/>
                  <a:pt x="1035082" y="2265146"/>
                </a:cubicBezTo>
                <a:cubicBezTo>
                  <a:pt x="1035368" y="2266860"/>
                  <a:pt x="1036511" y="2268003"/>
                  <a:pt x="1038320" y="2267527"/>
                </a:cubicBezTo>
                <a:lnTo>
                  <a:pt x="1038416" y="2267527"/>
                </a:lnTo>
                <a:cubicBezTo>
                  <a:pt x="1039273" y="2267336"/>
                  <a:pt x="1039940" y="2266193"/>
                  <a:pt x="1040987" y="2265241"/>
                </a:cubicBezTo>
                <a:cubicBezTo>
                  <a:pt x="1038606" y="2263717"/>
                  <a:pt x="1036796" y="2262574"/>
                  <a:pt x="1035082" y="2261526"/>
                </a:cubicBezTo>
                <a:close/>
                <a:moveTo>
                  <a:pt x="1034415" y="2260764"/>
                </a:moveTo>
                <a:cubicBezTo>
                  <a:pt x="1034605" y="2260859"/>
                  <a:pt x="1034701" y="2261050"/>
                  <a:pt x="1034891" y="2261240"/>
                </a:cubicBezTo>
                <a:cubicBezTo>
                  <a:pt x="1034987" y="2261145"/>
                  <a:pt x="1035082" y="2260955"/>
                  <a:pt x="1035177" y="2260859"/>
                </a:cubicBezTo>
                <a:cubicBezTo>
                  <a:pt x="1034987" y="2260764"/>
                  <a:pt x="1034415" y="2260764"/>
                  <a:pt x="1034415" y="2260764"/>
                </a:cubicBezTo>
                <a:close/>
                <a:moveTo>
                  <a:pt x="1178243" y="2225141"/>
                </a:moveTo>
                <a:cubicBezTo>
                  <a:pt x="1177385" y="2225807"/>
                  <a:pt x="1176528" y="2226379"/>
                  <a:pt x="1175671" y="2227046"/>
                </a:cubicBezTo>
                <a:cubicBezTo>
                  <a:pt x="1175766" y="2227141"/>
                  <a:pt x="1176052" y="2227522"/>
                  <a:pt x="1176052" y="2227522"/>
                </a:cubicBezTo>
                <a:cubicBezTo>
                  <a:pt x="1176909" y="2226855"/>
                  <a:pt x="1177766" y="2226284"/>
                  <a:pt x="1178624" y="2225617"/>
                </a:cubicBezTo>
                <a:cubicBezTo>
                  <a:pt x="1178528" y="2225522"/>
                  <a:pt x="1178338" y="2225331"/>
                  <a:pt x="1178243" y="2225141"/>
                </a:cubicBezTo>
                <a:close/>
                <a:moveTo>
                  <a:pt x="1070134" y="2222474"/>
                </a:moveTo>
                <a:cubicBezTo>
                  <a:pt x="1068610" y="2221997"/>
                  <a:pt x="1066514" y="2223236"/>
                  <a:pt x="1065848" y="2224664"/>
                </a:cubicBezTo>
                <a:cubicBezTo>
                  <a:pt x="1065467" y="2225426"/>
                  <a:pt x="1065181" y="2226188"/>
                  <a:pt x="1064895" y="2226950"/>
                </a:cubicBezTo>
                <a:lnTo>
                  <a:pt x="1064990" y="2227046"/>
                </a:lnTo>
                <a:cubicBezTo>
                  <a:pt x="1066991" y="2225426"/>
                  <a:pt x="1068800" y="2223902"/>
                  <a:pt x="1070515" y="2222569"/>
                </a:cubicBezTo>
                <a:cubicBezTo>
                  <a:pt x="1070420" y="2222474"/>
                  <a:pt x="1070229" y="2222474"/>
                  <a:pt x="1070134" y="2222474"/>
                </a:cubicBezTo>
                <a:close/>
                <a:moveTo>
                  <a:pt x="1167384" y="2213234"/>
                </a:moveTo>
                <a:cubicBezTo>
                  <a:pt x="1167003" y="2213330"/>
                  <a:pt x="1166622" y="2213520"/>
                  <a:pt x="1166146" y="2213615"/>
                </a:cubicBezTo>
                <a:cubicBezTo>
                  <a:pt x="1166241" y="2214092"/>
                  <a:pt x="1166336" y="2214568"/>
                  <a:pt x="1166432" y="2215044"/>
                </a:cubicBezTo>
                <a:cubicBezTo>
                  <a:pt x="1166908" y="2214854"/>
                  <a:pt x="1167479" y="2214568"/>
                  <a:pt x="1168051" y="2214377"/>
                </a:cubicBezTo>
                <a:lnTo>
                  <a:pt x="1168146" y="2214377"/>
                </a:lnTo>
                <a:cubicBezTo>
                  <a:pt x="1168241" y="2214282"/>
                  <a:pt x="1168241" y="2214282"/>
                  <a:pt x="1168241" y="2214282"/>
                </a:cubicBezTo>
                <a:cubicBezTo>
                  <a:pt x="1167956" y="2213901"/>
                  <a:pt x="1167670" y="2213615"/>
                  <a:pt x="1167384" y="2213234"/>
                </a:cubicBezTo>
                <a:close/>
                <a:moveTo>
                  <a:pt x="1178433" y="2209996"/>
                </a:moveTo>
                <a:cubicBezTo>
                  <a:pt x="1177957" y="2210377"/>
                  <a:pt x="1177481" y="2210663"/>
                  <a:pt x="1177004" y="2210948"/>
                </a:cubicBezTo>
                <a:cubicBezTo>
                  <a:pt x="1177385" y="2210853"/>
                  <a:pt x="1177862" y="2210663"/>
                  <a:pt x="1178243" y="2210472"/>
                </a:cubicBezTo>
                <a:cubicBezTo>
                  <a:pt x="1178338" y="2210282"/>
                  <a:pt x="1178433" y="2209996"/>
                  <a:pt x="1178433" y="2209996"/>
                </a:cubicBezTo>
                <a:close/>
                <a:moveTo>
                  <a:pt x="1176909" y="2202185"/>
                </a:moveTo>
                <a:cubicBezTo>
                  <a:pt x="1175671" y="2202852"/>
                  <a:pt x="1174623" y="2203424"/>
                  <a:pt x="1173671" y="2203900"/>
                </a:cubicBezTo>
                <a:lnTo>
                  <a:pt x="1172376" y="2205519"/>
                </a:lnTo>
                <a:lnTo>
                  <a:pt x="1171480" y="2205519"/>
                </a:lnTo>
                <a:lnTo>
                  <a:pt x="1171385" y="2205614"/>
                </a:lnTo>
                <a:cubicBezTo>
                  <a:pt x="1171385" y="2205614"/>
                  <a:pt x="1171861" y="2205805"/>
                  <a:pt x="1172147" y="2205805"/>
                </a:cubicBezTo>
                <a:lnTo>
                  <a:pt x="1172376" y="2205519"/>
                </a:lnTo>
                <a:lnTo>
                  <a:pt x="1176052" y="2205519"/>
                </a:lnTo>
                <a:cubicBezTo>
                  <a:pt x="1176528" y="2204852"/>
                  <a:pt x="1176433" y="2203900"/>
                  <a:pt x="1176909" y="2202185"/>
                </a:cubicBezTo>
                <a:close/>
                <a:moveTo>
                  <a:pt x="1177766" y="2188279"/>
                </a:moveTo>
                <a:cubicBezTo>
                  <a:pt x="1166717" y="2195613"/>
                  <a:pt x="1156430" y="2203995"/>
                  <a:pt x="1145762" y="2212949"/>
                </a:cubicBezTo>
                <a:cubicBezTo>
                  <a:pt x="1145762" y="2213044"/>
                  <a:pt x="1145762" y="2213234"/>
                  <a:pt x="1145762" y="2213330"/>
                </a:cubicBezTo>
                <a:cubicBezTo>
                  <a:pt x="1148715" y="2213139"/>
                  <a:pt x="1148525" y="2214949"/>
                  <a:pt x="1148715" y="2216473"/>
                </a:cubicBezTo>
                <a:cubicBezTo>
                  <a:pt x="1148906" y="2216378"/>
                  <a:pt x="1149001" y="2216378"/>
                  <a:pt x="1149096" y="2216378"/>
                </a:cubicBezTo>
                <a:cubicBezTo>
                  <a:pt x="1149287" y="2216854"/>
                  <a:pt x="1149382" y="2217425"/>
                  <a:pt x="1149477" y="2218092"/>
                </a:cubicBezTo>
                <a:cubicBezTo>
                  <a:pt x="1149763" y="2218283"/>
                  <a:pt x="1150049" y="2218568"/>
                  <a:pt x="1150620" y="2218568"/>
                </a:cubicBezTo>
                <a:cubicBezTo>
                  <a:pt x="1153668" y="2218473"/>
                  <a:pt x="1155764" y="2215806"/>
                  <a:pt x="1157954" y="2213425"/>
                </a:cubicBezTo>
                <a:cubicBezTo>
                  <a:pt x="1159764" y="2211520"/>
                  <a:pt x="1161860" y="2210377"/>
                  <a:pt x="1164431" y="2210663"/>
                </a:cubicBezTo>
                <a:cubicBezTo>
                  <a:pt x="1167575" y="2209710"/>
                  <a:pt x="1167575" y="2206376"/>
                  <a:pt x="1169099" y="2204090"/>
                </a:cubicBezTo>
                <a:lnTo>
                  <a:pt x="1169003" y="2204090"/>
                </a:lnTo>
                <a:cubicBezTo>
                  <a:pt x="1169384" y="2203424"/>
                  <a:pt x="1169861" y="2202757"/>
                  <a:pt x="1170337" y="2202090"/>
                </a:cubicBezTo>
                <a:cubicBezTo>
                  <a:pt x="1170813" y="2200661"/>
                  <a:pt x="1171385" y="2199233"/>
                  <a:pt x="1171861" y="2197804"/>
                </a:cubicBezTo>
                <a:cubicBezTo>
                  <a:pt x="1172051" y="2198090"/>
                  <a:pt x="1172242" y="2198375"/>
                  <a:pt x="1172432" y="2198661"/>
                </a:cubicBezTo>
                <a:cubicBezTo>
                  <a:pt x="1173194" y="2197137"/>
                  <a:pt x="1173766" y="2195613"/>
                  <a:pt x="1173766" y="2193803"/>
                </a:cubicBezTo>
                <a:cubicBezTo>
                  <a:pt x="1176623" y="2193041"/>
                  <a:pt x="1176719" y="2190565"/>
                  <a:pt x="1177766" y="2188279"/>
                </a:cubicBezTo>
                <a:close/>
                <a:moveTo>
                  <a:pt x="1222058" y="2160752"/>
                </a:moveTo>
                <a:lnTo>
                  <a:pt x="1222098" y="2160818"/>
                </a:lnTo>
                <a:lnTo>
                  <a:pt x="1214723" y="2169515"/>
                </a:lnTo>
                <a:cubicBezTo>
                  <a:pt x="1216819" y="2166657"/>
                  <a:pt x="1222058" y="2166657"/>
                  <a:pt x="1222343" y="2161228"/>
                </a:cubicBezTo>
                <a:lnTo>
                  <a:pt x="1222098" y="2160818"/>
                </a:lnTo>
                <a:lnTo>
                  <a:pt x="1222153" y="2160752"/>
                </a:lnTo>
                <a:close/>
                <a:moveTo>
                  <a:pt x="1236059" y="2135320"/>
                </a:moveTo>
                <a:cubicBezTo>
                  <a:pt x="1232916" y="2135891"/>
                  <a:pt x="1230249" y="2137511"/>
                  <a:pt x="1228249" y="2139987"/>
                </a:cubicBezTo>
                <a:lnTo>
                  <a:pt x="1228249" y="2140082"/>
                </a:lnTo>
                <a:cubicBezTo>
                  <a:pt x="1229868" y="2139225"/>
                  <a:pt x="1231487" y="2138463"/>
                  <a:pt x="1233106" y="2137606"/>
                </a:cubicBezTo>
                <a:cubicBezTo>
                  <a:pt x="1234250" y="2136939"/>
                  <a:pt x="1235202" y="2136177"/>
                  <a:pt x="1236059" y="2135320"/>
                </a:cubicBezTo>
                <a:close/>
                <a:moveTo>
                  <a:pt x="1429131" y="2110269"/>
                </a:moveTo>
                <a:cubicBezTo>
                  <a:pt x="1428655" y="2110460"/>
                  <a:pt x="1428179" y="2110555"/>
                  <a:pt x="1427702" y="2110650"/>
                </a:cubicBezTo>
                <a:cubicBezTo>
                  <a:pt x="1428083" y="2110936"/>
                  <a:pt x="1428845" y="2111317"/>
                  <a:pt x="1428845" y="2111317"/>
                </a:cubicBezTo>
                <a:lnTo>
                  <a:pt x="1428845" y="2111222"/>
                </a:lnTo>
                <a:cubicBezTo>
                  <a:pt x="1429036" y="2111126"/>
                  <a:pt x="1429131" y="2111031"/>
                  <a:pt x="1429322" y="2111031"/>
                </a:cubicBezTo>
                <a:cubicBezTo>
                  <a:pt x="1429322" y="2111031"/>
                  <a:pt x="1429131" y="2110555"/>
                  <a:pt x="1429131" y="2110269"/>
                </a:cubicBezTo>
                <a:close/>
                <a:moveTo>
                  <a:pt x="1440942" y="2105316"/>
                </a:moveTo>
                <a:cubicBezTo>
                  <a:pt x="1440752" y="2106269"/>
                  <a:pt x="1440561" y="2107316"/>
                  <a:pt x="1440275" y="2108364"/>
                </a:cubicBezTo>
                <a:cubicBezTo>
                  <a:pt x="1441037" y="2107507"/>
                  <a:pt x="1441799" y="2106650"/>
                  <a:pt x="1442561" y="2105888"/>
                </a:cubicBezTo>
                <a:lnTo>
                  <a:pt x="1442466" y="2105888"/>
                </a:lnTo>
                <a:cubicBezTo>
                  <a:pt x="1442466" y="2105697"/>
                  <a:pt x="1441514" y="2105507"/>
                  <a:pt x="1440942" y="2105316"/>
                </a:cubicBezTo>
                <a:close/>
                <a:moveTo>
                  <a:pt x="1442561" y="2096744"/>
                </a:moveTo>
                <a:cubicBezTo>
                  <a:pt x="1442085" y="2097125"/>
                  <a:pt x="1441228" y="2097982"/>
                  <a:pt x="1441228" y="2097982"/>
                </a:cubicBezTo>
                <a:cubicBezTo>
                  <a:pt x="1441704" y="2097696"/>
                  <a:pt x="1442276" y="2097315"/>
                  <a:pt x="1442752" y="2097029"/>
                </a:cubicBezTo>
                <a:cubicBezTo>
                  <a:pt x="1442656" y="2096934"/>
                  <a:pt x="1442561" y="2096744"/>
                  <a:pt x="1442561" y="2096744"/>
                </a:cubicBezTo>
                <a:close/>
                <a:moveTo>
                  <a:pt x="3085052" y="2056548"/>
                </a:moveTo>
                <a:lnTo>
                  <a:pt x="3085052" y="2057120"/>
                </a:lnTo>
                <a:lnTo>
                  <a:pt x="3085719" y="2056834"/>
                </a:lnTo>
                <a:close/>
                <a:moveTo>
                  <a:pt x="2871312" y="2054738"/>
                </a:moveTo>
                <a:cubicBezTo>
                  <a:pt x="2869597" y="2054453"/>
                  <a:pt x="2867787" y="2055119"/>
                  <a:pt x="2864168" y="2055691"/>
                </a:cubicBezTo>
                <a:cubicBezTo>
                  <a:pt x="2866930" y="2056262"/>
                  <a:pt x="2867692" y="2056358"/>
                  <a:pt x="2868454" y="2056548"/>
                </a:cubicBezTo>
                <a:cubicBezTo>
                  <a:pt x="2868263" y="2056929"/>
                  <a:pt x="2868168" y="2057596"/>
                  <a:pt x="2868168" y="2057596"/>
                </a:cubicBezTo>
                <a:lnTo>
                  <a:pt x="2868168" y="2057691"/>
                </a:lnTo>
                <a:cubicBezTo>
                  <a:pt x="2870073" y="2057120"/>
                  <a:pt x="2871978" y="2056548"/>
                  <a:pt x="2873883" y="2055977"/>
                </a:cubicBezTo>
                <a:cubicBezTo>
                  <a:pt x="2873216" y="2055215"/>
                  <a:pt x="2872264" y="2054834"/>
                  <a:pt x="2871312" y="2054738"/>
                </a:cubicBezTo>
                <a:close/>
                <a:moveTo>
                  <a:pt x="2883599" y="2040737"/>
                </a:moveTo>
                <a:cubicBezTo>
                  <a:pt x="2880646" y="2041784"/>
                  <a:pt x="2877788" y="2042927"/>
                  <a:pt x="2874931" y="2044166"/>
                </a:cubicBezTo>
                <a:cubicBezTo>
                  <a:pt x="2874550" y="2044356"/>
                  <a:pt x="2874264" y="2044928"/>
                  <a:pt x="2874074" y="2045213"/>
                </a:cubicBezTo>
                <a:cubicBezTo>
                  <a:pt x="2874169" y="2046737"/>
                  <a:pt x="2874264" y="2048166"/>
                  <a:pt x="2874264" y="2050928"/>
                </a:cubicBezTo>
                <a:cubicBezTo>
                  <a:pt x="2876360" y="2049690"/>
                  <a:pt x="2878646" y="2049023"/>
                  <a:pt x="2878836" y="2048071"/>
                </a:cubicBezTo>
                <a:cubicBezTo>
                  <a:pt x="2879217" y="2045594"/>
                  <a:pt x="2880265" y="2044451"/>
                  <a:pt x="2882646" y="2044451"/>
                </a:cubicBezTo>
                <a:cubicBezTo>
                  <a:pt x="2883218" y="2044451"/>
                  <a:pt x="2883884" y="2044547"/>
                  <a:pt x="2884265" y="2044261"/>
                </a:cubicBezTo>
                <a:cubicBezTo>
                  <a:pt x="2884646" y="2043880"/>
                  <a:pt x="2885504" y="2043118"/>
                  <a:pt x="2885504" y="2043118"/>
                </a:cubicBezTo>
                <a:cubicBezTo>
                  <a:pt x="2884361" y="2043118"/>
                  <a:pt x="2883122" y="2042927"/>
                  <a:pt x="2881789" y="2042642"/>
                </a:cubicBezTo>
                <a:cubicBezTo>
                  <a:pt x="2883313" y="2041880"/>
                  <a:pt x="2884551" y="2041213"/>
                  <a:pt x="2885599" y="2040737"/>
                </a:cubicBezTo>
                <a:cubicBezTo>
                  <a:pt x="2885027" y="2040451"/>
                  <a:pt x="2884265" y="2040451"/>
                  <a:pt x="2883599" y="2040737"/>
                </a:cubicBezTo>
                <a:close/>
                <a:moveTo>
                  <a:pt x="2973610" y="2028354"/>
                </a:moveTo>
                <a:lnTo>
                  <a:pt x="2973610" y="2028926"/>
                </a:lnTo>
                <a:lnTo>
                  <a:pt x="2974277" y="2028545"/>
                </a:lnTo>
                <a:cubicBezTo>
                  <a:pt x="2974277" y="2028545"/>
                  <a:pt x="2973610" y="2028354"/>
                  <a:pt x="2973610" y="2028354"/>
                </a:cubicBezTo>
                <a:close/>
                <a:moveTo>
                  <a:pt x="3080766" y="2022258"/>
                </a:moveTo>
                <a:cubicBezTo>
                  <a:pt x="3080385" y="2022353"/>
                  <a:pt x="3080099" y="2022449"/>
                  <a:pt x="3079718" y="2022449"/>
                </a:cubicBezTo>
                <a:cubicBezTo>
                  <a:pt x="3078671" y="2022544"/>
                  <a:pt x="3078004" y="2022925"/>
                  <a:pt x="3077718" y="2023592"/>
                </a:cubicBezTo>
                <a:lnTo>
                  <a:pt x="3077813" y="2023592"/>
                </a:lnTo>
                <a:cubicBezTo>
                  <a:pt x="3078766" y="2023115"/>
                  <a:pt x="3079814" y="2022734"/>
                  <a:pt x="3080766" y="2022258"/>
                </a:cubicBezTo>
                <a:close/>
                <a:moveTo>
                  <a:pt x="3066098" y="2021782"/>
                </a:moveTo>
                <a:cubicBezTo>
                  <a:pt x="3065716" y="2021877"/>
                  <a:pt x="3065336" y="2022068"/>
                  <a:pt x="3064955" y="2022163"/>
                </a:cubicBezTo>
                <a:cubicBezTo>
                  <a:pt x="3064955" y="2022163"/>
                  <a:pt x="3064764" y="2022163"/>
                  <a:pt x="3064764" y="2022163"/>
                </a:cubicBezTo>
                <a:cubicBezTo>
                  <a:pt x="3064669" y="2023401"/>
                  <a:pt x="3064574" y="2024354"/>
                  <a:pt x="3064764" y="2025211"/>
                </a:cubicBezTo>
                <a:lnTo>
                  <a:pt x="3064764" y="2025306"/>
                </a:lnTo>
                <a:cubicBezTo>
                  <a:pt x="3065145" y="2026830"/>
                  <a:pt x="3066193" y="2027783"/>
                  <a:pt x="3067907" y="2025878"/>
                </a:cubicBezTo>
                <a:cubicBezTo>
                  <a:pt x="3067336" y="2024639"/>
                  <a:pt x="3066860" y="2023401"/>
                  <a:pt x="3066098" y="2021782"/>
                </a:cubicBezTo>
                <a:close/>
                <a:moveTo>
                  <a:pt x="3098483" y="2011590"/>
                </a:moveTo>
                <a:cubicBezTo>
                  <a:pt x="3096101" y="2012352"/>
                  <a:pt x="3093625" y="2013114"/>
                  <a:pt x="3091148" y="2013876"/>
                </a:cubicBezTo>
                <a:cubicBezTo>
                  <a:pt x="3091339" y="2013971"/>
                  <a:pt x="3091625" y="2014257"/>
                  <a:pt x="3091625" y="2014257"/>
                </a:cubicBezTo>
                <a:cubicBezTo>
                  <a:pt x="3094577" y="2016543"/>
                  <a:pt x="3096292" y="2015495"/>
                  <a:pt x="3098483" y="2011590"/>
                </a:cubicBezTo>
                <a:close/>
                <a:moveTo>
                  <a:pt x="2992850" y="2010447"/>
                </a:moveTo>
                <a:cubicBezTo>
                  <a:pt x="2991422" y="2010447"/>
                  <a:pt x="2990088" y="2010638"/>
                  <a:pt x="2988755" y="2010828"/>
                </a:cubicBezTo>
                <a:lnTo>
                  <a:pt x="2988755" y="2010923"/>
                </a:lnTo>
                <a:cubicBezTo>
                  <a:pt x="2988945" y="2011114"/>
                  <a:pt x="2989136" y="2011304"/>
                  <a:pt x="2989326" y="2011495"/>
                </a:cubicBezTo>
                <a:cubicBezTo>
                  <a:pt x="2990469" y="2011114"/>
                  <a:pt x="2991707" y="2010733"/>
                  <a:pt x="2992850" y="2010447"/>
                </a:cubicBezTo>
                <a:close/>
                <a:moveTo>
                  <a:pt x="3114389" y="2006732"/>
                </a:moveTo>
                <a:cubicBezTo>
                  <a:pt x="3112484" y="2007304"/>
                  <a:pt x="3110579" y="2007971"/>
                  <a:pt x="3108674" y="2008542"/>
                </a:cubicBezTo>
                <a:cubicBezTo>
                  <a:pt x="3108674" y="2008733"/>
                  <a:pt x="3108674" y="2009018"/>
                  <a:pt x="3108674" y="2009399"/>
                </a:cubicBezTo>
                <a:cubicBezTo>
                  <a:pt x="3108770" y="2010257"/>
                  <a:pt x="3106674" y="2010257"/>
                  <a:pt x="3107341" y="2011400"/>
                </a:cubicBezTo>
                <a:cubicBezTo>
                  <a:pt x="3110865" y="2010542"/>
                  <a:pt x="3114008" y="2009685"/>
                  <a:pt x="3117247" y="2008923"/>
                </a:cubicBezTo>
                <a:lnTo>
                  <a:pt x="3117152" y="2008828"/>
                </a:lnTo>
                <a:cubicBezTo>
                  <a:pt x="3117152" y="2008542"/>
                  <a:pt x="3117152" y="2008161"/>
                  <a:pt x="3117152" y="2007875"/>
                </a:cubicBezTo>
                <a:cubicBezTo>
                  <a:pt x="3116771" y="2007875"/>
                  <a:pt x="3116485" y="2007875"/>
                  <a:pt x="3116295" y="2007685"/>
                </a:cubicBezTo>
                <a:cubicBezTo>
                  <a:pt x="3116104" y="2007494"/>
                  <a:pt x="3115913" y="2007209"/>
                  <a:pt x="3115723" y="2006923"/>
                </a:cubicBezTo>
                <a:cubicBezTo>
                  <a:pt x="3115247" y="2006828"/>
                  <a:pt x="3114866" y="2006732"/>
                  <a:pt x="3114389" y="2006732"/>
                </a:cubicBezTo>
                <a:close/>
                <a:moveTo>
                  <a:pt x="3029903" y="2006637"/>
                </a:moveTo>
                <a:cubicBezTo>
                  <a:pt x="3029522" y="2006732"/>
                  <a:pt x="3029045" y="2006732"/>
                  <a:pt x="3028664" y="2006732"/>
                </a:cubicBezTo>
                <a:cubicBezTo>
                  <a:pt x="3023807" y="2007113"/>
                  <a:pt x="3019425" y="2010828"/>
                  <a:pt x="3014187" y="2008923"/>
                </a:cubicBezTo>
                <a:cubicBezTo>
                  <a:pt x="3005328" y="2010638"/>
                  <a:pt x="2996375" y="2012447"/>
                  <a:pt x="2987516" y="2014067"/>
                </a:cubicBezTo>
                <a:cubicBezTo>
                  <a:pt x="2987135" y="2014162"/>
                  <a:pt x="2986754" y="2013495"/>
                  <a:pt x="2985897" y="2012733"/>
                </a:cubicBezTo>
                <a:cubicBezTo>
                  <a:pt x="2986659" y="2012447"/>
                  <a:pt x="2987326" y="2012162"/>
                  <a:pt x="2987993" y="2011876"/>
                </a:cubicBezTo>
                <a:cubicBezTo>
                  <a:pt x="2987993" y="2011685"/>
                  <a:pt x="2987993" y="2011590"/>
                  <a:pt x="2987993" y="2011400"/>
                </a:cubicBezTo>
                <a:cubicBezTo>
                  <a:pt x="2988088" y="2011209"/>
                  <a:pt x="2988183" y="2011019"/>
                  <a:pt x="2988278" y="2010923"/>
                </a:cubicBezTo>
                <a:cubicBezTo>
                  <a:pt x="2981325" y="2011971"/>
                  <a:pt x="2974658" y="2014543"/>
                  <a:pt x="2967514" y="2014829"/>
                </a:cubicBezTo>
                <a:cubicBezTo>
                  <a:pt x="2967990" y="2015686"/>
                  <a:pt x="2968371" y="2016448"/>
                  <a:pt x="2968847" y="2017400"/>
                </a:cubicBezTo>
                <a:cubicBezTo>
                  <a:pt x="2965514" y="2017972"/>
                  <a:pt x="2962275" y="2018639"/>
                  <a:pt x="2959037" y="2019210"/>
                </a:cubicBezTo>
                <a:cubicBezTo>
                  <a:pt x="2955893" y="2019782"/>
                  <a:pt x="2952845" y="2020258"/>
                  <a:pt x="2949797" y="2020829"/>
                </a:cubicBezTo>
                <a:cubicBezTo>
                  <a:pt x="2946368" y="2021401"/>
                  <a:pt x="2943035" y="2022068"/>
                  <a:pt x="2939701" y="2022734"/>
                </a:cubicBezTo>
                <a:cubicBezTo>
                  <a:pt x="2936367" y="2023401"/>
                  <a:pt x="2933033" y="2024258"/>
                  <a:pt x="2929700" y="2025020"/>
                </a:cubicBezTo>
                <a:cubicBezTo>
                  <a:pt x="2926652" y="2025782"/>
                  <a:pt x="2923508" y="2026163"/>
                  <a:pt x="2920651" y="2027402"/>
                </a:cubicBezTo>
                <a:cubicBezTo>
                  <a:pt x="2917793" y="2028640"/>
                  <a:pt x="2913698" y="2027021"/>
                  <a:pt x="2911412" y="2031212"/>
                </a:cubicBezTo>
                <a:cubicBezTo>
                  <a:pt x="2912745" y="2031402"/>
                  <a:pt x="2913507" y="2031688"/>
                  <a:pt x="2914174" y="2031593"/>
                </a:cubicBezTo>
                <a:cubicBezTo>
                  <a:pt x="2928366" y="2028735"/>
                  <a:pt x="2942558" y="2025782"/>
                  <a:pt x="2956751" y="2022734"/>
                </a:cubicBezTo>
                <a:cubicBezTo>
                  <a:pt x="2961513" y="2021782"/>
                  <a:pt x="2966180" y="2020544"/>
                  <a:pt x="2970943" y="2019591"/>
                </a:cubicBezTo>
                <a:lnTo>
                  <a:pt x="2974699" y="2020359"/>
                </a:lnTo>
                <a:lnTo>
                  <a:pt x="2970400" y="2023071"/>
                </a:lnTo>
                <a:lnTo>
                  <a:pt x="2955703" y="2026544"/>
                </a:lnTo>
                <a:cubicBezTo>
                  <a:pt x="2950178" y="2027783"/>
                  <a:pt x="2944463" y="2028449"/>
                  <a:pt x="2939034" y="2029878"/>
                </a:cubicBezTo>
                <a:cubicBezTo>
                  <a:pt x="2927985" y="2032831"/>
                  <a:pt x="2916936" y="2035212"/>
                  <a:pt x="2905506" y="2036165"/>
                </a:cubicBezTo>
                <a:cubicBezTo>
                  <a:pt x="2901029" y="2036546"/>
                  <a:pt x="2896553" y="2037784"/>
                  <a:pt x="2892171" y="2038832"/>
                </a:cubicBezTo>
                <a:cubicBezTo>
                  <a:pt x="2892076" y="2038927"/>
                  <a:pt x="2891885" y="2038927"/>
                  <a:pt x="2891790" y="2038927"/>
                </a:cubicBezTo>
                <a:cubicBezTo>
                  <a:pt x="2891695" y="2039117"/>
                  <a:pt x="2891504" y="2039308"/>
                  <a:pt x="2891504" y="2039498"/>
                </a:cubicBezTo>
                <a:cubicBezTo>
                  <a:pt x="2891219" y="2040070"/>
                  <a:pt x="2890933" y="2040641"/>
                  <a:pt x="2890457" y="2041118"/>
                </a:cubicBezTo>
                <a:cubicBezTo>
                  <a:pt x="2890552" y="2041403"/>
                  <a:pt x="2890742" y="2041689"/>
                  <a:pt x="2890933" y="2042070"/>
                </a:cubicBezTo>
                <a:cubicBezTo>
                  <a:pt x="2892933" y="2042165"/>
                  <a:pt x="2895029" y="2042356"/>
                  <a:pt x="2897029" y="2042356"/>
                </a:cubicBezTo>
                <a:cubicBezTo>
                  <a:pt x="2897029" y="2042642"/>
                  <a:pt x="2897029" y="2042927"/>
                  <a:pt x="2897029" y="2043213"/>
                </a:cubicBezTo>
                <a:cubicBezTo>
                  <a:pt x="2893219" y="2044451"/>
                  <a:pt x="2889504" y="2045594"/>
                  <a:pt x="2885694" y="2046737"/>
                </a:cubicBezTo>
                <a:cubicBezTo>
                  <a:pt x="2892743" y="2045404"/>
                  <a:pt x="2899791" y="2044070"/>
                  <a:pt x="2906745" y="2042642"/>
                </a:cubicBezTo>
                <a:cubicBezTo>
                  <a:pt x="2910078" y="2041213"/>
                  <a:pt x="2913507" y="2039879"/>
                  <a:pt x="2917412" y="2040356"/>
                </a:cubicBezTo>
                <a:cubicBezTo>
                  <a:pt x="2917508" y="2040356"/>
                  <a:pt x="2917698" y="2040356"/>
                  <a:pt x="2917793" y="2040356"/>
                </a:cubicBezTo>
                <a:cubicBezTo>
                  <a:pt x="2917984" y="2040260"/>
                  <a:pt x="2918174" y="2040260"/>
                  <a:pt x="2918365" y="2040260"/>
                </a:cubicBezTo>
                <a:cubicBezTo>
                  <a:pt x="2927128" y="2034260"/>
                  <a:pt x="2938653" y="2036831"/>
                  <a:pt x="2947607" y="2031212"/>
                </a:cubicBezTo>
                <a:cubicBezTo>
                  <a:pt x="2949797" y="2029878"/>
                  <a:pt x="2952845" y="2028926"/>
                  <a:pt x="2955703" y="2030354"/>
                </a:cubicBezTo>
                <a:cubicBezTo>
                  <a:pt x="2955608" y="2031593"/>
                  <a:pt x="2955227" y="2032450"/>
                  <a:pt x="2954560" y="2033021"/>
                </a:cubicBezTo>
                <a:cubicBezTo>
                  <a:pt x="2955608" y="2032926"/>
                  <a:pt x="2956751" y="2032831"/>
                  <a:pt x="2957798" y="2032736"/>
                </a:cubicBezTo>
                <a:cubicBezTo>
                  <a:pt x="2959989" y="2032450"/>
                  <a:pt x="2962180" y="2032259"/>
                  <a:pt x="2964371" y="2032069"/>
                </a:cubicBezTo>
                <a:cubicBezTo>
                  <a:pt x="2965418" y="2031497"/>
                  <a:pt x="2966466" y="2030831"/>
                  <a:pt x="2967419" y="2029973"/>
                </a:cubicBezTo>
                <a:cubicBezTo>
                  <a:pt x="2966657" y="2029116"/>
                  <a:pt x="2965895" y="2028259"/>
                  <a:pt x="2965133" y="2027306"/>
                </a:cubicBezTo>
                <a:cubicBezTo>
                  <a:pt x="2965323" y="2026925"/>
                  <a:pt x="2965418" y="2026163"/>
                  <a:pt x="2965799" y="2025973"/>
                </a:cubicBezTo>
                <a:lnTo>
                  <a:pt x="2970400" y="2023071"/>
                </a:lnTo>
                <a:lnTo>
                  <a:pt x="2971419" y="2022830"/>
                </a:lnTo>
                <a:cubicBezTo>
                  <a:pt x="2972372" y="2022639"/>
                  <a:pt x="2973133" y="2021782"/>
                  <a:pt x="2975134" y="2020448"/>
                </a:cubicBezTo>
                <a:lnTo>
                  <a:pt x="2974699" y="2020359"/>
                </a:lnTo>
                <a:lnTo>
                  <a:pt x="2978182" y="2018162"/>
                </a:lnTo>
                <a:cubicBezTo>
                  <a:pt x="2978753" y="2017019"/>
                  <a:pt x="2980849" y="2016448"/>
                  <a:pt x="2982278" y="2016067"/>
                </a:cubicBezTo>
                <a:cubicBezTo>
                  <a:pt x="2985326" y="2015210"/>
                  <a:pt x="2988374" y="2014352"/>
                  <a:pt x="2991422" y="2013971"/>
                </a:cubicBezTo>
                <a:cubicBezTo>
                  <a:pt x="3000280" y="2012733"/>
                  <a:pt x="3008948" y="2010257"/>
                  <a:pt x="3017996" y="2009685"/>
                </a:cubicBezTo>
                <a:lnTo>
                  <a:pt x="3017806" y="2009685"/>
                </a:lnTo>
                <a:cubicBezTo>
                  <a:pt x="3021902" y="2009495"/>
                  <a:pt x="3026093" y="2008256"/>
                  <a:pt x="3029903" y="2006637"/>
                </a:cubicBezTo>
                <a:close/>
                <a:moveTo>
                  <a:pt x="3130058" y="2004982"/>
                </a:moveTo>
                <a:cubicBezTo>
                  <a:pt x="3128701" y="2005661"/>
                  <a:pt x="3127534" y="2006685"/>
                  <a:pt x="3126200" y="2006828"/>
                </a:cubicBezTo>
                <a:cubicBezTo>
                  <a:pt x="3128963" y="2007018"/>
                  <a:pt x="3131725" y="2008066"/>
                  <a:pt x="3135058" y="2005208"/>
                </a:cubicBezTo>
                <a:cubicBezTo>
                  <a:pt x="3132963" y="2003970"/>
                  <a:pt x="3131415" y="2004304"/>
                  <a:pt x="3130058" y="2004982"/>
                </a:cubicBezTo>
                <a:close/>
                <a:moveTo>
                  <a:pt x="3177731" y="2003875"/>
                </a:moveTo>
                <a:cubicBezTo>
                  <a:pt x="3177921" y="2004161"/>
                  <a:pt x="3178112" y="2004827"/>
                  <a:pt x="3178112" y="2004827"/>
                </a:cubicBezTo>
                <a:lnTo>
                  <a:pt x="3178112" y="2004923"/>
                </a:lnTo>
                <a:cubicBezTo>
                  <a:pt x="3178778" y="2005018"/>
                  <a:pt x="3179540" y="2004827"/>
                  <a:pt x="3180302" y="2004827"/>
                </a:cubicBezTo>
                <a:cubicBezTo>
                  <a:pt x="3180112" y="2004351"/>
                  <a:pt x="3180016" y="2003875"/>
                  <a:pt x="3180016" y="2003875"/>
                </a:cubicBezTo>
                <a:cubicBezTo>
                  <a:pt x="3179255" y="2003875"/>
                  <a:pt x="3178493" y="2003875"/>
                  <a:pt x="3177731" y="2003875"/>
                </a:cubicBezTo>
                <a:close/>
                <a:moveTo>
                  <a:pt x="3052953" y="1996541"/>
                </a:moveTo>
                <a:cubicBezTo>
                  <a:pt x="3051143" y="1996731"/>
                  <a:pt x="3049429" y="1996922"/>
                  <a:pt x="3047619" y="1997112"/>
                </a:cubicBezTo>
                <a:cubicBezTo>
                  <a:pt x="3043047" y="1997588"/>
                  <a:pt x="3038761" y="1998636"/>
                  <a:pt x="3034665" y="2001208"/>
                </a:cubicBezTo>
                <a:cubicBezTo>
                  <a:pt x="3035999" y="2001017"/>
                  <a:pt x="3037237" y="2000922"/>
                  <a:pt x="3038475" y="2000732"/>
                </a:cubicBezTo>
                <a:cubicBezTo>
                  <a:pt x="3040095" y="2000446"/>
                  <a:pt x="3041618" y="2000255"/>
                  <a:pt x="3043238" y="1999970"/>
                </a:cubicBezTo>
                <a:cubicBezTo>
                  <a:pt x="3046190" y="1998541"/>
                  <a:pt x="3049238" y="1997398"/>
                  <a:pt x="3052572" y="1996636"/>
                </a:cubicBezTo>
                <a:cubicBezTo>
                  <a:pt x="3052763" y="1996541"/>
                  <a:pt x="3052858" y="1996541"/>
                  <a:pt x="3052953" y="1996541"/>
                </a:cubicBezTo>
                <a:close/>
                <a:moveTo>
                  <a:pt x="3171920" y="1995302"/>
                </a:moveTo>
                <a:cubicBezTo>
                  <a:pt x="3170587" y="1995493"/>
                  <a:pt x="3170301" y="1995493"/>
                  <a:pt x="3170111" y="1995493"/>
                </a:cubicBezTo>
                <a:lnTo>
                  <a:pt x="3170111" y="1995755"/>
                </a:lnTo>
                <a:lnTo>
                  <a:pt x="3170015" y="1995779"/>
                </a:lnTo>
                <a:lnTo>
                  <a:pt x="3170111" y="1995779"/>
                </a:lnTo>
                <a:lnTo>
                  <a:pt x="3170111" y="1995755"/>
                </a:lnTo>
                <a:close/>
                <a:moveTo>
                  <a:pt x="3218402" y="1991588"/>
                </a:moveTo>
                <a:cubicBezTo>
                  <a:pt x="3217831" y="1991778"/>
                  <a:pt x="3217164" y="1991969"/>
                  <a:pt x="3216593" y="1992064"/>
                </a:cubicBezTo>
                <a:cubicBezTo>
                  <a:pt x="3217259" y="1991969"/>
                  <a:pt x="3217831" y="1991778"/>
                  <a:pt x="3218498" y="1991778"/>
                </a:cubicBezTo>
                <a:cubicBezTo>
                  <a:pt x="3218498" y="1991683"/>
                  <a:pt x="3218498" y="1991588"/>
                  <a:pt x="3218498" y="1991588"/>
                </a:cubicBezTo>
                <a:close/>
                <a:moveTo>
                  <a:pt x="3167253" y="1991302"/>
                </a:moveTo>
                <a:cubicBezTo>
                  <a:pt x="3163729" y="1991873"/>
                  <a:pt x="3160109" y="1992254"/>
                  <a:pt x="3156680" y="1993112"/>
                </a:cubicBezTo>
                <a:cubicBezTo>
                  <a:pt x="3155347" y="1993493"/>
                  <a:pt x="3154108" y="1993874"/>
                  <a:pt x="3152870" y="1994255"/>
                </a:cubicBezTo>
                <a:cubicBezTo>
                  <a:pt x="3151727" y="1994636"/>
                  <a:pt x="3150680" y="1995112"/>
                  <a:pt x="3149632" y="1995683"/>
                </a:cubicBezTo>
                <a:cubicBezTo>
                  <a:pt x="3155537" y="1994255"/>
                  <a:pt x="3161443" y="1992731"/>
                  <a:pt x="3167253" y="1991302"/>
                </a:cubicBezTo>
                <a:close/>
                <a:moveTo>
                  <a:pt x="3084766" y="1991302"/>
                </a:moveTo>
                <a:cubicBezTo>
                  <a:pt x="3081338" y="1991016"/>
                  <a:pt x="3078861" y="1990826"/>
                  <a:pt x="3076480" y="1991397"/>
                </a:cubicBezTo>
                <a:cubicBezTo>
                  <a:pt x="3072384" y="1992350"/>
                  <a:pt x="3068288" y="1993016"/>
                  <a:pt x="3064193" y="1994445"/>
                </a:cubicBezTo>
                <a:cubicBezTo>
                  <a:pt x="3061812" y="1995302"/>
                  <a:pt x="3059335" y="1995779"/>
                  <a:pt x="3056763" y="1996160"/>
                </a:cubicBezTo>
                <a:cubicBezTo>
                  <a:pt x="3057049" y="1996636"/>
                  <a:pt x="3056954" y="1997303"/>
                  <a:pt x="3056382" y="1998065"/>
                </a:cubicBezTo>
                <a:cubicBezTo>
                  <a:pt x="3061621" y="1997303"/>
                  <a:pt x="3066764" y="1996541"/>
                  <a:pt x="3072003" y="1995683"/>
                </a:cubicBezTo>
                <a:cubicBezTo>
                  <a:pt x="3072765" y="1995493"/>
                  <a:pt x="3073432" y="1995398"/>
                  <a:pt x="3074194" y="1995302"/>
                </a:cubicBezTo>
                <a:cubicBezTo>
                  <a:pt x="3076575" y="1994636"/>
                  <a:pt x="3078956" y="1993969"/>
                  <a:pt x="3081338" y="1993302"/>
                </a:cubicBezTo>
                <a:lnTo>
                  <a:pt x="3081242" y="1993397"/>
                </a:lnTo>
                <a:cubicBezTo>
                  <a:pt x="3082385" y="1992826"/>
                  <a:pt x="3083624" y="1992159"/>
                  <a:pt x="3084766" y="1991302"/>
                </a:cubicBezTo>
                <a:close/>
                <a:moveTo>
                  <a:pt x="3221260" y="1991016"/>
                </a:moveTo>
                <a:cubicBezTo>
                  <a:pt x="3220498" y="1991302"/>
                  <a:pt x="3219831" y="1991492"/>
                  <a:pt x="3219069" y="1991778"/>
                </a:cubicBezTo>
                <a:cubicBezTo>
                  <a:pt x="3219831" y="1991873"/>
                  <a:pt x="3220593" y="1991969"/>
                  <a:pt x="3221260" y="1991969"/>
                </a:cubicBezTo>
                <a:close/>
                <a:moveTo>
                  <a:pt x="3209163" y="1990445"/>
                </a:moveTo>
                <a:cubicBezTo>
                  <a:pt x="3208973" y="1990540"/>
                  <a:pt x="3208877" y="1990540"/>
                  <a:pt x="3208687" y="1990540"/>
                </a:cubicBezTo>
                <a:cubicBezTo>
                  <a:pt x="3208306" y="1990730"/>
                  <a:pt x="3207830" y="1990921"/>
                  <a:pt x="3207544" y="1991207"/>
                </a:cubicBezTo>
                <a:lnTo>
                  <a:pt x="3205650" y="1993196"/>
                </a:lnTo>
                <a:lnTo>
                  <a:pt x="3205544" y="1993207"/>
                </a:lnTo>
                <a:lnTo>
                  <a:pt x="3205639" y="1993207"/>
                </a:lnTo>
                <a:lnTo>
                  <a:pt x="3205650" y="1993196"/>
                </a:lnTo>
                <a:lnTo>
                  <a:pt x="3211640" y="1992540"/>
                </a:lnTo>
                <a:cubicBezTo>
                  <a:pt x="3210878" y="1991778"/>
                  <a:pt x="3210020" y="1991111"/>
                  <a:pt x="3209163" y="1990445"/>
                </a:cubicBezTo>
                <a:close/>
                <a:moveTo>
                  <a:pt x="3301651" y="1982158"/>
                </a:moveTo>
                <a:cubicBezTo>
                  <a:pt x="3301460" y="1982253"/>
                  <a:pt x="3301175" y="1982348"/>
                  <a:pt x="3301175" y="1982539"/>
                </a:cubicBezTo>
                <a:cubicBezTo>
                  <a:pt x="3301079" y="1982634"/>
                  <a:pt x="3301365" y="1982825"/>
                  <a:pt x="3301460" y="1983015"/>
                </a:cubicBezTo>
                <a:cubicBezTo>
                  <a:pt x="3301651" y="1982920"/>
                  <a:pt x="3301937" y="1982825"/>
                  <a:pt x="3301937" y="1982634"/>
                </a:cubicBezTo>
                <a:cubicBezTo>
                  <a:pt x="3301937" y="1982539"/>
                  <a:pt x="3301651" y="1982158"/>
                  <a:pt x="3301651" y="1982158"/>
                </a:cubicBezTo>
                <a:close/>
                <a:moveTo>
                  <a:pt x="3308509" y="1981967"/>
                </a:moveTo>
                <a:cubicBezTo>
                  <a:pt x="3308128" y="1981967"/>
                  <a:pt x="3307747" y="1982539"/>
                  <a:pt x="3307366" y="1982825"/>
                </a:cubicBezTo>
                <a:cubicBezTo>
                  <a:pt x="3308033" y="1983206"/>
                  <a:pt x="3308699" y="1983587"/>
                  <a:pt x="3309462" y="1983777"/>
                </a:cubicBezTo>
                <a:cubicBezTo>
                  <a:pt x="3309747" y="1983872"/>
                  <a:pt x="3310223" y="1983206"/>
                  <a:pt x="3310795" y="1982634"/>
                </a:cubicBezTo>
                <a:cubicBezTo>
                  <a:pt x="3309938" y="1982348"/>
                  <a:pt x="3309176" y="1981967"/>
                  <a:pt x="3308509" y="1981967"/>
                </a:cubicBezTo>
                <a:close/>
                <a:moveTo>
                  <a:pt x="3320701" y="1980348"/>
                </a:moveTo>
                <a:lnTo>
                  <a:pt x="3319563" y="1981783"/>
                </a:lnTo>
                <a:lnTo>
                  <a:pt x="3319367" y="1981682"/>
                </a:lnTo>
                <a:cubicBezTo>
                  <a:pt x="3319367" y="1981682"/>
                  <a:pt x="3319367" y="1981682"/>
                  <a:pt x="3319367" y="1981777"/>
                </a:cubicBezTo>
                <a:lnTo>
                  <a:pt x="3317351" y="1981508"/>
                </a:lnTo>
                <a:lnTo>
                  <a:pt x="3317367" y="1981396"/>
                </a:lnTo>
                <a:lnTo>
                  <a:pt x="3317367" y="1981491"/>
                </a:lnTo>
                <a:cubicBezTo>
                  <a:pt x="3318415" y="1981015"/>
                  <a:pt x="3319558" y="1980729"/>
                  <a:pt x="3320701" y="1980348"/>
                </a:cubicBezTo>
                <a:close/>
                <a:moveTo>
                  <a:pt x="3215831" y="1979872"/>
                </a:moveTo>
                <a:lnTo>
                  <a:pt x="3215926" y="1979872"/>
                </a:lnTo>
                <a:lnTo>
                  <a:pt x="3215769" y="1981395"/>
                </a:lnTo>
                <a:lnTo>
                  <a:pt x="3215735" y="1981396"/>
                </a:lnTo>
                <a:cubicBezTo>
                  <a:pt x="3215545" y="1981396"/>
                  <a:pt x="3215259" y="1981301"/>
                  <a:pt x="3215069" y="1981301"/>
                </a:cubicBezTo>
                <a:lnTo>
                  <a:pt x="3213638" y="1980156"/>
                </a:lnTo>
                <a:close/>
                <a:moveTo>
                  <a:pt x="3205639" y="1970537"/>
                </a:moveTo>
                <a:cubicBezTo>
                  <a:pt x="3202115" y="1970823"/>
                  <a:pt x="3198686" y="1971109"/>
                  <a:pt x="3195162" y="1971395"/>
                </a:cubicBezTo>
                <a:cubicBezTo>
                  <a:pt x="3191542" y="1972347"/>
                  <a:pt x="3187922" y="1973300"/>
                  <a:pt x="3183827" y="1973014"/>
                </a:cubicBezTo>
                <a:cubicBezTo>
                  <a:pt x="3184017" y="1972728"/>
                  <a:pt x="3184303" y="1972538"/>
                  <a:pt x="3184589" y="1972252"/>
                </a:cubicBezTo>
                <a:cubicBezTo>
                  <a:pt x="3182303" y="1972442"/>
                  <a:pt x="3180112" y="1972633"/>
                  <a:pt x="3177826" y="1972823"/>
                </a:cubicBezTo>
                <a:cubicBezTo>
                  <a:pt x="3175064" y="1973109"/>
                  <a:pt x="3172301" y="1972538"/>
                  <a:pt x="3169634" y="1973109"/>
                </a:cubicBezTo>
                <a:cubicBezTo>
                  <a:pt x="3167158" y="1973681"/>
                  <a:pt x="3164967" y="1975300"/>
                  <a:pt x="3162586" y="1976157"/>
                </a:cubicBezTo>
                <a:cubicBezTo>
                  <a:pt x="3160776" y="1976824"/>
                  <a:pt x="3158776" y="1977014"/>
                  <a:pt x="3156776" y="1977300"/>
                </a:cubicBezTo>
                <a:cubicBezTo>
                  <a:pt x="3152013" y="1977967"/>
                  <a:pt x="3147155" y="1978538"/>
                  <a:pt x="3142393" y="1979205"/>
                </a:cubicBezTo>
                <a:cubicBezTo>
                  <a:pt x="3142202" y="1979777"/>
                  <a:pt x="3142012" y="1980348"/>
                  <a:pt x="3141821" y="1980920"/>
                </a:cubicBezTo>
                <a:cubicBezTo>
                  <a:pt x="3148108" y="1982825"/>
                  <a:pt x="3152870" y="1979396"/>
                  <a:pt x="3157823" y="1977395"/>
                </a:cubicBezTo>
                <a:cubicBezTo>
                  <a:pt x="3159252" y="1979777"/>
                  <a:pt x="3157538" y="1980539"/>
                  <a:pt x="3156204" y="1980920"/>
                </a:cubicBezTo>
                <a:cubicBezTo>
                  <a:pt x="3150203" y="1982539"/>
                  <a:pt x="3144107" y="1983968"/>
                  <a:pt x="3138107" y="1985682"/>
                </a:cubicBezTo>
                <a:cubicBezTo>
                  <a:pt x="3134487" y="1986730"/>
                  <a:pt x="3131058" y="1988159"/>
                  <a:pt x="3127629" y="1989873"/>
                </a:cubicBezTo>
                <a:cubicBezTo>
                  <a:pt x="3131058" y="1989873"/>
                  <a:pt x="3134392" y="1989111"/>
                  <a:pt x="3137630" y="1988159"/>
                </a:cubicBezTo>
                <a:cubicBezTo>
                  <a:pt x="3145155" y="1986063"/>
                  <a:pt x="3152680" y="1983968"/>
                  <a:pt x="3160205" y="1981872"/>
                </a:cubicBezTo>
                <a:cubicBezTo>
                  <a:pt x="3166491" y="1980158"/>
                  <a:pt x="3172968" y="1978919"/>
                  <a:pt x="3179064" y="1976348"/>
                </a:cubicBezTo>
                <a:cubicBezTo>
                  <a:pt x="3183350" y="1974538"/>
                  <a:pt x="3188208" y="1974157"/>
                  <a:pt x="3192780" y="1973204"/>
                </a:cubicBezTo>
                <a:lnTo>
                  <a:pt x="3192875" y="1973300"/>
                </a:lnTo>
                <a:cubicBezTo>
                  <a:pt x="3197162" y="1972347"/>
                  <a:pt x="3201353" y="1971490"/>
                  <a:pt x="3205639" y="1970537"/>
                </a:cubicBezTo>
                <a:close/>
                <a:moveTo>
                  <a:pt x="3135725" y="1968632"/>
                </a:moveTo>
                <a:cubicBezTo>
                  <a:pt x="3135440" y="1968823"/>
                  <a:pt x="3135058" y="1969109"/>
                  <a:pt x="3134773" y="1969394"/>
                </a:cubicBezTo>
                <a:cubicBezTo>
                  <a:pt x="3135058" y="1969490"/>
                  <a:pt x="3135345" y="1969490"/>
                  <a:pt x="3135535" y="1969490"/>
                </a:cubicBezTo>
                <a:cubicBezTo>
                  <a:pt x="3135916" y="1969299"/>
                  <a:pt x="3136487" y="1968728"/>
                  <a:pt x="3136487" y="1968728"/>
                </a:cubicBezTo>
                <a:lnTo>
                  <a:pt x="3136487" y="1968632"/>
                </a:lnTo>
                <a:cubicBezTo>
                  <a:pt x="3136202" y="1968632"/>
                  <a:pt x="3136011" y="1968632"/>
                  <a:pt x="3135725" y="1968632"/>
                </a:cubicBezTo>
                <a:close/>
                <a:moveTo>
                  <a:pt x="3037999" y="1967489"/>
                </a:moveTo>
                <a:cubicBezTo>
                  <a:pt x="3037808" y="1970442"/>
                  <a:pt x="3037523" y="1972061"/>
                  <a:pt x="3037808" y="1973585"/>
                </a:cubicBezTo>
                <a:cubicBezTo>
                  <a:pt x="3038189" y="1975109"/>
                  <a:pt x="3039237" y="1976062"/>
                  <a:pt x="3040952" y="1974157"/>
                </a:cubicBezTo>
                <a:lnTo>
                  <a:pt x="3040856" y="1974062"/>
                </a:lnTo>
                <a:cubicBezTo>
                  <a:pt x="3040095" y="1972347"/>
                  <a:pt x="3039332" y="1970633"/>
                  <a:pt x="3037999" y="1967489"/>
                </a:cubicBezTo>
                <a:close/>
                <a:moveTo>
                  <a:pt x="3174587" y="1965203"/>
                </a:moveTo>
                <a:cubicBezTo>
                  <a:pt x="3173921" y="1965299"/>
                  <a:pt x="3173349" y="1965299"/>
                  <a:pt x="3172682" y="1965299"/>
                </a:cubicBezTo>
                <a:cubicBezTo>
                  <a:pt x="3172301" y="1965489"/>
                  <a:pt x="3172016" y="1965775"/>
                  <a:pt x="3171730" y="1966061"/>
                </a:cubicBezTo>
                <a:cubicBezTo>
                  <a:pt x="3173158" y="1966632"/>
                  <a:pt x="3173921" y="1966727"/>
                  <a:pt x="3174968" y="1966442"/>
                </a:cubicBezTo>
                <a:lnTo>
                  <a:pt x="3174873" y="1966346"/>
                </a:lnTo>
                <a:cubicBezTo>
                  <a:pt x="3174778" y="1965965"/>
                  <a:pt x="3174683" y="1965584"/>
                  <a:pt x="3174587" y="1965203"/>
                </a:cubicBezTo>
                <a:close/>
                <a:moveTo>
                  <a:pt x="3090005" y="1963775"/>
                </a:moveTo>
                <a:cubicBezTo>
                  <a:pt x="3089815" y="1963775"/>
                  <a:pt x="3089529" y="1963965"/>
                  <a:pt x="3089243" y="1963965"/>
                </a:cubicBezTo>
                <a:cubicBezTo>
                  <a:pt x="3089529" y="1964156"/>
                  <a:pt x="3089720" y="1964441"/>
                  <a:pt x="3090005" y="1964632"/>
                </a:cubicBezTo>
                <a:cubicBezTo>
                  <a:pt x="3090101" y="1964632"/>
                  <a:pt x="3090387" y="1964346"/>
                  <a:pt x="3090577" y="1964156"/>
                </a:cubicBezTo>
                <a:cubicBezTo>
                  <a:pt x="3090387" y="1964060"/>
                  <a:pt x="3090005" y="1963775"/>
                  <a:pt x="3090005" y="1963775"/>
                </a:cubicBezTo>
                <a:close/>
                <a:moveTo>
                  <a:pt x="3209735" y="1960822"/>
                </a:moveTo>
                <a:lnTo>
                  <a:pt x="3209163" y="1961298"/>
                </a:lnTo>
                <a:lnTo>
                  <a:pt x="3209163" y="1961393"/>
                </a:lnTo>
                <a:lnTo>
                  <a:pt x="3209925" y="1961393"/>
                </a:lnTo>
                <a:close/>
                <a:moveTo>
                  <a:pt x="3276124" y="1960155"/>
                </a:moveTo>
                <a:cubicBezTo>
                  <a:pt x="3276124" y="1960250"/>
                  <a:pt x="3276124" y="1960631"/>
                  <a:pt x="3276124" y="1960631"/>
                </a:cubicBezTo>
                <a:cubicBezTo>
                  <a:pt x="3276219" y="1960631"/>
                  <a:pt x="3276505" y="1960631"/>
                  <a:pt x="3276695" y="1960631"/>
                </a:cubicBezTo>
                <a:cubicBezTo>
                  <a:pt x="3276695" y="1960536"/>
                  <a:pt x="3276695" y="1960155"/>
                  <a:pt x="3276695" y="1960155"/>
                </a:cubicBezTo>
                <a:cubicBezTo>
                  <a:pt x="3276505" y="1960155"/>
                  <a:pt x="3276314" y="1960155"/>
                  <a:pt x="3276124" y="1960155"/>
                </a:cubicBezTo>
                <a:close/>
                <a:moveTo>
                  <a:pt x="3105626" y="1960060"/>
                </a:moveTo>
                <a:lnTo>
                  <a:pt x="3105612" y="1960100"/>
                </a:lnTo>
                <a:lnTo>
                  <a:pt x="3098387" y="1961489"/>
                </a:lnTo>
                <a:cubicBezTo>
                  <a:pt x="3098387" y="1961774"/>
                  <a:pt x="3098387" y="1961965"/>
                  <a:pt x="3098387" y="1962155"/>
                </a:cubicBezTo>
                <a:cubicBezTo>
                  <a:pt x="3100578" y="1962060"/>
                  <a:pt x="3102769" y="1962060"/>
                  <a:pt x="3104960" y="1961870"/>
                </a:cubicBezTo>
                <a:lnTo>
                  <a:pt x="3105612" y="1960100"/>
                </a:lnTo>
                <a:lnTo>
                  <a:pt x="3105817" y="1960060"/>
                </a:lnTo>
                <a:close/>
                <a:moveTo>
                  <a:pt x="3268790" y="1959393"/>
                </a:moveTo>
                <a:cubicBezTo>
                  <a:pt x="3268790" y="1959393"/>
                  <a:pt x="3268599" y="1959965"/>
                  <a:pt x="3268599" y="1959965"/>
                </a:cubicBezTo>
                <a:lnTo>
                  <a:pt x="3269075" y="1959965"/>
                </a:lnTo>
                <a:close/>
                <a:moveTo>
                  <a:pt x="3069812" y="1959107"/>
                </a:moveTo>
                <a:cubicBezTo>
                  <a:pt x="3067812" y="1960155"/>
                  <a:pt x="3065812" y="1961012"/>
                  <a:pt x="3063716" y="1961774"/>
                </a:cubicBezTo>
                <a:cubicBezTo>
                  <a:pt x="3064097" y="1962060"/>
                  <a:pt x="3064383" y="1962251"/>
                  <a:pt x="3064764" y="1962536"/>
                </a:cubicBezTo>
                <a:cubicBezTo>
                  <a:pt x="3067717" y="1964918"/>
                  <a:pt x="3069431" y="1963775"/>
                  <a:pt x="3071717" y="1959774"/>
                </a:cubicBezTo>
                <a:lnTo>
                  <a:pt x="3071622" y="1959679"/>
                </a:lnTo>
                <a:cubicBezTo>
                  <a:pt x="3071051" y="1959488"/>
                  <a:pt x="3070384" y="1959393"/>
                  <a:pt x="3069812" y="1959107"/>
                </a:cubicBezTo>
                <a:close/>
                <a:moveTo>
                  <a:pt x="3076385" y="1956821"/>
                </a:moveTo>
                <a:cubicBezTo>
                  <a:pt x="3076194" y="1956917"/>
                  <a:pt x="3076004" y="1957012"/>
                  <a:pt x="3075813" y="1957107"/>
                </a:cubicBezTo>
                <a:cubicBezTo>
                  <a:pt x="3076004" y="1957202"/>
                  <a:pt x="3076575" y="1957298"/>
                  <a:pt x="3076575" y="1957298"/>
                </a:cubicBezTo>
                <a:lnTo>
                  <a:pt x="3076670" y="1957298"/>
                </a:lnTo>
                <a:cubicBezTo>
                  <a:pt x="3076575" y="1957107"/>
                  <a:pt x="3076385" y="1957012"/>
                  <a:pt x="3076385" y="1956821"/>
                </a:cubicBezTo>
                <a:close/>
                <a:moveTo>
                  <a:pt x="3260598" y="1956631"/>
                </a:moveTo>
                <a:cubicBezTo>
                  <a:pt x="3258788" y="1957012"/>
                  <a:pt x="3256979" y="1957393"/>
                  <a:pt x="3255169" y="1957774"/>
                </a:cubicBezTo>
                <a:cubicBezTo>
                  <a:pt x="3256883" y="1957774"/>
                  <a:pt x="3258598" y="1957774"/>
                  <a:pt x="3260312" y="1957774"/>
                </a:cubicBezTo>
                <a:lnTo>
                  <a:pt x="3260312" y="1957869"/>
                </a:lnTo>
                <a:cubicBezTo>
                  <a:pt x="3260693" y="1957869"/>
                  <a:pt x="3260979" y="1957202"/>
                  <a:pt x="3261265" y="1956917"/>
                </a:cubicBezTo>
                <a:cubicBezTo>
                  <a:pt x="3261074" y="1956821"/>
                  <a:pt x="3260789" y="1956726"/>
                  <a:pt x="3260598" y="1956631"/>
                </a:cubicBezTo>
                <a:close/>
                <a:moveTo>
                  <a:pt x="3084481" y="1954535"/>
                </a:moveTo>
                <a:cubicBezTo>
                  <a:pt x="3083909" y="1954726"/>
                  <a:pt x="3083433" y="1954821"/>
                  <a:pt x="3082862" y="1954916"/>
                </a:cubicBezTo>
                <a:cubicBezTo>
                  <a:pt x="3082100" y="1955393"/>
                  <a:pt x="3081719" y="1956250"/>
                  <a:pt x="3081814" y="1957583"/>
                </a:cubicBezTo>
                <a:lnTo>
                  <a:pt x="3080557" y="1959469"/>
                </a:lnTo>
                <a:lnTo>
                  <a:pt x="3080480" y="1959488"/>
                </a:lnTo>
                <a:lnTo>
                  <a:pt x="3080480" y="1959584"/>
                </a:lnTo>
                <a:lnTo>
                  <a:pt x="3080557" y="1959469"/>
                </a:lnTo>
                <a:lnTo>
                  <a:pt x="3090387" y="1957012"/>
                </a:lnTo>
                <a:cubicBezTo>
                  <a:pt x="3090387" y="1956440"/>
                  <a:pt x="3090387" y="1955869"/>
                  <a:pt x="3090387" y="1955297"/>
                </a:cubicBezTo>
                <a:cubicBezTo>
                  <a:pt x="3088481" y="1955012"/>
                  <a:pt x="3086672" y="1954631"/>
                  <a:pt x="3084766" y="1954535"/>
                </a:cubicBezTo>
                <a:cubicBezTo>
                  <a:pt x="3084671" y="1954535"/>
                  <a:pt x="3084481" y="1954535"/>
                  <a:pt x="3084481" y="1954535"/>
                </a:cubicBezTo>
                <a:close/>
                <a:moveTo>
                  <a:pt x="3103114" y="1953166"/>
                </a:moveTo>
                <a:cubicBezTo>
                  <a:pt x="3101817" y="1953821"/>
                  <a:pt x="3100674" y="1954774"/>
                  <a:pt x="3099340" y="1954916"/>
                </a:cubicBezTo>
                <a:lnTo>
                  <a:pt x="3102411" y="1955288"/>
                </a:lnTo>
                <a:lnTo>
                  <a:pt x="3102388" y="1955297"/>
                </a:lnTo>
                <a:lnTo>
                  <a:pt x="3102483" y="1955297"/>
                </a:lnTo>
                <a:lnTo>
                  <a:pt x="3102411" y="1955288"/>
                </a:lnTo>
                <a:lnTo>
                  <a:pt x="3107817" y="1953202"/>
                </a:lnTo>
                <a:cubicBezTo>
                  <a:pt x="3105865" y="1952154"/>
                  <a:pt x="3104412" y="1952511"/>
                  <a:pt x="3103114" y="1953166"/>
                </a:cubicBezTo>
                <a:close/>
                <a:moveTo>
                  <a:pt x="3150870" y="1952154"/>
                </a:moveTo>
                <a:lnTo>
                  <a:pt x="3150870" y="1952249"/>
                </a:lnTo>
                <a:cubicBezTo>
                  <a:pt x="3151061" y="1952535"/>
                  <a:pt x="3151061" y="1953202"/>
                  <a:pt x="3151251" y="1953202"/>
                </a:cubicBezTo>
                <a:cubicBezTo>
                  <a:pt x="3151346" y="1953202"/>
                  <a:pt x="3151537" y="1953202"/>
                  <a:pt x="3151537" y="1953202"/>
                </a:cubicBezTo>
                <a:cubicBezTo>
                  <a:pt x="3151823" y="1952726"/>
                  <a:pt x="3152108" y="1952345"/>
                  <a:pt x="3152489" y="1952154"/>
                </a:cubicBezTo>
                <a:cubicBezTo>
                  <a:pt x="3151918" y="1952154"/>
                  <a:pt x="3151441" y="1952154"/>
                  <a:pt x="3150870" y="1952154"/>
                </a:cubicBezTo>
                <a:close/>
                <a:moveTo>
                  <a:pt x="3190685" y="1951392"/>
                </a:moveTo>
                <a:cubicBezTo>
                  <a:pt x="3189541" y="1952535"/>
                  <a:pt x="3188399" y="1953583"/>
                  <a:pt x="3187160" y="1954916"/>
                </a:cubicBezTo>
                <a:cubicBezTo>
                  <a:pt x="3188018" y="1954821"/>
                  <a:pt x="3188780" y="1954726"/>
                  <a:pt x="3189637" y="1954631"/>
                </a:cubicBezTo>
                <a:cubicBezTo>
                  <a:pt x="3188684" y="1954916"/>
                  <a:pt x="3187637" y="1955202"/>
                  <a:pt x="3186684" y="1955488"/>
                </a:cubicBezTo>
                <a:cubicBezTo>
                  <a:pt x="3185922" y="1956250"/>
                  <a:pt x="3185160" y="1957012"/>
                  <a:pt x="3184303" y="1957869"/>
                </a:cubicBezTo>
                <a:cubicBezTo>
                  <a:pt x="3186398" y="1958060"/>
                  <a:pt x="3188208" y="1958155"/>
                  <a:pt x="3189923" y="1958155"/>
                </a:cubicBezTo>
                <a:cubicBezTo>
                  <a:pt x="3190018" y="1958155"/>
                  <a:pt x="3190113" y="1958155"/>
                  <a:pt x="3190113" y="1958155"/>
                </a:cubicBezTo>
                <a:cubicBezTo>
                  <a:pt x="3190494" y="1958060"/>
                  <a:pt x="3190875" y="1958155"/>
                  <a:pt x="3191256" y="1958155"/>
                </a:cubicBezTo>
                <a:cubicBezTo>
                  <a:pt x="3192685" y="1958155"/>
                  <a:pt x="3194114" y="1958155"/>
                  <a:pt x="3195447" y="1958155"/>
                </a:cubicBezTo>
                <a:cubicBezTo>
                  <a:pt x="3198971" y="1958060"/>
                  <a:pt x="3202496" y="1957964"/>
                  <a:pt x="3206020" y="1957964"/>
                </a:cubicBezTo>
                <a:cubicBezTo>
                  <a:pt x="3207639" y="1957202"/>
                  <a:pt x="3209354" y="1956917"/>
                  <a:pt x="3211354" y="1957488"/>
                </a:cubicBezTo>
                <a:lnTo>
                  <a:pt x="3211449" y="1957583"/>
                </a:lnTo>
                <a:lnTo>
                  <a:pt x="3211614" y="1957609"/>
                </a:lnTo>
                <a:lnTo>
                  <a:pt x="3211354" y="1957869"/>
                </a:lnTo>
                <a:cubicBezTo>
                  <a:pt x="3212021" y="1957869"/>
                  <a:pt x="3212592" y="1957869"/>
                  <a:pt x="3213259" y="1957869"/>
                </a:cubicBezTo>
                <a:lnTo>
                  <a:pt x="3211614" y="1957609"/>
                </a:lnTo>
                <a:lnTo>
                  <a:pt x="3211640" y="1957583"/>
                </a:lnTo>
                <a:cubicBezTo>
                  <a:pt x="3211640" y="1957583"/>
                  <a:pt x="3211545" y="1957583"/>
                  <a:pt x="3211449" y="1957583"/>
                </a:cubicBezTo>
                <a:cubicBezTo>
                  <a:pt x="3214592" y="1956345"/>
                  <a:pt x="3217831" y="1955202"/>
                  <a:pt x="3220974" y="1954059"/>
                </a:cubicBezTo>
                <a:cubicBezTo>
                  <a:pt x="3218307" y="1954059"/>
                  <a:pt x="3215640" y="1954440"/>
                  <a:pt x="3213068" y="1955393"/>
                </a:cubicBezTo>
                <a:cubicBezTo>
                  <a:pt x="3212783" y="1955488"/>
                  <a:pt x="3212497" y="1955393"/>
                  <a:pt x="3212211" y="1955297"/>
                </a:cubicBezTo>
                <a:cubicBezTo>
                  <a:pt x="3205353" y="1952249"/>
                  <a:pt x="3197733" y="1953297"/>
                  <a:pt x="3190685" y="1951392"/>
                </a:cubicBezTo>
                <a:close/>
                <a:moveTo>
                  <a:pt x="3256979" y="1950440"/>
                </a:moveTo>
                <a:cubicBezTo>
                  <a:pt x="3252597" y="1951202"/>
                  <a:pt x="3248311" y="1952059"/>
                  <a:pt x="3244025" y="1952916"/>
                </a:cubicBezTo>
                <a:cubicBezTo>
                  <a:pt x="3244215" y="1952916"/>
                  <a:pt x="3244406" y="1953107"/>
                  <a:pt x="3244596" y="1953107"/>
                </a:cubicBezTo>
                <a:cubicBezTo>
                  <a:pt x="3241834" y="1954250"/>
                  <a:pt x="3239548" y="1954440"/>
                  <a:pt x="3237357" y="1954154"/>
                </a:cubicBezTo>
                <a:cubicBezTo>
                  <a:pt x="3236786" y="1954250"/>
                  <a:pt x="3236309" y="1954345"/>
                  <a:pt x="3235738" y="1954440"/>
                </a:cubicBezTo>
                <a:cubicBezTo>
                  <a:pt x="3235262" y="1954535"/>
                  <a:pt x="3234881" y="1955202"/>
                  <a:pt x="3233547" y="1956440"/>
                </a:cubicBezTo>
                <a:lnTo>
                  <a:pt x="3233547" y="1956631"/>
                </a:lnTo>
                <a:cubicBezTo>
                  <a:pt x="3244215" y="1954535"/>
                  <a:pt x="3253835" y="1952726"/>
                  <a:pt x="3263456" y="1950916"/>
                </a:cubicBezTo>
                <a:cubicBezTo>
                  <a:pt x="3261360" y="1950535"/>
                  <a:pt x="3259170" y="1950535"/>
                  <a:pt x="3256979" y="1950440"/>
                </a:cubicBezTo>
                <a:close/>
                <a:moveTo>
                  <a:pt x="2995137" y="1949106"/>
                </a:moveTo>
                <a:cubicBezTo>
                  <a:pt x="2994279" y="1949392"/>
                  <a:pt x="2993327" y="1949678"/>
                  <a:pt x="2992470" y="1949963"/>
                </a:cubicBezTo>
                <a:cubicBezTo>
                  <a:pt x="2993327" y="1949678"/>
                  <a:pt x="2994279" y="1949392"/>
                  <a:pt x="2995137" y="1949201"/>
                </a:cubicBezTo>
                <a:close/>
                <a:moveTo>
                  <a:pt x="3198495" y="1947011"/>
                </a:moveTo>
                <a:cubicBezTo>
                  <a:pt x="3195923" y="1947106"/>
                  <a:pt x="3193447" y="1947201"/>
                  <a:pt x="3190970" y="1947296"/>
                </a:cubicBezTo>
                <a:cubicBezTo>
                  <a:pt x="3187732" y="1948154"/>
                  <a:pt x="3184493" y="1948439"/>
                  <a:pt x="3181255" y="1947677"/>
                </a:cubicBezTo>
                <a:cubicBezTo>
                  <a:pt x="3179636" y="1947773"/>
                  <a:pt x="3178112" y="1947868"/>
                  <a:pt x="3176492" y="1947868"/>
                </a:cubicBezTo>
                <a:cubicBezTo>
                  <a:pt x="3174111" y="1948916"/>
                  <a:pt x="3171254" y="1949011"/>
                  <a:pt x="3168587" y="1949392"/>
                </a:cubicBezTo>
                <a:cubicBezTo>
                  <a:pt x="3171254" y="1950821"/>
                  <a:pt x="3174683" y="1949106"/>
                  <a:pt x="3177826" y="1951202"/>
                </a:cubicBezTo>
                <a:cubicBezTo>
                  <a:pt x="3176873" y="1951868"/>
                  <a:pt x="3176302" y="1952726"/>
                  <a:pt x="3175635" y="1952726"/>
                </a:cubicBezTo>
                <a:cubicBezTo>
                  <a:pt x="3170491" y="1953107"/>
                  <a:pt x="3165253" y="1953488"/>
                  <a:pt x="3160109" y="1953773"/>
                </a:cubicBezTo>
                <a:cubicBezTo>
                  <a:pt x="3156966" y="1954726"/>
                  <a:pt x="3153823" y="1955774"/>
                  <a:pt x="3150680" y="1956536"/>
                </a:cubicBezTo>
                <a:cubicBezTo>
                  <a:pt x="3146584" y="1957583"/>
                  <a:pt x="3142298" y="1958060"/>
                  <a:pt x="3138297" y="1959298"/>
                </a:cubicBezTo>
                <a:cubicBezTo>
                  <a:pt x="3134201" y="1960536"/>
                  <a:pt x="3130391" y="1961965"/>
                  <a:pt x="3125915" y="1961965"/>
                </a:cubicBezTo>
                <a:cubicBezTo>
                  <a:pt x="3122200" y="1961965"/>
                  <a:pt x="3118390" y="1963870"/>
                  <a:pt x="3114770" y="1965299"/>
                </a:cubicBezTo>
                <a:cubicBezTo>
                  <a:pt x="3111341" y="1966727"/>
                  <a:pt x="3107912" y="1967680"/>
                  <a:pt x="3104198" y="1968347"/>
                </a:cubicBezTo>
                <a:cubicBezTo>
                  <a:pt x="3099530" y="1969109"/>
                  <a:pt x="3094958" y="1969871"/>
                  <a:pt x="3090387" y="1971014"/>
                </a:cubicBezTo>
                <a:cubicBezTo>
                  <a:pt x="3090005" y="1971395"/>
                  <a:pt x="3089624" y="1971776"/>
                  <a:pt x="3089243" y="1972157"/>
                </a:cubicBezTo>
                <a:cubicBezTo>
                  <a:pt x="3088958" y="1971871"/>
                  <a:pt x="3088767" y="1971680"/>
                  <a:pt x="3088577" y="1971490"/>
                </a:cubicBezTo>
                <a:cubicBezTo>
                  <a:pt x="3086291" y="1972157"/>
                  <a:pt x="3084005" y="1972823"/>
                  <a:pt x="3081814" y="1973681"/>
                </a:cubicBezTo>
                <a:cubicBezTo>
                  <a:pt x="3078766" y="1974919"/>
                  <a:pt x="3075146" y="1974728"/>
                  <a:pt x="3071717" y="1974919"/>
                </a:cubicBezTo>
                <a:cubicBezTo>
                  <a:pt x="3070860" y="1974919"/>
                  <a:pt x="3069908" y="1973871"/>
                  <a:pt x="3069050" y="1973204"/>
                </a:cubicBezTo>
                <a:cubicBezTo>
                  <a:pt x="3071051" y="1971585"/>
                  <a:pt x="3073241" y="1970728"/>
                  <a:pt x="3075908" y="1970537"/>
                </a:cubicBezTo>
                <a:cubicBezTo>
                  <a:pt x="3077718" y="1970442"/>
                  <a:pt x="3079528" y="1969299"/>
                  <a:pt x="3081147" y="1968251"/>
                </a:cubicBezTo>
                <a:cubicBezTo>
                  <a:pt x="3081814" y="1967870"/>
                  <a:pt x="3081814" y="1966346"/>
                  <a:pt x="3082290" y="1964537"/>
                </a:cubicBezTo>
                <a:cubicBezTo>
                  <a:pt x="3078004" y="1965584"/>
                  <a:pt x="3074289" y="1965965"/>
                  <a:pt x="3071051" y="1967489"/>
                </a:cubicBezTo>
                <a:cubicBezTo>
                  <a:pt x="3066288" y="1969775"/>
                  <a:pt x="3061526" y="1971204"/>
                  <a:pt x="3056287" y="1970633"/>
                </a:cubicBezTo>
                <a:cubicBezTo>
                  <a:pt x="3055239" y="1970537"/>
                  <a:pt x="3054096" y="1970728"/>
                  <a:pt x="3052953" y="1970918"/>
                </a:cubicBezTo>
                <a:cubicBezTo>
                  <a:pt x="3050572" y="1971299"/>
                  <a:pt x="3050191" y="1972728"/>
                  <a:pt x="3051620" y="1976252"/>
                </a:cubicBezTo>
                <a:cubicBezTo>
                  <a:pt x="3046476" y="1977967"/>
                  <a:pt x="3041428" y="1979586"/>
                  <a:pt x="3034760" y="1981682"/>
                </a:cubicBezTo>
                <a:cubicBezTo>
                  <a:pt x="3036761" y="1981396"/>
                  <a:pt x="3037237" y="1981301"/>
                  <a:pt x="3037618" y="1981301"/>
                </a:cubicBezTo>
                <a:cubicBezTo>
                  <a:pt x="3038761" y="1981301"/>
                  <a:pt x="3039904" y="1981110"/>
                  <a:pt x="3040952" y="1981396"/>
                </a:cubicBezTo>
                <a:cubicBezTo>
                  <a:pt x="3041142" y="1981491"/>
                  <a:pt x="3041333" y="1981586"/>
                  <a:pt x="3041523" y="1981682"/>
                </a:cubicBezTo>
                <a:cubicBezTo>
                  <a:pt x="3042380" y="1981777"/>
                  <a:pt x="3043428" y="1982158"/>
                  <a:pt x="3045238" y="1982825"/>
                </a:cubicBezTo>
                <a:cubicBezTo>
                  <a:pt x="3043809" y="1983777"/>
                  <a:pt x="3042571" y="1984634"/>
                  <a:pt x="3041333" y="1985301"/>
                </a:cubicBezTo>
                <a:cubicBezTo>
                  <a:pt x="3041237" y="1985396"/>
                  <a:pt x="3041047" y="1985587"/>
                  <a:pt x="3040856" y="1985587"/>
                </a:cubicBezTo>
                <a:cubicBezTo>
                  <a:pt x="3037523" y="1987492"/>
                  <a:pt x="3034665" y="1988444"/>
                  <a:pt x="3031617" y="1989016"/>
                </a:cubicBezTo>
                <a:cubicBezTo>
                  <a:pt x="3027521" y="1989778"/>
                  <a:pt x="3023521" y="1990445"/>
                  <a:pt x="3019520" y="1991207"/>
                </a:cubicBezTo>
                <a:cubicBezTo>
                  <a:pt x="3016853" y="1994064"/>
                  <a:pt x="3013424" y="1994921"/>
                  <a:pt x="3010186" y="1996064"/>
                </a:cubicBezTo>
                <a:cubicBezTo>
                  <a:pt x="3004852" y="1997969"/>
                  <a:pt x="2999232" y="1999112"/>
                  <a:pt x="2993803" y="2000732"/>
                </a:cubicBezTo>
                <a:cubicBezTo>
                  <a:pt x="2993708" y="2000732"/>
                  <a:pt x="2993708" y="2000732"/>
                  <a:pt x="2993708" y="2000732"/>
                </a:cubicBezTo>
                <a:cubicBezTo>
                  <a:pt x="2993898" y="2000922"/>
                  <a:pt x="2994184" y="2001589"/>
                  <a:pt x="2994565" y="2002256"/>
                </a:cubicBezTo>
                <a:cubicBezTo>
                  <a:pt x="2993517" y="2002541"/>
                  <a:pt x="2992565" y="2002922"/>
                  <a:pt x="2991612" y="2003018"/>
                </a:cubicBezTo>
                <a:cubicBezTo>
                  <a:pt x="2991326" y="2003113"/>
                  <a:pt x="2991041" y="2002256"/>
                  <a:pt x="2990755" y="2001779"/>
                </a:cubicBezTo>
                <a:cubicBezTo>
                  <a:pt x="2991136" y="2001589"/>
                  <a:pt x="2991517" y="2001398"/>
                  <a:pt x="2991898" y="2001208"/>
                </a:cubicBezTo>
                <a:cubicBezTo>
                  <a:pt x="2983802" y="2003684"/>
                  <a:pt x="2975705" y="2006256"/>
                  <a:pt x="2967609" y="2008733"/>
                </a:cubicBezTo>
                <a:cubicBezTo>
                  <a:pt x="2964085" y="2009780"/>
                  <a:pt x="2960465" y="2010733"/>
                  <a:pt x="2956846" y="2011495"/>
                </a:cubicBezTo>
                <a:cubicBezTo>
                  <a:pt x="2955798" y="2011685"/>
                  <a:pt x="2954655" y="2011781"/>
                  <a:pt x="2953607" y="2012066"/>
                </a:cubicBezTo>
                <a:cubicBezTo>
                  <a:pt x="2954083" y="2012352"/>
                  <a:pt x="2954370" y="2012638"/>
                  <a:pt x="2954655" y="2012638"/>
                </a:cubicBezTo>
                <a:cubicBezTo>
                  <a:pt x="2966752" y="2010638"/>
                  <a:pt x="2978849" y="2008733"/>
                  <a:pt x="2990850" y="2006447"/>
                </a:cubicBezTo>
                <a:cubicBezTo>
                  <a:pt x="2997708" y="2005113"/>
                  <a:pt x="3004471" y="2003589"/>
                  <a:pt x="3011520" y="2003780"/>
                </a:cubicBezTo>
                <a:cubicBezTo>
                  <a:pt x="3011615" y="2003589"/>
                  <a:pt x="3011710" y="2003494"/>
                  <a:pt x="3011710" y="2003399"/>
                </a:cubicBezTo>
                <a:cubicBezTo>
                  <a:pt x="3011710" y="2003494"/>
                  <a:pt x="3011710" y="2003684"/>
                  <a:pt x="3011710" y="2003780"/>
                </a:cubicBezTo>
                <a:cubicBezTo>
                  <a:pt x="3011996" y="2003780"/>
                  <a:pt x="3012281" y="2003780"/>
                  <a:pt x="3012567" y="2003780"/>
                </a:cubicBezTo>
                <a:cubicBezTo>
                  <a:pt x="3013615" y="2003780"/>
                  <a:pt x="3014853" y="2003494"/>
                  <a:pt x="3015806" y="2003018"/>
                </a:cubicBezTo>
                <a:cubicBezTo>
                  <a:pt x="3016758" y="2002541"/>
                  <a:pt x="3017806" y="2002160"/>
                  <a:pt x="3018854" y="2001779"/>
                </a:cubicBezTo>
                <a:cubicBezTo>
                  <a:pt x="3017711" y="2000351"/>
                  <a:pt x="3018473" y="1999398"/>
                  <a:pt x="3019330" y="1999017"/>
                </a:cubicBezTo>
                <a:cubicBezTo>
                  <a:pt x="3021045" y="1998350"/>
                  <a:pt x="3022854" y="1998160"/>
                  <a:pt x="3024569" y="1997684"/>
                </a:cubicBezTo>
                <a:cubicBezTo>
                  <a:pt x="3024664" y="1998065"/>
                  <a:pt x="3024854" y="1998350"/>
                  <a:pt x="3024950" y="1998731"/>
                </a:cubicBezTo>
                <a:cubicBezTo>
                  <a:pt x="3023426" y="1999589"/>
                  <a:pt x="3021806" y="2000541"/>
                  <a:pt x="3020282" y="2001398"/>
                </a:cubicBezTo>
                <a:cubicBezTo>
                  <a:pt x="3025712" y="1999684"/>
                  <a:pt x="3031331" y="1998922"/>
                  <a:pt x="3037046" y="1998255"/>
                </a:cubicBezTo>
                <a:cubicBezTo>
                  <a:pt x="3039523" y="1997969"/>
                  <a:pt x="3042762" y="1997207"/>
                  <a:pt x="3043904" y="1995493"/>
                </a:cubicBezTo>
                <a:cubicBezTo>
                  <a:pt x="3045524" y="1993207"/>
                  <a:pt x="3047238" y="1992159"/>
                  <a:pt x="3049620" y="1991016"/>
                </a:cubicBezTo>
                <a:cubicBezTo>
                  <a:pt x="3052191" y="1989778"/>
                  <a:pt x="3054382" y="1988540"/>
                  <a:pt x="3057335" y="1989016"/>
                </a:cubicBezTo>
                <a:cubicBezTo>
                  <a:pt x="3058573" y="1989206"/>
                  <a:pt x="3060287" y="1988730"/>
                  <a:pt x="3061335" y="1987968"/>
                </a:cubicBezTo>
                <a:cubicBezTo>
                  <a:pt x="3064478" y="1985587"/>
                  <a:pt x="3068193" y="1985587"/>
                  <a:pt x="3071813" y="1984920"/>
                </a:cubicBezTo>
                <a:cubicBezTo>
                  <a:pt x="3076575" y="1983968"/>
                  <a:pt x="3081242" y="1982634"/>
                  <a:pt x="3086100" y="1981396"/>
                </a:cubicBezTo>
                <a:cubicBezTo>
                  <a:pt x="3079433" y="1980824"/>
                  <a:pt x="3073051" y="1982729"/>
                  <a:pt x="3066669" y="1983682"/>
                </a:cubicBezTo>
                <a:cubicBezTo>
                  <a:pt x="3061716" y="1984349"/>
                  <a:pt x="3061621" y="1984444"/>
                  <a:pt x="3055620" y="1981491"/>
                </a:cubicBezTo>
                <a:cubicBezTo>
                  <a:pt x="3054191" y="1981872"/>
                  <a:pt x="3052667" y="1982253"/>
                  <a:pt x="3051048" y="1982253"/>
                </a:cubicBezTo>
                <a:cubicBezTo>
                  <a:pt x="3049715" y="1982253"/>
                  <a:pt x="3048476" y="1981872"/>
                  <a:pt x="3046476" y="1981586"/>
                </a:cubicBezTo>
                <a:cubicBezTo>
                  <a:pt x="3047333" y="1980348"/>
                  <a:pt x="3047619" y="1979491"/>
                  <a:pt x="3048191" y="1979205"/>
                </a:cubicBezTo>
                <a:cubicBezTo>
                  <a:pt x="3052096" y="1977205"/>
                  <a:pt x="3057239" y="1977872"/>
                  <a:pt x="3060287" y="1973776"/>
                </a:cubicBezTo>
                <a:cubicBezTo>
                  <a:pt x="3060668" y="1973300"/>
                  <a:pt x="3061907" y="1973490"/>
                  <a:pt x="3062764" y="1973490"/>
                </a:cubicBezTo>
                <a:cubicBezTo>
                  <a:pt x="3064669" y="1973490"/>
                  <a:pt x="3066574" y="1973490"/>
                  <a:pt x="3068574" y="1973490"/>
                </a:cubicBezTo>
                <a:cubicBezTo>
                  <a:pt x="3066383" y="1975490"/>
                  <a:pt x="3064193" y="1977300"/>
                  <a:pt x="3061812" y="1978729"/>
                </a:cubicBezTo>
                <a:cubicBezTo>
                  <a:pt x="3064574" y="1978062"/>
                  <a:pt x="3067241" y="1977491"/>
                  <a:pt x="3069908" y="1976919"/>
                </a:cubicBezTo>
                <a:cubicBezTo>
                  <a:pt x="3070670" y="1976729"/>
                  <a:pt x="3071813" y="1976729"/>
                  <a:pt x="3072384" y="1977205"/>
                </a:cubicBezTo>
                <a:cubicBezTo>
                  <a:pt x="3076004" y="1979777"/>
                  <a:pt x="3079433" y="1978538"/>
                  <a:pt x="3082766" y="1976729"/>
                </a:cubicBezTo>
                <a:cubicBezTo>
                  <a:pt x="3086957" y="1974443"/>
                  <a:pt x="3091625" y="1974824"/>
                  <a:pt x="3096101" y="1974347"/>
                </a:cubicBezTo>
                <a:cubicBezTo>
                  <a:pt x="3098102" y="1974157"/>
                  <a:pt x="3100102" y="1974443"/>
                  <a:pt x="3102007" y="1973966"/>
                </a:cubicBezTo>
                <a:cubicBezTo>
                  <a:pt x="3109437" y="1972061"/>
                  <a:pt x="3116771" y="1969871"/>
                  <a:pt x="3124105" y="1971109"/>
                </a:cubicBezTo>
                <a:lnTo>
                  <a:pt x="3124010" y="1971014"/>
                </a:lnTo>
                <a:cubicBezTo>
                  <a:pt x="3126105" y="1969109"/>
                  <a:pt x="3124105" y="1968156"/>
                  <a:pt x="3123914" y="1966918"/>
                </a:cubicBezTo>
                <a:cubicBezTo>
                  <a:pt x="3124295" y="1966632"/>
                  <a:pt x="3124676" y="1966061"/>
                  <a:pt x="3125057" y="1966061"/>
                </a:cubicBezTo>
                <a:cubicBezTo>
                  <a:pt x="3132868" y="1966156"/>
                  <a:pt x="3140297" y="1965394"/>
                  <a:pt x="3147537" y="1961965"/>
                </a:cubicBezTo>
                <a:cubicBezTo>
                  <a:pt x="3150775" y="1960441"/>
                  <a:pt x="3154680" y="1960155"/>
                  <a:pt x="3158300" y="1959774"/>
                </a:cubicBezTo>
                <a:cubicBezTo>
                  <a:pt x="3165348" y="1959012"/>
                  <a:pt x="3172397" y="1958631"/>
                  <a:pt x="3179731" y="1958060"/>
                </a:cubicBezTo>
                <a:cubicBezTo>
                  <a:pt x="3179731" y="1957679"/>
                  <a:pt x="3179826" y="1957393"/>
                  <a:pt x="3179921" y="1957107"/>
                </a:cubicBezTo>
                <a:cubicBezTo>
                  <a:pt x="3173921" y="1958250"/>
                  <a:pt x="3167825" y="1958822"/>
                  <a:pt x="3161633" y="1958155"/>
                </a:cubicBezTo>
                <a:cubicBezTo>
                  <a:pt x="3168206" y="1957298"/>
                  <a:pt x="3174683" y="1956536"/>
                  <a:pt x="3181160" y="1955678"/>
                </a:cubicBezTo>
                <a:cubicBezTo>
                  <a:pt x="3181922" y="1955107"/>
                  <a:pt x="3182874" y="1954631"/>
                  <a:pt x="3183541" y="1953869"/>
                </a:cubicBezTo>
                <a:cubicBezTo>
                  <a:pt x="3183065" y="1953773"/>
                  <a:pt x="3182493" y="1953678"/>
                  <a:pt x="3182017" y="1953678"/>
                </a:cubicBezTo>
                <a:cubicBezTo>
                  <a:pt x="3183065" y="1952630"/>
                  <a:pt x="3183636" y="1951964"/>
                  <a:pt x="3184303" y="1951583"/>
                </a:cubicBezTo>
                <a:cubicBezTo>
                  <a:pt x="3184303" y="1951487"/>
                  <a:pt x="3184303" y="1951297"/>
                  <a:pt x="3184303" y="1951202"/>
                </a:cubicBezTo>
                <a:cubicBezTo>
                  <a:pt x="3184303" y="1950916"/>
                  <a:pt x="3186113" y="1949868"/>
                  <a:pt x="3187160" y="1949868"/>
                </a:cubicBezTo>
                <a:cubicBezTo>
                  <a:pt x="3187922" y="1949678"/>
                  <a:pt x="3188589" y="1949678"/>
                  <a:pt x="3189256" y="1949678"/>
                </a:cubicBezTo>
                <a:cubicBezTo>
                  <a:pt x="3189256" y="1949487"/>
                  <a:pt x="3189446" y="1949392"/>
                  <a:pt x="3189446" y="1949392"/>
                </a:cubicBezTo>
                <a:cubicBezTo>
                  <a:pt x="3189732" y="1949392"/>
                  <a:pt x="3190018" y="1949582"/>
                  <a:pt x="3190304" y="1949582"/>
                </a:cubicBezTo>
                <a:cubicBezTo>
                  <a:pt x="3193161" y="1949392"/>
                  <a:pt x="3196114" y="1949297"/>
                  <a:pt x="3198971" y="1949106"/>
                </a:cubicBezTo>
                <a:cubicBezTo>
                  <a:pt x="3198876" y="1948439"/>
                  <a:pt x="3198686" y="1947773"/>
                  <a:pt x="3198495" y="1947011"/>
                </a:cubicBezTo>
                <a:close/>
                <a:moveTo>
                  <a:pt x="3045143" y="1946915"/>
                </a:moveTo>
                <a:cubicBezTo>
                  <a:pt x="3044762" y="1947011"/>
                  <a:pt x="3044285" y="1947011"/>
                  <a:pt x="3043904" y="1947011"/>
                </a:cubicBezTo>
                <a:cubicBezTo>
                  <a:pt x="3042666" y="1947963"/>
                  <a:pt x="3041428" y="1948725"/>
                  <a:pt x="3040095" y="1949487"/>
                </a:cubicBezTo>
                <a:lnTo>
                  <a:pt x="3039999" y="1949582"/>
                </a:lnTo>
                <a:cubicBezTo>
                  <a:pt x="3041904" y="1949297"/>
                  <a:pt x="3043714" y="1948916"/>
                  <a:pt x="3045524" y="1948630"/>
                </a:cubicBezTo>
                <a:cubicBezTo>
                  <a:pt x="3045428" y="1948058"/>
                  <a:pt x="3045333" y="1947487"/>
                  <a:pt x="3045143" y="1946915"/>
                </a:cubicBezTo>
                <a:close/>
                <a:moveTo>
                  <a:pt x="3245834" y="1946820"/>
                </a:moveTo>
                <a:cubicBezTo>
                  <a:pt x="3245549" y="1947011"/>
                  <a:pt x="3245263" y="1947487"/>
                  <a:pt x="3244977" y="1947773"/>
                </a:cubicBezTo>
                <a:cubicBezTo>
                  <a:pt x="3245263" y="1947773"/>
                  <a:pt x="3245549" y="1947773"/>
                  <a:pt x="3245834" y="1947773"/>
                </a:cubicBezTo>
                <a:lnTo>
                  <a:pt x="3246614" y="1946907"/>
                </a:lnTo>
                <a:lnTo>
                  <a:pt x="3246691" y="1946915"/>
                </a:lnTo>
                <a:lnTo>
                  <a:pt x="3246691" y="1946820"/>
                </a:lnTo>
                <a:lnTo>
                  <a:pt x="3246614" y="1946907"/>
                </a:lnTo>
                <a:close/>
                <a:moveTo>
                  <a:pt x="3004566" y="1946820"/>
                </a:moveTo>
                <a:lnTo>
                  <a:pt x="3004566" y="1946948"/>
                </a:lnTo>
                <a:lnTo>
                  <a:pt x="3004376" y="1947201"/>
                </a:lnTo>
                <a:cubicBezTo>
                  <a:pt x="3004376" y="1947201"/>
                  <a:pt x="3004566" y="1947201"/>
                  <a:pt x="3004566" y="1947201"/>
                </a:cubicBezTo>
                <a:lnTo>
                  <a:pt x="3004566" y="1946948"/>
                </a:lnTo>
                <a:lnTo>
                  <a:pt x="3004662" y="1946820"/>
                </a:lnTo>
                <a:close/>
                <a:moveTo>
                  <a:pt x="3229832" y="1946725"/>
                </a:moveTo>
                <a:cubicBezTo>
                  <a:pt x="3229928" y="1947011"/>
                  <a:pt x="3230023" y="1947582"/>
                  <a:pt x="3230023" y="1947582"/>
                </a:cubicBezTo>
                <a:cubicBezTo>
                  <a:pt x="3230213" y="1947392"/>
                  <a:pt x="3230308" y="1947201"/>
                  <a:pt x="3230499" y="1947011"/>
                </a:cubicBezTo>
                <a:cubicBezTo>
                  <a:pt x="3230308" y="1946915"/>
                  <a:pt x="3230023" y="1946820"/>
                  <a:pt x="3229832" y="1946725"/>
                </a:cubicBezTo>
                <a:close/>
                <a:moveTo>
                  <a:pt x="3014282" y="1946630"/>
                </a:moveTo>
                <a:cubicBezTo>
                  <a:pt x="3011996" y="1947296"/>
                  <a:pt x="3009805" y="1948249"/>
                  <a:pt x="3007709" y="1949582"/>
                </a:cubicBezTo>
                <a:cubicBezTo>
                  <a:pt x="3009043" y="1949392"/>
                  <a:pt x="3010281" y="1949297"/>
                  <a:pt x="3011520" y="1949106"/>
                </a:cubicBezTo>
                <a:cubicBezTo>
                  <a:pt x="3012758" y="1948916"/>
                  <a:pt x="3013996" y="1948725"/>
                  <a:pt x="3015234" y="1948535"/>
                </a:cubicBezTo>
                <a:cubicBezTo>
                  <a:pt x="3015329" y="1948439"/>
                  <a:pt x="3015329" y="1948249"/>
                  <a:pt x="3015329" y="1948249"/>
                </a:cubicBezTo>
                <a:cubicBezTo>
                  <a:pt x="3014853" y="1947773"/>
                  <a:pt x="3014567" y="1947201"/>
                  <a:pt x="3014282" y="1946630"/>
                </a:cubicBezTo>
                <a:close/>
                <a:moveTo>
                  <a:pt x="3034284" y="1943582"/>
                </a:moveTo>
                <a:lnTo>
                  <a:pt x="3034189" y="1943715"/>
                </a:lnTo>
                <a:lnTo>
                  <a:pt x="3033427" y="1943867"/>
                </a:lnTo>
                <a:cubicBezTo>
                  <a:pt x="3033522" y="1943963"/>
                  <a:pt x="3033713" y="1944153"/>
                  <a:pt x="3033808" y="1944248"/>
                </a:cubicBezTo>
                <a:lnTo>
                  <a:pt x="3034189" y="1943715"/>
                </a:lnTo>
                <a:lnTo>
                  <a:pt x="3034379" y="1943677"/>
                </a:lnTo>
                <a:close/>
                <a:moveTo>
                  <a:pt x="3145060" y="1943391"/>
                </a:moveTo>
                <a:cubicBezTo>
                  <a:pt x="3143726" y="1943582"/>
                  <a:pt x="3143441" y="1943582"/>
                  <a:pt x="3143250" y="1943582"/>
                </a:cubicBezTo>
                <a:cubicBezTo>
                  <a:pt x="3143250" y="1943582"/>
                  <a:pt x="3143250" y="1943772"/>
                  <a:pt x="3143250" y="1943867"/>
                </a:cubicBezTo>
                <a:cubicBezTo>
                  <a:pt x="3143536" y="1943772"/>
                  <a:pt x="3143822" y="1943772"/>
                  <a:pt x="3145155" y="1943391"/>
                </a:cubicBezTo>
                <a:close/>
                <a:moveTo>
                  <a:pt x="3011900" y="1943010"/>
                </a:moveTo>
                <a:cubicBezTo>
                  <a:pt x="3010853" y="1944153"/>
                  <a:pt x="3009805" y="1945296"/>
                  <a:pt x="3008662" y="1946630"/>
                </a:cubicBezTo>
                <a:cubicBezTo>
                  <a:pt x="3009138" y="1946534"/>
                  <a:pt x="3009614" y="1946439"/>
                  <a:pt x="3010091" y="1946439"/>
                </a:cubicBezTo>
                <a:cubicBezTo>
                  <a:pt x="3011329" y="1946344"/>
                  <a:pt x="3012662" y="1946058"/>
                  <a:pt x="3013901" y="1945677"/>
                </a:cubicBezTo>
                <a:cubicBezTo>
                  <a:pt x="3013805" y="1945487"/>
                  <a:pt x="3013710" y="1945391"/>
                  <a:pt x="3013710" y="1945201"/>
                </a:cubicBezTo>
                <a:cubicBezTo>
                  <a:pt x="3013424" y="1944439"/>
                  <a:pt x="3012758" y="1943772"/>
                  <a:pt x="3011900" y="1943010"/>
                </a:cubicBezTo>
                <a:close/>
                <a:moveTo>
                  <a:pt x="3241739" y="1941391"/>
                </a:moveTo>
                <a:cubicBezTo>
                  <a:pt x="3239833" y="1943010"/>
                  <a:pt x="3237929" y="1944725"/>
                  <a:pt x="3235643" y="1946725"/>
                </a:cubicBezTo>
                <a:lnTo>
                  <a:pt x="3235738" y="1946725"/>
                </a:lnTo>
                <a:cubicBezTo>
                  <a:pt x="3240977" y="1945487"/>
                  <a:pt x="3246215" y="1944344"/>
                  <a:pt x="3251454" y="1943105"/>
                </a:cubicBezTo>
                <a:cubicBezTo>
                  <a:pt x="3249930" y="1942915"/>
                  <a:pt x="3248406" y="1942534"/>
                  <a:pt x="3246882" y="1942153"/>
                </a:cubicBezTo>
                <a:cubicBezTo>
                  <a:pt x="3245168" y="1941677"/>
                  <a:pt x="3243453" y="1941391"/>
                  <a:pt x="3241739" y="1941391"/>
                </a:cubicBezTo>
                <a:close/>
                <a:moveTo>
                  <a:pt x="3177731" y="1939676"/>
                </a:moveTo>
                <a:lnTo>
                  <a:pt x="3177747" y="1939691"/>
                </a:lnTo>
                <a:lnTo>
                  <a:pt x="3164015" y="1940819"/>
                </a:lnTo>
                <a:cubicBezTo>
                  <a:pt x="3162300" y="1940915"/>
                  <a:pt x="3160681" y="1941296"/>
                  <a:pt x="3157157" y="1941867"/>
                </a:cubicBezTo>
                <a:cubicBezTo>
                  <a:pt x="3163538" y="1942343"/>
                  <a:pt x="3169444" y="1942248"/>
                  <a:pt x="3175064" y="1941867"/>
                </a:cubicBezTo>
                <a:cubicBezTo>
                  <a:pt x="3176207" y="1941581"/>
                  <a:pt x="3177540" y="1941296"/>
                  <a:pt x="3179064" y="1940915"/>
                </a:cubicBezTo>
                <a:lnTo>
                  <a:pt x="3177747" y="1939691"/>
                </a:lnTo>
                <a:lnTo>
                  <a:pt x="3177921" y="1939676"/>
                </a:lnTo>
                <a:close/>
                <a:moveTo>
                  <a:pt x="3057906" y="1939581"/>
                </a:moveTo>
                <a:cubicBezTo>
                  <a:pt x="3054477" y="1939295"/>
                  <a:pt x="3052001" y="1939105"/>
                  <a:pt x="3049620" y="1939676"/>
                </a:cubicBezTo>
                <a:cubicBezTo>
                  <a:pt x="3047333" y="1940248"/>
                  <a:pt x="3045047" y="1940629"/>
                  <a:pt x="3042762" y="1941200"/>
                </a:cubicBezTo>
                <a:cubicBezTo>
                  <a:pt x="3043238" y="1942153"/>
                  <a:pt x="3043714" y="1943105"/>
                  <a:pt x="3044190" y="1944153"/>
                </a:cubicBezTo>
                <a:cubicBezTo>
                  <a:pt x="3044476" y="1944058"/>
                  <a:pt x="3045143" y="1943963"/>
                  <a:pt x="3045143" y="1943963"/>
                </a:cubicBezTo>
                <a:lnTo>
                  <a:pt x="3045143" y="1944058"/>
                </a:lnTo>
                <a:cubicBezTo>
                  <a:pt x="3049238" y="1943391"/>
                  <a:pt x="3053429" y="1942915"/>
                  <a:pt x="3057906" y="1939581"/>
                </a:cubicBezTo>
                <a:close/>
                <a:moveTo>
                  <a:pt x="3194399" y="1939391"/>
                </a:moveTo>
                <a:cubicBezTo>
                  <a:pt x="3194114" y="1939486"/>
                  <a:pt x="3193542" y="1939676"/>
                  <a:pt x="3193542" y="1939676"/>
                </a:cubicBezTo>
                <a:lnTo>
                  <a:pt x="3193447" y="1939772"/>
                </a:lnTo>
                <a:cubicBezTo>
                  <a:pt x="3193733" y="1939867"/>
                  <a:pt x="3193923" y="1939962"/>
                  <a:pt x="3194209" y="1939962"/>
                </a:cubicBezTo>
                <a:cubicBezTo>
                  <a:pt x="3194304" y="1939962"/>
                  <a:pt x="3194399" y="1939962"/>
                  <a:pt x="3194399" y="1939962"/>
                </a:cubicBezTo>
                <a:cubicBezTo>
                  <a:pt x="3194399" y="1939772"/>
                  <a:pt x="3194399" y="1939581"/>
                  <a:pt x="3194399" y="1939391"/>
                </a:cubicBezTo>
                <a:close/>
                <a:moveTo>
                  <a:pt x="3140393" y="1939391"/>
                </a:moveTo>
                <a:lnTo>
                  <a:pt x="3139660" y="1939591"/>
                </a:lnTo>
                <a:lnTo>
                  <a:pt x="3135058" y="1940248"/>
                </a:lnTo>
                <a:cubicBezTo>
                  <a:pt x="3136106" y="1940153"/>
                  <a:pt x="3137249" y="1939962"/>
                  <a:pt x="3138297" y="1939962"/>
                </a:cubicBezTo>
                <a:lnTo>
                  <a:pt x="3139660" y="1939591"/>
                </a:lnTo>
                <a:lnTo>
                  <a:pt x="3140393" y="1939486"/>
                </a:lnTo>
                <a:close/>
                <a:moveTo>
                  <a:pt x="3291554" y="1939295"/>
                </a:moveTo>
                <a:cubicBezTo>
                  <a:pt x="3291269" y="1939295"/>
                  <a:pt x="3290983" y="1939486"/>
                  <a:pt x="3290697" y="1939486"/>
                </a:cubicBezTo>
                <a:cubicBezTo>
                  <a:pt x="3291078" y="1939676"/>
                  <a:pt x="3291364" y="1939962"/>
                  <a:pt x="3291650" y="1939962"/>
                </a:cubicBezTo>
                <a:cubicBezTo>
                  <a:pt x="3291840" y="1939962"/>
                  <a:pt x="3292126" y="1939676"/>
                  <a:pt x="3292316" y="1939581"/>
                </a:cubicBezTo>
                <a:cubicBezTo>
                  <a:pt x="3292126" y="1939486"/>
                  <a:pt x="3291554" y="1939295"/>
                  <a:pt x="3291554" y="1939295"/>
                </a:cubicBezTo>
                <a:close/>
                <a:moveTo>
                  <a:pt x="3188208" y="1939200"/>
                </a:moveTo>
                <a:cubicBezTo>
                  <a:pt x="3187922" y="1939391"/>
                  <a:pt x="3187922" y="1939962"/>
                  <a:pt x="3187732" y="1940248"/>
                </a:cubicBezTo>
                <a:cubicBezTo>
                  <a:pt x="3188018" y="1940248"/>
                  <a:pt x="3188303" y="1940343"/>
                  <a:pt x="3188494" y="1940248"/>
                </a:cubicBezTo>
                <a:cubicBezTo>
                  <a:pt x="3188875" y="1939962"/>
                  <a:pt x="3189732" y="1939391"/>
                  <a:pt x="3189732" y="1939391"/>
                </a:cubicBezTo>
                <a:lnTo>
                  <a:pt x="3189732" y="1939295"/>
                </a:lnTo>
                <a:cubicBezTo>
                  <a:pt x="3189256" y="1939200"/>
                  <a:pt x="3188684" y="1939200"/>
                  <a:pt x="3188208" y="1939200"/>
                </a:cubicBezTo>
                <a:close/>
                <a:moveTo>
                  <a:pt x="3298889" y="1937581"/>
                </a:moveTo>
                <a:lnTo>
                  <a:pt x="3298793" y="1937676"/>
                </a:lnTo>
                <a:lnTo>
                  <a:pt x="3298865" y="1937676"/>
                </a:lnTo>
                <a:lnTo>
                  <a:pt x="3298698" y="1938343"/>
                </a:lnTo>
                <a:cubicBezTo>
                  <a:pt x="3299174" y="1938438"/>
                  <a:pt x="3299651" y="1938438"/>
                  <a:pt x="3300222" y="1938438"/>
                </a:cubicBezTo>
                <a:cubicBezTo>
                  <a:pt x="3300317" y="1938438"/>
                  <a:pt x="3300317" y="1937962"/>
                  <a:pt x="3300317" y="1937676"/>
                </a:cubicBezTo>
                <a:lnTo>
                  <a:pt x="3298865" y="1937676"/>
                </a:lnTo>
                <a:close/>
                <a:moveTo>
                  <a:pt x="3188208" y="1937581"/>
                </a:moveTo>
                <a:cubicBezTo>
                  <a:pt x="3188589" y="1937676"/>
                  <a:pt x="3189161" y="1937962"/>
                  <a:pt x="3189161" y="1937962"/>
                </a:cubicBezTo>
                <a:cubicBezTo>
                  <a:pt x="3189446" y="1937867"/>
                  <a:pt x="3189732" y="1937771"/>
                  <a:pt x="3190018" y="1937771"/>
                </a:cubicBezTo>
                <a:cubicBezTo>
                  <a:pt x="3189541" y="1937486"/>
                  <a:pt x="3188875" y="1937581"/>
                  <a:pt x="3188208" y="1937581"/>
                </a:cubicBezTo>
                <a:close/>
                <a:moveTo>
                  <a:pt x="3280124" y="1936343"/>
                </a:moveTo>
                <a:cubicBezTo>
                  <a:pt x="3280505" y="1936724"/>
                  <a:pt x="3280982" y="1937009"/>
                  <a:pt x="3281363" y="1937390"/>
                </a:cubicBezTo>
                <a:cubicBezTo>
                  <a:pt x="3282791" y="1937200"/>
                  <a:pt x="3284315" y="1937105"/>
                  <a:pt x="3285839" y="1936914"/>
                </a:cubicBezTo>
                <a:lnTo>
                  <a:pt x="3285839" y="1936819"/>
                </a:lnTo>
                <a:cubicBezTo>
                  <a:pt x="3284030" y="1936533"/>
                  <a:pt x="3282125" y="1936343"/>
                  <a:pt x="3280124" y="1936343"/>
                </a:cubicBezTo>
                <a:close/>
                <a:moveTo>
                  <a:pt x="3282125" y="1931961"/>
                </a:moveTo>
                <a:cubicBezTo>
                  <a:pt x="3282220" y="1932056"/>
                  <a:pt x="3282410" y="1932056"/>
                  <a:pt x="3282506" y="1932056"/>
                </a:cubicBezTo>
                <a:cubicBezTo>
                  <a:pt x="3282601" y="1932152"/>
                  <a:pt x="3282791" y="1931961"/>
                  <a:pt x="3282791" y="1931961"/>
                </a:cubicBezTo>
                <a:cubicBezTo>
                  <a:pt x="3282601" y="1931961"/>
                  <a:pt x="3282315" y="1931961"/>
                  <a:pt x="3282125" y="1931961"/>
                </a:cubicBezTo>
                <a:close/>
                <a:moveTo>
                  <a:pt x="3117818" y="1931866"/>
                </a:moveTo>
                <a:cubicBezTo>
                  <a:pt x="3115342" y="1932818"/>
                  <a:pt x="3112675" y="1933104"/>
                  <a:pt x="3110008" y="1933676"/>
                </a:cubicBezTo>
                <a:cubicBezTo>
                  <a:pt x="3113818" y="1934819"/>
                  <a:pt x="3117533" y="1934914"/>
                  <a:pt x="3121438" y="1934057"/>
                </a:cubicBezTo>
                <a:cubicBezTo>
                  <a:pt x="3121819" y="1933961"/>
                  <a:pt x="3122200" y="1933961"/>
                  <a:pt x="3122581" y="1934057"/>
                </a:cubicBezTo>
                <a:cubicBezTo>
                  <a:pt x="3123438" y="1933961"/>
                  <a:pt x="3124295" y="1933771"/>
                  <a:pt x="3125153" y="1933676"/>
                </a:cubicBezTo>
                <a:cubicBezTo>
                  <a:pt x="3126391" y="1933485"/>
                  <a:pt x="3127724" y="1933295"/>
                  <a:pt x="3129058" y="1933104"/>
                </a:cubicBezTo>
                <a:cubicBezTo>
                  <a:pt x="3128582" y="1932914"/>
                  <a:pt x="3128105" y="1932628"/>
                  <a:pt x="3127629" y="1932437"/>
                </a:cubicBezTo>
                <a:cubicBezTo>
                  <a:pt x="3124391" y="1931009"/>
                  <a:pt x="3121247" y="1930628"/>
                  <a:pt x="3117818" y="1931866"/>
                </a:cubicBezTo>
                <a:close/>
                <a:moveTo>
                  <a:pt x="3138869" y="1928723"/>
                </a:moveTo>
                <a:cubicBezTo>
                  <a:pt x="3136964" y="1929104"/>
                  <a:pt x="3135154" y="1929389"/>
                  <a:pt x="3133249" y="1929770"/>
                </a:cubicBezTo>
                <a:cubicBezTo>
                  <a:pt x="3134011" y="1930532"/>
                  <a:pt x="3134773" y="1931199"/>
                  <a:pt x="3135345" y="1932152"/>
                </a:cubicBezTo>
                <a:lnTo>
                  <a:pt x="3135249" y="1931961"/>
                </a:lnTo>
                <a:cubicBezTo>
                  <a:pt x="3137249" y="1931675"/>
                  <a:pt x="3139154" y="1931390"/>
                  <a:pt x="3141155" y="1931104"/>
                </a:cubicBezTo>
                <a:cubicBezTo>
                  <a:pt x="3140297" y="1930532"/>
                  <a:pt x="3139535" y="1929675"/>
                  <a:pt x="3138678" y="1929008"/>
                </a:cubicBezTo>
                <a:cubicBezTo>
                  <a:pt x="3138773" y="1928913"/>
                  <a:pt x="3138869" y="1928818"/>
                  <a:pt x="3138869" y="1928723"/>
                </a:cubicBezTo>
                <a:close/>
                <a:moveTo>
                  <a:pt x="3188970" y="1928151"/>
                </a:moveTo>
                <a:cubicBezTo>
                  <a:pt x="3184398" y="1927008"/>
                  <a:pt x="3180016" y="1926532"/>
                  <a:pt x="3175730" y="1929866"/>
                </a:cubicBezTo>
                <a:cubicBezTo>
                  <a:pt x="3173730" y="1931390"/>
                  <a:pt x="3170587" y="1931580"/>
                  <a:pt x="3167348" y="1932533"/>
                </a:cubicBezTo>
                <a:cubicBezTo>
                  <a:pt x="3171920" y="1932533"/>
                  <a:pt x="3175826" y="1932818"/>
                  <a:pt x="3179731" y="1932533"/>
                </a:cubicBezTo>
                <a:cubicBezTo>
                  <a:pt x="3182779" y="1932342"/>
                  <a:pt x="3185827" y="1931771"/>
                  <a:pt x="3188780" y="1930913"/>
                </a:cubicBezTo>
                <a:lnTo>
                  <a:pt x="3188684" y="1930913"/>
                </a:lnTo>
                <a:cubicBezTo>
                  <a:pt x="3189923" y="1930532"/>
                  <a:pt x="3189637" y="1929199"/>
                  <a:pt x="3188970" y="1928151"/>
                </a:cubicBezTo>
                <a:close/>
                <a:moveTo>
                  <a:pt x="3127820" y="1925579"/>
                </a:moveTo>
                <a:cubicBezTo>
                  <a:pt x="3120962" y="1926437"/>
                  <a:pt x="3114199" y="1927389"/>
                  <a:pt x="3107341" y="1928342"/>
                </a:cubicBezTo>
                <a:lnTo>
                  <a:pt x="3106769" y="1928723"/>
                </a:lnTo>
                <a:lnTo>
                  <a:pt x="3106388" y="1928723"/>
                </a:lnTo>
                <a:lnTo>
                  <a:pt x="3106483" y="1928913"/>
                </a:lnTo>
                <a:lnTo>
                  <a:pt x="3106769" y="1928723"/>
                </a:lnTo>
                <a:lnTo>
                  <a:pt x="3112865" y="1928723"/>
                </a:lnTo>
                <a:cubicBezTo>
                  <a:pt x="3113151" y="1928723"/>
                  <a:pt x="3113532" y="1928723"/>
                  <a:pt x="3113818" y="1928723"/>
                </a:cubicBezTo>
                <a:cubicBezTo>
                  <a:pt x="3114008" y="1928723"/>
                  <a:pt x="3114199" y="1928723"/>
                  <a:pt x="3114389" y="1928723"/>
                </a:cubicBezTo>
                <a:cubicBezTo>
                  <a:pt x="3117914" y="1928532"/>
                  <a:pt x="3121533" y="1928246"/>
                  <a:pt x="3125153" y="1927865"/>
                </a:cubicBezTo>
                <a:cubicBezTo>
                  <a:pt x="3125438" y="1927103"/>
                  <a:pt x="3126200" y="1926532"/>
                  <a:pt x="3127153" y="1925960"/>
                </a:cubicBezTo>
                <a:cubicBezTo>
                  <a:pt x="3127439" y="1925770"/>
                  <a:pt x="3127629" y="1925675"/>
                  <a:pt x="3127820" y="1925579"/>
                </a:cubicBezTo>
                <a:close/>
                <a:moveTo>
                  <a:pt x="3177540" y="1918531"/>
                </a:moveTo>
                <a:cubicBezTo>
                  <a:pt x="3176588" y="1918626"/>
                  <a:pt x="3175730" y="1918721"/>
                  <a:pt x="3174873" y="1918721"/>
                </a:cubicBezTo>
                <a:cubicBezTo>
                  <a:pt x="3175730" y="1918721"/>
                  <a:pt x="3176588" y="1918721"/>
                  <a:pt x="3177445" y="1918721"/>
                </a:cubicBezTo>
                <a:cubicBezTo>
                  <a:pt x="3177445" y="1918626"/>
                  <a:pt x="3177445" y="1918626"/>
                  <a:pt x="3177445" y="1918626"/>
                </a:cubicBezTo>
                <a:close/>
                <a:moveTo>
                  <a:pt x="3195638" y="1917007"/>
                </a:moveTo>
                <a:lnTo>
                  <a:pt x="3195410" y="1917102"/>
                </a:lnTo>
                <a:lnTo>
                  <a:pt x="3194495" y="1917102"/>
                </a:lnTo>
                <a:cubicBezTo>
                  <a:pt x="3194209" y="1917102"/>
                  <a:pt x="3193923" y="1917102"/>
                  <a:pt x="3193637" y="1917102"/>
                </a:cubicBezTo>
                <a:cubicBezTo>
                  <a:pt x="3193447" y="1917197"/>
                  <a:pt x="3193352" y="1917197"/>
                  <a:pt x="3193256" y="1917197"/>
                </a:cubicBezTo>
                <a:cubicBezTo>
                  <a:pt x="3193352" y="1917388"/>
                  <a:pt x="3193352" y="1917674"/>
                  <a:pt x="3193352" y="1917959"/>
                </a:cubicBezTo>
                <a:lnTo>
                  <a:pt x="3195410" y="1917102"/>
                </a:lnTo>
                <a:lnTo>
                  <a:pt x="3195733" y="1917102"/>
                </a:lnTo>
                <a:close/>
                <a:moveTo>
                  <a:pt x="3218307" y="1915007"/>
                </a:moveTo>
                <a:cubicBezTo>
                  <a:pt x="3216212" y="1915102"/>
                  <a:pt x="3214116" y="1915197"/>
                  <a:pt x="3212211" y="1915673"/>
                </a:cubicBezTo>
                <a:cubicBezTo>
                  <a:pt x="3210592" y="1916531"/>
                  <a:pt x="3209258" y="1917197"/>
                  <a:pt x="3208115" y="1917674"/>
                </a:cubicBezTo>
                <a:cubicBezTo>
                  <a:pt x="3207449" y="1918245"/>
                  <a:pt x="3206782" y="1918912"/>
                  <a:pt x="3206210" y="1919674"/>
                </a:cubicBezTo>
                <a:cubicBezTo>
                  <a:pt x="3202496" y="1919769"/>
                  <a:pt x="3198686" y="1920341"/>
                  <a:pt x="3195828" y="1917197"/>
                </a:cubicBezTo>
                <a:cubicBezTo>
                  <a:pt x="3193352" y="1921103"/>
                  <a:pt x="3189923" y="1923008"/>
                  <a:pt x="3185160" y="1922341"/>
                </a:cubicBezTo>
                <a:cubicBezTo>
                  <a:pt x="3184017" y="1922246"/>
                  <a:pt x="3182779" y="1922246"/>
                  <a:pt x="3181731" y="1922531"/>
                </a:cubicBezTo>
                <a:cubicBezTo>
                  <a:pt x="3173921" y="1924436"/>
                  <a:pt x="3166110" y="1923579"/>
                  <a:pt x="3158395" y="1922531"/>
                </a:cubicBezTo>
                <a:cubicBezTo>
                  <a:pt x="3158204" y="1922722"/>
                  <a:pt x="3158014" y="1922912"/>
                  <a:pt x="3157823" y="1923198"/>
                </a:cubicBezTo>
                <a:cubicBezTo>
                  <a:pt x="3156204" y="1925294"/>
                  <a:pt x="3152299" y="1925579"/>
                  <a:pt x="3149441" y="1926627"/>
                </a:cubicBezTo>
                <a:cubicBezTo>
                  <a:pt x="3149346" y="1926627"/>
                  <a:pt x="3149251" y="1926627"/>
                  <a:pt x="3149251" y="1926627"/>
                </a:cubicBezTo>
                <a:cubicBezTo>
                  <a:pt x="3149918" y="1927294"/>
                  <a:pt x="3150775" y="1928056"/>
                  <a:pt x="3151632" y="1928818"/>
                </a:cubicBezTo>
                <a:cubicBezTo>
                  <a:pt x="3152585" y="1928818"/>
                  <a:pt x="3153728" y="1928818"/>
                  <a:pt x="3154966" y="1928818"/>
                </a:cubicBezTo>
                <a:cubicBezTo>
                  <a:pt x="3157252" y="1928342"/>
                  <a:pt x="3159633" y="1927770"/>
                  <a:pt x="3162014" y="1927103"/>
                </a:cubicBezTo>
                <a:cubicBezTo>
                  <a:pt x="3169063" y="1925103"/>
                  <a:pt x="3176588" y="1924817"/>
                  <a:pt x="3183827" y="1923770"/>
                </a:cubicBezTo>
                <a:cubicBezTo>
                  <a:pt x="3187065" y="1923293"/>
                  <a:pt x="3188303" y="1925294"/>
                  <a:pt x="3189065" y="1927961"/>
                </a:cubicBezTo>
                <a:cubicBezTo>
                  <a:pt x="3189256" y="1928056"/>
                  <a:pt x="3189541" y="1928056"/>
                  <a:pt x="3189732" y="1928056"/>
                </a:cubicBezTo>
                <a:cubicBezTo>
                  <a:pt x="3191447" y="1928723"/>
                  <a:pt x="3193066" y="1929294"/>
                  <a:pt x="3194685" y="1929675"/>
                </a:cubicBezTo>
                <a:cubicBezTo>
                  <a:pt x="3201448" y="1921769"/>
                  <a:pt x="3209449" y="1922150"/>
                  <a:pt x="3219069" y="1925008"/>
                </a:cubicBezTo>
                <a:cubicBezTo>
                  <a:pt x="3218116" y="1926056"/>
                  <a:pt x="3217069" y="1926722"/>
                  <a:pt x="3216021" y="1927294"/>
                </a:cubicBezTo>
                <a:lnTo>
                  <a:pt x="3216307" y="1927103"/>
                </a:lnTo>
                <a:cubicBezTo>
                  <a:pt x="3224594" y="1927770"/>
                  <a:pt x="3232785" y="1927103"/>
                  <a:pt x="3240977" y="1926627"/>
                </a:cubicBezTo>
                <a:cubicBezTo>
                  <a:pt x="3242405" y="1925865"/>
                  <a:pt x="3243929" y="1924722"/>
                  <a:pt x="3245930" y="1923674"/>
                </a:cubicBezTo>
                <a:cubicBezTo>
                  <a:pt x="3239548" y="1918340"/>
                  <a:pt x="3234214" y="1924913"/>
                  <a:pt x="3229070" y="1923293"/>
                </a:cubicBezTo>
                <a:cubicBezTo>
                  <a:pt x="3230404" y="1920817"/>
                  <a:pt x="3231261" y="1919388"/>
                  <a:pt x="3232309" y="1918340"/>
                </a:cubicBezTo>
                <a:cubicBezTo>
                  <a:pt x="3231261" y="1918626"/>
                  <a:pt x="3230404" y="1918912"/>
                  <a:pt x="3229547" y="1919007"/>
                </a:cubicBezTo>
                <a:cubicBezTo>
                  <a:pt x="3227927" y="1919293"/>
                  <a:pt x="3226784" y="1918626"/>
                  <a:pt x="3226022" y="1917197"/>
                </a:cubicBezTo>
                <a:cubicBezTo>
                  <a:pt x="3225641" y="1916435"/>
                  <a:pt x="3225260" y="1915769"/>
                  <a:pt x="3224784" y="1915102"/>
                </a:cubicBezTo>
                <a:cubicBezTo>
                  <a:pt x="3222974" y="1915483"/>
                  <a:pt x="3221070" y="1915197"/>
                  <a:pt x="3219260" y="1915007"/>
                </a:cubicBezTo>
                <a:cubicBezTo>
                  <a:pt x="3218974" y="1915007"/>
                  <a:pt x="3218593" y="1915007"/>
                  <a:pt x="3218307" y="1915007"/>
                </a:cubicBezTo>
                <a:close/>
                <a:moveTo>
                  <a:pt x="3036380" y="1911292"/>
                </a:moveTo>
                <a:lnTo>
                  <a:pt x="3036475" y="1911292"/>
                </a:lnTo>
                <a:cubicBezTo>
                  <a:pt x="3036475" y="1911387"/>
                  <a:pt x="3036475" y="1911387"/>
                  <a:pt x="3036475" y="1911387"/>
                </a:cubicBezTo>
                <a:cubicBezTo>
                  <a:pt x="3036380" y="1911292"/>
                  <a:pt x="3036380" y="1911292"/>
                  <a:pt x="3036380" y="1911292"/>
                </a:cubicBezTo>
                <a:close/>
                <a:moveTo>
                  <a:pt x="3036325" y="1911283"/>
                </a:moveTo>
                <a:lnTo>
                  <a:pt x="3036380" y="1911292"/>
                </a:lnTo>
                <a:lnTo>
                  <a:pt x="3036284" y="1911292"/>
                </a:lnTo>
                <a:close/>
                <a:moveTo>
                  <a:pt x="3243167" y="1911101"/>
                </a:moveTo>
                <a:cubicBezTo>
                  <a:pt x="3240977" y="1911578"/>
                  <a:pt x="3238881" y="1911863"/>
                  <a:pt x="3236690" y="1912054"/>
                </a:cubicBezTo>
                <a:cubicBezTo>
                  <a:pt x="3233357" y="1912340"/>
                  <a:pt x="3231642" y="1913959"/>
                  <a:pt x="3230118" y="1916721"/>
                </a:cubicBezTo>
                <a:cubicBezTo>
                  <a:pt x="3230975" y="1917197"/>
                  <a:pt x="3231642" y="1917674"/>
                  <a:pt x="3232595" y="1918245"/>
                </a:cubicBezTo>
                <a:cubicBezTo>
                  <a:pt x="3234309" y="1916816"/>
                  <a:pt x="3236595" y="1916340"/>
                  <a:pt x="3241834" y="1915007"/>
                </a:cubicBezTo>
                <a:cubicBezTo>
                  <a:pt x="3247263" y="1913673"/>
                  <a:pt x="3251454" y="1915007"/>
                  <a:pt x="3255264" y="1919198"/>
                </a:cubicBezTo>
                <a:cubicBezTo>
                  <a:pt x="3257550" y="1917864"/>
                  <a:pt x="3259836" y="1916340"/>
                  <a:pt x="3262027" y="1915007"/>
                </a:cubicBezTo>
                <a:cubicBezTo>
                  <a:pt x="3259931" y="1914530"/>
                  <a:pt x="3257836" y="1914054"/>
                  <a:pt x="3255931" y="1913292"/>
                </a:cubicBezTo>
                <a:cubicBezTo>
                  <a:pt x="3254978" y="1912911"/>
                  <a:pt x="3254026" y="1912625"/>
                  <a:pt x="3253073" y="1912340"/>
                </a:cubicBezTo>
                <a:cubicBezTo>
                  <a:pt x="3251835" y="1912340"/>
                  <a:pt x="3250692" y="1912340"/>
                  <a:pt x="3249549" y="1912340"/>
                </a:cubicBezTo>
                <a:cubicBezTo>
                  <a:pt x="3249930" y="1912149"/>
                  <a:pt x="3250692" y="1911768"/>
                  <a:pt x="3250692" y="1911768"/>
                </a:cubicBezTo>
                <a:lnTo>
                  <a:pt x="3250883" y="1911768"/>
                </a:lnTo>
                <a:cubicBezTo>
                  <a:pt x="3248311" y="1911292"/>
                  <a:pt x="3245739" y="1911101"/>
                  <a:pt x="3243167" y="1911101"/>
                </a:cubicBezTo>
                <a:close/>
                <a:moveTo>
                  <a:pt x="3058192" y="1902815"/>
                </a:moveTo>
                <a:cubicBezTo>
                  <a:pt x="3056954" y="1903100"/>
                  <a:pt x="3055811" y="1903386"/>
                  <a:pt x="3054572" y="1903577"/>
                </a:cubicBezTo>
                <a:lnTo>
                  <a:pt x="3054572" y="1903672"/>
                </a:lnTo>
                <a:cubicBezTo>
                  <a:pt x="3054287" y="1903672"/>
                  <a:pt x="3053906" y="1903862"/>
                  <a:pt x="3053525" y="1903862"/>
                </a:cubicBezTo>
                <a:cubicBezTo>
                  <a:pt x="3054953" y="1903577"/>
                  <a:pt x="3056477" y="1903386"/>
                  <a:pt x="3057906" y="1903196"/>
                </a:cubicBezTo>
                <a:cubicBezTo>
                  <a:pt x="3058001" y="1903005"/>
                  <a:pt x="3058192" y="1902910"/>
                  <a:pt x="3058192" y="1902815"/>
                </a:cubicBezTo>
                <a:close/>
                <a:moveTo>
                  <a:pt x="3225070" y="1900052"/>
                </a:moveTo>
                <a:lnTo>
                  <a:pt x="3225546" y="1900910"/>
                </a:lnTo>
                <a:cubicBezTo>
                  <a:pt x="3225546" y="1900910"/>
                  <a:pt x="3225927" y="1900052"/>
                  <a:pt x="3225927" y="1900052"/>
                </a:cubicBezTo>
                <a:close/>
                <a:moveTo>
                  <a:pt x="3163824" y="1899576"/>
                </a:moveTo>
                <a:cubicBezTo>
                  <a:pt x="3163633" y="1899767"/>
                  <a:pt x="3163443" y="1899957"/>
                  <a:pt x="3163253" y="1900148"/>
                </a:cubicBezTo>
                <a:cubicBezTo>
                  <a:pt x="3163824" y="1900052"/>
                  <a:pt x="3164300" y="1899957"/>
                  <a:pt x="3164872" y="1899862"/>
                </a:cubicBezTo>
                <a:cubicBezTo>
                  <a:pt x="3164491" y="1899767"/>
                  <a:pt x="3164205" y="1899576"/>
                  <a:pt x="3163824" y="1899576"/>
                </a:cubicBezTo>
                <a:close/>
                <a:moveTo>
                  <a:pt x="3188780" y="1895480"/>
                </a:moveTo>
                <a:lnTo>
                  <a:pt x="3173618" y="1897195"/>
                </a:lnTo>
                <a:lnTo>
                  <a:pt x="3172778" y="1897195"/>
                </a:lnTo>
                <a:lnTo>
                  <a:pt x="3172778" y="1897290"/>
                </a:lnTo>
                <a:lnTo>
                  <a:pt x="3173618" y="1897195"/>
                </a:lnTo>
                <a:lnTo>
                  <a:pt x="3178874" y="1897195"/>
                </a:lnTo>
                <a:cubicBezTo>
                  <a:pt x="3182207" y="1896623"/>
                  <a:pt x="3185446" y="1896052"/>
                  <a:pt x="3188780" y="1895480"/>
                </a:cubicBezTo>
                <a:close/>
                <a:moveTo>
                  <a:pt x="3264218" y="1893480"/>
                </a:moveTo>
                <a:lnTo>
                  <a:pt x="3264218" y="1894337"/>
                </a:lnTo>
                <a:lnTo>
                  <a:pt x="3265551" y="1893956"/>
                </a:lnTo>
                <a:lnTo>
                  <a:pt x="3264313" y="1893480"/>
                </a:lnTo>
                <a:close/>
                <a:moveTo>
                  <a:pt x="3153918" y="1892147"/>
                </a:moveTo>
                <a:cubicBezTo>
                  <a:pt x="3153632" y="1892432"/>
                  <a:pt x="3153442" y="1892718"/>
                  <a:pt x="3153156" y="1893099"/>
                </a:cubicBezTo>
                <a:cubicBezTo>
                  <a:pt x="3153537" y="1893290"/>
                  <a:pt x="3153918" y="1893385"/>
                  <a:pt x="3154299" y="1893575"/>
                </a:cubicBezTo>
                <a:cubicBezTo>
                  <a:pt x="3154395" y="1893194"/>
                  <a:pt x="3154490" y="1892337"/>
                  <a:pt x="3154490" y="1892337"/>
                </a:cubicBezTo>
                <a:cubicBezTo>
                  <a:pt x="3154490" y="1892337"/>
                  <a:pt x="3153918" y="1892147"/>
                  <a:pt x="3153918" y="1892147"/>
                </a:cubicBezTo>
                <a:close/>
                <a:moveTo>
                  <a:pt x="3141250" y="1891766"/>
                </a:moveTo>
                <a:cubicBezTo>
                  <a:pt x="3138964" y="1892147"/>
                  <a:pt x="3136678" y="1892432"/>
                  <a:pt x="3134392" y="1892718"/>
                </a:cubicBezTo>
                <a:cubicBezTo>
                  <a:pt x="3124962" y="1893861"/>
                  <a:pt x="3115151" y="1894337"/>
                  <a:pt x="3106198" y="1899005"/>
                </a:cubicBezTo>
                <a:cubicBezTo>
                  <a:pt x="3104960" y="1899671"/>
                  <a:pt x="3103245" y="1899576"/>
                  <a:pt x="3101721" y="1899576"/>
                </a:cubicBezTo>
                <a:cubicBezTo>
                  <a:pt x="3099912" y="1899671"/>
                  <a:pt x="3098292" y="1896623"/>
                  <a:pt x="3099435" y="1894814"/>
                </a:cubicBezTo>
                <a:cubicBezTo>
                  <a:pt x="3099721" y="1894337"/>
                  <a:pt x="3100102" y="1893766"/>
                  <a:pt x="3100483" y="1893194"/>
                </a:cubicBezTo>
                <a:cubicBezTo>
                  <a:pt x="3100102" y="1893194"/>
                  <a:pt x="3099816" y="1893194"/>
                  <a:pt x="3099435" y="1893194"/>
                </a:cubicBezTo>
                <a:cubicBezTo>
                  <a:pt x="3094387" y="1893290"/>
                  <a:pt x="3089339" y="1894909"/>
                  <a:pt x="3084386" y="1896052"/>
                </a:cubicBezTo>
                <a:cubicBezTo>
                  <a:pt x="3079909" y="1897100"/>
                  <a:pt x="3075623" y="1898338"/>
                  <a:pt x="3071241" y="1899481"/>
                </a:cubicBezTo>
                <a:cubicBezTo>
                  <a:pt x="3071241" y="1899481"/>
                  <a:pt x="3071432" y="1899481"/>
                  <a:pt x="3071432" y="1899481"/>
                </a:cubicBezTo>
                <a:cubicBezTo>
                  <a:pt x="3068860" y="1903481"/>
                  <a:pt x="3068383" y="1904148"/>
                  <a:pt x="3061716" y="1904529"/>
                </a:cubicBezTo>
                <a:cubicBezTo>
                  <a:pt x="3059240" y="1905625"/>
                  <a:pt x="3056311" y="1906625"/>
                  <a:pt x="3052286" y="1907697"/>
                </a:cubicBezTo>
                <a:lnTo>
                  <a:pt x="3036325" y="1911283"/>
                </a:lnTo>
                <a:lnTo>
                  <a:pt x="3034094" y="1910911"/>
                </a:lnTo>
                <a:cubicBezTo>
                  <a:pt x="3030093" y="1912054"/>
                  <a:pt x="3025997" y="1912816"/>
                  <a:pt x="3021902" y="1913483"/>
                </a:cubicBezTo>
                <a:cubicBezTo>
                  <a:pt x="3020663" y="1913864"/>
                  <a:pt x="3019425" y="1914245"/>
                  <a:pt x="3018091" y="1914626"/>
                </a:cubicBezTo>
                <a:cubicBezTo>
                  <a:pt x="3019425" y="1915292"/>
                  <a:pt x="3020282" y="1915673"/>
                  <a:pt x="3021521" y="1916340"/>
                </a:cubicBezTo>
                <a:cubicBezTo>
                  <a:pt x="3019901" y="1917864"/>
                  <a:pt x="3018473" y="1919102"/>
                  <a:pt x="3016949" y="1920436"/>
                </a:cubicBezTo>
                <a:cubicBezTo>
                  <a:pt x="3018091" y="1922627"/>
                  <a:pt x="3019901" y="1921103"/>
                  <a:pt x="3021521" y="1921388"/>
                </a:cubicBezTo>
                <a:cubicBezTo>
                  <a:pt x="3021235" y="1921674"/>
                  <a:pt x="3021045" y="1922246"/>
                  <a:pt x="3020758" y="1922246"/>
                </a:cubicBezTo>
                <a:cubicBezTo>
                  <a:pt x="3015806" y="1923674"/>
                  <a:pt x="3010948" y="1925484"/>
                  <a:pt x="3005995" y="1926532"/>
                </a:cubicBezTo>
                <a:cubicBezTo>
                  <a:pt x="3001518" y="1927484"/>
                  <a:pt x="2997232" y="1928913"/>
                  <a:pt x="2992946" y="1930437"/>
                </a:cubicBezTo>
                <a:cubicBezTo>
                  <a:pt x="2998661" y="1933390"/>
                  <a:pt x="3004471" y="1931866"/>
                  <a:pt x="3010281" y="1930437"/>
                </a:cubicBezTo>
                <a:cubicBezTo>
                  <a:pt x="3014187" y="1929485"/>
                  <a:pt x="3014187" y="1929389"/>
                  <a:pt x="3018187" y="1930913"/>
                </a:cubicBezTo>
                <a:cubicBezTo>
                  <a:pt x="3012853" y="1934628"/>
                  <a:pt x="3008948" y="1936343"/>
                  <a:pt x="3004662" y="1937105"/>
                </a:cubicBezTo>
                <a:cubicBezTo>
                  <a:pt x="2997422" y="1938438"/>
                  <a:pt x="2990088" y="1939676"/>
                  <a:pt x="2982849" y="1941105"/>
                </a:cubicBezTo>
                <a:lnTo>
                  <a:pt x="2982563" y="1940819"/>
                </a:lnTo>
                <a:cubicBezTo>
                  <a:pt x="2980944" y="1941200"/>
                  <a:pt x="2979325" y="1941581"/>
                  <a:pt x="2977706" y="1942058"/>
                </a:cubicBezTo>
                <a:cubicBezTo>
                  <a:pt x="2977801" y="1942248"/>
                  <a:pt x="2977896" y="1942439"/>
                  <a:pt x="2977991" y="1942629"/>
                </a:cubicBezTo>
                <a:cubicBezTo>
                  <a:pt x="2978277" y="1943201"/>
                  <a:pt x="2978563" y="1943582"/>
                  <a:pt x="2978944" y="1943867"/>
                </a:cubicBezTo>
                <a:cubicBezTo>
                  <a:pt x="2981230" y="1943391"/>
                  <a:pt x="2984278" y="1943105"/>
                  <a:pt x="2988469" y="1942629"/>
                </a:cubicBezTo>
                <a:cubicBezTo>
                  <a:pt x="2988945" y="1943677"/>
                  <a:pt x="2989516" y="1944915"/>
                  <a:pt x="2990088" y="1946153"/>
                </a:cubicBezTo>
                <a:cubicBezTo>
                  <a:pt x="2992660" y="1946534"/>
                  <a:pt x="2995137" y="1945963"/>
                  <a:pt x="2997613" y="1944725"/>
                </a:cubicBezTo>
                <a:cubicBezTo>
                  <a:pt x="2999899" y="1943677"/>
                  <a:pt x="3002090" y="1942915"/>
                  <a:pt x="3004376" y="1944344"/>
                </a:cubicBezTo>
                <a:cubicBezTo>
                  <a:pt x="3004376" y="1943867"/>
                  <a:pt x="3004376" y="1943486"/>
                  <a:pt x="3004376" y="1943105"/>
                </a:cubicBezTo>
                <a:cubicBezTo>
                  <a:pt x="3002280" y="1943010"/>
                  <a:pt x="3000089" y="1942820"/>
                  <a:pt x="2997803" y="1942724"/>
                </a:cubicBezTo>
                <a:cubicBezTo>
                  <a:pt x="2998375" y="1941486"/>
                  <a:pt x="2998661" y="1939772"/>
                  <a:pt x="2999232" y="1939676"/>
                </a:cubicBezTo>
                <a:cubicBezTo>
                  <a:pt x="3003137" y="1938724"/>
                  <a:pt x="3007043" y="1937771"/>
                  <a:pt x="3010948" y="1936819"/>
                </a:cubicBezTo>
                <a:cubicBezTo>
                  <a:pt x="3009710" y="1937105"/>
                  <a:pt x="3008566" y="1937390"/>
                  <a:pt x="3007328" y="1937676"/>
                </a:cubicBezTo>
                <a:cubicBezTo>
                  <a:pt x="3007138" y="1937771"/>
                  <a:pt x="3006852" y="1937486"/>
                  <a:pt x="3006566" y="1937486"/>
                </a:cubicBezTo>
                <a:cubicBezTo>
                  <a:pt x="3013234" y="1934438"/>
                  <a:pt x="3015425" y="1933961"/>
                  <a:pt x="3020854" y="1934057"/>
                </a:cubicBezTo>
                <a:cubicBezTo>
                  <a:pt x="3020758" y="1934152"/>
                  <a:pt x="3020663" y="1934342"/>
                  <a:pt x="3020568" y="1934438"/>
                </a:cubicBezTo>
                <a:cubicBezTo>
                  <a:pt x="3024569" y="1933485"/>
                  <a:pt x="3028664" y="1932437"/>
                  <a:pt x="3032665" y="1931485"/>
                </a:cubicBezTo>
                <a:cubicBezTo>
                  <a:pt x="3031522" y="1931104"/>
                  <a:pt x="3030093" y="1930437"/>
                  <a:pt x="3027902" y="1929294"/>
                </a:cubicBezTo>
                <a:cubicBezTo>
                  <a:pt x="3032760" y="1926722"/>
                  <a:pt x="3037904" y="1926056"/>
                  <a:pt x="3042762" y="1924913"/>
                </a:cubicBezTo>
                <a:cubicBezTo>
                  <a:pt x="3043523" y="1924722"/>
                  <a:pt x="3044666" y="1924722"/>
                  <a:pt x="3045238" y="1925198"/>
                </a:cubicBezTo>
                <a:cubicBezTo>
                  <a:pt x="3048857" y="1927770"/>
                  <a:pt x="3052287" y="1926532"/>
                  <a:pt x="3055620" y="1924722"/>
                </a:cubicBezTo>
                <a:cubicBezTo>
                  <a:pt x="3059811" y="1922436"/>
                  <a:pt x="3064478" y="1922817"/>
                  <a:pt x="3068955" y="1922341"/>
                </a:cubicBezTo>
                <a:cubicBezTo>
                  <a:pt x="3069527" y="1922341"/>
                  <a:pt x="3070098" y="1922341"/>
                  <a:pt x="3070670" y="1922341"/>
                </a:cubicBezTo>
                <a:cubicBezTo>
                  <a:pt x="3071622" y="1922150"/>
                  <a:pt x="3072575" y="1921865"/>
                  <a:pt x="3073527" y="1921674"/>
                </a:cubicBezTo>
                <a:cubicBezTo>
                  <a:pt x="3081528" y="1919769"/>
                  <a:pt x="3089434" y="1917864"/>
                  <a:pt x="3097340" y="1915959"/>
                </a:cubicBezTo>
                <a:cubicBezTo>
                  <a:pt x="3097149" y="1915578"/>
                  <a:pt x="3096958" y="1915292"/>
                  <a:pt x="3096958" y="1915007"/>
                </a:cubicBezTo>
                <a:cubicBezTo>
                  <a:pt x="3097340" y="1914721"/>
                  <a:pt x="3097721" y="1914149"/>
                  <a:pt x="3098102" y="1914149"/>
                </a:cubicBezTo>
                <a:cubicBezTo>
                  <a:pt x="3100864" y="1914149"/>
                  <a:pt x="3103531" y="1914149"/>
                  <a:pt x="3106103" y="1913864"/>
                </a:cubicBezTo>
                <a:cubicBezTo>
                  <a:pt x="3110389" y="1912911"/>
                  <a:pt x="3114580" y="1911863"/>
                  <a:pt x="3118771" y="1910911"/>
                </a:cubicBezTo>
                <a:cubicBezTo>
                  <a:pt x="3119438" y="1910625"/>
                  <a:pt x="3120009" y="1910339"/>
                  <a:pt x="3120676" y="1910054"/>
                </a:cubicBezTo>
                <a:cubicBezTo>
                  <a:pt x="3123914" y="1908530"/>
                  <a:pt x="3127820" y="1908244"/>
                  <a:pt x="3131439" y="1907863"/>
                </a:cubicBezTo>
                <a:cubicBezTo>
                  <a:pt x="3134201" y="1907577"/>
                  <a:pt x="3136964" y="1907291"/>
                  <a:pt x="3139726" y="1907101"/>
                </a:cubicBezTo>
                <a:cubicBezTo>
                  <a:pt x="3143536" y="1905101"/>
                  <a:pt x="3147060" y="1903386"/>
                  <a:pt x="3150775" y="1902624"/>
                </a:cubicBezTo>
                <a:cubicBezTo>
                  <a:pt x="3152966" y="1902148"/>
                  <a:pt x="3155061" y="1901767"/>
                  <a:pt x="3157157" y="1901291"/>
                </a:cubicBezTo>
                <a:cubicBezTo>
                  <a:pt x="3157442" y="1900814"/>
                  <a:pt x="3157633" y="1900148"/>
                  <a:pt x="3157442" y="1899290"/>
                </a:cubicBezTo>
                <a:cubicBezTo>
                  <a:pt x="3157442" y="1899005"/>
                  <a:pt x="3159252" y="1897957"/>
                  <a:pt x="3160300" y="1897957"/>
                </a:cubicBezTo>
                <a:cubicBezTo>
                  <a:pt x="3164205" y="1897576"/>
                  <a:pt x="3168206" y="1897481"/>
                  <a:pt x="3172111" y="1897290"/>
                </a:cubicBezTo>
                <a:cubicBezTo>
                  <a:pt x="3171825" y="1896052"/>
                  <a:pt x="3171444" y="1894814"/>
                  <a:pt x="3171063" y="1893194"/>
                </a:cubicBezTo>
                <a:cubicBezTo>
                  <a:pt x="3169349" y="1893766"/>
                  <a:pt x="3168301" y="1894052"/>
                  <a:pt x="3167348" y="1894433"/>
                </a:cubicBezTo>
                <a:cubicBezTo>
                  <a:pt x="3161633" y="1896719"/>
                  <a:pt x="3155918" y="1897290"/>
                  <a:pt x="3150108" y="1894433"/>
                </a:cubicBezTo>
                <a:cubicBezTo>
                  <a:pt x="3148870" y="1893861"/>
                  <a:pt x="3147441" y="1893290"/>
                  <a:pt x="3146108" y="1893099"/>
                </a:cubicBezTo>
                <a:cubicBezTo>
                  <a:pt x="3143822" y="1892813"/>
                  <a:pt x="3142583" y="1894147"/>
                  <a:pt x="3141536" y="1897766"/>
                </a:cubicBezTo>
                <a:cubicBezTo>
                  <a:pt x="3144203" y="1899195"/>
                  <a:pt x="3147632" y="1897481"/>
                  <a:pt x="3150775" y="1899576"/>
                </a:cubicBezTo>
                <a:cubicBezTo>
                  <a:pt x="3149822" y="1900243"/>
                  <a:pt x="3149251" y="1901100"/>
                  <a:pt x="3148584" y="1901100"/>
                </a:cubicBezTo>
                <a:cubicBezTo>
                  <a:pt x="3140964" y="1901672"/>
                  <a:pt x="3133344" y="1902148"/>
                  <a:pt x="3125724" y="1902529"/>
                </a:cubicBezTo>
                <a:cubicBezTo>
                  <a:pt x="3125438" y="1902529"/>
                  <a:pt x="3125057" y="1901767"/>
                  <a:pt x="3124581" y="1901291"/>
                </a:cubicBezTo>
                <a:cubicBezTo>
                  <a:pt x="3125915" y="1898814"/>
                  <a:pt x="3128105" y="1900624"/>
                  <a:pt x="3129820" y="1900243"/>
                </a:cubicBezTo>
                <a:cubicBezTo>
                  <a:pt x="3131725" y="1899862"/>
                  <a:pt x="3133725" y="1899671"/>
                  <a:pt x="3135345" y="1899386"/>
                </a:cubicBezTo>
                <a:cubicBezTo>
                  <a:pt x="3136964" y="1897100"/>
                  <a:pt x="3138583" y="1895290"/>
                  <a:pt x="3139821" y="1893194"/>
                </a:cubicBezTo>
                <a:cubicBezTo>
                  <a:pt x="3140202" y="1892528"/>
                  <a:pt x="3140678" y="1892051"/>
                  <a:pt x="3141250" y="1891766"/>
                </a:cubicBezTo>
                <a:close/>
                <a:moveTo>
                  <a:pt x="3187256" y="1889575"/>
                </a:moveTo>
                <a:cubicBezTo>
                  <a:pt x="3186970" y="1889861"/>
                  <a:pt x="3186494" y="1890623"/>
                  <a:pt x="3186494" y="1890623"/>
                </a:cubicBezTo>
                <a:cubicBezTo>
                  <a:pt x="3186970" y="1890813"/>
                  <a:pt x="3187351" y="1891004"/>
                  <a:pt x="3187827" y="1891099"/>
                </a:cubicBezTo>
                <a:cubicBezTo>
                  <a:pt x="3187827" y="1891099"/>
                  <a:pt x="3188113" y="1890623"/>
                  <a:pt x="3188113" y="1890527"/>
                </a:cubicBezTo>
                <a:cubicBezTo>
                  <a:pt x="3187922" y="1890242"/>
                  <a:pt x="3187541" y="1889861"/>
                  <a:pt x="3187256" y="1889575"/>
                </a:cubicBezTo>
                <a:close/>
                <a:moveTo>
                  <a:pt x="3083528" y="1887289"/>
                </a:moveTo>
                <a:cubicBezTo>
                  <a:pt x="3081623" y="1887860"/>
                  <a:pt x="3079814" y="1888432"/>
                  <a:pt x="3077908" y="1889003"/>
                </a:cubicBezTo>
                <a:cubicBezTo>
                  <a:pt x="3078861" y="1889003"/>
                  <a:pt x="3079623" y="1889003"/>
                  <a:pt x="3080480" y="1889003"/>
                </a:cubicBezTo>
                <a:cubicBezTo>
                  <a:pt x="3081814" y="1889003"/>
                  <a:pt x="3082957" y="1888622"/>
                  <a:pt x="3083528" y="1887384"/>
                </a:cubicBezTo>
                <a:close/>
                <a:moveTo>
                  <a:pt x="3162681" y="1887098"/>
                </a:moveTo>
                <a:cubicBezTo>
                  <a:pt x="3162205" y="1887194"/>
                  <a:pt x="3161824" y="1887384"/>
                  <a:pt x="3161348" y="1887479"/>
                </a:cubicBezTo>
                <a:cubicBezTo>
                  <a:pt x="3161252" y="1887765"/>
                  <a:pt x="3161157" y="1888051"/>
                  <a:pt x="3161062" y="1888337"/>
                </a:cubicBezTo>
                <a:cubicBezTo>
                  <a:pt x="3161348" y="1888337"/>
                  <a:pt x="3161633" y="1888432"/>
                  <a:pt x="3161824" y="1888337"/>
                </a:cubicBezTo>
                <a:cubicBezTo>
                  <a:pt x="3162395" y="1887956"/>
                  <a:pt x="3162967" y="1887479"/>
                  <a:pt x="3163538" y="1887098"/>
                </a:cubicBezTo>
                <a:cubicBezTo>
                  <a:pt x="3163253" y="1887098"/>
                  <a:pt x="3162967" y="1887098"/>
                  <a:pt x="3162681" y="1887098"/>
                </a:cubicBezTo>
                <a:close/>
                <a:moveTo>
                  <a:pt x="3232499" y="1886336"/>
                </a:moveTo>
                <a:cubicBezTo>
                  <a:pt x="3228404" y="1887479"/>
                  <a:pt x="3224022" y="1887289"/>
                  <a:pt x="3219831" y="1887860"/>
                </a:cubicBezTo>
                <a:cubicBezTo>
                  <a:pt x="3218212" y="1888146"/>
                  <a:pt x="3216688" y="1889003"/>
                  <a:pt x="3215069" y="1889575"/>
                </a:cubicBezTo>
                <a:cubicBezTo>
                  <a:pt x="3213926" y="1890527"/>
                  <a:pt x="3212878" y="1891480"/>
                  <a:pt x="3211735" y="1892432"/>
                </a:cubicBezTo>
                <a:cubicBezTo>
                  <a:pt x="3216974" y="1892337"/>
                  <a:pt x="3222212" y="1892718"/>
                  <a:pt x="3227451" y="1891670"/>
                </a:cubicBezTo>
                <a:cubicBezTo>
                  <a:pt x="3227737" y="1891480"/>
                  <a:pt x="3228023" y="1891289"/>
                  <a:pt x="3228213" y="1891099"/>
                </a:cubicBezTo>
                <a:cubicBezTo>
                  <a:pt x="3228880" y="1891099"/>
                  <a:pt x="3229451" y="1891099"/>
                  <a:pt x="3230023" y="1891099"/>
                </a:cubicBezTo>
                <a:cubicBezTo>
                  <a:pt x="3230595" y="1891004"/>
                  <a:pt x="3231071" y="1890813"/>
                  <a:pt x="3231642" y="1890623"/>
                </a:cubicBezTo>
                <a:cubicBezTo>
                  <a:pt x="3234119" y="1889765"/>
                  <a:pt x="3236881" y="1889099"/>
                  <a:pt x="3239453" y="1888241"/>
                </a:cubicBezTo>
                <a:cubicBezTo>
                  <a:pt x="3239738" y="1887956"/>
                  <a:pt x="3240120" y="1887860"/>
                  <a:pt x="3240405" y="1887670"/>
                </a:cubicBezTo>
                <a:cubicBezTo>
                  <a:pt x="3237929" y="1886146"/>
                  <a:pt x="3235643" y="1885574"/>
                  <a:pt x="3232595" y="1886432"/>
                </a:cubicBezTo>
                <a:close/>
                <a:moveTo>
                  <a:pt x="3181255" y="1881860"/>
                </a:moveTo>
                <a:cubicBezTo>
                  <a:pt x="3178588" y="1881574"/>
                  <a:pt x="3175635" y="1882622"/>
                  <a:pt x="3173063" y="1883574"/>
                </a:cubicBezTo>
                <a:cubicBezTo>
                  <a:pt x="3169920" y="1884812"/>
                  <a:pt x="3166777" y="1885860"/>
                  <a:pt x="3163633" y="1886813"/>
                </a:cubicBezTo>
                <a:cubicBezTo>
                  <a:pt x="3163729" y="1886908"/>
                  <a:pt x="3163824" y="1886908"/>
                  <a:pt x="3163824" y="1886908"/>
                </a:cubicBezTo>
                <a:cubicBezTo>
                  <a:pt x="3165062" y="1887194"/>
                  <a:pt x="3166396" y="1887479"/>
                  <a:pt x="3167634" y="1887860"/>
                </a:cubicBezTo>
                <a:cubicBezTo>
                  <a:pt x="3168968" y="1888337"/>
                  <a:pt x="3170206" y="1889099"/>
                  <a:pt x="3171539" y="1889289"/>
                </a:cubicBezTo>
                <a:lnTo>
                  <a:pt x="3171539" y="1889099"/>
                </a:lnTo>
                <a:cubicBezTo>
                  <a:pt x="3173825" y="1889384"/>
                  <a:pt x="3174397" y="1887765"/>
                  <a:pt x="3174397" y="1885384"/>
                </a:cubicBezTo>
                <a:cubicBezTo>
                  <a:pt x="3175254" y="1885384"/>
                  <a:pt x="3176112" y="1885384"/>
                  <a:pt x="3176969" y="1885384"/>
                </a:cubicBezTo>
                <a:cubicBezTo>
                  <a:pt x="3177064" y="1885003"/>
                  <a:pt x="3177350" y="1884622"/>
                  <a:pt x="3177635" y="1884336"/>
                </a:cubicBezTo>
                <a:cubicBezTo>
                  <a:pt x="3178683" y="1883384"/>
                  <a:pt x="3179921" y="1882526"/>
                  <a:pt x="3181255" y="1881860"/>
                </a:cubicBezTo>
                <a:close/>
                <a:moveTo>
                  <a:pt x="3200019" y="1881574"/>
                </a:moveTo>
                <a:cubicBezTo>
                  <a:pt x="3195352" y="1882431"/>
                  <a:pt x="3190685" y="1883003"/>
                  <a:pt x="3185922" y="1882717"/>
                </a:cubicBezTo>
                <a:cubicBezTo>
                  <a:pt x="3186589" y="1883288"/>
                  <a:pt x="3187160" y="1884241"/>
                  <a:pt x="3187827" y="1885384"/>
                </a:cubicBezTo>
                <a:cubicBezTo>
                  <a:pt x="3198495" y="1885098"/>
                  <a:pt x="3209068" y="1884908"/>
                  <a:pt x="3219736" y="1884622"/>
                </a:cubicBezTo>
                <a:cubicBezTo>
                  <a:pt x="3216212" y="1882622"/>
                  <a:pt x="3212592" y="1882907"/>
                  <a:pt x="3208973" y="1882622"/>
                </a:cubicBezTo>
                <a:cubicBezTo>
                  <a:pt x="3206115" y="1882431"/>
                  <a:pt x="3202972" y="1883288"/>
                  <a:pt x="3200210" y="1881574"/>
                </a:cubicBezTo>
                <a:close/>
                <a:moveTo>
                  <a:pt x="3253740" y="1880431"/>
                </a:moveTo>
                <a:cubicBezTo>
                  <a:pt x="3251740" y="1880526"/>
                  <a:pt x="3249740" y="1880621"/>
                  <a:pt x="3247739" y="1880717"/>
                </a:cubicBezTo>
                <a:cubicBezTo>
                  <a:pt x="3247073" y="1880717"/>
                  <a:pt x="3246501" y="1881479"/>
                  <a:pt x="3245453" y="1882145"/>
                </a:cubicBezTo>
                <a:cubicBezTo>
                  <a:pt x="3246501" y="1882717"/>
                  <a:pt x="3247263" y="1883288"/>
                  <a:pt x="3247930" y="1883288"/>
                </a:cubicBezTo>
                <a:cubicBezTo>
                  <a:pt x="3248120" y="1883288"/>
                  <a:pt x="3248311" y="1883288"/>
                  <a:pt x="3248501" y="1883288"/>
                </a:cubicBezTo>
                <a:cubicBezTo>
                  <a:pt x="3250216" y="1882050"/>
                  <a:pt x="3252026" y="1881098"/>
                  <a:pt x="3253740" y="1880431"/>
                </a:cubicBezTo>
                <a:close/>
                <a:moveTo>
                  <a:pt x="3318701" y="1876049"/>
                </a:moveTo>
                <a:cubicBezTo>
                  <a:pt x="3318796" y="1876335"/>
                  <a:pt x="3318891" y="1876621"/>
                  <a:pt x="3318891" y="1876811"/>
                </a:cubicBezTo>
                <a:cubicBezTo>
                  <a:pt x="3319748" y="1876621"/>
                  <a:pt x="3320606" y="1876430"/>
                  <a:pt x="3321558" y="1876240"/>
                </a:cubicBezTo>
                <a:cubicBezTo>
                  <a:pt x="3320606" y="1876145"/>
                  <a:pt x="3319653" y="1876049"/>
                  <a:pt x="3318701" y="1876049"/>
                </a:cubicBezTo>
                <a:close/>
                <a:moveTo>
                  <a:pt x="3097816" y="1875192"/>
                </a:moveTo>
                <a:cubicBezTo>
                  <a:pt x="3097530" y="1875287"/>
                  <a:pt x="3097149" y="1875287"/>
                  <a:pt x="3097149" y="1875287"/>
                </a:cubicBezTo>
                <a:lnTo>
                  <a:pt x="3097054" y="1875383"/>
                </a:lnTo>
                <a:cubicBezTo>
                  <a:pt x="3096101" y="1875668"/>
                  <a:pt x="3095149" y="1876049"/>
                  <a:pt x="3094291" y="1876430"/>
                </a:cubicBezTo>
                <a:cubicBezTo>
                  <a:pt x="3095435" y="1876240"/>
                  <a:pt x="3096673" y="1876145"/>
                  <a:pt x="3097816" y="1875954"/>
                </a:cubicBezTo>
                <a:cubicBezTo>
                  <a:pt x="3097816" y="1875668"/>
                  <a:pt x="3097816" y="1875478"/>
                  <a:pt x="3097816" y="1875192"/>
                </a:cubicBezTo>
                <a:close/>
                <a:moveTo>
                  <a:pt x="3216497" y="1873668"/>
                </a:moveTo>
                <a:cubicBezTo>
                  <a:pt x="3216021" y="1873763"/>
                  <a:pt x="3215069" y="1873954"/>
                  <a:pt x="3215069" y="1873954"/>
                </a:cubicBezTo>
                <a:lnTo>
                  <a:pt x="3215164" y="1874049"/>
                </a:lnTo>
                <a:cubicBezTo>
                  <a:pt x="3215735" y="1874430"/>
                  <a:pt x="3216212" y="1874906"/>
                  <a:pt x="3216783" y="1875002"/>
                </a:cubicBezTo>
                <a:cubicBezTo>
                  <a:pt x="3217069" y="1875002"/>
                  <a:pt x="3217450" y="1874430"/>
                  <a:pt x="3217831" y="1874144"/>
                </a:cubicBezTo>
                <a:cubicBezTo>
                  <a:pt x="3217355" y="1873954"/>
                  <a:pt x="3216878" y="1873859"/>
                  <a:pt x="3216497" y="1873668"/>
                </a:cubicBezTo>
                <a:close/>
                <a:moveTo>
                  <a:pt x="3192780" y="1868525"/>
                </a:moveTo>
                <a:cubicBezTo>
                  <a:pt x="3191542" y="1868906"/>
                  <a:pt x="3190113" y="1869477"/>
                  <a:pt x="3188970" y="1869287"/>
                </a:cubicBezTo>
                <a:cubicBezTo>
                  <a:pt x="3176683" y="1866905"/>
                  <a:pt x="3165062" y="1871668"/>
                  <a:pt x="3153251" y="1874621"/>
                </a:cubicBezTo>
                <a:cubicBezTo>
                  <a:pt x="3146012" y="1876430"/>
                  <a:pt x="3138773" y="1877859"/>
                  <a:pt x="3131534" y="1879288"/>
                </a:cubicBezTo>
                <a:cubicBezTo>
                  <a:pt x="3131534" y="1879383"/>
                  <a:pt x="3131534" y="1879478"/>
                  <a:pt x="3131534" y="1879478"/>
                </a:cubicBezTo>
                <a:cubicBezTo>
                  <a:pt x="3131630" y="1879669"/>
                  <a:pt x="3130963" y="1880526"/>
                  <a:pt x="3130582" y="1880621"/>
                </a:cubicBezTo>
                <a:cubicBezTo>
                  <a:pt x="3127153" y="1881479"/>
                  <a:pt x="3123724" y="1881860"/>
                  <a:pt x="3120295" y="1881479"/>
                </a:cubicBezTo>
                <a:cubicBezTo>
                  <a:pt x="3118390" y="1881955"/>
                  <a:pt x="3116199" y="1882526"/>
                  <a:pt x="3114389" y="1881955"/>
                </a:cubicBezTo>
                <a:cubicBezTo>
                  <a:pt x="3112484" y="1881383"/>
                  <a:pt x="3110579" y="1881002"/>
                  <a:pt x="3108770" y="1881002"/>
                </a:cubicBezTo>
                <a:cubicBezTo>
                  <a:pt x="3109055" y="1881574"/>
                  <a:pt x="3109246" y="1882145"/>
                  <a:pt x="3109246" y="1882907"/>
                </a:cubicBezTo>
                <a:cubicBezTo>
                  <a:pt x="3106579" y="1883479"/>
                  <a:pt x="3104483" y="1882431"/>
                  <a:pt x="3102483" y="1881479"/>
                </a:cubicBezTo>
                <a:cubicBezTo>
                  <a:pt x="3100483" y="1881860"/>
                  <a:pt x="3098578" y="1882431"/>
                  <a:pt x="3096673" y="1883003"/>
                </a:cubicBezTo>
                <a:cubicBezTo>
                  <a:pt x="3096863" y="1883384"/>
                  <a:pt x="3097149" y="1883860"/>
                  <a:pt x="3097149" y="1884622"/>
                </a:cubicBezTo>
                <a:lnTo>
                  <a:pt x="3097149" y="1884812"/>
                </a:lnTo>
                <a:cubicBezTo>
                  <a:pt x="3095149" y="1885289"/>
                  <a:pt x="3092863" y="1885384"/>
                  <a:pt x="3091053" y="1886432"/>
                </a:cubicBezTo>
                <a:cubicBezTo>
                  <a:pt x="3089339" y="1887384"/>
                  <a:pt x="3088196" y="1889289"/>
                  <a:pt x="3087148" y="1890527"/>
                </a:cubicBezTo>
                <a:cubicBezTo>
                  <a:pt x="3095530" y="1889765"/>
                  <a:pt x="3104198" y="1889003"/>
                  <a:pt x="3112961" y="1888337"/>
                </a:cubicBezTo>
                <a:cubicBezTo>
                  <a:pt x="3113341" y="1888241"/>
                  <a:pt x="3113818" y="1888432"/>
                  <a:pt x="3114580" y="1888622"/>
                </a:cubicBezTo>
                <a:cubicBezTo>
                  <a:pt x="3117533" y="1887765"/>
                  <a:pt x="3120485" y="1886527"/>
                  <a:pt x="3123343" y="1884812"/>
                </a:cubicBezTo>
                <a:cubicBezTo>
                  <a:pt x="3124200" y="1884336"/>
                  <a:pt x="3125438" y="1884527"/>
                  <a:pt x="3126391" y="1884622"/>
                </a:cubicBezTo>
                <a:cubicBezTo>
                  <a:pt x="3135630" y="1885574"/>
                  <a:pt x="3144393" y="1882717"/>
                  <a:pt x="3153347" y="1880526"/>
                </a:cubicBezTo>
                <a:cubicBezTo>
                  <a:pt x="3160776" y="1878716"/>
                  <a:pt x="3168396" y="1877954"/>
                  <a:pt x="3175921" y="1877097"/>
                </a:cubicBezTo>
                <a:cubicBezTo>
                  <a:pt x="3182493" y="1876240"/>
                  <a:pt x="3188494" y="1874525"/>
                  <a:pt x="3192780" y="1868525"/>
                </a:cubicBezTo>
                <a:close/>
                <a:moveTo>
                  <a:pt x="3147822" y="1865953"/>
                </a:moveTo>
                <a:cubicBezTo>
                  <a:pt x="3145250" y="1866239"/>
                  <a:pt x="3142774" y="1866620"/>
                  <a:pt x="3140297" y="1866905"/>
                </a:cubicBezTo>
                <a:cubicBezTo>
                  <a:pt x="3140964" y="1867096"/>
                  <a:pt x="3141726" y="1867286"/>
                  <a:pt x="3142488" y="1867286"/>
                </a:cubicBezTo>
                <a:cubicBezTo>
                  <a:pt x="3142774" y="1867286"/>
                  <a:pt x="3143060" y="1867286"/>
                  <a:pt x="3143250" y="1867286"/>
                </a:cubicBezTo>
                <a:cubicBezTo>
                  <a:pt x="3144774" y="1866810"/>
                  <a:pt x="3146298" y="1866429"/>
                  <a:pt x="3147822" y="1865953"/>
                </a:cubicBezTo>
                <a:close/>
                <a:moveTo>
                  <a:pt x="3199162" y="1865477"/>
                </a:moveTo>
                <a:lnTo>
                  <a:pt x="3196686" y="1866763"/>
                </a:lnTo>
                <a:lnTo>
                  <a:pt x="3194114" y="1867858"/>
                </a:lnTo>
                <a:lnTo>
                  <a:pt x="3194209" y="1868048"/>
                </a:lnTo>
                <a:lnTo>
                  <a:pt x="3196686" y="1866763"/>
                </a:lnTo>
                <a:lnTo>
                  <a:pt x="3199257" y="1865667"/>
                </a:lnTo>
                <a:cubicBezTo>
                  <a:pt x="3199162" y="1865667"/>
                  <a:pt x="3199162" y="1865477"/>
                  <a:pt x="3199162" y="1865477"/>
                </a:cubicBezTo>
                <a:close/>
                <a:moveTo>
                  <a:pt x="3152394" y="1861952"/>
                </a:moveTo>
                <a:cubicBezTo>
                  <a:pt x="3150489" y="1862429"/>
                  <a:pt x="3148584" y="1862905"/>
                  <a:pt x="3146679" y="1863572"/>
                </a:cubicBezTo>
                <a:lnTo>
                  <a:pt x="3146584" y="1863572"/>
                </a:lnTo>
                <a:cubicBezTo>
                  <a:pt x="3147537" y="1864143"/>
                  <a:pt x="3148394" y="1864810"/>
                  <a:pt x="3149251" y="1865572"/>
                </a:cubicBezTo>
                <a:cubicBezTo>
                  <a:pt x="3150584" y="1864715"/>
                  <a:pt x="3151537" y="1863286"/>
                  <a:pt x="3152394" y="1861952"/>
                </a:cubicBezTo>
                <a:close/>
                <a:moveTo>
                  <a:pt x="3212783" y="1844522"/>
                </a:moveTo>
                <a:cubicBezTo>
                  <a:pt x="3203448" y="1846808"/>
                  <a:pt x="3193542" y="1845284"/>
                  <a:pt x="3184779" y="1850808"/>
                </a:cubicBezTo>
                <a:cubicBezTo>
                  <a:pt x="3183255" y="1851856"/>
                  <a:pt x="3180779" y="1851665"/>
                  <a:pt x="3178874" y="1851475"/>
                </a:cubicBezTo>
                <a:cubicBezTo>
                  <a:pt x="3166110" y="1850046"/>
                  <a:pt x="3153918" y="1852999"/>
                  <a:pt x="3141155" y="1856904"/>
                </a:cubicBezTo>
                <a:cubicBezTo>
                  <a:pt x="3138583" y="1858523"/>
                  <a:pt x="3135916" y="1859857"/>
                  <a:pt x="3133249" y="1861095"/>
                </a:cubicBezTo>
                <a:cubicBezTo>
                  <a:pt x="3140393" y="1860905"/>
                  <a:pt x="3147537" y="1859857"/>
                  <a:pt x="3154680" y="1858904"/>
                </a:cubicBezTo>
                <a:cubicBezTo>
                  <a:pt x="3154775" y="1858809"/>
                  <a:pt x="3154966" y="1858714"/>
                  <a:pt x="3154966" y="1858714"/>
                </a:cubicBezTo>
                <a:cubicBezTo>
                  <a:pt x="3158109" y="1856523"/>
                  <a:pt x="3162586" y="1856333"/>
                  <a:pt x="3166587" y="1855666"/>
                </a:cubicBezTo>
                <a:cubicBezTo>
                  <a:pt x="3176588" y="1853951"/>
                  <a:pt x="3186494" y="1853189"/>
                  <a:pt x="3196685" y="1853666"/>
                </a:cubicBezTo>
                <a:cubicBezTo>
                  <a:pt x="3196781" y="1853666"/>
                  <a:pt x="3196971" y="1853666"/>
                  <a:pt x="3197066" y="1853666"/>
                </a:cubicBezTo>
                <a:cubicBezTo>
                  <a:pt x="3197447" y="1853570"/>
                  <a:pt x="3197828" y="1853475"/>
                  <a:pt x="3198209" y="1853475"/>
                </a:cubicBezTo>
                <a:cubicBezTo>
                  <a:pt x="3205544" y="1852808"/>
                  <a:pt x="3212878" y="1852142"/>
                  <a:pt x="3220212" y="1851665"/>
                </a:cubicBezTo>
                <a:cubicBezTo>
                  <a:pt x="3220403" y="1851665"/>
                  <a:pt x="3220688" y="1851665"/>
                  <a:pt x="3220879" y="1851665"/>
                </a:cubicBezTo>
                <a:cubicBezTo>
                  <a:pt x="3224689" y="1850618"/>
                  <a:pt x="3228499" y="1849284"/>
                  <a:pt x="3232214" y="1847379"/>
                </a:cubicBezTo>
                <a:cubicBezTo>
                  <a:pt x="3232595" y="1847093"/>
                  <a:pt x="3233166" y="1846903"/>
                  <a:pt x="3233642" y="1846712"/>
                </a:cubicBezTo>
                <a:cubicBezTo>
                  <a:pt x="3226880" y="1845379"/>
                  <a:pt x="3219926" y="1845665"/>
                  <a:pt x="3213164" y="1844522"/>
                </a:cubicBezTo>
                <a:cubicBezTo>
                  <a:pt x="3212973" y="1844617"/>
                  <a:pt x="3212497" y="1844712"/>
                  <a:pt x="3212497" y="1844712"/>
                </a:cubicBezTo>
                <a:close/>
                <a:moveTo>
                  <a:pt x="3168968" y="1841188"/>
                </a:moveTo>
                <a:cubicBezTo>
                  <a:pt x="3165729" y="1840140"/>
                  <a:pt x="3162872" y="1841855"/>
                  <a:pt x="3160014" y="1843188"/>
                </a:cubicBezTo>
                <a:cubicBezTo>
                  <a:pt x="3161443" y="1843188"/>
                  <a:pt x="3162776" y="1842426"/>
                  <a:pt x="3164110" y="1842426"/>
                </a:cubicBezTo>
                <a:cubicBezTo>
                  <a:pt x="3165634" y="1842331"/>
                  <a:pt x="3167253" y="1842712"/>
                  <a:pt x="3168777" y="1842902"/>
                </a:cubicBezTo>
                <a:cubicBezTo>
                  <a:pt x="3168872" y="1842331"/>
                  <a:pt x="3168968" y="1841759"/>
                  <a:pt x="3168968" y="1841188"/>
                </a:cubicBezTo>
                <a:close/>
                <a:moveTo>
                  <a:pt x="3170777" y="1831853"/>
                </a:moveTo>
                <a:cubicBezTo>
                  <a:pt x="3167063" y="1832806"/>
                  <a:pt x="3163443" y="1833663"/>
                  <a:pt x="3159824" y="1834616"/>
                </a:cubicBezTo>
                <a:cubicBezTo>
                  <a:pt x="3157157" y="1836235"/>
                  <a:pt x="3154013" y="1835949"/>
                  <a:pt x="3151537" y="1836902"/>
                </a:cubicBezTo>
                <a:lnTo>
                  <a:pt x="3151632" y="1836806"/>
                </a:lnTo>
                <a:cubicBezTo>
                  <a:pt x="3151441" y="1836711"/>
                  <a:pt x="3151441" y="1836711"/>
                  <a:pt x="3151441" y="1836711"/>
                </a:cubicBezTo>
                <a:cubicBezTo>
                  <a:pt x="3147441" y="1837759"/>
                  <a:pt x="3143441" y="1838711"/>
                  <a:pt x="3139440" y="1839759"/>
                </a:cubicBezTo>
                <a:cubicBezTo>
                  <a:pt x="3141821" y="1839759"/>
                  <a:pt x="3144107" y="1839759"/>
                  <a:pt x="3146489" y="1839759"/>
                </a:cubicBezTo>
                <a:cubicBezTo>
                  <a:pt x="3150680" y="1838902"/>
                  <a:pt x="3154871" y="1837854"/>
                  <a:pt x="3159347" y="1838426"/>
                </a:cubicBezTo>
                <a:cubicBezTo>
                  <a:pt x="3159728" y="1838521"/>
                  <a:pt x="3160109" y="1838426"/>
                  <a:pt x="3160490" y="1838330"/>
                </a:cubicBezTo>
                <a:cubicBezTo>
                  <a:pt x="3160586" y="1836997"/>
                  <a:pt x="3161729" y="1836806"/>
                  <a:pt x="3162586" y="1836616"/>
                </a:cubicBezTo>
                <a:cubicBezTo>
                  <a:pt x="3167729" y="1835473"/>
                  <a:pt x="3172873" y="1834425"/>
                  <a:pt x="3178016" y="1833282"/>
                </a:cubicBezTo>
                <a:cubicBezTo>
                  <a:pt x="3177921" y="1832996"/>
                  <a:pt x="3177826" y="1832806"/>
                  <a:pt x="3177826" y="1832615"/>
                </a:cubicBezTo>
                <a:cubicBezTo>
                  <a:pt x="3177064" y="1832330"/>
                  <a:pt x="3176207" y="1832044"/>
                  <a:pt x="3175445" y="1831853"/>
                </a:cubicBezTo>
                <a:cubicBezTo>
                  <a:pt x="3174016" y="1832425"/>
                  <a:pt x="3172492" y="1832234"/>
                  <a:pt x="3170777" y="1831853"/>
                </a:cubicBezTo>
                <a:close/>
                <a:moveTo>
                  <a:pt x="3343085" y="1818804"/>
                </a:moveTo>
                <a:lnTo>
                  <a:pt x="3343085" y="1819757"/>
                </a:lnTo>
                <a:lnTo>
                  <a:pt x="3343942" y="1819280"/>
                </a:lnTo>
                <a:close/>
                <a:moveTo>
                  <a:pt x="3198686" y="1795277"/>
                </a:moveTo>
                <a:cubicBezTo>
                  <a:pt x="3198019" y="1795468"/>
                  <a:pt x="3197352" y="1795468"/>
                  <a:pt x="3196781" y="1795563"/>
                </a:cubicBezTo>
                <a:cubicBezTo>
                  <a:pt x="3196876" y="1796230"/>
                  <a:pt x="3197066" y="1796897"/>
                  <a:pt x="3197066" y="1797563"/>
                </a:cubicBezTo>
                <a:cubicBezTo>
                  <a:pt x="3197447" y="1797373"/>
                  <a:pt x="3197733" y="1797087"/>
                  <a:pt x="3198019" y="1797087"/>
                </a:cubicBezTo>
                <a:cubicBezTo>
                  <a:pt x="3198209" y="1796420"/>
                  <a:pt x="3198400" y="1795754"/>
                  <a:pt x="3198686" y="1795277"/>
                </a:cubicBezTo>
                <a:close/>
                <a:moveTo>
                  <a:pt x="3220022" y="1790896"/>
                </a:moveTo>
                <a:lnTo>
                  <a:pt x="3219832" y="1790991"/>
                </a:lnTo>
                <a:lnTo>
                  <a:pt x="3219450" y="1790991"/>
                </a:lnTo>
                <a:cubicBezTo>
                  <a:pt x="3219545" y="1791086"/>
                  <a:pt x="3219641" y="1791086"/>
                  <a:pt x="3219641" y="1791086"/>
                </a:cubicBezTo>
                <a:lnTo>
                  <a:pt x="3219832" y="1790991"/>
                </a:lnTo>
                <a:lnTo>
                  <a:pt x="3220022" y="1790991"/>
                </a:lnTo>
                <a:close/>
                <a:moveTo>
                  <a:pt x="3286125" y="1777656"/>
                </a:moveTo>
                <a:cubicBezTo>
                  <a:pt x="3285744" y="1777751"/>
                  <a:pt x="3285363" y="1777942"/>
                  <a:pt x="3284982" y="1778037"/>
                </a:cubicBezTo>
                <a:cubicBezTo>
                  <a:pt x="3285839" y="1777942"/>
                  <a:pt x="3286792" y="1777942"/>
                  <a:pt x="3287649" y="1777942"/>
                </a:cubicBezTo>
                <a:cubicBezTo>
                  <a:pt x="3287649" y="1777847"/>
                  <a:pt x="3287649" y="1777751"/>
                  <a:pt x="3287649" y="1777656"/>
                </a:cubicBezTo>
                <a:cubicBezTo>
                  <a:pt x="3287173" y="1777656"/>
                  <a:pt x="3286601" y="1777656"/>
                  <a:pt x="3286125" y="1777656"/>
                </a:cubicBezTo>
                <a:close/>
                <a:moveTo>
                  <a:pt x="3257264" y="1776799"/>
                </a:moveTo>
                <a:cubicBezTo>
                  <a:pt x="3256883" y="1776894"/>
                  <a:pt x="3256121" y="1777085"/>
                  <a:pt x="3256121" y="1777085"/>
                </a:cubicBezTo>
                <a:lnTo>
                  <a:pt x="3256121" y="1776989"/>
                </a:lnTo>
                <a:cubicBezTo>
                  <a:pt x="3255455" y="1777180"/>
                  <a:pt x="3254693" y="1777275"/>
                  <a:pt x="3254026" y="1777370"/>
                </a:cubicBezTo>
                <a:cubicBezTo>
                  <a:pt x="3256598" y="1778894"/>
                  <a:pt x="3259074" y="1777847"/>
                  <a:pt x="3261646" y="1777180"/>
                </a:cubicBezTo>
                <a:cubicBezTo>
                  <a:pt x="3260217" y="1777085"/>
                  <a:pt x="3258788" y="1776894"/>
                  <a:pt x="3257264" y="1776799"/>
                </a:cubicBezTo>
                <a:close/>
                <a:moveTo>
                  <a:pt x="309277" y="1729650"/>
                </a:moveTo>
                <a:cubicBezTo>
                  <a:pt x="308324" y="1730126"/>
                  <a:pt x="307467" y="1730507"/>
                  <a:pt x="306610" y="1730984"/>
                </a:cubicBezTo>
                <a:cubicBezTo>
                  <a:pt x="306705" y="1731079"/>
                  <a:pt x="306896" y="1731460"/>
                  <a:pt x="306896" y="1731460"/>
                </a:cubicBezTo>
                <a:cubicBezTo>
                  <a:pt x="307848" y="1730984"/>
                  <a:pt x="308705" y="1730603"/>
                  <a:pt x="309563" y="1730126"/>
                </a:cubicBezTo>
                <a:cubicBezTo>
                  <a:pt x="309467" y="1730031"/>
                  <a:pt x="309277" y="1729841"/>
                  <a:pt x="309277" y="1729650"/>
                </a:cubicBezTo>
                <a:close/>
                <a:moveTo>
                  <a:pt x="206693" y="1724983"/>
                </a:moveTo>
                <a:cubicBezTo>
                  <a:pt x="206502" y="1726031"/>
                  <a:pt x="206216" y="1727174"/>
                  <a:pt x="206216" y="1728221"/>
                </a:cubicBezTo>
                <a:cubicBezTo>
                  <a:pt x="206216" y="1729841"/>
                  <a:pt x="207073" y="1731079"/>
                  <a:pt x="208788" y="1730888"/>
                </a:cubicBezTo>
                <a:cubicBezTo>
                  <a:pt x="209645" y="1730793"/>
                  <a:pt x="210407" y="1729936"/>
                  <a:pt x="211455" y="1729174"/>
                </a:cubicBezTo>
                <a:cubicBezTo>
                  <a:pt x="209550" y="1727459"/>
                  <a:pt x="208121" y="1726221"/>
                  <a:pt x="206693" y="1724983"/>
                </a:cubicBezTo>
                <a:close/>
                <a:moveTo>
                  <a:pt x="301181" y="1717268"/>
                </a:moveTo>
                <a:cubicBezTo>
                  <a:pt x="300800" y="1717363"/>
                  <a:pt x="300419" y="1717458"/>
                  <a:pt x="300038" y="1717458"/>
                </a:cubicBezTo>
                <a:cubicBezTo>
                  <a:pt x="300038" y="1717934"/>
                  <a:pt x="300038" y="1718315"/>
                  <a:pt x="300038" y="1718792"/>
                </a:cubicBezTo>
                <a:cubicBezTo>
                  <a:pt x="300609" y="1718601"/>
                  <a:pt x="301085" y="1718506"/>
                  <a:pt x="301657" y="1718411"/>
                </a:cubicBezTo>
                <a:cubicBezTo>
                  <a:pt x="301752" y="1718315"/>
                  <a:pt x="301752" y="1718315"/>
                  <a:pt x="301752" y="1718315"/>
                </a:cubicBezTo>
                <a:cubicBezTo>
                  <a:pt x="301562" y="1718030"/>
                  <a:pt x="301371" y="1717649"/>
                  <a:pt x="301181" y="1717268"/>
                </a:cubicBezTo>
                <a:close/>
                <a:moveTo>
                  <a:pt x="311563" y="1716029"/>
                </a:moveTo>
                <a:cubicBezTo>
                  <a:pt x="311087" y="1716315"/>
                  <a:pt x="310610" y="1716506"/>
                  <a:pt x="310134" y="1716696"/>
                </a:cubicBezTo>
                <a:cubicBezTo>
                  <a:pt x="310610" y="1716601"/>
                  <a:pt x="311372" y="1716410"/>
                  <a:pt x="311372" y="1716410"/>
                </a:cubicBezTo>
                <a:cubicBezTo>
                  <a:pt x="311467" y="1716315"/>
                  <a:pt x="311563" y="1716125"/>
                  <a:pt x="311563" y="1716029"/>
                </a:cubicBezTo>
                <a:close/>
                <a:moveTo>
                  <a:pt x="311467" y="1708790"/>
                </a:moveTo>
                <a:cubicBezTo>
                  <a:pt x="310229" y="1709171"/>
                  <a:pt x="309277" y="1709552"/>
                  <a:pt x="308324" y="1709838"/>
                </a:cubicBezTo>
                <a:lnTo>
                  <a:pt x="306791" y="1711116"/>
                </a:lnTo>
                <a:lnTo>
                  <a:pt x="305943" y="1710981"/>
                </a:lnTo>
                <a:cubicBezTo>
                  <a:pt x="305943" y="1710981"/>
                  <a:pt x="306324" y="1711172"/>
                  <a:pt x="306610" y="1711267"/>
                </a:cubicBezTo>
                <a:lnTo>
                  <a:pt x="306791" y="1711116"/>
                </a:lnTo>
                <a:lnTo>
                  <a:pt x="310134" y="1711648"/>
                </a:lnTo>
                <a:cubicBezTo>
                  <a:pt x="310706" y="1711172"/>
                  <a:pt x="310801" y="1710314"/>
                  <a:pt x="311467" y="1708790"/>
                </a:cubicBezTo>
                <a:close/>
                <a:moveTo>
                  <a:pt x="314420" y="1696217"/>
                </a:moveTo>
                <a:cubicBezTo>
                  <a:pt x="303371" y="1701266"/>
                  <a:pt x="292799" y="1707171"/>
                  <a:pt x="281845" y="1713743"/>
                </a:cubicBezTo>
                <a:cubicBezTo>
                  <a:pt x="281750" y="1713839"/>
                  <a:pt x="281750" y="1714029"/>
                  <a:pt x="281750" y="1714124"/>
                </a:cubicBezTo>
                <a:cubicBezTo>
                  <a:pt x="284512" y="1714315"/>
                  <a:pt x="283940" y="1715934"/>
                  <a:pt x="283940" y="1717363"/>
                </a:cubicBezTo>
                <a:cubicBezTo>
                  <a:pt x="284036" y="1717363"/>
                  <a:pt x="284131" y="1717363"/>
                  <a:pt x="284226" y="1717363"/>
                </a:cubicBezTo>
                <a:cubicBezTo>
                  <a:pt x="284226" y="1717839"/>
                  <a:pt x="284226" y="1718411"/>
                  <a:pt x="284226" y="1718982"/>
                </a:cubicBezTo>
                <a:cubicBezTo>
                  <a:pt x="284417" y="1719173"/>
                  <a:pt x="284702" y="1719458"/>
                  <a:pt x="285179" y="1719554"/>
                </a:cubicBezTo>
                <a:cubicBezTo>
                  <a:pt x="288036" y="1719935"/>
                  <a:pt x="290227" y="1717839"/>
                  <a:pt x="292608" y="1716029"/>
                </a:cubicBezTo>
                <a:cubicBezTo>
                  <a:pt x="294608" y="1714505"/>
                  <a:pt x="296704" y="1713839"/>
                  <a:pt x="298895" y="1714505"/>
                </a:cubicBezTo>
                <a:cubicBezTo>
                  <a:pt x="301943" y="1714124"/>
                  <a:pt x="302419" y="1711172"/>
                  <a:pt x="304133" y="1709267"/>
                </a:cubicBezTo>
                <a:cubicBezTo>
                  <a:pt x="304610" y="1708695"/>
                  <a:pt x="305181" y="1708219"/>
                  <a:pt x="305657" y="1707647"/>
                </a:cubicBezTo>
                <a:cubicBezTo>
                  <a:pt x="306229" y="1706409"/>
                  <a:pt x="306991" y="1705266"/>
                  <a:pt x="307658" y="1704028"/>
                </a:cubicBezTo>
                <a:cubicBezTo>
                  <a:pt x="307753" y="1704314"/>
                  <a:pt x="307943" y="1704599"/>
                  <a:pt x="308039" y="1704885"/>
                </a:cubicBezTo>
                <a:cubicBezTo>
                  <a:pt x="308896" y="1703647"/>
                  <a:pt x="309563" y="1702313"/>
                  <a:pt x="309943" y="1700694"/>
                </a:cubicBezTo>
                <a:lnTo>
                  <a:pt x="310039" y="1700599"/>
                </a:lnTo>
                <a:cubicBezTo>
                  <a:pt x="312706" y="1700408"/>
                  <a:pt x="313182" y="1698122"/>
                  <a:pt x="314420" y="1696217"/>
                </a:cubicBezTo>
                <a:close/>
                <a:moveTo>
                  <a:pt x="227933" y="1694408"/>
                </a:moveTo>
                <a:cubicBezTo>
                  <a:pt x="227648" y="1694789"/>
                  <a:pt x="226981" y="1695646"/>
                  <a:pt x="226981" y="1695646"/>
                </a:cubicBezTo>
                <a:cubicBezTo>
                  <a:pt x="227552" y="1695551"/>
                  <a:pt x="228029" y="1695265"/>
                  <a:pt x="228695" y="1695074"/>
                </a:cubicBezTo>
                <a:cubicBezTo>
                  <a:pt x="228410" y="1694789"/>
                  <a:pt x="228219" y="1694598"/>
                  <a:pt x="227933" y="1694408"/>
                </a:cubicBezTo>
                <a:close/>
                <a:moveTo>
                  <a:pt x="219170" y="1693265"/>
                </a:moveTo>
                <a:cubicBezTo>
                  <a:pt x="214789" y="1695074"/>
                  <a:pt x="211169" y="1698027"/>
                  <a:pt x="210122" y="1703075"/>
                </a:cubicBezTo>
                <a:cubicBezTo>
                  <a:pt x="213360" y="1702028"/>
                  <a:pt x="216884" y="1701837"/>
                  <a:pt x="219361" y="1698789"/>
                </a:cubicBezTo>
                <a:cubicBezTo>
                  <a:pt x="220313" y="1697646"/>
                  <a:pt x="222218" y="1697360"/>
                  <a:pt x="223838" y="1696789"/>
                </a:cubicBezTo>
                <a:lnTo>
                  <a:pt x="223838" y="1696884"/>
                </a:lnTo>
                <a:cubicBezTo>
                  <a:pt x="223742" y="1694789"/>
                  <a:pt x="225552" y="1694598"/>
                  <a:pt x="227362" y="1693931"/>
                </a:cubicBezTo>
                <a:cubicBezTo>
                  <a:pt x="224409" y="1691836"/>
                  <a:pt x="221552" y="1692312"/>
                  <a:pt x="219170" y="1693265"/>
                </a:cubicBezTo>
                <a:close/>
                <a:moveTo>
                  <a:pt x="218408" y="1689550"/>
                </a:moveTo>
                <a:lnTo>
                  <a:pt x="219013" y="1689550"/>
                </a:lnTo>
                <a:lnTo>
                  <a:pt x="218825" y="1689675"/>
                </a:lnTo>
                <a:lnTo>
                  <a:pt x="217932" y="1690121"/>
                </a:lnTo>
                <a:cubicBezTo>
                  <a:pt x="217932" y="1690121"/>
                  <a:pt x="218218" y="1689645"/>
                  <a:pt x="218408" y="1689550"/>
                </a:cubicBezTo>
                <a:close/>
                <a:moveTo>
                  <a:pt x="186404" y="1685835"/>
                </a:moveTo>
                <a:cubicBezTo>
                  <a:pt x="186309" y="1686026"/>
                  <a:pt x="186214" y="1686311"/>
                  <a:pt x="186214" y="1686502"/>
                </a:cubicBezTo>
                <a:cubicBezTo>
                  <a:pt x="186404" y="1686692"/>
                  <a:pt x="186785" y="1686978"/>
                  <a:pt x="186785" y="1686978"/>
                </a:cubicBezTo>
                <a:cubicBezTo>
                  <a:pt x="186976" y="1686978"/>
                  <a:pt x="187166" y="1686692"/>
                  <a:pt x="187357" y="1686502"/>
                </a:cubicBezTo>
                <a:cubicBezTo>
                  <a:pt x="186976" y="1686311"/>
                  <a:pt x="186690" y="1686026"/>
                  <a:pt x="186404" y="1685835"/>
                </a:cubicBezTo>
                <a:close/>
                <a:moveTo>
                  <a:pt x="256985" y="1678501"/>
                </a:moveTo>
                <a:cubicBezTo>
                  <a:pt x="256699" y="1678501"/>
                  <a:pt x="256318" y="1679358"/>
                  <a:pt x="255937" y="1679739"/>
                </a:cubicBezTo>
                <a:cubicBezTo>
                  <a:pt x="256318" y="1680025"/>
                  <a:pt x="257080" y="1680501"/>
                  <a:pt x="257080" y="1680501"/>
                </a:cubicBezTo>
                <a:cubicBezTo>
                  <a:pt x="258032" y="1680215"/>
                  <a:pt x="258890" y="1679739"/>
                  <a:pt x="259747" y="1679263"/>
                </a:cubicBezTo>
                <a:cubicBezTo>
                  <a:pt x="258890" y="1678977"/>
                  <a:pt x="257937" y="1678596"/>
                  <a:pt x="256985" y="1678501"/>
                </a:cubicBezTo>
                <a:close/>
                <a:moveTo>
                  <a:pt x="285560" y="1676882"/>
                </a:moveTo>
                <a:cubicBezTo>
                  <a:pt x="284036" y="1677834"/>
                  <a:pt x="282416" y="1678691"/>
                  <a:pt x="280892" y="1679644"/>
                </a:cubicBezTo>
                <a:cubicBezTo>
                  <a:pt x="282607" y="1678977"/>
                  <a:pt x="284226" y="1678406"/>
                  <a:pt x="285941" y="1677834"/>
                </a:cubicBezTo>
                <a:cubicBezTo>
                  <a:pt x="285845" y="1677548"/>
                  <a:pt x="285655" y="1677167"/>
                  <a:pt x="285560" y="1676882"/>
                </a:cubicBezTo>
                <a:close/>
                <a:moveTo>
                  <a:pt x="280035" y="1667833"/>
                </a:moveTo>
                <a:cubicBezTo>
                  <a:pt x="279559" y="1668214"/>
                  <a:pt x="278987" y="1668500"/>
                  <a:pt x="278416" y="1668785"/>
                </a:cubicBezTo>
                <a:cubicBezTo>
                  <a:pt x="278416" y="1668595"/>
                  <a:pt x="278416" y="1668404"/>
                  <a:pt x="278416" y="1668214"/>
                </a:cubicBezTo>
                <a:cubicBezTo>
                  <a:pt x="275558" y="1669357"/>
                  <a:pt x="272606" y="1670500"/>
                  <a:pt x="269653" y="1671452"/>
                </a:cubicBezTo>
                <a:cubicBezTo>
                  <a:pt x="266414" y="1672500"/>
                  <a:pt x="263081" y="1674024"/>
                  <a:pt x="261366" y="1677453"/>
                </a:cubicBezTo>
                <a:cubicBezTo>
                  <a:pt x="261366" y="1677453"/>
                  <a:pt x="261557" y="1677453"/>
                  <a:pt x="261557" y="1677453"/>
                </a:cubicBezTo>
                <a:cubicBezTo>
                  <a:pt x="261461" y="1677453"/>
                  <a:pt x="261366" y="1677644"/>
                  <a:pt x="261271" y="1677644"/>
                </a:cubicBezTo>
                <a:cubicBezTo>
                  <a:pt x="261271" y="1677644"/>
                  <a:pt x="261271" y="1677453"/>
                  <a:pt x="261271" y="1677453"/>
                </a:cubicBezTo>
                <a:cubicBezTo>
                  <a:pt x="260985" y="1678025"/>
                  <a:pt x="260604" y="1678596"/>
                  <a:pt x="260318" y="1679168"/>
                </a:cubicBezTo>
                <a:cubicBezTo>
                  <a:pt x="263557" y="1680596"/>
                  <a:pt x="266605" y="1681644"/>
                  <a:pt x="269558" y="1678310"/>
                </a:cubicBezTo>
                <a:cubicBezTo>
                  <a:pt x="270129" y="1677548"/>
                  <a:pt x="271844" y="1678025"/>
                  <a:pt x="272796" y="1677548"/>
                </a:cubicBezTo>
                <a:cubicBezTo>
                  <a:pt x="272987" y="1677453"/>
                  <a:pt x="273368" y="1677167"/>
                  <a:pt x="273368" y="1677167"/>
                </a:cubicBezTo>
                <a:lnTo>
                  <a:pt x="273558" y="1677263"/>
                </a:lnTo>
                <a:cubicBezTo>
                  <a:pt x="274987" y="1674786"/>
                  <a:pt x="277368" y="1671262"/>
                  <a:pt x="280035" y="1667833"/>
                </a:cubicBezTo>
                <a:close/>
                <a:moveTo>
                  <a:pt x="257461" y="1666690"/>
                </a:moveTo>
                <a:lnTo>
                  <a:pt x="257455" y="1666694"/>
                </a:lnTo>
                <a:lnTo>
                  <a:pt x="256889" y="1666880"/>
                </a:lnTo>
                <a:close/>
                <a:moveTo>
                  <a:pt x="108474" y="1665812"/>
                </a:moveTo>
                <a:lnTo>
                  <a:pt x="108776" y="1666023"/>
                </a:lnTo>
                <a:cubicBezTo>
                  <a:pt x="108395" y="1666499"/>
                  <a:pt x="108014" y="1667261"/>
                  <a:pt x="107728" y="1667261"/>
                </a:cubicBezTo>
                <a:lnTo>
                  <a:pt x="107633" y="1667261"/>
                </a:lnTo>
                <a:lnTo>
                  <a:pt x="107186" y="1667050"/>
                </a:lnTo>
                <a:close/>
                <a:moveTo>
                  <a:pt x="288227" y="1663356"/>
                </a:moveTo>
                <a:cubicBezTo>
                  <a:pt x="286988" y="1664023"/>
                  <a:pt x="285750" y="1664690"/>
                  <a:pt x="284512" y="1665261"/>
                </a:cubicBezTo>
                <a:cubicBezTo>
                  <a:pt x="283655" y="1666976"/>
                  <a:pt x="282702" y="1668785"/>
                  <a:pt x="281845" y="1670500"/>
                </a:cubicBezTo>
                <a:cubicBezTo>
                  <a:pt x="283369" y="1669643"/>
                  <a:pt x="284988" y="1668881"/>
                  <a:pt x="286512" y="1668023"/>
                </a:cubicBezTo>
                <a:cubicBezTo>
                  <a:pt x="287084" y="1668976"/>
                  <a:pt x="288036" y="1670119"/>
                  <a:pt x="286512" y="1670786"/>
                </a:cubicBezTo>
                <a:cubicBezTo>
                  <a:pt x="284512" y="1671738"/>
                  <a:pt x="282512" y="1672595"/>
                  <a:pt x="280416" y="1673357"/>
                </a:cubicBezTo>
                <a:cubicBezTo>
                  <a:pt x="280321" y="1673453"/>
                  <a:pt x="280226" y="1673643"/>
                  <a:pt x="280226" y="1673738"/>
                </a:cubicBezTo>
                <a:cubicBezTo>
                  <a:pt x="279559" y="1675167"/>
                  <a:pt x="278416" y="1675929"/>
                  <a:pt x="277273" y="1676596"/>
                </a:cubicBezTo>
                <a:cubicBezTo>
                  <a:pt x="277654" y="1676882"/>
                  <a:pt x="277940" y="1677263"/>
                  <a:pt x="278321" y="1677644"/>
                </a:cubicBezTo>
                <a:cubicBezTo>
                  <a:pt x="279464" y="1676882"/>
                  <a:pt x="280607" y="1676215"/>
                  <a:pt x="281750" y="1675453"/>
                </a:cubicBezTo>
                <a:cubicBezTo>
                  <a:pt x="282035" y="1675834"/>
                  <a:pt x="282226" y="1676120"/>
                  <a:pt x="282512" y="1676501"/>
                </a:cubicBezTo>
                <a:cubicBezTo>
                  <a:pt x="281464" y="1677263"/>
                  <a:pt x="280511" y="1678025"/>
                  <a:pt x="279464" y="1678787"/>
                </a:cubicBezTo>
                <a:lnTo>
                  <a:pt x="279273" y="1678787"/>
                </a:lnTo>
                <a:cubicBezTo>
                  <a:pt x="279559" y="1679072"/>
                  <a:pt x="279940" y="1679453"/>
                  <a:pt x="280226" y="1679739"/>
                </a:cubicBezTo>
                <a:cubicBezTo>
                  <a:pt x="281369" y="1677263"/>
                  <a:pt x="283274" y="1675834"/>
                  <a:pt x="285750" y="1674596"/>
                </a:cubicBezTo>
                <a:cubicBezTo>
                  <a:pt x="291560" y="1671738"/>
                  <a:pt x="297180" y="1668595"/>
                  <a:pt x="302895" y="1665642"/>
                </a:cubicBezTo>
                <a:cubicBezTo>
                  <a:pt x="302038" y="1664975"/>
                  <a:pt x="300895" y="1664594"/>
                  <a:pt x="299657" y="1663928"/>
                </a:cubicBezTo>
                <a:cubicBezTo>
                  <a:pt x="298704" y="1665452"/>
                  <a:pt x="297752" y="1666785"/>
                  <a:pt x="296704" y="1668404"/>
                </a:cubicBezTo>
                <a:cubicBezTo>
                  <a:pt x="295370" y="1667261"/>
                  <a:pt x="294323" y="1666309"/>
                  <a:pt x="292989" y="1665166"/>
                </a:cubicBezTo>
                <a:cubicBezTo>
                  <a:pt x="292132" y="1666690"/>
                  <a:pt x="291370" y="1667928"/>
                  <a:pt x="290703" y="1669166"/>
                </a:cubicBezTo>
                <a:cubicBezTo>
                  <a:pt x="289751" y="1668500"/>
                  <a:pt x="288798" y="1667833"/>
                  <a:pt x="287846" y="1667166"/>
                </a:cubicBezTo>
                <a:cubicBezTo>
                  <a:pt x="287465" y="1667357"/>
                  <a:pt x="287179" y="1667547"/>
                  <a:pt x="286798" y="1667738"/>
                </a:cubicBezTo>
                <a:cubicBezTo>
                  <a:pt x="287084" y="1667452"/>
                  <a:pt x="287274" y="1667166"/>
                  <a:pt x="287465" y="1666880"/>
                </a:cubicBezTo>
                <a:cubicBezTo>
                  <a:pt x="287560" y="1665642"/>
                  <a:pt x="287846" y="1664404"/>
                  <a:pt x="288227" y="1663356"/>
                </a:cubicBezTo>
                <a:close/>
                <a:moveTo>
                  <a:pt x="280702" y="1660403"/>
                </a:moveTo>
                <a:lnTo>
                  <a:pt x="280686" y="1660451"/>
                </a:lnTo>
                <a:lnTo>
                  <a:pt x="280130" y="1660689"/>
                </a:lnTo>
                <a:cubicBezTo>
                  <a:pt x="278702" y="1662118"/>
                  <a:pt x="277368" y="1663547"/>
                  <a:pt x="276130" y="1664880"/>
                </a:cubicBezTo>
                <a:cubicBezTo>
                  <a:pt x="277273" y="1664499"/>
                  <a:pt x="278511" y="1664023"/>
                  <a:pt x="279654" y="1663547"/>
                </a:cubicBezTo>
                <a:lnTo>
                  <a:pt x="280686" y="1660451"/>
                </a:lnTo>
                <a:lnTo>
                  <a:pt x="280797" y="1660403"/>
                </a:lnTo>
                <a:close/>
                <a:moveTo>
                  <a:pt x="280797" y="1660022"/>
                </a:moveTo>
                <a:cubicBezTo>
                  <a:pt x="280702" y="1660118"/>
                  <a:pt x="280702" y="1660118"/>
                  <a:pt x="280702" y="1660118"/>
                </a:cubicBezTo>
                <a:lnTo>
                  <a:pt x="280797" y="1660213"/>
                </a:lnTo>
                <a:close/>
                <a:moveTo>
                  <a:pt x="312134" y="1657641"/>
                </a:moveTo>
                <a:lnTo>
                  <a:pt x="312039" y="1657736"/>
                </a:lnTo>
                <a:cubicBezTo>
                  <a:pt x="311849" y="1657832"/>
                  <a:pt x="311563" y="1657927"/>
                  <a:pt x="311277" y="1658022"/>
                </a:cubicBezTo>
                <a:cubicBezTo>
                  <a:pt x="310134" y="1658403"/>
                  <a:pt x="309086" y="1658879"/>
                  <a:pt x="307943" y="1659260"/>
                </a:cubicBezTo>
                <a:cubicBezTo>
                  <a:pt x="309182" y="1659927"/>
                  <a:pt x="309943" y="1660308"/>
                  <a:pt x="311087" y="1660975"/>
                </a:cubicBezTo>
                <a:cubicBezTo>
                  <a:pt x="311467" y="1659737"/>
                  <a:pt x="311849" y="1658689"/>
                  <a:pt x="312134" y="1657641"/>
                </a:cubicBezTo>
                <a:close/>
                <a:moveTo>
                  <a:pt x="210979" y="1655165"/>
                </a:moveTo>
                <a:cubicBezTo>
                  <a:pt x="211169" y="1655831"/>
                  <a:pt x="211074" y="1656498"/>
                  <a:pt x="210979" y="1656974"/>
                </a:cubicBezTo>
                <a:cubicBezTo>
                  <a:pt x="211646" y="1656689"/>
                  <a:pt x="212408" y="1656403"/>
                  <a:pt x="213265" y="1656022"/>
                </a:cubicBezTo>
                <a:cubicBezTo>
                  <a:pt x="212408" y="1655355"/>
                  <a:pt x="211646" y="1655165"/>
                  <a:pt x="210979" y="1655165"/>
                </a:cubicBezTo>
                <a:close/>
                <a:moveTo>
                  <a:pt x="296037" y="1651259"/>
                </a:moveTo>
                <a:cubicBezTo>
                  <a:pt x="294132" y="1652307"/>
                  <a:pt x="292322" y="1653450"/>
                  <a:pt x="290417" y="1654498"/>
                </a:cubicBezTo>
                <a:cubicBezTo>
                  <a:pt x="289751" y="1655736"/>
                  <a:pt x="289084" y="1656879"/>
                  <a:pt x="288322" y="1658022"/>
                </a:cubicBezTo>
                <a:lnTo>
                  <a:pt x="288512" y="1658022"/>
                </a:lnTo>
                <a:cubicBezTo>
                  <a:pt x="288322" y="1658117"/>
                  <a:pt x="288227" y="1658308"/>
                  <a:pt x="288036" y="1658403"/>
                </a:cubicBezTo>
                <a:cubicBezTo>
                  <a:pt x="288131" y="1658308"/>
                  <a:pt x="288227" y="1658117"/>
                  <a:pt x="288227" y="1658022"/>
                </a:cubicBezTo>
                <a:cubicBezTo>
                  <a:pt x="287084" y="1658022"/>
                  <a:pt x="286036" y="1658022"/>
                  <a:pt x="285083" y="1658022"/>
                </a:cubicBezTo>
                <a:cubicBezTo>
                  <a:pt x="284321" y="1658879"/>
                  <a:pt x="283845" y="1660022"/>
                  <a:pt x="283655" y="1661451"/>
                </a:cubicBezTo>
                <a:cubicBezTo>
                  <a:pt x="283655" y="1661737"/>
                  <a:pt x="283559" y="1662023"/>
                  <a:pt x="283559" y="1662213"/>
                </a:cubicBezTo>
                <a:cubicBezTo>
                  <a:pt x="283940" y="1662023"/>
                  <a:pt x="284417" y="1661927"/>
                  <a:pt x="284798" y="1661737"/>
                </a:cubicBezTo>
                <a:cubicBezTo>
                  <a:pt x="286036" y="1660403"/>
                  <a:pt x="287084" y="1659356"/>
                  <a:pt x="288036" y="1658498"/>
                </a:cubicBezTo>
                <a:cubicBezTo>
                  <a:pt x="287560" y="1659356"/>
                  <a:pt x="287179" y="1660213"/>
                  <a:pt x="286703" y="1661070"/>
                </a:cubicBezTo>
                <a:cubicBezTo>
                  <a:pt x="286798" y="1661070"/>
                  <a:pt x="286893" y="1661070"/>
                  <a:pt x="286893" y="1661070"/>
                </a:cubicBezTo>
                <a:cubicBezTo>
                  <a:pt x="287941" y="1660689"/>
                  <a:pt x="288893" y="1660499"/>
                  <a:pt x="289846" y="1660213"/>
                </a:cubicBezTo>
                <a:cubicBezTo>
                  <a:pt x="291370" y="1657927"/>
                  <a:pt x="293656" y="1656212"/>
                  <a:pt x="297085" y="1655260"/>
                </a:cubicBezTo>
                <a:cubicBezTo>
                  <a:pt x="296704" y="1656689"/>
                  <a:pt x="296418" y="1657736"/>
                  <a:pt x="296132" y="1658784"/>
                </a:cubicBezTo>
                <a:cubicBezTo>
                  <a:pt x="296799" y="1658594"/>
                  <a:pt x="297561" y="1658403"/>
                  <a:pt x="298323" y="1658213"/>
                </a:cubicBezTo>
                <a:cubicBezTo>
                  <a:pt x="300228" y="1656403"/>
                  <a:pt x="302038" y="1654593"/>
                  <a:pt x="303562" y="1652402"/>
                </a:cubicBezTo>
                <a:cubicBezTo>
                  <a:pt x="301181" y="1651831"/>
                  <a:pt x="298799" y="1651545"/>
                  <a:pt x="296513" y="1651259"/>
                </a:cubicBezTo>
                <a:cubicBezTo>
                  <a:pt x="296323" y="1651259"/>
                  <a:pt x="296228" y="1651259"/>
                  <a:pt x="296037" y="1651259"/>
                </a:cubicBezTo>
                <a:close/>
                <a:moveTo>
                  <a:pt x="44387" y="1649069"/>
                </a:moveTo>
                <a:cubicBezTo>
                  <a:pt x="43053" y="1650116"/>
                  <a:pt x="41624" y="1650974"/>
                  <a:pt x="40481" y="1652212"/>
                </a:cubicBezTo>
                <a:cubicBezTo>
                  <a:pt x="40196" y="1652498"/>
                  <a:pt x="40481" y="1653926"/>
                  <a:pt x="40958" y="1654307"/>
                </a:cubicBezTo>
                <a:lnTo>
                  <a:pt x="43024" y="1654307"/>
                </a:lnTo>
                <a:lnTo>
                  <a:pt x="42958" y="1654403"/>
                </a:lnTo>
                <a:lnTo>
                  <a:pt x="43053" y="1654307"/>
                </a:lnTo>
                <a:lnTo>
                  <a:pt x="43024" y="1654307"/>
                </a:lnTo>
                <a:lnTo>
                  <a:pt x="45625" y="1650497"/>
                </a:lnTo>
                <a:cubicBezTo>
                  <a:pt x="45244" y="1650021"/>
                  <a:pt x="44768" y="1649545"/>
                  <a:pt x="44387" y="1649069"/>
                </a:cubicBezTo>
                <a:close/>
                <a:moveTo>
                  <a:pt x="79153" y="1648688"/>
                </a:moveTo>
                <a:cubicBezTo>
                  <a:pt x="78676" y="1648878"/>
                  <a:pt x="78581" y="1649926"/>
                  <a:pt x="78105" y="1651259"/>
                </a:cubicBezTo>
                <a:cubicBezTo>
                  <a:pt x="79534" y="1651164"/>
                  <a:pt x="80391" y="1651164"/>
                  <a:pt x="80963" y="1650878"/>
                </a:cubicBezTo>
                <a:lnTo>
                  <a:pt x="80963" y="1650783"/>
                </a:lnTo>
                <a:cubicBezTo>
                  <a:pt x="81248" y="1650593"/>
                  <a:pt x="81439" y="1649354"/>
                  <a:pt x="81248" y="1649259"/>
                </a:cubicBezTo>
                <a:cubicBezTo>
                  <a:pt x="80582" y="1648878"/>
                  <a:pt x="79724" y="1648497"/>
                  <a:pt x="79153" y="1648688"/>
                </a:cubicBezTo>
                <a:close/>
                <a:moveTo>
                  <a:pt x="3422428" y="1644687"/>
                </a:moveTo>
                <a:lnTo>
                  <a:pt x="3422446" y="1644723"/>
                </a:lnTo>
                <a:lnTo>
                  <a:pt x="3421285" y="1645259"/>
                </a:lnTo>
                <a:cubicBezTo>
                  <a:pt x="3421475" y="1645735"/>
                  <a:pt x="3421571" y="1646211"/>
                  <a:pt x="3422237" y="1648211"/>
                </a:cubicBezTo>
                <a:cubicBezTo>
                  <a:pt x="3422618" y="1646783"/>
                  <a:pt x="3422904" y="1646211"/>
                  <a:pt x="3422904" y="1645640"/>
                </a:cubicBezTo>
                <a:lnTo>
                  <a:pt x="3422446" y="1644723"/>
                </a:lnTo>
                <a:lnTo>
                  <a:pt x="3422523" y="1644687"/>
                </a:lnTo>
                <a:close/>
                <a:moveTo>
                  <a:pt x="225933" y="1643544"/>
                </a:moveTo>
                <a:cubicBezTo>
                  <a:pt x="225076" y="1643735"/>
                  <a:pt x="224219" y="1643830"/>
                  <a:pt x="223457" y="1644116"/>
                </a:cubicBezTo>
                <a:cubicBezTo>
                  <a:pt x="222695" y="1644401"/>
                  <a:pt x="221933" y="1644878"/>
                  <a:pt x="221171" y="1645259"/>
                </a:cubicBezTo>
                <a:cubicBezTo>
                  <a:pt x="221361" y="1645449"/>
                  <a:pt x="221552" y="1645735"/>
                  <a:pt x="221742" y="1645925"/>
                </a:cubicBezTo>
                <a:cubicBezTo>
                  <a:pt x="222504" y="1645640"/>
                  <a:pt x="223361" y="1645354"/>
                  <a:pt x="224123" y="1644878"/>
                </a:cubicBezTo>
                <a:cubicBezTo>
                  <a:pt x="224790" y="1644497"/>
                  <a:pt x="225361" y="1644020"/>
                  <a:pt x="225933" y="1643544"/>
                </a:cubicBezTo>
                <a:close/>
                <a:moveTo>
                  <a:pt x="312611" y="1642877"/>
                </a:moveTo>
                <a:cubicBezTo>
                  <a:pt x="310229" y="1643830"/>
                  <a:pt x="308324" y="1644687"/>
                  <a:pt x="306324" y="1645544"/>
                </a:cubicBezTo>
                <a:lnTo>
                  <a:pt x="306419" y="1645544"/>
                </a:lnTo>
                <a:cubicBezTo>
                  <a:pt x="310039" y="1645449"/>
                  <a:pt x="310991" y="1645449"/>
                  <a:pt x="312611" y="1644116"/>
                </a:cubicBezTo>
                <a:cubicBezTo>
                  <a:pt x="312611" y="1643735"/>
                  <a:pt x="312611" y="1643258"/>
                  <a:pt x="312611" y="1642877"/>
                </a:cubicBezTo>
                <a:close/>
                <a:moveTo>
                  <a:pt x="161354" y="1642496"/>
                </a:moveTo>
                <a:cubicBezTo>
                  <a:pt x="160782" y="1643068"/>
                  <a:pt x="160115" y="1643735"/>
                  <a:pt x="159544" y="1644306"/>
                </a:cubicBezTo>
                <a:cubicBezTo>
                  <a:pt x="160020" y="1644497"/>
                  <a:pt x="160496" y="1644497"/>
                  <a:pt x="161068" y="1644497"/>
                </a:cubicBezTo>
                <a:lnTo>
                  <a:pt x="161068" y="1644401"/>
                </a:lnTo>
                <a:cubicBezTo>
                  <a:pt x="161163" y="1643830"/>
                  <a:pt x="161258" y="1643163"/>
                  <a:pt x="161354" y="1642496"/>
                </a:cubicBezTo>
                <a:close/>
                <a:moveTo>
                  <a:pt x="46387" y="1641353"/>
                </a:moveTo>
                <a:cubicBezTo>
                  <a:pt x="46292" y="1642687"/>
                  <a:pt x="46101" y="1643449"/>
                  <a:pt x="46101" y="1644211"/>
                </a:cubicBezTo>
                <a:cubicBezTo>
                  <a:pt x="47054" y="1644211"/>
                  <a:pt x="48101" y="1644497"/>
                  <a:pt x="48959" y="1644211"/>
                </a:cubicBezTo>
                <a:cubicBezTo>
                  <a:pt x="49435" y="1644116"/>
                  <a:pt x="49721" y="1642401"/>
                  <a:pt x="49435" y="1642211"/>
                </a:cubicBezTo>
                <a:cubicBezTo>
                  <a:pt x="48673" y="1641734"/>
                  <a:pt x="47720" y="1641734"/>
                  <a:pt x="46387" y="1641353"/>
                </a:cubicBezTo>
                <a:close/>
                <a:moveTo>
                  <a:pt x="62294" y="1639829"/>
                </a:moveTo>
                <a:cubicBezTo>
                  <a:pt x="62103" y="1641830"/>
                  <a:pt x="62008" y="1643735"/>
                  <a:pt x="61817" y="1645544"/>
                </a:cubicBezTo>
                <a:cubicBezTo>
                  <a:pt x="62294" y="1645640"/>
                  <a:pt x="62865" y="1645640"/>
                  <a:pt x="63341" y="1645640"/>
                </a:cubicBezTo>
                <a:cubicBezTo>
                  <a:pt x="65310" y="1642906"/>
                  <a:pt x="64961" y="1640972"/>
                  <a:pt x="62294" y="1639829"/>
                </a:cubicBezTo>
                <a:close/>
                <a:moveTo>
                  <a:pt x="238125" y="1637162"/>
                </a:moveTo>
                <a:cubicBezTo>
                  <a:pt x="238125" y="1637162"/>
                  <a:pt x="237744" y="1637448"/>
                  <a:pt x="237744" y="1637448"/>
                </a:cubicBezTo>
                <a:lnTo>
                  <a:pt x="238411" y="1637448"/>
                </a:lnTo>
                <a:close/>
                <a:moveTo>
                  <a:pt x="69533" y="1635543"/>
                </a:moveTo>
                <a:lnTo>
                  <a:pt x="69589" y="1635584"/>
                </a:lnTo>
                <a:lnTo>
                  <a:pt x="67151" y="1638115"/>
                </a:lnTo>
                <a:cubicBezTo>
                  <a:pt x="67628" y="1638591"/>
                  <a:pt x="68104" y="1638972"/>
                  <a:pt x="68580" y="1639448"/>
                </a:cubicBezTo>
                <a:cubicBezTo>
                  <a:pt x="69247" y="1638401"/>
                  <a:pt x="69914" y="1637353"/>
                  <a:pt x="70580" y="1636305"/>
                </a:cubicBezTo>
                <a:lnTo>
                  <a:pt x="69589" y="1635584"/>
                </a:lnTo>
                <a:lnTo>
                  <a:pt x="69628" y="1635543"/>
                </a:lnTo>
                <a:close/>
                <a:moveTo>
                  <a:pt x="259556" y="1634591"/>
                </a:moveTo>
                <a:cubicBezTo>
                  <a:pt x="258604" y="1634876"/>
                  <a:pt x="257651" y="1635162"/>
                  <a:pt x="256699" y="1635353"/>
                </a:cubicBezTo>
                <a:lnTo>
                  <a:pt x="256604" y="1635257"/>
                </a:lnTo>
                <a:cubicBezTo>
                  <a:pt x="256508" y="1635734"/>
                  <a:pt x="256508" y="1636019"/>
                  <a:pt x="256508" y="1636210"/>
                </a:cubicBezTo>
                <a:cubicBezTo>
                  <a:pt x="256699" y="1636305"/>
                  <a:pt x="256985" y="1636305"/>
                  <a:pt x="257270" y="1636305"/>
                </a:cubicBezTo>
                <a:cubicBezTo>
                  <a:pt x="258032" y="1636305"/>
                  <a:pt x="258509" y="1636400"/>
                  <a:pt x="258890" y="1636591"/>
                </a:cubicBezTo>
                <a:cubicBezTo>
                  <a:pt x="259175" y="1635924"/>
                  <a:pt x="259366" y="1635257"/>
                  <a:pt x="259556" y="1634591"/>
                </a:cubicBezTo>
                <a:close/>
                <a:moveTo>
                  <a:pt x="309848" y="1632209"/>
                </a:moveTo>
                <a:cubicBezTo>
                  <a:pt x="309182" y="1632305"/>
                  <a:pt x="308420" y="1632686"/>
                  <a:pt x="308420" y="1632686"/>
                </a:cubicBezTo>
                <a:lnTo>
                  <a:pt x="308420" y="1632876"/>
                </a:lnTo>
                <a:cubicBezTo>
                  <a:pt x="305943" y="1635448"/>
                  <a:pt x="303562" y="1638115"/>
                  <a:pt x="301181" y="1640687"/>
                </a:cubicBezTo>
                <a:cubicBezTo>
                  <a:pt x="300990" y="1640877"/>
                  <a:pt x="300800" y="1641163"/>
                  <a:pt x="300609" y="1641353"/>
                </a:cubicBezTo>
                <a:cubicBezTo>
                  <a:pt x="300514" y="1641353"/>
                  <a:pt x="300419" y="1641353"/>
                  <a:pt x="300419" y="1641353"/>
                </a:cubicBezTo>
                <a:cubicBezTo>
                  <a:pt x="299752" y="1642115"/>
                  <a:pt x="298990" y="1642877"/>
                  <a:pt x="298228" y="1643639"/>
                </a:cubicBezTo>
                <a:cubicBezTo>
                  <a:pt x="297466" y="1644497"/>
                  <a:pt x="296704" y="1645354"/>
                  <a:pt x="295942" y="1646306"/>
                </a:cubicBezTo>
                <a:cubicBezTo>
                  <a:pt x="297180" y="1645830"/>
                  <a:pt x="298323" y="1645354"/>
                  <a:pt x="299561" y="1644878"/>
                </a:cubicBezTo>
                <a:cubicBezTo>
                  <a:pt x="300800" y="1644211"/>
                  <a:pt x="302038" y="1643544"/>
                  <a:pt x="303181" y="1642782"/>
                </a:cubicBezTo>
                <a:cubicBezTo>
                  <a:pt x="306419" y="1640496"/>
                  <a:pt x="308610" y="1636781"/>
                  <a:pt x="309848" y="1632209"/>
                </a:cubicBezTo>
                <a:close/>
                <a:moveTo>
                  <a:pt x="3410272" y="1631626"/>
                </a:moveTo>
                <a:cubicBezTo>
                  <a:pt x="3406426" y="1631948"/>
                  <a:pt x="3402283" y="1632876"/>
                  <a:pt x="3399282" y="1634305"/>
                </a:cubicBezTo>
                <a:cubicBezTo>
                  <a:pt x="3401187" y="1637829"/>
                  <a:pt x="3403568" y="1634972"/>
                  <a:pt x="3405664" y="1635257"/>
                </a:cubicBezTo>
                <a:cubicBezTo>
                  <a:pt x="3408140" y="1635638"/>
                  <a:pt x="3410712" y="1635448"/>
                  <a:pt x="3413189" y="1635257"/>
                </a:cubicBezTo>
                <a:cubicBezTo>
                  <a:pt x="3415379" y="1635162"/>
                  <a:pt x="3417856" y="1635829"/>
                  <a:pt x="3419380" y="1632686"/>
                </a:cubicBezTo>
                <a:lnTo>
                  <a:pt x="3419475" y="1632590"/>
                </a:lnTo>
                <a:cubicBezTo>
                  <a:pt x="3417666" y="1631590"/>
                  <a:pt x="3414118" y="1631305"/>
                  <a:pt x="3410272" y="1631626"/>
                </a:cubicBezTo>
                <a:close/>
                <a:moveTo>
                  <a:pt x="268224" y="1630495"/>
                </a:moveTo>
                <a:cubicBezTo>
                  <a:pt x="267367" y="1632114"/>
                  <a:pt x="266319" y="1633543"/>
                  <a:pt x="265748" y="1635257"/>
                </a:cubicBezTo>
                <a:cubicBezTo>
                  <a:pt x="263843" y="1641449"/>
                  <a:pt x="260033" y="1646592"/>
                  <a:pt x="257080" y="1652117"/>
                </a:cubicBezTo>
                <a:cubicBezTo>
                  <a:pt x="257461" y="1652117"/>
                  <a:pt x="257937" y="1652117"/>
                  <a:pt x="258413" y="1652117"/>
                </a:cubicBezTo>
                <a:cubicBezTo>
                  <a:pt x="262223" y="1652402"/>
                  <a:pt x="266033" y="1652593"/>
                  <a:pt x="269843" y="1652879"/>
                </a:cubicBezTo>
                <a:cubicBezTo>
                  <a:pt x="266795" y="1656403"/>
                  <a:pt x="265843" y="1657165"/>
                  <a:pt x="263081" y="1656689"/>
                </a:cubicBezTo>
                <a:cubicBezTo>
                  <a:pt x="259937" y="1656117"/>
                  <a:pt x="257080" y="1655260"/>
                  <a:pt x="253936" y="1656974"/>
                </a:cubicBezTo>
                <a:cubicBezTo>
                  <a:pt x="253175" y="1657355"/>
                  <a:pt x="250412" y="1657451"/>
                  <a:pt x="249460" y="1654974"/>
                </a:cubicBezTo>
                <a:cubicBezTo>
                  <a:pt x="250603" y="1654117"/>
                  <a:pt x="251841" y="1653450"/>
                  <a:pt x="253079" y="1652974"/>
                </a:cubicBezTo>
                <a:cubicBezTo>
                  <a:pt x="252984" y="1652402"/>
                  <a:pt x="253079" y="1651831"/>
                  <a:pt x="253079" y="1651355"/>
                </a:cubicBezTo>
                <a:cubicBezTo>
                  <a:pt x="253460" y="1649259"/>
                  <a:pt x="253936" y="1646973"/>
                  <a:pt x="254984" y="1645163"/>
                </a:cubicBezTo>
                <a:cubicBezTo>
                  <a:pt x="255937" y="1643449"/>
                  <a:pt x="256794" y="1641639"/>
                  <a:pt x="257556" y="1639829"/>
                </a:cubicBezTo>
                <a:cubicBezTo>
                  <a:pt x="257366" y="1639925"/>
                  <a:pt x="257270" y="1639925"/>
                  <a:pt x="257080" y="1639925"/>
                </a:cubicBezTo>
                <a:cubicBezTo>
                  <a:pt x="247460" y="1643258"/>
                  <a:pt x="238506" y="1648211"/>
                  <a:pt x="230124" y="1653926"/>
                </a:cubicBezTo>
                <a:cubicBezTo>
                  <a:pt x="228314" y="1655165"/>
                  <a:pt x="227267" y="1657641"/>
                  <a:pt x="225743" y="1659451"/>
                </a:cubicBezTo>
                <a:cubicBezTo>
                  <a:pt x="224695" y="1660689"/>
                  <a:pt x="223742" y="1660784"/>
                  <a:pt x="222599" y="1659737"/>
                </a:cubicBezTo>
                <a:cubicBezTo>
                  <a:pt x="222123" y="1660594"/>
                  <a:pt x="221742" y="1661451"/>
                  <a:pt x="221266" y="1662308"/>
                </a:cubicBezTo>
                <a:cubicBezTo>
                  <a:pt x="221361" y="1660975"/>
                  <a:pt x="221552" y="1659737"/>
                  <a:pt x="221552" y="1658498"/>
                </a:cubicBezTo>
                <a:cubicBezTo>
                  <a:pt x="221456" y="1658403"/>
                  <a:pt x="221361" y="1658308"/>
                  <a:pt x="221266" y="1658117"/>
                </a:cubicBezTo>
                <a:cubicBezTo>
                  <a:pt x="220980" y="1657641"/>
                  <a:pt x="220504" y="1657355"/>
                  <a:pt x="219742" y="1656784"/>
                </a:cubicBezTo>
                <a:cubicBezTo>
                  <a:pt x="217932" y="1659070"/>
                  <a:pt x="216122" y="1661356"/>
                  <a:pt x="214027" y="1663928"/>
                </a:cubicBezTo>
                <a:cubicBezTo>
                  <a:pt x="216980" y="1665166"/>
                  <a:pt x="219647" y="1666214"/>
                  <a:pt x="222314" y="1667261"/>
                </a:cubicBezTo>
                <a:cubicBezTo>
                  <a:pt x="222790" y="1669547"/>
                  <a:pt x="221075" y="1669833"/>
                  <a:pt x="219837" y="1670500"/>
                </a:cubicBezTo>
                <a:cubicBezTo>
                  <a:pt x="218027" y="1671548"/>
                  <a:pt x="216122" y="1672500"/>
                  <a:pt x="214027" y="1673548"/>
                </a:cubicBezTo>
                <a:cubicBezTo>
                  <a:pt x="214884" y="1676215"/>
                  <a:pt x="215741" y="1678787"/>
                  <a:pt x="216694" y="1681835"/>
                </a:cubicBezTo>
                <a:cubicBezTo>
                  <a:pt x="211360" y="1682501"/>
                  <a:pt x="207550" y="1685930"/>
                  <a:pt x="203645" y="1689169"/>
                </a:cubicBezTo>
                <a:cubicBezTo>
                  <a:pt x="202787" y="1691169"/>
                  <a:pt x="204978" y="1693836"/>
                  <a:pt x="202597" y="1695741"/>
                </a:cubicBezTo>
                <a:cubicBezTo>
                  <a:pt x="202406" y="1695932"/>
                  <a:pt x="202311" y="1696313"/>
                  <a:pt x="202121" y="1696503"/>
                </a:cubicBezTo>
                <a:cubicBezTo>
                  <a:pt x="196786" y="1703456"/>
                  <a:pt x="195358" y="1710886"/>
                  <a:pt x="199168" y="1719173"/>
                </a:cubicBezTo>
                <a:cubicBezTo>
                  <a:pt x="200311" y="1719173"/>
                  <a:pt x="201454" y="1719173"/>
                  <a:pt x="202692" y="1719173"/>
                </a:cubicBezTo>
                <a:cubicBezTo>
                  <a:pt x="203930" y="1720982"/>
                  <a:pt x="205264" y="1722792"/>
                  <a:pt x="206502" y="1724697"/>
                </a:cubicBezTo>
                <a:cubicBezTo>
                  <a:pt x="208217" y="1723268"/>
                  <a:pt x="209931" y="1721840"/>
                  <a:pt x="211646" y="1720411"/>
                </a:cubicBezTo>
                <a:cubicBezTo>
                  <a:pt x="209169" y="1716982"/>
                  <a:pt x="208883" y="1715458"/>
                  <a:pt x="210693" y="1714029"/>
                </a:cubicBezTo>
                <a:cubicBezTo>
                  <a:pt x="212312" y="1712791"/>
                  <a:pt x="214408" y="1712029"/>
                  <a:pt x="216027" y="1710791"/>
                </a:cubicBezTo>
                <a:cubicBezTo>
                  <a:pt x="217075" y="1709933"/>
                  <a:pt x="217837" y="1708600"/>
                  <a:pt x="219075" y="1707076"/>
                </a:cubicBezTo>
                <a:cubicBezTo>
                  <a:pt x="215646" y="1705552"/>
                  <a:pt x="212884" y="1704409"/>
                  <a:pt x="210026" y="1703171"/>
                </a:cubicBezTo>
                <a:cubicBezTo>
                  <a:pt x="207486" y="1703933"/>
                  <a:pt x="205232" y="1702885"/>
                  <a:pt x="203264" y="1700027"/>
                </a:cubicBezTo>
                <a:lnTo>
                  <a:pt x="218825" y="1689675"/>
                </a:lnTo>
                <a:lnTo>
                  <a:pt x="219075" y="1689550"/>
                </a:lnTo>
                <a:lnTo>
                  <a:pt x="219013" y="1689550"/>
                </a:lnTo>
                <a:lnTo>
                  <a:pt x="226028" y="1684883"/>
                </a:lnTo>
                <a:cubicBezTo>
                  <a:pt x="236601" y="1683359"/>
                  <a:pt x="245555" y="1678120"/>
                  <a:pt x="254413" y="1672786"/>
                </a:cubicBezTo>
                <a:cubicBezTo>
                  <a:pt x="254222" y="1671643"/>
                  <a:pt x="254032" y="1670500"/>
                  <a:pt x="253841" y="1669071"/>
                </a:cubicBezTo>
                <a:lnTo>
                  <a:pt x="257455" y="1666694"/>
                </a:lnTo>
                <a:lnTo>
                  <a:pt x="270510" y="1662404"/>
                </a:lnTo>
                <a:cubicBezTo>
                  <a:pt x="271272" y="1663737"/>
                  <a:pt x="271748" y="1664785"/>
                  <a:pt x="272510" y="1666214"/>
                </a:cubicBezTo>
                <a:cubicBezTo>
                  <a:pt x="272987" y="1665928"/>
                  <a:pt x="273558" y="1665737"/>
                  <a:pt x="274130" y="1665547"/>
                </a:cubicBezTo>
                <a:cubicBezTo>
                  <a:pt x="274606" y="1662785"/>
                  <a:pt x="275844" y="1660403"/>
                  <a:pt x="277178" y="1658117"/>
                </a:cubicBezTo>
                <a:cubicBezTo>
                  <a:pt x="276892" y="1658213"/>
                  <a:pt x="276511" y="1658403"/>
                  <a:pt x="276225" y="1658498"/>
                </a:cubicBezTo>
                <a:cubicBezTo>
                  <a:pt x="275273" y="1658784"/>
                  <a:pt x="274034" y="1658689"/>
                  <a:pt x="271939" y="1658784"/>
                </a:cubicBezTo>
                <a:cubicBezTo>
                  <a:pt x="274701" y="1655069"/>
                  <a:pt x="277749" y="1653450"/>
                  <a:pt x="281083" y="1652117"/>
                </a:cubicBezTo>
                <a:cubicBezTo>
                  <a:pt x="281273" y="1651831"/>
                  <a:pt x="281464" y="1651450"/>
                  <a:pt x="281654" y="1651164"/>
                </a:cubicBezTo>
                <a:cubicBezTo>
                  <a:pt x="284226" y="1646878"/>
                  <a:pt x="286893" y="1642687"/>
                  <a:pt x="289370" y="1638401"/>
                </a:cubicBezTo>
                <a:cubicBezTo>
                  <a:pt x="290036" y="1637353"/>
                  <a:pt x="290036" y="1635829"/>
                  <a:pt x="290227" y="1634495"/>
                </a:cubicBezTo>
                <a:cubicBezTo>
                  <a:pt x="288893" y="1636305"/>
                  <a:pt x="287655" y="1638115"/>
                  <a:pt x="286417" y="1640020"/>
                </a:cubicBezTo>
                <a:cubicBezTo>
                  <a:pt x="284798" y="1642592"/>
                  <a:pt x="283083" y="1644782"/>
                  <a:pt x="280511" y="1646687"/>
                </a:cubicBezTo>
                <a:cubicBezTo>
                  <a:pt x="279559" y="1647354"/>
                  <a:pt x="278797" y="1648211"/>
                  <a:pt x="278035" y="1649164"/>
                </a:cubicBezTo>
                <a:cubicBezTo>
                  <a:pt x="277940" y="1649354"/>
                  <a:pt x="277844" y="1649545"/>
                  <a:pt x="277749" y="1649545"/>
                </a:cubicBezTo>
                <a:cubicBezTo>
                  <a:pt x="276320" y="1651450"/>
                  <a:pt x="275082" y="1653736"/>
                  <a:pt x="273653" y="1655736"/>
                </a:cubicBezTo>
                <a:cubicBezTo>
                  <a:pt x="272510" y="1653641"/>
                  <a:pt x="273463" y="1651640"/>
                  <a:pt x="274320" y="1649735"/>
                </a:cubicBezTo>
                <a:cubicBezTo>
                  <a:pt x="276225" y="1645830"/>
                  <a:pt x="278321" y="1641925"/>
                  <a:pt x="279749" y="1637639"/>
                </a:cubicBezTo>
                <a:cubicBezTo>
                  <a:pt x="277273" y="1640687"/>
                  <a:pt x="274796" y="1643735"/>
                  <a:pt x="272129" y="1647068"/>
                </a:cubicBezTo>
                <a:cubicBezTo>
                  <a:pt x="270320" y="1646402"/>
                  <a:pt x="268700" y="1645830"/>
                  <a:pt x="267272" y="1645259"/>
                </a:cubicBezTo>
                <a:cubicBezTo>
                  <a:pt x="266033" y="1641925"/>
                  <a:pt x="267272" y="1639258"/>
                  <a:pt x="268034" y="1636591"/>
                </a:cubicBezTo>
                <a:cubicBezTo>
                  <a:pt x="268700" y="1634591"/>
                  <a:pt x="269367" y="1632495"/>
                  <a:pt x="268224" y="1630495"/>
                </a:cubicBezTo>
                <a:close/>
                <a:moveTo>
                  <a:pt x="268891" y="1629638"/>
                </a:moveTo>
                <a:cubicBezTo>
                  <a:pt x="268891" y="1629638"/>
                  <a:pt x="268700" y="1629923"/>
                  <a:pt x="268605" y="1630019"/>
                </a:cubicBezTo>
                <a:cubicBezTo>
                  <a:pt x="268605" y="1630019"/>
                  <a:pt x="268796" y="1629828"/>
                  <a:pt x="268891" y="1629733"/>
                </a:cubicBezTo>
                <a:close/>
                <a:moveTo>
                  <a:pt x="296228" y="1626875"/>
                </a:moveTo>
                <a:cubicBezTo>
                  <a:pt x="295370" y="1627066"/>
                  <a:pt x="294513" y="1627161"/>
                  <a:pt x="293561" y="1627256"/>
                </a:cubicBezTo>
                <a:cubicBezTo>
                  <a:pt x="293084" y="1628114"/>
                  <a:pt x="292608" y="1628971"/>
                  <a:pt x="292132" y="1629828"/>
                </a:cubicBezTo>
                <a:lnTo>
                  <a:pt x="290933" y="1633795"/>
                </a:lnTo>
                <a:lnTo>
                  <a:pt x="290894" y="1633829"/>
                </a:lnTo>
                <a:lnTo>
                  <a:pt x="290894" y="1633924"/>
                </a:lnTo>
                <a:lnTo>
                  <a:pt x="290933" y="1633795"/>
                </a:lnTo>
                <a:lnTo>
                  <a:pt x="293370" y="1631638"/>
                </a:lnTo>
                <a:cubicBezTo>
                  <a:pt x="294323" y="1630114"/>
                  <a:pt x="295275" y="1628495"/>
                  <a:pt x="296228" y="1626875"/>
                </a:cubicBezTo>
                <a:close/>
                <a:moveTo>
                  <a:pt x="270796" y="1626780"/>
                </a:moveTo>
                <a:cubicBezTo>
                  <a:pt x="270605" y="1627066"/>
                  <a:pt x="270510" y="1627352"/>
                  <a:pt x="270320" y="1627637"/>
                </a:cubicBezTo>
                <a:cubicBezTo>
                  <a:pt x="270510" y="1627352"/>
                  <a:pt x="270701" y="1627066"/>
                  <a:pt x="270891" y="1626780"/>
                </a:cubicBezTo>
                <a:close/>
                <a:moveTo>
                  <a:pt x="3407664" y="1625066"/>
                </a:moveTo>
                <a:cubicBezTo>
                  <a:pt x="3407283" y="1625637"/>
                  <a:pt x="3406807" y="1626113"/>
                  <a:pt x="3406712" y="1626780"/>
                </a:cubicBezTo>
                <a:cubicBezTo>
                  <a:pt x="3406616" y="1627256"/>
                  <a:pt x="3406997" y="1627923"/>
                  <a:pt x="3407378" y="1628876"/>
                </a:cubicBezTo>
                <a:cubicBezTo>
                  <a:pt x="3408140" y="1627352"/>
                  <a:pt x="3408521" y="1626875"/>
                  <a:pt x="3408521" y="1626399"/>
                </a:cubicBezTo>
                <a:cubicBezTo>
                  <a:pt x="3408521" y="1625923"/>
                  <a:pt x="3407664" y="1625066"/>
                  <a:pt x="3407664" y="1625066"/>
                </a:cubicBezTo>
                <a:close/>
                <a:moveTo>
                  <a:pt x="135922" y="1624208"/>
                </a:moveTo>
                <a:cubicBezTo>
                  <a:pt x="134303" y="1624780"/>
                  <a:pt x="132588" y="1625447"/>
                  <a:pt x="130874" y="1626018"/>
                </a:cubicBezTo>
                <a:cubicBezTo>
                  <a:pt x="131159" y="1626590"/>
                  <a:pt x="131350" y="1627256"/>
                  <a:pt x="131636" y="1627828"/>
                </a:cubicBezTo>
                <a:cubicBezTo>
                  <a:pt x="133255" y="1626971"/>
                  <a:pt x="134779" y="1626209"/>
                  <a:pt x="136398" y="1625351"/>
                </a:cubicBezTo>
                <a:cubicBezTo>
                  <a:pt x="136208" y="1624970"/>
                  <a:pt x="136112" y="1624589"/>
                  <a:pt x="135922" y="1624208"/>
                </a:cubicBezTo>
                <a:close/>
                <a:moveTo>
                  <a:pt x="120396" y="1623732"/>
                </a:moveTo>
                <a:cubicBezTo>
                  <a:pt x="115443" y="1622875"/>
                  <a:pt x="111728" y="1624970"/>
                  <a:pt x="108395" y="1629066"/>
                </a:cubicBezTo>
                <a:cubicBezTo>
                  <a:pt x="110204" y="1629542"/>
                  <a:pt x="111824" y="1629638"/>
                  <a:pt x="113157" y="1630209"/>
                </a:cubicBezTo>
                <a:cubicBezTo>
                  <a:pt x="115634" y="1631257"/>
                  <a:pt x="121825" y="1629257"/>
                  <a:pt x="122587" y="1626780"/>
                </a:cubicBezTo>
                <a:cubicBezTo>
                  <a:pt x="123158" y="1625066"/>
                  <a:pt x="122301" y="1624018"/>
                  <a:pt x="120396" y="1623732"/>
                </a:cubicBezTo>
                <a:close/>
                <a:moveTo>
                  <a:pt x="3299555" y="1623161"/>
                </a:moveTo>
                <a:cubicBezTo>
                  <a:pt x="3298603" y="1623923"/>
                  <a:pt x="3297555" y="1624589"/>
                  <a:pt x="3296507" y="1625256"/>
                </a:cubicBezTo>
                <a:cubicBezTo>
                  <a:pt x="3298031" y="1625351"/>
                  <a:pt x="3299460" y="1625447"/>
                  <a:pt x="3300984" y="1625447"/>
                </a:cubicBezTo>
                <a:cubicBezTo>
                  <a:pt x="3300889" y="1624589"/>
                  <a:pt x="3300317" y="1623827"/>
                  <a:pt x="3299651" y="1623161"/>
                </a:cubicBezTo>
                <a:close/>
                <a:moveTo>
                  <a:pt x="3415856" y="1621732"/>
                </a:moveTo>
                <a:cubicBezTo>
                  <a:pt x="3414713" y="1622018"/>
                  <a:pt x="3413570" y="1622208"/>
                  <a:pt x="3412427" y="1622399"/>
                </a:cubicBezTo>
                <a:cubicBezTo>
                  <a:pt x="3412522" y="1622875"/>
                  <a:pt x="3412617" y="1623256"/>
                  <a:pt x="3412617" y="1623732"/>
                </a:cubicBezTo>
                <a:cubicBezTo>
                  <a:pt x="3413855" y="1623637"/>
                  <a:pt x="3414998" y="1623542"/>
                  <a:pt x="3416141" y="1623446"/>
                </a:cubicBezTo>
                <a:cubicBezTo>
                  <a:pt x="3416046" y="1622875"/>
                  <a:pt x="3415951" y="1622303"/>
                  <a:pt x="3415951" y="1621732"/>
                </a:cubicBezTo>
                <a:close/>
                <a:moveTo>
                  <a:pt x="128207" y="1621446"/>
                </a:moveTo>
                <a:cubicBezTo>
                  <a:pt x="127540" y="1622018"/>
                  <a:pt x="126873" y="1622494"/>
                  <a:pt x="126206" y="1623065"/>
                </a:cubicBezTo>
                <a:cubicBezTo>
                  <a:pt x="126492" y="1623446"/>
                  <a:pt x="127064" y="1624304"/>
                  <a:pt x="127064" y="1624304"/>
                </a:cubicBezTo>
                <a:lnTo>
                  <a:pt x="127064" y="1624399"/>
                </a:lnTo>
                <a:cubicBezTo>
                  <a:pt x="127730" y="1623827"/>
                  <a:pt x="128492" y="1623351"/>
                  <a:pt x="129064" y="1622684"/>
                </a:cubicBezTo>
                <a:cubicBezTo>
                  <a:pt x="129159" y="1622589"/>
                  <a:pt x="128492" y="1621827"/>
                  <a:pt x="128207" y="1621446"/>
                </a:cubicBezTo>
                <a:close/>
                <a:moveTo>
                  <a:pt x="168973" y="1620684"/>
                </a:moveTo>
                <a:cubicBezTo>
                  <a:pt x="165449" y="1619255"/>
                  <a:pt x="165354" y="1619541"/>
                  <a:pt x="164306" y="1623637"/>
                </a:cubicBezTo>
                <a:cubicBezTo>
                  <a:pt x="165735" y="1622875"/>
                  <a:pt x="167069" y="1622303"/>
                  <a:pt x="168497" y="1621637"/>
                </a:cubicBezTo>
                <a:cubicBezTo>
                  <a:pt x="168688" y="1621351"/>
                  <a:pt x="168783" y="1620970"/>
                  <a:pt x="168973" y="1620684"/>
                </a:cubicBezTo>
                <a:close/>
                <a:moveTo>
                  <a:pt x="3354610" y="1619636"/>
                </a:moveTo>
                <a:cubicBezTo>
                  <a:pt x="3353943" y="1620398"/>
                  <a:pt x="3353276" y="1621065"/>
                  <a:pt x="3352610" y="1621827"/>
                </a:cubicBezTo>
                <a:cubicBezTo>
                  <a:pt x="3352895" y="1622208"/>
                  <a:pt x="3353467" y="1622970"/>
                  <a:pt x="3353467" y="1622970"/>
                </a:cubicBezTo>
                <a:lnTo>
                  <a:pt x="3353467" y="1622875"/>
                </a:lnTo>
                <a:cubicBezTo>
                  <a:pt x="3354038" y="1622113"/>
                  <a:pt x="3354705" y="1621256"/>
                  <a:pt x="3355277" y="1620398"/>
                </a:cubicBezTo>
                <a:cubicBezTo>
                  <a:pt x="3355086" y="1620208"/>
                  <a:pt x="3354800" y="1619922"/>
                  <a:pt x="3354610" y="1619636"/>
                </a:cubicBezTo>
                <a:close/>
                <a:moveTo>
                  <a:pt x="301181" y="1618589"/>
                </a:moveTo>
                <a:cubicBezTo>
                  <a:pt x="300895" y="1618779"/>
                  <a:pt x="300514" y="1618874"/>
                  <a:pt x="300228" y="1619065"/>
                </a:cubicBezTo>
                <a:cubicBezTo>
                  <a:pt x="299276" y="1619541"/>
                  <a:pt x="298323" y="1620017"/>
                  <a:pt x="297371" y="1620494"/>
                </a:cubicBezTo>
                <a:lnTo>
                  <a:pt x="297371" y="1620398"/>
                </a:lnTo>
                <a:cubicBezTo>
                  <a:pt x="296990" y="1621160"/>
                  <a:pt x="296609" y="1621827"/>
                  <a:pt x="296228" y="1622494"/>
                </a:cubicBezTo>
                <a:cubicBezTo>
                  <a:pt x="297561" y="1621922"/>
                  <a:pt x="298799" y="1621256"/>
                  <a:pt x="300038" y="1620589"/>
                </a:cubicBezTo>
                <a:cubicBezTo>
                  <a:pt x="300419" y="1619922"/>
                  <a:pt x="300800" y="1619255"/>
                  <a:pt x="301181" y="1618589"/>
                </a:cubicBezTo>
                <a:close/>
                <a:moveTo>
                  <a:pt x="131445" y="1616874"/>
                </a:moveTo>
                <a:cubicBezTo>
                  <a:pt x="130969" y="1617160"/>
                  <a:pt x="130112" y="1617827"/>
                  <a:pt x="130112" y="1617827"/>
                </a:cubicBezTo>
                <a:cubicBezTo>
                  <a:pt x="130016" y="1618112"/>
                  <a:pt x="130397" y="1618874"/>
                  <a:pt x="130778" y="1619160"/>
                </a:cubicBezTo>
                <a:cubicBezTo>
                  <a:pt x="131255" y="1619541"/>
                  <a:pt x="131826" y="1619732"/>
                  <a:pt x="132398" y="1620017"/>
                </a:cubicBezTo>
                <a:cubicBezTo>
                  <a:pt x="132398" y="1619446"/>
                  <a:pt x="132493" y="1618874"/>
                  <a:pt x="132398" y="1618303"/>
                </a:cubicBezTo>
                <a:cubicBezTo>
                  <a:pt x="132207" y="1617827"/>
                  <a:pt x="131731" y="1617350"/>
                  <a:pt x="131445" y="1616874"/>
                </a:cubicBezTo>
                <a:close/>
                <a:moveTo>
                  <a:pt x="148304" y="1615541"/>
                </a:moveTo>
                <a:cubicBezTo>
                  <a:pt x="148019" y="1615922"/>
                  <a:pt x="147828" y="1616207"/>
                  <a:pt x="147638" y="1616588"/>
                </a:cubicBezTo>
                <a:cubicBezTo>
                  <a:pt x="148685" y="1617255"/>
                  <a:pt x="149828" y="1618017"/>
                  <a:pt x="150876" y="1618684"/>
                </a:cubicBezTo>
                <a:cubicBezTo>
                  <a:pt x="151067" y="1618303"/>
                  <a:pt x="151352" y="1617827"/>
                  <a:pt x="151543" y="1617446"/>
                </a:cubicBezTo>
                <a:cubicBezTo>
                  <a:pt x="150495" y="1616779"/>
                  <a:pt x="149352" y="1616207"/>
                  <a:pt x="148304" y="1615541"/>
                </a:cubicBezTo>
                <a:close/>
                <a:moveTo>
                  <a:pt x="278797" y="1615445"/>
                </a:moveTo>
                <a:cubicBezTo>
                  <a:pt x="277273" y="1616207"/>
                  <a:pt x="275749" y="1616779"/>
                  <a:pt x="274415" y="1617636"/>
                </a:cubicBezTo>
                <a:lnTo>
                  <a:pt x="274511" y="1617636"/>
                </a:lnTo>
                <a:cubicBezTo>
                  <a:pt x="274320" y="1617922"/>
                  <a:pt x="274225" y="1618208"/>
                  <a:pt x="274034" y="1618493"/>
                </a:cubicBezTo>
                <a:cubicBezTo>
                  <a:pt x="274511" y="1619065"/>
                  <a:pt x="274987" y="1619732"/>
                  <a:pt x="275558" y="1619922"/>
                </a:cubicBezTo>
                <a:cubicBezTo>
                  <a:pt x="275654" y="1619922"/>
                  <a:pt x="275749" y="1619922"/>
                  <a:pt x="275844" y="1619922"/>
                </a:cubicBezTo>
                <a:cubicBezTo>
                  <a:pt x="276892" y="1618398"/>
                  <a:pt x="277844" y="1616969"/>
                  <a:pt x="278797" y="1615445"/>
                </a:cubicBezTo>
                <a:close/>
                <a:moveTo>
                  <a:pt x="178308" y="1614779"/>
                </a:moveTo>
                <a:cubicBezTo>
                  <a:pt x="178213" y="1614874"/>
                  <a:pt x="178118" y="1615064"/>
                  <a:pt x="178118" y="1615064"/>
                </a:cubicBezTo>
                <a:lnTo>
                  <a:pt x="178118" y="1615160"/>
                </a:lnTo>
                <a:cubicBezTo>
                  <a:pt x="178213" y="1615064"/>
                  <a:pt x="178403" y="1614969"/>
                  <a:pt x="178403" y="1614969"/>
                </a:cubicBezTo>
                <a:cubicBezTo>
                  <a:pt x="178308" y="1614874"/>
                  <a:pt x="178308" y="1614779"/>
                  <a:pt x="178308" y="1614779"/>
                </a:cubicBezTo>
                <a:close/>
                <a:moveTo>
                  <a:pt x="144590" y="1610969"/>
                </a:moveTo>
                <a:cubicBezTo>
                  <a:pt x="140399" y="1614207"/>
                  <a:pt x="136398" y="1617160"/>
                  <a:pt x="132398" y="1620113"/>
                </a:cubicBezTo>
                <a:cubicBezTo>
                  <a:pt x="132683" y="1620398"/>
                  <a:pt x="133160" y="1620970"/>
                  <a:pt x="133160" y="1620970"/>
                </a:cubicBezTo>
                <a:cubicBezTo>
                  <a:pt x="137636" y="1621160"/>
                  <a:pt x="143542" y="1616207"/>
                  <a:pt x="144590" y="1610969"/>
                </a:cubicBezTo>
                <a:close/>
                <a:moveTo>
                  <a:pt x="156115" y="1609730"/>
                </a:moveTo>
                <a:cubicBezTo>
                  <a:pt x="155162" y="1610492"/>
                  <a:pt x="154305" y="1611350"/>
                  <a:pt x="153353" y="1612112"/>
                </a:cubicBezTo>
                <a:cubicBezTo>
                  <a:pt x="153734" y="1612588"/>
                  <a:pt x="154496" y="1613350"/>
                  <a:pt x="154496" y="1613350"/>
                </a:cubicBezTo>
                <a:cubicBezTo>
                  <a:pt x="155639" y="1612874"/>
                  <a:pt x="156591" y="1612207"/>
                  <a:pt x="157544" y="1611540"/>
                </a:cubicBezTo>
                <a:cubicBezTo>
                  <a:pt x="157067" y="1610969"/>
                  <a:pt x="156591" y="1610302"/>
                  <a:pt x="156115" y="1609730"/>
                </a:cubicBezTo>
                <a:close/>
                <a:moveTo>
                  <a:pt x="114872" y="1605825"/>
                </a:moveTo>
                <a:cubicBezTo>
                  <a:pt x="112681" y="1605635"/>
                  <a:pt x="111062" y="1606111"/>
                  <a:pt x="111347" y="1609635"/>
                </a:cubicBezTo>
                <a:cubicBezTo>
                  <a:pt x="112490" y="1608873"/>
                  <a:pt x="113729" y="1608206"/>
                  <a:pt x="114872" y="1607349"/>
                </a:cubicBezTo>
                <a:cubicBezTo>
                  <a:pt x="115062" y="1607254"/>
                  <a:pt x="114872" y="1606587"/>
                  <a:pt x="114872" y="1605825"/>
                </a:cubicBezTo>
                <a:close/>
                <a:moveTo>
                  <a:pt x="3353276" y="1605158"/>
                </a:moveTo>
                <a:cubicBezTo>
                  <a:pt x="3352419" y="1605349"/>
                  <a:pt x="3351466" y="1605444"/>
                  <a:pt x="3350514" y="1605635"/>
                </a:cubicBezTo>
                <a:cubicBezTo>
                  <a:pt x="3350514" y="1605920"/>
                  <a:pt x="3350514" y="1606301"/>
                  <a:pt x="3350514" y="1606682"/>
                </a:cubicBezTo>
                <a:cubicBezTo>
                  <a:pt x="3351466" y="1606682"/>
                  <a:pt x="3352419" y="1606682"/>
                  <a:pt x="3353372" y="1606682"/>
                </a:cubicBezTo>
                <a:cubicBezTo>
                  <a:pt x="3353276" y="1606111"/>
                  <a:pt x="3353276" y="1605635"/>
                  <a:pt x="3353276" y="1605158"/>
                </a:cubicBezTo>
                <a:close/>
                <a:moveTo>
                  <a:pt x="3398044" y="1604682"/>
                </a:moveTo>
                <a:cubicBezTo>
                  <a:pt x="3396806" y="1605063"/>
                  <a:pt x="3395567" y="1605349"/>
                  <a:pt x="3394329" y="1605635"/>
                </a:cubicBezTo>
                <a:cubicBezTo>
                  <a:pt x="3394520" y="1606206"/>
                  <a:pt x="3394615" y="1606778"/>
                  <a:pt x="3394805" y="1607254"/>
                </a:cubicBezTo>
                <a:cubicBezTo>
                  <a:pt x="3395948" y="1606778"/>
                  <a:pt x="3397091" y="1606206"/>
                  <a:pt x="3398234" y="1605730"/>
                </a:cubicBezTo>
                <a:lnTo>
                  <a:pt x="3398234" y="1605635"/>
                </a:lnTo>
                <a:cubicBezTo>
                  <a:pt x="3398139" y="1605254"/>
                  <a:pt x="3398044" y="1604968"/>
                  <a:pt x="3398044" y="1604682"/>
                </a:cubicBezTo>
                <a:close/>
                <a:moveTo>
                  <a:pt x="171736" y="1602301"/>
                </a:moveTo>
                <a:cubicBezTo>
                  <a:pt x="170593" y="1602872"/>
                  <a:pt x="169640" y="1603634"/>
                  <a:pt x="168593" y="1604301"/>
                </a:cubicBezTo>
                <a:cubicBezTo>
                  <a:pt x="168402" y="1611445"/>
                  <a:pt x="168402" y="1611540"/>
                  <a:pt x="172593" y="1612874"/>
                </a:cubicBezTo>
                <a:lnTo>
                  <a:pt x="172593" y="1612969"/>
                </a:lnTo>
                <a:cubicBezTo>
                  <a:pt x="173831" y="1609826"/>
                  <a:pt x="175070" y="1606682"/>
                  <a:pt x="176213" y="1603539"/>
                </a:cubicBezTo>
                <a:cubicBezTo>
                  <a:pt x="176213" y="1603444"/>
                  <a:pt x="176213" y="1603349"/>
                  <a:pt x="176213" y="1603349"/>
                </a:cubicBezTo>
                <a:cubicBezTo>
                  <a:pt x="175355" y="1601348"/>
                  <a:pt x="173450" y="1601539"/>
                  <a:pt x="171736" y="1602301"/>
                </a:cubicBezTo>
                <a:close/>
                <a:moveTo>
                  <a:pt x="3330512" y="1600396"/>
                </a:moveTo>
                <a:cubicBezTo>
                  <a:pt x="3328607" y="1604587"/>
                  <a:pt x="3323177" y="1599158"/>
                  <a:pt x="3321653" y="1605920"/>
                </a:cubicBezTo>
                <a:cubicBezTo>
                  <a:pt x="3325558" y="1605730"/>
                  <a:pt x="3328512" y="1604682"/>
                  <a:pt x="3330512" y="1600396"/>
                </a:cubicBezTo>
                <a:close/>
                <a:moveTo>
                  <a:pt x="175546" y="1600205"/>
                </a:moveTo>
                <a:lnTo>
                  <a:pt x="176932" y="1601591"/>
                </a:lnTo>
                <a:lnTo>
                  <a:pt x="176879" y="1601729"/>
                </a:lnTo>
                <a:lnTo>
                  <a:pt x="176975" y="1601634"/>
                </a:lnTo>
                <a:lnTo>
                  <a:pt x="176932" y="1601591"/>
                </a:lnTo>
                <a:lnTo>
                  <a:pt x="177356" y="1600491"/>
                </a:lnTo>
                <a:cubicBezTo>
                  <a:pt x="176784" y="1600396"/>
                  <a:pt x="176213" y="1600205"/>
                  <a:pt x="175546" y="1600205"/>
                </a:cubicBezTo>
                <a:close/>
                <a:moveTo>
                  <a:pt x="3361182" y="1599824"/>
                </a:moveTo>
                <a:cubicBezTo>
                  <a:pt x="3358801" y="1600205"/>
                  <a:pt x="3356515" y="1601063"/>
                  <a:pt x="3354133" y="1601729"/>
                </a:cubicBezTo>
                <a:cubicBezTo>
                  <a:pt x="3354229" y="1602491"/>
                  <a:pt x="3354229" y="1603253"/>
                  <a:pt x="3354229" y="1604015"/>
                </a:cubicBezTo>
                <a:cubicBezTo>
                  <a:pt x="3356610" y="1604015"/>
                  <a:pt x="3358991" y="1604111"/>
                  <a:pt x="3361373" y="1603825"/>
                </a:cubicBezTo>
                <a:cubicBezTo>
                  <a:pt x="3361944" y="1603730"/>
                  <a:pt x="3362420" y="1602206"/>
                  <a:pt x="3362992" y="1601348"/>
                </a:cubicBezTo>
                <a:cubicBezTo>
                  <a:pt x="3362420" y="1600777"/>
                  <a:pt x="3361754" y="1599729"/>
                  <a:pt x="3361182" y="1599824"/>
                </a:cubicBezTo>
                <a:close/>
                <a:moveTo>
                  <a:pt x="127540" y="1599348"/>
                </a:moveTo>
                <a:cubicBezTo>
                  <a:pt x="125254" y="1600491"/>
                  <a:pt x="122873" y="1601729"/>
                  <a:pt x="120587" y="1602872"/>
                </a:cubicBezTo>
                <a:cubicBezTo>
                  <a:pt x="120968" y="1603444"/>
                  <a:pt x="121253" y="1603920"/>
                  <a:pt x="121634" y="1604492"/>
                </a:cubicBezTo>
                <a:cubicBezTo>
                  <a:pt x="123730" y="1603158"/>
                  <a:pt x="125920" y="1601729"/>
                  <a:pt x="128111" y="1600396"/>
                </a:cubicBezTo>
                <a:cubicBezTo>
                  <a:pt x="127921" y="1600015"/>
                  <a:pt x="127730" y="1599729"/>
                  <a:pt x="127540" y="1599348"/>
                </a:cubicBezTo>
                <a:close/>
                <a:moveTo>
                  <a:pt x="3396996" y="1598205"/>
                </a:moveTo>
                <a:cubicBezTo>
                  <a:pt x="3393091" y="1598300"/>
                  <a:pt x="3390233" y="1598396"/>
                  <a:pt x="3386804" y="1598396"/>
                </a:cubicBezTo>
                <a:cubicBezTo>
                  <a:pt x="3387947" y="1599443"/>
                  <a:pt x="3388519" y="1600015"/>
                  <a:pt x="3388995" y="1600396"/>
                </a:cubicBezTo>
                <a:cubicBezTo>
                  <a:pt x="3386423" y="1604682"/>
                  <a:pt x="3383471" y="1606682"/>
                  <a:pt x="3379375" y="1604111"/>
                </a:cubicBezTo>
                <a:cubicBezTo>
                  <a:pt x="3378803" y="1603825"/>
                  <a:pt x="3378041" y="1604015"/>
                  <a:pt x="3377375" y="1604015"/>
                </a:cubicBezTo>
                <a:lnTo>
                  <a:pt x="3377279" y="1603825"/>
                </a:lnTo>
                <a:cubicBezTo>
                  <a:pt x="3375470" y="1604015"/>
                  <a:pt x="3375089" y="1605349"/>
                  <a:pt x="3375470" y="1607540"/>
                </a:cubicBezTo>
                <a:cubicBezTo>
                  <a:pt x="3379184" y="1608683"/>
                  <a:pt x="3382804" y="1608968"/>
                  <a:pt x="3386233" y="1606397"/>
                </a:cubicBezTo>
                <a:cubicBezTo>
                  <a:pt x="3389566" y="1603920"/>
                  <a:pt x="3392805" y="1601444"/>
                  <a:pt x="3396996" y="1598205"/>
                </a:cubicBezTo>
                <a:close/>
                <a:moveTo>
                  <a:pt x="190024" y="1596967"/>
                </a:moveTo>
                <a:cubicBezTo>
                  <a:pt x="188023" y="1598205"/>
                  <a:pt x="186500" y="1599539"/>
                  <a:pt x="185071" y="1600301"/>
                </a:cubicBezTo>
                <a:cubicBezTo>
                  <a:pt x="184309" y="1601920"/>
                  <a:pt x="183642" y="1603539"/>
                  <a:pt x="182880" y="1605158"/>
                </a:cubicBezTo>
                <a:cubicBezTo>
                  <a:pt x="185833" y="1604587"/>
                  <a:pt x="188595" y="1604111"/>
                  <a:pt x="191262" y="1603444"/>
                </a:cubicBezTo>
                <a:cubicBezTo>
                  <a:pt x="192310" y="1603158"/>
                  <a:pt x="193167" y="1602777"/>
                  <a:pt x="193834" y="1602301"/>
                </a:cubicBezTo>
                <a:cubicBezTo>
                  <a:pt x="194405" y="1600872"/>
                  <a:pt x="194882" y="1599539"/>
                  <a:pt x="195358" y="1598110"/>
                </a:cubicBezTo>
                <a:cubicBezTo>
                  <a:pt x="195263" y="1597919"/>
                  <a:pt x="195263" y="1597729"/>
                  <a:pt x="195263" y="1597538"/>
                </a:cubicBezTo>
                <a:cubicBezTo>
                  <a:pt x="193072" y="1597348"/>
                  <a:pt x="191262" y="1597062"/>
                  <a:pt x="190024" y="1596967"/>
                </a:cubicBezTo>
                <a:close/>
                <a:moveTo>
                  <a:pt x="118682" y="1596967"/>
                </a:moveTo>
                <a:cubicBezTo>
                  <a:pt x="117634" y="1597538"/>
                  <a:pt x="116681" y="1598015"/>
                  <a:pt x="115634" y="1598491"/>
                </a:cubicBezTo>
                <a:cubicBezTo>
                  <a:pt x="115919" y="1598967"/>
                  <a:pt x="116205" y="1599443"/>
                  <a:pt x="116491" y="1599920"/>
                </a:cubicBezTo>
                <a:cubicBezTo>
                  <a:pt x="117443" y="1599253"/>
                  <a:pt x="118301" y="1598586"/>
                  <a:pt x="119253" y="1597919"/>
                </a:cubicBezTo>
                <a:cubicBezTo>
                  <a:pt x="119063" y="1597634"/>
                  <a:pt x="118872" y="1597253"/>
                  <a:pt x="118682" y="1596967"/>
                </a:cubicBezTo>
                <a:close/>
                <a:moveTo>
                  <a:pt x="275289" y="1596842"/>
                </a:moveTo>
                <a:lnTo>
                  <a:pt x="274320" y="1597538"/>
                </a:lnTo>
                <a:lnTo>
                  <a:pt x="274651" y="1596987"/>
                </a:lnTo>
                <a:close/>
                <a:moveTo>
                  <a:pt x="3334322" y="1593633"/>
                </a:moveTo>
                <a:cubicBezTo>
                  <a:pt x="3332416" y="1593538"/>
                  <a:pt x="3330416" y="1593633"/>
                  <a:pt x="3328416" y="1594014"/>
                </a:cubicBezTo>
                <a:cubicBezTo>
                  <a:pt x="3325940" y="1594395"/>
                  <a:pt x="3323368" y="1596205"/>
                  <a:pt x="3320987" y="1595729"/>
                </a:cubicBezTo>
                <a:lnTo>
                  <a:pt x="3321082" y="1595443"/>
                </a:lnTo>
                <a:cubicBezTo>
                  <a:pt x="3317367" y="1594776"/>
                  <a:pt x="3313652" y="1594681"/>
                  <a:pt x="3310033" y="1595062"/>
                </a:cubicBezTo>
                <a:cubicBezTo>
                  <a:pt x="3310128" y="1595824"/>
                  <a:pt x="3310319" y="1596491"/>
                  <a:pt x="3310319" y="1597253"/>
                </a:cubicBezTo>
                <a:cubicBezTo>
                  <a:pt x="3311462" y="1597062"/>
                  <a:pt x="3312509" y="1596776"/>
                  <a:pt x="3314319" y="1596300"/>
                </a:cubicBezTo>
                <a:cubicBezTo>
                  <a:pt x="3313176" y="1596872"/>
                  <a:pt x="3312319" y="1597253"/>
                  <a:pt x="3311652" y="1597538"/>
                </a:cubicBezTo>
                <a:cubicBezTo>
                  <a:pt x="3313843" y="1597634"/>
                  <a:pt x="3315938" y="1597729"/>
                  <a:pt x="3318034" y="1597729"/>
                </a:cubicBezTo>
                <a:cubicBezTo>
                  <a:pt x="3319463" y="1597824"/>
                  <a:pt x="3320987" y="1597157"/>
                  <a:pt x="3322415" y="1597157"/>
                </a:cubicBezTo>
                <a:cubicBezTo>
                  <a:pt x="3331750" y="1597253"/>
                  <a:pt x="3341084" y="1597348"/>
                  <a:pt x="3350419" y="1597348"/>
                </a:cubicBezTo>
                <a:cubicBezTo>
                  <a:pt x="3351276" y="1597443"/>
                  <a:pt x="3352229" y="1596586"/>
                  <a:pt x="3353181" y="1596110"/>
                </a:cubicBezTo>
                <a:cubicBezTo>
                  <a:pt x="3350609" y="1595062"/>
                  <a:pt x="3348323" y="1594586"/>
                  <a:pt x="3345942" y="1594395"/>
                </a:cubicBezTo>
                <a:cubicBezTo>
                  <a:pt x="3342037" y="1594109"/>
                  <a:pt x="3338227" y="1593824"/>
                  <a:pt x="3334322" y="1593633"/>
                </a:cubicBezTo>
                <a:close/>
                <a:moveTo>
                  <a:pt x="293275" y="1588775"/>
                </a:moveTo>
                <a:cubicBezTo>
                  <a:pt x="292322" y="1589347"/>
                  <a:pt x="291370" y="1589918"/>
                  <a:pt x="290417" y="1590490"/>
                </a:cubicBezTo>
                <a:cubicBezTo>
                  <a:pt x="285750" y="1597253"/>
                  <a:pt x="281559" y="1604301"/>
                  <a:pt x="277654" y="1611540"/>
                </a:cubicBezTo>
                <a:cubicBezTo>
                  <a:pt x="278606" y="1611540"/>
                  <a:pt x="279749" y="1611540"/>
                  <a:pt x="281083" y="1611540"/>
                </a:cubicBezTo>
                <a:cubicBezTo>
                  <a:pt x="285083" y="1604587"/>
                  <a:pt x="288703" y="1597538"/>
                  <a:pt x="292513" y="1590490"/>
                </a:cubicBezTo>
                <a:cubicBezTo>
                  <a:pt x="292799" y="1589918"/>
                  <a:pt x="292989" y="1589347"/>
                  <a:pt x="293275" y="1588775"/>
                </a:cubicBezTo>
                <a:close/>
                <a:moveTo>
                  <a:pt x="199073" y="1588394"/>
                </a:moveTo>
                <a:cubicBezTo>
                  <a:pt x="198406" y="1588871"/>
                  <a:pt x="197739" y="1589442"/>
                  <a:pt x="197168" y="1589823"/>
                </a:cubicBezTo>
                <a:cubicBezTo>
                  <a:pt x="195929" y="1590585"/>
                  <a:pt x="195739" y="1592681"/>
                  <a:pt x="196406" y="1595157"/>
                </a:cubicBezTo>
                <a:cubicBezTo>
                  <a:pt x="197263" y="1592871"/>
                  <a:pt x="198120" y="1590680"/>
                  <a:pt x="199073" y="1588394"/>
                </a:cubicBezTo>
                <a:close/>
                <a:moveTo>
                  <a:pt x="3323939" y="1588299"/>
                </a:moveTo>
                <a:lnTo>
                  <a:pt x="3324035" y="1588394"/>
                </a:lnTo>
                <a:cubicBezTo>
                  <a:pt x="3323558" y="1588966"/>
                  <a:pt x="3323177" y="1589442"/>
                  <a:pt x="3322511" y="1590395"/>
                </a:cubicBezTo>
                <a:cubicBezTo>
                  <a:pt x="3324130" y="1590871"/>
                  <a:pt x="3325558" y="1591633"/>
                  <a:pt x="3326987" y="1591633"/>
                </a:cubicBezTo>
                <a:cubicBezTo>
                  <a:pt x="3332702" y="1591442"/>
                  <a:pt x="3338513" y="1593062"/>
                  <a:pt x="3344132" y="1590776"/>
                </a:cubicBezTo>
                <a:cubicBezTo>
                  <a:pt x="3344608" y="1590585"/>
                  <a:pt x="3345180" y="1590395"/>
                  <a:pt x="3345561" y="1590585"/>
                </a:cubicBezTo>
                <a:cubicBezTo>
                  <a:pt x="3349943" y="1593347"/>
                  <a:pt x="3354705" y="1592109"/>
                  <a:pt x="3358896" y="1590966"/>
                </a:cubicBezTo>
                <a:cubicBezTo>
                  <a:pt x="3360039" y="1590585"/>
                  <a:pt x="3361182" y="1590490"/>
                  <a:pt x="3362230" y="1590490"/>
                </a:cubicBezTo>
                <a:cubicBezTo>
                  <a:pt x="3352324" y="1590299"/>
                  <a:pt x="3342418" y="1589823"/>
                  <a:pt x="3332607" y="1588775"/>
                </a:cubicBezTo>
                <a:cubicBezTo>
                  <a:pt x="3329654" y="1588490"/>
                  <a:pt x="3326797" y="1588299"/>
                  <a:pt x="3323939" y="1588299"/>
                </a:cubicBezTo>
                <a:close/>
                <a:moveTo>
                  <a:pt x="204216" y="1587918"/>
                </a:moveTo>
                <a:cubicBezTo>
                  <a:pt x="203740" y="1588966"/>
                  <a:pt x="203264" y="1590014"/>
                  <a:pt x="202883" y="1591157"/>
                </a:cubicBezTo>
                <a:cubicBezTo>
                  <a:pt x="203549" y="1590109"/>
                  <a:pt x="204311" y="1589061"/>
                  <a:pt x="204311" y="1587918"/>
                </a:cubicBezTo>
                <a:cubicBezTo>
                  <a:pt x="204216" y="1587918"/>
                  <a:pt x="204216" y="1587918"/>
                  <a:pt x="204216" y="1587918"/>
                </a:cubicBezTo>
                <a:close/>
                <a:moveTo>
                  <a:pt x="211931" y="1580679"/>
                </a:moveTo>
                <a:cubicBezTo>
                  <a:pt x="211550" y="1580774"/>
                  <a:pt x="211265" y="1580965"/>
                  <a:pt x="210884" y="1580965"/>
                </a:cubicBezTo>
                <a:cubicBezTo>
                  <a:pt x="211074" y="1581155"/>
                  <a:pt x="211550" y="1581632"/>
                  <a:pt x="211550" y="1581632"/>
                </a:cubicBezTo>
                <a:lnTo>
                  <a:pt x="211550" y="1581727"/>
                </a:lnTo>
                <a:cubicBezTo>
                  <a:pt x="211646" y="1581346"/>
                  <a:pt x="211836" y="1581060"/>
                  <a:pt x="211931" y="1580679"/>
                </a:cubicBezTo>
                <a:close/>
                <a:moveTo>
                  <a:pt x="127730" y="1578869"/>
                </a:moveTo>
                <a:cubicBezTo>
                  <a:pt x="125159" y="1579631"/>
                  <a:pt x="122206" y="1577917"/>
                  <a:pt x="120015" y="1580774"/>
                </a:cubicBezTo>
                <a:cubicBezTo>
                  <a:pt x="119063" y="1582013"/>
                  <a:pt x="117634" y="1582870"/>
                  <a:pt x="116205" y="1583822"/>
                </a:cubicBezTo>
                <a:cubicBezTo>
                  <a:pt x="116872" y="1584013"/>
                  <a:pt x="117443" y="1584299"/>
                  <a:pt x="118015" y="1584584"/>
                </a:cubicBezTo>
                <a:lnTo>
                  <a:pt x="116897" y="1586733"/>
                </a:lnTo>
                <a:lnTo>
                  <a:pt x="116444" y="1586828"/>
                </a:lnTo>
                <a:lnTo>
                  <a:pt x="115634" y="1586489"/>
                </a:lnTo>
                <a:cubicBezTo>
                  <a:pt x="115729" y="1585632"/>
                  <a:pt x="115919" y="1584775"/>
                  <a:pt x="116015" y="1583918"/>
                </a:cubicBezTo>
                <a:cubicBezTo>
                  <a:pt x="115443" y="1584203"/>
                  <a:pt x="114967" y="1584584"/>
                  <a:pt x="114491" y="1584965"/>
                </a:cubicBezTo>
                <a:cubicBezTo>
                  <a:pt x="113729" y="1585632"/>
                  <a:pt x="113062" y="1586585"/>
                  <a:pt x="112109" y="1587728"/>
                </a:cubicBezTo>
                <a:lnTo>
                  <a:pt x="116444" y="1586828"/>
                </a:lnTo>
                <a:lnTo>
                  <a:pt x="116776" y="1586966"/>
                </a:lnTo>
                <a:lnTo>
                  <a:pt x="116897" y="1586733"/>
                </a:lnTo>
                <a:lnTo>
                  <a:pt x="119444" y="1586204"/>
                </a:lnTo>
                <a:cubicBezTo>
                  <a:pt x="123444" y="1583822"/>
                  <a:pt x="125159" y="1584108"/>
                  <a:pt x="127921" y="1587251"/>
                </a:cubicBezTo>
                <a:lnTo>
                  <a:pt x="127921" y="1587347"/>
                </a:lnTo>
                <a:cubicBezTo>
                  <a:pt x="130969" y="1585632"/>
                  <a:pt x="134017" y="1584013"/>
                  <a:pt x="137732" y="1582108"/>
                </a:cubicBezTo>
                <a:cubicBezTo>
                  <a:pt x="136398" y="1580965"/>
                  <a:pt x="136017" y="1580393"/>
                  <a:pt x="135827" y="1580393"/>
                </a:cubicBezTo>
                <a:cubicBezTo>
                  <a:pt x="134017" y="1580870"/>
                  <a:pt x="132302" y="1581536"/>
                  <a:pt x="130588" y="1581917"/>
                </a:cubicBezTo>
                <a:cubicBezTo>
                  <a:pt x="127730" y="1582584"/>
                  <a:pt x="128207" y="1578679"/>
                  <a:pt x="127730" y="1578869"/>
                </a:cubicBezTo>
                <a:close/>
                <a:moveTo>
                  <a:pt x="187166" y="1576393"/>
                </a:moveTo>
                <a:cubicBezTo>
                  <a:pt x="185642" y="1577155"/>
                  <a:pt x="184118" y="1577917"/>
                  <a:pt x="182594" y="1578679"/>
                </a:cubicBezTo>
                <a:cubicBezTo>
                  <a:pt x="183642" y="1579346"/>
                  <a:pt x="184499" y="1579822"/>
                  <a:pt x="185261" y="1580012"/>
                </a:cubicBezTo>
                <a:cubicBezTo>
                  <a:pt x="185833" y="1578774"/>
                  <a:pt x="186500" y="1577631"/>
                  <a:pt x="187166" y="1576393"/>
                </a:cubicBezTo>
                <a:close/>
                <a:moveTo>
                  <a:pt x="228886" y="1571916"/>
                </a:moveTo>
                <a:cubicBezTo>
                  <a:pt x="227457" y="1572583"/>
                  <a:pt x="226123" y="1573345"/>
                  <a:pt x="224695" y="1574107"/>
                </a:cubicBezTo>
                <a:cubicBezTo>
                  <a:pt x="224885" y="1574583"/>
                  <a:pt x="225266" y="1575345"/>
                  <a:pt x="225266" y="1575345"/>
                </a:cubicBezTo>
                <a:lnTo>
                  <a:pt x="225361" y="1575345"/>
                </a:lnTo>
                <a:cubicBezTo>
                  <a:pt x="226790" y="1574678"/>
                  <a:pt x="228219" y="1574012"/>
                  <a:pt x="229648" y="1573345"/>
                </a:cubicBezTo>
                <a:cubicBezTo>
                  <a:pt x="229362" y="1572869"/>
                  <a:pt x="229172" y="1572392"/>
                  <a:pt x="228886" y="1571916"/>
                </a:cubicBezTo>
                <a:close/>
                <a:moveTo>
                  <a:pt x="125540" y="1571726"/>
                </a:moveTo>
                <a:cubicBezTo>
                  <a:pt x="124682" y="1572297"/>
                  <a:pt x="123825" y="1572773"/>
                  <a:pt x="122968" y="1573345"/>
                </a:cubicBezTo>
                <a:cubicBezTo>
                  <a:pt x="123158" y="1573631"/>
                  <a:pt x="123254" y="1573821"/>
                  <a:pt x="123444" y="1574107"/>
                </a:cubicBezTo>
                <a:cubicBezTo>
                  <a:pt x="124301" y="1573535"/>
                  <a:pt x="125159" y="1573059"/>
                  <a:pt x="126016" y="1572488"/>
                </a:cubicBezTo>
                <a:cubicBezTo>
                  <a:pt x="125825" y="1572202"/>
                  <a:pt x="125540" y="1571726"/>
                  <a:pt x="125540" y="1571726"/>
                </a:cubicBezTo>
                <a:close/>
                <a:moveTo>
                  <a:pt x="235077" y="1570011"/>
                </a:moveTo>
                <a:lnTo>
                  <a:pt x="233043" y="1571338"/>
                </a:lnTo>
                <a:lnTo>
                  <a:pt x="232791" y="1571345"/>
                </a:lnTo>
                <a:lnTo>
                  <a:pt x="232886" y="1571440"/>
                </a:lnTo>
                <a:lnTo>
                  <a:pt x="233043" y="1571338"/>
                </a:lnTo>
                <a:lnTo>
                  <a:pt x="236030" y="1571249"/>
                </a:lnTo>
                <a:cubicBezTo>
                  <a:pt x="235744" y="1570868"/>
                  <a:pt x="235363" y="1570487"/>
                  <a:pt x="235077" y="1570011"/>
                </a:cubicBezTo>
                <a:close/>
                <a:moveTo>
                  <a:pt x="313468" y="1569916"/>
                </a:moveTo>
                <a:cubicBezTo>
                  <a:pt x="313468" y="1569916"/>
                  <a:pt x="313087" y="1570297"/>
                  <a:pt x="313087" y="1570297"/>
                </a:cubicBezTo>
                <a:lnTo>
                  <a:pt x="313658" y="1570297"/>
                </a:lnTo>
                <a:close/>
                <a:moveTo>
                  <a:pt x="238982" y="1567630"/>
                </a:moveTo>
                <a:cubicBezTo>
                  <a:pt x="237554" y="1568487"/>
                  <a:pt x="236601" y="1569154"/>
                  <a:pt x="235458" y="1569821"/>
                </a:cubicBezTo>
                <a:cubicBezTo>
                  <a:pt x="236315" y="1569916"/>
                  <a:pt x="237077" y="1570011"/>
                  <a:pt x="237839" y="1570011"/>
                </a:cubicBezTo>
                <a:cubicBezTo>
                  <a:pt x="238220" y="1569440"/>
                  <a:pt x="238601" y="1568582"/>
                  <a:pt x="238982" y="1567630"/>
                </a:cubicBezTo>
                <a:close/>
                <a:moveTo>
                  <a:pt x="143923" y="1567249"/>
                </a:moveTo>
                <a:cubicBezTo>
                  <a:pt x="141637" y="1570297"/>
                  <a:pt x="139446" y="1573345"/>
                  <a:pt x="136970" y="1576679"/>
                </a:cubicBezTo>
                <a:cubicBezTo>
                  <a:pt x="140303" y="1577631"/>
                  <a:pt x="142780" y="1578393"/>
                  <a:pt x="145256" y="1579060"/>
                </a:cubicBezTo>
                <a:lnTo>
                  <a:pt x="145256" y="1578965"/>
                </a:lnTo>
                <a:cubicBezTo>
                  <a:pt x="140780" y="1574964"/>
                  <a:pt x="145923" y="1571345"/>
                  <a:pt x="145637" y="1567916"/>
                </a:cubicBezTo>
                <a:cubicBezTo>
                  <a:pt x="145066" y="1567725"/>
                  <a:pt x="144494" y="1567439"/>
                  <a:pt x="143923" y="1567249"/>
                </a:cubicBezTo>
                <a:close/>
                <a:moveTo>
                  <a:pt x="140494" y="1565630"/>
                </a:moveTo>
                <a:cubicBezTo>
                  <a:pt x="139732" y="1566296"/>
                  <a:pt x="139065" y="1567058"/>
                  <a:pt x="138303" y="1567725"/>
                </a:cubicBezTo>
                <a:cubicBezTo>
                  <a:pt x="138684" y="1568106"/>
                  <a:pt x="139160" y="1568392"/>
                  <a:pt x="139541" y="1568773"/>
                </a:cubicBezTo>
                <a:cubicBezTo>
                  <a:pt x="140113" y="1568011"/>
                  <a:pt x="140780" y="1567154"/>
                  <a:pt x="141351" y="1566392"/>
                </a:cubicBezTo>
                <a:cubicBezTo>
                  <a:pt x="141065" y="1566106"/>
                  <a:pt x="140494" y="1565630"/>
                  <a:pt x="140494" y="1565630"/>
                </a:cubicBezTo>
                <a:close/>
                <a:moveTo>
                  <a:pt x="196501" y="1565153"/>
                </a:moveTo>
                <a:cubicBezTo>
                  <a:pt x="196596" y="1565725"/>
                  <a:pt x="196786" y="1566201"/>
                  <a:pt x="196977" y="1566677"/>
                </a:cubicBezTo>
                <a:cubicBezTo>
                  <a:pt x="197072" y="1566201"/>
                  <a:pt x="197358" y="1565344"/>
                  <a:pt x="197358" y="1565344"/>
                </a:cubicBezTo>
                <a:cubicBezTo>
                  <a:pt x="197072" y="1565344"/>
                  <a:pt x="196786" y="1565153"/>
                  <a:pt x="196501" y="1565153"/>
                </a:cubicBezTo>
                <a:close/>
                <a:moveTo>
                  <a:pt x="155924" y="1564582"/>
                </a:moveTo>
                <a:cubicBezTo>
                  <a:pt x="151829" y="1569059"/>
                  <a:pt x="147257" y="1571630"/>
                  <a:pt x="147828" y="1577631"/>
                </a:cubicBezTo>
                <a:lnTo>
                  <a:pt x="147923" y="1577631"/>
                </a:lnTo>
                <a:cubicBezTo>
                  <a:pt x="150971" y="1576583"/>
                  <a:pt x="153638" y="1575536"/>
                  <a:pt x="155924" y="1574774"/>
                </a:cubicBezTo>
                <a:cubicBezTo>
                  <a:pt x="155924" y="1571440"/>
                  <a:pt x="155924" y="1568773"/>
                  <a:pt x="155924" y="1564582"/>
                </a:cubicBezTo>
                <a:close/>
                <a:moveTo>
                  <a:pt x="193548" y="1564296"/>
                </a:moveTo>
                <a:cubicBezTo>
                  <a:pt x="193358" y="1566011"/>
                  <a:pt x="193262" y="1566963"/>
                  <a:pt x="193167" y="1568011"/>
                </a:cubicBezTo>
                <a:cubicBezTo>
                  <a:pt x="194024" y="1566963"/>
                  <a:pt x="194977" y="1566011"/>
                  <a:pt x="196025" y="1564963"/>
                </a:cubicBezTo>
                <a:lnTo>
                  <a:pt x="196120" y="1564963"/>
                </a:lnTo>
                <a:cubicBezTo>
                  <a:pt x="195358" y="1564772"/>
                  <a:pt x="194501" y="1564487"/>
                  <a:pt x="193548" y="1564296"/>
                </a:cubicBezTo>
                <a:close/>
                <a:moveTo>
                  <a:pt x="210312" y="1563439"/>
                </a:moveTo>
                <a:cubicBezTo>
                  <a:pt x="206978" y="1565249"/>
                  <a:pt x="204216" y="1568201"/>
                  <a:pt x="200882" y="1569821"/>
                </a:cubicBezTo>
                <a:cubicBezTo>
                  <a:pt x="199930" y="1571345"/>
                  <a:pt x="198787" y="1572869"/>
                  <a:pt x="197168" y="1574297"/>
                </a:cubicBezTo>
                <a:cubicBezTo>
                  <a:pt x="198787" y="1573440"/>
                  <a:pt x="200406" y="1572773"/>
                  <a:pt x="202121" y="1572297"/>
                </a:cubicBezTo>
                <a:cubicBezTo>
                  <a:pt x="203930" y="1571821"/>
                  <a:pt x="205550" y="1571059"/>
                  <a:pt x="207073" y="1570106"/>
                </a:cubicBezTo>
                <a:lnTo>
                  <a:pt x="207169" y="1570011"/>
                </a:lnTo>
                <a:cubicBezTo>
                  <a:pt x="208217" y="1567820"/>
                  <a:pt x="209264" y="1565630"/>
                  <a:pt x="210312" y="1563439"/>
                </a:cubicBezTo>
                <a:close/>
                <a:moveTo>
                  <a:pt x="144304" y="1563058"/>
                </a:moveTo>
                <a:cubicBezTo>
                  <a:pt x="144304" y="1563058"/>
                  <a:pt x="143732" y="1564296"/>
                  <a:pt x="143923" y="1564487"/>
                </a:cubicBezTo>
                <a:lnTo>
                  <a:pt x="146414" y="1566147"/>
                </a:lnTo>
                <a:lnTo>
                  <a:pt x="146399" y="1566201"/>
                </a:lnTo>
                <a:lnTo>
                  <a:pt x="146495" y="1566201"/>
                </a:lnTo>
                <a:lnTo>
                  <a:pt x="146414" y="1566147"/>
                </a:lnTo>
                <a:lnTo>
                  <a:pt x="147066" y="1563820"/>
                </a:lnTo>
                <a:cubicBezTo>
                  <a:pt x="146114" y="1563534"/>
                  <a:pt x="145256" y="1563248"/>
                  <a:pt x="144304" y="1563058"/>
                </a:cubicBezTo>
                <a:close/>
                <a:moveTo>
                  <a:pt x="215456" y="1562010"/>
                </a:moveTo>
                <a:cubicBezTo>
                  <a:pt x="214979" y="1563153"/>
                  <a:pt x="214598" y="1564296"/>
                  <a:pt x="214313" y="1565439"/>
                </a:cubicBezTo>
                <a:cubicBezTo>
                  <a:pt x="215456" y="1564582"/>
                  <a:pt x="216122" y="1563153"/>
                  <a:pt x="217075" y="1562010"/>
                </a:cubicBezTo>
                <a:cubicBezTo>
                  <a:pt x="216503" y="1562010"/>
                  <a:pt x="215932" y="1562010"/>
                  <a:pt x="215456" y="1562010"/>
                </a:cubicBezTo>
                <a:close/>
                <a:moveTo>
                  <a:pt x="3371088" y="1554771"/>
                </a:moveTo>
                <a:cubicBezTo>
                  <a:pt x="3370707" y="1554866"/>
                  <a:pt x="3369850" y="1555057"/>
                  <a:pt x="3369850" y="1555057"/>
                </a:cubicBezTo>
                <a:lnTo>
                  <a:pt x="3369850" y="1555152"/>
                </a:lnTo>
                <a:cubicBezTo>
                  <a:pt x="3369755" y="1555343"/>
                  <a:pt x="3369659" y="1556009"/>
                  <a:pt x="3369659" y="1556009"/>
                </a:cubicBezTo>
                <a:cubicBezTo>
                  <a:pt x="3369945" y="1556200"/>
                  <a:pt x="3370421" y="1556295"/>
                  <a:pt x="3370802" y="1556390"/>
                </a:cubicBezTo>
                <a:cubicBezTo>
                  <a:pt x="3370898" y="1555819"/>
                  <a:pt x="3371088" y="1555343"/>
                  <a:pt x="3371088" y="1554771"/>
                </a:cubicBezTo>
                <a:close/>
                <a:moveTo>
                  <a:pt x="281940" y="1554200"/>
                </a:moveTo>
                <a:cubicBezTo>
                  <a:pt x="282512" y="1554962"/>
                  <a:pt x="282893" y="1555628"/>
                  <a:pt x="283274" y="1556105"/>
                </a:cubicBezTo>
                <a:cubicBezTo>
                  <a:pt x="283369" y="1555724"/>
                  <a:pt x="283750" y="1555057"/>
                  <a:pt x="283750" y="1555057"/>
                </a:cubicBezTo>
                <a:cubicBezTo>
                  <a:pt x="283178" y="1554771"/>
                  <a:pt x="282607" y="1554485"/>
                  <a:pt x="281940" y="1554200"/>
                </a:cubicBezTo>
                <a:close/>
                <a:moveTo>
                  <a:pt x="3244215" y="1552009"/>
                </a:moveTo>
                <a:cubicBezTo>
                  <a:pt x="3244120" y="1552104"/>
                  <a:pt x="3244025" y="1552199"/>
                  <a:pt x="3244025" y="1552199"/>
                </a:cubicBezTo>
                <a:cubicBezTo>
                  <a:pt x="3244025" y="1552199"/>
                  <a:pt x="3244215" y="1552199"/>
                  <a:pt x="3244215" y="1552199"/>
                </a:cubicBezTo>
                <a:cubicBezTo>
                  <a:pt x="3244215" y="1552104"/>
                  <a:pt x="3244215" y="1552009"/>
                  <a:pt x="3244215" y="1552009"/>
                </a:cubicBezTo>
                <a:close/>
                <a:moveTo>
                  <a:pt x="241459" y="1548866"/>
                </a:moveTo>
                <a:cubicBezTo>
                  <a:pt x="241268" y="1548961"/>
                  <a:pt x="241078" y="1549056"/>
                  <a:pt x="240887" y="1549056"/>
                </a:cubicBezTo>
                <a:cubicBezTo>
                  <a:pt x="240983" y="1549247"/>
                  <a:pt x="240983" y="1549532"/>
                  <a:pt x="240983" y="1549532"/>
                </a:cubicBezTo>
                <a:lnTo>
                  <a:pt x="241078" y="1549532"/>
                </a:lnTo>
                <a:cubicBezTo>
                  <a:pt x="241173" y="1549342"/>
                  <a:pt x="241364" y="1549056"/>
                  <a:pt x="241459" y="1548866"/>
                </a:cubicBezTo>
                <a:close/>
                <a:moveTo>
                  <a:pt x="276225" y="1548389"/>
                </a:moveTo>
                <a:cubicBezTo>
                  <a:pt x="276225" y="1549437"/>
                  <a:pt x="276035" y="1550390"/>
                  <a:pt x="275654" y="1551247"/>
                </a:cubicBezTo>
                <a:cubicBezTo>
                  <a:pt x="276606" y="1550866"/>
                  <a:pt x="277559" y="1550485"/>
                  <a:pt x="278416" y="1550104"/>
                </a:cubicBezTo>
                <a:cubicBezTo>
                  <a:pt x="277463" y="1550961"/>
                  <a:pt x="276035" y="1551723"/>
                  <a:pt x="275844" y="1552961"/>
                </a:cubicBezTo>
                <a:lnTo>
                  <a:pt x="275939" y="1553057"/>
                </a:lnTo>
                <a:cubicBezTo>
                  <a:pt x="276892" y="1552390"/>
                  <a:pt x="277940" y="1551818"/>
                  <a:pt x="278987" y="1551152"/>
                </a:cubicBezTo>
                <a:cubicBezTo>
                  <a:pt x="278892" y="1550771"/>
                  <a:pt x="278702" y="1550485"/>
                  <a:pt x="278702" y="1550009"/>
                </a:cubicBezTo>
                <a:cubicBezTo>
                  <a:pt x="278606" y="1550104"/>
                  <a:pt x="278416" y="1550104"/>
                  <a:pt x="278416" y="1550104"/>
                </a:cubicBezTo>
                <a:cubicBezTo>
                  <a:pt x="278511" y="1550009"/>
                  <a:pt x="278606" y="1549913"/>
                  <a:pt x="278606" y="1549913"/>
                </a:cubicBezTo>
                <a:cubicBezTo>
                  <a:pt x="277844" y="1549247"/>
                  <a:pt x="276987" y="1548770"/>
                  <a:pt x="276225" y="1548389"/>
                </a:cubicBezTo>
                <a:close/>
                <a:moveTo>
                  <a:pt x="196977" y="1546675"/>
                </a:moveTo>
                <a:cubicBezTo>
                  <a:pt x="196501" y="1547151"/>
                  <a:pt x="195929" y="1547627"/>
                  <a:pt x="195453" y="1548104"/>
                </a:cubicBezTo>
                <a:cubicBezTo>
                  <a:pt x="193453" y="1549913"/>
                  <a:pt x="191738" y="1552104"/>
                  <a:pt x="189929" y="1554104"/>
                </a:cubicBezTo>
                <a:cubicBezTo>
                  <a:pt x="186119" y="1552866"/>
                  <a:pt x="188976" y="1550485"/>
                  <a:pt x="189071" y="1548580"/>
                </a:cubicBezTo>
                <a:cubicBezTo>
                  <a:pt x="188500" y="1548485"/>
                  <a:pt x="188023" y="1548389"/>
                  <a:pt x="187452" y="1548389"/>
                </a:cubicBezTo>
                <a:cubicBezTo>
                  <a:pt x="186976" y="1549056"/>
                  <a:pt x="186404" y="1549723"/>
                  <a:pt x="185928" y="1550390"/>
                </a:cubicBezTo>
                <a:lnTo>
                  <a:pt x="186500" y="1550104"/>
                </a:lnTo>
                <a:lnTo>
                  <a:pt x="186309" y="1551056"/>
                </a:lnTo>
                <a:lnTo>
                  <a:pt x="185738" y="1550580"/>
                </a:lnTo>
                <a:cubicBezTo>
                  <a:pt x="185642" y="1550580"/>
                  <a:pt x="185547" y="1550771"/>
                  <a:pt x="185547" y="1550771"/>
                </a:cubicBezTo>
                <a:cubicBezTo>
                  <a:pt x="182975" y="1554104"/>
                  <a:pt x="180785" y="1557248"/>
                  <a:pt x="176689" y="1558962"/>
                </a:cubicBezTo>
                <a:cubicBezTo>
                  <a:pt x="174403" y="1559915"/>
                  <a:pt x="172498" y="1561915"/>
                  <a:pt x="170402" y="1563534"/>
                </a:cubicBezTo>
                <a:cubicBezTo>
                  <a:pt x="166021" y="1564391"/>
                  <a:pt x="163068" y="1561248"/>
                  <a:pt x="160496" y="1558867"/>
                </a:cubicBezTo>
                <a:lnTo>
                  <a:pt x="159922" y="1558334"/>
                </a:lnTo>
                <a:lnTo>
                  <a:pt x="159925" y="1558295"/>
                </a:lnTo>
                <a:lnTo>
                  <a:pt x="159897" y="1558311"/>
                </a:lnTo>
                <a:lnTo>
                  <a:pt x="156496" y="1555152"/>
                </a:lnTo>
                <a:cubicBezTo>
                  <a:pt x="154877" y="1556105"/>
                  <a:pt x="153162" y="1557057"/>
                  <a:pt x="151352" y="1558105"/>
                </a:cubicBezTo>
                <a:cubicBezTo>
                  <a:pt x="152924" y="1560677"/>
                  <a:pt x="154377" y="1560986"/>
                  <a:pt x="155782" y="1560522"/>
                </a:cubicBezTo>
                <a:lnTo>
                  <a:pt x="159897" y="1558311"/>
                </a:lnTo>
                <a:lnTo>
                  <a:pt x="159922" y="1558334"/>
                </a:lnTo>
                <a:lnTo>
                  <a:pt x="158877" y="1571535"/>
                </a:lnTo>
                <a:cubicBezTo>
                  <a:pt x="166497" y="1568011"/>
                  <a:pt x="172784" y="1565153"/>
                  <a:pt x="180404" y="1561629"/>
                </a:cubicBezTo>
                <a:lnTo>
                  <a:pt x="180308" y="1561629"/>
                </a:lnTo>
                <a:cubicBezTo>
                  <a:pt x="182404" y="1562677"/>
                  <a:pt x="185071" y="1560962"/>
                  <a:pt x="188405" y="1558962"/>
                </a:cubicBezTo>
                <a:cubicBezTo>
                  <a:pt x="190595" y="1557629"/>
                  <a:pt x="192881" y="1556390"/>
                  <a:pt x="195167" y="1555152"/>
                </a:cubicBezTo>
                <a:cubicBezTo>
                  <a:pt x="195834" y="1552295"/>
                  <a:pt x="196406" y="1549437"/>
                  <a:pt x="196977" y="1546675"/>
                </a:cubicBezTo>
                <a:close/>
                <a:moveTo>
                  <a:pt x="290322" y="1543151"/>
                </a:moveTo>
                <a:cubicBezTo>
                  <a:pt x="289941" y="1543627"/>
                  <a:pt x="289465" y="1544103"/>
                  <a:pt x="289084" y="1544579"/>
                </a:cubicBezTo>
                <a:cubicBezTo>
                  <a:pt x="289274" y="1544579"/>
                  <a:pt x="289465" y="1544579"/>
                  <a:pt x="289655" y="1544579"/>
                </a:cubicBezTo>
                <a:cubicBezTo>
                  <a:pt x="289941" y="1544103"/>
                  <a:pt x="290417" y="1543246"/>
                  <a:pt x="290417" y="1543246"/>
                </a:cubicBezTo>
                <a:close/>
                <a:moveTo>
                  <a:pt x="238982" y="1540674"/>
                </a:moveTo>
                <a:cubicBezTo>
                  <a:pt x="238982" y="1541531"/>
                  <a:pt x="238982" y="1542103"/>
                  <a:pt x="238982" y="1542484"/>
                </a:cubicBezTo>
                <a:cubicBezTo>
                  <a:pt x="239078" y="1542674"/>
                  <a:pt x="239173" y="1542960"/>
                  <a:pt x="239173" y="1543151"/>
                </a:cubicBezTo>
                <a:cubicBezTo>
                  <a:pt x="239744" y="1543627"/>
                  <a:pt x="240506" y="1543817"/>
                  <a:pt x="241268" y="1544198"/>
                </a:cubicBezTo>
                <a:cubicBezTo>
                  <a:pt x="241364" y="1543627"/>
                  <a:pt x="241840" y="1542865"/>
                  <a:pt x="241649" y="1542674"/>
                </a:cubicBezTo>
                <a:cubicBezTo>
                  <a:pt x="241078" y="1542008"/>
                  <a:pt x="240316" y="1541627"/>
                  <a:pt x="238982" y="1540674"/>
                </a:cubicBezTo>
                <a:close/>
                <a:moveTo>
                  <a:pt x="239268" y="1537245"/>
                </a:moveTo>
                <a:cubicBezTo>
                  <a:pt x="238792" y="1537721"/>
                  <a:pt x="238316" y="1538198"/>
                  <a:pt x="237839" y="1538674"/>
                </a:cubicBezTo>
                <a:cubicBezTo>
                  <a:pt x="237839" y="1538769"/>
                  <a:pt x="237839" y="1538864"/>
                  <a:pt x="237839" y="1538864"/>
                </a:cubicBezTo>
                <a:cubicBezTo>
                  <a:pt x="238506" y="1538674"/>
                  <a:pt x="238792" y="1538198"/>
                  <a:pt x="239268" y="1537245"/>
                </a:cubicBezTo>
                <a:close/>
                <a:moveTo>
                  <a:pt x="3225165" y="1529720"/>
                </a:moveTo>
                <a:cubicBezTo>
                  <a:pt x="3225451" y="1530006"/>
                  <a:pt x="3225641" y="1530387"/>
                  <a:pt x="3225927" y="1530673"/>
                </a:cubicBezTo>
                <a:cubicBezTo>
                  <a:pt x="3227641" y="1531149"/>
                  <a:pt x="3229547" y="1531340"/>
                  <a:pt x="3231356" y="1531435"/>
                </a:cubicBezTo>
                <a:cubicBezTo>
                  <a:pt x="3232309" y="1531530"/>
                  <a:pt x="3233262" y="1531340"/>
                  <a:pt x="3234214" y="1531054"/>
                </a:cubicBezTo>
                <a:cubicBezTo>
                  <a:pt x="3234214" y="1530959"/>
                  <a:pt x="3234214" y="1530768"/>
                  <a:pt x="3234214" y="1530768"/>
                </a:cubicBezTo>
                <a:lnTo>
                  <a:pt x="3234309" y="1530768"/>
                </a:lnTo>
                <a:cubicBezTo>
                  <a:pt x="3231166" y="1529244"/>
                  <a:pt x="3228213" y="1529244"/>
                  <a:pt x="3225165" y="1529720"/>
                </a:cubicBezTo>
                <a:close/>
                <a:moveTo>
                  <a:pt x="282988" y="1526958"/>
                </a:moveTo>
                <a:cubicBezTo>
                  <a:pt x="282988" y="1527149"/>
                  <a:pt x="282988" y="1527434"/>
                  <a:pt x="282988" y="1527625"/>
                </a:cubicBezTo>
                <a:cubicBezTo>
                  <a:pt x="283274" y="1527434"/>
                  <a:pt x="283559" y="1527149"/>
                  <a:pt x="283845" y="1526958"/>
                </a:cubicBezTo>
                <a:cubicBezTo>
                  <a:pt x="283559" y="1526958"/>
                  <a:pt x="282988" y="1526958"/>
                  <a:pt x="282988" y="1526958"/>
                </a:cubicBezTo>
                <a:close/>
                <a:moveTo>
                  <a:pt x="194596" y="1521624"/>
                </a:moveTo>
                <a:cubicBezTo>
                  <a:pt x="194501" y="1521719"/>
                  <a:pt x="194405" y="1521815"/>
                  <a:pt x="194405" y="1521815"/>
                </a:cubicBezTo>
                <a:lnTo>
                  <a:pt x="194914" y="1521815"/>
                </a:lnTo>
                <a:lnTo>
                  <a:pt x="195072" y="1521910"/>
                </a:lnTo>
                <a:lnTo>
                  <a:pt x="194977" y="1521815"/>
                </a:lnTo>
                <a:lnTo>
                  <a:pt x="194914" y="1521815"/>
                </a:lnTo>
                <a:close/>
                <a:moveTo>
                  <a:pt x="289941" y="1521243"/>
                </a:moveTo>
                <a:cubicBezTo>
                  <a:pt x="289846" y="1521434"/>
                  <a:pt x="289751" y="1521719"/>
                  <a:pt x="289751" y="1521910"/>
                </a:cubicBezTo>
                <a:cubicBezTo>
                  <a:pt x="289846" y="1522100"/>
                  <a:pt x="290132" y="1522291"/>
                  <a:pt x="290322" y="1522291"/>
                </a:cubicBezTo>
                <a:cubicBezTo>
                  <a:pt x="290417" y="1522005"/>
                  <a:pt x="290513" y="1521815"/>
                  <a:pt x="290513" y="1521624"/>
                </a:cubicBezTo>
                <a:cubicBezTo>
                  <a:pt x="290417" y="1521434"/>
                  <a:pt x="289941" y="1521243"/>
                  <a:pt x="289941" y="1521243"/>
                </a:cubicBezTo>
                <a:close/>
                <a:moveTo>
                  <a:pt x="293656" y="1514480"/>
                </a:moveTo>
                <a:cubicBezTo>
                  <a:pt x="293561" y="1514576"/>
                  <a:pt x="293561" y="1514766"/>
                  <a:pt x="293561" y="1514861"/>
                </a:cubicBezTo>
                <a:cubicBezTo>
                  <a:pt x="293561" y="1515052"/>
                  <a:pt x="293751" y="1515242"/>
                  <a:pt x="293942" y="1515433"/>
                </a:cubicBezTo>
                <a:cubicBezTo>
                  <a:pt x="294227" y="1515242"/>
                  <a:pt x="294418" y="1515147"/>
                  <a:pt x="294608" y="1514957"/>
                </a:cubicBezTo>
                <a:cubicBezTo>
                  <a:pt x="294513" y="1514957"/>
                  <a:pt x="294418" y="1514766"/>
                  <a:pt x="294418" y="1514766"/>
                </a:cubicBezTo>
                <a:cubicBezTo>
                  <a:pt x="294323" y="1514861"/>
                  <a:pt x="294132" y="1514957"/>
                  <a:pt x="294037" y="1514957"/>
                </a:cubicBezTo>
                <a:cubicBezTo>
                  <a:pt x="293942" y="1514861"/>
                  <a:pt x="293751" y="1514480"/>
                  <a:pt x="293751" y="1514480"/>
                </a:cubicBezTo>
                <a:close/>
                <a:moveTo>
                  <a:pt x="190500" y="1512290"/>
                </a:moveTo>
                <a:lnTo>
                  <a:pt x="189390" y="1512475"/>
                </a:lnTo>
                <a:lnTo>
                  <a:pt x="189452" y="1512385"/>
                </a:lnTo>
                <a:lnTo>
                  <a:pt x="189357" y="1512480"/>
                </a:lnTo>
                <a:lnTo>
                  <a:pt x="189390" y="1512475"/>
                </a:lnTo>
                <a:lnTo>
                  <a:pt x="187928" y="1514576"/>
                </a:lnTo>
                <a:cubicBezTo>
                  <a:pt x="189548" y="1514480"/>
                  <a:pt x="190976" y="1514480"/>
                  <a:pt x="192500" y="1514480"/>
                </a:cubicBezTo>
                <a:cubicBezTo>
                  <a:pt x="191929" y="1513718"/>
                  <a:pt x="191167" y="1512956"/>
                  <a:pt x="190500" y="1512290"/>
                </a:cubicBezTo>
                <a:close/>
                <a:moveTo>
                  <a:pt x="202597" y="1510575"/>
                </a:moveTo>
                <a:cubicBezTo>
                  <a:pt x="201454" y="1511337"/>
                  <a:pt x="200216" y="1512099"/>
                  <a:pt x="198977" y="1512861"/>
                </a:cubicBezTo>
                <a:cubicBezTo>
                  <a:pt x="199168" y="1513242"/>
                  <a:pt x="199549" y="1513909"/>
                  <a:pt x="199549" y="1513909"/>
                </a:cubicBezTo>
                <a:lnTo>
                  <a:pt x="199454" y="1514004"/>
                </a:lnTo>
                <a:cubicBezTo>
                  <a:pt x="200787" y="1513433"/>
                  <a:pt x="202025" y="1512766"/>
                  <a:pt x="203359" y="1512194"/>
                </a:cubicBezTo>
                <a:cubicBezTo>
                  <a:pt x="203168" y="1511623"/>
                  <a:pt x="202883" y="1511147"/>
                  <a:pt x="202597" y="1510575"/>
                </a:cubicBezTo>
                <a:close/>
                <a:moveTo>
                  <a:pt x="3128105" y="1509242"/>
                </a:moveTo>
                <a:cubicBezTo>
                  <a:pt x="3127153" y="1510004"/>
                  <a:pt x="3126296" y="1510670"/>
                  <a:pt x="3125343" y="1511432"/>
                </a:cubicBezTo>
                <a:cubicBezTo>
                  <a:pt x="3125438" y="1511718"/>
                  <a:pt x="3125438" y="1512004"/>
                  <a:pt x="3125438" y="1512290"/>
                </a:cubicBezTo>
                <a:cubicBezTo>
                  <a:pt x="3129153" y="1511623"/>
                  <a:pt x="3132773" y="1511051"/>
                  <a:pt x="3136487" y="1510385"/>
                </a:cubicBezTo>
                <a:cubicBezTo>
                  <a:pt x="3133725" y="1510099"/>
                  <a:pt x="3130868" y="1508956"/>
                  <a:pt x="3128105" y="1509242"/>
                </a:cubicBezTo>
                <a:close/>
                <a:moveTo>
                  <a:pt x="279654" y="1508575"/>
                </a:moveTo>
                <a:cubicBezTo>
                  <a:pt x="279368" y="1508861"/>
                  <a:pt x="279178" y="1509051"/>
                  <a:pt x="278892" y="1509337"/>
                </a:cubicBezTo>
                <a:cubicBezTo>
                  <a:pt x="278797" y="1509432"/>
                  <a:pt x="278797" y="1509432"/>
                  <a:pt x="278797" y="1509432"/>
                </a:cubicBezTo>
                <a:cubicBezTo>
                  <a:pt x="277749" y="1510480"/>
                  <a:pt x="276701" y="1511528"/>
                  <a:pt x="275654" y="1512575"/>
                </a:cubicBezTo>
                <a:cubicBezTo>
                  <a:pt x="275749" y="1512575"/>
                  <a:pt x="275844" y="1512575"/>
                  <a:pt x="275844" y="1512575"/>
                </a:cubicBezTo>
                <a:cubicBezTo>
                  <a:pt x="276701" y="1511528"/>
                  <a:pt x="277654" y="1510480"/>
                  <a:pt x="278797" y="1509527"/>
                </a:cubicBezTo>
                <a:cubicBezTo>
                  <a:pt x="278987" y="1510194"/>
                  <a:pt x="279178" y="1510766"/>
                  <a:pt x="279178" y="1511337"/>
                </a:cubicBezTo>
                <a:cubicBezTo>
                  <a:pt x="279940" y="1511051"/>
                  <a:pt x="280797" y="1510766"/>
                  <a:pt x="281559" y="1510766"/>
                </a:cubicBezTo>
                <a:lnTo>
                  <a:pt x="281559" y="1510670"/>
                </a:lnTo>
                <a:cubicBezTo>
                  <a:pt x="281654" y="1510670"/>
                  <a:pt x="281750" y="1509718"/>
                  <a:pt x="281940" y="1508956"/>
                </a:cubicBezTo>
                <a:cubicBezTo>
                  <a:pt x="281178" y="1508765"/>
                  <a:pt x="280416" y="1508575"/>
                  <a:pt x="279749" y="1508575"/>
                </a:cubicBezTo>
                <a:cubicBezTo>
                  <a:pt x="279654" y="1508575"/>
                  <a:pt x="279654" y="1508575"/>
                  <a:pt x="279654" y="1508575"/>
                </a:cubicBezTo>
                <a:close/>
                <a:moveTo>
                  <a:pt x="3150965" y="1505241"/>
                </a:moveTo>
                <a:cubicBezTo>
                  <a:pt x="3148394" y="1506289"/>
                  <a:pt x="3146012" y="1507337"/>
                  <a:pt x="3143536" y="1508289"/>
                </a:cubicBezTo>
                <a:cubicBezTo>
                  <a:pt x="3143631" y="1508765"/>
                  <a:pt x="3143822" y="1509146"/>
                  <a:pt x="3143917" y="1509623"/>
                </a:cubicBezTo>
                <a:cubicBezTo>
                  <a:pt x="3149822" y="1509813"/>
                  <a:pt x="3150965" y="1509051"/>
                  <a:pt x="3150965" y="1505241"/>
                </a:cubicBezTo>
                <a:close/>
                <a:moveTo>
                  <a:pt x="3177254" y="1504003"/>
                </a:moveTo>
                <a:cubicBezTo>
                  <a:pt x="3175254" y="1505051"/>
                  <a:pt x="3172968" y="1504289"/>
                  <a:pt x="3171730" y="1507432"/>
                </a:cubicBezTo>
                <a:cubicBezTo>
                  <a:pt x="3173254" y="1507241"/>
                  <a:pt x="3174683" y="1507051"/>
                  <a:pt x="3176112" y="1506956"/>
                </a:cubicBezTo>
                <a:cubicBezTo>
                  <a:pt x="3176588" y="1506384"/>
                  <a:pt x="3176969" y="1505432"/>
                  <a:pt x="3177254" y="1504003"/>
                </a:cubicBezTo>
                <a:close/>
                <a:moveTo>
                  <a:pt x="3221641" y="1502860"/>
                </a:moveTo>
                <a:cubicBezTo>
                  <a:pt x="3221641" y="1503431"/>
                  <a:pt x="3221641" y="1504003"/>
                  <a:pt x="3221546" y="1504384"/>
                </a:cubicBezTo>
                <a:lnTo>
                  <a:pt x="3221118" y="1504501"/>
                </a:lnTo>
                <a:lnTo>
                  <a:pt x="3220783" y="1504289"/>
                </a:lnTo>
                <a:lnTo>
                  <a:pt x="3220679" y="1503519"/>
                </a:lnTo>
                <a:close/>
                <a:moveTo>
                  <a:pt x="227648" y="1500383"/>
                </a:moveTo>
                <a:cubicBezTo>
                  <a:pt x="224123" y="1504003"/>
                  <a:pt x="221075" y="1507908"/>
                  <a:pt x="218123" y="1512004"/>
                </a:cubicBezTo>
                <a:cubicBezTo>
                  <a:pt x="216884" y="1513718"/>
                  <a:pt x="215075" y="1516671"/>
                  <a:pt x="213646" y="1516671"/>
                </a:cubicBezTo>
                <a:cubicBezTo>
                  <a:pt x="211169" y="1516862"/>
                  <a:pt x="209741" y="1517814"/>
                  <a:pt x="208598" y="1519148"/>
                </a:cubicBezTo>
                <a:cubicBezTo>
                  <a:pt x="209741" y="1519433"/>
                  <a:pt x="210979" y="1519814"/>
                  <a:pt x="212217" y="1520100"/>
                </a:cubicBezTo>
                <a:cubicBezTo>
                  <a:pt x="213741" y="1517433"/>
                  <a:pt x="218885" y="1518195"/>
                  <a:pt x="220123" y="1513909"/>
                </a:cubicBezTo>
                <a:lnTo>
                  <a:pt x="220218" y="1513814"/>
                </a:lnTo>
                <a:cubicBezTo>
                  <a:pt x="221171" y="1514195"/>
                  <a:pt x="222123" y="1514480"/>
                  <a:pt x="222790" y="1514766"/>
                </a:cubicBezTo>
                <a:cubicBezTo>
                  <a:pt x="222885" y="1514671"/>
                  <a:pt x="223076" y="1514576"/>
                  <a:pt x="223076" y="1514480"/>
                </a:cubicBezTo>
                <a:cubicBezTo>
                  <a:pt x="225266" y="1511147"/>
                  <a:pt x="227267" y="1508099"/>
                  <a:pt x="229553" y="1504670"/>
                </a:cubicBezTo>
                <a:cubicBezTo>
                  <a:pt x="229076" y="1503527"/>
                  <a:pt x="228410" y="1502193"/>
                  <a:pt x="227648" y="1500383"/>
                </a:cubicBezTo>
                <a:close/>
                <a:moveTo>
                  <a:pt x="274225" y="1498955"/>
                </a:moveTo>
                <a:cubicBezTo>
                  <a:pt x="273653" y="1499336"/>
                  <a:pt x="272987" y="1499812"/>
                  <a:pt x="272320" y="1500288"/>
                </a:cubicBezTo>
                <a:cubicBezTo>
                  <a:pt x="272320" y="1500098"/>
                  <a:pt x="272320" y="1500002"/>
                  <a:pt x="272320" y="1499812"/>
                </a:cubicBezTo>
                <a:cubicBezTo>
                  <a:pt x="269272" y="1501526"/>
                  <a:pt x="266795" y="1503908"/>
                  <a:pt x="264700" y="1507241"/>
                </a:cubicBezTo>
                <a:lnTo>
                  <a:pt x="264700" y="1507337"/>
                </a:lnTo>
                <a:cubicBezTo>
                  <a:pt x="269653" y="1505432"/>
                  <a:pt x="269843" y="1505432"/>
                  <a:pt x="274225" y="1498955"/>
                </a:cubicBezTo>
                <a:close/>
                <a:moveTo>
                  <a:pt x="312134" y="1496478"/>
                </a:moveTo>
                <a:cubicBezTo>
                  <a:pt x="311944" y="1496478"/>
                  <a:pt x="311753" y="1496669"/>
                  <a:pt x="311563" y="1496764"/>
                </a:cubicBezTo>
                <a:cubicBezTo>
                  <a:pt x="311658" y="1496764"/>
                  <a:pt x="311849" y="1496764"/>
                  <a:pt x="312039" y="1496764"/>
                </a:cubicBezTo>
                <a:cubicBezTo>
                  <a:pt x="312134" y="1496764"/>
                  <a:pt x="312134" y="1496573"/>
                  <a:pt x="312134" y="1496573"/>
                </a:cubicBezTo>
                <a:close/>
                <a:moveTo>
                  <a:pt x="3203734" y="1494573"/>
                </a:moveTo>
                <a:cubicBezTo>
                  <a:pt x="3203543" y="1494764"/>
                  <a:pt x="3203258" y="1494859"/>
                  <a:pt x="3203067" y="1495049"/>
                </a:cubicBezTo>
                <a:cubicBezTo>
                  <a:pt x="3204782" y="1494954"/>
                  <a:pt x="3206496" y="1494859"/>
                  <a:pt x="3208211" y="1494764"/>
                </a:cubicBezTo>
                <a:cubicBezTo>
                  <a:pt x="3206782" y="1494573"/>
                  <a:pt x="3205258" y="1494573"/>
                  <a:pt x="3203734" y="1494573"/>
                </a:cubicBezTo>
                <a:close/>
                <a:moveTo>
                  <a:pt x="3231642" y="1492859"/>
                </a:moveTo>
                <a:cubicBezTo>
                  <a:pt x="3232880" y="1493144"/>
                  <a:pt x="3234023" y="1493430"/>
                  <a:pt x="3235262" y="1493621"/>
                </a:cubicBezTo>
                <a:cubicBezTo>
                  <a:pt x="3235071" y="1493430"/>
                  <a:pt x="3234690" y="1493144"/>
                  <a:pt x="3234690" y="1493144"/>
                </a:cubicBezTo>
                <a:cubicBezTo>
                  <a:pt x="3233642" y="1493049"/>
                  <a:pt x="3232690" y="1492859"/>
                  <a:pt x="3231642" y="1492859"/>
                </a:cubicBezTo>
                <a:close/>
                <a:moveTo>
                  <a:pt x="222314" y="1482476"/>
                </a:moveTo>
                <a:lnTo>
                  <a:pt x="222314" y="1482572"/>
                </a:lnTo>
                <a:cubicBezTo>
                  <a:pt x="222409" y="1482572"/>
                  <a:pt x="222409" y="1482572"/>
                  <a:pt x="222409" y="1482572"/>
                </a:cubicBezTo>
                <a:close/>
                <a:moveTo>
                  <a:pt x="236315" y="1482191"/>
                </a:moveTo>
                <a:cubicBezTo>
                  <a:pt x="235934" y="1482476"/>
                  <a:pt x="235458" y="1482762"/>
                  <a:pt x="235077" y="1483048"/>
                </a:cubicBezTo>
                <a:cubicBezTo>
                  <a:pt x="234506" y="1483715"/>
                  <a:pt x="233934" y="1484572"/>
                  <a:pt x="233458" y="1485334"/>
                </a:cubicBezTo>
                <a:lnTo>
                  <a:pt x="233458" y="1485429"/>
                </a:lnTo>
                <a:cubicBezTo>
                  <a:pt x="233363" y="1485810"/>
                  <a:pt x="233363" y="1486191"/>
                  <a:pt x="233458" y="1486572"/>
                </a:cubicBezTo>
                <a:cubicBezTo>
                  <a:pt x="235363" y="1486572"/>
                  <a:pt x="235744" y="1484858"/>
                  <a:pt x="236601" y="1484096"/>
                </a:cubicBezTo>
                <a:cubicBezTo>
                  <a:pt x="236696" y="1483524"/>
                  <a:pt x="236601" y="1482857"/>
                  <a:pt x="236315" y="1482191"/>
                </a:cubicBezTo>
                <a:close/>
                <a:moveTo>
                  <a:pt x="225838" y="1475428"/>
                </a:moveTo>
                <a:cubicBezTo>
                  <a:pt x="224600" y="1476285"/>
                  <a:pt x="223838" y="1477333"/>
                  <a:pt x="223361" y="1478381"/>
                </a:cubicBezTo>
                <a:cubicBezTo>
                  <a:pt x="224314" y="1478952"/>
                  <a:pt x="225076" y="1479428"/>
                  <a:pt x="225647" y="1479809"/>
                </a:cubicBezTo>
                <a:lnTo>
                  <a:pt x="225647" y="1479714"/>
                </a:lnTo>
                <a:cubicBezTo>
                  <a:pt x="226028" y="1478381"/>
                  <a:pt x="225838" y="1476857"/>
                  <a:pt x="225838" y="1475428"/>
                </a:cubicBezTo>
                <a:close/>
                <a:moveTo>
                  <a:pt x="226600" y="1474190"/>
                </a:moveTo>
                <a:cubicBezTo>
                  <a:pt x="226505" y="1474475"/>
                  <a:pt x="226314" y="1474761"/>
                  <a:pt x="226219" y="1475047"/>
                </a:cubicBezTo>
                <a:cubicBezTo>
                  <a:pt x="226790" y="1474761"/>
                  <a:pt x="227457" y="1474475"/>
                  <a:pt x="228029" y="1474285"/>
                </a:cubicBezTo>
                <a:cubicBezTo>
                  <a:pt x="227552" y="1474190"/>
                  <a:pt x="227076" y="1474190"/>
                  <a:pt x="226600" y="1474190"/>
                </a:cubicBezTo>
                <a:close/>
                <a:moveTo>
                  <a:pt x="254127" y="1471427"/>
                </a:moveTo>
                <a:cubicBezTo>
                  <a:pt x="253841" y="1472761"/>
                  <a:pt x="253460" y="1474190"/>
                  <a:pt x="253175" y="1475523"/>
                </a:cubicBezTo>
                <a:cubicBezTo>
                  <a:pt x="253365" y="1475142"/>
                  <a:pt x="253936" y="1474475"/>
                  <a:pt x="253936" y="1474475"/>
                </a:cubicBezTo>
                <a:lnTo>
                  <a:pt x="253936" y="1474571"/>
                </a:lnTo>
                <a:cubicBezTo>
                  <a:pt x="254603" y="1473713"/>
                  <a:pt x="254984" y="1472570"/>
                  <a:pt x="255365" y="1471427"/>
                </a:cubicBezTo>
                <a:cubicBezTo>
                  <a:pt x="254984" y="1471427"/>
                  <a:pt x="254508" y="1471427"/>
                  <a:pt x="254127" y="1471427"/>
                </a:cubicBezTo>
                <a:close/>
                <a:moveTo>
                  <a:pt x="251079" y="1471427"/>
                </a:moveTo>
                <a:cubicBezTo>
                  <a:pt x="249936" y="1471427"/>
                  <a:pt x="248793" y="1471523"/>
                  <a:pt x="247650" y="1471713"/>
                </a:cubicBezTo>
                <a:cubicBezTo>
                  <a:pt x="246602" y="1471904"/>
                  <a:pt x="245840" y="1471999"/>
                  <a:pt x="245269" y="1472094"/>
                </a:cubicBezTo>
                <a:cubicBezTo>
                  <a:pt x="244507" y="1473047"/>
                  <a:pt x="244031" y="1473904"/>
                  <a:pt x="243650" y="1474761"/>
                </a:cubicBezTo>
                <a:cubicBezTo>
                  <a:pt x="243745" y="1475428"/>
                  <a:pt x="243935" y="1476190"/>
                  <a:pt x="244126" y="1477142"/>
                </a:cubicBezTo>
                <a:cubicBezTo>
                  <a:pt x="243840" y="1477238"/>
                  <a:pt x="243554" y="1477333"/>
                  <a:pt x="243269" y="1477333"/>
                </a:cubicBezTo>
                <a:cubicBezTo>
                  <a:pt x="243364" y="1477619"/>
                  <a:pt x="243459" y="1477904"/>
                  <a:pt x="243459" y="1478190"/>
                </a:cubicBezTo>
                <a:cubicBezTo>
                  <a:pt x="243745" y="1477904"/>
                  <a:pt x="243935" y="1477619"/>
                  <a:pt x="244221" y="1477333"/>
                </a:cubicBezTo>
                <a:cubicBezTo>
                  <a:pt x="244221" y="1477238"/>
                  <a:pt x="244221" y="1477238"/>
                  <a:pt x="244221" y="1477238"/>
                </a:cubicBezTo>
                <a:cubicBezTo>
                  <a:pt x="244316" y="1477238"/>
                  <a:pt x="244411" y="1477238"/>
                  <a:pt x="244411" y="1477238"/>
                </a:cubicBezTo>
                <a:cubicBezTo>
                  <a:pt x="244411" y="1477238"/>
                  <a:pt x="244316" y="1477428"/>
                  <a:pt x="244316" y="1477428"/>
                </a:cubicBezTo>
                <a:cubicBezTo>
                  <a:pt x="244983" y="1477333"/>
                  <a:pt x="245650" y="1477238"/>
                  <a:pt x="246317" y="1477238"/>
                </a:cubicBezTo>
                <a:cubicBezTo>
                  <a:pt x="246698" y="1476761"/>
                  <a:pt x="247079" y="1476285"/>
                  <a:pt x="247460" y="1475809"/>
                </a:cubicBezTo>
                <a:cubicBezTo>
                  <a:pt x="248603" y="1474475"/>
                  <a:pt x="249650" y="1473047"/>
                  <a:pt x="250793" y="1471713"/>
                </a:cubicBezTo>
                <a:cubicBezTo>
                  <a:pt x="250889" y="1471713"/>
                  <a:pt x="250984" y="1471713"/>
                  <a:pt x="251079" y="1471713"/>
                </a:cubicBezTo>
                <a:cubicBezTo>
                  <a:pt x="250984" y="1471808"/>
                  <a:pt x="250889" y="1471904"/>
                  <a:pt x="250889" y="1471999"/>
                </a:cubicBezTo>
                <a:cubicBezTo>
                  <a:pt x="249841" y="1473237"/>
                  <a:pt x="248698" y="1474571"/>
                  <a:pt x="247650" y="1475904"/>
                </a:cubicBezTo>
                <a:cubicBezTo>
                  <a:pt x="247269" y="1476285"/>
                  <a:pt x="246983" y="1476761"/>
                  <a:pt x="246602" y="1477142"/>
                </a:cubicBezTo>
                <a:cubicBezTo>
                  <a:pt x="247079" y="1477047"/>
                  <a:pt x="247936" y="1477047"/>
                  <a:pt x="247936" y="1477047"/>
                </a:cubicBezTo>
                <a:lnTo>
                  <a:pt x="247936" y="1477142"/>
                </a:lnTo>
                <a:cubicBezTo>
                  <a:pt x="248984" y="1475237"/>
                  <a:pt x="250127" y="1473332"/>
                  <a:pt x="251460" y="1471618"/>
                </a:cubicBezTo>
                <a:cubicBezTo>
                  <a:pt x="251365" y="1471618"/>
                  <a:pt x="251174" y="1471618"/>
                  <a:pt x="251079" y="1471618"/>
                </a:cubicBezTo>
                <a:cubicBezTo>
                  <a:pt x="251079" y="1471523"/>
                  <a:pt x="251079" y="1471427"/>
                  <a:pt x="251079" y="1471427"/>
                </a:cubicBezTo>
                <a:close/>
                <a:moveTo>
                  <a:pt x="237554" y="1451425"/>
                </a:moveTo>
                <a:lnTo>
                  <a:pt x="237468" y="1451555"/>
                </a:lnTo>
                <a:lnTo>
                  <a:pt x="235458" y="1452377"/>
                </a:lnTo>
                <a:cubicBezTo>
                  <a:pt x="235268" y="1452663"/>
                  <a:pt x="235077" y="1453044"/>
                  <a:pt x="234886" y="1453425"/>
                </a:cubicBezTo>
                <a:cubicBezTo>
                  <a:pt x="234315" y="1454663"/>
                  <a:pt x="233648" y="1455806"/>
                  <a:pt x="232696" y="1456949"/>
                </a:cubicBezTo>
                <a:cubicBezTo>
                  <a:pt x="233267" y="1456664"/>
                  <a:pt x="233839" y="1456473"/>
                  <a:pt x="234410" y="1456187"/>
                </a:cubicBezTo>
                <a:lnTo>
                  <a:pt x="237468" y="1451555"/>
                </a:lnTo>
                <a:lnTo>
                  <a:pt x="237554" y="1451520"/>
                </a:lnTo>
                <a:close/>
                <a:moveTo>
                  <a:pt x="252317" y="1449901"/>
                </a:moveTo>
                <a:cubicBezTo>
                  <a:pt x="251174" y="1450091"/>
                  <a:pt x="250031" y="1450472"/>
                  <a:pt x="248984" y="1450949"/>
                </a:cubicBezTo>
                <a:cubicBezTo>
                  <a:pt x="246126" y="1452377"/>
                  <a:pt x="243269" y="1453901"/>
                  <a:pt x="240316" y="1455140"/>
                </a:cubicBezTo>
                <a:cubicBezTo>
                  <a:pt x="236315" y="1459712"/>
                  <a:pt x="232696" y="1464855"/>
                  <a:pt x="228791" y="1469713"/>
                </a:cubicBezTo>
                <a:cubicBezTo>
                  <a:pt x="228695" y="1469808"/>
                  <a:pt x="228600" y="1469999"/>
                  <a:pt x="228600" y="1469999"/>
                </a:cubicBezTo>
                <a:cubicBezTo>
                  <a:pt x="229076" y="1469999"/>
                  <a:pt x="229648" y="1469999"/>
                  <a:pt x="230124" y="1469999"/>
                </a:cubicBezTo>
                <a:cubicBezTo>
                  <a:pt x="229362" y="1470380"/>
                  <a:pt x="228695" y="1470761"/>
                  <a:pt x="227933" y="1471142"/>
                </a:cubicBezTo>
                <a:cubicBezTo>
                  <a:pt x="227933" y="1471046"/>
                  <a:pt x="227933" y="1471046"/>
                  <a:pt x="227933" y="1471046"/>
                </a:cubicBezTo>
                <a:cubicBezTo>
                  <a:pt x="227743" y="1471332"/>
                  <a:pt x="227552" y="1471713"/>
                  <a:pt x="227362" y="1472094"/>
                </a:cubicBezTo>
                <a:cubicBezTo>
                  <a:pt x="228219" y="1471808"/>
                  <a:pt x="229172" y="1471427"/>
                  <a:pt x="230315" y="1471046"/>
                </a:cubicBezTo>
                <a:cubicBezTo>
                  <a:pt x="230410" y="1470761"/>
                  <a:pt x="230505" y="1470380"/>
                  <a:pt x="230505" y="1469999"/>
                </a:cubicBezTo>
                <a:cubicBezTo>
                  <a:pt x="231458" y="1469427"/>
                  <a:pt x="232505" y="1468856"/>
                  <a:pt x="233648" y="1468189"/>
                </a:cubicBezTo>
                <a:cubicBezTo>
                  <a:pt x="234029" y="1469046"/>
                  <a:pt x="234315" y="1469808"/>
                  <a:pt x="234601" y="1470475"/>
                </a:cubicBezTo>
                <a:cubicBezTo>
                  <a:pt x="235648" y="1469522"/>
                  <a:pt x="236601" y="1468379"/>
                  <a:pt x="237458" y="1467332"/>
                </a:cubicBezTo>
                <a:cubicBezTo>
                  <a:pt x="236982" y="1466284"/>
                  <a:pt x="237649" y="1465236"/>
                  <a:pt x="238411" y="1464379"/>
                </a:cubicBezTo>
                <a:cubicBezTo>
                  <a:pt x="239173" y="1463522"/>
                  <a:pt x="240125" y="1462950"/>
                  <a:pt x="241173" y="1462950"/>
                </a:cubicBezTo>
                <a:cubicBezTo>
                  <a:pt x="242888" y="1461045"/>
                  <a:pt x="244507" y="1459045"/>
                  <a:pt x="246221" y="1457140"/>
                </a:cubicBezTo>
                <a:cubicBezTo>
                  <a:pt x="246698" y="1455997"/>
                  <a:pt x="247364" y="1455330"/>
                  <a:pt x="248222" y="1454949"/>
                </a:cubicBezTo>
                <a:lnTo>
                  <a:pt x="248031" y="1454949"/>
                </a:lnTo>
                <a:cubicBezTo>
                  <a:pt x="249460" y="1453235"/>
                  <a:pt x="250889" y="1451615"/>
                  <a:pt x="252317" y="1449901"/>
                </a:cubicBezTo>
                <a:close/>
                <a:moveTo>
                  <a:pt x="3283077" y="1443233"/>
                </a:moveTo>
                <a:lnTo>
                  <a:pt x="3282947" y="1443340"/>
                </a:lnTo>
                <a:lnTo>
                  <a:pt x="3280791" y="1443519"/>
                </a:lnTo>
                <a:cubicBezTo>
                  <a:pt x="3280887" y="1443995"/>
                  <a:pt x="3280982" y="1444472"/>
                  <a:pt x="3280982" y="1444948"/>
                </a:cubicBezTo>
                <a:lnTo>
                  <a:pt x="3282947" y="1443340"/>
                </a:lnTo>
                <a:lnTo>
                  <a:pt x="3283077" y="1443329"/>
                </a:lnTo>
                <a:close/>
                <a:moveTo>
                  <a:pt x="257747" y="1438947"/>
                </a:moveTo>
                <a:cubicBezTo>
                  <a:pt x="256318" y="1440376"/>
                  <a:pt x="254889" y="1441614"/>
                  <a:pt x="253460" y="1442948"/>
                </a:cubicBezTo>
                <a:cubicBezTo>
                  <a:pt x="252984" y="1443614"/>
                  <a:pt x="252222" y="1444186"/>
                  <a:pt x="251270" y="1445138"/>
                </a:cubicBezTo>
                <a:cubicBezTo>
                  <a:pt x="251746" y="1445234"/>
                  <a:pt x="252222" y="1445424"/>
                  <a:pt x="252698" y="1445710"/>
                </a:cubicBezTo>
                <a:lnTo>
                  <a:pt x="255450" y="1446564"/>
                </a:lnTo>
                <a:lnTo>
                  <a:pt x="255365" y="1446662"/>
                </a:lnTo>
                <a:lnTo>
                  <a:pt x="255461" y="1446567"/>
                </a:lnTo>
                <a:lnTo>
                  <a:pt x="255450" y="1446564"/>
                </a:lnTo>
                <a:lnTo>
                  <a:pt x="261557" y="1439423"/>
                </a:lnTo>
                <a:cubicBezTo>
                  <a:pt x="260414" y="1439804"/>
                  <a:pt x="259175" y="1439804"/>
                  <a:pt x="257747" y="1438947"/>
                </a:cubicBezTo>
                <a:close/>
                <a:moveTo>
                  <a:pt x="268034" y="1429708"/>
                </a:moveTo>
                <a:cubicBezTo>
                  <a:pt x="266414" y="1429517"/>
                  <a:pt x="265367" y="1430946"/>
                  <a:pt x="264700" y="1431803"/>
                </a:cubicBezTo>
                <a:cubicBezTo>
                  <a:pt x="264319" y="1432280"/>
                  <a:pt x="263843" y="1432756"/>
                  <a:pt x="263462" y="1433232"/>
                </a:cubicBezTo>
                <a:cubicBezTo>
                  <a:pt x="264605" y="1432661"/>
                  <a:pt x="265748" y="1432184"/>
                  <a:pt x="266891" y="1431803"/>
                </a:cubicBezTo>
                <a:cubicBezTo>
                  <a:pt x="267272" y="1431041"/>
                  <a:pt x="267653" y="1430375"/>
                  <a:pt x="268034" y="1429708"/>
                </a:cubicBezTo>
                <a:close/>
                <a:moveTo>
                  <a:pt x="254222" y="1427231"/>
                </a:moveTo>
                <a:lnTo>
                  <a:pt x="254127" y="1427327"/>
                </a:lnTo>
                <a:cubicBezTo>
                  <a:pt x="254032" y="1427327"/>
                  <a:pt x="253936" y="1427327"/>
                  <a:pt x="253936" y="1427327"/>
                </a:cubicBezTo>
                <a:cubicBezTo>
                  <a:pt x="253936" y="1427422"/>
                  <a:pt x="253936" y="1427517"/>
                  <a:pt x="253936" y="1427517"/>
                </a:cubicBezTo>
                <a:cubicBezTo>
                  <a:pt x="253270" y="1427898"/>
                  <a:pt x="252508" y="1428374"/>
                  <a:pt x="251841" y="1428755"/>
                </a:cubicBezTo>
                <a:cubicBezTo>
                  <a:pt x="251555" y="1429232"/>
                  <a:pt x="251365" y="1429898"/>
                  <a:pt x="251270" y="1430565"/>
                </a:cubicBezTo>
                <a:cubicBezTo>
                  <a:pt x="252222" y="1429422"/>
                  <a:pt x="253270" y="1428374"/>
                  <a:pt x="254222" y="1427231"/>
                </a:cubicBezTo>
                <a:close/>
                <a:moveTo>
                  <a:pt x="251651" y="1411991"/>
                </a:moveTo>
                <a:cubicBezTo>
                  <a:pt x="251555" y="1412087"/>
                  <a:pt x="251555" y="1412087"/>
                  <a:pt x="251555" y="1412087"/>
                </a:cubicBezTo>
                <a:cubicBezTo>
                  <a:pt x="249460" y="1415897"/>
                  <a:pt x="247460" y="1419611"/>
                  <a:pt x="245555" y="1423421"/>
                </a:cubicBezTo>
                <a:cubicBezTo>
                  <a:pt x="243554" y="1427327"/>
                  <a:pt x="240602" y="1429803"/>
                  <a:pt x="236315" y="1428279"/>
                </a:cubicBezTo>
                <a:cubicBezTo>
                  <a:pt x="229457" y="1425898"/>
                  <a:pt x="224600" y="1428565"/>
                  <a:pt x="220218" y="1433232"/>
                </a:cubicBezTo>
                <a:cubicBezTo>
                  <a:pt x="215075" y="1438757"/>
                  <a:pt x="209931" y="1444281"/>
                  <a:pt x="204788" y="1449901"/>
                </a:cubicBezTo>
                <a:cubicBezTo>
                  <a:pt x="201168" y="1457616"/>
                  <a:pt x="196310" y="1464855"/>
                  <a:pt x="197834" y="1473999"/>
                </a:cubicBezTo>
                <a:cubicBezTo>
                  <a:pt x="196215" y="1474190"/>
                  <a:pt x="195167" y="1474380"/>
                  <a:pt x="194215" y="1474571"/>
                </a:cubicBezTo>
                <a:lnTo>
                  <a:pt x="193929" y="1474856"/>
                </a:lnTo>
                <a:cubicBezTo>
                  <a:pt x="192691" y="1477809"/>
                  <a:pt x="191453" y="1480667"/>
                  <a:pt x="190119" y="1483810"/>
                </a:cubicBezTo>
                <a:cubicBezTo>
                  <a:pt x="190786" y="1484667"/>
                  <a:pt x="191548" y="1485810"/>
                  <a:pt x="192500" y="1487048"/>
                </a:cubicBezTo>
                <a:cubicBezTo>
                  <a:pt x="191834" y="1489525"/>
                  <a:pt x="191167" y="1492097"/>
                  <a:pt x="190405" y="1495145"/>
                </a:cubicBezTo>
                <a:cubicBezTo>
                  <a:pt x="191929" y="1496859"/>
                  <a:pt x="193548" y="1498859"/>
                  <a:pt x="195358" y="1501050"/>
                </a:cubicBezTo>
                <a:cubicBezTo>
                  <a:pt x="195358" y="1501622"/>
                  <a:pt x="195548" y="1502669"/>
                  <a:pt x="195167" y="1503336"/>
                </a:cubicBezTo>
                <a:cubicBezTo>
                  <a:pt x="194596" y="1504193"/>
                  <a:pt x="194024" y="1505146"/>
                  <a:pt x="193453" y="1506003"/>
                </a:cubicBezTo>
                <a:cubicBezTo>
                  <a:pt x="194977" y="1505622"/>
                  <a:pt x="196406" y="1505336"/>
                  <a:pt x="197548" y="1505336"/>
                </a:cubicBezTo>
                <a:cubicBezTo>
                  <a:pt x="198501" y="1505336"/>
                  <a:pt x="199454" y="1504765"/>
                  <a:pt x="200406" y="1504384"/>
                </a:cubicBezTo>
                <a:cubicBezTo>
                  <a:pt x="202787" y="1503527"/>
                  <a:pt x="205169" y="1502574"/>
                  <a:pt x="207931" y="1501622"/>
                </a:cubicBezTo>
                <a:cubicBezTo>
                  <a:pt x="206978" y="1506384"/>
                  <a:pt x="206216" y="1510575"/>
                  <a:pt x="205169" y="1514671"/>
                </a:cubicBezTo>
                <a:cubicBezTo>
                  <a:pt x="205073" y="1515052"/>
                  <a:pt x="204121" y="1515147"/>
                  <a:pt x="203454" y="1515528"/>
                </a:cubicBezTo>
                <a:cubicBezTo>
                  <a:pt x="203264" y="1515814"/>
                  <a:pt x="203073" y="1516004"/>
                  <a:pt x="202883" y="1516195"/>
                </a:cubicBezTo>
                <a:cubicBezTo>
                  <a:pt x="202787" y="1516576"/>
                  <a:pt x="202692" y="1517052"/>
                  <a:pt x="202502" y="1517624"/>
                </a:cubicBezTo>
                <a:cubicBezTo>
                  <a:pt x="203740" y="1517909"/>
                  <a:pt x="204883" y="1518195"/>
                  <a:pt x="206026" y="1518481"/>
                </a:cubicBezTo>
                <a:cubicBezTo>
                  <a:pt x="206788" y="1517147"/>
                  <a:pt x="207645" y="1515814"/>
                  <a:pt x="208502" y="1514576"/>
                </a:cubicBezTo>
                <a:cubicBezTo>
                  <a:pt x="210598" y="1511528"/>
                  <a:pt x="209836" y="1509337"/>
                  <a:pt x="208026" y="1507241"/>
                </a:cubicBezTo>
                <a:cubicBezTo>
                  <a:pt x="210979" y="1503527"/>
                  <a:pt x="214027" y="1499907"/>
                  <a:pt x="216884" y="1496097"/>
                </a:cubicBezTo>
                <a:cubicBezTo>
                  <a:pt x="219932" y="1492097"/>
                  <a:pt x="223171" y="1488096"/>
                  <a:pt x="221933" y="1483048"/>
                </a:cubicBezTo>
                <a:cubicBezTo>
                  <a:pt x="220123" y="1482572"/>
                  <a:pt x="219456" y="1483810"/>
                  <a:pt x="218885" y="1485239"/>
                </a:cubicBezTo>
                <a:cubicBezTo>
                  <a:pt x="216218" y="1486667"/>
                  <a:pt x="215551" y="1488572"/>
                  <a:pt x="216598" y="1490858"/>
                </a:cubicBezTo>
                <a:cubicBezTo>
                  <a:pt x="214884" y="1489430"/>
                  <a:pt x="213170" y="1488001"/>
                  <a:pt x="211360" y="1486477"/>
                </a:cubicBezTo>
                <a:cubicBezTo>
                  <a:pt x="214217" y="1479428"/>
                  <a:pt x="219361" y="1473999"/>
                  <a:pt x="224219" y="1468951"/>
                </a:cubicBezTo>
                <a:cubicBezTo>
                  <a:pt x="225076" y="1468094"/>
                  <a:pt x="225933" y="1467141"/>
                  <a:pt x="226790" y="1466189"/>
                </a:cubicBezTo>
                <a:cubicBezTo>
                  <a:pt x="226790" y="1465998"/>
                  <a:pt x="226790" y="1465712"/>
                  <a:pt x="226790" y="1465522"/>
                </a:cubicBezTo>
                <a:cubicBezTo>
                  <a:pt x="226886" y="1465617"/>
                  <a:pt x="227076" y="1465712"/>
                  <a:pt x="227267" y="1465712"/>
                </a:cubicBezTo>
                <a:cubicBezTo>
                  <a:pt x="229362" y="1463236"/>
                  <a:pt x="231362" y="1460759"/>
                  <a:pt x="233172" y="1458188"/>
                </a:cubicBezTo>
                <a:cubicBezTo>
                  <a:pt x="232791" y="1458188"/>
                  <a:pt x="232315" y="1458092"/>
                  <a:pt x="231839" y="1458092"/>
                </a:cubicBezTo>
                <a:cubicBezTo>
                  <a:pt x="230410" y="1459521"/>
                  <a:pt x="228695" y="1460759"/>
                  <a:pt x="226505" y="1461712"/>
                </a:cubicBezTo>
                <a:cubicBezTo>
                  <a:pt x="226219" y="1459997"/>
                  <a:pt x="226314" y="1458378"/>
                  <a:pt x="226505" y="1456949"/>
                </a:cubicBezTo>
                <a:cubicBezTo>
                  <a:pt x="224790" y="1458378"/>
                  <a:pt x="222314" y="1458283"/>
                  <a:pt x="220123" y="1458759"/>
                </a:cubicBezTo>
                <a:cubicBezTo>
                  <a:pt x="221075" y="1457521"/>
                  <a:pt x="222123" y="1456473"/>
                  <a:pt x="223361" y="1455521"/>
                </a:cubicBezTo>
                <a:cubicBezTo>
                  <a:pt x="220694" y="1454759"/>
                  <a:pt x="218218" y="1454092"/>
                  <a:pt x="215741" y="1453425"/>
                </a:cubicBezTo>
                <a:cubicBezTo>
                  <a:pt x="213455" y="1452758"/>
                  <a:pt x="212693" y="1449901"/>
                  <a:pt x="214598" y="1448567"/>
                </a:cubicBezTo>
                <a:cubicBezTo>
                  <a:pt x="216694" y="1447043"/>
                  <a:pt x="219170" y="1445996"/>
                  <a:pt x="221456" y="1444757"/>
                </a:cubicBezTo>
                <a:cubicBezTo>
                  <a:pt x="222314" y="1445900"/>
                  <a:pt x="223266" y="1446948"/>
                  <a:pt x="224123" y="1448091"/>
                </a:cubicBezTo>
                <a:cubicBezTo>
                  <a:pt x="224028" y="1447901"/>
                  <a:pt x="223838" y="1447615"/>
                  <a:pt x="223742" y="1447329"/>
                </a:cubicBezTo>
                <a:cubicBezTo>
                  <a:pt x="224695" y="1446853"/>
                  <a:pt x="225552" y="1446377"/>
                  <a:pt x="226505" y="1445900"/>
                </a:cubicBezTo>
                <a:cubicBezTo>
                  <a:pt x="226695" y="1446186"/>
                  <a:pt x="226790" y="1446567"/>
                  <a:pt x="226981" y="1446853"/>
                </a:cubicBezTo>
                <a:cubicBezTo>
                  <a:pt x="226028" y="1447234"/>
                  <a:pt x="225171" y="1447710"/>
                  <a:pt x="224219" y="1448091"/>
                </a:cubicBezTo>
                <a:cubicBezTo>
                  <a:pt x="224695" y="1448472"/>
                  <a:pt x="226886" y="1450377"/>
                  <a:pt x="228410" y="1451711"/>
                </a:cubicBezTo>
                <a:cubicBezTo>
                  <a:pt x="229267" y="1450091"/>
                  <a:pt x="230410" y="1448567"/>
                  <a:pt x="231553" y="1447234"/>
                </a:cubicBezTo>
                <a:cubicBezTo>
                  <a:pt x="232315" y="1446377"/>
                  <a:pt x="232982" y="1445329"/>
                  <a:pt x="233744" y="1444376"/>
                </a:cubicBezTo>
                <a:cubicBezTo>
                  <a:pt x="233267" y="1444091"/>
                  <a:pt x="232696" y="1443900"/>
                  <a:pt x="232220" y="1443710"/>
                </a:cubicBezTo>
                <a:cubicBezTo>
                  <a:pt x="234220" y="1439995"/>
                  <a:pt x="236411" y="1436566"/>
                  <a:pt x="241554" y="1437518"/>
                </a:cubicBezTo>
                <a:cubicBezTo>
                  <a:pt x="241840" y="1437042"/>
                  <a:pt x="242126" y="1436566"/>
                  <a:pt x="242316" y="1436185"/>
                </a:cubicBezTo>
                <a:cubicBezTo>
                  <a:pt x="243269" y="1434375"/>
                  <a:pt x="243935" y="1432470"/>
                  <a:pt x="244602" y="1430851"/>
                </a:cubicBezTo>
                <a:cubicBezTo>
                  <a:pt x="247555" y="1430470"/>
                  <a:pt x="248412" y="1431994"/>
                  <a:pt x="248031" y="1433899"/>
                </a:cubicBezTo>
                <a:cubicBezTo>
                  <a:pt x="247745" y="1435518"/>
                  <a:pt x="246602" y="1437042"/>
                  <a:pt x="245555" y="1438376"/>
                </a:cubicBezTo>
                <a:cubicBezTo>
                  <a:pt x="245173" y="1438947"/>
                  <a:pt x="244697" y="1439423"/>
                  <a:pt x="244316" y="1439995"/>
                </a:cubicBezTo>
                <a:lnTo>
                  <a:pt x="244271" y="1440179"/>
                </a:lnTo>
                <a:lnTo>
                  <a:pt x="244126" y="1440376"/>
                </a:lnTo>
                <a:lnTo>
                  <a:pt x="244126" y="1440424"/>
                </a:lnTo>
                <a:lnTo>
                  <a:pt x="243840" y="1440566"/>
                </a:lnTo>
                <a:cubicBezTo>
                  <a:pt x="242983" y="1441709"/>
                  <a:pt x="242030" y="1442757"/>
                  <a:pt x="241173" y="1443900"/>
                </a:cubicBezTo>
                <a:cubicBezTo>
                  <a:pt x="241554" y="1443900"/>
                  <a:pt x="241935" y="1443900"/>
                  <a:pt x="242316" y="1443900"/>
                </a:cubicBezTo>
                <a:cubicBezTo>
                  <a:pt x="243078" y="1442662"/>
                  <a:pt x="243745" y="1441519"/>
                  <a:pt x="244411" y="1440281"/>
                </a:cubicBezTo>
                <a:cubicBezTo>
                  <a:pt x="244411" y="1440281"/>
                  <a:pt x="244126" y="1440471"/>
                  <a:pt x="244126" y="1440471"/>
                </a:cubicBezTo>
                <a:lnTo>
                  <a:pt x="244126" y="1440424"/>
                </a:lnTo>
                <a:lnTo>
                  <a:pt x="244221" y="1440376"/>
                </a:lnTo>
                <a:lnTo>
                  <a:pt x="244271" y="1440179"/>
                </a:lnTo>
                <a:lnTo>
                  <a:pt x="251079" y="1430851"/>
                </a:lnTo>
                <a:cubicBezTo>
                  <a:pt x="251174" y="1430756"/>
                  <a:pt x="251174" y="1430660"/>
                  <a:pt x="251174" y="1430660"/>
                </a:cubicBezTo>
                <a:cubicBezTo>
                  <a:pt x="251174" y="1430184"/>
                  <a:pt x="251174" y="1429613"/>
                  <a:pt x="251174" y="1429136"/>
                </a:cubicBezTo>
                <a:cubicBezTo>
                  <a:pt x="250984" y="1429232"/>
                  <a:pt x="250793" y="1429327"/>
                  <a:pt x="250603" y="1429422"/>
                </a:cubicBezTo>
                <a:cubicBezTo>
                  <a:pt x="250508" y="1429422"/>
                  <a:pt x="250127" y="1428851"/>
                  <a:pt x="250127" y="1428851"/>
                </a:cubicBezTo>
                <a:cubicBezTo>
                  <a:pt x="250412" y="1428565"/>
                  <a:pt x="250793" y="1428374"/>
                  <a:pt x="251079" y="1428089"/>
                </a:cubicBezTo>
                <a:cubicBezTo>
                  <a:pt x="251079" y="1426946"/>
                  <a:pt x="251174" y="1425898"/>
                  <a:pt x="251651" y="1424945"/>
                </a:cubicBezTo>
                <a:cubicBezTo>
                  <a:pt x="253651" y="1421135"/>
                  <a:pt x="256413" y="1417516"/>
                  <a:pt x="258985" y="1413896"/>
                </a:cubicBezTo>
                <a:cubicBezTo>
                  <a:pt x="259175" y="1413611"/>
                  <a:pt x="259461" y="1413325"/>
                  <a:pt x="259652" y="1413039"/>
                </a:cubicBezTo>
                <a:cubicBezTo>
                  <a:pt x="257747" y="1413134"/>
                  <a:pt x="255365" y="1412658"/>
                  <a:pt x="251651" y="1411991"/>
                </a:cubicBezTo>
                <a:close/>
                <a:moveTo>
                  <a:pt x="284893" y="1400942"/>
                </a:moveTo>
                <a:cubicBezTo>
                  <a:pt x="282512" y="1403514"/>
                  <a:pt x="280035" y="1406181"/>
                  <a:pt x="277654" y="1408848"/>
                </a:cubicBezTo>
                <a:cubicBezTo>
                  <a:pt x="281909" y="1407134"/>
                  <a:pt x="284638" y="1404533"/>
                  <a:pt x="285845" y="1401038"/>
                </a:cubicBezTo>
                <a:cubicBezTo>
                  <a:pt x="285560" y="1401038"/>
                  <a:pt x="284893" y="1401038"/>
                  <a:pt x="284893" y="1401038"/>
                </a:cubicBezTo>
                <a:close/>
                <a:moveTo>
                  <a:pt x="293370" y="1374844"/>
                </a:moveTo>
                <a:cubicBezTo>
                  <a:pt x="293275" y="1374939"/>
                  <a:pt x="293275" y="1375034"/>
                  <a:pt x="293275" y="1375034"/>
                </a:cubicBezTo>
                <a:cubicBezTo>
                  <a:pt x="293370" y="1374939"/>
                  <a:pt x="293561" y="1374844"/>
                  <a:pt x="293561" y="1374844"/>
                </a:cubicBezTo>
                <a:cubicBezTo>
                  <a:pt x="293465" y="1374844"/>
                  <a:pt x="293465" y="1374844"/>
                  <a:pt x="293465" y="1374844"/>
                </a:cubicBezTo>
                <a:close/>
                <a:moveTo>
                  <a:pt x="1003459" y="1374749"/>
                </a:moveTo>
                <a:cubicBezTo>
                  <a:pt x="1003173" y="1374844"/>
                  <a:pt x="1002697" y="1375034"/>
                  <a:pt x="1002697" y="1375034"/>
                </a:cubicBezTo>
                <a:lnTo>
                  <a:pt x="1002697" y="1374939"/>
                </a:lnTo>
                <a:cubicBezTo>
                  <a:pt x="1002030" y="1375796"/>
                  <a:pt x="1001268" y="1376558"/>
                  <a:pt x="1000601" y="1377320"/>
                </a:cubicBezTo>
                <a:cubicBezTo>
                  <a:pt x="1001554" y="1376463"/>
                  <a:pt x="1002506" y="1375606"/>
                  <a:pt x="1003459" y="1374749"/>
                </a:cubicBezTo>
                <a:close/>
                <a:moveTo>
                  <a:pt x="569309" y="1306645"/>
                </a:moveTo>
                <a:cubicBezTo>
                  <a:pt x="569309" y="1306835"/>
                  <a:pt x="569309" y="1307026"/>
                  <a:pt x="569309" y="1307216"/>
                </a:cubicBezTo>
                <a:cubicBezTo>
                  <a:pt x="569500" y="1307121"/>
                  <a:pt x="569976" y="1307121"/>
                  <a:pt x="569976" y="1307121"/>
                </a:cubicBezTo>
                <a:lnTo>
                  <a:pt x="570071" y="1307121"/>
                </a:lnTo>
                <a:cubicBezTo>
                  <a:pt x="569786" y="1306931"/>
                  <a:pt x="569595" y="1306835"/>
                  <a:pt x="569309" y="1306645"/>
                </a:cubicBezTo>
                <a:close/>
                <a:moveTo>
                  <a:pt x="546735" y="1170818"/>
                </a:moveTo>
                <a:cubicBezTo>
                  <a:pt x="544259" y="1172819"/>
                  <a:pt x="541592" y="1174724"/>
                  <a:pt x="539210" y="1176819"/>
                </a:cubicBezTo>
                <a:cubicBezTo>
                  <a:pt x="540830" y="1175676"/>
                  <a:pt x="542544" y="1174533"/>
                  <a:pt x="544259" y="1173390"/>
                </a:cubicBezTo>
                <a:cubicBezTo>
                  <a:pt x="544163" y="1173676"/>
                  <a:pt x="544068" y="1174057"/>
                  <a:pt x="543973" y="1174343"/>
                </a:cubicBezTo>
                <a:cubicBezTo>
                  <a:pt x="544925" y="1173200"/>
                  <a:pt x="545783" y="1171961"/>
                  <a:pt x="546735" y="1170818"/>
                </a:cubicBezTo>
                <a:close/>
                <a:moveTo>
                  <a:pt x="3263265" y="924121"/>
                </a:moveTo>
                <a:cubicBezTo>
                  <a:pt x="3263170" y="924311"/>
                  <a:pt x="3263075" y="924692"/>
                  <a:pt x="3263075" y="924692"/>
                </a:cubicBezTo>
                <a:cubicBezTo>
                  <a:pt x="3263265" y="924502"/>
                  <a:pt x="3263360" y="924311"/>
                  <a:pt x="3263551" y="924121"/>
                </a:cubicBezTo>
                <a:cubicBezTo>
                  <a:pt x="3263456" y="924121"/>
                  <a:pt x="3263360" y="924121"/>
                  <a:pt x="3263265" y="924121"/>
                </a:cubicBezTo>
                <a:close/>
                <a:moveTo>
                  <a:pt x="3263170" y="887926"/>
                </a:moveTo>
                <a:cubicBezTo>
                  <a:pt x="3259265" y="888878"/>
                  <a:pt x="3255359" y="889640"/>
                  <a:pt x="3251835" y="891260"/>
                </a:cubicBezTo>
                <a:cubicBezTo>
                  <a:pt x="3253454" y="892593"/>
                  <a:pt x="3255074" y="894022"/>
                  <a:pt x="3256598" y="895451"/>
                </a:cubicBezTo>
                <a:cubicBezTo>
                  <a:pt x="3257836" y="895165"/>
                  <a:pt x="3259074" y="894879"/>
                  <a:pt x="3260312" y="894498"/>
                </a:cubicBezTo>
                <a:cubicBezTo>
                  <a:pt x="3264980" y="893069"/>
                  <a:pt x="3265170" y="893165"/>
                  <a:pt x="3263170" y="888116"/>
                </a:cubicBezTo>
                <a:lnTo>
                  <a:pt x="3263075" y="888116"/>
                </a:lnTo>
                <a:cubicBezTo>
                  <a:pt x="3263075" y="888116"/>
                  <a:pt x="3263170" y="887926"/>
                  <a:pt x="3263170" y="887926"/>
                </a:cubicBezTo>
                <a:close/>
                <a:moveTo>
                  <a:pt x="3233166" y="882116"/>
                </a:moveTo>
                <a:cubicBezTo>
                  <a:pt x="3232880" y="882497"/>
                  <a:pt x="3232214" y="883259"/>
                  <a:pt x="3232214" y="883259"/>
                </a:cubicBezTo>
                <a:cubicBezTo>
                  <a:pt x="3232785" y="883544"/>
                  <a:pt x="3233357" y="883830"/>
                  <a:pt x="3233928" y="884116"/>
                </a:cubicBezTo>
                <a:cubicBezTo>
                  <a:pt x="3233738" y="883640"/>
                  <a:pt x="3233452" y="882973"/>
                  <a:pt x="3233166" y="882116"/>
                </a:cubicBezTo>
                <a:close/>
                <a:moveTo>
                  <a:pt x="3249454" y="879830"/>
                </a:moveTo>
                <a:cubicBezTo>
                  <a:pt x="3249263" y="879925"/>
                  <a:pt x="3248978" y="879925"/>
                  <a:pt x="3248787" y="879925"/>
                </a:cubicBezTo>
                <a:cubicBezTo>
                  <a:pt x="3248692" y="880020"/>
                  <a:pt x="3248692" y="880211"/>
                  <a:pt x="3248692" y="880211"/>
                </a:cubicBezTo>
                <a:cubicBezTo>
                  <a:pt x="3248978" y="880020"/>
                  <a:pt x="3249168" y="879925"/>
                  <a:pt x="3249454" y="879830"/>
                </a:cubicBezTo>
                <a:close/>
                <a:moveTo>
                  <a:pt x="3274124" y="876210"/>
                </a:moveTo>
                <a:cubicBezTo>
                  <a:pt x="3270885" y="876020"/>
                  <a:pt x="3271266" y="879258"/>
                  <a:pt x="3269837" y="879925"/>
                </a:cubicBezTo>
                <a:cubicBezTo>
                  <a:pt x="3269361" y="880115"/>
                  <a:pt x="3268885" y="880306"/>
                  <a:pt x="3268313" y="880401"/>
                </a:cubicBezTo>
                <a:cubicBezTo>
                  <a:pt x="3268028" y="880782"/>
                  <a:pt x="3267742" y="881258"/>
                  <a:pt x="3267361" y="881639"/>
                </a:cubicBezTo>
                <a:cubicBezTo>
                  <a:pt x="3265741" y="883544"/>
                  <a:pt x="3264599" y="885830"/>
                  <a:pt x="3263265" y="888021"/>
                </a:cubicBezTo>
                <a:cubicBezTo>
                  <a:pt x="3263265" y="888116"/>
                  <a:pt x="3263265" y="888116"/>
                  <a:pt x="3263265" y="888116"/>
                </a:cubicBezTo>
                <a:cubicBezTo>
                  <a:pt x="3269361" y="886116"/>
                  <a:pt x="3272028" y="881449"/>
                  <a:pt x="3274124" y="876210"/>
                </a:cubicBezTo>
                <a:close/>
                <a:moveTo>
                  <a:pt x="3261074" y="875924"/>
                </a:moveTo>
                <a:cubicBezTo>
                  <a:pt x="3259170" y="874686"/>
                  <a:pt x="3258407" y="875829"/>
                  <a:pt x="3257455" y="876686"/>
                </a:cubicBezTo>
                <a:cubicBezTo>
                  <a:pt x="3257645" y="876877"/>
                  <a:pt x="3257836" y="877163"/>
                  <a:pt x="3257931" y="877448"/>
                </a:cubicBezTo>
                <a:cubicBezTo>
                  <a:pt x="3255740" y="878877"/>
                  <a:pt x="3253931" y="880211"/>
                  <a:pt x="3252026" y="881449"/>
                </a:cubicBezTo>
                <a:cubicBezTo>
                  <a:pt x="3248692" y="883640"/>
                  <a:pt x="3245168" y="885640"/>
                  <a:pt x="3242120" y="888116"/>
                </a:cubicBezTo>
                <a:cubicBezTo>
                  <a:pt x="3241739" y="888402"/>
                  <a:pt x="3241453" y="888783"/>
                  <a:pt x="3241072" y="889069"/>
                </a:cubicBezTo>
                <a:cubicBezTo>
                  <a:pt x="3241739" y="889355"/>
                  <a:pt x="3242405" y="889640"/>
                  <a:pt x="3243167" y="889736"/>
                </a:cubicBezTo>
                <a:lnTo>
                  <a:pt x="3243072" y="889926"/>
                </a:lnTo>
                <a:cubicBezTo>
                  <a:pt x="3245358" y="886973"/>
                  <a:pt x="3249263" y="885830"/>
                  <a:pt x="3252407" y="883830"/>
                </a:cubicBezTo>
                <a:cubicBezTo>
                  <a:pt x="3253073" y="884973"/>
                  <a:pt x="3253550" y="885735"/>
                  <a:pt x="3254026" y="886497"/>
                </a:cubicBezTo>
                <a:cubicBezTo>
                  <a:pt x="3255264" y="886211"/>
                  <a:pt x="3256502" y="885830"/>
                  <a:pt x="3258026" y="885449"/>
                </a:cubicBezTo>
                <a:cubicBezTo>
                  <a:pt x="3258407" y="883735"/>
                  <a:pt x="3258788" y="881925"/>
                  <a:pt x="3259360" y="880211"/>
                </a:cubicBezTo>
                <a:cubicBezTo>
                  <a:pt x="3259836" y="878687"/>
                  <a:pt x="3260503" y="877258"/>
                  <a:pt x="3261074" y="875924"/>
                </a:cubicBezTo>
                <a:close/>
                <a:moveTo>
                  <a:pt x="3263932" y="864780"/>
                </a:moveTo>
                <a:cubicBezTo>
                  <a:pt x="3263741" y="865161"/>
                  <a:pt x="3263551" y="865828"/>
                  <a:pt x="3263551" y="865828"/>
                </a:cubicBezTo>
                <a:lnTo>
                  <a:pt x="3263551" y="865923"/>
                </a:lnTo>
                <a:cubicBezTo>
                  <a:pt x="3265361" y="865923"/>
                  <a:pt x="3266313" y="865733"/>
                  <a:pt x="3266885" y="865066"/>
                </a:cubicBezTo>
                <a:cubicBezTo>
                  <a:pt x="3265837" y="864971"/>
                  <a:pt x="3264884" y="864780"/>
                  <a:pt x="3263932" y="864780"/>
                </a:cubicBezTo>
                <a:close/>
                <a:moveTo>
                  <a:pt x="3202972" y="855446"/>
                </a:moveTo>
                <a:cubicBezTo>
                  <a:pt x="3202781" y="855636"/>
                  <a:pt x="3202591" y="855827"/>
                  <a:pt x="3202400" y="856017"/>
                </a:cubicBezTo>
                <a:cubicBezTo>
                  <a:pt x="3202400" y="856112"/>
                  <a:pt x="3202591" y="856208"/>
                  <a:pt x="3202591" y="856208"/>
                </a:cubicBezTo>
                <a:cubicBezTo>
                  <a:pt x="3202686" y="856112"/>
                  <a:pt x="3202877" y="856017"/>
                  <a:pt x="3202972" y="855922"/>
                </a:cubicBezTo>
                <a:cubicBezTo>
                  <a:pt x="3203162" y="856017"/>
                  <a:pt x="3203448" y="856398"/>
                  <a:pt x="3203448" y="856398"/>
                </a:cubicBezTo>
                <a:lnTo>
                  <a:pt x="3203543" y="856398"/>
                </a:lnTo>
                <a:cubicBezTo>
                  <a:pt x="3203543" y="856303"/>
                  <a:pt x="3203543" y="856112"/>
                  <a:pt x="3203543" y="856017"/>
                </a:cubicBezTo>
                <a:cubicBezTo>
                  <a:pt x="3203448" y="855827"/>
                  <a:pt x="3203162" y="855636"/>
                  <a:pt x="3202972" y="855446"/>
                </a:cubicBezTo>
                <a:close/>
                <a:moveTo>
                  <a:pt x="3227356" y="855350"/>
                </a:moveTo>
                <a:cubicBezTo>
                  <a:pt x="3223260" y="853445"/>
                  <a:pt x="3220783" y="857541"/>
                  <a:pt x="3217355" y="858208"/>
                </a:cubicBezTo>
                <a:cubicBezTo>
                  <a:pt x="3217164" y="858303"/>
                  <a:pt x="3217164" y="859351"/>
                  <a:pt x="3217164" y="860208"/>
                </a:cubicBezTo>
                <a:cubicBezTo>
                  <a:pt x="3221736" y="860875"/>
                  <a:pt x="3224879" y="858779"/>
                  <a:pt x="3227356" y="855350"/>
                </a:cubicBezTo>
                <a:close/>
                <a:moveTo>
                  <a:pt x="3305461" y="840682"/>
                </a:moveTo>
                <a:cubicBezTo>
                  <a:pt x="3304127" y="841539"/>
                  <a:pt x="3302889" y="842396"/>
                  <a:pt x="3301556" y="843254"/>
                </a:cubicBezTo>
                <a:cubicBezTo>
                  <a:pt x="3301937" y="843825"/>
                  <a:pt x="3302318" y="844301"/>
                  <a:pt x="3302699" y="844873"/>
                </a:cubicBezTo>
                <a:cubicBezTo>
                  <a:pt x="3303841" y="843825"/>
                  <a:pt x="3305080" y="842777"/>
                  <a:pt x="3306223" y="841730"/>
                </a:cubicBezTo>
                <a:cubicBezTo>
                  <a:pt x="3306032" y="841349"/>
                  <a:pt x="3305747" y="841063"/>
                  <a:pt x="3305461" y="840682"/>
                </a:cubicBezTo>
                <a:close/>
                <a:moveTo>
                  <a:pt x="3234119" y="834586"/>
                </a:moveTo>
                <a:cubicBezTo>
                  <a:pt x="3228975" y="837348"/>
                  <a:pt x="3223927" y="840206"/>
                  <a:pt x="3218783" y="842968"/>
                </a:cubicBezTo>
                <a:cubicBezTo>
                  <a:pt x="3218498" y="844397"/>
                  <a:pt x="3217545" y="845635"/>
                  <a:pt x="3216688" y="846968"/>
                </a:cubicBezTo>
                <a:cubicBezTo>
                  <a:pt x="3216307" y="847540"/>
                  <a:pt x="3216688" y="848873"/>
                  <a:pt x="3217164" y="849445"/>
                </a:cubicBezTo>
                <a:cubicBezTo>
                  <a:pt x="3217545" y="848492"/>
                  <a:pt x="3218021" y="847635"/>
                  <a:pt x="3218498" y="846778"/>
                </a:cubicBezTo>
                <a:cubicBezTo>
                  <a:pt x="3219450" y="847064"/>
                  <a:pt x="3220498" y="847445"/>
                  <a:pt x="3221546" y="847826"/>
                </a:cubicBezTo>
                <a:cubicBezTo>
                  <a:pt x="3222117" y="846968"/>
                  <a:pt x="3222593" y="846016"/>
                  <a:pt x="3223260" y="844968"/>
                </a:cubicBezTo>
                <a:cubicBezTo>
                  <a:pt x="3224689" y="845635"/>
                  <a:pt x="3226213" y="846016"/>
                  <a:pt x="3227641" y="846397"/>
                </a:cubicBezTo>
                <a:cubicBezTo>
                  <a:pt x="3228689" y="845159"/>
                  <a:pt x="3229642" y="843825"/>
                  <a:pt x="3230880" y="842301"/>
                </a:cubicBezTo>
                <a:cubicBezTo>
                  <a:pt x="3230975" y="844587"/>
                  <a:pt x="3230118" y="845921"/>
                  <a:pt x="3228975" y="846778"/>
                </a:cubicBezTo>
                <a:cubicBezTo>
                  <a:pt x="3230499" y="847254"/>
                  <a:pt x="3231928" y="848016"/>
                  <a:pt x="3233166" y="849445"/>
                </a:cubicBezTo>
                <a:cubicBezTo>
                  <a:pt x="3231356" y="851350"/>
                  <a:pt x="3229547" y="853160"/>
                  <a:pt x="3227737" y="855065"/>
                </a:cubicBezTo>
                <a:cubicBezTo>
                  <a:pt x="3230404" y="854969"/>
                  <a:pt x="3232976" y="854874"/>
                  <a:pt x="3235643" y="854779"/>
                </a:cubicBezTo>
                <a:cubicBezTo>
                  <a:pt x="3230118" y="857351"/>
                  <a:pt x="3225165" y="860589"/>
                  <a:pt x="3222593" y="866495"/>
                </a:cubicBezTo>
                <a:cubicBezTo>
                  <a:pt x="3223832" y="868019"/>
                  <a:pt x="3225070" y="869447"/>
                  <a:pt x="3226118" y="870971"/>
                </a:cubicBezTo>
                <a:cubicBezTo>
                  <a:pt x="3227070" y="870019"/>
                  <a:pt x="3228118" y="869066"/>
                  <a:pt x="3229166" y="868019"/>
                </a:cubicBezTo>
                <a:cubicBezTo>
                  <a:pt x="3229928" y="871067"/>
                  <a:pt x="3229166" y="872686"/>
                  <a:pt x="3227832" y="873734"/>
                </a:cubicBezTo>
                <a:cubicBezTo>
                  <a:pt x="3228308" y="874591"/>
                  <a:pt x="3228689" y="875353"/>
                  <a:pt x="3229166" y="876210"/>
                </a:cubicBezTo>
                <a:cubicBezTo>
                  <a:pt x="3231071" y="875258"/>
                  <a:pt x="3232214" y="874591"/>
                  <a:pt x="3233357" y="872591"/>
                </a:cubicBezTo>
                <a:cubicBezTo>
                  <a:pt x="3234690" y="870209"/>
                  <a:pt x="3237452" y="868685"/>
                  <a:pt x="3239929" y="866495"/>
                </a:cubicBezTo>
                <a:lnTo>
                  <a:pt x="3239643" y="866495"/>
                </a:lnTo>
                <a:cubicBezTo>
                  <a:pt x="3238214" y="866114"/>
                  <a:pt x="3236786" y="865637"/>
                  <a:pt x="3235262" y="865256"/>
                </a:cubicBezTo>
                <a:cubicBezTo>
                  <a:pt x="3237166" y="862304"/>
                  <a:pt x="3238786" y="859637"/>
                  <a:pt x="3240786" y="856493"/>
                </a:cubicBezTo>
                <a:cubicBezTo>
                  <a:pt x="3244120" y="857255"/>
                  <a:pt x="3246025" y="855922"/>
                  <a:pt x="3247644" y="853922"/>
                </a:cubicBezTo>
                <a:cubicBezTo>
                  <a:pt x="3247549" y="853922"/>
                  <a:pt x="3247549" y="853922"/>
                  <a:pt x="3247549" y="853922"/>
                </a:cubicBezTo>
                <a:cubicBezTo>
                  <a:pt x="3243644" y="853255"/>
                  <a:pt x="3239929" y="853350"/>
                  <a:pt x="3236119" y="854493"/>
                </a:cubicBezTo>
                <a:cubicBezTo>
                  <a:pt x="3236786" y="851826"/>
                  <a:pt x="3237357" y="849159"/>
                  <a:pt x="3238024" y="846016"/>
                </a:cubicBezTo>
                <a:cubicBezTo>
                  <a:pt x="3236786" y="845159"/>
                  <a:pt x="3235262" y="844492"/>
                  <a:pt x="3234500" y="843349"/>
                </a:cubicBezTo>
                <a:cubicBezTo>
                  <a:pt x="3233738" y="842206"/>
                  <a:pt x="3233166" y="840110"/>
                  <a:pt x="3233738" y="839158"/>
                </a:cubicBezTo>
                <a:cubicBezTo>
                  <a:pt x="3234690" y="837443"/>
                  <a:pt x="3234595" y="836015"/>
                  <a:pt x="3234119" y="834586"/>
                </a:cubicBezTo>
                <a:close/>
                <a:moveTo>
                  <a:pt x="3313938" y="824013"/>
                </a:moveTo>
                <a:cubicBezTo>
                  <a:pt x="3309080" y="823918"/>
                  <a:pt x="3306985" y="826109"/>
                  <a:pt x="3305842" y="830204"/>
                </a:cubicBezTo>
                <a:cubicBezTo>
                  <a:pt x="3307366" y="830776"/>
                  <a:pt x="3308509" y="831252"/>
                  <a:pt x="3309557" y="831633"/>
                </a:cubicBezTo>
                <a:cubicBezTo>
                  <a:pt x="3311081" y="828966"/>
                  <a:pt x="3312414" y="826585"/>
                  <a:pt x="3313938" y="824013"/>
                </a:cubicBezTo>
                <a:close/>
                <a:moveTo>
                  <a:pt x="3339846" y="776769"/>
                </a:moveTo>
                <a:cubicBezTo>
                  <a:pt x="3325273" y="784770"/>
                  <a:pt x="3310604" y="792866"/>
                  <a:pt x="3296031" y="800867"/>
                </a:cubicBezTo>
                <a:cubicBezTo>
                  <a:pt x="3292888" y="803153"/>
                  <a:pt x="3289649" y="805344"/>
                  <a:pt x="3286411" y="807630"/>
                </a:cubicBezTo>
                <a:cubicBezTo>
                  <a:pt x="3280791" y="811631"/>
                  <a:pt x="3274981" y="815536"/>
                  <a:pt x="3269075" y="819251"/>
                </a:cubicBezTo>
                <a:cubicBezTo>
                  <a:pt x="3267647" y="820108"/>
                  <a:pt x="3265646" y="820489"/>
                  <a:pt x="3263932" y="820394"/>
                </a:cubicBezTo>
                <a:cubicBezTo>
                  <a:pt x="3262122" y="820298"/>
                  <a:pt x="3261170" y="820298"/>
                  <a:pt x="3260408" y="820394"/>
                </a:cubicBezTo>
                <a:cubicBezTo>
                  <a:pt x="3260027" y="820679"/>
                  <a:pt x="3259646" y="820870"/>
                  <a:pt x="3259265" y="821060"/>
                </a:cubicBezTo>
                <a:cubicBezTo>
                  <a:pt x="3258693" y="821632"/>
                  <a:pt x="3258503" y="822680"/>
                  <a:pt x="3258026" y="824775"/>
                </a:cubicBezTo>
                <a:cubicBezTo>
                  <a:pt x="3257836" y="826013"/>
                  <a:pt x="3256979" y="827347"/>
                  <a:pt x="3256026" y="828204"/>
                </a:cubicBezTo>
                <a:cubicBezTo>
                  <a:pt x="3255359" y="828871"/>
                  <a:pt x="3254693" y="829538"/>
                  <a:pt x="3254026" y="830109"/>
                </a:cubicBezTo>
                <a:cubicBezTo>
                  <a:pt x="3256216" y="830109"/>
                  <a:pt x="3258598" y="830300"/>
                  <a:pt x="3260217" y="832490"/>
                </a:cubicBezTo>
                <a:cubicBezTo>
                  <a:pt x="3257807" y="834205"/>
                  <a:pt x="3254721" y="834459"/>
                  <a:pt x="3250978" y="833252"/>
                </a:cubicBezTo>
                <a:cubicBezTo>
                  <a:pt x="3250883" y="833062"/>
                  <a:pt x="3250883" y="832967"/>
                  <a:pt x="3250883" y="832776"/>
                </a:cubicBezTo>
                <a:cubicBezTo>
                  <a:pt x="3249930" y="833633"/>
                  <a:pt x="3248882" y="834491"/>
                  <a:pt x="3247835" y="835443"/>
                </a:cubicBezTo>
                <a:cubicBezTo>
                  <a:pt x="3247549" y="832395"/>
                  <a:pt x="3246691" y="830109"/>
                  <a:pt x="3247168" y="828204"/>
                </a:cubicBezTo>
                <a:cubicBezTo>
                  <a:pt x="3247263" y="828014"/>
                  <a:pt x="3247454" y="827728"/>
                  <a:pt x="3247549" y="827537"/>
                </a:cubicBezTo>
                <a:cubicBezTo>
                  <a:pt x="3245263" y="828776"/>
                  <a:pt x="3243072" y="830014"/>
                  <a:pt x="3240786" y="831252"/>
                </a:cubicBezTo>
                <a:cubicBezTo>
                  <a:pt x="3242215" y="838586"/>
                  <a:pt x="3245549" y="844111"/>
                  <a:pt x="3250502" y="848778"/>
                </a:cubicBezTo>
                <a:cubicBezTo>
                  <a:pt x="3250692" y="849064"/>
                  <a:pt x="3250978" y="849445"/>
                  <a:pt x="3251073" y="849921"/>
                </a:cubicBezTo>
                <a:cubicBezTo>
                  <a:pt x="3251835" y="848873"/>
                  <a:pt x="3252692" y="847921"/>
                  <a:pt x="3253835" y="847254"/>
                </a:cubicBezTo>
                <a:cubicBezTo>
                  <a:pt x="3255740" y="847921"/>
                  <a:pt x="3257931" y="848683"/>
                  <a:pt x="3260884" y="849635"/>
                </a:cubicBezTo>
                <a:cubicBezTo>
                  <a:pt x="3261455" y="848969"/>
                  <a:pt x="3262122" y="848207"/>
                  <a:pt x="3262694" y="847540"/>
                </a:cubicBezTo>
                <a:cubicBezTo>
                  <a:pt x="3261741" y="847445"/>
                  <a:pt x="3260598" y="847159"/>
                  <a:pt x="3259074" y="846683"/>
                </a:cubicBezTo>
                <a:cubicBezTo>
                  <a:pt x="3259455" y="843920"/>
                  <a:pt x="3262217" y="843730"/>
                  <a:pt x="3263837" y="842492"/>
                </a:cubicBezTo>
                <a:cubicBezTo>
                  <a:pt x="3264122" y="842206"/>
                  <a:pt x="3265456" y="842873"/>
                  <a:pt x="3266123" y="843444"/>
                </a:cubicBezTo>
                <a:cubicBezTo>
                  <a:pt x="3267361" y="842015"/>
                  <a:pt x="3268695" y="840587"/>
                  <a:pt x="3269933" y="839063"/>
                </a:cubicBezTo>
                <a:cubicBezTo>
                  <a:pt x="3270314" y="839348"/>
                  <a:pt x="3270599" y="839539"/>
                  <a:pt x="3270980" y="839729"/>
                </a:cubicBezTo>
                <a:cubicBezTo>
                  <a:pt x="3270790" y="840206"/>
                  <a:pt x="3270695" y="840682"/>
                  <a:pt x="3270504" y="841158"/>
                </a:cubicBezTo>
                <a:cubicBezTo>
                  <a:pt x="3270218" y="841730"/>
                  <a:pt x="3269933" y="842301"/>
                  <a:pt x="3269075" y="843920"/>
                </a:cubicBezTo>
                <a:cubicBezTo>
                  <a:pt x="3273743" y="842015"/>
                  <a:pt x="3278029" y="840682"/>
                  <a:pt x="3278029" y="835824"/>
                </a:cubicBezTo>
                <a:cubicBezTo>
                  <a:pt x="3277838" y="828966"/>
                  <a:pt x="3283268" y="826490"/>
                  <a:pt x="3286982" y="822584"/>
                </a:cubicBezTo>
                <a:cubicBezTo>
                  <a:pt x="3287268" y="822203"/>
                  <a:pt x="3288030" y="822489"/>
                  <a:pt x="3288316" y="822203"/>
                </a:cubicBezTo>
                <a:cubicBezTo>
                  <a:pt x="3293555" y="816012"/>
                  <a:pt x="3298793" y="809821"/>
                  <a:pt x="3303841" y="803534"/>
                </a:cubicBezTo>
                <a:cubicBezTo>
                  <a:pt x="3305747" y="801248"/>
                  <a:pt x="3307175" y="798581"/>
                  <a:pt x="3308795" y="796105"/>
                </a:cubicBezTo>
                <a:cubicBezTo>
                  <a:pt x="3313081" y="796867"/>
                  <a:pt x="3310414" y="799915"/>
                  <a:pt x="3310604" y="802010"/>
                </a:cubicBezTo>
                <a:cubicBezTo>
                  <a:pt x="3313557" y="801820"/>
                  <a:pt x="3316224" y="801725"/>
                  <a:pt x="3319082" y="801534"/>
                </a:cubicBezTo>
                <a:cubicBezTo>
                  <a:pt x="3321177" y="796200"/>
                  <a:pt x="3326606" y="794771"/>
                  <a:pt x="3330797" y="791819"/>
                </a:cubicBezTo>
                <a:cubicBezTo>
                  <a:pt x="3331655" y="791152"/>
                  <a:pt x="3334417" y="793152"/>
                  <a:pt x="3337846" y="794486"/>
                </a:cubicBezTo>
                <a:lnTo>
                  <a:pt x="3338132" y="794486"/>
                </a:lnTo>
                <a:cubicBezTo>
                  <a:pt x="3341084" y="792104"/>
                  <a:pt x="3345371" y="788675"/>
                  <a:pt x="3349847" y="785056"/>
                </a:cubicBezTo>
                <a:cubicBezTo>
                  <a:pt x="3345561" y="780008"/>
                  <a:pt x="3343466" y="784770"/>
                  <a:pt x="3340608" y="786294"/>
                </a:cubicBezTo>
                <a:cubicBezTo>
                  <a:pt x="3340322" y="783151"/>
                  <a:pt x="3340132" y="780103"/>
                  <a:pt x="3339846" y="776769"/>
                </a:cubicBezTo>
                <a:close/>
                <a:moveTo>
                  <a:pt x="3353562" y="775340"/>
                </a:moveTo>
                <a:cubicBezTo>
                  <a:pt x="3353467" y="776198"/>
                  <a:pt x="3353276" y="777150"/>
                  <a:pt x="3353276" y="778007"/>
                </a:cubicBezTo>
                <a:cubicBezTo>
                  <a:pt x="3354229" y="778198"/>
                  <a:pt x="3355277" y="778388"/>
                  <a:pt x="3356324" y="778388"/>
                </a:cubicBezTo>
                <a:lnTo>
                  <a:pt x="3356420" y="778388"/>
                </a:lnTo>
                <a:cubicBezTo>
                  <a:pt x="3356515" y="778388"/>
                  <a:pt x="3356801" y="776864"/>
                  <a:pt x="3356610" y="776769"/>
                </a:cubicBezTo>
                <a:cubicBezTo>
                  <a:pt x="3355658" y="776198"/>
                  <a:pt x="3354610" y="775817"/>
                  <a:pt x="3353562" y="775340"/>
                </a:cubicBezTo>
                <a:close/>
                <a:moveTo>
                  <a:pt x="3348609" y="771626"/>
                </a:moveTo>
                <a:cubicBezTo>
                  <a:pt x="3346799" y="772673"/>
                  <a:pt x="3344990" y="773626"/>
                  <a:pt x="3343180" y="774674"/>
                </a:cubicBezTo>
                <a:cubicBezTo>
                  <a:pt x="3343370" y="775817"/>
                  <a:pt x="3343561" y="776960"/>
                  <a:pt x="3343751" y="778484"/>
                </a:cubicBezTo>
                <a:cubicBezTo>
                  <a:pt x="3345371" y="775912"/>
                  <a:pt x="3347276" y="773816"/>
                  <a:pt x="3348609" y="771626"/>
                </a:cubicBezTo>
                <a:close/>
                <a:moveTo>
                  <a:pt x="3360706" y="771245"/>
                </a:moveTo>
                <a:cubicBezTo>
                  <a:pt x="3360230" y="772197"/>
                  <a:pt x="3359658" y="773150"/>
                  <a:pt x="3359182" y="774102"/>
                </a:cubicBezTo>
                <a:cubicBezTo>
                  <a:pt x="3359563" y="774293"/>
                  <a:pt x="3360230" y="774769"/>
                  <a:pt x="3360230" y="774769"/>
                </a:cubicBezTo>
                <a:lnTo>
                  <a:pt x="3360230" y="774864"/>
                </a:lnTo>
                <a:cubicBezTo>
                  <a:pt x="3360896" y="773912"/>
                  <a:pt x="3361563" y="773054"/>
                  <a:pt x="3362230" y="772197"/>
                </a:cubicBezTo>
                <a:cubicBezTo>
                  <a:pt x="3361658" y="771816"/>
                  <a:pt x="3361182" y="771530"/>
                  <a:pt x="3360706" y="771245"/>
                </a:cubicBezTo>
                <a:close/>
                <a:moveTo>
                  <a:pt x="3360706" y="764958"/>
                </a:moveTo>
                <a:cubicBezTo>
                  <a:pt x="3358801" y="766006"/>
                  <a:pt x="3356896" y="767054"/>
                  <a:pt x="3354991" y="768101"/>
                </a:cubicBezTo>
                <a:lnTo>
                  <a:pt x="3354991" y="768006"/>
                </a:lnTo>
                <a:cubicBezTo>
                  <a:pt x="3354515" y="769721"/>
                  <a:pt x="3353943" y="771435"/>
                  <a:pt x="3354324" y="772959"/>
                </a:cubicBezTo>
                <a:cubicBezTo>
                  <a:pt x="3354991" y="773150"/>
                  <a:pt x="3355658" y="773245"/>
                  <a:pt x="3356324" y="773435"/>
                </a:cubicBezTo>
                <a:cubicBezTo>
                  <a:pt x="3357753" y="770673"/>
                  <a:pt x="3359182" y="767816"/>
                  <a:pt x="3360706" y="764958"/>
                </a:cubicBezTo>
                <a:close/>
                <a:moveTo>
                  <a:pt x="3377089" y="762767"/>
                </a:moveTo>
                <a:cubicBezTo>
                  <a:pt x="3376232" y="763529"/>
                  <a:pt x="3375470" y="764196"/>
                  <a:pt x="3374612" y="764958"/>
                </a:cubicBezTo>
                <a:cubicBezTo>
                  <a:pt x="3374898" y="765149"/>
                  <a:pt x="3375279" y="765625"/>
                  <a:pt x="3375279" y="765625"/>
                </a:cubicBezTo>
                <a:cubicBezTo>
                  <a:pt x="3376137" y="764863"/>
                  <a:pt x="3376898" y="764196"/>
                  <a:pt x="3377756" y="763434"/>
                </a:cubicBezTo>
                <a:cubicBezTo>
                  <a:pt x="3377470" y="763244"/>
                  <a:pt x="3377279" y="762958"/>
                  <a:pt x="3377089" y="762767"/>
                </a:cubicBezTo>
                <a:close/>
                <a:moveTo>
                  <a:pt x="3386995" y="746099"/>
                </a:moveTo>
                <a:cubicBezTo>
                  <a:pt x="3385280" y="746194"/>
                  <a:pt x="3384423" y="746289"/>
                  <a:pt x="3383566" y="746480"/>
                </a:cubicBezTo>
                <a:cubicBezTo>
                  <a:pt x="3381470" y="750956"/>
                  <a:pt x="3377851" y="754957"/>
                  <a:pt x="3372707" y="758195"/>
                </a:cubicBezTo>
                <a:cubicBezTo>
                  <a:pt x="3375089" y="757624"/>
                  <a:pt x="3377946" y="758195"/>
                  <a:pt x="3379565" y="755147"/>
                </a:cubicBezTo>
                <a:cubicBezTo>
                  <a:pt x="3380708" y="753052"/>
                  <a:pt x="3383090" y="751528"/>
                  <a:pt x="3384804" y="749623"/>
                </a:cubicBezTo>
                <a:lnTo>
                  <a:pt x="3384899" y="749528"/>
                </a:lnTo>
                <a:cubicBezTo>
                  <a:pt x="3385662" y="748670"/>
                  <a:pt x="3386138" y="747432"/>
                  <a:pt x="3386995" y="746099"/>
                </a:cubicBezTo>
                <a:close/>
                <a:moveTo>
                  <a:pt x="3384137" y="722286"/>
                </a:moveTo>
                <a:cubicBezTo>
                  <a:pt x="3383852" y="722572"/>
                  <a:pt x="3383566" y="722762"/>
                  <a:pt x="3383280" y="723048"/>
                </a:cubicBezTo>
                <a:cubicBezTo>
                  <a:pt x="3383566" y="723715"/>
                  <a:pt x="3383852" y="724382"/>
                  <a:pt x="3384137" y="725144"/>
                </a:cubicBezTo>
                <a:cubicBezTo>
                  <a:pt x="3384423" y="724477"/>
                  <a:pt x="3384423" y="723620"/>
                  <a:pt x="3384137" y="722286"/>
                </a:cubicBezTo>
                <a:close/>
                <a:moveTo>
                  <a:pt x="3176302" y="701045"/>
                </a:moveTo>
                <a:cubicBezTo>
                  <a:pt x="3175540" y="701331"/>
                  <a:pt x="3174778" y="701712"/>
                  <a:pt x="3174016" y="701998"/>
                </a:cubicBezTo>
                <a:cubicBezTo>
                  <a:pt x="3173540" y="702569"/>
                  <a:pt x="3173254" y="703141"/>
                  <a:pt x="3172873" y="703712"/>
                </a:cubicBezTo>
                <a:cubicBezTo>
                  <a:pt x="3173921" y="703617"/>
                  <a:pt x="3174968" y="703617"/>
                  <a:pt x="3176016" y="703617"/>
                </a:cubicBezTo>
                <a:cubicBezTo>
                  <a:pt x="3176112" y="702760"/>
                  <a:pt x="3176302" y="701807"/>
                  <a:pt x="3176302" y="701045"/>
                </a:cubicBezTo>
                <a:close/>
                <a:moveTo>
                  <a:pt x="3189161" y="695426"/>
                </a:moveTo>
                <a:cubicBezTo>
                  <a:pt x="3188113" y="695997"/>
                  <a:pt x="3186970" y="696569"/>
                  <a:pt x="3185827" y="697140"/>
                </a:cubicBezTo>
                <a:cubicBezTo>
                  <a:pt x="3184779" y="697616"/>
                  <a:pt x="3183827" y="697997"/>
                  <a:pt x="3182779" y="698474"/>
                </a:cubicBezTo>
                <a:cubicBezTo>
                  <a:pt x="3181826" y="700569"/>
                  <a:pt x="3180016" y="702284"/>
                  <a:pt x="3177731" y="703808"/>
                </a:cubicBezTo>
                <a:cubicBezTo>
                  <a:pt x="3179445" y="703903"/>
                  <a:pt x="3181064" y="704189"/>
                  <a:pt x="3182779" y="704665"/>
                </a:cubicBezTo>
                <a:cubicBezTo>
                  <a:pt x="3183065" y="704474"/>
                  <a:pt x="3183350" y="704379"/>
                  <a:pt x="3183636" y="704189"/>
                </a:cubicBezTo>
                <a:cubicBezTo>
                  <a:pt x="3184493" y="703522"/>
                  <a:pt x="3185351" y="702760"/>
                  <a:pt x="3186208" y="702093"/>
                </a:cubicBezTo>
                <a:cubicBezTo>
                  <a:pt x="3188208" y="700474"/>
                  <a:pt x="3189065" y="698855"/>
                  <a:pt x="3189065" y="696188"/>
                </a:cubicBezTo>
                <a:lnTo>
                  <a:pt x="3189161" y="696188"/>
                </a:lnTo>
                <a:cubicBezTo>
                  <a:pt x="3189161" y="695997"/>
                  <a:pt x="3189161" y="695711"/>
                  <a:pt x="3189161" y="695426"/>
                </a:cubicBezTo>
                <a:close/>
                <a:moveTo>
                  <a:pt x="3179731" y="690282"/>
                </a:moveTo>
                <a:cubicBezTo>
                  <a:pt x="3178969" y="691139"/>
                  <a:pt x="3178302" y="692092"/>
                  <a:pt x="3177540" y="692949"/>
                </a:cubicBezTo>
                <a:cubicBezTo>
                  <a:pt x="3177826" y="693235"/>
                  <a:pt x="3178112" y="693425"/>
                  <a:pt x="3178493" y="693616"/>
                </a:cubicBezTo>
                <a:cubicBezTo>
                  <a:pt x="3178969" y="692282"/>
                  <a:pt x="3179350" y="691330"/>
                  <a:pt x="3179731" y="690282"/>
                </a:cubicBezTo>
                <a:close/>
                <a:moveTo>
                  <a:pt x="3425095" y="682567"/>
                </a:moveTo>
                <a:cubicBezTo>
                  <a:pt x="3424619" y="683805"/>
                  <a:pt x="3424047" y="685043"/>
                  <a:pt x="3423476" y="686282"/>
                </a:cubicBezTo>
                <a:cubicBezTo>
                  <a:pt x="3423857" y="686472"/>
                  <a:pt x="3424714" y="686948"/>
                  <a:pt x="3424714" y="686948"/>
                </a:cubicBezTo>
                <a:cubicBezTo>
                  <a:pt x="3425381" y="685901"/>
                  <a:pt x="3426143" y="684758"/>
                  <a:pt x="3426905" y="683710"/>
                </a:cubicBezTo>
                <a:cubicBezTo>
                  <a:pt x="3426333" y="683329"/>
                  <a:pt x="3425666" y="682948"/>
                  <a:pt x="3425095" y="682567"/>
                </a:cubicBezTo>
                <a:close/>
                <a:moveTo>
                  <a:pt x="3431381" y="674947"/>
                </a:moveTo>
                <a:cubicBezTo>
                  <a:pt x="3430810" y="675042"/>
                  <a:pt x="3430238" y="675042"/>
                  <a:pt x="3429667" y="675042"/>
                </a:cubicBezTo>
                <a:lnTo>
                  <a:pt x="3429762" y="675042"/>
                </a:lnTo>
                <a:cubicBezTo>
                  <a:pt x="3428048" y="678344"/>
                  <a:pt x="3428743" y="680376"/>
                  <a:pt x="3431858" y="681138"/>
                </a:cubicBezTo>
                <a:cubicBezTo>
                  <a:pt x="3431667" y="678947"/>
                  <a:pt x="3431572" y="676947"/>
                  <a:pt x="3431381" y="674947"/>
                </a:cubicBezTo>
                <a:close/>
                <a:moveTo>
                  <a:pt x="3448431" y="673613"/>
                </a:moveTo>
                <a:cubicBezTo>
                  <a:pt x="3447383" y="673804"/>
                  <a:pt x="3446240" y="673613"/>
                  <a:pt x="3445383" y="674090"/>
                </a:cubicBezTo>
                <a:lnTo>
                  <a:pt x="3445292" y="676294"/>
                </a:lnTo>
                <a:lnTo>
                  <a:pt x="3445193" y="676280"/>
                </a:lnTo>
                <a:lnTo>
                  <a:pt x="3445288" y="676376"/>
                </a:lnTo>
                <a:lnTo>
                  <a:pt x="3445292" y="676294"/>
                </a:lnTo>
                <a:lnTo>
                  <a:pt x="3448622" y="676757"/>
                </a:lnTo>
                <a:cubicBezTo>
                  <a:pt x="3448526" y="675328"/>
                  <a:pt x="3448431" y="674471"/>
                  <a:pt x="3448431" y="673613"/>
                </a:cubicBezTo>
                <a:close/>
                <a:moveTo>
                  <a:pt x="3211735" y="673042"/>
                </a:moveTo>
                <a:cubicBezTo>
                  <a:pt x="3207925" y="671994"/>
                  <a:pt x="3204401" y="671423"/>
                  <a:pt x="3201829" y="675518"/>
                </a:cubicBezTo>
                <a:cubicBezTo>
                  <a:pt x="3201257" y="676376"/>
                  <a:pt x="3199352" y="676185"/>
                  <a:pt x="3198400" y="676852"/>
                </a:cubicBezTo>
                <a:cubicBezTo>
                  <a:pt x="3197162" y="677614"/>
                  <a:pt x="3196304" y="678852"/>
                  <a:pt x="3195257" y="679900"/>
                </a:cubicBezTo>
                <a:cubicBezTo>
                  <a:pt x="3194209" y="679138"/>
                  <a:pt x="3193161" y="678376"/>
                  <a:pt x="3192208" y="677614"/>
                </a:cubicBezTo>
                <a:cubicBezTo>
                  <a:pt x="3191066" y="678566"/>
                  <a:pt x="3190018" y="679519"/>
                  <a:pt x="3188875" y="680471"/>
                </a:cubicBezTo>
                <a:cubicBezTo>
                  <a:pt x="3188684" y="680281"/>
                  <a:pt x="3188494" y="680090"/>
                  <a:pt x="3188303" y="679900"/>
                </a:cubicBezTo>
                <a:cubicBezTo>
                  <a:pt x="3185732" y="683043"/>
                  <a:pt x="3183160" y="686186"/>
                  <a:pt x="3180588" y="689234"/>
                </a:cubicBezTo>
                <a:cubicBezTo>
                  <a:pt x="3181636" y="689711"/>
                  <a:pt x="3182588" y="690187"/>
                  <a:pt x="3183636" y="690663"/>
                </a:cubicBezTo>
                <a:cubicBezTo>
                  <a:pt x="3184017" y="690377"/>
                  <a:pt x="3184303" y="690187"/>
                  <a:pt x="3184684" y="689901"/>
                </a:cubicBezTo>
                <a:cubicBezTo>
                  <a:pt x="3184493" y="690282"/>
                  <a:pt x="3184303" y="690568"/>
                  <a:pt x="3184112" y="690949"/>
                </a:cubicBezTo>
                <a:cubicBezTo>
                  <a:pt x="3184112" y="692282"/>
                  <a:pt x="3184017" y="693616"/>
                  <a:pt x="3183827" y="694854"/>
                </a:cubicBezTo>
                <a:lnTo>
                  <a:pt x="3184112" y="695045"/>
                </a:lnTo>
                <a:cubicBezTo>
                  <a:pt x="3186589" y="693235"/>
                  <a:pt x="3189065" y="691425"/>
                  <a:pt x="3191637" y="689806"/>
                </a:cubicBezTo>
                <a:cubicBezTo>
                  <a:pt x="3192304" y="688949"/>
                  <a:pt x="3193161" y="688187"/>
                  <a:pt x="3194209" y="687425"/>
                </a:cubicBezTo>
                <a:cubicBezTo>
                  <a:pt x="3194209" y="687615"/>
                  <a:pt x="3194209" y="687901"/>
                  <a:pt x="3194209" y="688091"/>
                </a:cubicBezTo>
                <a:cubicBezTo>
                  <a:pt x="3197066" y="686282"/>
                  <a:pt x="3200019" y="684567"/>
                  <a:pt x="3203067" y="683043"/>
                </a:cubicBezTo>
                <a:cubicBezTo>
                  <a:pt x="3206401" y="681329"/>
                  <a:pt x="3209735" y="679138"/>
                  <a:pt x="3210973" y="675137"/>
                </a:cubicBezTo>
                <a:cubicBezTo>
                  <a:pt x="3210878" y="675137"/>
                  <a:pt x="3210687" y="675137"/>
                  <a:pt x="3210687" y="675137"/>
                </a:cubicBezTo>
                <a:cubicBezTo>
                  <a:pt x="3210782" y="675042"/>
                  <a:pt x="3210878" y="674947"/>
                  <a:pt x="3210973" y="674852"/>
                </a:cubicBezTo>
                <a:cubicBezTo>
                  <a:pt x="3210973" y="674852"/>
                  <a:pt x="3210973" y="675042"/>
                  <a:pt x="3210973" y="675042"/>
                </a:cubicBezTo>
                <a:cubicBezTo>
                  <a:pt x="3211258" y="674375"/>
                  <a:pt x="3211449" y="673709"/>
                  <a:pt x="3211735" y="673042"/>
                </a:cubicBezTo>
                <a:close/>
                <a:moveTo>
                  <a:pt x="3214973" y="670565"/>
                </a:moveTo>
                <a:cubicBezTo>
                  <a:pt x="3214021" y="671137"/>
                  <a:pt x="3213164" y="671708"/>
                  <a:pt x="3212306" y="672375"/>
                </a:cubicBezTo>
                <a:cubicBezTo>
                  <a:pt x="3213354" y="672566"/>
                  <a:pt x="3214402" y="672756"/>
                  <a:pt x="3215450" y="672756"/>
                </a:cubicBezTo>
                <a:cubicBezTo>
                  <a:pt x="3215735" y="672756"/>
                  <a:pt x="3216021" y="671804"/>
                  <a:pt x="3216307" y="671327"/>
                </a:cubicBezTo>
                <a:cubicBezTo>
                  <a:pt x="3215831" y="671042"/>
                  <a:pt x="3214973" y="670661"/>
                  <a:pt x="3214973" y="670661"/>
                </a:cubicBezTo>
                <a:close/>
                <a:moveTo>
                  <a:pt x="3452337" y="661898"/>
                </a:moveTo>
                <a:cubicBezTo>
                  <a:pt x="3451860" y="661517"/>
                  <a:pt x="3450336" y="661707"/>
                  <a:pt x="3450050" y="662183"/>
                </a:cubicBezTo>
                <a:cubicBezTo>
                  <a:pt x="3449098" y="663612"/>
                  <a:pt x="3448526" y="665231"/>
                  <a:pt x="3447860" y="666851"/>
                </a:cubicBezTo>
                <a:cubicBezTo>
                  <a:pt x="3448431" y="667327"/>
                  <a:pt x="3448907" y="667708"/>
                  <a:pt x="3449479" y="668184"/>
                </a:cubicBezTo>
                <a:cubicBezTo>
                  <a:pt x="3450717" y="666851"/>
                  <a:pt x="3452146" y="665612"/>
                  <a:pt x="3453194" y="664088"/>
                </a:cubicBezTo>
                <a:cubicBezTo>
                  <a:pt x="3453479" y="663707"/>
                  <a:pt x="3452908" y="662279"/>
                  <a:pt x="3452337" y="661898"/>
                </a:cubicBezTo>
                <a:close/>
                <a:moveTo>
                  <a:pt x="3255550" y="653570"/>
                </a:moveTo>
                <a:lnTo>
                  <a:pt x="3255550" y="653611"/>
                </a:lnTo>
                <a:cubicBezTo>
                  <a:pt x="3255550" y="653611"/>
                  <a:pt x="3255359" y="654182"/>
                  <a:pt x="3255169" y="654278"/>
                </a:cubicBezTo>
                <a:lnTo>
                  <a:pt x="3254722" y="654334"/>
                </a:lnTo>
                <a:close/>
                <a:moveTo>
                  <a:pt x="3289268" y="651992"/>
                </a:moveTo>
                <a:cubicBezTo>
                  <a:pt x="3289078" y="651992"/>
                  <a:pt x="3288983" y="652373"/>
                  <a:pt x="3288792" y="652563"/>
                </a:cubicBezTo>
                <a:cubicBezTo>
                  <a:pt x="3289173" y="652754"/>
                  <a:pt x="3289554" y="652944"/>
                  <a:pt x="3289935" y="653135"/>
                </a:cubicBezTo>
                <a:cubicBezTo>
                  <a:pt x="3289935" y="652849"/>
                  <a:pt x="3289935" y="652658"/>
                  <a:pt x="3289935" y="652373"/>
                </a:cubicBezTo>
                <a:cubicBezTo>
                  <a:pt x="3289745" y="652277"/>
                  <a:pt x="3289268" y="651992"/>
                  <a:pt x="3289268" y="651992"/>
                </a:cubicBezTo>
                <a:close/>
                <a:moveTo>
                  <a:pt x="3244787" y="649229"/>
                </a:moveTo>
                <a:cubicBezTo>
                  <a:pt x="3244310" y="649515"/>
                  <a:pt x="3243739" y="649801"/>
                  <a:pt x="3243072" y="650182"/>
                </a:cubicBezTo>
                <a:cubicBezTo>
                  <a:pt x="3243358" y="650372"/>
                  <a:pt x="3243644" y="650563"/>
                  <a:pt x="3243929" y="650753"/>
                </a:cubicBezTo>
                <a:cubicBezTo>
                  <a:pt x="3244215" y="650277"/>
                  <a:pt x="3244501" y="649706"/>
                  <a:pt x="3244787" y="649229"/>
                </a:cubicBezTo>
                <a:close/>
                <a:moveTo>
                  <a:pt x="3261741" y="638371"/>
                </a:moveTo>
                <a:lnTo>
                  <a:pt x="3261673" y="638474"/>
                </a:lnTo>
                <a:lnTo>
                  <a:pt x="3261646" y="638466"/>
                </a:lnTo>
                <a:lnTo>
                  <a:pt x="3261612" y="638458"/>
                </a:lnTo>
                <a:close/>
                <a:moveTo>
                  <a:pt x="3261646" y="614654"/>
                </a:moveTo>
                <a:cubicBezTo>
                  <a:pt x="3260027" y="616559"/>
                  <a:pt x="3258407" y="618368"/>
                  <a:pt x="3256788" y="620178"/>
                </a:cubicBezTo>
                <a:cubicBezTo>
                  <a:pt x="3260122" y="623321"/>
                  <a:pt x="3260693" y="625036"/>
                  <a:pt x="3258979" y="626846"/>
                </a:cubicBezTo>
                <a:cubicBezTo>
                  <a:pt x="3257455" y="628560"/>
                  <a:pt x="3255359" y="629703"/>
                  <a:pt x="3253835" y="631322"/>
                </a:cubicBezTo>
                <a:cubicBezTo>
                  <a:pt x="3252788" y="632370"/>
                  <a:pt x="3252312" y="633894"/>
                  <a:pt x="3251168" y="635799"/>
                </a:cubicBezTo>
                <a:lnTo>
                  <a:pt x="3261612" y="638458"/>
                </a:lnTo>
                <a:lnTo>
                  <a:pt x="3252502" y="644562"/>
                </a:lnTo>
                <a:cubicBezTo>
                  <a:pt x="3251740" y="645896"/>
                  <a:pt x="3249645" y="646562"/>
                  <a:pt x="3248025" y="647420"/>
                </a:cubicBezTo>
                <a:lnTo>
                  <a:pt x="3247930" y="647420"/>
                </a:lnTo>
                <a:cubicBezTo>
                  <a:pt x="3248406" y="649706"/>
                  <a:pt x="3246596" y="650277"/>
                  <a:pt x="3244691" y="651230"/>
                </a:cubicBezTo>
                <a:cubicBezTo>
                  <a:pt x="3248216" y="652944"/>
                  <a:pt x="3251264" y="651896"/>
                  <a:pt x="3253645" y="650468"/>
                </a:cubicBezTo>
                <a:lnTo>
                  <a:pt x="3261673" y="638474"/>
                </a:lnTo>
                <a:lnTo>
                  <a:pt x="3269456" y="640752"/>
                </a:lnTo>
                <a:lnTo>
                  <a:pt x="3255550" y="653570"/>
                </a:lnTo>
                <a:lnTo>
                  <a:pt x="3255550" y="653516"/>
                </a:lnTo>
                <a:cubicBezTo>
                  <a:pt x="3255169" y="653801"/>
                  <a:pt x="3254788" y="654087"/>
                  <a:pt x="3254407" y="654373"/>
                </a:cubicBezTo>
                <a:lnTo>
                  <a:pt x="3254722" y="654334"/>
                </a:lnTo>
                <a:lnTo>
                  <a:pt x="3247549" y="660945"/>
                </a:lnTo>
                <a:cubicBezTo>
                  <a:pt x="3236405" y="664374"/>
                  <a:pt x="3227641" y="671518"/>
                  <a:pt x="3218974" y="678852"/>
                </a:cubicBezTo>
                <a:cubicBezTo>
                  <a:pt x="3219450" y="680090"/>
                  <a:pt x="3219831" y="681233"/>
                  <a:pt x="3220307" y="682757"/>
                </a:cubicBezTo>
                <a:cubicBezTo>
                  <a:pt x="3219164" y="683805"/>
                  <a:pt x="3218116" y="685139"/>
                  <a:pt x="3216783" y="685901"/>
                </a:cubicBezTo>
                <a:cubicBezTo>
                  <a:pt x="3212306" y="688377"/>
                  <a:pt x="3207639" y="690663"/>
                  <a:pt x="3202877" y="693044"/>
                </a:cubicBezTo>
                <a:cubicBezTo>
                  <a:pt x="3201924" y="691711"/>
                  <a:pt x="3201162" y="690663"/>
                  <a:pt x="3200114" y="689234"/>
                </a:cubicBezTo>
                <a:cubicBezTo>
                  <a:pt x="3197828" y="690473"/>
                  <a:pt x="3195638" y="691806"/>
                  <a:pt x="3193352" y="693140"/>
                </a:cubicBezTo>
                <a:cubicBezTo>
                  <a:pt x="3192971" y="694378"/>
                  <a:pt x="3192685" y="695521"/>
                  <a:pt x="3192685" y="696664"/>
                </a:cubicBezTo>
                <a:cubicBezTo>
                  <a:pt x="3192780" y="696473"/>
                  <a:pt x="3193066" y="696378"/>
                  <a:pt x="3193352" y="696188"/>
                </a:cubicBezTo>
                <a:cubicBezTo>
                  <a:pt x="3193542" y="696473"/>
                  <a:pt x="3193733" y="696854"/>
                  <a:pt x="3193733" y="696854"/>
                </a:cubicBezTo>
                <a:cubicBezTo>
                  <a:pt x="3193542" y="697045"/>
                  <a:pt x="3193256" y="697140"/>
                  <a:pt x="3192971" y="697331"/>
                </a:cubicBezTo>
                <a:cubicBezTo>
                  <a:pt x="3192875" y="697140"/>
                  <a:pt x="3192590" y="696854"/>
                  <a:pt x="3192590" y="696759"/>
                </a:cubicBezTo>
                <a:cubicBezTo>
                  <a:pt x="3192590" y="697616"/>
                  <a:pt x="3192875" y="698474"/>
                  <a:pt x="3193256" y="699236"/>
                </a:cubicBezTo>
                <a:lnTo>
                  <a:pt x="3193352" y="699331"/>
                </a:lnTo>
                <a:cubicBezTo>
                  <a:pt x="3204305" y="693616"/>
                  <a:pt x="3215259" y="687806"/>
                  <a:pt x="3226213" y="682091"/>
                </a:cubicBezTo>
                <a:cubicBezTo>
                  <a:pt x="3240215" y="674756"/>
                  <a:pt x="3252788" y="678185"/>
                  <a:pt x="3261074" y="686282"/>
                </a:cubicBezTo>
                <a:cubicBezTo>
                  <a:pt x="3262027" y="684758"/>
                  <a:pt x="3262884" y="683234"/>
                  <a:pt x="3263837" y="681519"/>
                </a:cubicBezTo>
                <a:cubicBezTo>
                  <a:pt x="3260408" y="680757"/>
                  <a:pt x="3257360" y="679995"/>
                  <a:pt x="3254312" y="679328"/>
                </a:cubicBezTo>
                <a:cubicBezTo>
                  <a:pt x="3253359" y="676947"/>
                  <a:pt x="3255169" y="676376"/>
                  <a:pt x="3256407" y="675423"/>
                </a:cubicBezTo>
                <a:cubicBezTo>
                  <a:pt x="3258217" y="673994"/>
                  <a:pt x="3260122" y="672661"/>
                  <a:pt x="3262217" y="671137"/>
                </a:cubicBezTo>
                <a:cubicBezTo>
                  <a:pt x="3260884" y="668470"/>
                  <a:pt x="3259550" y="665803"/>
                  <a:pt x="3257931" y="662660"/>
                </a:cubicBezTo>
                <a:cubicBezTo>
                  <a:pt x="3263646" y="661040"/>
                  <a:pt x="3267075" y="656754"/>
                  <a:pt x="3270790" y="652563"/>
                </a:cubicBezTo>
                <a:cubicBezTo>
                  <a:pt x="3271362" y="650182"/>
                  <a:pt x="3268504" y="647705"/>
                  <a:pt x="3270790" y="645229"/>
                </a:cubicBezTo>
                <a:cubicBezTo>
                  <a:pt x="3270980" y="645038"/>
                  <a:pt x="3270980" y="644657"/>
                  <a:pt x="3271171" y="644372"/>
                </a:cubicBezTo>
                <a:cubicBezTo>
                  <a:pt x="3275648" y="635990"/>
                  <a:pt x="3275933" y="627703"/>
                  <a:pt x="3270409" y="619416"/>
                </a:cubicBezTo>
                <a:cubicBezTo>
                  <a:pt x="3269266" y="619607"/>
                  <a:pt x="3268028" y="619797"/>
                  <a:pt x="3266694" y="619988"/>
                </a:cubicBezTo>
                <a:cubicBezTo>
                  <a:pt x="3264980" y="618273"/>
                  <a:pt x="3263360" y="616463"/>
                  <a:pt x="3261646" y="614654"/>
                </a:cubicBezTo>
                <a:close/>
                <a:moveTo>
                  <a:pt x="3258407" y="608081"/>
                </a:moveTo>
                <a:lnTo>
                  <a:pt x="3258407" y="608177"/>
                </a:lnTo>
                <a:cubicBezTo>
                  <a:pt x="3257550" y="608462"/>
                  <a:pt x="3256883" y="609510"/>
                  <a:pt x="3255836" y="610463"/>
                </a:cubicBezTo>
                <a:cubicBezTo>
                  <a:pt x="3258122" y="611987"/>
                  <a:pt x="3259931" y="613034"/>
                  <a:pt x="3261646" y="614177"/>
                </a:cubicBezTo>
                <a:cubicBezTo>
                  <a:pt x="3261646" y="612939"/>
                  <a:pt x="3261837" y="611701"/>
                  <a:pt x="3261646" y="610558"/>
                </a:cubicBezTo>
                <a:cubicBezTo>
                  <a:pt x="3261360" y="608748"/>
                  <a:pt x="3260217" y="607605"/>
                  <a:pt x="3258407" y="608081"/>
                </a:cubicBezTo>
                <a:close/>
                <a:moveTo>
                  <a:pt x="1056037" y="536358"/>
                </a:moveTo>
                <a:cubicBezTo>
                  <a:pt x="1055751" y="536453"/>
                  <a:pt x="1055180" y="536644"/>
                  <a:pt x="1055180" y="536644"/>
                </a:cubicBezTo>
                <a:lnTo>
                  <a:pt x="1055084" y="536644"/>
                </a:lnTo>
                <a:cubicBezTo>
                  <a:pt x="1055180" y="536834"/>
                  <a:pt x="1055275" y="537120"/>
                  <a:pt x="1055275" y="537406"/>
                </a:cubicBezTo>
                <a:cubicBezTo>
                  <a:pt x="1055561" y="537311"/>
                  <a:pt x="1056037" y="537311"/>
                  <a:pt x="1056132" y="537120"/>
                </a:cubicBezTo>
                <a:cubicBezTo>
                  <a:pt x="1056323" y="536930"/>
                  <a:pt x="1056037" y="536644"/>
                  <a:pt x="1056037" y="536358"/>
                </a:cubicBezTo>
                <a:close/>
                <a:moveTo>
                  <a:pt x="3228308" y="496067"/>
                </a:moveTo>
                <a:cubicBezTo>
                  <a:pt x="3227451" y="496258"/>
                  <a:pt x="3226403" y="496258"/>
                  <a:pt x="3226118" y="496734"/>
                </a:cubicBezTo>
                <a:cubicBezTo>
                  <a:pt x="3225546" y="497687"/>
                  <a:pt x="3224784" y="498544"/>
                  <a:pt x="3224022" y="499401"/>
                </a:cubicBezTo>
                <a:cubicBezTo>
                  <a:pt x="3224117" y="499782"/>
                  <a:pt x="3224213" y="500068"/>
                  <a:pt x="3224213" y="500449"/>
                </a:cubicBezTo>
                <a:cubicBezTo>
                  <a:pt x="3227546" y="500068"/>
                  <a:pt x="3229928" y="499592"/>
                  <a:pt x="3228308" y="496067"/>
                </a:cubicBezTo>
                <a:close/>
                <a:moveTo>
                  <a:pt x="3218783" y="485399"/>
                </a:moveTo>
                <a:lnTo>
                  <a:pt x="3218116" y="485590"/>
                </a:lnTo>
                <a:lnTo>
                  <a:pt x="3218498" y="486066"/>
                </a:lnTo>
                <a:lnTo>
                  <a:pt x="3218879" y="485495"/>
                </a:lnTo>
                <a:close/>
                <a:moveTo>
                  <a:pt x="2941130" y="482923"/>
                </a:moveTo>
                <a:cubicBezTo>
                  <a:pt x="2939987" y="483494"/>
                  <a:pt x="2938939" y="484161"/>
                  <a:pt x="2937796" y="484733"/>
                </a:cubicBezTo>
                <a:cubicBezTo>
                  <a:pt x="2938082" y="485114"/>
                  <a:pt x="2938272" y="485495"/>
                  <a:pt x="2938463" y="485876"/>
                </a:cubicBezTo>
                <a:cubicBezTo>
                  <a:pt x="2939510" y="485209"/>
                  <a:pt x="2940653" y="484637"/>
                  <a:pt x="2941701" y="483971"/>
                </a:cubicBezTo>
                <a:cubicBezTo>
                  <a:pt x="2941511" y="483590"/>
                  <a:pt x="2941130" y="482923"/>
                  <a:pt x="2941130" y="482923"/>
                </a:cubicBezTo>
                <a:close/>
                <a:moveTo>
                  <a:pt x="3173445" y="472160"/>
                </a:moveTo>
                <a:cubicBezTo>
                  <a:pt x="3170587" y="472731"/>
                  <a:pt x="3169349" y="472826"/>
                  <a:pt x="3168110" y="473207"/>
                </a:cubicBezTo>
                <a:cubicBezTo>
                  <a:pt x="3162967" y="474827"/>
                  <a:pt x="3156871" y="475303"/>
                  <a:pt x="3156585" y="482828"/>
                </a:cubicBezTo>
                <a:cubicBezTo>
                  <a:pt x="3156585" y="483494"/>
                  <a:pt x="3155061" y="483971"/>
                  <a:pt x="3154490" y="484733"/>
                </a:cubicBezTo>
                <a:cubicBezTo>
                  <a:pt x="3151632" y="488352"/>
                  <a:pt x="3151823" y="489590"/>
                  <a:pt x="3155823" y="494067"/>
                </a:cubicBezTo>
                <a:cubicBezTo>
                  <a:pt x="3158871" y="491781"/>
                  <a:pt x="3162110" y="489686"/>
                  <a:pt x="3164967" y="487209"/>
                </a:cubicBezTo>
                <a:cubicBezTo>
                  <a:pt x="3167825" y="484637"/>
                  <a:pt x="3170491" y="481780"/>
                  <a:pt x="3172778" y="478637"/>
                </a:cubicBezTo>
                <a:cubicBezTo>
                  <a:pt x="3173730" y="477398"/>
                  <a:pt x="3173158" y="475208"/>
                  <a:pt x="3173445" y="472160"/>
                </a:cubicBezTo>
                <a:close/>
                <a:moveTo>
                  <a:pt x="3176969" y="461111"/>
                </a:moveTo>
                <a:cubicBezTo>
                  <a:pt x="3176778" y="461015"/>
                  <a:pt x="3176397" y="461301"/>
                  <a:pt x="3175921" y="461492"/>
                </a:cubicBezTo>
                <a:lnTo>
                  <a:pt x="3175921" y="461587"/>
                </a:lnTo>
                <a:cubicBezTo>
                  <a:pt x="3175635" y="462349"/>
                  <a:pt x="3175064" y="463206"/>
                  <a:pt x="3175064" y="464063"/>
                </a:cubicBezTo>
                <a:cubicBezTo>
                  <a:pt x="3175064" y="464921"/>
                  <a:pt x="3175730" y="465683"/>
                  <a:pt x="3176112" y="466540"/>
                </a:cubicBezTo>
                <a:cubicBezTo>
                  <a:pt x="3176778" y="466064"/>
                  <a:pt x="3177826" y="465683"/>
                  <a:pt x="3178112" y="465016"/>
                </a:cubicBezTo>
                <a:cubicBezTo>
                  <a:pt x="3178493" y="464159"/>
                  <a:pt x="3178493" y="463111"/>
                  <a:pt x="3178302" y="462158"/>
                </a:cubicBezTo>
                <a:cubicBezTo>
                  <a:pt x="3178207" y="461777"/>
                  <a:pt x="3177445" y="461396"/>
                  <a:pt x="3176969" y="461111"/>
                </a:cubicBezTo>
                <a:close/>
                <a:moveTo>
                  <a:pt x="3092196" y="428916"/>
                </a:moveTo>
                <a:cubicBezTo>
                  <a:pt x="3092196" y="428916"/>
                  <a:pt x="3092006" y="428916"/>
                  <a:pt x="3091910" y="429011"/>
                </a:cubicBezTo>
                <a:cubicBezTo>
                  <a:pt x="3090482" y="429583"/>
                  <a:pt x="3088767" y="430535"/>
                  <a:pt x="3088005" y="431774"/>
                </a:cubicBezTo>
                <a:lnTo>
                  <a:pt x="3087009" y="433178"/>
                </a:lnTo>
                <a:lnTo>
                  <a:pt x="3082671" y="436727"/>
                </a:lnTo>
                <a:cubicBezTo>
                  <a:pt x="3083052" y="437108"/>
                  <a:pt x="3083433" y="437393"/>
                  <a:pt x="3083814" y="437679"/>
                </a:cubicBezTo>
                <a:lnTo>
                  <a:pt x="3087009" y="433178"/>
                </a:lnTo>
                <a:lnTo>
                  <a:pt x="3092101" y="429011"/>
                </a:lnTo>
                <a:close/>
                <a:moveTo>
                  <a:pt x="974789" y="428630"/>
                </a:moveTo>
                <a:cubicBezTo>
                  <a:pt x="974979" y="428916"/>
                  <a:pt x="975170" y="429202"/>
                  <a:pt x="975265" y="429392"/>
                </a:cubicBezTo>
                <a:cubicBezTo>
                  <a:pt x="975551" y="429202"/>
                  <a:pt x="976217" y="428821"/>
                  <a:pt x="976217" y="428821"/>
                </a:cubicBezTo>
                <a:cubicBezTo>
                  <a:pt x="975741" y="428726"/>
                  <a:pt x="975265" y="428630"/>
                  <a:pt x="974789" y="428630"/>
                </a:cubicBezTo>
                <a:close/>
                <a:moveTo>
                  <a:pt x="911257" y="428535"/>
                </a:moveTo>
                <a:cubicBezTo>
                  <a:pt x="910971" y="428726"/>
                  <a:pt x="910590" y="428821"/>
                  <a:pt x="910400" y="429011"/>
                </a:cubicBezTo>
                <a:cubicBezTo>
                  <a:pt x="910304" y="429107"/>
                  <a:pt x="910590" y="429488"/>
                  <a:pt x="910685" y="429773"/>
                </a:cubicBezTo>
                <a:cubicBezTo>
                  <a:pt x="910971" y="429583"/>
                  <a:pt x="911352" y="429488"/>
                  <a:pt x="911543" y="429297"/>
                </a:cubicBezTo>
                <a:cubicBezTo>
                  <a:pt x="911638" y="429202"/>
                  <a:pt x="911257" y="428535"/>
                  <a:pt x="911257" y="428535"/>
                </a:cubicBezTo>
                <a:close/>
                <a:moveTo>
                  <a:pt x="920496" y="421106"/>
                </a:moveTo>
                <a:lnTo>
                  <a:pt x="920496" y="421201"/>
                </a:lnTo>
                <a:cubicBezTo>
                  <a:pt x="920496" y="422153"/>
                  <a:pt x="920496" y="422820"/>
                  <a:pt x="920496" y="423487"/>
                </a:cubicBezTo>
                <a:cubicBezTo>
                  <a:pt x="921258" y="423392"/>
                  <a:pt x="922115" y="423487"/>
                  <a:pt x="922687" y="423106"/>
                </a:cubicBezTo>
                <a:cubicBezTo>
                  <a:pt x="923163" y="422820"/>
                  <a:pt x="923354" y="422058"/>
                  <a:pt x="923735" y="421487"/>
                </a:cubicBezTo>
                <a:cubicBezTo>
                  <a:pt x="922592" y="421296"/>
                  <a:pt x="921544" y="421201"/>
                  <a:pt x="920496" y="421106"/>
                </a:cubicBezTo>
                <a:close/>
                <a:moveTo>
                  <a:pt x="3103531" y="417296"/>
                </a:moveTo>
                <a:cubicBezTo>
                  <a:pt x="3099721" y="417296"/>
                  <a:pt x="3096578" y="419582"/>
                  <a:pt x="3094863" y="423106"/>
                </a:cubicBezTo>
                <a:cubicBezTo>
                  <a:pt x="3095720" y="424058"/>
                  <a:pt x="3096387" y="424820"/>
                  <a:pt x="3097530" y="426154"/>
                </a:cubicBezTo>
                <a:cubicBezTo>
                  <a:pt x="3100769" y="423963"/>
                  <a:pt x="3103055" y="421010"/>
                  <a:pt x="3104293" y="417296"/>
                </a:cubicBezTo>
                <a:cubicBezTo>
                  <a:pt x="3104007" y="417296"/>
                  <a:pt x="3103531" y="417296"/>
                  <a:pt x="3103531" y="417296"/>
                </a:cubicBezTo>
                <a:close/>
                <a:moveTo>
                  <a:pt x="1406176" y="408628"/>
                </a:moveTo>
                <a:cubicBezTo>
                  <a:pt x="1404747" y="409676"/>
                  <a:pt x="1403223" y="410819"/>
                  <a:pt x="1401794" y="411866"/>
                </a:cubicBezTo>
                <a:cubicBezTo>
                  <a:pt x="1401794" y="412152"/>
                  <a:pt x="1401794" y="412438"/>
                  <a:pt x="1401794" y="412724"/>
                </a:cubicBezTo>
                <a:cubicBezTo>
                  <a:pt x="1404176" y="411866"/>
                  <a:pt x="1406462" y="410819"/>
                  <a:pt x="1408843" y="409866"/>
                </a:cubicBezTo>
                <a:cubicBezTo>
                  <a:pt x="1407985" y="409390"/>
                  <a:pt x="1407033" y="409009"/>
                  <a:pt x="1406176" y="408628"/>
                </a:cubicBezTo>
                <a:close/>
                <a:moveTo>
                  <a:pt x="1419987" y="405770"/>
                </a:moveTo>
                <a:cubicBezTo>
                  <a:pt x="1415796" y="404246"/>
                  <a:pt x="1413224" y="406628"/>
                  <a:pt x="1410748" y="409104"/>
                </a:cubicBezTo>
                <a:cubicBezTo>
                  <a:pt x="1411129" y="409104"/>
                  <a:pt x="1411605" y="409104"/>
                  <a:pt x="1412081" y="409104"/>
                </a:cubicBezTo>
                <a:cubicBezTo>
                  <a:pt x="1413320" y="410819"/>
                  <a:pt x="1411605" y="411676"/>
                  <a:pt x="1410748" y="412438"/>
                </a:cubicBezTo>
                <a:cubicBezTo>
                  <a:pt x="1410367" y="412819"/>
                  <a:pt x="1409605" y="413486"/>
                  <a:pt x="1409605" y="413486"/>
                </a:cubicBezTo>
                <a:cubicBezTo>
                  <a:pt x="1409605" y="413676"/>
                  <a:pt x="1409414" y="413867"/>
                  <a:pt x="1409414" y="413962"/>
                </a:cubicBezTo>
                <a:cubicBezTo>
                  <a:pt x="1413605" y="411866"/>
                  <a:pt x="1417510" y="409199"/>
                  <a:pt x="1420368" y="405866"/>
                </a:cubicBezTo>
                <a:cubicBezTo>
                  <a:pt x="1420178" y="405770"/>
                  <a:pt x="1420082" y="405770"/>
                  <a:pt x="1419987" y="405770"/>
                </a:cubicBezTo>
                <a:close/>
                <a:moveTo>
                  <a:pt x="953643" y="405008"/>
                </a:moveTo>
                <a:cubicBezTo>
                  <a:pt x="953357" y="405104"/>
                  <a:pt x="953357" y="405580"/>
                  <a:pt x="953167" y="405866"/>
                </a:cubicBezTo>
                <a:cubicBezTo>
                  <a:pt x="953453" y="405961"/>
                  <a:pt x="953834" y="405961"/>
                  <a:pt x="954119" y="405961"/>
                </a:cubicBezTo>
                <a:cubicBezTo>
                  <a:pt x="954310" y="405675"/>
                  <a:pt x="954405" y="405389"/>
                  <a:pt x="954596" y="405104"/>
                </a:cubicBezTo>
                <a:cubicBezTo>
                  <a:pt x="954310" y="405104"/>
                  <a:pt x="953643" y="405104"/>
                  <a:pt x="953643" y="405104"/>
                </a:cubicBezTo>
                <a:close/>
                <a:moveTo>
                  <a:pt x="1463612" y="388435"/>
                </a:moveTo>
                <a:cubicBezTo>
                  <a:pt x="1461421" y="389768"/>
                  <a:pt x="1459421" y="391292"/>
                  <a:pt x="1457516" y="393007"/>
                </a:cubicBezTo>
                <a:cubicBezTo>
                  <a:pt x="1459230" y="392721"/>
                  <a:pt x="1460945" y="392340"/>
                  <a:pt x="1462659" y="391864"/>
                </a:cubicBezTo>
                <a:cubicBezTo>
                  <a:pt x="1463326" y="391673"/>
                  <a:pt x="1463612" y="390054"/>
                  <a:pt x="1464374" y="388435"/>
                </a:cubicBezTo>
                <a:cubicBezTo>
                  <a:pt x="1464088" y="388435"/>
                  <a:pt x="1463897" y="388435"/>
                  <a:pt x="1463612" y="388435"/>
                </a:cubicBezTo>
                <a:close/>
                <a:moveTo>
                  <a:pt x="1453896" y="385768"/>
                </a:moveTo>
                <a:lnTo>
                  <a:pt x="1453431" y="387071"/>
                </a:lnTo>
                <a:lnTo>
                  <a:pt x="1453325" y="387101"/>
                </a:lnTo>
                <a:lnTo>
                  <a:pt x="1453420" y="387101"/>
                </a:lnTo>
                <a:lnTo>
                  <a:pt x="1453431" y="387071"/>
                </a:lnTo>
                <a:lnTo>
                  <a:pt x="1453991" y="386911"/>
                </a:lnTo>
                <a:cubicBezTo>
                  <a:pt x="1453896" y="386530"/>
                  <a:pt x="1453896" y="386149"/>
                  <a:pt x="1453896" y="385768"/>
                </a:cubicBezTo>
                <a:close/>
                <a:moveTo>
                  <a:pt x="1447610" y="383387"/>
                </a:moveTo>
                <a:cubicBezTo>
                  <a:pt x="1447514" y="383672"/>
                  <a:pt x="1447229" y="384244"/>
                  <a:pt x="1447229" y="384244"/>
                </a:cubicBezTo>
                <a:cubicBezTo>
                  <a:pt x="1447514" y="384339"/>
                  <a:pt x="1447800" y="384434"/>
                  <a:pt x="1448086" y="384434"/>
                </a:cubicBezTo>
                <a:cubicBezTo>
                  <a:pt x="1448372" y="384339"/>
                  <a:pt x="1448562" y="383958"/>
                  <a:pt x="1448848" y="383768"/>
                </a:cubicBezTo>
                <a:cubicBezTo>
                  <a:pt x="1448467" y="383672"/>
                  <a:pt x="1447991" y="383482"/>
                  <a:pt x="1447610" y="383387"/>
                </a:cubicBezTo>
                <a:close/>
                <a:moveTo>
                  <a:pt x="994029" y="381767"/>
                </a:moveTo>
                <a:cubicBezTo>
                  <a:pt x="993362" y="382053"/>
                  <a:pt x="992791" y="382434"/>
                  <a:pt x="992124" y="382815"/>
                </a:cubicBezTo>
                <a:cubicBezTo>
                  <a:pt x="992505" y="383101"/>
                  <a:pt x="993172" y="383768"/>
                  <a:pt x="993267" y="383768"/>
                </a:cubicBezTo>
                <a:cubicBezTo>
                  <a:pt x="993839" y="383387"/>
                  <a:pt x="994315" y="382815"/>
                  <a:pt x="994791" y="382339"/>
                </a:cubicBezTo>
                <a:cubicBezTo>
                  <a:pt x="994505" y="382148"/>
                  <a:pt x="994029" y="381767"/>
                  <a:pt x="994029" y="381767"/>
                </a:cubicBezTo>
                <a:close/>
                <a:moveTo>
                  <a:pt x="1361313" y="380529"/>
                </a:moveTo>
                <a:cubicBezTo>
                  <a:pt x="1356360" y="383291"/>
                  <a:pt x="1351502" y="386149"/>
                  <a:pt x="1346645" y="388911"/>
                </a:cubicBezTo>
                <a:cubicBezTo>
                  <a:pt x="1346930" y="389578"/>
                  <a:pt x="1347311" y="390245"/>
                  <a:pt x="1347597" y="390911"/>
                </a:cubicBezTo>
                <a:cubicBezTo>
                  <a:pt x="1352360" y="387768"/>
                  <a:pt x="1357122" y="384625"/>
                  <a:pt x="1361885" y="381482"/>
                </a:cubicBezTo>
                <a:cubicBezTo>
                  <a:pt x="1361694" y="381196"/>
                  <a:pt x="1361504" y="380815"/>
                  <a:pt x="1361313" y="380529"/>
                </a:cubicBezTo>
                <a:close/>
                <a:moveTo>
                  <a:pt x="2901601" y="375767"/>
                </a:moveTo>
                <a:cubicBezTo>
                  <a:pt x="2899601" y="377576"/>
                  <a:pt x="2897791" y="379196"/>
                  <a:pt x="2895886" y="380815"/>
                </a:cubicBezTo>
                <a:cubicBezTo>
                  <a:pt x="2895029" y="381482"/>
                  <a:pt x="2893790" y="382720"/>
                  <a:pt x="2893028" y="382529"/>
                </a:cubicBezTo>
                <a:cubicBezTo>
                  <a:pt x="2889980" y="381863"/>
                  <a:pt x="2887885" y="383577"/>
                  <a:pt x="2885694" y="385101"/>
                </a:cubicBezTo>
                <a:cubicBezTo>
                  <a:pt x="2878265" y="390340"/>
                  <a:pt x="2870835" y="395674"/>
                  <a:pt x="2863501" y="401008"/>
                </a:cubicBezTo>
                <a:lnTo>
                  <a:pt x="2860117" y="404392"/>
                </a:lnTo>
                <a:lnTo>
                  <a:pt x="2860072" y="404342"/>
                </a:lnTo>
                <a:lnTo>
                  <a:pt x="2860072" y="404437"/>
                </a:lnTo>
                <a:lnTo>
                  <a:pt x="2860117" y="404392"/>
                </a:lnTo>
                <a:lnTo>
                  <a:pt x="2860929" y="405294"/>
                </a:lnTo>
                <a:cubicBezTo>
                  <a:pt x="2863501" y="403961"/>
                  <a:pt x="2865977" y="402627"/>
                  <a:pt x="2868645" y="401294"/>
                </a:cubicBezTo>
                <a:cubicBezTo>
                  <a:pt x="2869311" y="402532"/>
                  <a:pt x="2869787" y="403389"/>
                  <a:pt x="2870454" y="404532"/>
                </a:cubicBezTo>
                <a:cubicBezTo>
                  <a:pt x="2872550" y="403294"/>
                  <a:pt x="2874740" y="402532"/>
                  <a:pt x="2874264" y="399389"/>
                </a:cubicBezTo>
                <a:cubicBezTo>
                  <a:pt x="2874169" y="398531"/>
                  <a:pt x="2874836" y="397007"/>
                  <a:pt x="2875598" y="396531"/>
                </a:cubicBezTo>
                <a:cubicBezTo>
                  <a:pt x="2880360" y="393674"/>
                  <a:pt x="2885218" y="391102"/>
                  <a:pt x="2889980" y="388340"/>
                </a:cubicBezTo>
                <a:cubicBezTo>
                  <a:pt x="2893981" y="386054"/>
                  <a:pt x="2897981" y="383768"/>
                  <a:pt x="2901982" y="381386"/>
                </a:cubicBezTo>
                <a:cubicBezTo>
                  <a:pt x="2904173" y="380053"/>
                  <a:pt x="2904839" y="378338"/>
                  <a:pt x="2901601" y="375767"/>
                </a:cubicBezTo>
                <a:close/>
                <a:moveTo>
                  <a:pt x="2896933" y="372147"/>
                </a:moveTo>
                <a:cubicBezTo>
                  <a:pt x="2896076" y="372814"/>
                  <a:pt x="2895219" y="373481"/>
                  <a:pt x="2894362" y="374052"/>
                </a:cubicBezTo>
                <a:cubicBezTo>
                  <a:pt x="2894457" y="374243"/>
                  <a:pt x="2894648" y="374433"/>
                  <a:pt x="2894743" y="374624"/>
                </a:cubicBezTo>
                <a:cubicBezTo>
                  <a:pt x="2895600" y="374052"/>
                  <a:pt x="2896457" y="373385"/>
                  <a:pt x="2897315" y="372719"/>
                </a:cubicBezTo>
                <a:cubicBezTo>
                  <a:pt x="2897124" y="372528"/>
                  <a:pt x="2896933" y="372242"/>
                  <a:pt x="2896933" y="372242"/>
                </a:cubicBezTo>
                <a:close/>
                <a:moveTo>
                  <a:pt x="3106103" y="372052"/>
                </a:moveTo>
                <a:cubicBezTo>
                  <a:pt x="3105531" y="372433"/>
                  <a:pt x="3104960" y="373004"/>
                  <a:pt x="3104293" y="373576"/>
                </a:cubicBezTo>
                <a:lnTo>
                  <a:pt x="3104198" y="373576"/>
                </a:lnTo>
                <a:cubicBezTo>
                  <a:pt x="3104102" y="373671"/>
                  <a:pt x="3104102" y="373766"/>
                  <a:pt x="3104102" y="373766"/>
                </a:cubicBezTo>
                <a:cubicBezTo>
                  <a:pt x="3104960" y="374052"/>
                  <a:pt x="3105531" y="374528"/>
                  <a:pt x="3105912" y="374433"/>
                </a:cubicBezTo>
                <a:cubicBezTo>
                  <a:pt x="3106388" y="374338"/>
                  <a:pt x="3107055" y="373671"/>
                  <a:pt x="3107055" y="373195"/>
                </a:cubicBezTo>
                <a:cubicBezTo>
                  <a:pt x="3107150" y="372909"/>
                  <a:pt x="3106103" y="372052"/>
                  <a:pt x="3106103" y="372052"/>
                </a:cubicBezTo>
                <a:close/>
                <a:moveTo>
                  <a:pt x="3142869" y="369671"/>
                </a:moveTo>
                <a:cubicBezTo>
                  <a:pt x="3140393" y="371480"/>
                  <a:pt x="3137916" y="373290"/>
                  <a:pt x="3135630" y="375481"/>
                </a:cubicBezTo>
                <a:cubicBezTo>
                  <a:pt x="3136106" y="375290"/>
                  <a:pt x="3136583" y="375195"/>
                  <a:pt x="3137059" y="375005"/>
                </a:cubicBezTo>
                <a:cubicBezTo>
                  <a:pt x="3138488" y="374147"/>
                  <a:pt x="3139821" y="373385"/>
                  <a:pt x="3141155" y="372528"/>
                </a:cubicBezTo>
                <a:cubicBezTo>
                  <a:pt x="3142012" y="371671"/>
                  <a:pt x="3142583" y="370718"/>
                  <a:pt x="3142964" y="369671"/>
                </a:cubicBezTo>
                <a:close/>
                <a:moveTo>
                  <a:pt x="1386554" y="369480"/>
                </a:moveTo>
                <a:cubicBezTo>
                  <a:pt x="1386269" y="369861"/>
                  <a:pt x="1385602" y="370718"/>
                  <a:pt x="1385602" y="370718"/>
                </a:cubicBezTo>
                <a:cubicBezTo>
                  <a:pt x="1385888" y="370814"/>
                  <a:pt x="1386364" y="371004"/>
                  <a:pt x="1386364" y="371004"/>
                </a:cubicBezTo>
                <a:cubicBezTo>
                  <a:pt x="1386745" y="370623"/>
                  <a:pt x="1387031" y="370147"/>
                  <a:pt x="1387316" y="369766"/>
                </a:cubicBezTo>
                <a:cubicBezTo>
                  <a:pt x="1387031" y="369671"/>
                  <a:pt x="1386840" y="369480"/>
                  <a:pt x="1386554" y="369480"/>
                </a:cubicBezTo>
                <a:close/>
                <a:moveTo>
                  <a:pt x="1381125" y="366908"/>
                </a:moveTo>
                <a:cubicBezTo>
                  <a:pt x="1381887" y="366908"/>
                  <a:pt x="1382363" y="366908"/>
                  <a:pt x="1382935" y="366908"/>
                </a:cubicBezTo>
                <a:lnTo>
                  <a:pt x="1382935" y="366988"/>
                </a:lnTo>
                <a:lnTo>
                  <a:pt x="1382840" y="367099"/>
                </a:lnTo>
                <a:cubicBezTo>
                  <a:pt x="1382363" y="367099"/>
                  <a:pt x="1381792" y="366908"/>
                  <a:pt x="1381125" y="366908"/>
                </a:cubicBezTo>
                <a:close/>
                <a:moveTo>
                  <a:pt x="1383983" y="365765"/>
                </a:moveTo>
                <a:cubicBezTo>
                  <a:pt x="1383030" y="366051"/>
                  <a:pt x="1382078" y="366432"/>
                  <a:pt x="1381125" y="366908"/>
                </a:cubicBezTo>
                <a:cubicBezTo>
                  <a:pt x="1378458" y="368242"/>
                  <a:pt x="1376077" y="370337"/>
                  <a:pt x="1373981" y="373385"/>
                </a:cubicBezTo>
                <a:cubicBezTo>
                  <a:pt x="1375886" y="374052"/>
                  <a:pt x="1377696" y="375195"/>
                  <a:pt x="1379030" y="375195"/>
                </a:cubicBezTo>
                <a:cubicBezTo>
                  <a:pt x="1380077" y="373576"/>
                  <a:pt x="1380839" y="371861"/>
                  <a:pt x="1381316" y="369861"/>
                </a:cubicBezTo>
                <a:cubicBezTo>
                  <a:pt x="1381506" y="368909"/>
                  <a:pt x="1382268" y="368051"/>
                  <a:pt x="1382840" y="367194"/>
                </a:cubicBezTo>
                <a:lnTo>
                  <a:pt x="1382840" y="367099"/>
                </a:lnTo>
                <a:lnTo>
                  <a:pt x="1382935" y="367194"/>
                </a:lnTo>
                <a:lnTo>
                  <a:pt x="1382935" y="366988"/>
                </a:lnTo>
                <a:close/>
                <a:moveTo>
                  <a:pt x="3141440" y="363098"/>
                </a:moveTo>
                <a:cubicBezTo>
                  <a:pt x="3140774" y="363670"/>
                  <a:pt x="3140202" y="364337"/>
                  <a:pt x="3139726" y="365099"/>
                </a:cubicBezTo>
                <a:cubicBezTo>
                  <a:pt x="3140774" y="364622"/>
                  <a:pt x="3141726" y="364051"/>
                  <a:pt x="3142679" y="363575"/>
                </a:cubicBezTo>
                <a:cubicBezTo>
                  <a:pt x="3142298" y="363384"/>
                  <a:pt x="3141916" y="363194"/>
                  <a:pt x="3141440" y="363098"/>
                </a:cubicBezTo>
                <a:close/>
                <a:moveTo>
                  <a:pt x="3130772" y="348335"/>
                </a:moveTo>
                <a:lnTo>
                  <a:pt x="3130814" y="348398"/>
                </a:lnTo>
                <a:lnTo>
                  <a:pt x="3130296" y="349001"/>
                </a:lnTo>
                <a:cubicBezTo>
                  <a:pt x="3130296" y="349097"/>
                  <a:pt x="3130296" y="349097"/>
                  <a:pt x="3130296" y="349097"/>
                </a:cubicBezTo>
                <a:cubicBezTo>
                  <a:pt x="3130582" y="348906"/>
                  <a:pt x="3130868" y="348811"/>
                  <a:pt x="3130963" y="348620"/>
                </a:cubicBezTo>
                <a:lnTo>
                  <a:pt x="3130814" y="348398"/>
                </a:lnTo>
                <a:lnTo>
                  <a:pt x="3130868" y="348335"/>
                </a:lnTo>
                <a:close/>
                <a:moveTo>
                  <a:pt x="1431227" y="347763"/>
                </a:moveTo>
                <a:cubicBezTo>
                  <a:pt x="1430274" y="348811"/>
                  <a:pt x="1429417" y="349954"/>
                  <a:pt x="1428560" y="351097"/>
                </a:cubicBezTo>
                <a:lnTo>
                  <a:pt x="1428560" y="351141"/>
                </a:lnTo>
                <a:lnTo>
                  <a:pt x="1428369" y="351383"/>
                </a:lnTo>
                <a:cubicBezTo>
                  <a:pt x="1428369" y="351383"/>
                  <a:pt x="1428464" y="351192"/>
                  <a:pt x="1428560" y="351192"/>
                </a:cubicBezTo>
                <a:lnTo>
                  <a:pt x="1428560" y="351141"/>
                </a:lnTo>
                <a:close/>
                <a:moveTo>
                  <a:pt x="1528201" y="345766"/>
                </a:moveTo>
                <a:lnTo>
                  <a:pt x="1528001" y="346525"/>
                </a:lnTo>
                <a:lnTo>
                  <a:pt x="1527905" y="346525"/>
                </a:lnTo>
                <a:lnTo>
                  <a:pt x="1527738" y="346228"/>
                </a:lnTo>
                <a:lnTo>
                  <a:pt x="1527810" y="345953"/>
                </a:lnTo>
                <a:close/>
                <a:moveTo>
                  <a:pt x="3164681" y="342715"/>
                </a:moveTo>
                <a:lnTo>
                  <a:pt x="3164758" y="342741"/>
                </a:lnTo>
                <a:lnTo>
                  <a:pt x="3163253" y="344715"/>
                </a:lnTo>
                <a:cubicBezTo>
                  <a:pt x="3164015" y="345001"/>
                  <a:pt x="3164872" y="345477"/>
                  <a:pt x="3164967" y="345382"/>
                </a:cubicBezTo>
                <a:cubicBezTo>
                  <a:pt x="3165443" y="344715"/>
                  <a:pt x="3165729" y="343953"/>
                  <a:pt x="3166110" y="343191"/>
                </a:cubicBezTo>
                <a:lnTo>
                  <a:pt x="3164758" y="342741"/>
                </a:lnTo>
                <a:lnTo>
                  <a:pt x="3164777" y="342715"/>
                </a:lnTo>
                <a:close/>
                <a:moveTo>
                  <a:pt x="1385792" y="341953"/>
                </a:moveTo>
                <a:cubicBezTo>
                  <a:pt x="1381601" y="341953"/>
                  <a:pt x="1377315" y="342620"/>
                  <a:pt x="1372838" y="345477"/>
                </a:cubicBezTo>
                <a:cubicBezTo>
                  <a:pt x="1374362" y="346334"/>
                  <a:pt x="1375315" y="347001"/>
                  <a:pt x="1376363" y="347573"/>
                </a:cubicBezTo>
                <a:cubicBezTo>
                  <a:pt x="1376172" y="347858"/>
                  <a:pt x="1376077" y="348335"/>
                  <a:pt x="1375791" y="348430"/>
                </a:cubicBezTo>
                <a:cubicBezTo>
                  <a:pt x="1358646" y="355574"/>
                  <a:pt x="1341501" y="362813"/>
                  <a:pt x="1324261" y="369671"/>
                </a:cubicBezTo>
                <a:cubicBezTo>
                  <a:pt x="1323689" y="369956"/>
                  <a:pt x="1323023" y="370147"/>
                  <a:pt x="1322451" y="370433"/>
                </a:cubicBezTo>
                <a:cubicBezTo>
                  <a:pt x="1321784" y="372433"/>
                  <a:pt x="1320546" y="374528"/>
                  <a:pt x="1319403" y="376338"/>
                </a:cubicBezTo>
                <a:lnTo>
                  <a:pt x="1319594" y="376148"/>
                </a:lnTo>
                <a:cubicBezTo>
                  <a:pt x="1317498" y="379386"/>
                  <a:pt x="1315688" y="382625"/>
                  <a:pt x="1314641" y="386149"/>
                </a:cubicBezTo>
                <a:cubicBezTo>
                  <a:pt x="1316546" y="385101"/>
                  <a:pt x="1318546" y="383958"/>
                  <a:pt x="1320546" y="382910"/>
                </a:cubicBezTo>
                <a:cubicBezTo>
                  <a:pt x="1322260" y="381958"/>
                  <a:pt x="1323975" y="381101"/>
                  <a:pt x="1325690" y="380148"/>
                </a:cubicBezTo>
                <a:cubicBezTo>
                  <a:pt x="1326356" y="379767"/>
                  <a:pt x="1327023" y="379386"/>
                  <a:pt x="1327690" y="379100"/>
                </a:cubicBezTo>
                <a:cubicBezTo>
                  <a:pt x="1329690" y="378053"/>
                  <a:pt x="1331785" y="377100"/>
                  <a:pt x="1333786" y="376052"/>
                </a:cubicBezTo>
                <a:cubicBezTo>
                  <a:pt x="1334357" y="375767"/>
                  <a:pt x="1335119" y="375481"/>
                  <a:pt x="1335786" y="375290"/>
                </a:cubicBezTo>
                <a:cubicBezTo>
                  <a:pt x="1337501" y="374338"/>
                  <a:pt x="1339310" y="373481"/>
                  <a:pt x="1341120" y="372814"/>
                </a:cubicBezTo>
                <a:cubicBezTo>
                  <a:pt x="1354074" y="362432"/>
                  <a:pt x="1370552" y="359479"/>
                  <a:pt x="1384649" y="351573"/>
                </a:cubicBezTo>
                <a:cubicBezTo>
                  <a:pt x="1385697" y="350906"/>
                  <a:pt x="1386745" y="350430"/>
                  <a:pt x="1387793" y="349859"/>
                </a:cubicBezTo>
                <a:lnTo>
                  <a:pt x="1387793" y="349954"/>
                </a:lnTo>
                <a:cubicBezTo>
                  <a:pt x="1390650" y="348525"/>
                  <a:pt x="1393508" y="347096"/>
                  <a:pt x="1396079" y="345191"/>
                </a:cubicBezTo>
                <a:cubicBezTo>
                  <a:pt x="1394555" y="345668"/>
                  <a:pt x="1393127" y="346049"/>
                  <a:pt x="1391507" y="346144"/>
                </a:cubicBezTo>
                <a:cubicBezTo>
                  <a:pt x="1390460" y="346144"/>
                  <a:pt x="1389221" y="347668"/>
                  <a:pt x="1388078" y="348620"/>
                </a:cubicBezTo>
                <a:cubicBezTo>
                  <a:pt x="1387983" y="348906"/>
                  <a:pt x="1387793" y="349192"/>
                  <a:pt x="1387793" y="349382"/>
                </a:cubicBezTo>
                <a:cubicBezTo>
                  <a:pt x="1387793" y="349192"/>
                  <a:pt x="1387793" y="349001"/>
                  <a:pt x="1387793" y="348811"/>
                </a:cubicBezTo>
                <a:cubicBezTo>
                  <a:pt x="1387793" y="348811"/>
                  <a:pt x="1387983" y="348620"/>
                  <a:pt x="1387983" y="348620"/>
                </a:cubicBezTo>
                <a:cubicBezTo>
                  <a:pt x="1387316" y="346525"/>
                  <a:pt x="1386554" y="344334"/>
                  <a:pt x="1385792" y="341953"/>
                </a:cubicBezTo>
                <a:close/>
                <a:moveTo>
                  <a:pt x="3128677" y="339095"/>
                </a:moveTo>
                <a:cubicBezTo>
                  <a:pt x="3127439" y="340238"/>
                  <a:pt x="3126105" y="341286"/>
                  <a:pt x="3124772" y="342429"/>
                </a:cubicBezTo>
                <a:cubicBezTo>
                  <a:pt x="3124962" y="342620"/>
                  <a:pt x="3125248" y="342905"/>
                  <a:pt x="3125438" y="343191"/>
                </a:cubicBezTo>
                <a:cubicBezTo>
                  <a:pt x="3126677" y="342048"/>
                  <a:pt x="3128010" y="340905"/>
                  <a:pt x="3129248" y="339762"/>
                </a:cubicBezTo>
                <a:cubicBezTo>
                  <a:pt x="3129058" y="339476"/>
                  <a:pt x="3128677" y="339095"/>
                  <a:pt x="3128677" y="339095"/>
                </a:cubicBezTo>
                <a:close/>
                <a:moveTo>
                  <a:pt x="1527143" y="337476"/>
                </a:moveTo>
                <a:cubicBezTo>
                  <a:pt x="1525905" y="337952"/>
                  <a:pt x="1524572" y="338333"/>
                  <a:pt x="1523333" y="338810"/>
                </a:cubicBezTo>
                <a:cubicBezTo>
                  <a:pt x="1523714" y="339381"/>
                  <a:pt x="1524000" y="340048"/>
                  <a:pt x="1524381" y="340619"/>
                </a:cubicBezTo>
                <a:cubicBezTo>
                  <a:pt x="1525715" y="340334"/>
                  <a:pt x="1527143" y="340143"/>
                  <a:pt x="1528477" y="340048"/>
                </a:cubicBezTo>
                <a:cubicBezTo>
                  <a:pt x="1528286" y="339095"/>
                  <a:pt x="1527810" y="338238"/>
                  <a:pt x="1527239" y="337476"/>
                </a:cubicBezTo>
                <a:close/>
                <a:moveTo>
                  <a:pt x="1458087" y="337381"/>
                </a:moveTo>
                <a:cubicBezTo>
                  <a:pt x="1453610" y="338810"/>
                  <a:pt x="1449038" y="340143"/>
                  <a:pt x="1444276" y="340810"/>
                </a:cubicBezTo>
                <a:cubicBezTo>
                  <a:pt x="1443609" y="340905"/>
                  <a:pt x="1443228" y="343001"/>
                  <a:pt x="1441799" y="346049"/>
                </a:cubicBezTo>
                <a:cubicBezTo>
                  <a:pt x="1446371" y="344429"/>
                  <a:pt x="1450562" y="342905"/>
                  <a:pt x="1454563" y="341381"/>
                </a:cubicBezTo>
                <a:cubicBezTo>
                  <a:pt x="1455706" y="340048"/>
                  <a:pt x="1456944" y="338714"/>
                  <a:pt x="1458087" y="337381"/>
                </a:cubicBezTo>
                <a:close/>
                <a:moveTo>
                  <a:pt x="1337691" y="335571"/>
                </a:moveTo>
                <a:cubicBezTo>
                  <a:pt x="1333881" y="335095"/>
                  <a:pt x="1330547" y="335285"/>
                  <a:pt x="1327595" y="336238"/>
                </a:cubicBezTo>
                <a:cubicBezTo>
                  <a:pt x="1328071" y="337000"/>
                  <a:pt x="1328547" y="337857"/>
                  <a:pt x="1329023" y="338619"/>
                </a:cubicBezTo>
                <a:cubicBezTo>
                  <a:pt x="1331881" y="337857"/>
                  <a:pt x="1334929" y="337381"/>
                  <a:pt x="1337786" y="336714"/>
                </a:cubicBezTo>
                <a:cubicBezTo>
                  <a:pt x="1337691" y="336333"/>
                  <a:pt x="1337691" y="335952"/>
                  <a:pt x="1337691" y="335571"/>
                </a:cubicBezTo>
                <a:close/>
                <a:moveTo>
                  <a:pt x="1333024" y="323379"/>
                </a:moveTo>
                <a:cubicBezTo>
                  <a:pt x="1331500" y="324522"/>
                  <a:pt x="1329976" y="325570"/>
                  <a:pt x="1328452" y="326713"/>
                </a:cubicBezTo>
                <a:lnTo>
                  <a:pt x="1328452" y="326522"/>
                </a:lnTo>
                <a:cubicBezTo>
                  <a:pt x="1326737" y="327856"/>
                  <a:pt x="1325404" y="329475"/>
                  <a:pt x="1324261" y="330523"/>
                </a:cubicBezTo>
                <a:cubicBezTo>
                  <a:pt x="1324642" y="331094"/>
                  <a:pt x="1325023" y="331666"/>
                  <a:pt x="1325309" y="332237"/>
                </a:cubicBezTo>
                <a:cubicBezTo>
                  <a:pt x="1325404" y="332237"/>
                  <a:pt x="1325499" y="332237"/>
                  <a:pt x="1325499" y="332237"/>
                </a:cubicBezTo>
                <a:cubicBezTo>
                  <a:pt x="1325785" y="331666"/>
                  <a:pt x="1325975" y="331094"/>
                  <a:pt x="1326261" y="330523"/>
                </a:cubicBezTo>
                <a:cubicBezTo>
                  <a:pt x="1326356" y="330237"/>
                  <a:pt x="1326928" y="329951"/>
                  <a:pt x="1327309" y="329856"/>
                </a:cubicBezTo>
                <a:cubicBezTo>
                  <a:pt x="1331309" y="328808"/>
                  <a:pt x="1332833" y="326332"/>
                  <a:pt x="1333024" y="323379"/>
                </a:cubicBezTo>
                <a:close/>
                <a:moveTo>
                  <a:pt x="1480376" y="314045"/>
                </a:moveTo>
                <a:cubicBezTo>
                  <a:pt x="1480280" y="314045"/>
                  <a:pt x="1480280" y="314235"/>
                  <a:pt x="1480280" y="314235"/>
                </a:cubicBezTo>
                <a:cubicBezTo>
                  <a:pt x="1480280" y="314235"/>
                  <a:pt x="1480471" y="314235"/>
                  <a:pt x="1480471" y="314235"/>
                </a:cubicBezTo>
                <a:cubicBezTo>
                  <a:pt x="1480376" y="314140"/>
                  <a:pt x="1480376" y="314045"/>
                  <a:pt x="1480376" y="314045"/>
                </a:cubicBezTo>
                <a:close/>
                <a:moveTo>
                  <a:pt x="2215134" y="312521"/>
                </a:moveTo>
                <a:lnTo>
                  <a:pt x="2215160" y="312548"/>
                </a:lnTo>
                <a:lnTo>
                  <a:pt x="2207800" y="315378"/>
                </a:lnTo>
                <a:cubicBezTo>
                  <a:pt x="2207895" y="315759"/>
                  <a:pt x="2207990" y="315950"/>
                  <a:pt x="2207990" y="316235"/>
                </a:cubicBezTo>
                <a:cubicBezTo>
                  <a:pt x="2213039" y="316235"/>
                  <a:pt x="2217706" y="317759"/>
                  <a:pt x="2221706" y="320331"/>
                </a:cubicBezTo>
                <a:cubicBezTo>
                  <a:pt x="2223802" y="319379"/>
                  <a:pt x="2225802" y="318236"/>
                  <a:pt x="2227612" y="316521"/>
                </a:cubicBezTo>
                <a:cubicBezTo>
                  <a:pt x="2224754" y="316616"/>
                  <a:pt x="2221897" y="316616"/>
                  <a:pt x="2219135" y="316616"/>
                </a:cubicBezTo>
                <a:lnTo>
                  <a:pt x="2215160" y="312548"/>
                </a:lnTo>
                <a:lnTo>
                  <a:pt x="2215229" y="312521"/>
                </a:lnTo>
                <a:close/>
                <a:moveTo>
                  <a:pt x="1143381" y="311568"/>
                </a:moveTo>
                <a:cubicBezTo>
                  <a:pt x="1143381" y="311854"/>
                  <a:pt x="1143381" y="312235"/>
                  <a:pt x="1143381" y="312521"/>
                </a:cubicBezTo>
                <a:cubicBezTo>
                  <a:pt x="1143762" y="312521"/>
                  <a:pt x="1144048" y="312521"/>
                  <a:pt x="1144429" y="312521"/>
                </a:cubicBezTo>
                <a:cubicBezTo>
                  <a:pt x="1144334" y="312140"/>
                  <a:pt x="1144334" y="311568"/>
                  <a:pt x="1144334" y="311568"/>
                </a:cubicBezTo>
                <a:cubicBezTo>
                  <a:pt x="1144143" y="311378"/>
                  <a:pt x="1143762" y="311568"/>
                  <a:pt x="1143381" y="311568"/>
                </a:cubicBezTo>
                <a:close/>
                <a:moveTo>
                  <a:pt x="2237518" y="309568"/>
                </a:moveTo>
                <a:cubicBezTo>
                  <a:pt x="2235899" y="310806"/>
                  <a:pt x="2234946" y="311663"/>
                  <a:pt x="2233898" y="312425"/>
                </a:cubicBezTo>
                <a:cubicBezTo>
                  <a:pt x="2234089" y="312711"/>
                  <a:pt x="2234184" y="313092"/>
                  <a:pt x="2234279" y="313378"/>
                </a:cubicBezTo>
                <a:cubicBezTo>
                  <a:pt x="2235327" y="312806"/>
                  <a:pt x="2236375" y="312425"/>
                  <a:pt x="2237327" y="311759"/>
                </a:cubicBezTo>
                <a:cubicBezTo>
                  <a:pt x="2237518" y="311568"/>
                  <a:pt x="2237423" y="310901"/>
                  <a:pt x="2237518" y="309568"/>
                </a:cubicBezTo>
                <a:close/>
                <a:moveTo>
                  <a:pt x="2223611" y="308901"/>
                </a:moveTo>
                <a:cubicBezTo>
                  <a:pt x="2223230" y="308806"/>
                  <a:pt x="2222468" y="310235"/>
                  <a:pt x="2222468" y="310330"/>
                </a:cubicBezTo>
                <a:cubicBezTo>
                  <a:pt x="2223040" y="311187"/>
                  <a:pt x="2223707" y="311949"/>
                  <a:pt x="2224659" y="313092"/>
                </a:cubicBezTo>
                <a:cubicBezTo>
                  <a:pt x="2225326" y="311854"/>
                  <a:pt x="2225707" y="311092"/>
                  <a:pt x="2226088" y="310330"/>
                </a:cubicBezTo>
                <a:cubicBezTo>
                  <a:pt x="2225231" y="309854"/>
                  <a:pt x="2224469" y="309092"/>
                  <a:pt x="2223611" y="308901"/>
                </a:cubicBezTo>
                <a:close/>
                <a:moveTo>
                  <a:pt x="3067336" y="304710"/>
                </a:moveTo>
                <a:lnTo>
                  <a:pt x="3067336" y="304805"/>
                </a:lnTo>
                <a:cubicBezTo>
                  <a:pt x="3066383" y="305567"/>
                  <a:pt x="3065526" y="306329"/>
                  <a:pt x="3064574" y="307187"/>
                </a:cubicBezTo>
                <a:cubicBezTo>
                  <a:pt x="3064764" y="307377"/>
                  <a:pt x="3064859" y="307663"/>
                  <a:pt x="3065050" y="307853"/>
                </a:cubicBezTo>
                <a:cubicBezTo>
                  <a:pt x="3066193" y="307282"/>
                  <a:pt x="3067241" y="306710"/>
                  <a:pt x="3068288" y="306139"/>
                </a:cubicBezTo>
                <a:cubicBezTo>
                  <a:pt x="3068003" y="305663"/>
                  <a:pt x="3067336" y="304710"/>
                  <a:pt x="3067336" y="304710"/>
                </a:cubicBezTo>
                <a:close/>
                <a:moveTo>
                  <a:pt x="1463897" y="297662"/>
                </a:moveTo>
                <a:cubicBezTo>
                  <a:pt x="1459897" y="297185"/>
                  <a:pt x="1456658" y="298709"/>
                  <a:pt x="1453610" y="300519"/>
                </a:cubicBezTo>
                <a:cubicBezTo>
                  <a:pt x="1454087" y="300519"/>
                  <a:pt x="1454468" y="300519"/>
                  <a:pt x="1454944" y="300519"/>
                </a:cubicBezTo>
                <a:cubicBezTo>
                  <a:pt x="1456944" y="300710"/>
                  <a:pt x="1459230" y="299852"/>
                  <a:pt x="1461421" y="299281"/>
                </a:cubicBezTo>
                <a:cubicBezTo>
                  <a:pt x="1462373" y="299090"/>
                  <a:pt x="1463231" y="298519"/>
                  <a:pt x="1463993" y="297947"/>
                </a:cubicBezTo>
                <a:cubicBezTo>
                  <a:pt x="1463993" y="297852"/>
                  <a:pt x="1463993" y="297662"/>
                  <a:pt x="1463993" y="297662"/>
                </a:cubicBezTo>
                <a:close/>
                <a:moveTo>
                  <a:pt x="1379410" y="294804"/>
                </a:moveTo>
                <a:cubicBezTo>
                  <a:pt x="1377220" y="296042"/>
                  <a:pt x="1375124" y="297662"/>
                  <a:pt x="1373029" y="299281"/>
                </a:cubicBezTo>
                <a:cubicBezTo>
                  <a:pt x="1368838" y="302519"/>
                  <a:pt x="1364456" y="306044"/>
                  <a:pt x="1359694" y="308044"/>
                </a:cubicBezTo>
                <a:lnTo>
                  <a:pt x="1359789" y="308044"/>
                </a:lnTo>
                <a:cubicBezTo>
                  <a:pt x="1351407" y="311568"/>
                  <a:pt x="1343692" y="316045"/>
                  <a:pt x="1336358" y="321093"/>
                </a:cubicBezTo>
                <a:cubicBezTo>
                  <a:pt x="1337501" y="322141"/>
                  <a:pt x="1338358" y="323570"/>
                  <a:pt x="1338739" y="325570"/>
                </a:cubicBezTo>
                <a:cubicBezTo>
                  <a:pt x="1350455" y="319760"/>
                  <a:pt x="1362456" y="314140"/>
                  <a:pt x="1374553" y="308996"/>
                </a:cubicBezTo>
                <a:cubicBezTo>
                  <a:pt x="1375220" y="308711"/>
                  <a:pt x="1375791" y="308520"/>
                  <a:pt x="1376458" y="308234"/>
                </a:cubicBezTo>
                <a:cubicBezTo>
                  <a:pt x="1378363" y="304043"/>
                  <a:pt x="1378839" y="301186"/>
                  <a:pt x="1379410" y="294804"/>
                </a:cubicBezTo>
                <a:close/>
                <a:moveTo>
                  <a:pt x="2217992" y="292709"/>
                </a:moveTo>
                <a:cubicBezTo>
                  <a:pt x="2217134" y="293280"/>
                  <a:pt x="2216372" y="293756"/>
                  <a:pt x="2215515" y="294328"/>
                </a:cubicBezTo>
                <a:cubicBezTo>
                  <a:pt x="2215896" y="294995"/>
                  <a:pt x="2216182" y="295661"/>
                  <a:pt x="2216563" y="296328"/>
                </a:cubicBezTo>
                <a:cubicBezTo>
                  <a:pt x="2217325" y="295566"/>
                  <a:pt x="2217992" y="294804"/>
                  <a:pt x="2218754" y="294042"/>
                </a:cubicBezTo>
                <a:cubicBezTo>
                  <a:pt x="2218468" y="293661"/>
                  <a:pt x="2217992" y="292804"/>
                  <a:pt x="2217992" y="292804"/>
                </a:cubicBezTo>
                <a:close/>
                <a:moveTo>
                  <a:pt x="1211294" y="292423"/>
                </a:moveTo>
                <a:cubicBezTo>
                  <a:pt x="1209389" y="292804"/>
                  <a:pt x="1207484" y="293280"/>
                  <a:pt x="1205675" y="293947"/>
                </a:cubicBezTo>
                <a:lnTo>
                  <a:pt x="1205675" y="294042"/>
                </a:lnTo>
                <a:cubicBezTo>
                  <a:pt x="1205579" y="294137"/>
                  <a:pt x="1205675" y="294423"/>
                  <a:pt x="1205675" y="294804"/>
                </a:cubicBezTo>
                <a:cubicBezTo>
                  <a:pt x="1206913" y="294995"/>
                  <a:pt x="1208151" y="295185"/>
                  <a:pt x="1209294" y="295566"/>
                </a:cubicBezTo>
                <a:cubicBezTo>
                  <a:pt x="1209675" y="295471"/>
                  <a:pt x="1210151" y="295376"/>
                  <a:pt x="1210532" y="295280"/>
                </a:cubicBezTo>
                <a:cubicBezTo>
                  <a:pt x="1211104" y="294995"/>
                  <a:pt x="1211485" y="294042"/>
                  <a:pt x="1211961" y="293375"/>
                </a:cubicBezTo>
                <a:cubicBezTo>
                  <a:pt x="1211771" y="292994"/>
                  <a:pt x="1211485" y="292423"/>
                  <a:pt x="1211294" y="292423"/>
                </a:cubicBezTo>
                <a:close/>
                <a:moveTo>
                  <a:pt x="2193131" y="287565"/>
                </a:moveTo>
                <a:lnTo>
                  <a:pt x="2193227" y="287568"/>
                </a:lnTo>
                <a:lnTo>
                  <a:pt x="2193227" y="288422"/>
                </a:lnTo>
                <a:cubicBezTo>
                  <a:pt x="2194179" y="288708"/>
                  <a:pt x="2195132" y="288899"/>
                  <a:pt x="2196084" y="289089"/>
                </a:cubicBezTo>
                <a:cubicBezTo>
                  <a:pt x="2196084" y="288613"/>
                  <a:pt x="2196084" y="288137"/>
                  <a:pt x="2196084" y="287660"/>
                </a:cubicBezTo>
                <a:lnTo>
                  <a:pt x="2193227" y="287568"/>
                </a:lnTo>
                <a:lnTo>
                  <a:pt x="2193227" y="287565"/>
                </a:lnTo>
                <a:close/>
                <a:moveTo>
                  <a:pt x="1182815" y="282707"/>
                </a:moveTo>
                <a:cubicBezTo>
                  <a:pt x="1179195" y="284708"/>
                  <a:pt x="1175099" y="286994"/>
                  <a:pt x="1169194" y="290327"/>
                </a:cubicBezTo>
                <a:cubicBezTo>
                  <a:pt x="1176433" y="288994"/>
                  <a:pt x="1181672" y="288137"/>
                  <a:pt x="1186910" y="287089"/>
                </a:cubicBezTo>
                <a:cubicBezTo>
                  <a:pt x="1186720" y="284993"/>
                  <a:pt x="1186244" y="283088"/>
                  <a:pt x="1182815" y="282707"/>
                </a:cubicBezTo>
                <a:close/>
                <a:moveTo>
                  <a:pt x="2524411" y="274802"/>
                </a:moveTo>
                <a:cubicBezTo>
                  <a:pt x="2523268" y="275278"/>
                  <a:pt x="2522030" y="275849"/>
                  <a:pt x="2520887" y="276326"/>
                </a:cubicBezTo>
                <a:lnTo>
                  <a:pt x="2520887" y="276421"/>
                </a:lnTo>
                <a:cubicBezTo>
                  <a:pt x="2517934" y="278421"/>
                  <a:pt x="2514410" y="279659"/>
                  <a:pt x="2511647" y="281755"/>
                </a:cubicBezTo>
                <a:cubicBezTo>
                  <a:pt x="2515362" y="281374"/>
                  <a:pt x="2519077" y="280993"/>
                  <a:pt x="2522791" y="280517"/>
                </a:cubicBezTo>
                <a:cubicBezTo>
                  <a:pt x="2524030" y="279945"/>
                  <a:pt x="2525363" y="279374"/>
                  <a:pt x="2526506" y="278802"/>
                </a:cubicBezTo>
                <a:cubicBezTo>
                  <a:pt x="2526887" y="278612"/>
                  <a:pt x="2527078" y="278135"/>
                  <a:pt x="2527173" y="277945"/>
                </a:cubicBezTo>
                <a:cubicBezTo>
                  <a:pt x="2526316" y="276897"/>
                  <a:pt x="2525458" y="275945"/>
                  <a:pt x="2524411" y="274802"/>
                </a:cubicBezTo>
                <a:close/>
                <a:moveTo>
                  <a:pt x="1600295" y="273468"/>
                </a:moveTo>
                <a:cubicBezTo>
                  <a:pt x="1599914" y="273659"/>
                  <a:pt x="1599629" y="273944"/>
                  <a:pt x="1599248" y="274135"/>
                </a:cubicBezTo>
                <a:cubicBezTo>
                  <a:pt x="1599343" y="274421"/>
                  <a:pt x="1599248" y="275087"/>
                  <a:pt x="1599343" y="275087"/>
                </a:cubicBezTo>
                <a:cubicBezTo>
                  <a:pt x="1599724" y="275183"/>
                  <a:pt x="1600200" y="275087"/>
                  <a:pt x="1600581" y="275087"/>
                </a:cubicBezTo>
                <a:cubicBezTo>
                  <a:pt x="1600486" y="274611"/>
                  <a:pt x="1600391" y="274135"/>
                  <a:pt x="1600295" y="273563"/>
                </a:cubicBezTo>
                <a:close/>
                <a:moveTo>
                  <a:pt x="2466880" y="273278"/>
                </a:moveTo>
                <a:cubicBezTo>
                  <a:pt x="2464403" y="274421"/>
                  <a:pt x="2462117" y="275468"/>
                  <a:pt x="2459831" y="276516"/>
                </a:cubicBezTo>
                <a:lnTo>
                  <a:pt x="2459736" y="276516"/>
                </a:lnTo>
                <a:cubicBezTo>
                  <a:pt x="2458879" y="277278"/>
                  <a:pt x="2457831" y="277659"/>
                  <a:pt x="2456879" y="278326"/>
                </a:cubicBezTo>
                <a:cubicBezTo>
                  <a:pt x="2456974" y="278897"/>
                  <a:pt x="2457164" y="279564"/>
                  <a:pt x="2457164" y="280136"/>
                </a:cubicBezTo>
                <a:cubicBezTo>
                  <a:pt x="2458212" y="279755"/>
                  <a:pt x="2459260" y="279374"/>
                  <a:pt x="2460212" y="278993"/>
                </a:cubicBezTo>
                <a:cubicBezTo>
                  <a:pt x="2462594" y="278040"/>
                  <a:pt x="2465927" y="278326"/>
                  <a:pt x="2466880" y="273278"/>
                </a:cubicBezTo>
                <a:close/>
                <a:moveTo>
                  <a:pt x="2466689" y="268991"/>
                </a:moveTo>
                <a:cubicBezTo>
                  <a:pt x="2466404" y="269468"/>
                  <a:pt x="2466118" y="269849"/>
                  <a:pt x="2465832" y="270325"/>
                </a:cubicBezTo>
                <a:cubicBezTo>
                  <a:pt x="2466213" y="270515"/>
                  <a:pt x="2467070" y="270801"/>
                  <a:pt x="2467070" y="270801"/>
                </a:cubicBezTo>
                <a:cubicBezTo>
                  <a:pt x="2466975" y="270039"/>
                  <a:pt x="2466785" y="269468"/>
                  <a:pt x="2466689" y="268991"/>
                </a:cubicBezTo>
                <a:close/>
                <a:moveTo>
                  <a:pt x="2466594" y="268610"/>
                </a:moveTo>
                <a:lnTo>
                  <a:pt x="2465877" y="268826"/>
                </a:lnTo>
                <a:lnTo>
                  <a:pt x="2463165" y="269277"/>
                </a:lnTo>
                <a:cubicBezTo>
                  <a:pt x="2463356" y="269372"/>
                  <a:pt x="2463546" y="269468"/>
                  <a:pt x="2463737" y="269468"/>
                </a:cubicBezTo>
                <a:lnTo>
                  <a:pt x="2465877" y="268826"/>
                </a:lnTo>
                <a:lnTo>
                  <a:pt x="2466594" y="268706"/>
                </a:lnTo>
                <a:close/>
                <a:moveTo>
                  <a:pt x="2535460" y="267372"/>
                </a:moveTo>
                <a:cubicBezTo>
                  <a:pt x="2534412" y="267658"/>
                  <a:pt x="2533745" y="268229"/>
                  <a:pt x="2533174" y="269753"/>
                </a:cubicBezTo>
                <a:cubicBezTo>
                  <a:pt x="2532888" y="270325"/>
                  <a:pt x="2532126" y="271087"/>
                  <a:pt x="2532126" y="271087"/>
                </a:cubicBezTo>
                <a:cubicBezTo>
                  <a:pt x="2535174" y="271944"/>
                  <a:pt x="2533841" y="267944"/>
                  <a:pt x="2535460" y="267563"/>
                </a:cubicBezTo>
                <a:cubicBezTo>
                  <a:pt x="2535460" y="267467"/>
                  <a:pt x="2535460" y="267372"/>
                  <a:pt x="2535460" y="267372"/>
                </a:cubicBezTo>
                <a:close/>
                <a:moveTo>
                  <a:pt x="2226469" y="266229"/>
                </a:moveTo>
                <a:lnTo>
                  <a:pt x="2226469" y="266324"/>
                </a:lnTo>
                <a:cubicBezTo>
                  <a:pt x="2225135" y="266896"/>
                  <a:pt x="2223802" y="267467"/>
                  <a:pt x="2222468" y="268039"/>
                </a:cubicBezTo>
                <a:cubicBezTo>
                  <a:pt x="2222659" y="268420"/>
                  <a:pt x="2222754" y="268896"/>
                  <a:pt x="2222945" y="269372"/>
                </a:cubicBezTo>
                <a:cubicBezTo>
                  <a:pt x="2224373" y="268801"/>
                  <a:pt x="2225707" y="268325"/>
                  <a:pt x="2227040" y="267753"/>
                </a:cubicBezTo>
                <a:cubicBezTo>
                  <a:pt x="2226850" y="267277"/>
                  <a:pt x="2226659" y="266705"/>
                  <a:pt x="2226469" y="266229"/>
                </a:cubicBezTo>
                <a:close/>
                <a:moveTo>
                  <a:pt x="2230469" y="263372"/>
                </a:moveTo>
                <a:cubicBezTo>
                  <a:pt x="2230088" y="264229"/>
                  <a:pt x="2229707" y="265086"/>
                  <a:pt x="2229326" y="265943"/>
                </a:cubicBezTo>
                <a:cubicBezTo>
                  <a:pt x="2229326" y="266039"/>
                  <a:pt x="2229993" y="266705"/>
                  <a:pt x="2229993" y="266705"/>
                </a:cubicBezTo>
                <a:cubicBezTo>
                  <a:pt x="2230565" y="266039"/>
                  <a:pt x="2231136" y="265277"/>
                  <a:pt x="2231708" y="264515"/>
                </a:cubicBezTo>
                <a:cubicBezTo>
                  <a:pt x="2231327" y="264134"/>
                  <a:pt x="2230565" y="263372"/>
                  <a:pt x="2230565" y="263372"/>
                </a:cubicBezTo>
                <a:close/>
                <a:moveTo>
                  <a:pt x="1291495" y="263181"/>
                </a:moveTo>
                <a:cubicBezTo>
                  <a:pt x="1290828" y="263086"/>
                  <a:pt x="1289399" y="263753"/>
                  <a:pt x="1289399" y="263753"/>
                </a:cubicBezTo>
                <a:lnTo>
                  <a:pt x="1289304" y="263753"/>
                </a:lnTo>
                <a:cubicBezTo>
                  <a:pt x="1288923" y="264134"/>
                  <a:pt x="1289114" y="265086"/>
                  <a:pt x="1289114" y="266324"/>
                </a:cubicBezTo>
                <a:cubicBezTo>
                  <a:pt x="1290352" y="265753"/>
                  <a:pt x="1291304" y="265372"/>
                  <a:pt x="1292162" y="264800"/>
                </a:cubicBezTo>
                <a:cubicBezTo>
                  <a:pt x="1292352" y="264705"/>
                  <a:pt x="1291876" y="263181"/>
                  <a:pt x="1291495" y="263181"/>
                </a:cubicBezTo>
                <a:close/>
                <a:moveTo>
                  <a:pt x="1273493" y="262419"/>
                </a:moveTo>
                <a:cubicBezTo>
                  <a:pt x="1272635" y="262991"/>
                  <a:pt x="1272635" y="265086"/>
                  <a:pt x="1271873" y="267848"/>
                </a:cubicBezTo>
                <a:cubicBezTo>
                  <a:pt x="1274540" y="267277"/>
                  <a:pt x="1276350" y="267563"/>
                  <a:pt x="1277112" y="266705"/>
                </a:cubicBezTo>
                <a:cubicBezTo>
                  <a:pt x="1277969" y="265753"/>
                  <a:pt x="1277779" y="263943"/>
                  <a:pt x="1278065" y="262514"/>
                </a:cubicBezTo>
                <a:cubicBezTo>
                  <a:pt x="1276541" y="262419"/>
                  <a:pt x="1274635" y="261752"/>
                  <a:pt x="1273493" y="262419"/>
                </a:cubicBezTo>
                <a:close/>
                <a:moveTo>
                  <a:pt x="1451134" y="262038"/>
                </a:moveTo>
                <a:lnTo>
                  <a:pt x="1451134" y="262133"/>
                </a:lnTo>
                <a:cubicBezTo>
                  <a:pt x="1450181" y="262324"/>
                  <a:pt x="1449134" y="262610"/>
                  <a:pt x="1448181" y="262895"/>
                </a:cubicBezTo>
                <a:cubicBezTo>
                  <a:pt x="1449419" y="262705"/>
                  <a:pt x="1450562" y="262514"/>
                  <a:pt x="1451801" y="262324"/>
                </a:cubicBezTo>
                <a:cubicBezTo>
                  <a:pt x="1451610" y="262229"/>
                  <a:pt x="1451134" y="262038"/>
                  <a:pt x="1451134" y="262038"/>
                </a:cubicBezTo>
                <a:close/>
                <a:moveTo>
                  <a:pt x="2551462" y="253370"/>
                </a:moveTo>
                <a:cubicBezTo>
                  <a:pt x="2547462" y="255466"/>
                  <a:pt x="2544128" y="257180"/>
                  <a:pt x="2540413" y="259085"/>
                </a:cubicBezTo>
                <a:cubicBezTo>
                  <a:pt x="2540508" y="260609"/>
                  <a:pt x="2540603" y="262229"/>
                  <a:pt x="2540603" y="263848"/>
                </a:cubicBezTo>
                <a:cubicBezTo>
                  <a:pt x="2540984" y="264038"/>
                  <a:pt x="2541365" y="264038"/>
                  <a:pt x="2541841" y="264038"/>
                </a:cubicBezTo>
                <a:cubicBezTo>
                  <a:pt x="2541365" y="264324"/>
                  <a:pt x="2540984" y="264610"/>
                  <a:pt x="2540603" y="264896"/>
                </a:cubicBezTo>
                <a:cubicBezTo>
                  <a:pt x="2540603" y="265467"/>
                  <a:pt x="2540603" y="265943"/>
                  <a:pt x="2540603" y="266420"/>
                </a:cubicBezTo>
                <a:cubicBezTo>
                  <a:pt x="2541175" y="266705"/>
                  <a:pt x="2541651" y="266896"/>
                  <a:pt x="2542223" y="267086"/>
                </a:cubicBezTo>
                <a:lnTo>
                  <a:pt x="2542318" y="266991"/>
                </a:lnTo>
                <a:cubicBezTo>
                  <a:pt x="2543366" y="261181"/>
                  <a:pt x="2552510" y="261848"/>
                  <a:pt x="2551462" y="253370"/>
                </a:cubicBezTo>
                <a:close/>
                <a:moveTo>
                  <a:pt x="2508790" y="252323"/>
                </a:moveTo>
                <a:cubicBezTo>
                  <a:pt x="2507742" y="252704"/>
                  <a:pt x="2506695" y="253180"/>
                  <a:pt x="2505647" y="253561"/>
                </a:cubicBezTo>
                <a:cubicBezTo>
                  <a:pt x="2505742" y="253942"/>
                  <a:pt x="2505932" y="254323"/>
                  <a:pt x="2506123" y="254704"/>
                </a:cubicBezTo>
                <a:cubicBezTo>
                  <a:pt x="2507075" y="254228"/>
                  <a:pt x="2508123" y="253656"/>
                  <a:pt x="2509076" y="253180"/>
                </a:cubicBezTo>
                <a:cubicBezTo>
                  <a:pt x="2508885" y="252989"/>
                  <a:pt x="2508695" y="252418"/>
                  <a:pt x="2508695" y="252418"/>
                </a:cubicBezTo>
                <a:close/>
                <a:moveTo>
                  <a:pt x="2245614" y="245750"/>
                </a:moveTo>
                <a:cubicBezTo>
                  <a:pt x="2244471" y="245941"/>
                  <a:pt x="2243423" y="246227"/>
                  <a:pt x="2242376" y="246512"/>
                </a:cubicBezTo>
                <a:cubicBezTo>
                  <a:pt x="2242471" y="246703"/>
                  <a:pt x="2242471" y="246798"/>
                  <a:pt x="2242471" y="246989"/>
                </a:cubicBezTo>
                <a:cubicBezTo>
                  <a:pt x="2243614" y="246798"/>
                  <a:pt x="2244662" y="246512"/>
                  <a:pt x="2245709" y="246227"/>
                </a:cubicBezTo>
                <a:cubicBezTo>
                  <a:pt x="2245709" y="246036"/>
                  <a:pt x="2245709" y="245750"/>
                  <a:pt x="2245709" y="245750"/>
                </a:cubicBezTo>
                <a:close/>
                <a:moveTo>
                  <a:pt x="2577179" y="240797"/>
                </a:moveTo>
                <a:cubicBezTo>
                  <a:pt x="2572703" y="240893"/>
                  <a:pt x="2571369" y="244226"/>
                  <a:pt x="2569083" y="246227"/>
                </a:cubicBezTo>
                <a:cubicBezTo>
                  <a:pt x="2570131" y="246798"/>
                  <a:pt x="2571179" y="247465"/>
                  <a:pt x="2572417" y="248227"/>
                </a:cubicBezTo>
                <a:cubicBezTo>
                  <a:pt x="2572703" y="247941"/>
                  <a:pt x="2573274" y="247465"/>
                  <a:pt x="2573274" y="247465"/>
                </a:cubicBezTo>
                <a:lnTo>
                  <a:pt x="2573274" y="247370"/>
                </a:lnTo>
                <a:cubicBezTo>
                  <a:pt x="2574608" y="245274"/>
                  <a:pt x="2575751" y="243274"/>
                  <a:pt x="2577179" y="240797"/>
                </a:cubicBezTo>
                <a:close/>
                <a:moveTo>
                  <a:pt x="2904554" y="240607"/>
                </a:moveTo>
                <a:cubicBezTo>
                  <a:pt x="2903696" y="241559"/>
                  <a:pt x="2902839" y="242607"/>
                  <a:pt x="2901982" y="243560"/>
                </a:cubicBezTo>
                <a:cubicBezTo>
                  <a:pt x="2902363" y="243845"/>
                  <a:pt x="2902649" y="244131"/>
                  <a:pt x="2903030" y="244417"/>
                </a:cubicBezTo>
                <a:cubicBezTo>
                  <a:pt x="2903791" y="243369"/>
                  <a:pt x="2904649" y="242417"/>
                  <a:pt x="2905411" y="241369"/>
                </a:cubicBezTo>
                <a:cubicBezTo>
                  <a:pt x="2905125" y="241178"/>
                  <a:pt x="2904554" y="240702"/>
                  <a:pt x="2904554" y="240702"/>
                </a:cubicBezTo>
                <a:close/>
                <a:moveTo>
                  <a:pt x="2547176" y="240321"/>
                </a:moveTo>
                <a:cubicBezTo>
                  <a:pt x="2546128" y="240416"/>
                  <a:pt x="2544985" y="240226"/>
                  <a:pt x="2544128" y="240607"/>
                </a:cubicBezTo>
                <a:cubicBezTo>
                  <a:pt x="2542985" y="241178"/>
                  <a:pt x="2541841" y="242988"/>
                  <a:pt x="2540984" y="242893"/>
                </a:cubicBezTo>
                <a:cubicBezTo>
                  <a:pt x="2534412" y="241845"/>
                  <a:pt x="2531078" y="246989"/>
                  <a:pt x="2526506" y="249846"/>
                </a:cubicBezTo>
                <a:lnTo>
                  <a:pt x="2526506" y="250037"/>
                </a:lnTo>
                <a:cubicBezTo>
                  <a:pt x="2524792" y="251084"/>
                  <a:pt x="2523363" y="252704"/>
                  <a:pt x="2521649" y="254228"/>
                </a:cubicBezTo>
                <a:cubicBezTo>
                  <a:pt x="2522315" y="255085"/>
                  <a:pt x="2522982" y="255942"/>
                  <a:pt x="2523554" y="256799"/>
                </a:cubicBezTo>
                <a:cubicBezTo>
                  <a:pt x="2525745" y="256799"/>
                  <a:pt x="2527840" y="255180"/>
                  <a:pt x="2530031" y="255371"/>
                </a:cubicBezTo>
                <a:cubicBezTo>
                  <a:pt x="2530412" y="255180"/>
                  <a:pt x="2530793" y="255085"/>
                  <a:pt x="2531174" y="254894"/>
                </a:cubicBezTo>
                <a:cubicBezTo>
                  <a:pt x="2531078" y="255085"/>
                  <a:pt x="2530983" y="255275"/>
                  <a:pt x="2530888" y="255466"/>
                </a:cubicBezTo>
                <a:cubicBezTo>
                  <a:pt x="2531459" y="255656"/>
                  <a:pt x="2532126" y="255942"/>
                  <a:pt x="2532793" y="256609"/>
                </a:cubicBezTo>
                <a:cubicBezTo>
                  <a:pt x="2533174" y="256133"/>
                  <a:pt x="2533174" y="255656"/>
                  <a:pt x="2533174" y="255180"/>
                </a:cubicBezTo>
                <a:cubicBezTo>
                  <a:pt x="2532602" y="252323"/>
                  <a:pt x="2534031" y="251561"/>
                  <a:pt x="2535936" y="250322"/>
                </a:cubicBezTo>
                <a:cubicBezTo>
                  <a:pt x="2539937" y="247751"/>
                  <a:pt x="2543842" y="244798"/>
                  <a:pt x="2547747" y="242036"/>
                </a:cubicBezTo>
                <a:cubicBezTo>
                  <a:pt x="2547557" y="241464"/>
                  <a:pt x="2547366" y="240893"/>
                  <a:pt x="2547176" y="240321"/>
                </a:cubicBezTo>
                <a:close/>
                <a:moveTo>
                  <a:pt x="2515933" y="238226"/>
                </a:moveTo>
                <a:cubicBezTo>
                  <a:pt x="2512981" y="239845"/>
                  <a:pt x="2511076" y="240893"/>
                  <a:pt x="2509171" y="241940"/>
                </a:cubicBezTo>
                <a:cubicBezTo>
                  <a:pt x="2509457" y="242417"/>
                  <a:pt x="2509647" y="242798"/>
                  <a:pt x="2509933" y="243274"/>
                </a:cubicBezTo>
                <a:cubicBezTo>
                  <a:pt x="2511743" y="242036"/>
                  <a:pt x="2514791" y="242988"/>
                  <a:pt x="2516029" y="238226"/>
                </a:cubicBezTo>
                <a:close/>
                <a:moveTo>
                  <a:pt x="2523649" y="237368"/>
                </a:moveTo>
                <a:cubicBezTo>
                  <a:pt x="2522411" y="237654"/>
                  <a:pt x="2521268" y="237940"/>
                  <a:pt x="2520029" y="238226"/>
                </a:cubicBezTo>
                <a:cubicBezTo>
                  <a:pt x="2520125" y="238607"/>
                  <a:pt x="2520220" y="238892"/>
                  <a:pt x="2520220" y="239178"/>
                </a:cubicBezTo>
                <a:cubicBezTo>
                  <a:pt x="2521458" y="238988"/>
                  <a:pt x="2522696" y="238892"/>
                  <a:pt x="2523935" y="238702"/>
                </a:cubicBezTo>
                <a:cubicBezTo>
                  <a:pt x="2523839" y="238226"/>
                  <a:pt x="2523649" y="237845"/>
                  <a:pt x="2523649" y="237368"/>
                </a:cubicBezTo>
                <a:close/>
                <a:moveTo>
                  <a:pt x="2200656" y="235559"/>
                </a:moveTo>
                <a:cubicBezTo>
                  <a:pt x="2199608" y="235559"/>
                  <a:pt x="2198465" y="235273"/>
                  <a:pt x="2197799" y="236606"/>
                </a:cubicBezTo>
                <a:cubicBezTo>
                  <a:pt x="2197513" y="237083"/>
                  <a:pt x="2197132" y="237559"/>
                  <a:pt x="2196751" y="238035"/>
                </a:cubicBezTo>
                <a:cubicBezTo>
                  <a:pt x="2197703" y="237464"/>
                  <a:pt x="2198656" y="236892"/>
                  <a:pt x="2199608" y="236130"/>
                </a:cubicBezTo>
                <a:cubicBezTo>
                  <a:pt x="2199989" y="235844"/>
                  <a:pt x="2200275" y="235749"/>
                  <a:pt x="2200656" y="235559"/>
                </a:cubicBezTo>
                <a:close/>
                <a:moveTo>
                  <a:pt x="2519553" y="229939"/>
                </a:moveTo>
                <a:lnTo>
                  <a:pt x="2519577" y="229984"/>
                </a:lnTo>
                <a:lnTo>
                  <a:pt x="2515172" y="232796"/>
                </a:lnTo>
                <a:cubicBezTo>
                  <a:pt x="2518505" y="234987"/>
                  <a:pt x="2519648" y="233654"/>
                  <a:pt x="2520315" y="231368"/>
                </a:cubicBezTo>
                <a:lnTo>
                  <a:pt x="2519577" y="229984"/>
                </a:lnTo>
                <a:lnTo>
                  <a:pt x="2519648" y="229939"/>
                </a:lnTo>
                <a:close/>
                <a:moveTo>
                  <a:pt x="2573370" y="227939"/>
                </a:moveTo>
                <a:cubicBezTo>
                  <a:pt x="2569940" y="230701"/>
                  <a:pt x="2566512" y="233558"/>
                  <a:pt x="2563082" y="236416"/>
                </a:cubicBezTo>
                <a:cubicBezTo>
                  <a:pt x="2558320" y="240321"/>
                  <a:pt x="2554415" y="245655"/>
                  <a:pt x="2547176" y="245369"/>
                </a:cubicBezTo>
                <a:cubicBezTo>
                  <a:pt x="2546699" y="245274"/>
                  <a:pt x="2545652" y="246512"/>
                  <a:pt x="2545652" y="247179"/>
                </a:cubicBezTo>
                <a:cubicBezTo>
                  <a:pt x="2545652" y="247846"/>
                  <a:pt x="2546795" y="248894"/>
                  <a:pt x="2547366" y="248894"/>
                </a:cubicBezTo>
                <a:cubicBezTo>
                  <a:pt x="2548890" y="248703"/>
                  <a:pt x="2550605" y="248417"/>
                  <a:pt x="2551938" y="247560"/>
                </a:cubicBezTo>
                <a:cubicBezTo>
                  <a:pt x="2557272" y="244226"/>
                  <a:pt x="2562225" y="240035"/>
                  <a:pt x="2567845" y="237464"/>
                </a:cubicBezTo>
                <a:cubicBezTo>
                  <a:pt x="2572131" y="235559"/>
                  <a:pt x="2575179" y="232892"/>
                  <a:pt x="2578132" y="229653"/>
                </a:cubicBezTo>
                <a:cubicBezTo>
                  <a:pt x="2574798" y="227272"/>
                  <a:pt x="2574512" y="227081"/>
                  <a:pt x="2573370" y="227939"/>
                </a:cubicBezTo>
                <a:close/>
                <a:moveTo>
                  <a:pt x="2570798" y="222319"/>
                </a:moveTo>
                <a:cubicBezTo>
                  <a:pt x="2569845" y="222605"/>
                  <a:pt x="2568702" y="222795"/>
                  <a:pt x="2567845" y="223367"/>
                </a:cubicBezTo>
                <a:cubicBezTo>
                  <a:pt x="2562606" y="227081"/>
                  <a:pt x="2557463" y="230796"/>
                  <a:pt x="2552319" y="234606"/>
                </a:cubicBezTo>
                <a:cubicBezTo>
                  <a:pt x="2552224" y="234701"/>
                  <a:pt x="2552033" y="234892"/>
                  <a:pt x="2552033" y="235178"/>
                </a:cubicBezTo>
                <a:cubicBezTo>
                  <a:pt x="2552129" y="235368"/>
                  <a:pt x="2552224" y="235654"/>
                  <a:pt x="2552224" y="235844"/>
                </a:cubicBezTo>
                <a:cubicBezTo>
                  <a:pt x="2552129" y="235844"/>
                  <a:pt x="2551938" y="235844"/>
                  <a:pt x="2551938" y="235844"/>
                </a:cubicBezTo>
                <a:lnTo>
                  <a:pt x="2551843" y="235844"/>
                </a:lnTo>
                <a:cubicBezTo>
                  <a:pt x="2551843" y="236606"/>
                  <a:pt x="2551748" y="237654"/>
                  <a:pt x="2551557" y="238988"/>
                </a:cubicBezTo>
                <a:cubicBezTo>
                  <a:pt x="2554320" y="237178"/>
                  <a:pt x="2556891" y="235463"/>
                  <a:pt x="2559368" y="233654"/>
                </a:cubicBezTo>
                <a:cubicBezTo>
                  <a:pt x="2558701" y="233844"/>
                  <a:pt x="2558034" y="234130"/>
                  <a:pt x="2557367" y="234416"/>
                </a:cubicBezTo>
                <a:cubicBezTo>
                  <a:pt x="2557082" y="233939"/>
                  <a:pt x="2556891" y="233463"/>
                  <a:pt x="2556701" y="232892"/>
                </a:cubicBezTo>
                <a:cubicBezTo>
                  <a:pt x="2558606" y="230891"/>
                  <a:pt x="2561082" y="230510"/>
                  <a:pt x="2563558" y="230510"/>
                </a:cubicBezTo>
                <a:cubicBezTo>
                  <a:pt x="2566416" y="228320"/>
                  <a:pt x="2569083" y="226129"/>
                  <a:pt x="2571750" y="223843"/>
                </a:cubicBezTo>
                <a:cubicBezTo>
                  <a:pt x="2571464" y="223367"/>
                  <a:pt x="2571083" y="222795"/>
                  <a:pt x="2570798" y="222319"/>
                </a:cubicBezTo>
                <a:close/>
                <a:moveTo>
                  <a:pt x="1879759" y="218699"/>
                </a:moveTo>
                <a:cubicBezTo>
                  <a:pt x="1878902" y="218033"/>
                  <a:pt x="1878330" y="218318"/>
                  <a:pt x="1877949" y="219271"/>
                </a:cubicBezTo>
                <a:cubicBezTo>
                  <a:pt x="1877473" y="220319"/>
                  <a:pt x="1877092" y="221271"/>
                  <a:pt x="1875568" y="220985"/>
                </a:cubicBezTo>
                <a:lnTo>
                  <a:pt x="1870424" y="223098"/>
                </a:lnTo>
                <a:lnTo>
                  <a:pt x="1870424" y="223081"/>
                </a:lnTo>
                <a:lnTo>
                  <a:pt x="1870234" y="223176"/>
                </a:lnTo>
                <a:lnTo>
                  <a:pt x="1870424" y="223098"/>
                </a:lnTo>
                <a:lnTo>
                  <a:pt x="1870424" y="226129"/>
                </a:lnTo>
                <a:cubicBezTo>
                  <a:pt x="1870996" y="226510"/>
                  <a:pt x="1871853" y="226891"/>
                  <a:pt x="1872425" y="226700"/>
                </a:cubicBezTo>
                <a:cubicBezTo>
                  <a:pt x="1873568" y="226415"/>
                  <a:pt x="1874520" y="225748"/>
                  <a:pt x="1875568" y="225176"/>
                </a:cubicBezTo>
                <a:cubicBezTo>
                  <a:pt x="1875473" y="225081"/>
                  <a:pt x="1875473" y="224891"/>
                  <a:pt x="1875473" y="224891"/>
                </a:cubicBezTo>
                <a:cubicBezTo>
                  <a:pt x="1876806" y="224033"/>
                  <a:pt x="1878140" y="223271"/>
                  <a:pt x="1879473" y="222414"/>
                </a:cubicBezTo>
                <a:cubicBezTo>
                  <a:pt x="1879854" y="222224"/>
                  <a:pt x="1880140" y="221938"/>
                  <a:pt x="1880330" y="221652"/>
                </a:cubicBezTo>
                <a:cubicBezTo>
                  <a:pt x="1880902" y="220890"/>
                  <a:pt x="1880902" y="220223"/>
                  <a:pt x="1880426" y="219557"/>
                </a:cubicBezTo>
                <a:cubicBezTo>
                  <a:pt x="1880140" y="219271"/>
                  <a:pt x="1880045" y="218890"/>
                  <a:pt x="1879759" y="218699"/>
                </a:cubicBezTo>
                <a:close/>
                <a:moveTo>
                  <a:pt x="2609564" y="201364"/>
                </a:moveTo>
                <a:cubicBezTo>
                  <a:pt x="2604897" y="200030"/>
                  <a:pt x="2602611" y="203078"/>
                  <a:pt x="2599658" y="204983"/>
                </a:cubicBezTo>
                <a:cubicBezTo>
                  <a:pt x="2599944" y="205364"/>
                  <a:pt x="2600516" y="206126"/>
                  <a:pt x="2600516" y="206126"/>
                </a:cubicBezTo>
                <a:cubicBezTo>
                  <a:pt x="2603564" y="204507"/>
                  <a:pt x="2606516" y="202983"/>
                  <a:pt x="2609564" y="201364"/>
                </a:cubicBezTo>
                <a:close/>
                <a:moveTo>
                  <a:pt x="2612041" y="196982"/>
                </a:moveTo>
                <a:cubicBezTo>
                  <a:pt x="2611470" y="197459"/>
                  <a:pt x="2611279" y="199173"/>
                  <a:pt x="2611660" y="199840"/>
                </a:cubicBezTo>
                <a:cubicBezTo>
                  <a:pt x="2612041" y="200507"/>
                  <a:pt x="2613470" y="200221"/>
                  <a:pt x="2615089" y="200507"/>
                </a:cubicBezTo>
                <a:lnTo>
                  <a:pt x="2615184" y="200507"/>
                </a:lnTo>
                <a:cubicBezTo>
                  <a:pt x="2615089" y="198983"/>
                  <a:pt x="2615470" y="197459"/>
                  <a:pt x="2614994" y="197173"/>
                </a:cubicBezTo>
                <a:cubicBezTo>
                  <a:pt x="2614232" y="196601"/>
                  <a:pt x="2612708" y="196506"/>
                  <a:pt x="2612041" y="196982"/>
                </a:cubicBezTo>
                <a:close/>
                <a:moveTo>
                  <a:pt x="2602897" y="185267"/>
                </a:moveTo>
                <a:cubicBezTo>
                  <a:pt x="2602325" y="185457"/>
                  <a:pt x="2601087" y="185933"/>
                  <a:pt x="2601087" y="185933"/>
                </a:cubicBezTo>
                <a:cubicBezTo>
                  <a:pt x="2600801" y="186219"/>
                  <a:pt x="2600897" y="187076"/>
                  <a:pt x="2600801" y="188410"/>
                </a:cubicBezTo>
                <a:cubicBezTo>
                  <a:pt x="2602040" y="187743"/>
                  <a:pt x="2602897" y="187553"/>
                  <a:pt x="2603373" y="186981"/>
                </a:cubicBezTo>
                <a:cubicBezTo>
                  <a:pt x="2603564" y="186695"/>
                  <a:pt x="2603087" y="185838"/>
                  <a:pt x="2602897" y="185267"/>
                </a:cubicBezTo>
                <a:close/>
                <a:moveTo>
                  <a:pt x="2609469" y="180314"/>
                </a:moveTo>
                <a:cubicBezTo>
                  <a:pt x="2608802" y="181171"/>
                  <a:pt x="2608136" y="181933"/>
                  <a:pt x="2607469" y="182790"/>
                </a:cubicBezTo>
                <a:cubicBezTo>
                  <a:pt x="2607755" y="183076"/>
                  <a:pt x="2608326" y="183552"/>
                  <a:pt x="2608326" y="183552"/>
                </a:cubicBezTo>
                <a:cubicBezTo>
                  <a:pt x="2609088" y="182790"/>
                  <a:pt x="2609945" y="182123"/>
                  <a:pt x="2610803" y="181361"/>
                </a:cubicBezTo>
                <a:cubicBezTo>
                  <a:pt x="2610326" y="180980"/>
                  <a:pt x="2609945" y="180695"/>
                  <a:pt x="2609469" y="180314"/>
                </a:cubicBezTo>
                <a:close/>
                <a:moveTo>
                  <a:pt x="2633472" y="168693"/>
                </a:moveTo>
                <a:cubicBezTo>
                  <a:pt x="2622709" y="170693"/>
                  <a:pt x="2619089" y="173837"/>
                  <a:pt x="2619566" y="178694"/>
                </a:cubicBezTo>
                <a:cubicBezTo>
                  <a:pt x="2623947" y="175456"/>
                  <a:pt x="2628710" y="172122"/>
                  <a:pt x="2633472" y="168693"/>
                </a:cubicBezTo>
                <a:close/>
                <a:moveTo>
                  <a:pt x="2837021" y="155263"/>
                </a:moveTo>
                <a:cubicBezTo>
                  <a:pt x="2836640" y="155453"/>
                  <a:pt x="2836355" y="155739"/>
                  <a:pt x="2835974" y="155930"/>
                </a:cubicBezTo>
                <a:cubicBezTo>
                  <a:pt x="2836640" y="157073"/>
                  <a:pt x="2837307" y="158120"/>
                  <a:pt x="2837974" y="159168"/>
                </a:cubicBezTo>
                <a:lnTo>
                  <a:pt x="2837974" y="159073"/>
                </a:lnTo>
                <a:cubicBezTo>
                  <a:pt x="2838450" y="158787"/>
                  <a:pt x="2838831" y="158597"/>
                  <a:pt x="2839212" y="158311"/>
                </a:cubicBezTo>
                <a:cubicBezTo>
                  <a:pt x="2838450" y="157358"/>
                  <a:pt x="2837783" y="156311"/>
                  <a:pt x="2837021" y="155263"/>
                </a:cubicBezTo>
                <a:close/>
                <a:moveTo>
                  <a:pt x="2845784" y="153548"/>
                </a:moveTo>
                <a:cubicBezTo>
                  <a:pt x="2844260" y="154120"/>
                  <a:pt x="2842641" y="154787"/>
                  <a:pt x="2841117" y="155358"/>
                </a:cubicBezTo>
                <a:cubicBezTo>
                  <a:pt x="2841308" y="155930"/>
                  <a:pt x="2841498" y="156596"/>
                  <a:pt x="2841689" y="157168"/>
                </a:cubicBezTo>
                <a:cubicBezTo>
                  <a:pt x="2843213" y="156215"/>
                  <a:pt x="2844737" y="155358"/>
                  <a:pt x="2846261" y="154406"/>
                </a:cubicBezTo>
                <a:cubicBezTo>
                  <a:pt x="2846070" y="154120"/>
                  <a:pt x="2845975" y="153834"/>
                  <a:pt x="2845784" y="153548"/>
                </a:cubicBezTo>
                <a:close/>
                <a:moveTo>
                  <a:pt x="2661190" y="151739"/>
                </a:moveTo>
                <a:cubicBezTo>
                  <a:pt x="2655094" y="154215"/>
                  <a:pt x="2649665" y="156406"/>
                  <a:pt x="2644235" y="158597"/>
                </a:cubicBezTo>
                <a:cubicBezTo>
                  <a:pt x="2641759" y="160787"/>
                  <a:pt x="2639282" y="162978"/>
                  <a:pt x="2636330" y="165550"/>
                </a:cubicBezTo>
                <a:cubicBezTo>
                  <a:pt x="2637568" y="165836"/>
                  <a:pt x="2638330" y="166217"/>
                  <a:pt x="2638806" y="166026"/>
                </a:cubicBezTo>
                <a:cubicBezTo>
                  <a:pt x="2644140" y="163264"/>
                  <a:pt x="2649570" y="160406"/>
                  <a:pt x="2654713" y="157263"/>
                </a:cubicBezTo>
                <a:cubicBezTo>
                  <a:pt x="2656999" y="155930"/>
                  <a:pt x="2658808" y="153834"/>
                  <a:pt x="2661190" y="151739"/>
                </a:cubicBezTo>
                <a:close/>
                <a:moveTo>
                  <a:pt x="2677001" y="144214"/>
                </a:moveTo>
                <a:cubicBezTo>
                  <a:pt x="2671001" y="143547"/>
                  <a:pt x="2667667" y="147167"/>
                  <a:pt x="2664238" y="150596"/>
                </a:cubicBezTo>
                <a:cubicBezTo>
                  <a:pt x="2664428" y="150977"/>
                  <a:pt x="2665000" y="151739"/>
                  <a:pt x="2665000" y="151739"/>
                </a:cubicBezTo>
                <a:cubicBezTo>
                  <a:pt x="2669000" y="149262"/>
                  <a:pt x="2673001" y="146690"/>
                  <a:pt x="2677001" y="144214"/>
                </a:cubicBezTo>
                <a:close/>
                <a:moveTo>
                  <a:pt x="2707767" y="136022"/>
                </a:moveTo>
                <a:cubicBezTo>
                  <a:pt x="2707196" y="136499"/>
                  <a:pt x="2707291" y="137546"/>
                  <a:pt x="2707100" y="138404"/>
                </a:cubicBezTo>
                <a:cubicBezTo>
                  <a:pt x="2707862" y="138594"/>
                  <a:pt x="2708624" y="138785"/>
                  <a:pt x="2709672" y="138975"/>
                </a:cubicBezTo>
                <a:cubicBezTo>
                  <a:pt x="2709863" y="137737"/>
                  <a:pt x="2710053" y="136880"/>
                  <a:pt x="2710148" y="136022"/>
                </a:cubicBezTo>
                <a:cubicBezTo>
                  <a:pt x="2709291" y="136022"/>
                  <a:pt x="2708243" y="135641"/>
                  <a:pt x="2707767" y="136022"/>
                </a:cubicBezTo>
                <a:close/>
                <a:moveTo>
                  <a:pt x="2828735" y="133736"/>
                </a:moveTo>
                <a:cubicBezTo>
                  <a:pt x="2825687" y="136499"/>
                  <a:pt x="2822543" y="139261"/>
                  <a:pt x="2819400" y="142023"/>
                </a:cubicBezTo>
                <a:cubicBezTo>
                  <a:pt x="2819495" y="142309"/>
                  <a:pt x="2819686" y="142595"/>
                  <a:pt x="2819781" y="142880"/>
                </a:cubicBezTo>
                <a:cubicBezTo>
                  <a:pt x="2821686" y="142404"/>
                  <a:pt x="2823687" y="141928"/>
                  <a:pt x="2825687" y="141452"/>
                </a:cubicBezTo>
                <a:cubicBezTo>
                  <a:pt x="2826925" y="142880"/>
                  <a:pt x="2828068" y="144214"/>
                  <a:pt x="2829020" y="145262"/>
                </a:cubicBezTo>
                <a:lnTo>
                  <a:pt x="2829116" y="145166"/>
                </a:lnTo>
                <a:cubicBezTo>
                  <a:pt x="2830449" y="142214"/>
                  <a:pt x="2831592" y="139451"/>
                  <a:pt x="2832830" y="136784"/>
                </a:cubicBezTo>
                <a:cubicBezTo>
                  <a:pt x="2831116" y="137832"/>
                  <a:pt x="2829401" y="138880"/>
                  <a:pt x="2827687" y="139928"/>
                </a:cubicBezTo>
                <a:cubicBezTo>
                  <a:pt x="2827306" y="139547"/>
                  <a:pt x="2827020" y="139261"/>
                  <a:pt x="2826639" y="138880"/>
                </a:cubicBezTo>
                <a:cubicBezTo>
                  <a:pt x="2827687" y="137451"/>
                  <a:pt x="2828735" y="135927"/>
                  <a:pt x="2829782" y="134498"/>
                </a:cubicBezTo>
                <a:cubicBezTo>
                  <a:pt x="2829401" y="134308"/>
                  <a:pt x="2829116" y="134022"/>
                  <a:pt x="2828735" y="133736"/>
                </a:cubicBezTo>
                <a:close/>
                <a:moveTo>
                  <a:pt x="2747391" y="117258"/>
                </a:moveTo>
                <a:cubicBezTo>
                  <a:pt x="2745105" y="118115"/>
                  <a:pt x="2742819" y="118973"/>
                  <a:pt x="2740533" y="119830"/>
                </a:cubicBezTo>
                <a:cubicBezTo>
                  <a:pt x="2744057" y="122021"/>
                  <a:pt x="2746915" y="122497"/>
                  <a:pt x="2747391" y="117258"/>
                </a:cubicBezTo>
                <a:close/>
                <a:moveTo>
                  <a:pt x="2731008" y="110019"/>
                </a:moveTo>
                <a:cubicBezTo>
                  <a:pt x="2728532" y="111067"/>
                  <a:pt x="2727484" y="111448"/>
                  <a:pt x="2726436" y="111924"/>
                </a:cubicBezTo>
                <a:cubicBezTo>
                  <a:pt x="2726722" y="112400"/>
                  <a:pt x="2727008" y="112781"/>
                  <a:pt x="2727293" y="113258"/>
                </a:cubicBezTo>
                <a:cubicBezTo>
                  <a:pt x="2728151" y="112496"/>
                  <a:pt x="2729008" y="111734"/>
                  <a:pt x="2731008" y="110019"/>
                </a:cubicBezTo>
                <a:close/>
                <a:moveTo>
                  <a:pt x="2400681" y="5"/>
                </a:moveTo>
                <a:cubicBezTo>
                  <a:pt x="2401348" y="-90"/>
                  <a:pt x="2403443" y="1434"/>
                  <a:pt x="2403253" y="2006"/>
                </a:cubicBezTo>
                <a:cubicBezTo>
                  <a:pt x="2403062" y="2768"/>
                  <a:pt x="2402681" y="3434"/>
                  <a:pt x="2402205" y="4101"/>
                </a:cubicBezTo>
                <a:cubicBezTo>
                  <a:pt x="2402015" y="4482"/>
                  <a:pt x="2401634" y="4673"/>
                  <a:pt x="2401253" y="4863"/>
                </a:cubicBezTo>
                <a:cubicBezTo>
                  <a:pt x="2398490" y="6006"/>
                  <a:pt x="2397728" y="8483"/>
                  <a:pt x="2398109" y="10769"/>
                </a:cubicBezTo>
                <a:cubicBezTo>
                  <a:pt x="2398681" y="13626"/>
                  <a:pt x="2397919" y="15245"/>
                  <a:pt x="2395442" y="16674"/>
                </a:cubicBezTo>
                <a:cubicBezTo>
                  <a:pt x="2390775" y="19436"/>
                  <a:pt x="2386298" y="22294"/>
                  <a:pt x="2381726" y="25056"/>
                </a:cubicBezTo>
                <a:cubicBezTo>
                  <a:pt x="2381631" y="24866"/>
                  <a:pt x="2381631" y="24866"/>
                  <a:pt x="2381631" y="24866"/>
                </a:cubicBezTo>
                <a:cubicBezTo>
                  <a:pt x="2376488" y="28199"/>
                  <a:pt x="2371249" y="31533"/>
                  <a:pt x="2366105" y="34867"/>
                </a:cubicBezTo>
                <a:cubicBezTo>
                  <a:pt x="2364581" y="35915"/>
                  <a:pt x="2364391" y="37534"/>
                  <a:pt x="2363915" y="39058"/>
                </a:cubicBezTo>
                <a:cubicBezTo>
                  <a:pt x="2363438" y="40772"/>
                  <a:pt x="2363915" y="41630"/>
                  <a:pt x="2366010" y="42582"/>
                </a:cubicBezTo>
                <a:cubicBezTo>
                  <a:pt x="2366677" y="42963"/>
                  <a:pt x="2367629" y="43154"/>
                  <a:pt x="2368106" y="43630"/>
                </a:cubicBezTo>
                <a:cubicBezTo>
                  <a:pt x="2368582" y="44106"/>
                  <a:pt x="2368677" y="44963"/>
                  <a:pt x="2368772" y="45725"/>
                </a:cubicBezTo>
                <a:cubicBezTo>
                  <a:pt x="2368868" y="45916"/>
                  <a:pt x="2368391" y="46392"/>
                  <a:pt x="2368201" y="46392"/>
                </a:cubicBezTo>
                <a:cubicBezTo>
                  <a:pt x="2366582" y="46487"/>
                  <a:pt x="2365058" y="46487"/>
                  <a:pt x="2363534" y="47440"/>
                </a:cubicBezTo>
                <a:cubicBezTo>
                  <a:pt x="2361152" y="48964"/>
                  <a:pt x="2358581" y="50297"/>
                  <a:pt x="2356104" y="51726"/>
                </a:cubicBezTo>
                <a:cubicBezTo>
                  <a:pt x="2354771" y="52583"/>
                  <a:pt x="2352961" y="51536"/>
                  <a:pt x="2351723" y="52869"/>
                </a:cubicBezTo>
                <a:cubicBezTo>
                  <a:pt x="2350961" y="53726"/>
                  <a:pt x="2350484" y="54965"/>
                  <a:pt x="2349627" y="55727"/>
                </a:cubicBezTo>
                <a:cubicBezTo>
                  <a:pt x="2348008" y="56965"/>
                  <a:pt x="2346198" y="58013"/>
                  <a:pt x="2344484" y="59060"/>
                </a:cubicBezTo>
                <a:cubicBezTo>
                  <a:pt x="2343436" y="59727"/>
                  <a:pt x="2342483" y="60489"/>
                  <a:pt x="2342102" y="61727"/>
                </a:cubicBezTo>
                <a:cubicBezTo>
                  <a:pt x="2341626" y="63251"/>
                  <a:pt x="2340674" y="64490"/>
                  <a:pt x="2339150" y="65347"/>
                </a:cubicBezTo>
                <a:cubicBezTo>
                  <a:pt x="2336959" y="66585"/>
                  <a:pt x="2334768" y="67633"/>
                  <a:pt x="2332768" y="69062"/>
                </a:cubicBezTo>
                <a:cubicBezTo>
                  <a:pt x="2330577" y="70586"/>
                  <a:pt x="2330006" y="72967"/>
                  <a:pt x="2330387" y="75443"/>
                </a:cubicBezTo>
                <a:cubicBezTo>
                  <a:pt x="2330577" y="76777"/>
                  <a:pt x="2331911" y="77158"/>
                  <a:pt x="2333054" y="77539"/>
                </a:cubicBezTo>
                <a:cubicBezTo>
                  <a:pt x="2333435" y="77634"/>
                  <a:pt x="2334101" y="77825"/>
                  <a:pt x="2334101" y="78015"/>
                </a:cubicBezTo>
                <a:cubicBezTo>
                  <a:pt x="2334292" y="78777"/>
                  <a:pt x="2333816" y="79539"/>
                  <a:pt x="2332958" y="79825"/>
                </a:cubicBezTo>
                <a:cubicBezTo>
                  <a:pt x="2332292" y="80111"/>
                  <a:pt x="2331434" y="80301"/>
                  <a:pt x="2330672" y="80301"/>
                </a:cubicBezTo>
                <a:cubicBezTo>
                  <a:pt x="2329720" y="80206"/>
                  <a:pt x="2328958" y="80301"/>
                  <a:pt x="2328672" y="80968"/>
                </a:cubicBezTo>
                <a:cubicBezTo>
                  <a:pt x="2328005" y="82492"/>
                  <a:pt x="2326958" y="83730"/>
                  <a:pt x="2325529" y="84587"/>
                </a:cubicBezTo>
                <a:cubicBezTo>
                  <a:pt x="2322767" y="86302"/>
                  <a:pt x="2320004" y="88112"/>
                  <a:pt x="2317147" y="89731"/>
                </a:cubicBezTo>
                <a:cubicBezTo>
                  <a:pt x="2314956" y="90969"/>
                  <a:pt x="2313242" y="92588"/>
                  <a:pt x="2312194" y="94874"/>
                </a:cubicBezTo>
                <a:cubicBezTo>
                  <a:pt x="2311527" y="96494"/>
                  <a:pt x="2309717" y="96875"/>
                  <a:pt x="2308289" y="97637"/>
                </a:cubicBezTo>
                <a:cubicBezTo>
                  <a:pt x="2304764" y="97160"/>
                  <a:pt x="2302002" y="98875"/>
                  <a:pt x="2299335" y="100875"/>
                </a:cubicBezTo>
                <a:cubicBezTo>
                  <a:pt x="2297335" y="102399"/>
                  <a:pt x="2295144" y="103542"/>
                  <a:pt x="2292953" y="104685"/>
                </a:cubicBezTo>
                <a:cubicBezTo>
                  <a:pt x="2289524" y="106495"/>
                  <a:pt x="2286953" y="108971"/>
                  <a:pt x="2286286" y="112877"/>
                </a:cubicBezTo>
                <a:cubicBezTo>
                  <a:pt x="2286000" y="114115"/>
                  <a:pt x="2284952" y="114877"/>
                  <a:pt x="2283905" y="115544"/>
                </a:cubicBezTo>
                <a:cubicBezTo>
                  <a:pt x="2280095" y="118020"/>
                  <a:pt x="2276285" y="120401"/>
                  <a:pt x="2272570" y="122973"/>
                </a:cubicBezTo>
                <a:cubicBezTo>
                  <a:pt x="2271522" y="123735"/>
                  <a:pt x="2271141" y="124783"/>
                  <a:pt x="2271522" y="126116"/>
                </a:cubicBezTo>
                <a:cubicBezTo>
                  <a:pt x="2271713" y="126783"/>
                  <a:pt x="2271713" y="127831"/>
                  <a:pt x="2271332" y="128307"/>
                </a:cubicBezTo>
                <a:cubicBezTo>
                  <a:pt x="2269427" y="130403"/>
                  <a:pt x="2267236" y="132212"/>
                  <a:pt x="2265807" y="134689"/>
                </a:cubicBezTo>
                <a:cubicBezTo>
                  <a:pt x="2265140" y="135927"/>
                  <a:pt x="2263235" y="136689"/>
                  <a:pt x="2261807" y="137451"/>
                </a:cubicBezTo>
                <a:cubicBezTo>
                  <a:pt x="2260568" y="138118"/>
                  <a:pt x="2259997" y="139166"/>
                  <a:pt x="2259806" y="140309"/>
                </a:cubicBezTo>
                <a:cubicBezTo>
                  <a:pt x="2259140" y="143642"/>
                  <a:pt x="2259902" y="149262"/>
                  <a:pt x="2261330" y="151643"/>
                </a:cubicBezTo>
                <a:cubicBezTo>
                  <a:pt x="2262569" y="153644"/>
                  <a:pt x="2263902" y="155644"/>
                  <a:pt x="2264950" y="157739"/>
                </a:cubicBezTo>
                <a:cubicBezTo>
                  <a:pt x="2265331" y="158311"/>
                  <a:pt x="2265331" y="159549"/>
                  <a:pt x="2264950" y="159930"/>
                </a:cubicBezTo>
                <a:cubicBezTo>
                  <a:pt x="2261235" y="163169"/>
                  <a:pt x="2257044" y="165645"/>
                  <a:pt x="2252567" y="167645"/>
                </a:cubicBezTo>
                <a:cubicBezTo>
                  <a:pt x="2251901" y="168026"/>
                  <a:pt x="2250948" y="167645"/>
                  <a:pt x="2250186" y="167645"/>
                </a:cubicBezTo>
                <a:cubicBezTo>
                  <a:pt x="2249234" y="167645"/>
                  <a:pt x="2248757" y="168788"/>
                  <a:pt x="2248281" y="171455"/>
                </a:cubicBezTo>
                <a:cubicBezTo>
                  <a:pt x="2248091" y="172217"/>
                  <a:pt x="2248567" y="172694"/>
                  <a:pt x="2249615" y="172789"/>
                </a:cubicBezTo>
                <a:cubicBezTo>
                  <a:pt x="2249996" y="172884"/>
                  <a:pt x="2250662" y="173075"/>
                  <a:pt x="2250662" y="173265"/>
                </a:cubicBezTo>
                <a:cubicBezTo>
                  <a:pt x="2250948" y="174884"/>
                  <a:pt x="2250472" y="176408"/>
                  <a:pt x="2249615" y="177742"/>
                </a:cubicBezTo>
                <a:cubicBezTo>
                  <a:pt x="2248948" y="178694"/>
                  <a:pt x="2247710" y="179171"/>
                  <a:pt x="2246376" y="178885"/>
                </a:cubicBezTo>
                <a:cubicBezTo>
                  <a:pt x="2245424" y="178694"/>
                  <a:pt x="2244757" y="178885"/>
                  <a:pt x="2244376" y="179647"/>
                </a:cubicBezTo>
                <a:cubicBezTo>
                  <a:pt x="2243804" y="180695"/>
                  <a:pt x="2243423" y="181838"/>
                  <a:pt x="2242280" y="182504"/>
                </a:cubicBezTo>
                <a:cubicBezTo>
                  <a:pt x="2240566" y="183647"/>
                  <a:pt x="2238947" y="184886"/>
                  <a:pt x="2237137" y="185933"/>
                </a:cubicBezTo>
                <a:cubicBezTo>
                  <a:pt x="2235613" y="186791"/>
                  <a:pt x="2234851" y="188124"/>
                  <a:pt x="2234565" y="189743"/>
                </a:cubicBezTo>
                <a:cubicBezTo>
                  <a:pt x="2234089" y="192220"/>
                  <a:pt x="2232946" y="194125"/>
                  <a:pt x="2230565" y="195458"/>
                </a:cubicBezTo>
                <a:cubicBezTo>
                  <a:pt x="2227707" y="196982"/>
                  <a:pt x="2224945" y="198792"/>
                  <a:pt x="2223707" y="202031"/>
                </a:cubicBezTo>
                <a:cubicBezTo>
                  <a:pt x="2222278" y="202888"/>
                  <a:pt x="2220849" y="203840"/>
                  <a:pt x="2219516" y="204698"/>
                </a:cubicBezTo>
                <a:cubicBezTo>
                  <a:pt x="2217706" y="205841"/>
                  <a:pt x="2215896" y="206793"/>
                  <a:pt x="2214372" y="208127"/>
                </a:cubicBezTo>
                <a:cubicBezTo>
                  <a:pt x="2212943" y="209460"/>
                  <a:pt x="2212658" y="211651"/>
                  <a:pt x="2210943" y="212984"/>
                </a:cubicBezTo>
                <a:cubicBezTo>
                  <a:pt x="2209991" y="213746"/>
                  <a:pt x="2210657" y="214794"/>
                  <a:pt x="2212277" y="215175"/>
                </a:cubicBezTo>
                <a:cubicBezTo>
                  <a:pt x="2214086" y="215556"/>
                  <a:pt x="2214658" y="215366"/>
                  <a:pt x="2215991" y="213461"/>
                </a:cubicBezTo>
                <a:cubicBezTo>
                  <a:pt x="2216468" y="212794"/>
                  <a:pt x="2216849" y="212222"/>
                  <a:pt x="2217706" y="211841"/>
                </a:cubicBezTo>
                <a:cubicBezTo>
                  <a:pt x="2218754" y="211365"/>
                  <a:pt x="2220468" y="211937"/>
                  <a:pt x="2220563" y="212984"/>
                </a:cubicBezTo>
                <a:cubicBezTo>
                  <a:pt x="2220659" y="214127"/>
                  <a:pt x="2220659" y="215270"/>
                  <a:pt x="2220468" y="216413"/>
                </a:cubicBezTo>
                <a:cubicBezTo>
                  <a:pt x="2220278" y="217175"/>
                  <a:pt x="2219897" y="217937"/>
                  <a:pt x="2219420" y="218604"/>
                </a:cubicBezTo>
                <a:cubicBezTo>
                  <a:pt x="2217230" y="221462"/>
                  <a:pt x="2215706" y="224891"/>
                  <a:pt x="2213420" y="227558"/>
                </a:cubicBezTo>
                <a:cubicBezTo>
                  <a:pt x="2210562" y="230796"/>
                  <a:pt x="2206276" y="232034"/>
                  <a:pt x="2202656" y="234225"/>
                </a:cubicBezTo>
                <a:cubicBezTo>
                  <a:pt x="2203133" y="234225"/>
                  <a:pt x="2203418" y="234225"/>
                  <a:pt x="2203990" y="234225"/>
                </a:cubicBezTo>
                <a:cubicBezTo>
                  <a:pt x="2205800" y="234606"/>
                  <a:pt x="2207705" y="233749"/>
                  <a:pt x="2209419" y="233177"/>
                </a:cubicBezTo>
                <a:cubicBezTo>
                  <a:pt x="2215991" y="230987"/>
                  <a:pt x="2222659" y="228605"/>
                  <a:pt x="2229612" y="226224"/>
                </a:cubicBezTo>
                <a:cubicBezTo>
                  <a:pt x="2229803" y="227558"/>
                  <a:pt x="2229898" y="228510"/>
                  <a:pt x="2229993" y="229463"/>
                </a:cubicBezTo>
                <a:cubicBezTo>
                  <a:pt x="2226374" y="231749"/>
                  <a:pt x="2223135" y="234892"/>
                  <a:pt x="2218373" y="233558"/>
                </a:cubicBezTo>
                <a:cubicBezTo>
                  <a:pt x="2217134" y="233273"/>
                  <a:pt x="2215801" y="234416"/>
                  <a:pt x="2214563" y="234892"/>
                </a:cubicBezTo>
                <a:cubicBezTo>
                  <a:pt x="2212562" y="235654"/>
                  <a:pt x="2210943" y="237654"/>
                  <a:pt x="2208371" y="236511"/>
                </a:cubicBezTo>
                <a:cubicBezTo>
                  <a:pt x="2207609" y="236130"/>
                  <a:pt x="2206562" y="237178"/>
                  <a:pt x="2205704" y="237749"/>
                </a:cubicBezTo>
                <a:cubicBezTo>
                  <a:pt x="2201894" y="240512"/>
                  <a:pt x="2197989" y="242988"/>
                  <a:pt x="2193322" y="243941"/>
                </a:cubicBezTo>
                <a:cubicBezTo>
                  <a:pt x="2193131" y="244036"/>
                  <a:pt x="2192846" y="244226"/>
                  <a:pt x="2192560" y="244226"/>
                </a:cubicBezTo>
                <a:cubicBezTo>
                  <a:pt x="2191893" y="245274"/>
                  <a:pt x="2191417" y="246417"/>
                  <a:pt x="2190655" y="247274"/>
                </a:cubicBezTo>
                <a:cubicBezTo>
                  <a:pt x="2189893" y="248132"/>
                  <a:pt x="2188845" y="248798"/>
                  <a:pt x="2187797" y="249370"/>
                </a:cubicBezTo>
                <a:cubicBezTo>
                  <a:pt x="2187797" y="249656"/>
                  <a:pt x="2187607" y="249941"/>
                  <a:pt x="2187607" y="250322"/>
                </a:cubicBezTo>
                <a:cubicBezTo>
                  <a:pt x="2188559" y="250799"/>
                  <a:pt x="2189321" y="251370"/>
                  <a:pt x="2190369" y="251942"/>
                </a:cubicBezTo>
                <a:cubicBezTo>
                  <a:pt x="2188845" y="253466"/>
                  <a:pt x="2187035" y="254418"/>
                  <a:pt x="2185226" y="255275"/>
                </a:cubicBezTo>
                <a:cubicBezTo>
                  <a:pt x="2194846" y="252894"/>
                  <a:pt x="2217420" y="246417"/>
                  <a:pt x="2216468" y="248703"/>
                </a:cubicBezTo>
                <a:cubicBezTo>
                  <a:pt x="2215515" y="250894"/>
                  <a:pt x="2213134" y="252037"/>
                  <a:pt x="2211800" y="254037"/>
                </a:cubicBezTo>
                <a:cubicBezTo>
                  <a:pt x="2213991" y="253180"/>
                  <a:pt x="2216182" y="252227"/>
                  <a:pt x="2218468" y="251561"/>
                </a:cubicBezTo>
                <a:cubicBezTo>
                  <a:pt x="2229422" y="248227"/>
                  <a:pt x="2240185" y="244131"/>
                  <a:pt x="2251615" y="241464"/>
                </a:cubicBezTo>
                <a:cubicBezTo>
                  <a:pt x="2250758" y="242512"/>
                  <a:pt x="2249996" y="243655"/>
                  <a:pt x="2249043" y="244798"/>
                </a:cubicBezTo>
                <a:cubicBezTo>
                  <a:pt x="2249996" y="245369"/>
                  <a:pt x="2250853" y="245846"/>
                  <a:pt x="2252567" y="246798"/>
                </a:cubicBezTo>
                <a:cubicBezTo>
                  <a:pt x="2246567" y="248989"/>
                  <a:pt x="2241328" y="250894"/>
                  <a:pt x="2236089" y="252704"/>
                </a:cubicBezTo>
                <a:cubicBezTo>
                  <a:pt x="2235613" y="252894"/>
                  <a:pt x="2235041" y="252513"/>
                  <a:pt x="2234565" y="252418"/>
                </a:cubicBezTo>
                <a:cubicBezTo>
                  <a:pt x="2230850" y="251561"/>
                  <a:pt x="2227707" y="251656"/>
                  <a:pt x="2225421" y="255847"/>
                </a:cubicBezTo>
                <a:cubicBezTo>
                  <a:pt x="2224373" y="257657"/>
                  <a:pt x="2222373" y="259562"/>
                  <a:pt x="2219516" y="258514"/>
                </a:cubicBezTo>
                <a:cubicBezTo>
                  <a:pt x="2220468" y="257371"/>
                  <a:pt x="2221230" y="256418"/>
                  <a:pt x="2222754" y="254418"/>
                </a:cubicBezTo>
                <a:cubicBezTo>
                  <a:pt x="2218468" y="256037"/>
                  <a:pt x="2215039" y="256228"/>
                  <a:pt x="2212658" y="259943"/>
                </a:cubicBezTo>
                <a:cubicBezTo>
                  <a:pt x="2211419" y="261848"/>
                  <a:pt x="2208943" y="262610"/>
                  <a:pt x="2206752" y="263467"/>
                </a:cubicBezTo>
                <a:cubicBezTo>
                  <a:pt x="2206276" y="264134"/>
                  <a:pt x="2205514" y="264800"/>
                  <a:pt x="2204657" y="265372"/>
                </a:cubicBezTo>
                <a:cubicBezTo>
                  <a:pt x="2204276" y="265658"/>
                  <a:pt x="2204180" y="266039"/>
                  <a:pt x="2203990" y="266324"/>
                </a:cubicBezTo>
                <a:cubicBezTo>
                  <a:pt x="2203895" y="267182"/>
                  <a:pt x="2204276" y="268134"/>
                  <a:pt x="2204942" y="269182"/>
                </a:cubicBezTo>
                <a:cubicBezTo>
                  <a:pt x="2210372" y="266896"/>
                  <a:pt x="2215515" y="264515"/>
                  <a:pt x="2220754" y="262324"/>
                </a:cubicBezTo>
                <a:cubicBezTo>
                  <a:pt x="2226278" y="260133"/>
                  <a:pt x="2231708" y="257752"/>
                  <a:pt x="2237423" y="255942"/>
                </a:cubicBezTo>
                <a:cubicBezTo>
                  <a:pt x="2242947" y="254228"/>
                  <a:pt x="2248662" y="253085"/>
                  <a:pt x="2254472" y="251656"/>
                </a:cubicBezTo>
                <a:cubicBezTo>
                  <a:pt x="2254853" y="252513"/>
                  <a:pt x="2255330" y="253561"/>
                  <a:pt x="2255901" y="255085"/>
                </a:cubicBezTo>
                <a:cubicBezTo>
                  <a:pt x="2254949" y="255561"/>
                  <a:pt x="2254091" y="256228"/>
                  <a:pt x="2253234" y="256514"/>
                </a:cubicBezTo>
                <a:cubicBezTo>
                  <a:pt x="2248091" y="258323"/>
                  <a:pt x="2242947" y="260038"/>
                  <a:pt x="2237899" y="261943"/>
                </a:cubicBezTo>
                <a:cubicBezTo>
                  <a:pt x="2236184" y="262610"/>
                  <a:pt x="2234946" y="263657"/>
                  <a:pt x="2234375" y="266324"/>
                </a:cubicBezTo>
                <a:cubicBezTo>
                  <a:pt x="2233613" y="269372"/>
                  <a:pt x="2230660" y="270992"/>
                  <a:pt x="2230088" y="274516"/>
                </a:cubicBezTo>
                <a:cubicBezTo>
                  <a:pt x="2229993" y="275278"/>
                  <a:pt x="2229898" y="276040"/>
                  <a:pt x="2229707" y="277183"/>
                </a:cubicBezTo>
                <a:cubicBezTo>
                  <a:pt x="2226659" y="273563"/>
                  <a:pt x="2223040" y="280707"/>
                  <a:pt x="2220373" y="274992"/>
                </a:cubicBezTo>
                <a:cubicBezTo>
                  <a:pt x="2218468" y="276135"/>
                  <a:pt x="2216944" y="276992"/>
                  <a:pt x="2215325" y="278040"/>
                </a:cubicBezTo>
                <a:cubicBezTo>
                  <a:pt x="2215610" y="278802"/>
                  <a:pt x="2215991" y="279659"/>
                  <a:pt x="2216658" y="281279"/>
                </a:cubicBezTo>
                <a:cubicBezTo>
                  <a:pt x="2212562" y="282803"/>
                  <a:pt x="2208467" y="284422"/>
                  <a:pt x="2204276" y="286041"/>
                </a:cubicBezTo>
                <a:cubicBezTo>
                  <a:pt x="2204466" y="288137"/>
                  <a:pt x="2204466" y="289946"/>
                  <a:pt x="2204752" y="291756"/>
                </a:cubicBezTo>
                <a:cubicBezTo>
                  <a:pt x="2205133" y="294614"/>
                  <a:pt x="2203990" y="296328"/>
                  <a:pt x="2202942" y="298424"/>
                </a:cubicBezTo>
                <a:cubicBezTo>
                  <a:pt x="2201894" y="300614"/>
                  <a:pt x="2200751" y="301567"/>
                  <a:pt x="2198656" y="301662"/>
                </a:cubicBezTo>
                <a:cubicBezTo>
                  <a:pt x="2196846" y="301757"/>
                  <a:pt x="2194941" y="302234"/>
                  <a:pt x="2193227" y="302805"/>
                </a:cubicBezTo>
                <a:cubicBezTo>
                  <a:pt x="2191417" y="303472"/>
                  <a:pt x="2188940" y="303758"/>
                  <a:pt x="2188274" y="305282"/>
                </a:cubicBezTo>
                <a:cubicBezTo>
                  <a:pt x="2186559" y="309092"/>
                  <a:pt x="2183892" y="308520"/>
                  <a:pt x="2181225" y="308234"/>
                </a:cubicBezTo>
                <a:cubicBezTo>
                  <a:pt x="2177606" y="307949"/>
                  <a:pt x="2175129" y="309949"/>
                  <a:pt x="2172938" y="312616"/>
                </a:cubicBezTo>
                <a:cubicBezTo>
                  <a:pt x="2172557" y="313092"/>
                  <a:pt x="2172653" y="314045"/>
                  <a:pt x="2172367" y="315569"/>
                </a:cubicBezTo>
                <a:cubicBezTo>
                  <a:pt x="2174939" y="314426"/>
                  <a:pt x="2176939" y="313473"/>
                  <a:pt x="2178844" y="312616"/>
                </a:cubicBezTo>
                <a:cubicBezTo>
                  <a:pt x="2179892" y="313664"/>
                  <a:pt x="2179606" y="317569"/>
                  <a:pt x="2181416" y="315378"/>
                </a:cubicBezTo>
                <a:cubicBezTo>
                  <a:pt x="2183321" y="313092"/>
                  <a:pt x="2185702" y="312616"/>
                  <a:pt x="2187893" y="311759"/>
                </a:cubicBezTo>
                <a:cubicBezTo>
                  <a:pt x="2192655" y="309854"/>
                  <a:pt x="2197227" y="307853"/>
                  <a:pt x="2201799" y="305377"/>
                </a:cubicBezTo>
                <a:cubicBezTo>
                  <a:pt x="2204847" y="303662"/>
                  <a:pt x="2207038" y="301376"/>
                  <a:pt x="2209229" y="297947"/>
                </a:cubicBezTo>
                <a:cubicBezTo>
                  <a:pt x="2208467" y="297376"/>
                  <a:pt x="2207514" y="296995"/>
                  <a:pt x="2207228" y="296328"/>
                </a:cubicBezTo>
                <a:cubicBezTo>
                  <a:pt x="2206657" y="295185"/>
                  <a:pt x="2205990" y="293471"/>
                  <a:pt x="2206276" y="292518"/>
                </a:cubicBezTo>
                <a:cubicBezTo>
                  <a:pt x="2206562" y="291661"/>
                  <a:pt x="2207990" y="291185"/>
                  <a:pt x="2209038" y="291185"/>
                </a:cubicBezTo>
                <a:cubicBezTo>
                  <a:pt x="2213896" y="291280"/>
                  <a:pt x="2215039" y="290137"/>
                  <a:pt x="2215039" y="284708"/>
                </a:cubicBezTo>
                <a:cubicBezTo>
                  <a:pt x="2217039" y="283088"/>
                  <a:pt x="2218944" y="281564"/>
                  <a:pt x="2220754" y="280136"/>
                </a:cubicBezTo>
                <a:cubicBezTo>
                  <a:pt x="2222754" y="280898"/>
                  <a:pt x="2224754" y="281660"/>
                  <a:pt x="2226945" y="282517"/>
                </a:cubicBezTo>
                <a:cubicBezTo>
                  <a:pt x="2227517" y="288041"/>
                  <a:pt x="2220563" y="286422"/>
                  <a:pt x="2220087" y="292899"/>
                </a:cubicBezTo>
                <a:cubicBezTo>
                  <a:pt x="2224088" y="290327"/>
                  <a:pt x="2227136" y="288327"/>
                  <a:pt x="2231327" y="285565"/>
                </a:cubicBezTo>
                <a:cubicBezTo>
                  <a:pt x="2233613" y="279564"/>
                  <a:pt x="2238851" y="274802"/>
                  <a:pt x="2243423" y="275564"/>
                </a:cubicBezTo>
                <a:cubicBezTo>
                  <a:pt x="2243109" y="272897"/>
                  <a:pt x="2243395" y="270865"/>
                  <a:pt x="2244281" y="269468"/>
                </a:cubicBezTo>
                <a:cubicBezTo>
                  <a:pt x="2246186" y="272039"/>
                  <a:pt x="2248281" y="274802"/>
                  <a:pt x="2250758" y="278135"/>
                </a:cubicBezTo>
                <a:cubicBezTo>
                  <a:pt x="2248472" y="279755"/>
                  <a:pt x="2246186" y="281374"/>
                  <a:pt x="2243995" y="282993"/>
                </a:cubicBezTo>
                <a:cubicBezTo>
                  <a:pt x="2244185" y="283469"/>
                  <a:pt x="2244376" y="284041"/>
                  <a:pt x="2244566" y="284517"/>
                </a:cubicBezTo>
                <a:cubicBezTo>
                  <a:pt x="2250567" y="285946"/>
                  <a:pt x="2255520" y="283469"/>
                  <a:pt x="2260283" y="280040"/>
                </a:cubicBezTo>
                <a:cubicBezTo>
                  <a:pt x="2260283" y="279564"/>
                  <a:pt x="2260283" y="279088"/>
                  <a:pt x="2260283" y="278612"/>
                </a:cubicBezTo>
                <a:cubicBezTo>
                  <a:pt x="2258568" y="278040"/>
                  <a:pt x="2256949" y="277469"/>
                  <a:pt x="2255234" y="276897"/>
                </a:cubicBezTo>
                <a:cubicBezTo>
                  <a:pt x="2256825" y="275437"/>
                  <a:pt x="2260664" y="274611"/>
                  <a:pt x="2266760" y="274421"/>
                </a:cubicBezTo>
                <a:cubicBezTo>
                  <a:pt x="2267807" y="276421"/>
                  <a:pt x="2268855" y="278326"/>
                  <a:pt x="2270093" y="280707"/>
                </a:cubicBezTo>
                <a:cubicBezTo>
                  <a:pt x="2269808" y="280898"/>
                  <a:pt x="2269046" y="281469"/>
                  <a:pt x="2267903" y="282231"/>
                </a:cubicBezTo>
                <a:cubicBezTo>
                  <a:pt x="2266950" y="280421"/>
                  <a:pt x="2266188" y="278897"/>
                  <a:pt x="2265045" y="276611"/>
                </a:cubicBezTo>
                <a:cubicBezTo>
                  <a:pt x="2264093" y="277754"/>
                  <a:pt x="2262569" y="278897"/>
                  <a:pt x="2262759" y="279278"/>
                </a:cubicBezTo>
                <a:cubicBezTo>
                  <a:pt x="2264283" y="283279"/>
                  <a:pt x="2261616" y="283565"/>
                  <a:pt x="2259997" y="284422"/>
                </a:cubicBezTo>
                <a:cubicBezTo>
                  <a:pt x="2257425" y="285851"/>
                  <a:pt x="2253901" y="285184"/>
                  <a:pt x="2251996" y="288613"/>
                </a:cubicBezTo>
                <a:cubicBezTo>
                  <a:pt x="2251805" y="288899"/>
                  <a:pt x="2250853" y="288994"/>
                  <a:pt x="2250662" y="288708"/>
                </a:cubicBezTo>
                <a:cubicBezTo>
                  <a:pt x="2248757" y="286136"/>
                  <a:pt x="2247614" y="288422"/>
                  <a:pt x="2246281" y="289280"/>
                </a:cubicBezTo>
                <a:cubicBezTo>
                  <a:pt x="2242280" y="291661"/>
                  <a:pt x="2238280" y="293947"/>
                  <a:pt x="2234184" y="296423"/>
                </a:cubicBezTo>
                <a:cubicBezTo>
                  <a:pt x="2233136" y="294709"/>
                  <a:pt x="2232279" y="293375"/>
                  <a:pt x="2231517" y="292137"/>
                </a:cubicBezTo>
                <a:cubicBezTo>
                  <a:pt x="2228088" y="292423"/>
                  <a:pt x="2229612" y="296328"/>
                  <a:pt x="2228374" y="298519"/>
                </a:cubicBezTo>
                <a:cubicBezTo>
                  <a:pt x="2225993" y="299090"/>
                  <a:pt x="2223611" y="299757"/>
                  <a:pt x="2220468" y="300519"/>
                </a:cubicBezTo>
                <a:cubicBezTo>
                  <a:pt x="2220944" y="299090"/>
                  <a:pt x="2221325" y="298233"/>
                  <a:pt x="2221802" y="296804"/>
                </a:cubicBezTo>
                <a:cubicBezTo>
                  <a:pt x="2220754" y="296995"/>
                  <a:pt x="2219611" y="296804"/>
                  <a:pt x="2219516" y="297185"/>
                </a:cubicBezTo>
                <a:cubicBezTo>
                  <a:pt x="2217992" y="302900"/>
                  <a:pt x="2212562" y="302424"/>
                  <a:pt x="2209800" y="306044"/>
                </a:cubicBezTo>
                <a:cubicBezTo>
                  <a:pt x="2208943" y="307187"/>
                  <a:pt x="2207705" y="307758"/>
                  <a:pt x="2206847" y="309663"/>
                </a:cubicBezTo>
                <a:cubicBezTo>
                  <a:pt x="2207895" y="309663"/>
                  <a:pt x="2209038" y="310044"/>
                  <a:pt x="2209991" y="309663"/>
                </a:cubicBezTo>
                <a:cubicBezTo>
                  <a:pt x="2216563" y="306806"/>
                  <a:pt x="2223040" y="303758"/>
                  <a:pt x="2229612" y="300995"/>
                </a:cubicBezTo>
                <a:cubicBezTo>
                  <a:pt x="2231041" y="300329"/>
                  <a:pt x="2232755" y="300805"/>
                  <a:pt x="2234184" y="300329"/>
                </a:cubicBezTo>
                <a:cubicBezTo>
                  <a:pt x="2239328" y="298614"/>
                  <a:pt x="2244376" y="296709"/>
                  <a:pt x="2249519" y="294899"/>
                </a:cubicBezTo>
                <a:cubicBezTo>
                  <a:pt x="2250281" y="294614"/>
                  <a:pt x="2251139" y="294518"/>
                  <a:pt x="2251901" y="294328"/>
                </a:cubicBezTo>
                <a:cubicBezTo>
                  <a:pt x="2252948" y="295661"/>
                  <a:pt x="2253901" y="296900"/>
                  <a:pt x="2254758" y="297947"/>
                </a:cubicBezTo>
                <a:cubicBezTo>
                  <a:pt x="2254853" y="301091"/>
                  <a:pt x="2252472" y="301186"/>
                  <a:pt x="2247233" y="298233"/>
                </a:cubicBezTo>
                <a:cubicBezTo>
                  <a:pt x="2247614" y="303853"/>
                  <a:pt x="2246281" y="307949"/>
                  <a:pt x="2240661" y="307949"/>
                </a:cubicBezTo>
                <a:cubicBezTo>
                  <a:pt x="2241899" y="313664"/>
                  <a:pt x="2239518" y="316616"/>
                  <a:pt x="2236184" y="318331"/>
                </a:cubicBezTo>
                <a:cubicBezTo>
                  <a:pt x="2233994" y="319379"/>
                  <a:pt x="2231327" y="319283"/>
                  <a:pt x="2229041" y="320236"/>
                </a:cubicBezTo>
                <a:cubicBezTo>
                  <a:pt x="2227612" y="320807"/>
                  <a:pt x="2226374" y="321665"/>
                  <a:pt x="2225231" y="322808"/>
                </a:cubicBezTo>
                <a:cubicBezTo>
                  <a:pt x="2226564" y="324046"/>
                  <a:pt x="2227707" y="325379"/>
                  <a:pt x="2228850" y="326808"/>
                </a:cubicBezTo>
                <a:cubicBezTo>
                  <a:pt x="2229517" y="326618"/>
                  <a:pt x="2230088" y="326522"/>
                  <a:pt x="2230850" y="326332"/>
                </a:cubicBezTo>
                <a:cubicBezTo>
                  <a:pt x="2230469" y="326999"/>
                  <a:pt x="2229993" y="327284"/>
                  <a:pt x="2229517" y="327761"/>
                </a:cubicBezTo>
                <a:cubicBezTo>
                  <a:pt x="2230184" y="328808"/>
                  <a:pt x="2230946" y="329856"/>
                  <a:pt x="2231517" y="330904"/>
                </a:cubicBezTo>
                <a:cubicBezTo>
                  <a:pt x="2291239" y="298519"/>
                  <a:pt x="2353818" y="271468"/>
                  <a:pt x="2418493" y="250513"/>
                </a:cubicBezTo>
                <a:cubicBezTo>
                  <a:pt x="2432780" y="245941"/>
                  <a:pt x="2445068" y="253370"/>
                  <a:pt x="2451640" y="264419"/>
                </a:cubicBezTo>
                <a:cubicBezTo>
                  <a:pt x="2451926" y="264324"/>
                  <a:pt x="2452116" y="264229"/>
                  <a:pt x="2452402" y="264134"/>
                </a:cubicBezTo>
                <a:cubicBezTo>
                  <a:pt x="2452307" y="264705"/>
                  <a:pt x="2452212" y="265086"/>
                  <a:pt x="2452212" y="265467"/>
                </a:cubicBezTo>
                <a:cubicBezTo>
                  <a:pt x="2452688" y="266229"/>
                  <a:pt x="2453164" y="267086"/>
                  <a:pt x="2453545" y="267944"/>
                </a:cubicBezTo>
                <a:cubicBezTo>
                  <a:pt x="2454688" y="267467"/>
                  <a:pt x="2455736" y="266896"/>
                  <a:pt x="2456783" y="266420"/>
                </a:cubicBezTo>
                <a:cubicBezTo>
                  <a:pt x="2457545" y="265753"/>
                  <a:pt x="2458307" y="265372"/>
                  <a:pt x="2458783" y="265372"/>
                </a:cubicBezTo>
                <a:cubicBezTo>
                  <a:pt x="2459546" y="264991"/>
                  <a:pt x="2460308" y="264610"/>
                  <a:pt x="2461070" y="264229"/>
                </a:cubicBezTo>
                <a:cubicBezTo>
                  <a:pt x="2459736" y="264038"/>
                  <a:pt x="2458688" y="263848"/>
                  <a:pt x="2457450" y="263562"/>
                </a:cubicBezTo>
                <a:cubicBezTo>
                  <a:pt x="2460498" y="260514"/>
                  <a:pt x="2463641" y="258895"/>
                  <a:pt x="2467737" y="260514"/>
                </a:cubicBezTo>
                <a:cubicBezTo>
                  <a:pt x="2468499" y="260800"/>
                  <a:pt x="2469452" y="260133"/>
                  <a:pt x="2470309" y="259657"/>
                </a:cubicBezTo>
                <a:cubicBezTo>
                  <a:pt x="2471547" y="258990"/>
                  <a:pt x="2472785" y="258133"/>
                  <a:pt x="2474690" y="256990"/>
                </a:cubicBezTo>
                <a:cubicBezTo>
                  <a:pt x="2473928" y="262610"/>
                  <a:pt x="2470880" y="263657"/>
                  <a:pt x="2467928" y="265181"/>
                </a:cubicBezTo>
                <a:cubicBezTo>
                  <a:pt x="2469356" y="265562"/>
                  <a:pt x="2470785" y="265848"/>
                  <a:pt x="2472119" y="266229"/>
                </a:cubicBezTo>
                <a:cubicBezTo>
                  <a:pt x="2472881" y="269277"/>
                  <a:pt x="2473547" y="272135"/>
                  <a:pt x="2474309" y="275373"/>
                </a:cubicBezTo>
                <a:cubicBezTo>
                  <a:pt x="2477929" y="272706"/>
                  <a:pt x="2480977" y="269563"/>
                  <a:pt x="2484596" y="268039"/>
                </a:cubicBezTo>
                <a:cubicBezTo>
                  <a:pt x="2485073" y="267848"/>
                  <a:pt x="2485454" y="267658"/>
                  <a:pt x="2485835" y="267372"/>
                </a:cubicBezTo>
                <a:cubicBezTo>
                  <a:pt x="2489645" y="264229"/>
                  <a:pt x="2493359" y="261086"/>
                  <a:pt x="2497170" y="258038"/>
                </a:cubicBezTo>
                <a:cubicBezTo>
                  <a:pt x="2497550" y="257276"/>
                  <a:pt x="2497931" y="256514"/>
                  <a:pt x="2498312" y="255752"/>
                </a:cubicBezTo>
                <a:cubicBezTo>
                  <a:pt x="2498693" y="255942"/>
                  <a:pt x="2498979" y="256037"/>
                  <a:pt x="2499360" y="256228"/>
                </a:cubicBezTo>
                <a:cubicBezTo>
                  <a:pt x="2499360" y="256418"/>
                  <a:pt x="2499360" y="256514"/>
                  <a:pt x="2499360" y="256704"/>
                </a:cubicBezTo>
                <a:cubicBezTo>
                  <a:pt x="2500789" y="256133"/>
                  <a:pt x="2502218" y="255752"/>
                  <a:pt x="2501932" y="252989"/>
                </a:cubicBezTo>
                <a:cubicBezTo>
                  <a:pt x="2501741" y="251465"/>
                  <a:pt x="2504885" y="249751"/>
                  <a:pt x="2506313" y="247941"/>
                </a:cubicBezTo>
                <a:cubicBezTo>
                  <a:pt x="2507075" y="247084"/>
                  <a:pt x="2507361" y="245846"/>
                  <a:pt x="2507933" y="244798"/>
                </a:cubicBezTo>
                <a:cubicBezTo>
                  <a:pt x="2507171" y="244417"/>
                  <a:pt x="2506408" y="244131"/>
                  <a:pt x="2505647" y="243845"/>
                </a:cubicBezTo>
                <a:cubicBezTo>
                  <a:pt x="2501932" y="246131"/>
                  <a:pt x="2498122" y="248227"/>
                  <a:pt x="2494598" y="250703"/>
                </a:cubicBezTo>
                <a:cubicBezTo>
                  <a:pt x="2492788" y="252037"/>
                  <a:pt x="2491073" y="253561"/>
                  <a:pt x="2489359" y="255085"/>
                </a:cubicBezTo>
                <a:cubicBezTo>
                  <a:pt x="2490216" y="255942"/>
                  <a:pt x="2490883" y="256704"/>
                  <a:pt x="2491645" y="257466"/>
                </a:cubicBezTo>
                <a:cubicBezTo>
                  <a:pt x="2490502" y="260609"/>
                  <a:pt x="2489168" y="263848"/>
                  <a:pt x="2484882" y="264038"/>
                </a:cubicBezTo>
                <a:cubicBezTo>
                  <a:pt x="2482596" y="264134"/>
                  <a:pt x="2480691" y="266801"/>
                  <a:pt x="2478596" y="268229"/>
                </a:cubicBezTo>
                <a:cubicBezTo>
                  <a:pt x="2478405" y="267944"/>
                  <a:pt x="2478215" y="267563"/>
                  <a:pt x="2478024" y="267182"/>
                </a:cubicBezTo>
                <a:cubicBezTo>
                  <a:pt x="2480501" y="265277"/>
                  <a:pt x="2482977" y="263276"/>
                  <a:pt x="2486216" y="260800"/>
                </a:cubicBezTo>
                <a:cubicBezTo>
                  <a:pt x="2483263" y="259466"/>
                  <a:pt x="2480882" y="258419"/>
                  <a:pt x="2477357" y="256895"/>
                </a:cubicBezTo>
                <a:cubicBezTo>
                  <a:pt x="2479358" y="256037"/>
                  <a:pt x="2481167" y="255275"/>
                  <a:pt x="2482787" y="254513"/>
                </a:cubicBezTo>
                <a:cubicBezTo>
                  <a:pt x="2483263" y="254132"/>
                  <a:pt x="2483739" y="253847"/>
                  <a:pt x="2484215" y="253656"/>
                </a:cubicBezTo>
                <a:cubicBezTo>
                  <a:pt x="2489073" y="252037"/>
                  <a:pt x="2489073" y="252132"/>
                  <a:pt x="2485739" y="247370"/>
                </a:cubicBezTo>
                <a:cubicBezTo>
                  <a:pt x="2489930" y="244512"/>
                  <a:pt x="2494026" y="241464"/>
                  <a:pt x="2498408" y="238988"/>
                </a:cubicBezTo>
                <a:cubicBezTo>
                  <a:pt x="2502218" y="236892"/>
                  <a:pt x="2504408" y="231177"/>
                  <a:pt x="2510314" y="233177"/>
                </a:cubicBezTo>
                <a:cubicBezTo>
                  <a:pt x="2512600" y="230987"/>
                  <a:pt x="2514886" y="228701"/>
                  <a:pt x="2517077" y="226415"/>
                </a:cubicBezTo>
                <a:cubicBezTo>
                  <a:pt x="2519648" y="223748"/>
                  <a:pt x="2521839" y="220795"/>
                  <a:pt x="2524601" y="218318"/>
                </a:cubicBezTo>
                <a:cubicBezTo>
                  <a:pt x="2526792" y="216413"/>
                  <a:pt x="2529459" y="215080"/>
                  <a:pt x="2531936" y="213556"/>
                </a:cubicBezTo>
                <a:cubicBezTo>
                  <a:pt x="2532316" y="213842"/>
                  <a:pt x="2532698" y="214223"/>
                  <a:pt x="2533079" y="214508"/>
                </a:cubicBezTo>
                <a:cubicBezTo>
                  <a:pt x="2532507" y="216794"/>
                  <a:pt x="2531936" y="219080"/>
                  <a:pt x="2531364" y="221366"/>
                </a:cubicBezTo>
                <a:cubicBezTo>
                  <a:pt x="2534698" y="218890"/>
                  <a:pt x="2538889" y="218128"/>
                  <a:pt x="2540794" y="213842"/>
                </a:cubicBezTo>
                <a:cubicBezTo>
                  <a:pt x="2542318" y="210413"/>
                  <a:pt x="2544699" y="207269"/>
                  <a:pt x="2546890" y="203745"/>
                </a:cubicBezTo>
                <a:cubicBezTo>
                  <a:pt x="2551081" y="210508"/>
                  <a:pt x="2552700" y="210794"/>
                  <a:pt x="2558320" y="206222"/>
                </a:cubicBezTo>
                <a:cubicBezTo>
                  <a:pt x="2560130" y="204698"/>
                  <a:pt x="2561939" y="203269"/>
                  <a:pt x="2563558" y="202031"/>
                </a:cubicBezTo>
                <a:cubicBezTo>
                  <a:pt x="2565654" y="204412"/>
                  <a:pt x="2567559" y="206603"/>
                  <a:pt x="2569845" y="209174"/>
                </a:cubicBezTo>
                <a:cubicBezTo>
                  <a:pt x="2571750" y="206126"/>
                  <a:pt x="2573370" y="203555"/>
                  <a:pt x="2575370" y="200411"/>
                </a:cubicBezTo>
                <a:cubicBezTo>
                  <a:pt x="2575084" y="199935"/>
                  <a:pt x="2574512" y="198697"/>
                  <a:pt x="2573941" y="197554"/>
                </a:cubicBezTo>
                <a:cubicBezTo>
                  <a:pt x="2574417" y="197459"/>
                  <a:pt x="2574893" y="197459"/>
                  <a:pt x="2575274" y="197173"/>
                </a:cubicBezTo>
                <a:cubicBezTo>
                  <a:pt x="2582799" y="191839"/>
                  <a:pt x="2590419" y="186410"/>
                  <a:pt x="2597944" y="181076"/>
                </a:cubicBezTo>
                <a:cubicBezTo>
                  <a:pt x="2598325" y="180885"/>
                  <a:pt x="2598801" y="180695"/>
                  <a:pt x="2599087" y="180314"/>
                </a:cubicBezTo>
                <a:cubicBezTo>
                  <a:pt x="2600516" y="178599"/>
                  <a:pt x="2601849" y="175551"/>
                  <a:pt x="2603468" y="175361"/>
                </a:cubicBezTo>
                <a:cubicBezTo>
                  <a:pt x="2606421" y="174980"/>
                  <a:pt x="2609564" y="176313"/>
                  <a:pt x="2612612" y="176980"/>
                </a:cubicBezTo>
                <a:cubicBezTo>
                  <a:pt x="2612422" y="175361"/>
                  <a:pt x="2612041" y="173265"/>
                  <a:pt x="2611660" y="170408"/>
                </a:cubicBezTo>
                <a:cubicBezTo>
                  <a:pt x="2617089" y="166979"/>
                  <a:pt x="2622614" y="163454"/>
                  <a:pt x="2628233" y="159930"/>
                </a:cubicBezTo>
                <a:cubicBezTo>
                  <a:pt x="2628424" y="160311"/>
                  <a:pt x="2628614" y="160597"/>
                  <a:pt x="2628805" y="160883"/>
                </a:cubicBezTo>
                <a:cubicBezTo>
                  <a:pt x="2627662" y="162407"/>
                  <a:pt x="2626424" y="164026"/>
                  <a:pt x="2625185" y="165550"/>
                </a:cubicBezTo>
                <a:cubicBezTo>
                  <a:pt x="2625376" y="165740"/>
                  <a:pt x="2625566" y="166026"/>
                  <a:pt x="2625757" y="166312"/>
                </a:cubicBezTo>
                <a:cubicBezTo>
                  <a:pt x="2630520" y="163550"/>
                  <a:pt x="2635377" y="160692"/>
                  <a:pt x="2640425" y="157739"/>
                </a:cubicBezTo>
                <a:cubicBezTo>
                  <a:pt x="2640140" y="156977"/>
                  <a:pt x="2639758" y="155834"/>
                  <a:pt x="2639378" y="154596"/>
                </a:cubicBezTo>
                <a:cubicBezTo>
                  <a:pt x="2639758" y="154406"/>
                  <a:pt x="2640140" y="154120"/>
                  <a:pt x="2640521" y="153929"/>
                </a:cubicBezTo>
                <a:cubicBezTo>
                  <a:pt x="2641283" y="155358"/>
                  <a:pt x="2642045" y="156787"/>
                  <a:pt x="2642807" y="158216"/>
                </a:cubicBezTo>
                <a:cubicBezTo>
                  <a:pt x="2645093" y="155263"/>
                  <a:pt x="2649283" y="154310"/>
                  <a:pt x="2650617" y="150500"/>
                </a:cubicBezTo>
                <a:cubicBezTo>
                  <a:pt x="2650808" y="150024"/>
                  <a:pt x="2651855" y="149262"/>
                  <a:pt x="2652237" y="149453"/>
                </a:cubicBezTo>
                <a:cubicBezTo>
                  <a:pt x="2655856" y="150881"/>
                  <a:pt x="2658047" y="148405"/>
                  <a:pt x="2660428" y="146690"/>
                </a:cubicBezTo>
                <a:cubicBezTo>
                  <a:pt x="2662904" y="144976"/>
                  <a:pt x="2665476" y="143928"/>
                  <a:pt x="2667095" y="140499"/>
                </a:cubicBezTo>
                <a:cubicBezTo>
                  <a:pt x="2668715" y="137165"/>
                  <a:pt x="2673382" y="135451"/>
                  <a:pt x="2677668" y="134022"/>
                </a:cubicBezTo>
                <a:cubicBezTo>
                  <a:pt x="2676525" y="135356"/>
                  <a:pt x="2675287" y="136784"/>
                  <a:pt x="2673668" y="138689"/>
                </a:cubicBezTo>
                <a:cubicBezTo>
                  <a:pt x="2676430" y="138118"/>
                  <a:pt x="2678621" y="137737"/>
                  <a:pt x="2680812" y="137356"/>
                </a:cubicBezTo>
                <a:cubicBezTo>
                  <a:pt x="2681192" y="138785"/>
                  <a:pt x="2681478" y="139832"/>
                  <a:pt x="2681764" y="141166"/>
                </a:cubicBezTo>
                <a:cubicBezTo>
                  <a:pt x="2685574" y="139166"/>
                  <a:pt x="2689289" y="137261"/>
                  <a:pt x="2692908" y="135356"/>
                </a:cubicBezTo>
                <a:cubicBezTo>
                  <a:pt x="2693861" y="136403"/>
                  <a:pt x="2694527" y="137165"/>
                  <a:pt x="2695194" y="137927"/>
                </a:cubicBezTo>
                <a:cubicBezTo>
                  <a:pt x="2695861" y="137642"/>
                  <a:pt x="2696623" y="137451"/>
                  <a:pt x="2696623" y="137165"/>
                </a:cubicBezTo>
                <a:cubicBezTo>
                  <a:pt x="2697480" y="130593"/>
                  <a:pt x="2703671" y="130688"/>
                  <a:pt x="2707767" y="128307"/>
                </a:cubicBezTo>
                <a:cubicBezTo>
                  <a:pt x="2712149" y="125735"/>
                  <a:pt x="2716816" y="123830"/>
                  <a:pt x="2721102" y="121259"/>
                </a:cubicBezTo>
                <a:cubicBezTo>
                  <a:pt x="2723007" y="120116"/>
                  <a:pt x="2722531" y="118401"/>
                  <a:pt x="2720626" y="116782"/>
                </a:cubicBezTo>
                <a:cubicBezTo>
                  <a:pt x="2719292" y="115639"/>
                  <a:pt x="2718245" y="113639"/>
                  <a:pt x="2721578" y="112591"/>
                </a:cubicBezTo>
                <a:cubicBezTo>
                  <a:pt x="2723293" y="112019"/>
                  <a:pt x="2724245" y="109448"/>
                  <a:pt x="2725960" y="108590"/>
                </a:cubicBezTo>
                <a:cubicBezTo>
                  <a:pt x="2732341" y="105352"/>
                  <a:pt x="2738914" y="102494"/>
                  <a:pt x="2745962" y="100399"/>
                </a:cubicBezTo>
                <a:cubicBezTo>
                  <a:pt x="2743867" y="101637"/>
                  <a:pt x="2741866" y="103161"/>
                  <a:pt x="2739676" y="104209"/>
                </a:cubicBezTo>
                <a:cubicBezTo>
                  <a:pt x="2737009" y="105447"/>
                  <a:pt x="2739581" y="109162"/>
                  <a:pt x="2736342" y="110210"/>
                </a:cubicBezTo>
                <a:cubicBezTo>
                  <a:pt x="2734056" y="110972"/>
                  <a:pt x="2732151" y="112591"/>
                  <a:pt x="2730246" y="114401"/>
                </a:cubicBezTo>
                <a:cubicBezTo>
                  <a:pt x="2738152" y="113829"/>
                  <a:pt x="2744533" y="109352"/>
                  <a:pt x="2751296" y="106114"/>
                </a:cubicBezTo>
                <a:cubicBezTo>
                  <a:pt x="2758535" y="102685"/>
                  <a:pt x="2765298" y="97922"/>
                  <a:pt x="2772823" y="95732"/>
                </a:cubicBezTo>
                <a:cubicBezTo>
                  <a:pt x="2779966" y="93731"/>
                  <a:pt x="2785682" y="87731"/>
                  <a:pt x="2794349" y="88397"/>
                </a:cubicBezTo>
                <a:cubicBezTo>
                  <a:pt x="2789777" y="91160"/>
                  <a:pt x="2785777" y="93827"/>
                  <a:pt x="2781491" y="96113"/>
                </a:cubicBezTo>
                <a:cubicBezTo>
                  <a:pt x="2776157" y="98970"/>
                  <a:pt x="2770823" y="101637"/>
                  <a:pt x="2766917" y="107257"/>
                </a:cubicBezTo>
                <a:cubicBezTo>
                  <a:pt x="2773966" y="103923"/>
                  <a:pt x="2780633" y="100685"/>
                  <a:pt x="2787301" y="97541"/>
                </a:cubicBezTo>
                <a:cubicBezTo>
                  <a:pt x="2788349" y="98780"/>
                  <a:pt x="2789015" y="99637"/>
                  <a:pt x="2789587" y="100399"/>
                </a:cubicBezTo>
                <a:cubicBezTo>
                  <a:pt x="2792254" y="99732"/>
                  <a:pt x="2794921" y="98970"/>
                  <a:pt x="2797588" y="98208"/>
                </a:cubicBezTo>
                <a:cubicBezTo>
                  <a:pt x="2798064" y="100018"/>
                  <a:pt x="2798445" y="101351"/>
                  <a:pt x="2798731" y="102494"/>
                </a:cubicBezTo>
                <a:cubicBezTo>
                  <a:pt x="2806351" y="102209"/>
                  <a:pt x="2813114" y="100113"/>
                  <a:pt x="2819400" y="96113"/>
                </a:cubicBezTo>
                <a:cubicBezTo>
                  <a:pt x="2818448" y="101637"/>
                  <a:pt x="2813495" y="102304"/>
                  <a:pt x="2809113" y="104780"/>
                </a:cubicBezTo>
                <a:cubicBezTo>
                  <a:pt x="2814066" y="107066"/>
                  <a:pt x="2818257" y="109067"/>
                  <a:pt x="2822829" y="111257"/>
                </a:cubicBezTo>
                <a:cubicBezTo>
                  <a:pt x="2822162" y="114877"/>
                  <a:pt x="2817686" y="110591"/>
                  <a:pt x="2816352" y="113448"/>
                </a:cubicBezTo>
                <a:cubicBezTo>
                  <a:pt x="2819972" y="117830"/>
                  <a:pt x="2823591" y="118306"/>
                  <a:pt x="2827973" y="114972"/>
                </a:cubicBezTo>
                <a:cubicBezTo>
                  <a:pt x="2831306" y="112496"/>
                  <a:pt x="2834640" y="110114"/>
                  <a:pt x="2838641" y="107257"/>
                </a:cubicBezTo>
                <a:cubicBezTo>
                  <a:pt x="2840165" y="114401"/>
                  <a:pt x="2833688" y="114496"/>
                  <a:pt x="2832259" y="118877"/>
                </a:cubicBezTo>
                <a:cubicBezTo>
                  <a:pt x="2834926" y="117258"/>
                  <a:pt x="2837593" y="115639"/>
                  <a:pt x="2841022" y="113543"/>
                </a:cubicBezTo>
                <a:cubicBezTo>
                  <a:pt x="2839117" y="115925"/>
                  <a:pt x="2837688" y="117639"/>
                  <a:pt x="2835783" y="119830"/>
                </a:cubicBezTo>
                <a:cubicBezTo>
                  <a:pt x="2838260" y="120687"/>
                  <a:pt x="2840165" y="121449"/>
                  <a:pt x="2841974" y="122116"/>
                </a:cubicBezTo>
                <a:cubicBezTo>
                  <a:pt x="2840927" y="127355"/>
                  <a:pt x="2831116" y="123545"/>
                  <a:pt x="2832640" y="131546"/>
                </a:cubicBezTo>
                <a:cubicBezTo>
                  <a:pt x="2837688" y="130212"/>
                  <a:pt x="2833497" y="136403"/>
                  <a:pt x="2836926" y="136689"/>
                </a:cubicBezTo>
                <a:cubicBezTo>
                  <a:pt x="2839974" y="133736"/>
                  <a:pt x="2843117" y="130593"/>
                  <a:pt x="2846165" y="127545"/>
                </a:cubicBezTo>
                <a:cubicBezTo>
                  <a:pt x="2849975" y="129641"/>
                  <a:pt x="2847023" y="132403"/>
                  <a:pt x="2847689" y="134498"/>
                </a:cubicBezTo>
                <a:cubicBezTo>
                  <a:pt x="2848832" y="138499"/>
                  <a:pt x="2842737" y="135927"/>
                  <a:pt x="2843879" y="140023"/>
                </a:cubicBezTo>
                <a:cubicBezTo>
                  <a:pt x="2846832" y="143738"/>
                  <a:pt x="2849499" y="137927"/>
                  <a:pt x="2853023" y="138785"/>
                </a:cubicBezTo>
                <a:cubicBezTo>
                  <a:pt x="2852642" y="140213"/>
                  <a:pt x="2852262" y="141642"/>
                  <a:pt x="2851785" y="143547"/>
                </a:cubicBezTo>
                <a:cubicBezTo>
                  <a:pt x="2853023" y="143833"/>
                  <a:pt x="2854262" y="144023"/>
                  <a:pt x="2855500" y="144214"/>
                </a:cubicBezTo>
                <a:cubicBezTo>
                  <a:pt x="2852452" y="147929"/>
                  <a:pt x="2849308" y="151739"/>
                  <a:pt x="2846927" y="154501"/>
                </a:cubicBezTo>
                <a:cubicBezTo>
                  <a:pt x="2846451" y="157930"/>
                  <a:pt x="2846070" y="160406"/>
                  <a:pt x="2845689" y="163740"/>
                </a:cubicBezTo>
                <a:cubicBezTo>
                  <a:pt x="2850833" y="160311"/>
                  <a:pt x="2855595" y="157073"/>
                  <a:pt x="2860262" y="153739"/>
                </a:cubicBezTo>
                <a:cubicBezTo>
                  <a:pt x="2864834" y="150500"/>
                  <a:pt x="2869406" y="147071"/>
                  <a:pt x="2874074" y="143928"/>
                </a:cubicBezTo>
                <a:cubicBezTo>
                  <a:pt x="2875026" y="143261"/>
                  <a:pt x="2876550" y="143261"/>
                  <a:pt x="2877788" y="142976"/>
                </a:cubicBezTo>
                <a:cubicBezTo>
                  <a:pt x="2876169" y="144309"/>
                  <a:pt x="2874645" y="145738"/>
                  <a:pt x="2873121" y="147071"/>
                </a:cubicBezTo>
                <a:cubicBezTo>
                  <a:pt x="2873407" y="147548"/>
                  <a:pt x="2873788" y="148024"/>
                  <a:pt x="2874074" y="148500"/>
                </a:cubicBezTo>
                <a:cubicBezTo>
                  <a:pt x="2876455" y="147167"/>
                  <a:pt x="2878931" y="145928"/>
                  <a:pt x="2881408" y="144595"/>
                </a:cubicBezTo>
                <a:cubicBezTo>
                  <a:pt x="2875693" y="152882"/>
                  <a:pt x="2866358" y="156882"/>
                  <a:pt x="2860358" y="162883"/>
                </a:cubicBezTo>
                <a:cubicBezTo>
                  <a:pt x="2859310" y="167550"/>
                  <a:pt x="2858453" y="171360"/>
                  <a:pt x="2857691" y="174694"/>
                </a:cubicBezTo>
                <a:cubicBezTo>
                  <a:pt x="2858833" y="177075"/>
                  <a:pt x="2860167" y="179266"/>
                  <a:pt x="2861024" y="181552"/>
                </a:cubicBezTo>
                <a:cubicBezTo>
                  <a:pt x="2861977" y="184028"/>
                  <a:pt x="2867501" y="181647"/>
                  <a:pt x="2865691" y="186124"/>
                </a:cubicBezTo>
                <a:cubicBezTo>
                  <a:pt x="2871692" y="188886"/>
                  <a:pt x="2875693" y="183552"/>
                  <a:pt x="2881694" y="183076"/>
                </a:cubicBezTo>
                <a:cubicBezTo>
                  <a:pt x="2880265" y="184790"/>
                  <a:pt x="2879027" y="186314"/>
                  <a:pt x="2877883" y="187743"/>
                </a:cubicBezTo>
                <a:cubicBezTo>
                  <a:pt x="2886170" y="184886"/>
                  <a:pt x="2891885" y="177932"/>
                  <a:pt x="2900934" y="175361"/>
                </a:cubicBezTo>
                <a:cubicBezTo>
                  <a:pt x="2899982" y="181361"/>
                  <a:pt x="2894933" y="181742"/>
                  <a:pt x="2891790" y="184219"/>
                </a:cubicBezTo>
                <a:cubicBezTo>
                  <a:pt x="2888456" y="186791"/>
                  <a:pt x="2885694" y="190124"/>
                  <a:pt x="2881598" y="194220"/>
                </a:cubicBezTo>
                <a:cubicBezTo>
                  <a:pt x="2888552" y="194125"/>
                  <a:pt x="2891123" y="189839"/>
                  <a:pt x="2894743" y="187267"/>
                </a:cubicBezTo>
                <a:cubicBezTo>
                  <a:pt x="2898267" y="184790"/>
                  <a:pt x="2902268" y="182885"/>
                  <a:pt x="2907030" y="180218"/>
                </a:cubicBezTo>
                <a:cubicBezTo>
                  <a:pt x="2903030" y="190220"/>
                  <a:pt x="2895124" y="194696"/>
                  <a:pt x="2888552" y="200221"/>
                </a:cubicBezTo>
                <a:cubicBezTo>
                  <a:pt x="2889028" y="202888"/>
                  <a:pt x="2889409" y="205174"/>
                  <a:pt x="2889790" y="207650"/>
                </a:cubicBezTo>
                <a:cubicBezTo>
                  <a:pt x="2890933" y="207079"/>
                  <a:pt x="2892266" y="206412"/>
                  <a:pt x="2894362" y="205364"/>
                </a:cubicBezTo>
                <a:cubicBezTo>
                  <a:pt x="2893981" y="207746"/>
                  <a:pt x="2893790" y="209460"/>
                  <a:pt x="2893409" y="212032"/>
                </a:cubicBezTo>
                <a:cubicBezTo>
                  <a:pt x="2899410" y="207841"/>
                  <a:pt x="2904744" y="204126"/>
                  <a:pt x="2910173" y="200316"/>
                </a:cubicBezTo>
                <a:cubicBezTo>
                  <a:pt x="2910364" y="200602"/>
                  <a:pt x="2910650" y="200792"/>
                  <a:pt x="2910840" y="201078"/>
                </a:cubicBezTo>
                <a:cubicBezTo>
                  <a:pt x="2908840" y="203840"/>
                  <a:pt x="2906935" y="206507"/>
                  <a:pt x="2904458" y="209936"/>
                </a:cubicBezTo>
                <a:cubicBezTo>
                  <a:pt x="2906554" y="209841"/>
                  <a:pt x="2908173" y="209746"/>
                  <a:pt x="2910650" y="209555"/>
                </a:cubicBezTo>
                <a:cubicBezTo>
                  <a:pt x="2906458" y="213842"/>
                  <a:pt x="2902934" y="217556"/>
                  <a:pt x="2898172" y="222414"/>
                </a:cubicBezTo>
                <a:cubicBezTo>
                  <a:pt x="2901506" y="222414"/>
                  <a:pt x="2902934" y="222414"/>
                  <a:pt x="2904935" y="222414"/>
                </a:cubicBezTo>
                <a:cubicBezTo>
                  <a:pt x="2903982" y="223938"/>
                  <a:pt x="2903220" y="224986"/>
                  <a:pt x="2902077" y="226700"/>
                </a:cubicBezTo>
                <a:cubicBezTo>
                  <a:pt x="2908459" y="225367"/>
                  <a:pt x="2906268" y="233558"/>
                  <a:pt x="2911888" y="234130"/>
                </a:cubicBezTo>
                <a:cubicBezTo>
                  <a:pt x="2910078" y="235749"/>
                  <a:pt x="2908649" y="236987"/>
                  <a:pt x="2907221" y="238226"/>
                </a:cubicBezTo>
                <a:cubicBezTo>
                  <a:pt x="2907411" y="238416"/>
                  <a:pt x="2907506" y="238702"/>
                  <a:pt x="2907697" y="238892"/>
                </a:cubicBezTo>
                <a:cubicBezTo>
                  <a:pt x="2909983" y="237749"/>
                  <a:pt x="2912269" y="236606"/>
                  <a:pt x="2914555" y="235463"/>
                </a:cubicBezTo>
                <a:cubicBezTo>
                  <a:pt x="2914745" y="235844"/>
                  <a:pt x="2915031" y="236321"/>
                  <a:pt x="2915317" y="236702"/>
                </a:cubicBezTo>
                <a:cubicBezTo>
                  <a:pt x="2910650" y="240797"/>
                  <a:pt x="2906078" y="244893"/>
                  <a:pt x="2901029" y="249275"/>
                </a:cubicBezTo>
                <a:cubicBezTo>
                  <a:pt x="2899982" y="248513"/>
                  <a:pt x="2898648" y="247465"/>
                  <a:pt x="2897315" y="246417"/>
                </a:cubicBezTo>
                <a:cubicBezTo>
                  <a:pt x="2893028" y="248417"/>
                  <a:pt x="2897696" y="250989"/>
                  <a:pt x="2896457" y="253656"/>
                </a:cubicBezTo>
                <a:cubicBezTo>
                  <a:pt x="2890647" y="256228"/>
                  <a:pt x="2892457" y="261848"/>
                  <a:pt x="2892266" y="267086"/>
                </a:cubicBezTo>
                <a:cubicBezTo>
                  <a:pt x="2895029" y="268801"/>
                  <a:pt x="2897886" y="270611"/>
                  <a:pt x="2901410" y="272801"/>
                </a:cubicBezTo>
                <a:cubicBezTo>
                  <a:pt x="2897791" y="277183"/>
                  <a:pt x="2894648" y="281183"/>
                  <a:pt x="2891409" y="285089"/>
                </a:cubicBezTo>
                <a:cubicBezTo>
                  <a:pt x="2891600" y="285470"/>
                  <a:pt x="2891695" y="285851"/>
                  <a:pt x="2891885" y="286232"/>
                </a:cubicBezTo>
                <a:cubicBezTo>
                  <a:pt x="2893409" y="285851"/>
                  <a:pt x="2895219" y="285755"/>
                  <a:pt x="2896553" y="284898"/>
                </a:cubicBezTo>
                <a:cubicBezTo>
                  <a:pt x="2903982" y="280040"/>
                  <a:pt x="2911221" y="274992"/>
                  <a:pt x="2918651" y="270039"/>
                </a:cubicBezTo>
                <a:cubicBezTo>
                  <a:pt x="2919889" y="269277"/>
                  <a:pt x="2921508" y="268991"/>
                  <a:pt x="2922937" y="268515"/>
                </a:cubicBezTo>
                <a:cubicBezTo>
                  <a:pt x="2923794" y="268325"/>
                  <a:pt x="2925223" y="268515"/>
                  <a:pt x="2925508" y="268039"/>
                </a:cubicBezTo>
                <a:cubicBezTo>
                  <a:pt x="2929319" y="262133"/>
                  <a:pt x="2936177" y="261752"/>
                  <a:pt x="2941701" y="259276"/>
                </a:cubicBezTo>
                <a:cubicBezTo>
                  <a:pt x="2952750" y="254513"/>
                  <a:pt x="2836545" y="401103"/>
                  <a:pt x="2846451" y="394721"/>
                </a:cubicBezTo>
                <a:cubicBezTo>
                  <a:pt x="2849690" y="392721"/>
                  <a:pt x="2853690" y="388911"/>
                  <a:pt x="2859024" y="391102"/>
                </a:cubicBezTo>
                <a:cubicBezTo>
                  <a:pt x="2860358" y="391578"/>
                  <a:pt x="2863120" y="390530"/>
                  <a:pt x="2864168" y="389292"/>
                </a:cubicBezTo>
                <a:cubicBezTo>
                  <a:pt x="2866930" y="385958"/>
                  <a:pt x="2870073" y="386435"/>
                  <a:pt x="2872550" y="387482"/>
                </a:cubicBezTo>
                <a:cubicBezTo>
                  <a:pt x="2875598" y="385673"/>
                  <a:pt x="2877883" y="384244"/>
                  <a:pt x="2880360" y="383101"/>
                </a:cubicBezTo>
                <a:cubicBezTo>
                  <a:pt x="2883694" y="381577"/>
                  <a:pt x="2887885" y="381196"/>
                  <a:pt x="2886551" y="375671"/>
                </a:cubicBezTo>
                <a:cubicBezTo>
                  <a:pt x="2886361" y="374719"/>
                  <a:pt x="2888075" y="372814"/>
                  <a:pt x="2889314" y="371957"/>
                </a:cubicBezTo>
                <a:cubicBezTo>
                  <a:pt x="2892171" y="369956"/>
                  <a:pt x="2895314" y="368337"/>
                  <a:pt x="2898458" y="366432"/>
                </a:cubicBezTo>
                <a:cubicBezTo>
                  <a:pt x="2899601" y="367670"/>
                  <a:pt x="2900363" y="368528"/>
                  <a:pt x="2901601" y="369956"/>
                </a:cubicBezTo>
                <a:cubicBezTo>
                  <a:pt x="2903220" y="365956"/>
                  <a:pt x="2907983" y="365480"/>
                  <a:pt x="2908745" y="360622"/>
                </a:cubicBezTo>
                <a:cubicBezTo>
                  <a:pt x="2908935" y="359003"/>
                  <a:pt x="2913793" y="356336"/>
                  <a:pt x="2915507" y="356907"/>
                </a:cubicBezTo>
                <a:cubicBezTo>
                  <a:pt x="2921222" y="358907"/>
                  <a:pt x="2923699" y="355764"/>
                  <a:pt x="2925795" y="352430"/>
                </a:cubicBezTo>
                <a:cubicBezTo>
                  <a:pt x="2929128" y="352240"/>
                  <a:pt x="2931890" y="352145"/>
                  <a:pt x="2935796" y="351954"/>
                </a:cubicBezTo>
                <a:cubicBezTo>
                  <a:pt x="2934272" y="350335"/>
                  <a:pt x="2933605" y="349573"/>
                  <a:pt x="2932462" y="348239"/>
                </a:cubicBezTo>
                <a:cubicBezTo>
                  <a:pt x="2940844" y="343667"/>
                  <a:pt x="2948940" y="339095"/>
                  <a:pt x="2957132" y="334523"/>
                </a:cubicBezTo>
                <a:cubicBezTo>
                  <a:pt x="2957227" y="334619"/>
                  <a:pt x="2957417" y="334809"/>
                  <a:pt x="2957513" y="334809"/>
                </a:cubicBezTo>
                <a:cubicBezTo>
                  <a:pt x="2956370" y="335952"/>
                  <a:pt x="2955131" y="337095"/>
                  <a:pt x="2953322" y="338905"/>
                </a:cubicBezTo>
                <a:cubicBezTo>
                  <a:pt x="2959608" y="337571"/>
                  <a:pt x="2965323" y="336905"/>
                  <a:pt x="2968847" y="331571"/>
                </a:cubicBezTo>
                <a:cubicBezTo>
                  <a:pt x="2969228" y="330999"/>
                  <a:pt x="2969895" y="330142"/>
                  <a:pt x="2970276" y="330142"/>
                </a:cubicBezTo>
                <a:cubicBezTo>
                  <a:pt x="2975896" y="331380"/>
                  <a:pt x="2976944" y="326713"/>
                  <a:pt x="2979420" y="323474"/>
                </a:cubicBezTo>
                <a:cubicBezTo>
                  <a:pt x="2981420" y="320903"/>
                  <a:pt x="2984183" y="319093"/>
                  <a:pt x="2987707" y="318902"/>
                </a:cubicBezTo>
                <a:cubicBezTo>
                  <a:pt x="2988278" y="320236"/>
                  <a:pt x="2988659" y="321284"/>
                  <a:pt x="2989136" y="322427"/>
                </a:cubicBezTo>
                <a:cubicBezTo>
                  <a:pt x="2992660" y="321474"/>
                  <a:pt x="2995232" y="320331"/>
                  <a:pt x="2996660" y="316235"/>
                </a:cubicBezTo>
                <a:cubicBezTo>
                  <a:pt x="2997899" y="312902"/>
                  <a:pt x="3001613" y="310711"/>
                  <a:pt x="3006281" y="311092"/>
                </a:cubicBezTo>
                <a:cubicBezTo>
                  <a:pt x="3004852" y="312711"/>
                  <a:pt x="3003614" y="314045"/>
                  <a:pt x="3001232" y="316712"/>
                </a:cubicBezTo>
                <a:cubicBezTo>
                  <a:pt x="3008757" y="314235"/>
                  <a:pt x="3014663" y="312235"/>
                  <a:pt x="3022092" y="309758"/>
                </a:cubicBezTo>
                <a:cubicBezTo>
                  <a:pt x="3019711" y="311949"/>
                  <a:pt x="3018473" y="312997"/>
                  <a:pt x="3016853" y="314426"/>
                </a:cubicBezTo>
                <a:cubicBezTo>
                  <a:pt x="3017711" y="314807"/>
                  <a:pt x="3018473" y="315473"/>
                  <a:pt x="3018854" y="315283"/>
                </a:cubicBezTo>
                <a:cubicBezTo>
                  <a:pt x="3026283" y="311854"/>
                  <a:pt x="3033617" y="308330"/>
                  <a:pt x="3041047" y="304901"/>
                </a:cubicBezTo>
                <a:cubicBezTo>
                  <a:pt x="3050667" y="300519"/>
                  <a:pt x="3060287" y="296233"/>
                  <a:pt x="3069908" y="291947"/>
                </a:cubicBezTo>
                <a:cubicBezTo>
                  <a:pt x="3070193" y="291851"/>
                  <a:pt x="3070574" y="292137"/>
                  <a:pt x="3070955" y="292328"/>
                </a:cubicBezTo>
                <a:cubicBezTo>
                  <a:pt x="3065050" y="295947"/>
                  <a:pt x="3059049" y="299567"/>
                  <a:pt x="3053048" y="303281"/>
                </a:cubicBezTo>
                <a:cubicBezTo>
                  <a:pt x="3054953" y="305186"/>
                  <a:pt x="3056858" y="306044"/>
                  <a:pt x="3059716" y="304805"/>
                </a:cubicBezTo>
                <a:cubicBezTo>
                  <a:pt x="3065907" y="302043"/>
                  <a:pt x="3072194" y="299471"/>
                  <a:pt x="3078480" y="297090"/>
                </a:cubicBezTo>
                <a:cubicBezTo>
                  <a:pt x="3080099" y="296519"/>
                  <a:pt x="3082004" y="296519"/>
                  <a:pt x="3083814" y="296328"/>
                </a:cubicBezTo>
                <a:cubicBezTo>
                  <a:pt x="3081147" y="302329"/>
                  <a:pt x="3075146" y="304234"/>
                  <a:pt x="3070193" y="307377"/>
                </a:cubicBezTo>
                <a:cubicBezTo>
                  <a:pt x="3069241" y="307949"/>
                  <a:pt x="3068383" y="308520"/>
                  <a:pt x="3067431" y="309092"/>
                </a:cubicBezTo>
                <a:cubicBezTo>
                  <a:pt x="3067717" y="309568"/>
                  <a:pt x="3067907" y="309949"/>
                  <a:pt x="3068098" y="310425"/>
                </a:cubicBezTo>
                <a:cubicBezTo>
                  <a:pt x="3076385" y="306710"/>
                  <a:pt x="3084766" y="302996"/>
                  <a:pt x="3092958" y="299281"/>
                </a:cubicBezTo>
                <a:cubicBezTo>
                  <a:pt x="3095339" y="301376"/>
                  <a:pt x="3096863" y="304424"/>
                  <a:pt x="3101531" y="303853"/>
                </a:cubicBezTo>
                <a:cubicBezTo>
                  <a:pt x="3100483" y="302615"/>
                  <a:pt x="3100007" y="302138"/>
                  <a:pt x="3099626" y="301472"/>
                </a:cubicBezTo>
                <a:cubicBezTo>
                  <a:pt x="3098864" y="300233"/>
                  <a:pt x="3097435" y="298614"/>
                  <a:pt x="3097816" y="297662"/>
                </a:cubicBezTo>
                <a:cubicBezTo>
                  <a:pt x="3098292" y="296519"/>
                  <a:pt x="3100388" y="294899"/>
                  <a:pt x="3101435" y="295185"/>
                </a:cubicBezTo>
                <a:cubicBezTo>
                  <a:pt x="3105626" y="296233"/>
                  <a:pt x="3108103" y="292613"/>
                  <a:pt x="3111722" y="292042"/>
                </a:cubicBezTo>
                <a:cubicBezTo>
                  <a:pt x="3115247" y="291470"/>
                  <a:pt x="3118485" y="289089"/>
                  <a:pt x="3121819" y="287375"/>
                </a:cubicBezTo>
                <a:cubicBezTo>
                  <a:pt x="3124676" y="285946"/>
                  <a:pt x="3127534" y="284422"/>
                  <a:pt x="3131153" y="283850"/>
                </a:cubicBezTo>
                <a:cubicBezTo>
                  <a:pt x="3130391" y="285089"/>
                  <a:pt x="3129725" y="286327"/>
                  <a:pt x="3128487" y="288422"/>
                </a:cubicBezTo>
                <a:cubicBezTo>
                  <a:pt x="3142774" y="286041"/>
                  <a:pt x="3152394" y="275373"/>
                  <a:pt x="3165348" y="270611"/>
                </a:cubicBezTo>
                <a:cubicBezTo>
                  <a:pt x="3165824" y="272897"/>
                  <a:pt x="3166301" y="274611"/>
                  <a:pt x="3166682" y="276326"/>
                </a:cubicBezTo>
                <a:cubicBezTo>
                  <a:pt x="3166205" y="276707"/>
                  <a:pt x="3165539" y="277088"/>
                  <a:pt x="3165539" y="277088"/>
                </a:cubicBezTo>
                <a:cubicBezTo>
                  <a:pt x="3163538" y="275278"/>
                  <a:pt x="3161633" y="276230"/>
                  <a:pt x="3159728" y="277183"/>
                </a:cubicBezTo>
                <a:cubicBezTo>
                  <a:pt x="3153442" y="280326"/>
                  <a:pt x="3147155" y="283565"/>
                  <a:pt x="3140869" y="286708"/>
                </a:cubicBezTo>
                <a:cubicBezTo>
                  <a:pt x="3139631" y="287375"/>
                  <a:pt x="3138297" y="288041"/>
                  <a:pt x="3136964" y="288232"/>
                </a:cubicBezTo>
                <a:cubicBezTo>
                  <a:pt x="3131153" y="289089"/>
                  <a:pt x="3127629" y="293090"/>
                  <a:pt x="3122866" y="297471"/>
                </a:cubicBezTo>
                <a:cubicBezTo>
                  <a:pt x="3124962" y="297281"/>
                  <a:pt x="3126200" y="297471"/>
                  <a:pt x="3127153" y="297090"/>
                </a:cubicBezTo>
                <a:cubicBezTo>
                  <a:pt x="3131344" y="295471"/>
                  <a:pt x="3135440" y="293566"/>
                  <a:pt x="3139726" y="292137"/>
                </a:cubicBezTo>
                <a:cubicBezTo>
                  <a:pt x="3140964" y="291661"/>
                  <a:pt x="3142964" y="292328"/>
                  <a:pt x="3144203" y="293090"/>
                </a:cubicBezTo>
                <a:cubicBezTo>
                  <a:pt x="3145822" y="294137"/>
                  <a:pt x="3147060" y="295757"/>
                  <a:pt x="3148679" y="297376"/>
                </a:cubicBezTo>
                <a:cubicBezTo>
                  <a:pt x="3144965" y="299471"/>
                  <a:pt x="3139631" y="299662"/>
                  <a:pt x="3141250" y="306996"/>
                </a:cubicBezTo>
                <a:cubicBezTo>
                  <a:pt x="3138202" y="304805"/>
                  <a:pt x="3136487" y="303567"/>
                  <a:pt x="3134582" y="302138"/>
                </a:cubicBezTo>
                <a:cubicBezTo>
                  <a:pt x="3131915" y="304520"/>
                  <a:pt x="3131249" y="308425"/>
                  <a:pt x="3127058" y="308996"/>
                </a:cubicBezTo>
                <a:cubicBezTo>
                  <a:pt x="3125820" y="309092"/>
                  <a:pt x="3125057" y="312616"/>
                  <a:pt x="3123914" y="314807"/>
                </a:cubicBezTo>
                <a:cubicBezTo>
                  <a:pt x="3122771" y="314902"/>
                  <a:pt x="3121057" y="314997"/>
                  <a:pt x="3119247" y="315188"/>
                </a:cubicBezTo>
                <a:cubicBezTo>
                  <a:pt x="3119914" y="317188"/>
                  <a:pt x="3120485" y="319283"/>
                  <a:pt x="3121438" y="322141"/>
                </a:cubicBezTo>
                <a:cubicBezTo>
                  <a:pt x="3125153" y="316807"/>
                  <a:pt x="3128867" y="320045"/>
                  <a:pt x="3133535" y="319664"/>
                </a:cubicBezTo>
                <a:cubicBezTo>
                  <a:pt x="3132201" y="321379"/>
                  <a:pt x="3131820" y="322522"/>
                  <a:pt x="3130963" y="322998"/>
                </a:cubicBezTo>
                <a:cubicBezTo>
                  <a:pt x="3127058" y="325570"/>
                  <a:pt x="3123343" y="327951"/>
                  <a:pt x="3121819" y="333095"/>
                </a:cubicBezTo>
                <a:cubicBezTo>
                  <a:pt x="3121247" y="335095"/>
                  <a:pt x="3118199" y="336524"/>
                  <a:pt x="3116104" y="337952"/>
                </a:cubicBezTo>
                <a:cubicBezTo>
                  <a:pt x="3109055" y="342715"/>
                  <a:pt x="3103912" y="349097"/>
                  <a:pt x="3100483" y="357288"/>
                </a:cubicBezTo>
                <a:cubicBezTo>
                  <a:pt x="3103436" y="355764"/>
                  <a:pt x="3106198" y="354145"/>
                  <a:pt x="3109151" y="352811"/>
                </a:cubicBezTo>
                <a:cubicBezTo>
                  <a:pt x="3112389" y="351383"/>
                  <a:pt x="3115913" y="350335"/>
                  <a:pt x="3115437" y="345001"/>
                </a:cubicBezTo>
                <a:cubicBezTo>
                  <a:pt x="3116008" y="345287"/>
                  <a:pt x="3116485" y="345477"/>
                  <a:pt x="3117056" y="345572"/>
                </a:cubicBezTo>
                <a:cubicBezTo>
                  <a:pt x="3116961" y="344620"/>
                  <a:pt x="3116675" y="343572"/>
                  <a:pt x="3116390" y="342524"/>
                </a:cubicBezTo>
                <a:cubicBezTo>
                  <a:pt x="3118199" y="340238"/>
                  <a:pt x="3119723" y="338048"/>
                  <a:pt x="3121438" y="336143"/>
                </a:cubicBezTo>
                <a:cubicBezTo>
                  <a:pt x="3122486" y="334904"/>
                  <a:pt x="3123914" y="333571"/>
                  <a:pt x="3125343" y="333285"/>
                </a:cubicBezTo>
                <a:cubicBezTo>
                  <a:pt x="3129820" y="332428"/>
                  <a:pt x="3134106" y="330713"/>
                  <a:pt x="3138583" y="329666"/>
                </a:cubicBezTo>
                <a:cubicBezTo>
                  <a:pt x="3137821" y="328999"/>
                  <a:pt x="3137154" y="328332"/>
                  <a:pt x="3136392" y="327665"/>
                </a:cubicBezTo>
                <a:cubicBezTo>
                  <a:pt x="3138488" y="324522"/>
                  <a:pt x="3139916" y="326999"/>
                  <a:pt x="3140869" y="328523"/>
                </a:cubicBezTo>
                <a:cubicBezTo>
                  <a:pt x="3140964" y="328713"/>
                  <a:pt x="3141155" y="328999"/>
                  <a:pt x="3141155" y="329189"/>
                </a:cubicBezTo>
                <a:cubicBezTo>
                  <a:pt x="3142583" y="328904"/>
                  <a:pt x="3143917" y="328808"/>
                  <a:pt x="3145346" y="328808"/>
                </a:cubicBezTo>
                <a:cubicBezTo>
                  <a:pt x="3146298" y="328808"/>
                  <a:pt x="3147346" y="328904"/>
                  <a:pt x="3148298" y="328999"/>
                </a:cubicBezTo>
                <a:cubicBezTo>
                  <a:pt x="3148775" y="329094"/>
                  <a:pt x="3149156" y="329189"/>
                  <a:pt x="3149632" y="329189"/>
                </a:cubicBezTo>
                <a:cubicBezTo>
                  <a:pt x="3153061" y="327475"/>
                  <a:pt x="3156585" y="326046"/>
                  <a:pt x="3160871" y="326237"/>
                </a:cubicBezTo>
                <a:cubicBezTo>
                  <a:pt x="3160014" y="326999"/>
                  <a:pt x="3159157" y="327951"/>
                  <a:pt x="3158204" y="328523"/>
                </a:cubicBezTo>
                <a:cubicBezTo>
                  <a:pt x="3157442" y="328999"/>
                  <a:pt x="3156585" y="329380"/>
                  <a:pt x="3155728" y="329856"/>
                </a:cubicBezTo>
                <a:cubicBezTo>
                  <a:pt x="3158204" y="329951"/>
                  <a:pt x="3160681" y="330142"/>
                  <a:pt x="3163062" y="329951"/>
                </a:cubicBezTo>
                <a:cubicBezTo>
                  <a:pt x="3170873" y="329475"/>
                  <a:pt x="3178588" y="328237"/>
                  <a:pt x="3186303" y="327189"/>
                </a:cubicBezTo>
                <a:cubicBezTo>
                  <a:pt x="3187827" y="326999"/>
                  <a:pt x="3189351" y="325951"/>
                  <a:pt x="3190685" y="325094"/>
                </a:cubicBezTo>
                <a:cubicBezTo>
                  <a:pt x="3193066" y="323570"/>
                  <a:pt x="3195162" y="320807"/>
                  <a:pt x="3197733" y="320236"/>
                </a:cubicBezTo>
                <a:cubicBezTo>
                  <a:pt x="3203353" y="318998"/>
                  <a:pt x="3209163" y="318807"/>
                  <a:pt x="3215354" y="318140"/>
                </a:cubicBezTo>
                <a:cubicBezTo>
                  <a:pt x="3215831" y="320903"/>
                  <a:pt x="3216116" y="323093"/>
                  <a:pt x="3216497" y="325570"/>
                </a:cubicBezTo>
                <a:cubicBezTo>
                  <a:pt x="3219355" y="326046"/>
                  <a:pt x="3222117" y="326618"/>
                  <a:pt x="3225641" y="327189"/>
                </a:cubicBezTo>
                <a:cubicBezTo>
                  <a:pt x="3224594" y="329475"/>
                  <a:pt x="3223165" y="331475"/>
                  <a:pt x="3223070" y="333476"/>
                </a:cubicBezTo>
                <a:cubicBezTo>
                  <a:pt x="3222974" y="335571"/>
                  <a:pt x="3224403" y="337762"/>
                  <a:pt x="3224689" y="339953"/>
                </a:cubicBezTo>
                <a:cubicBezTo>
                  <a:pt x="3224975" y="342239"/>
                  <a:pt x="3225070" y="344620"/>
                  <a:pt x="3224498" y="346715"/>
                </a:cubicBezTo>
                <a:cubicBezTo>
                  <a:pt x="3223070" y="352145"/>
                  <a:pt x="3221165" y="357383"/>
                  <a:pt x="3218498" y="362336"/>
                </a:cubicBezTo>
                <a:cubicBezTo>
                  <a:pt x="3218783" y="362241"/>
                  <a:pt x="3218974" y="362146"/>
                  <a:pt x="3219260" y="362051"/>
                </a:cubicBezTo>
                <a:cubicBezTo>
                  <a:pt x="3218783" y="362432"/>
                  <a:pt x="3218498" y="362813"/>
                  <a:pt x="3218116" y="363098"/>
                </a:cubicBezTo>
                <a:cubicBezTo>
                  <a:pt x="3217069" y="365099"/>
                  <a:pt x="3215831" y="367099"/>
                  <a:pt x="3214497" y="369004"/>
                </a:cubicBezTo>
                <a:cubicBezTo>
                  <a:pt x="3210020" y="375290"/>
                  <a:pt x="3207639" y="381958"/>
                  <a:pt x="3208782" y="390054"/>
                </a:cubicBezTo>
                <a:cubicBezTo>
                  <a:pt x="3209735" y="396817"/>
                  <a:pt x="3208782" y="403865"/>
                  <a:pt x="3206020" y="410247"/>
                </a:cubicBezTo>
                <a:cubicBezTo>
                  <a:pt x="3202591" y="418248"/>
                  <a:pt x="3201067" y="426535"/>
                  <a:pt x="3200114" y="435012"/>
                </a:cubicBezTo>
                <a:cubicBezTo>
                  <a:pt x="3199829" y="437584"/>
                  <a:pt x="3199257" y="440060"/>
                  <a:pt x="3198495" y="442442"/>
                </a:cubicBezTo>
                <a:cubicBezTo>
                  <a:pt x="3204210" y="441108"/>
                  <a:pt x="3210211" y="439775"/>
                  <a:pt x="3216783" y="438251"/>
                </a:cubicBezTo>
                <a:cubicBezTo>
                  <a:pt x="3210306" y="443204"/>
                  <a:pt x="3209258" y="443680"/>
                  <a:pt x="3204210" y="444918"/>
                </a:cubicBezTo>
                <a:cubicBezTo>
                  <a:pt x="3201829" y="445490"/>
                  <a:pt x="3199352" y="446156"/>
                  <a:pt x="3196971" y="446823"/>
                </a:cubicBezTo>
                <a:cubicBezTo>
                  <a:pt x="3196019" y="449490"/>
                  <a:pt x="3194971" y="452062"/>
                  <a:pt x="3194114" y="454729"/>
                </a:cubicBezTo>
                <a:cubicBezTo>
                  <a:pt x="3193733" y="455967"/>
                  <a:pt x="3192495" y="456920"/>
                  <a:pt x="3192304" y="458158"/>
                </a:cubicBezTo>
                <a:cubicBezTo>
                  <a:pt x="3190399" y="470636"/>
                  <a:pt x="3183255" y="481304"/>
                  <a:pt x="3179731" y="493210"/>
                </a:cubicBezTo>
                <a:cubicBezTo>
                  <a:pt x="3181160" y="492734"/>
                  <a:pt x="3182493" y="492353"/>
                  <a:pt x="3183922" y="491972"/>
                </a:cubicBezTo>
                <a:cubicBezTo>
                  <a:pt x="3185160" y="491686"/>
                  <a:pt x="3186589" y="491591"/>
                  <a:pt x="3187637" y="490924"/>
                </a:cubicBezTo>
                <a:cubicBezTo>
                  <a:pt x="3195638" y="485399"/>
                  <a:pt x="3205258" y="484352"/>
                  <a:pt x="3214212" y="481399"/>
                </a:cubicBezTo>
                <a:cubicBezTo>
                  <a:pt x="3216593" y="480637"/>
                  <a:pt x="3219450" y="480542"/>
                  <a:pt x="3221927" y="480923"/>
                </a:cubicBezTo>
                <a:cubicBezTo>
                  <a:pt x="3228689" y="482066"/>
                  <a:pt x="3235452" y="483399"/>
                  <a:pt x="3242024" y="485495"/>
                </a:cubicBezTo>
                <a:cubicBezTo>
                  <a:pt x="3242215" y="485495"/>
                  <a:pt x="3242310" y="486066"/>
                  <a:pt x="3242310" y="486352"/>
                </a:cubicBezTo>
                <a:cubicBezTo>
                  <a:pt x="3242120" y="486923"/>
                  <a:pt x="3242024" y="487685"/>
                  <a:pt x="3241548" y="487971"/>
                </a:cubicBezTo>
                <a:cubicBezTo>
                  <a:pt x="3237357" y="490352"/>
                  <a:pt x="3233071" y="492638"/>
                  <a:pt x="3228785" y="494829"/>
                </a:cubicBezTo>
                <a:cubicBezTo>
                  <a:pt x="3233166" y="496258"/>
                  <a:pt x="3236500" y="495591"/>
                  <a:pt x="3239167" y="491876"/>
                </a:cubicBezTo>
                <a:cubicBezTo>
                  <a:pt x="3239929" y="490829"/>
                  <a:pt x="3241739" y="489590"/>
                  <a:pt x="3242596" y="489876"/>
                </a:cubicBezTo>
                <a:cubicBezTo>
                  <a:pt x="3247358" y="491495"/>
                  <a:pt x="3250406" y="488543"/>
                  <a:pt x="3252978" y="485685"/>
                </a:cubicBezTo>
                <a:cubicBezTo>
                  <a:pt x="3255836" y="482637"/>
                  <a:pt x="3258979" y="481780"/>
                  <a:pt x="3263170" y="482161"/>
                </a:cubicBezTo>
                <a:cubicBezTo>
                  <a:pt x="3262598" y="486161"/>
                  <a:pt x="3258503" y="486828"/>
                  <a:pt x="3256312" y="489114"/>
                </a:cubicBezTo>
                <a:cubicBezTo>
                  <a:pt x="3253835" y="491686"/>
                  <a:pt x="3249263" y="491972"/>
                  <a:pt x="3248120" y="496925"/>
                </a:cubicBezTo>
                <a:cubicBezTo>
                  <a:pt x="3252026" y="496734"/>
                  <a:pt x="3255740" y="496544"/>
                  <a:pt x="3260217" y="496258"/>
                </a:cubicBezTo>
                <a:cubicBezTo>
                  <a:pt x="3258122" y="498163"/>
                  <a:pt x="3256788" y="499687"/>
                  <a:pt x="3255074" y="500735"/>
                </a:cubicBezTo>
                <a:cubicBezTo>
                  <a:pt x="3251645" y="502925"/>
                  <a:pt x="3248216" y="505021"/>
                  <a:pt x="3249549" y="510260"/>
                </a:cubicBezTo>
                <a:cubicBezTo>
                  <a:pt x="3246501" y="508481"/>
                  <a:pt x="3241072" y="511498"/>
                  <a:pt x="3233262" y="519308"/>
                </a:cubicBezTo>
                <a:cubicBezTo>
                  <a:pt x="3235357" y="519499"/>
                  <a:pt x="3236881" y="519594"/>
                  <a:pt x="3238405" y="519785"/>
                </a:cubicBezTo>
                <a:cubicBezTo>
                  <a:pt x="3233547" y="524071"/>
                  <a:pt x="3228689" y="528357"/>
                  <a:pt x="3223451" y="532929"/>
                </a:cubicBezTo>
                <a:cubicBezTo>
                  <a:pt x="3224403" y="533691"/>
                  <a:pt x="3225451" y="534167"/>
                  <a:pt x="3226499" y="534263"/>
                </a:cubicBezTo>
                <a:cubicBezTo>
                  <a:pt x="3227737" y="533024"/>
                  <a:pt x="3228785" y="531691"/>
                  <a:pt x="3230213" y="531024"/>
                </a:cubicBezTo>
                <a:cubicBezTo>
                  <a:pt x="3233738" y="529214"/>
                  <a:pt x="3236881" y="526738"/>
                  <a:pt x="3241453" y="523785"/>
                </a:cubicBezTo>
                <a:cubicBezTo>
                  <a:pt x="3237833" y="527024"/>
                  <a:pt x="3234404" y="529976"/>
                  <a:pt x="3231071" y="532929"/>
                </a:cubicBezTo>
                <a:cubicBezTo>
                  <a:pt x="3231737" y="532929"/>
                  <a:pt x="3232499" y="532929"/>
                  <a:pt x="3233452" y="532929"/>
                </a:cubicBezTo>
                <a:cubicBezTo>
                  <a:pt x="3233452" y="534263"/>
                  <a:pt x="3233452" y="535596"/>
                  <a:pt x="3233452" y="536834"/>
                </a:cubicBezTo>
                <a:cubicBezTo>
                  <a:pt x="3235262" y="535787"/>
                  <a:pt x="3236976" y="534453"/>
                  <a:pt x="3238214" y="532453"/>
                </a:cubicBezTo>
                <a:cubicBezTo>
                  <a:pt x="3239929" y="529691"/>
                  <a:pt x="3243739" y="528167"/>
                  <a:pt x="3246596" y="526166"/>
                </a:cubicBezTo>
                <a:cubicBezTo>
                  <a:pt x="3250692" y="523404"/>
                  <a:pt x="3254693" y="520642"/>
                  <a:pt x="3258788" y="518070"/>
                </a:cubicBezTo>
                <a:cubicBezTo>
                  <a:pt x="3260027" y="517308"/>
                  <a:pt x="3261646" y="517308"/>
                  <a:pt x="3263646" y="518070"/>
                </a:cubicBezTo>
                <a:cubicBezTo>
                  <a:pt x="3260789" y="519975"/>
                  <a:pt x="3257931" y="521785"/>
                  <a:pt x="3255169" y="523880"/>
                </a:cubicBezTo>
                <a:cubicBezTo>
                  <a:pt x="3252026" y="526262"/>
                  <a:pt x="3249073" y="528833"/>
                  <a:pt x="3245930" y="531310"/>
                </a:cubicBezTo>
                <a:cubicBezTo>
                  <a:pt x="3244691" y="532262"/>
                  <a:pt x="3243263" y="533882"/>
                  <a:pt x="3241929" y="533882"/>
                </a:cubicBezTo>
                <a:cubicBezTo>
                  <a:pt x="3236786" y="533786"/>
                  <a:pt x="3235547" y="537120"/>
                  <a:pt x="3234500" y="540835"/>
                </a:cubicBezTo>
                <a:cubicBezTo>
                  <a:pt x="3235262" y="542073"/>
                  <a:pt x="3236405" y="543216"/>
                  <a:pt x="3237357" y="544550"/>
                </a:cubicBezTo>
                <a:cubicBezTo>
                  <a:pt x="3237166" y="546836"/>
                  <a:pt x="3236976" y="549503"/>
                  <a:pt x="3236405" y="551979"/>
                </a:cubicBezTo>
                <a:cubicBezTo>
                  <a:pt x="3236214" y="553122"/>
                  <a:pt x="3235262" y="554551"/>
                  <a:pt x="3234309" y="554837"/>
                </a:cubicBezTo>
                <a:cubicBezTo>
                  <a:pt x="3232214" y="555599"/>
                  <a:pt x="3231833" y="553503"/>
                  <a:pt x="3231071" y="551693"/>
                </a:cubicBezTo>
                <a:cubicBezTo>
                  <a:pt x="3229070" y="551884"/>
                  <a:pt x="3226880" y="552074"/>
                  <a:pt x="3223641" y="552455"/>
                </a:cubicBezTo>
                <a:cubicBezTo>
                  <a:pt x="3225260" y="549979"/>
                  <a:pt x="3226308" y="548264"/>
                  <a:pt x="3227737" y="546074"/>
                </a:cubicBezTo>
                <a:cubicBezTo>
                  <a:pt x="3226880" y="545597"/>
                  <a:pt x="3226118" y="545407"/>
                  <a:pt x="3225356" y="545216"/>
                </a:cubicBezTo>
                <a:cubicBezTo>
                  <a:pt x="3222879" y="547026"/>
                  <a:pt x="3220117" y="548645"/>
                  <a:pt x="3218879" y="551312"/>
                </a:cubicBezTo>
                <a:cubicBezTo>
                  <a:pt x="3220498" y="552551"/>
                  <a:pt x="3221927" y="553789"/>
                  <a:pt x="3220498" y="556646"/>
                </a:cubicBezTo>
                <a:cubicBezTo>
                  <a:pt x="3219641" y="556646"/>
                  <a:pt x="3218783" y="556646"/>
                  <a:pt x="3217926" y="556646"/>
                </a:cubicBezTo>
                <a:cubicBezTo>
                  <a:pt x="3217545" y="557218"/>
                  <a:pt x="3216783" y="557789"/>
                  <a:pt x="3216212" y="558361"/>
                </a:cubicBezTo>
                <a:cubicBezTo>
                  <a:pt x="3217640" y="559028"/>
                  <a:pt x="3219069" y="559790"/>
                  <a:pt x="3220498" y="559790"/>
                </a:cubicBezTo>
                <a:cubicBezTo>
                  <a:pt x="3222022" y="559694"/>
                  <a:pt x="3223451" y="558647"/>
                  <a:pt x="3225451" y="557789"/>
                </a:cubicBezTo>
                <a:cubicBezTo>
                  <a:pt x="3227165" y="563504"/>
                  <a:pt x="3224213" y="568648"/>
                  <a:pt x="3223927" y="573887"/>
                </a:cubicBezTo>
                <a:cubicBezTo>
                  <a:pt x="3224117" y="573791"/>
                  <a:pt x="3224308" y="573696"/>
                  <a:pt x="3224498" y="573696"/>
                </a:cubicBezTo>
                <a:cubicBezTo>
                  <a:pt x="3226213" y="573125"/>
                  <a:pt x="3227261" y="570458"/>
                  <a:pt x="3228594" y="568743"/>
                </a:cubicBezTo>
                <a:cubicBezTo>
                  <a:pt x="3228975" y="569219"/>
                  <a:pt x="3229737" y="569696"/>
                  <a:pt x="3229737" y="570267"/>
                </a:cubicBezTo>
                <a:cubicBezTo>
                  <a:pt x="3229928" y="571886"/>
                  <a:pt x="3229547" y="573887"/>
                  <a:pt x="3228880" y="575887"/>
                </a:cubicBezTo>
                <a:cubicBezTo>
                  <a:pt x="3230118" y="575601"/>
                  <a:pt x="3231356" y="575601"/>
                  <a:pt x="3232595" y="576363"/>
                </a:cubicBezTo>
                <a:cubicBezTo>
                  <a:pt x="3235547" y="578173"/>
                  <a:pt x="3238214" y="580364"/>
                  <a:pt x="3240881" y="582554"/>
                </a:cubicBezTo>
                <a:cubicBezTo>
                  <a:pt x="3241358" y="582935"/>
                  <a:pt x="3240786" y="584364"/>
                  <a:pt x="3240786" y="585888"/>
                </a:cubicBezTo>
                <a:cubicBezTo>
                  <a:pt x="3242882" y="586555"/>
                  <a:pt x="3245072" y="587031"/>
                  <a:pt x="3247073" y="587888"/>
                </a:cubicBezTo>
                <a:cubicBezTo>
                  <a:pt x="3248120" y="588365"/>
                  <a:pt x="3249645" y="589508"/>
                  <a:pt x="3249645" y="590365"/>
                </a:cubicBezTo>
                <a:cubicBezTo>
                  <a:pt x="3249549" y="595223"/>
                  <a:pt x="3253264" y="596080"/>
                  <a:pt x="3256502" y="597509"/>
                </a:cubicBezTo>
                <a:cubicBezTo>
                  <a:pt x="3257645" y="597985"/>
                  <a:pt x="3259074" y="597890"/>
                  <a:pt x="3260312" y="598366"/>
                </a:cubicBezTo>
                <a:cubicBezTo>
                  <a:pt x="3263456" y="599604"/>
                  <a:pt x="3265837" y="601700"/>
                  <a:pt x="3266694" y="605129"/>
                </a:cubicBezTo>
                <a:cubicBezTo>
                  <a:pt x="3267361" y="607986"/>
                  <a:pt x="3267932" y="610844"/>
                  <a:pt x="3268504" y="613892"/>
                </a:cubicBezTo>
                <a:cubicBezTo>
                  <a:pt x="3271742" y="616654"/>
                  <a:pt x="3275362" y="616368"/>
                  <a:pt x="3279839" y="613415"/>
                </a:cubicBezTo>
                <a:cubicBezTo>
                  <a:pt x="3279648" y="617416"/>
                  <a:pt x="3279553" y="620178"/>
                  <a:pt x="3279458" y="622940"/>
                </a:cubicBezTo>
                <a:cubicBezTo>
                  <a:pt x="3283363" y="624560"/>
                  <a:pt x="3285458" y="627703"/>
                  <a:pt x="3286411" y="631608"/>
                </a:cubicBezTo>
                <a:cubicBezTo>
                  <a:pt x="3286982" y="633799"/>
                  <a:pt x="3287268" y="635990"/>
                  <a:pt x="3287649" y="638180"/>
                </a:cubicBezTo>
                <a:cubicBezTo>
                  <a:pt x="3286697" y="639323"/>
                  <a:pt x="3285744" y="640466"/>
                  <a:pt x="3284696" y="641705"/>
                </a:cubicBezTo>
                <a:cubicBezTo>
                  <a:pt x="3287078" y="644276"/>
                  <a:pt x="3289268" y="645991"/>
                  <a:pt x="3292983" y="644753"/>
                </a:cubicBezTo>
                <a:cubicBezTo>
                  <a:pt x="3294793" y="644086"/>
                  <a:pt x="3297174" y="644848"/>
                  <a:pt x="3299270" y="645038"/>
                </a:cubicBezTo>
                <a:cubicBezTo>
                  <a:pt x="3297270" y="648182"/>
                  <a:pt x="3295174" y="651230"/>
                  <a:pt x="3293269" y="654373"/>
                </a:cubicBezTo>
                <a:cubicBezTo>
                  <a:pt x="3290792" y="658469"/>
                  <a:pt x="3288887" y="662755"/>
                  <a:pt x="3291554" y="667517"/>
                </a:cubicBezTo>
                <a:cubicBezTo>
                  <a:pt x="3290888" y="668184"/>
                  <a:pt x="3289935" y="668756"/>
                  <a:pt x="3289649" y="669518"/>
                </a:cubicBezTo>
                <a:cubicBezTo>
                  <a:pt x="3286220" y="679043"/>
                  <a:pt x="3277362" y="682376"/>
                  <a:pt x="3269837" y="687234"/>
                </a:cubicBezTo>
                <a:cubicBezTo>
                  <a:pt x="3268599" y="688091"/>
                  <a:pt x="3267266" y="688853"/>
                  <a:pt x="3265646" y="689806"/>
                </a:cubicBezTo>
                <a:cubicBezTo>
                  <a:pt x="3268599" y="691520"/>
                  <a:pt x="3269837" y="689234"/>
                  <a:pt x="3271457" y="688568"/>
                </a:cubicBezTo>
                <a:cubicBezTo>
                  <a:pt x="3272981" y="687996"/>
                  <a:pt x="3274219" y="686758"/>
                  <a:pt x="3275743" y="686282"/>
                </a:cubicBezTo>
                <a:cubicBezTo>
                  <a:pt x="3276791" y="685996"/>
                  <a:pt x="3279077" y="686186"/>
                  <a:pt x="3279172" y="686567"/>
                </a:cubicBezTo>
                <a:cubicBezTo>
                  <a:pt x="3279648" y="687996"/>
                  <a:pt x="3279934" y="689996"/>
                  <a:pt x="3279172" y="691044"/>
                </a:cubicBezTo>
                <a:cubicBezTo>
                  <a:pt x="3278124" y="692568"/>
                  <a:pt x="3276124" y="693425"/>
                  <a:pt x="3274600" y="694568"/>
                </a:cubicBezTo>
                <a:cubicBezTo>
                  <a:pt x="3272600" y="696092"/>
                  <a:pt x="3270599" y="697521"/>
                  <a:pt x="3268599" y="698950"/>
                </a:cubicBezTo>
                <a:cubicBezTo>
                  <a:pt x="3269266" y="700855"/>
                  <a:pt x="3269647" y="702760"/>
                  <a:pt x="3269933" y="704760"/>
                </a:cubicBezTo>
                <a:cubicBezTo>
                  <a:pt x="3303841" y="689330"/>
                  <a:pt x="3337560" y="673518"/>
                  <a:pt x="3370898" y="656945"/>
                </a:cubicBezTo>
                <a:cubicBezTo>
                  <a:pt x="3379851" y="652468"/>
                  <a:pt x="3388424" y="652563"/>
                  <a:pt x="3395758" y="655421"/>
                </a:cubicBezTo>
                <a:cubicBezTo>
                  <a:pt x="3396425" y="654563"/>
                  <a:pt x="3396996" y="653516"/>
                  <a:pt x="3397282" y="652087"/>
                </a:cubicBezTo>
                <a:cubicBezTo>
                  <a:pt x="3397472" y="651420"/>
                  <a:pt x="3399854" y="651230"/>
                  <a:pt x="3402711" y="650277"/>
                </a:cubicBezTo>
                <a:cubicBezTo>
                  <a:pt x="3401378" y="653135"/>
                  <a:pt x="3400806" y="654373"/>
                  <a:pt x="3399949" y="656087"/>
                </a:cubicBezTo>
                <a:cubicBezTo>
                  <a:pt x="3401282" y="656659"/>
                  <a:pt x="3402521" y="657135"/>
                  <a:pt x="3404521" y="657992"/>
                </a:cubicBezTo>
                <a:cubicBezTo>
                  <a:pt x="3403854" y="658469"/>
                  <a:pt x="3403378" y="658945"/>
                  <a:pt x="3402806" y="659421"/>
                </a:cubicBezTo>
                <a:cubicBezTo>
                  <a:pt x="3403664" y="659993"/>
                  <a:pt x="3404521" y="660659"/>
                  <a:pt x="3405283" y="661326"/>
                </a:cubicBezTo>
                <a:cubicBezTo>
                  <a:pt x="3406331" y="660564"/>
                  <a:pt x="3407188" y="659612"/>
                  <a:pt x="3407569" y="658278"/>
                </a:cubicBezTo>
                <a:cubicBezTo>
                  <a:pt x="3408807" y="654087"/>
                  <a:pt x="3412141" y="654087"/>
                  <a:pt x="3414998" y="652944"/>
                </a:cubicBezTo>
                <a:cubicBezTo>
                  <a:pt x="3415570" y="652658"/>
                  <a:pt x="3416427" y="653135"/>
                  <a:pt x="3417094" y="653135"/>
                </a:cubicBezTo>
                <a:cubicBezTo>
                  <a:pt x="3420142" y="652944"/>
                  <a:pt x="3424047" y="649039"/>
                  <a:pt x="3425666" y="654754"/>
                </a:cubicBezTo>
                <a:cubicBezTo>
                  <a:pt x="3426524" y="657802"/>
                  <a:pt x="3428524" y="660469"/>
                  <a:pt x="3427476" y="664184"/>
                </a:cubicBezTo>
                <a:cubicBezTo>
                  <a:pt x="3426905" y="666374"/>
                  <a:pt x="3427857" y="669137"/>
                  <a:pt x="3428619" y="671518"/>
                </a:cubicBezTo>
                <a:cubicBezTo>
                  <a:pt x="3428905" y="672375"/>
                  <a:pt x="3430715" y="672661"/>
                  <a:pt x="3432620" y="673613"/>
                </a:cubicBezTo>
                <a:cubicBezTo>
                  <a:pt x="3431858" y="670280"/>
                  <a:pt x="3431286" y="667994"/>
                  <a:pt x="3430715" y="665708"/>
                </a:cubicBezTo>
                <a:cubicBezTo>
                  <a:pt x="3431096" y="665612"/>
                  <a:pt x="3431477" y="665422"/>
                  <a:pt x="3431858" y="665231"/>
                </a:cubicBezTo>
                <a:cubicBezTo>
                  <a:pt x="3432620" y="666374"/>
                  <a:pt x="3433287" y="667517"/>
                  <a:pt x="3434334" y="669137"/>
                </a:cubicBezTo>
                <a:cubicBezTo>
                  <a:pt x="3436430" y="667327"/>
                  <a:pt x="3438430" y="665612"/>
                  <a:pt x="3440716" y="663612"/>
                </a:cubicBezTo>
                <a:cubicBezTo>
                  <a:pt x="3440621" y="660469"/>
                  <a:pt x="3439573" y="657230"/>
                  <a:pt x="3436430" y="655706"/>
                </a:cubicBezTo>
                <a:cubicBezTo>
                  <a:pt x="3433572" y="654278"/>
                  <a:pt x="3430238" y="653897"/>
                  <a:pt x="3425762" y="652658"/>
                </a:cubicBezTo>
                <a:cubicBezTo>
                  <a:pt x="3433287" y="643991"/>
                  <a:pt x="3442526" y="639419"/>
                  <a:pt x="3451289" y="631703"/>
                </a:cubicBezTo>
                <a:cubicBezTo>
                  <a:pt x="3450431" y="636085"/>
                  <a:pt x="3449860" y="639038"/>
                  <a:pt x="3449003" y="643324"/>
                </a:cubicBezTo>
                <a:cubicBezTo>
                  <a:pt x="3447574" y="641324"/>
                  <a:pt x="3447002" y="640371"/>
                  <a:pt x="3446240" y="639323"/>
                </a:cubicBezTo>
                <a:cubicBezTo>
                  <a:pt x="3441668" y="640657"/>
                  <a:pt x="3445478" y="644467"/>
                  <a:pt x="3444145" y="647134"/>
                </a:cubicBezTo>
                <a:cubicBezTo>
                  <a:pt x="3443002" y="648182"/>
                  <a:pt x="3441668" y="649325"/>
                  <a:pt x="3439954" y="650849"/>
                </a:cubicBezTo>
                <a:cubicBezTo>
                  <a:pt x="3441192" y="652277"/>
                  <a:pt x="3442716" y="653516"/>
                  <a:pt x="3443478" y="655040"/>
                </a:cubicBezTo>
                <a:cubicBezTo>
                  <a:pt x="3444145" y="656373"/>
                  <a:pt x="3443954" y="658088"/>
                  <a:pt x="3444240" y="660755"/>
                </a:cubicBezTo>
                <a:cubicBezTo>
                  <a:pt x="3448050" y="658850"/>
                  <a:pt x="3451479" y="657230"/>
                  <a:pt x="3455289" y="655325"/>
                </a:cubicBezTo>
                <a:cubicBezTo>
                  <a:pt x="3455765" y="657230"/>
                  <a:pt x="3456241" y="659421"/>
                  <a:pt x="3456813" y="662183"/>
                </a:cubicBezTo>
                <a:cubicBezTo>
                  <a:pt x="3463290" y="661040"/>
                  <a:pt x="3465766" y="654849"/>
                  <a:pt x="3470720" y="651992"/>
                </a:cubicBezTo>
                <a:cubicBezTo>
                  <a:pt x="3475768" y="649134"/>
                  <a:pt x="3480054" y="645134"/>
                  <a:pt x="3485102" y="641324"/>
                </a:cubicBezTo>
                <a:lnTo>
                  <a:pt x="3483864" y="643419"/>
                </a:lnTo>
                <a:cubicBezTo>
                  <a:pt x="3484721" y="646181"/>
                  <a:pt x="3483388" y="647324"/>
                  <a:pt x="3481959" y="648563"/>
                </a:cubicBezTo>
                <a:cubicBezTo>
                  <a:pt x="3474625" y="655040"/>
                  <a:pt x="3467481" y="661517"/>
                  <a:pt x="3460242" y="668089"/>
                </a:cubicBezTo>
                <a:cubicBezTo>
                  <a:pt x="3459956" y="668279"/>
                  <a:pt x="3459956" y="668851"/>
                  <a:pt x="3459671" y="669994"/>
                </a:cubicBezTo>
                <a:cubicBezTo>
                  <a:pt x="3463100" y="669232"/>
                  <a:pt x="3466243" y="668470"/>
                  <a:pt x="3469291" y="667708"/>
                </a:cubicBezTo>
                <a:cubicBezTo>
                  <a:pt x="3469481" y="667994"/>
                  <a:pt x="3469672" y="668184"/>
                  <a:pt x="3469862" y="668470"/>
                </a:cubicBezTo>
                <a:cubicBezTo>
                  <a:pt x="3465481" y="671804"/>
                  <a:pt x="3461099" y="675042"/>
                  <a:pt x="3456146" y="678852"/>
                </a:cubicBezTo>
                <a:cubicBezTo>
                  <a:pt x="3455099" y="676471"/>
                  <a:pt x="3454527" y="675137"/>
                  <a:pt x="3453670" y="673232"/>
                </a:cubicBezTo>
                <a:cubicBezTo>
                  <a:pt x="3452337" y="673423"/>
                  <a:pt x="3450908" y="673709"/>
                  <a:pt x="3448622" y="674090"/>
                </a:cubicBezTo>
                <a:cubicBezTo>
                  <a:pt x="3449955" y="675899"/>
                  <a:pt x="3450812" y="677138"/>
                  <a:pt x="3451479" y="678090"/>
                </a:cubicBezTo>
                <a:cubicBezTo>
                  <a:pt x="3449288" y="681900"/>
                  <a:pt x="3447098" y="685710"/>
                  <a:pt x="3444431" y="690473"/>
                </a:cubicBezTo>
                <a:cubicBezTo>
                  <a:pt x="3450336" y="690473"/>
                  <a:pt x="3452813" y="686758"/>
                  <a:pt x="3455861" y="684281"/>
                </a:cubicBezTo>
                <a:cubicBezTo>
                  <a:pt x="3458908" y="681805"/>
                  <a:pt x="3461862" y="679138"/>
                  <a:pt x="3465766" y="677233"/>
                </a:cubicBezTo>
                <a:cubicBezTo>
                  <a:pt x="3465386" y="678376"/>
                  <a:pt x="3465100" y="679614"/>
                  <a:pt x="3464433" y="680567"/>
                </a:cubicBezTo>
                <a:cubicBezTo>
                  <a:pt x="3462623" y="683234"/>
                  <a:pt x="3460814" y="685996"/>
                  <a:pt x="3458623" y="688377"/>
                </a:cubicBezTo>
                <a:cubicBezTo>
                  <a:pt x="3457004" y="690187"/>
                  <a:pt x="3454718" y="691520"/>
                  <a:pt x="3452717" y="692854"/>
                </a:cubicBezTo>
                <a:cubicBezTo>
                  <a:pt x="3451955" y="693425"/>
                  <a:pt x="3450908" y="693330"/>
                  <a:pt x="3450146" y="693806"/>
                </a:cubicBezTo>
                <a:cubicBezTo>
                  <a:pt x="3445193" y="696950"/>
                  <a:pt x="3443573" y="697045"/>
                  <a:pt x="3438239" y="694568"/>
                </a:cubicBezTo>
                <a:cubicBezTo>
                  <a:pt x="3437477" y="694187"/>
                  <a:pt x="3436239" y="695140"/>
                  <a:pt x="3434239" y="695711"/>
                </a:cubicBezTo>
                <a:cubicBezTo>
                  <a:pt x="3435763" y="696854"/>
                  <a:pt x="3436620" y="697426"/>
                  <a:pt x="3437382" y="698093"/>
                </a:cubicBezTo>
                <a:cubicBezTo>
                  <a:pt x="3439858" y="700664"/>
                  <a:pt x="3440240" y="702760"/>
                  <a:pt x="3437858" y="705236"/>
                </a:cubicBezTo>
                <a:cubicBezTo>
                  <a:pt x="3435287" y="707903"/>
                  <a:pt x="3432524" y="710380"/>
                  <a:pt x="3429572" y="712666"/>
                </a:cubicBezTo>
                <a:cubicBezTo>
                  <a:pt x="3427476" y="714380"/>
                  <a:pt x="3424714" y="715333"/>
                  <a:pt x="3422618" y="717047"/>
                </a:cubicBezTo>
                <a:cubicBezTo>
                  <a:pt x="3420523" y="718667"/>
                  <a:pt x="3418713" y="720762"/>
                  <a:pt x="3417094" y="722953"/>
                </a:cubicBezTo>
                <a:cubicBezTo>
                  <a:pt x="3415760" y="724667"/>
                  <a:pt x="3414998" y="726858"/>
                  <a:pt x="3414046" y="728858"/>
                </a:cubicBezTo>
                <a:cubicBezTo>
                  <a:pt x="3414332" y="729144"/>
                  <a:pt x="3414713" y="729430"/>
                  <a:pt x="3415094" y="729811"/>
                </a:cubicBezTo>
                <a:cubicBezTo>
                  <a:pt x="3422333" y="724286"/>
                  <a:pt x="3429476" y="718857"/>
                  <a:pt x="3436715" y="713237"/>
                </a:cubicBezTo>
                <a:cubicBezTo>
                  <a:pt x="3437573" y="713904"/>
                  <a:pt x="3438430" y="714571"/>
                  <a:pt x="3439858" y="715714"/>
                </a:cubicBezTo>
                <a:cubicBezTo>
                  <a:pt x="3441192" y="713999"/>
                  <a:pt x="3442621" y="712285"/>
                  <a:pt x="3444240" y="710094"/>
                </a:cubicBezTo>
                <a:cubicBezTo>
                  <a:pt x="3445669" y="712761"/>
                  <a:pt x="3447669" y="714952"/>
                  <a:pt x="3450622" y="712952"/>
                </a:cubicBezTo>
                <a:cubicBezTo>
                  <a:pt x="3445383" y="718476"/>
                  <a:pt x="3440049" y="724191"/>
                  <a:pt x="3434525" y="729811"/>
                </a:cubicBezTo>
                <a:cubicBezTo>
                  <a:pt x="3427000" y="737526"/>
                  <a:pt x="3419856" y="745718"/>
                  <a:pt x="3411570" y="752576"/>
                </a:cubicBezTo>
                <a:cubicBezTo>
                  <a:pt x="3404140" y="758767"/>
                  <a:pt x="3396425" y="765530"/>
                  <a:pt x="3385662" y="765530"/>
                </a:cubicBezTo>
                <a:cubicBezTo>
                  <a:pt x="3382423" y="765530"/>
                  <a:pt x="3380423" y="767054"/>
                  <a:pt x="3379184" y="770006"/>
                </a:cubicBezTo>
                <a:cubicBezTo>
                  <a:pt x="3375374" y="778865"/>
                  <a:pt x="3368897" y="785246"/>
                  <a:pt x="3360706" y="790485"/>
                </a:cubicBezTo>
                <a:cubicBezTo>
                  <a:pt x="3352991" y="795343"/>
                  <a:pt x="3345942" y="801248"/>
                  <a:pt x="3338513" y="806487"/>
                </a:cubicBezTo>
                <a:cubicBezTo>
                  <a:pt x="3334703" y="809154"/>
                  <a:pt x="3330893" y="811726"/>
                  <a:pt x="3326797" y="813726"/>
                </a:cubicBezTo>
                <a:cubicBezTo>
                  <a:pt x="3325368" y="814393"/>
                  <a:pt x="3322987" y="813250"/>
                  <a:pt x="3321749" y="813059"/>
                </a:cubicBezTo>
                <a:cubicBezTo>
                  <a:pt x="3323749" y="811345"/>
                  <a:pt x="3326892" y="809726"/>
                  <a:pt x="3328130" y="807154"/>
                </a:cubicBezTo>
                <a:cubicBezTo>
                  <a:pt x="3329273" y="804868"/>
                  <a:pt x="3328226" y="801629"/>
                  <a:pt x="3328130" y="797819"/>
                </a:cubicBezTo>
                <a:cubicBezTo>
                  <a:pt x="3325273" y="800296"/>
                  <a:pt x="3322891" y="802391"/>
                  <a:pt x="3320606" y="804392"/>
                </a:cubicBezTo>
                <a:cubicBezTo>
                  <a:pt x="3320606" y="804868"/>
                  <a:pt x="3320606" y="805344"/>
                  <a:pt x="3320606" y="805820"/>
                </a:cubicBezTo>
                <a:cubicBezTo>
                  <a:pt x="3322034" y="805154"/>
                  <a:pt x="3323368" y="804582"/>
                  <a:pt x="3324797" y="803915"/>
                </a:cubicBezTo>
                <a:cubicBezTo>
                  <a:pt x="3324892" y="804582"/>
                  <a:pt x="3324987" y="805154"/>
                  <a:pt x="3324987" y="805820"/>
                </a:cubicBezTo>
                <a:cubicBezTo>
                  <a:pt x="3321558" y="809726"/>
                  <a:pt x="3318129" y="813631"/>
                  <a:pt x="3314510" y="817727"/>
                </a:cubicBezTo>
                <a:cubicBezTo>
                  <a:pt x="3316129" y="818203"/>
                  <a:pt x="3316891" y="818489"/>
                  <a:pt x="3317272" y="818584"/>
                </a:cubicBezTo>
                <a:cubicBezTo>
                  <a:pt x="3316415" y="823156"/>
                  <a:pt x="3315557" y="827633"/>
                  <a:pt x="3314700" y="832586"/>
                </a:cubicBezTo>
                <a:cubicBezTo>
                  <a:pt x="3313652" y="833348"/>
                  <a:pt x="3310985" y="834300"/>
                  <a:pt x="3310414" y="836015"/>
                </a:cubicBezTo>
                <a:cubicBezTo>
                  <a:pt x="3309366" y="838967"/>
                  <a:pt x="3311843" y="841063"/>
                  <a:pt x="3314224" y="842777"/>
                </a:cubicBezTo>
                <a:cubicBezTo>
                  <a:pt x="3316986" y="842015"/>
                  <a:pt x="3319748" y="841158"/>
                  <a:pt x="3322796" y="840206"/>
                </a:cubicBezTo>
                <a:cubicBezTo>
                  <a:pt x="3322701" y="841634"/>
                  <a:pt x="3322987" y="842492"/>
                  <a:pt x="3322701" y="842968"/>
                </a:cubicBezTo>
                <a:cubicBezTo>
                  <a:pt x="3320701" y="846111"/>
                  <a:pt x="3311938" y="850969"/>
                  <a:pt x="3307556" y="851731"/>
                </a:cubicBezTo>
                <a:cubicBezTo>
                  <a:pt x="3306508" y="851921"/>
                  <a:pt x="3305556" y="852683"/>
                  <a:pt x="3304604" y="853255"/>
                </a:cubicBezTo>
                <a:cubicBezTo>
                  <a:pt x="3302222" y="854588"/>
                  <a:pt x="3299746" y="855922"/>
                  <a:pt x="3296983" y="857446"/>
                </a:cubicBezTo>
                <a:cubicBezTo>
                  <a:pt x="3297174" y="852207"/>
                  <a:pt x="3297365" y="847635"/>
                  <a:pt x="3297746" y="842968"/>
                </a:cubicBezTo>
                <a:cubicBezTo>
                  <a:pt x="3297841" y="842396"/>
                  <a:pt x="3299270" y="842111"/>
                  <a:pt x="3299841" y="841444"/>
                </a:cubicBezTo>
                <a:cubicBezTo>
                  <a:pt x="3300222" y="841063"/>
                  <a:pt x="3300032" y="840206"/>
                  <a:pt x="3300222" y="839348"/>
                </a:cubicBezTo>
                <a:cubicBezTo>
                  <a:pt x="3296698" y="838967"/>
                  <a:pt x="3293364" y="838682"/>
                  <a:pt x="3289364" y="838301"/>
                </a:cubicBezTo>
                <a:cubicBezTo>
                  <a:pt x="3288125" y="841444"/>
                  <a:pt x="3282506" y="841444"/>
                  <a:pt x="3281839" y="846302"/>
                </a:cubicBezTo>
                <a:cubicBezTo>
                  <a:pt x="3280791" y="846111"/>
                  <a:pt x="3279743" y="845921"/>
                  <a:pt x="3278886" y="845730"/>
                </a:cubicBezTo>
                <a:cubicBezTo>
                  <a:pt x="3276981" y="849826"/>
                  <a:pt x="3275266" y="853636"/>
                  <a:pt x="3273362" y="857827"/>
                </a:cubicBezTo>
                <a:cubicBezTo>
                  <a:pt x="3274409" y="859446"/>
                  <a:pt x="3275743" y="861542"/>
                  <a:pt x="3277648" y="864494"/>
                </a:cubicBezTo>
                <a:cubicBezTo>
                  <a:pt x="3277553" y="864685"/>
                  <a:pt x="3276791" y="865923"/>
                  <a:pt x="3275838" y="867447"/>
                </a:cubicBezTo>
                <a:cubicBezTo>
                  <a:pt x="3276410" y="868114"/>
                  <a:pt x="3277076" y="868876"/>
                  <a:pt x="3277743" y="869638"/>
                </a:cubicBezTo>
                <a:cubicBezTo>
                  <a:pt x="3278410" y="870305"/>
                  <a:pt x="3279172" y="871162"/>
                  <a:pt x="3279839" y="871924"/>
                </a:cubicBezTo>
                <a:cubicBezTo>
                  <a:pt x="3279362" y="872686"/>
                  <a:pt x="3279172" y="873353"/>
                  <a:pt x="3278696" y="873734"/>
                </a:cubicBezTo>
                <a:cubicBezTo>
                  <a:pt x="3278410" y="874019"/>
                  <a:pt x="3278124" y="874305"/>
                  <a:pt x="3277838" y="874591"/>
                </a:cubicBezTo>
                <a:cubicBezTo>
                  <a:pt x="3277838" y="878687"/>
                  <a:pt x="3277838" y="882687"/>
                  <a:pt x="3277838" y="886783"/>
                </a:cubicBezTo>
                <a:cubicBezTo>
                  <a:pt x="3278124" y="886783"/>
                  <a:pt x="3278410" y="886783"/>
                  <a:pt x="3278696" y="886783"/>
                </a:cubicBezTo>
                <a:cubicBezTo>
                  <a:pt x="3278791" y="887164"/>
                  <a:pt x="3278981" y="887640"/>
                  <a:pt x="3278981" y="888116"/>
                </a:cubicBezTo>
                <a:cubicBezTo>
                  <a:pt x="3278886" y="888497"/>
                  <a:pt x="3278696" y="888974"/>
                  <a:pt x="3278410" y="890021"/>
                </a:cubicBezTo>
                <a:cubicBezTo>
                  <a:pt x="3280220" y="889831"/>
                  <a:pt x="3281744" y="889736"/>
                  <a:pt x="3283268" y="889640"/>
                </a:cubicBezTo>
                <a:cubicBezTo>
                  <a:pt x="3283458" y="890117"/>
                  <a:pt x="3283553" y="890498"/>
                  <a:pt x="3283744" y="890879"/>
                </a:cubicBezTo>
                <a:cubicBezTo>
                  <a:pt x="3282029" y="891736"/>
                  <a:pt x="3280410" y="892688"/>
                  <a:pt x="3277838" y="894022"/>
                </a:cubicBezTo>
                <a:cubicBezTo>
                  <a:pt x="3277838" y="894498"/>
                  <a:pt x="3277838" y="894879"/>
                  <a:pt x="3277838" y="895260"/>
                </a:cubicBezTo>
                <a:cubicBezTo>
                  <a:pt x="3276791" y="896022"/>
                  <a:pt x="3275838" y="896784"/>
                  <a:pt x="3274695" y="897737"/>
                </a:cubicBezTo>
                <a:cubicBezTo>
                  <a:pt x="3273933" y="896498"/>
                  <a:pt x="3273362" y="895451"/>
                  <a:pt x="3272695" y="894403"/>
                </a:cubicBezTo>
                <a:cubicBezTo>
                  <a:pt x="3272123" y="894593"/>
                  <a:pt x="3271362" y="894498"/>
                  <a:pt x="3270980" y="894879"/>
                </a:cubicBezTo>
                <a:cubicBezTo>
                  <a:pt x="3267837" y="897832"/>
                  <a:pt x="3265075" y="900975"/>
                  <a:pt x="3262408" y="904309"/>
                </a:cubicBezTo>
                <a:cubicBezTo>
                  <a:pt x="3264218" y="906309"/>
                  <a:pt x="3265170" y="908500"/>
                  <a:pt x="3263741" y="911738"/>
                </a:cubicBezTo>
                <a:cubicBezTo>
                  <a:pt x="3263075" y="913358"/>
                  <a:pt x="3263265" y="915358"/>
                  <a:pt x="3263456" y="917358"/>
                </a:cubicBezTo>
                <a:cubicBezTo>
                  <a:pt x="3265551" y="915929"/>
                  <a:pt x="3267551" y="914405"/>
                  <a:pt x="3269742" y="913072"/>
                </a:cubicBezTo>
                <a:cubicBezTo>
                  <a:pt x="3270695" y="912596"/>
                  <a:pt x="3272028" y="912596"/>
                  <a:pt x="3273266" y="912596"/>
                </a:cubicBezTo>
                <a:cubicBezTo>
                  <a:pt x="3272314" y="914596"/>
                  <a:pt x="3271457" y="916596"/>
                  <a:pt x="3270504" y="918596"/>
                </a:cubicBezTo>
                <a:cubicBezTo>
                  <a:pt x="3273552" y="916406"/>
                  <a:pt x="3276410" y="914024"/>
                  <a:pt x="3280315" y="913453"/>
                </a:cubicBezTo>
                <a:cubicBezTo>
                  <a:pt x="3280982" y="913358"/>
                  <a:pt x="3281648" y="913072"/>
                  <a:pt x="3282315" y="912691"/>
                </a:cubicBezTo>
                <a:cubicBezTo>
                  <a:pt x="3282791" y="912024"/>
                  <a:pt x="3283268" y="911453"/>
                  <a:pt x="3283744" y="910881"/>
                </a:cubicBezTo>
                <a:cubicBezTo>
                  <a:pt x="3284696" y="906976"/>
                  <a:pt x="3288411" y="906785"/>
                  <a:pt x="3291459" y="905547"/>
                </a:cubicBezTo>
                <a:cubicBezTo>
                  <a:pt x="3290602" y="907071"/>
                  <a:pt x="3289649" y="908405"/>
                  <a:pt x="3288506" y="909643"/>
                </a:cubicBezTo>
                <a:cubicBezTo>
                  <a:pt x="3291554" y="909929"/>
                  <a:pt x="3294316" y="910214"/>
                  <a:pt x="3297079" y="910595"/>
                </a:cubicBezTo>
                <a:cubicBezTo>
                  <a:pt x="3299746" y="910976"/>
                  <a:pt x="3301079" y="913834"/>
                  <a:pt x="3299174" y="915644"/>
                </a:cubicBezTo>
                <a:cubicBezTo>
                  <a:pt x="3297079" y="917644"/>
                  <a:pt x="3294698" y="919168"/>
                  <a:pt x="3292412" y="920882"/>
                </a:cubicBezTo>
                <a:cubicBezTo>
                  <a:pt x="3291269" y="919835"/>
                  <a:pt x="3290126" y="918787"/>
                  <a:pt x="3288983" y="917739"/>
                </a:cubicBezTo>
                <a:cubicBezTo>
                  <a:pt x="3289173" y="917930"/>
                  <a:pt x="3289364" y="918215"/>
                  <a:pt x="3289554" y="918501"/>
                </a:cubicBezTo>
                <a:cubicBezTo>
                  <a:pt x="3288602" y="919168"/>
                  <a:pt x="3287745" y="919835"/>
                  <a:pt x="3286792" y="920501"/>
                </a:cubicBezTo>
                <a:cubicBezTo>
                  <a:pt x="3286601" y="920216"/>
                  <a:pt x="3286316" y="919835"/>
                  <a:pt x="3286125" y="919549"/>
                </a:cubicBezTo>
                <a:cubicBezTo>
                  <a:pt x="3287078" y="918977"/>
                  <a:pt x="3287935" y="918311"/>
                  <a:pt x="3288887" y="917739"/>
                </a:cubicBezTo>
                <a:cubicBezTo>
                  <a:pt x="3288221" y="917358"/>
                  <a:pt x="3285458" y="915548"/>
                  <a:pt x="3283553" y="914405"/>
                </a:cubicBezTo>
                <a:cubicBezTo>
                  <a:pt x="3280982" y="916787"/>
                  <a:pt x="3278600" y="919358"/>
                  <a:pt x="3277362" y="922978"/>
                </a:cubicBezTo>
                <a:cubicBezTo>
                  <a:pt x="3278600" y="923264"/>
                  <a:pt x="3279934" y="923549"/>
                  <a:pt x="3280982" y="923835"/>
                </a:cubicBezTo>
                <a:cubicBezTo>
                  <a:pt x="3279458" y="928312"/>
                  <a:pt x="3277553" y="932598"/>
                  <a:pt x="3271266" y="932122"/>
                </a:cubicBezTo>
                <a:cubicBezTo>
                  <a:pt x="3272028" y="929836"/>
                  <a:pt x="3272695" y="927550"/>
                  <a:pt x="3273457" y="925073"/>
                </a:cubicBezTo>
                <a:cubicBezTo>
                  <a:pt x="3268885" y="924502"/>
                  <a:pt x="3266789" y="927264"/>
                  <a:pt x="3264218" y="929074"/>
                </a:cubicBezTo>
                <a:cubicBezTo>
                  <a:pt x="3263075" y="929931"/>
                  <a:pt x="3261741" y="930788"/>
                  <a:pt x="3260312" y="931646"/>
                </a:cubicBezTo>
                <a:cubicBezTo>
                  <a:pt x="3257741" y="940790"/>
                  <a:pt x="3255740" y="950219"/>
                  <a:pt x="3250787" y="958697"/>
                </a:cubicBezTo>
                <a:cubicBezTo>
                  <a:pt x="3247358" y="964697"/>
                  <a:pt x="3245930" y="971841"/>
                  <a:pt x="3243072" y="978318"/>
                </a:cubicBezTo>
                <a:cubicBezTo>
                  <a:pt x="3239453" y="986414"/>
                  <a:pt x="3235833" y="994511"/>
                  <a:pt x="3232118" y="1002607"/>
                </a:cubicBezTo>
                <a:cubicBezTo>
                  <a:pt x="3235166" y="1001273"/>
                  <a:pt x="3238119" y="1000511"/>
                  <a:pt x="3240596" y="1000511"/>
                </a:cubicBezTo>
                <a:cubicBezTo>
                  <a:pt x="3241358" y="1000511"/>
                  <a:pt x="3242215" y="1001083"/>
                  <a:pt x="3243072" y="1001369"/>
                </a:cubicBezTo>
                <a:cubicBezTo>
                  <a:pt x="3239262" y="1004417"/>
                  <a:pt x="3234785" y="1005750"/>
                  <a:pt x="3230023" y="1007084"/>
                </a:cubicBezTo>
                <a:cubicBezTo>
                  <a:pt x="3226975" y="1013751"/>
                  <a:pt x="3223927" y="1020419"/>
                  <a:pt x="3220974" y="1027086"/>
                </a:cubicBezTo>
                <a:cubicBezTo>
                  <a:pt x="3220688" y="1027753"/>
                  <a:pt x="3220307" y="1028515"/>
                  <a:pt x="3220022" y="1029277"/>
                </a:cubicBezTo>
                <a:cubicBezTo>
                  <a:pt x="3222117" y="1026991"/>
                  <a:pt x="3224594" y="1025086"/>
                  <a:pt x="3228785" y="1026134"/>
                </a:cubicBezTo>
                <a:cubicBezTo>
                  <a:pt x="3225070" y="1027943"/>
                  <a:pt x="3224022" y="1031563"/>
                  <a:pt x="3222403" y="1034801"/>
                </a:cubicBezTo>
                <a:cubicBezTo>
                  <a:pt x="3221641" y="1036325"/>
                  <a:pt x="3219355" y="1036897"/>
                  <a:pt x="3217831" y="1038135"/>
                </a:cubicBezTo>
                <a:cubicBezTo>
                  <a:pt x="3216974" y="1038802"/>
                  <a:pt x="3216116" y="1039564"/>
                  <a:pt x="3215259" y="1040326"/>
                </a:cubicBezTo>
                <a:cubicBezTo>
                  <a:pt x="3209735" y="1052804"/>
                  <a:pt x="3204401" y="1065472"/>
                  <a:pt x="3198971" y="1078045"/>
                </a:cubicBezTo>
                <a:cubicBezTo>
                  <a:pt x="3197352" y="1081664"/>
                  <a:pt x="3196114" y="1085474"/>
                  <a:pt x="3194971" y="1089284"/>
                </a:cubicBezTo>
                <a:cubicBezTo>
                  <a:pt x="3194495" y="1090904"/>
                  <a:pt x="3194495" y="1092713"/>
                  <a:pt x="3194114" y="1095571"/>
                </a:cubicBezTo>
                <a:cubicBezTo>
                  <a:pt x="3197257" y="1094523"/>
                  <a:pt x="3199448" y="1093952"/>
                  <a:pt x="3201543" y="1093094"/>
                </a:cubicBezTo>
                <a:cubicBezTo>
                  <a:pt x="3208496" y="1090332"/>
                  <a:pt x="3215354" y="1087094"/>
                  <a:pt x="3222498" y="1084808"/>
                </a:cubicBezTo>
                <a:cubicBezTo>
                  <a:pt x="3232499" y="1081569"/>
                  <a:pt x="3277933" y="1058042"/>
                  <a:pt x="3288125" y="1055280"/>
                </a:cubicBezTo>
                <a:cubicBezTo>
                  <a:pt x="3294888" y="1053470"/>
                  <a:pt x="3301651" y="1051089"/>
                  <a:pt x="3308509" y="1050041"/>
                </a:cubicBezTo>
                <a:cubicBezTo>
                  <a:pt x="3314510" y="1049089"/>
                  <a:pt x="3320701" y="1049470"/>
                  <a:pt x="3326797" y="1049660"/>
                </a:cubicBezTo>
                <a:cubicBezTo>
                  <a:pt x="3331178" y="1049756"/>
                  <a:pt x="3335274" y="1050994"/>
                  <a:pt x="3339275" y="1053661"/>
                </a:cubicBezTo>
                <a:cubicBezTo>
                  <a:pt x="3343466" y="1056518"/>
                  <a:pt x="3348419" y="1058519"/>
                  <a:pt x="3353943" y="1057566"/>
                </a:cubicBezTo>
                <a:cubicBezTo>
                  <a:pt x="3359277" y="1056614"/>
                  <a:pt x="3362420" y="1060709"/>
                  <a:pt x="3366135" y="1063472"/>
                </a:cubicBezTo>
                <a:cubicBezTo>
                  <a:pt x="3367850" y="1064710"/>
                  <a:pt x="3369374" y="1066234"/>
                  <a:pt x="3371183" y="1067091"/>
                </a:cubicBezTo>
                <a:cubicBezTo>
                  <a:pt x="3378041" y="1070330"/>
                  <a:pt x="3384137" y="1074711"/>
                  <a:pt x="3389186" y="1080331"/>
                </a:cubicBezTo>
                <a:cubicBezTo>
                  <a:pt x="3391757" y="1083188"/>
                  <a:pt x="3395948" y="1084903"/>
                  <a:pt x="3396425" y="1089475"/>
                </a:cubicBezTo>
                <a:cubicBezTo>
                  <a:pt x="3396520" y="1090237"/>
                  <a:pt x="3397663" y="1091094"/>
                  <a:pt x="3398425" y="1091285"/>
                </a:cubicBezTo>
                <a:cubicBezTo>
                  <a:pt x="3406616" y="1093380"/>
                  <a:pt x="3408616" y="1100810"/>
                  <a:pt x="3412236" y="1106906"/>
                </a:cubicBezTo>
                <a:cubicBezTo>
                  <a:pt x="3414332" y="1110525"/>
                  <a:pt x="3416141" y="1114811"/>
                  <a:pt x="3419285" y="1117288"/>
                </a:cubicBezTo>
                <a:cubicBezTo>
                  <a:pt x="3425762" y="1122336"/>
                  <a:pt x="3428714" y="1129385"/>
                  <a:pt x="3432048" y="1136338"/>
                </a:cubicBezTo>
                <a:cubicBezTo>
                  <a:pt x="3433382" y="1139195"/>
                  <a:pt x="3435382" y="1141862"/>
                  <a:pt x="3437477" y="1144244"/>
                </a:cubicBezTo>
                <a:cubicBezTo>
                  <a:pt x="3440145" y="1147196"/>
                  <a:pt x="3442716" y="1150054"/>
                  <a:pt x="3443669" y="1154245"/>
                </a:cubicBezTo>
                <a:cubicBezTo>
                  <a:pt x="3444526" y="1158055"/>
                  <a:pt x="3446716" y="1161674"/>
                  <a:pt x="3447383" y="1165580"/>
                </a:cubicBezTo>
                <a:cubicBezTo>
                  <a:pt x="3447955" y="1169009"/>
                  <a:pt x="3447288" y="1172723"/>
                  <a:pt x="3447098" y="1176343"/>
                </a:cubicBezTo>
                <a:cubicBezTo>
                  <a:pt x="3447098" y="1177486"/>
                  <a:pt x="3446621" y="1178819"/>
                  <a:pt x="3447098" y="1179581"/>
                </a:cubicBezTo>
                <a:cubicBezTo>
                  <a:pt x="3454337" y="1190249"/>
                  <a:pt x="3452241" y="1201965"/>
                  <a:pt x="3451003" y="1213490"/>
                </a:cubicBezTo>
                <a:cubicBezTo>
                  <a:pt x="3450146" y="1221396"/>
                  <a:pt x="3447098" y="1228349"/>
                  <a:pt x="3441954" y="1234541"/>
                </a:cubicBezTo>
                <a:cubicBezTo>
                  <a:pt x="3439668" y="1237303"/>
                  <a:pt x="3438620" y="1241113"/>
                  <a:pt x="3437096" y="1244447"/>
                </a:cubicBezTo>
                <a:cubicBezTo>
                  <a:pt x="3436620" y="1245494"/>
                  <a:pt x="3436430" y="1246733"/>
                  <a:pt x="3435763" y="1247685"/>
                </a:cubicBezTo>
                <a:cubicBezTo>
                  <a:pt x="3432143" y="1253114"/>
                  <a:pt x="3428619" y="1258734"/>
                  <a:pt x="3424523" y="1263878"/>
                </a:cubicBezTo>
                <a:cubicBezTo>
                  <a:pt x="3417761" y="1272545"/>
                  <a:pt x="3411283" y="1281689"/>
                  <a:pt x="3403378" y="1289309"/>
                </a:cubicBezTo>
                <a:cubicBezTo>
                  <a:pt x="3393281" y="1299120"/>
                  <a:pt x="3382042" y="1307597"/>
                  <a:pt x="3371183" y="1316646"/>
                </a:cubicBezTo>
                <a:cubicBezTo>
                  <a:pt x="3370231" y="1317313"/>
                  <a:pt x="3368802" y="1317503"/>
                  <a:pt x="3368135" y="1318361"/>
                </a:cubicBezTo>
                <a:cubicBezTo>
                  <a:pt x="3357753" y="1331029"/>
                  <a:pt x="3306318" y="1356937"/>
                  <a:pt x="3294888" y="1368176"/>
                </a:cubicBezTo>
                <a:cubicBezTo>
                  <a:pt x="3287078" y="1375987"/>
                  <a:pt x="3278124" y="1382654"/>
                  <a:pt x="3269837" y="1389893"/>
                </a:cubicBezTo>
                <a:cubicBezTo>
                  <a:pt x="3259074" y="1399323"/>
                  <a:pt x="3248311" y="1408753"/>
                  <a:pt x="3237548" y="1418278"/>
                </a:cubicBezTo>
                <a:cubicBezTo>
                  <a:pt x="3238119" y="1418659"/>
                  <a:pt x="3238691" y="1419326"/>
                  <a:pt x="3239262" y="1420183"/>
                </a:cubicBezTo>
                <a:cubicBezTo>
                  <a:pt x="3242024" y="1418278"/>
                  <a:pt x="3244787" y="1416468"/>
                  <a:pt x="3248025" y="1414182"/>
                </a:cubicBezTo>
                <a:cubicBezTo>
                  <a:pt x="3248216" y="1417897"/>
                  <a:pt x="3247358" y="1419707"/>
                  <a:pt x="3245358" y="1420469"/>
                </a:cubicBezTo>
                <a:cubicBezTo>
                  <a:pt x="3243739" y="1421135"/>
                  <a:pt x="3242120" y="1421516"/>
                  <a:pt x="3240405" y="1421802"/>
                </a:cubicBezTo>
                <a:cubicBezTo>
                  <a:pt x="3237452" y="1422469"/>
                  <a:pt x="3234881" y="1423231"/>
                  <a:pt x="3233833" y="1427517"/>
                </a:cubicBezTo>
                <a:cubicBezTo>
                  <a:pt x="3233547" y="1428755"/>
                  <a:pt x="3231547" y="1429422"/>
                  <a:pt x="3230308" y="1430470"/>
                </a:cubicBezTo>
                <a:cubicBezTo>
                  <a:pt x="3229928" y="1430756"/>
                  <a:pt x="3229642" y="1431041"/>
                  <a:pt x="3229261" y="1431422"/>
                </a:cubicBezTo>
                <a:cubicBezTo>
                  <a:pt x="3229928" y="1431708"/>
                  <a:pt x="3230595" y="1432184"/>
                  <a:pt x="3230880" y="1432851"/>
                </a:cubicBezTo>
                <a:cubicBezTo>
                  <a:pt x="3230975" y="1432851"/>
                  <a:pt x="3231071" y="1432851"/>
                  <a:pt x="3231071" y="1432851"/>
                </a:cubicBezTo>
                <a:cubicBezTo>
                  <a:pt x="3234500" y="1431327"/>
                  <a:pt x="3238024" y="1429613"/>
                  <a:pt x="3241548" y="1428279"/>
                </a:cubicBezTo>
                <a:cubicBezTo>
                  <a:pt x="3242405" y="1427898"/>
                  <a:pt x="3243548" y="1428851"/>
                  <a:pt x="3245549" y="1429422"/>
                </a:cubicBezTo>
                <a:cubicBezTo>
                  <a:pt x="3243167" y="1430279"/>
                  <a:pt x="3241739" y="1431232"/>
                  <a:pt x="3240310" y="1431137"/>
                </a:cubicBezTo>
                <a:cubicBezTo>
                  <a:pt x="3238691" y="1431041"/>
                  <a:pt x="3237738" y="1431232"/>
                  <a:pt x="3236500" y="1432946"/>
                </a:cubicBezTo>
                <a:cubicBezTo>
                  <a:pt x="3235547" y="1434280"/>
                  <a:pt x="3233452" y="1434661"/>
                  <a:pt x="3231833" y="1434947"/>
                </a:cubicBezTo>
                <a:cubicBezTo>
                  <a:pt x="3231547" y="1435042"/>
                  <a:pt x="3231356" y="1435042"/>
                  <a:pt x="3231071" y="1435042"/>
                </a:cubicBezTo>
                <a:cubicBezTo>
                  <a:pt x="3230975" y="1435232"/>
                  <a:pt x="3230880" y="1435518"/>
                  <a:pt x="3230880" y="1435709"/>
                </a:cubicBezTo>
                <a:cubicBezTo>
                  <a:pt x="3227641" y="1436090"/>
                  <a:pt x="3224403" y="1436471"/>
                  <a:pt x="3221165" y="1436852"/>
                </a:cubicBezTo>
                <a:cubicBezTo>
                  <a:pt x="3219260" y="1437137"/>
                  <a:pt x="3217355" y="1437423"/>
                  <a:pt x="3215450" y="1437804"/>
                </a:cubicBezTo>
                <a:cubicBezTo>
                  <a:pt x="3214783" y="1438376"/>
                  <a:pt x="3214021" y="1439042"/>
                  <a:pt x="3213354" y="1439614"/>
                </a:cubicBezTo>
                <a:cubicBezTo>
                  <a:pt x="3222879" y="1440852"/>
                  <a:pt x="3232309" y="1441995"/>
                  <a:pt x="3242024" y="1441328"/>
                </a:cubicBezTo>
                <a:cubicBezTo>
                  <a:pt x="3240977" y="1441709"/>
                  <a:pt x="3239833" y="1442090"/>
                  <a:pt x="3238691" y="1442471"/>
                </a:cubicBezTo>
                <a:cubicBezTo>
                  <a:pt x="3245549" y="1442757"/>
                  <a:pt x="3252216" y="1443329"/>
                  <a:pt x="3258979" y="1444281"/>
                </a:cubicBezTo>
                <a:cubicBezTo>
                  <a:pt x="3259836" y="1444472"/>
                  <a:pt x="3260693" y="1444567"/>
                  <a:pt x="3261551" y="1444662"/>
                </a:cubicBezTo>
                <a:cubicBezTo>
                  <a:pt x="3262122" y="1444472"/>
                  <a:pt x="3262598" y="1444281"/>
                  <a:pt x="3263170" y="1444281"/>
                </a:cubicBezTo>
                <a:cubicBezTo>
                  <a:pt x="3267075" y="1443710"/>
                  <a:pt x="3270790" y="1443519"/>
                  <a:pt x="3273266" y="1438566"/>
                </a:cubicBezTo>
                <a:cubicBezTo>
                  <a:pt x="3274314" y="1436566"/>
                  <a:pt x="3277172" y="1435994"/>
                  <a:pt x="3279648" y="1435613"/>
                </a:cubicBezTo>
                <a:cubicBezTo>
                  <a:pt x="3278886" y="1436566"/>
                  <a:pt x="3278029" y="1437423"/>
                  <a:pt x="3277267" y="1438376"/>
                </a:cubicBezTo>
                <a:cubicBezTo>
                  <a:pt x="3277457" y="1438852"/>
                  <a:pt x="3277553" y="1439519"/>
                  <a:pt x="3277743" y="1439519"/>
                </a:cubicBezTo>
                <a:cubicBezTo>
                  <a:pt x="3282029" y="1440185"/>
                  <a:pt x="3286316" y="1441328"/>
                  <a:pt x="3290602" y="1441424"/>
                </a:cubicBezTo>
                <a:cubicBezTo>
                  <a:pt x="3297555" y="1441709"/>
                  <a:pt x="3298127" y="1440471"/>
                  <a:pt x="3296698" y="1432375"/>
                </a:cubicBezTo>
                <a:cubicBezTo>
                  <a:pt x="3298984" y="1428279"/>
                  <a:pt x="3301175" y="1431613"/>
                  <a:pt x="3304318" y="1432375"/>
                </a:cubicBezTo>
                <a:cubicBezTo>
                  <a:pt x="3302127" y="1433423"/>
                  <a:pt x="3300889" y="1433899"/>
                  <a:pt x="3299174" y="1434756"/>
                </a:cubicBezTo>
                <a:cubicBezTo>
                  <a:pt x="3300413" y="1435709"/>
                  <a:pt x="3301270" y="1436375"/>
                  <a:pt x="3302318" y="1437137"/>
                </a:cubicBezTo>
                <a:cubicBezTo>
                  <a:pt x="3301746" y="1438090"/>
                  <a:pt x="3301270" y="1439042"/>
                  <a:pt x="3300317" y="1440852"/>
                </a:cubicBezTo>
                <a:cubicBezTo>
                  <a:pt x="3305175" y="1441995"/>
                  <a:pt x="3309557" y="1440947"/>
                  <a:pt x="3314224" y="1441138"/>
                </a:cubicBezTo>
                <a:cubicBezTo>
                  <a:pt x="3314033" y="1442471"/>
                  <a:pt x="3313938" y="1443519"/>
                  <a:pt x="3313748" y="1444948"/>
                </a:cubicBezTo>
                <a:cubicBezTo>
                  <a:pt x="3306985" y="1445996"/>
                  <a:pt x="3300317" y="1447139"/>
                  <a:pt x="3293555" y="1447901"/>
                </a:cubicBezTo>
                <a:cubicBezTo>
                  <a:pt x="3285744" y="1448758"/>
                  <a:pt x="3278029" y="1449329"/>
                  <a:pt x="3270218" y="1450091"/>
                </a:cubicBezTo>
                <a:cubicBezTo>
                  <a:pt x="3270695" y="1450758"/>
                  <a:pt x="3271171" y="1451425"/>
                  <a:pt x="3271647" y="1452092"/>
                </a:cubicBezTo>
                <a:cubicBezTo>
                  <a:pt x="3272123" y="1452758"/>
                  <a:pt x="3272695" y="1453330"/>
                  <a:pt x="3273171" y="1453997"/>
                </a:cubicBezTo>
                <a:cubicBezTo>
                  <a:pt x="3276410" y="1453616"/>
                  <a:pt x="3279553" y="1453235"/>
                  <a:pt x="3282410" y="1452949"/>
                </a:cubicBezTo>
                <a:cubicBezTo>
                  <a:pt x="3280029" y="1453901"/>
                  <a:pt x="3277457" y="1455140"/>
                  <a:pt x="3274695" y="1456378"/>
                </a:cubicBezTo>
                <a:cubicBezTo>
                  <a:pt x="3275266" y="1457521"/>
                  <a:pt x="3275457" y="1458664"/>
                  <a:pt x="3275076" y="1460093"/>
                </a:cubicBezTo>
                <a:cubicBezTo>
                  <a:pt x="3274505" y="1461998"/>
                  <a:pt x="3273457" y="1463807"/>
                  <a:pt x="3272409" y="1465712"/>
                </a:cubicBezTo>
                <a:cubicBezTo>
                  <a:pt x="3273743" y="1465617"/>
                  <a:pt x="3275076" y="1465712"/>
                  <a:pt x="3276410" y="1465427"/>
                </a:cubicBezTo>
                <a:cubicBezTo>
                  <a:pt x="3275933" y="1465903"/>
                  <a:pt x="3275457" y="1466474"/>
                  <a:pt x="3275076" y="1466855"/>
                </a:cubicBezTo>
                <a:cubicBezTo>
                  <a:pt x="3278981" y="1466284"/>
                  <a:pt x="3283077" y="1464760"/>
                  <a:pt x="3288887" y="1466570"/>
                </a:cubicBezTo>
                <a:cubicBezTo>
                  <a:pt x="3270599" y="1472761"/>
                  <a:pt x="3253835" y="1474094"/>
                  <a:pt x="3237166" y="1478762"/>
                </a:cubicBezTo>
                <a:cubicBezTo>
                  <a:pt x="3238405" y="1481714"/>
                  <a:pt x="3239357" y="1484096"/>
                  <a:pt x="3240500" y="1486477"/>
                </a:cubicBezTo>
                <a:cubicBezTo>
                  <a:pt x="3240881" y="1487334"/>
                  <a:pt x="3241834" y="1487810"/>
                  <a:pt x="3242787" y="1488191"/>
                </a:cubicBezTo>
                <a:cubicBezTo>
                  <a:pt x="3246025" y="1488477"/>
                  <a:pt x="3249168" y="1488858"/>
                  <a:pt x="3252407" y="1489144"/>
                </a:cubicBezTo>
                <a:cubicBezTo>
                  <a:pt x="3268885" y="1490763"/>
                  <a:pt x="3285363" y="1491620"/>
                  <a:pt x="3301841" y="1493335"/>
                </a:cubicBezTo>
                <a:cubicBezTo>
                  <a:pt x="3303175" y="1492097"/>
                  <a:pt x="3304604" y="1490858"/>
                  <a:pt x="3306128" y="1489430"/>
                </a:cubicBezTo>
                <a:cubicBezTo>
                  <a:pt x="3305747" y="1491144"/>
                  <a:pt x="3305556" y="1492573"/>
                  <a:pt x="3305270" y="1493811"/>
                </a:cubicBezTo>
                <a:cubicBezTo>
                  <a:pt x="3309652" y="1494573"/>
                  <a:pt x="3313938" y="1495621"/>
                  <a:pt x="3318224" y="1496669"/>
                </a:cubicBezTo>
                <a:cubicBezTo>
                  <a:pt x="3320987" y="1496573"/>
                  <a:pt x="3323368" y="1496573"/>
                  <a:pt x="3325749" y="1496573"/>
                </a:cubicBezTo>
                <a:cubicBezTo>
                  <a:pt x="3324511" y="1497240"/>
                  <a:pt x="3323368" y="1497812"/>
                  <a:pt x="3322225" y="1498097"/>
                </a:cubicBezTo>
                <a:cubicBezTo>
                  <a:pt x="3323368" y="1498955"/>
                  <a:pt x="3324701" y="1500383"/>
                  <a:pt x="3327083" y="1502384"/>
                </a:cubicBezTo>
                <a:cubicBezTo>
                  <a:pt x="3322225" y="1502479"/>
                  <a:pt x="3319844" y="1502669"/>
                  <a:pt x="3317558" y="1502479"/>
                </a:cubicBezTo>
                <a:cubicBezTo>
                  <a:pt x="3290412" y="1500002"/>
                  <a:pt x="3263170" y="1497526"/>
                  <a:pt x="3235928" y="1495049"/>
                </a:cubicBezTo>
                <a:cubicBezTo>
                  <a:pt x="3235452" y="1495240"/>
                  <a:pt x="3234976" y="1495335"/>
                  <a:pt x="3234500" y="1495526"/>
                </a:cubicBezTo>
                <a:cubicBezTo>
                  <a:pt x="3235547" y="1496192"/>
                  <a:pt x="3236976" y="1496669"/>
                  <a:pt x="3235738" y="1498764"/>
                </a:cubicBezTo>
                <a:cubicBezTo>
                  <a:pt x="3230308" y="1498383"/>
                  <a:pt x="3224784" y="1497907"/>
                  <a:pt x="3219164" y="1497526"/>
                </a:cubicBezTo>
                <a:cubicBezTo>
                  <a:pt x="3220403" y="1498288"/>
                  <a:pt x="3221546" y="1499336"/>
                  <a:pt x="3222689" y="1500955"/>
                </a:cubicBezTo>
                <a:cubicBezTo>
                  <a:pt x="3212116" y="1501241"/>
                  <a:pt x="3202115" y="1502479"/>
                  <a:pt x="3192113" y="1502003"/>
                </a:cubicBezTo>
                <a:cubicBezTo>
                  <a:pt x="3190685" y="1503050"/>
                  <a:pt x="3189065" y="1504003"/>
                  <a:pt x="3187160" y="1503908"/>
                </a:cubicBezTo>
                <a:cubicBezTo>
                  <a:pt x="3186589" y="1503622"/>
                  <a:pt x="3187160" y="1502574"/>
                  <a:pt x="3187446" y="1501622"/>
                </a:cubicBezTo>
                <a:cubicBezTo>
                  <a:pt x="3186684" y="1501526"/>
                  <a:pt x="3186017" y="1501431"/>
                  <a:pt x="3185351" y="1501336"/>
                </a:cubicBezTo>
                <a:cubicBezTo>
                  <a:pt x="3185255" y="1503527"/>
                  <a:pt x="3185065" y="1505717"/>
                  <a:pt x="3184874" y="1507908"/>
                </a:cubicBezTo>
                <a:cubicBezTo>
                  <a:pt x="3188494" y="1507718"/>
                  <a:pt x="3192208" y="1507527"/>
                  <a:pt x="3195923" y="1507527"/>
                </a:cubicBezTo>
                <a:cubicBezTo>
                  <a:pt x="3200305" y="1506194"/>
                  <a:pt x="3204687" y="1505336"/>
                  <a:pt x="3209258" y="1505908"/>
                </a:cubicBezTo>
                <a:cubicBezTo>
                  <a:pt x="3210211" y="1506003"/>
                  <a:pt x="3211545" y="1505146"/>
                  <a:pt x="3212402" y="1504289"/>
                </a:cubicBezTo>
                <a:cubicBezTo>
                  <a:pt x="3214783" y="1501717"/>
                  <a:pt x="3217831" y="1503146"/>
                  <a:pt x="3220498" y="1502193"/>
                </a:cubicBezTo>
                <a:lnTo>
                  <a:pt x="3220679" y="1503519"/>
                </a:lnTo>
                <a:lnTo>
                  <a:pt x="3218021" y="1505336"/>
                </a:lnTo>
                <a:cubicBezTo>
                  <a:pt x="3218498" y="1505241"/>
                  <a:pt x="3218974" y="1505146"/>
                  <a:pt x="3219450" y="1504955"/>
                </a:cubicBezTo>
                <a:lnTo>
                  <a:pt x="3221118" y="1504501"/>
                </a:lnTo>
                <a:lnTo>
                  <a:pt x="3222593" y="1505432"/>
                </a:lnTo>
                <a:cubicBezTo>
                  <a:pt x="3224498" y="1505051"/>
                  <a:pt x="3226308" y="1504765"/>
                  <a:pt x="3228213" y="1504670"/>
                </a:cubicBezTo>
                <a:cubicBezTo>
                  <a:pt x="3229166" y="1504384"/>
                  <a:pt x="3230023" y="1504289"/>
                  <a:pt x="3230785" y="1504574"/>
                </a:cubicBezTo>
                <a:cubicBezTo>
                  <a:pt x="3235738" y="1504384"/>
                  <a:pt x="3240786" y="1504955"/>
                  <a:pt x="3245834" y="1505432"/>
                </a:cubicBezTo>
                <a:cubicBezTo>
                  <a:pt x="3246025" y="1505051"/>
                  <a:pt x="3246120" y="1504574"/>
                  <a:pt x="3246311" y="1504193"/>
                </a:cubicBezTo>
                <a:cubicBezTo>
                  <a:pt x="3246691" y="1504384"/>
                  <a:pt x="3247168" y="1504574"/>
                  <a:pt x="3247549" y="1504765"/>
                </a:cubicBezTo>
                <a:cubicBezTo>
                  <a:pt x="3247454" y="1504955"/>
                  <a:pt x="3247358" y="1505241"/>
                  <a:pt x="3247358" y="1505527"/>
                </a:cubicBezTo>
                <a:cubicBezTo>
                  <a:pt x="3250025" y="1505813"/>
                  <a:pt x="3252597" y="1506098"/>
                  <a:pt x="3255264" y="1506384"/>
                </a:cubicBezTo>
                <a:cubicBezTo>
                  <a:pt x="3254883" y="1506098"/>
                  <a:pt x="3254407" y="1505717"/>
                  <a:pt x="3253835" y="1505336"/>
                </a:cubicBezTo>
                <a:cubicBezTo>
                  <a:pt x="3256883" y="1504193"/>
                  <a:pt x="3259741" y="1503146"/>
                  <a:pt x="3263265" y="1501907"/>
                </a:cubicBezTo>
                <a:cubicBezTo>
                  <a:pt x="3262027" y="1504289"/>
                  <a:pt x="3261170" y="1506003"/>
                  <a:pt x="3260408" y="1506956"/>
                </a:cubicBezTo>
                <a:cubicBezTo>
                  <a:pt x="3265456" y="1507527"/>
                  <a:pt x="3270409" y="1508099"/>
                  <a:pt x="3275457" y="1508575"/>
                </a:cubicBezTo>
                <a:cubicBezTo>
                  <a:pt x="3281934" y="1509146"/>
                  <a:pt x="3288506" y="1509337"/>
                  <a:pt x="3294983" y="1509337"/>
                </a:cubicBezTo>
                <a:cubicBezTo>
                  <a:pt x="3301651" y="1509432"/>
                  <a:pt x="3308223" y="1510194"/>
                  <a:pt x="3314129" y="1512194"/>
                </a:cubicBezTo>
                <a:cubicBezTo>
                  <a:pt x="3314224" y="1511813"/>
                  <a:pt x="3314319" y="1511337"/>
                  <a:pt x="3314319" y="1510956"/>
                </a:cubicBezTo>
                <a:cubicBezTo>
                  <a:pt x="3314986" y="1511528"/>
                  <a:pt x="3315462" y="1511718"/>
                  <a:pt x="3315653" y="1512099"/>
                </a:cubicBezTo>
                <a:cubicBezTo>
                  <a:pt x="3316605" y="1514290"/>
                  <a:pt x="3317653" y="1512575"/>
                  <a:pt x="3318701" y="1512385"/>
                </a:cubicBezTo>
                <a:cubicBezTo>
                  <a:pt x="3320225" y="1512099"/>
                  <a:pt x="3322034" y="1510956"/>
                  <a:pt x="3322891" y="1514576"/>
                </a:cubicBezTo>
                <a:cubicBezTo>
                  <a:pt x="3320034" y="1515052"/>
                  <a:pt x="3317558" y="1515528"/>
                  <a:pt x="3314795" y="1516100"/>
                </a:cubicBezTo>
                <a:cubicBezTo>
                  <a:pt x="3314414" y="1516766"/>
                  <a:pt x="3313652" y="1517243"/>
                  <a:pt x="3312795" y="1517528"/>
                </a:cubicBezTo>
                <a:cubicBezTo>
                  <a:pt x="3314986" y="1519148"/>
                  <a:pt x="3316986" y="1521529"/>
                  <a:pt x="3319463" y="1522196"/>
                </a:cubicBezTo>
                <a:cubicBezTo>
                  <a:pt x="3323082" y="1523148"/>
                  <a:pt x="3326987" y="1522862"/>
                  <a:pt x="3330797" y="1523053"/>
                </a:cubicBezTo>
                <a:cubicBezTo>
                  <a:pt x="3332893" y="1524958"/>
                  <a:pt x="3334893" y="1526958"/>
                  <a:pt x="3337941" y="1529816"/>
                </a:cubicBezTo>
                <a:cubicBezTo>
                  <a:pt x="3335083" y="1531054"/>
                  <a:pt x="3333560" y="1532292"/>
                  <a:pt x="3331845" y="1532387"/>
                </a:cubicBezTo>
                <a:cubicBezTo>
                  <a:pt x="3314033" y="1533721"/>
                  <a:pt x="3296126" y="1534769"/>
                  <a:pt x="3278315" y="1536197"/>
                </a:cubicBezTo>
                <a:cubicBezTo>
                  <a:pt x="3273362" y="1536578"/>
                  <a:pt x="3268599" y="1538579"/>
                  <a:pt x="3263741" y="1538769"/>
                </a:cubicBezTo>
                <a:cubicBezTo>
                  <a:pt x="3262313" y="1538960"/>
                  <a:pt x="3260789" y="1538960"/>
                  <a:pt x="3259265" y="1538960"/>
                </a:cubicBezTo>
                <a:cubicBezTo>
                  <a:pt x="3260789" y="1540007"/>
                  <a:pt x="3262598" y="1540769"/>
                  <a:pt x="3264694" y="1541246"/>
                </a:cubicBezTo>
                <a:cubicBezTo>
                  <a:pt x="3266885" y="1541055"/>
                  <a:pt x="3269171" y="1540865"/>
                  <a:pt x="3271647" y="1540579"/>
                </a:cubicBezTo>
                <a:cubicBezTo>
                  <a:pt x="3270980" y="1541246"/>
                  <a:pt x="3270409" y="1541817"/>
                  <a:pt x="3269837" y="1542198"/>
                </a:cubicBezTo>
                <a:cubicBezTo>
                  <a:pt x="3270504" y="1542389"/>
                  <a:pt x="3271076" y="1542579"/>
                  <a:pt x="3271647" y="1542770"/>
                </a:cubicBezTo>
                <a:cubicBezTo>
                  <a:pt x="3276124" y="1544389"/>
                  <a:pt x="3277076" y="1547818"/>
                  <a:pt x="3273933" y="1551723"/>
                </a:cubicBezTo>
                <a:cubicBezTo>
                  <a:pt x="3273171" y="1552676"/>
                  <a:pt x="3271742" y="1553342"/>
                  <a:pt x="3270504" y="1554009"/>
                </a:cubicBezTo>
                <a:cubicBezTo>
                  <a:pt x="3270504" y="1554104"/>
                  <a:pt x="3270504" y="1554104"/>
                  <a:pt x="3270504" y="1554104"/>
                </a:cubicBezTo>
                <a:cubicBezTo>
                  <a:pt x="3270123" y="1554771"/>
                  <a:pt x="3269837" y="1555438"/>
                  <a:pt x="3269456" y="1556105"/>
                </a:cubicBezTo>
                <a:cubicBezTo>
                  <a:pt x="3270885" y="1556105"/>
                  <a:pt x="3272409" y="1556105"/>
                  <a:pt x="3273838" y="1555914"/>
                </a:cubicBezTo>
                <a:cubicBezTo>
                  <a:pt x="3274790" y="1554866"/>
                  <a:pt x="3275838" y="1553914"/>
                  <a:pt x="3276981" y="1552961"/>
                </a:cubicBezTo>
                <a:cubicBezTo>
                  <a:pt x="3278505" y="1551723"/>
                  <a:pt x="3281077" y="1552009"/>
                  <a:pt x="3282315" y="1553342"/>
                </a:cubicBezTo>
                <a:cubicBezTo>
                  <a:pt x="3282315" y="1553152"/>
                  <a:pt x="3282315" y="1552961"/>
                  <a:pt x="3282315" y="1552771"/>
                </a:cubicBezTo>
                <a:cubicBezTo>
                  <a:pt x="3283458" y="1552580"/>
                  <a:pt x="3284696" y="1552390"/>
                  <a:pt x="3285839" y="1552199"/>
                </a:cubicBezTo>
                <a:cubicBezTo>
                  <a:pt x="3285935" y="1552676"/>
                  <a:pt x="3285935" y="1553057"/>
                  <a:pt x="3285935" y="1553438"/>
                </a:cubicBezTo>
                <a:cubicBezTo>
                  <a:pt x="3284887" y="1553628"/>
                  <a:pt x="3283744" y="1553723"/>
                  <a:pt x="3282696" y="1553914"/>
                </a:cubicBezTo>
                <a:cubicBezTo>
                  <a:pt x="3282791" y="1554104"/>
                  <a:pt x="3282887" y="1554200"/>
                  <a:pt x="3282887" y="1554390"/>
                </a:cubicBezTo>
                <a:cubicBezTo>
                  <a:pt x="3284411" y="1554485"/>
                  <a:pt x="3286030" y="1554771"/>
                  <a:pt x="3287554" y="1554771"/>
                </a:cubicBezTo>
                <a:cubicBezTo>
                  <a:pt x="3292126" y="1554962"/>
                  <a:pt x="3296603" y="1555533"/>
                  <a:pt x="3301079" y="1555247"/>
                </a:cubicBezTo>
                <a:cubicBezTo>
                  <a:pt x="3317462" y="1554104"/>
                  <a:pt x="3333845" y="1553247"/>
                  <a:pt x="3350228" y="1553723"/>
                </a:cubicBezTo>
                <a:cubicBezTo>
                  <a:pt x="3353848" y="1553819"/>
                  <a:pt x="3356991" y="1552961"/>
                  <a:pt x="3360325" y="1551818"/>
                </a:cubicBezTo>
                <a:cubicBezTo>
                  <a:pt x="3367850" y="1549151"/>
                  <a:pt x="3375660" y="1547342"/>
                  <a:pt x="3383471" y="1545818"/>
                </a:cubicBezTo>
                <a:cubicBezTo>
                  <a:pt x="3386138" y="1545341"/>
                  <a:pt x="3389281" y="1546580"/>
                  <a:pt x="3392138" y="1547342"/>
                </a:cubicBezTo>
                <a:cubicBezTo>
                  <a:pt x="3392710" y="1547437"/>
                  <a:pt x="3393377" y="1548961"/>
                  <a:pt x="3393377" y="1549723"/>
                </a:cubicBezTo>
                <a:cubicBezTo>
                  <a:pt x="3393377" y="1550485"/>
                  <a:pt x="3392710" y="1551628"/>
                  <a:pt x="3391948" y="1552104"/>
                </a:cubicBezTo>
                <a:cubicBezTo>
                  <a:pt x="3388900" y="1554295"/>
                  <a:pt x="3383566" y="1551152"/>
                  <a:pt x="3381661" y="1556676"/>
                </a:cubicBezTo>
                <a:cubicBezTo>
                  <a:pt x="3382137" y="1560010"/>
                  <a:pt x="3384899" y="1560200"/>
                  <a:pt x="3387281" y="1560296"/>
                </a:cubicBezTo>
                <a:cubicBezTo>
                  <a:pt x="3399663" y="1560867"/>
                  <a:pt x="3412046" y="1561343"/>
                  <a:pt x="3423952" y="1565153"/>
                </a:cubicBezTo>
                <a:cubicBezTo>
                  <a:pt x="3412141" y="1564868"/>
                  <a:pt x="3400425" y="1564582"/>
                  <a:pt x="3388614" y="1564487"/>
                </a:cubicBezTo>
                <a:cubicBezTo>
                  <a:pt x="3383661" y="1564391"/>
                  <a:pt x="3378518" y="1564106"/>
                  <a:pt x="3373660" y="1565153"/>
                </a:cubicBezTo>
                <a:cubicBezTo>
                  <a:pt x="3368231" y="1566392"/>
                  <a:pt x="3362992" y="1567058"/>
                  <a:pt x="3357372" y="1566392"/>
                </a:cubicBezTo>
                <a:cubicBezTo>
                  <a:pt x="3354324" y="1566106"/>
                  <a:pt x="3351086" y="1567725"/>
                  <a:pt x="3345656" y="1569059"/>
                </a:cubicBezTo>
                <a:cubicBezTo>
                  <a:pt x="3348895" y="1570678"/>
                  <a:pt x="3350038" y="1571345"/>
                  <a:pt x="3351181" y="1571821"/>
                </a:cubicBezTo>
                <a:cubicBezTo>
                  <a:pt x="3358610" y="1574583"/>
                  <a:pt x="3368135" y="1570202"/>
                  <a:pt x="3373850" y="1578774"/>
                </a:cubicBezTo>
                <a:cubicBezTo>
                  <a:pt x="3380804" y="1578774"/>
                  <a:pt x="3387852" y="1578488"/>
                  <a:pt x="3394805" y="1578774"/>
                </a:cubicBezTo>
                <a:cubicBezTo>
                  <a:pt x="3414332" y="1579536"/>
                  <a:pt x="3433858" y="1580489"/>
                  <a:pt x="3453384" y="1581536"/>
                </a:cubicBezTo>
                <a:cubicBezTo>
                  <a:pt x="3457194" y="1581822"/>
                  <a:pt x="3461004" y="1582965"/>
                  <a:pt x="3465576" y="1583822"/>
                </a:cubicBezTo>
                <a:cubicBezTo>
                  <a:pt x="3464243" y="1585156"/>
                  <a:pt x="3463671" y="1586299"/>
                  <a:pt x="3463004" y="1586299"/>
                </a:cubicBezTo>
                <a:cubicBezTo>
                  <a:pt x="3449574" y="1587823"/>
                  <a:pt x="3436715" y="1592585"/>
                  <a:pt x="3423095" y="1592681"/>
                </a:cubicBezTo>
                <a:cubicBezTo>
                  <a:pt x="3414046" y="1592776"/>
                  <a:pt x="3405092" y="1593157"/>
                  <a:pt x="3396044" y="1592966"/>
                </a:cubicBezTo>
                <a:cubicBezTo>
                  <a:pt x="3395472" y="1592966"/>
                  <a:pt x="3394901" y="1592966"/>
                  <a:pt x="3394329" y="1592966"/>
                </a:cubicBezTo>
                <a:cubicBezTo>
                  <a:pt x="3394424" y="1593062"/>
                  <a:pt x="3394424" y="1593252"/>
                  <a:pt x="3394424" y="1593347"/>
                </a:cubicBezTo>
                <a:cubicBezTo>
                  <a:pt x="3393091" y="1593824"/>
                  <a:pt x="3391853" y="1594300"/>
                  <a:pt x="3390614" y="1594776"/>
                </a:cubicBezTo>
                <a:cubicBezTo>
                  <a:pt x="3390424" y="1594300"/>
                  <a:pt x="3390329" y="1593728"/>
                  <a:pt x="3390233" y="1593252"/>
                </a:cubicBezTo>
                <a:cubicBezTo>
                  <a:pt x="3390519" y="1593157"/>
                  <a:pt x="3390805" y="1592966"/>
                  <a:pt x="3391091" y="1592871"/>
                </a:cubicBezTo>
                <a:cubicBezTo>
                  <a:pt x="3384709" y="1592776"/>
                  <a:pt x="3378327" y="1592681"/>
                  <a:pt x="3371945" y="1592681"/>
                </a:cubicBezTo>
                <a:cubicBezTo>
                  <a:pt x="3370326" y="1596681"/>
                  <a:pt x="3367850" y="1598110"/>
                  <a:pt x="3364421" y="1597919"/>
                </a:cubicBezTo>
                <a:cubicBezTo>
                  <a:pt x="3362039" y="1597634"/>
                  <a:pt x="3359563" y="1597919"/>
                  <a:pt x="3357087" y="1597919"/>
                </a:cubicBezTo>
                <a:cubicBezTo>
                  <a:pt x="3357087" y="1598396"/>
                  <a:pt x="3357087" y="1598872"/>
                  <a:pt x="3357087" y="1599348"/>
                </a:cubicBezTo>
                <a:cubicBezTo>
                  <a:pt x="3361658" y="1599729"/>
                  <a:pt x="3366326" y="1600015"/>
                  <a:pt x="3370993" y="1600396"/>
                </a:cubicBezTo>
                <a:cubicBezTo>
                  <a:pt x="3373755" y="1600586"/>
                  <a:pt x="3376422" y="1600872"/>
                  <a:pt x="3379184" y="1600967"/>
                </a:cubicBezTo>
                <a:cubicBezTo>
                  <a:pt x="3379946" y="1600967"/>
                  <a:pt x="3381185" y="1601158"/>
                  <a:pt x="3381566" y="1600586"/>
                </a:cubicBezTo>
                <a:cubicBezTo>
                  <a:pt x="3384614" y="1595729"/>
                  <a:pt x="3388900" y="1597919"/>
                  <a:pt x="3392710" y="1597538"/>
                </a:cubicBezTo>
                <a:cubicBezTo>
                  <a:pt x="3395377" y="1597253"/>
                  <a:pt x="3398139" y="1596586"/>
                  <a:pt x="3400806" y="1596395"/>
                </a:cubicBezTo>
                <a:cubicBezTo>
                  <a:pt x="3405283" y="1596110"/>
                  <a:pt x="3409855" y="1596205"/>
                  <a:pt x="3414427" y="1597253"/>
                </a:cubicBezTo>
                <a:cubicBezTo>
                  <a:pt x="3412617" y="1597919"/>
                  <a:pt x="3410807" y="1598586"/>
                  <a:pt x="3408331" y="1599443"/>
                </a:cubicBezTo>
                <a:cubicBezTo>
                  <a:pt x="3410045" y="1599729"/>
                  <a:pt x="3411379" y="1599920"/>
                  <a:pt x="3413760" y="1600301"/>
                </a:cubicBezTo>
                <a:cubicBezTo>
                  <a:pt x="3408807" y="1601253"/>
                  <a:pt x="3406426" y="1604396"/>
                  <a:pt x="3405283" y="1610683"/>
                </a:cubicBezTo>
                <a:cubicBezTo>
                  <a:pt x="3415665" y="1611635"/>
                  <a:pt x="3425857" y="1612588"/>
                  <a:pt x="3436620" y="1613540"/>
                </a:cubicBezTo>
                <a:cubicBezTo>
                  <a:pt x="3436239" y="1615160"/>
                  <a:pt x="3436239" y="1616303"/>
                  <a:pt x="3435763" y="1617160"/>
                </a:cubicBezTo>
                <a:cubicBezTo>
                  <a:pt x="3435096" y="1618208"/>
                  <a:pt x="3434144" y="1618970"/>
                  <a:pt x="3433382" y="1619922"/>
                </a:cubicBezTo>
                <a:cubicBezTo>
                  <a:pt x="3431953" y="1621827"/>
                  <a:pt x="3429953" y="1623256"/>
                  <a:pt x="3428429" y="1621827"/>
                </a:cubicBezTo>
                <a:cubicBezTo>
                  <a:pt x="3424333" y="1618017"/>
                  <a:pt x="3421475" y="1622018"/>
                  <a:pt x="3417951" y="1623256"/>
                </a:cubicBezTo>
                <a:cubicBezTo>
                  <a:pt x="3419094" y="1626209"/>
                  <a:pt x="3419951" y="1628876"/>
                  <a:pt x="3421095" y="1631257"/>
                </a:cubicBezTo>
                <a:cubicBezTo>
                  <a:pt x="3422142" y="1633543"/>
                  <a:pt x="3426238" y="1634686"/>
                  <a:pt x="3428333" y="1633543"/>
                </a:cubicBezTo>
                <a:cubicBezTo>
                  <a:pt x="3430810" y="1632209"/>
                  <a:pt x="3430715" y="1632209"/>
                  <a:pt x="3433667" y="1633257"/>
                </a:cubicBezTo>
                <a:cubicBezTo>
                  <a:pt x="3431572" y="1634591"/>
                  <a:pt x="3429572" y="1635734"/>
                  <a:pt x="3427666" y="1636877"/>
                </a:cubicBezTo>
                <a:cubicBezTo>
                  <a:pt x="3428143" y="1638591"/>
                  <a:pt x="3428714" y="1640306"/>
                  <a:pt x="3429381" y="1642496"/>
                </a:cubicBezTo>
                <a:cubicBezTo>
                  <a:pt x="3432239" y="1642020"/>
                  <a:pt x="3435001" y="1641068"/>
                  <a:pt x="3437858" y="1640972"/>
                </a:cubicBezTo>
                <a:cubicBezTo>
                  <a:pt x="3443097" y="1640782"/>
                  <a:pt x="3448431" y="1639829"/>
                  <a:pt x="3453670" y="1644020"/>
                </a:cubicBezTo>
                <a:cubicBezTo>
                  <a:pt x="3451289" y="1644116"/>
                  <a:pt x="3449479" y="1643925"/>
                  <a:pt x="3447669" y="1644116"/>
                </a:cubicBezTo>
                <a:cubicBezTo>
                  <a:pt x="3445669" y="1644306"/>
                  <a:pt x="3443669" y="1644687"/>
                  <a:pt x="3441668" y="1644973"/>
                </a:cubicBezTo>
                <a:cubicBezTo>
                  <a:pt x="3440335" y="1645163"/>
                  <a:pt x="3439001" y="1645544"/>
                  <a:pt x="3437763" y="1645449"/>
                </a:cubicBezTo>
                <a:cubicBezTo>
                  <a:pt x="3433477" y="1645068"/>
                  <a:pt x="3432620" y="1645830"/>
                  <a:pt x="3431858" y="1652021"/>
                </a:cubicBezTo>
                <a:cubicBezTo>
                  <a:pt x="3429667" y="1650212"/>
                  <a:pt x="3427762" y="1648592"/>
                  <a:pt x="3425476" y="1646783"/>
                </a:cubicBezTo>
                <a:cubicBezTo>
                  <a:pt x="3424619" y="1648402"/>
                  <a:pt x="3423857" y="1649926"/>
                  <a:pt x="3423190" y="1651069"/>
                </a:cubicBezTo>
                <a:cubicBezTo>
                  <a:pt x="3415951" y="1651545"/>
                  <a:pt x="3408998" y="1652117"/>
                  <a:pt x="3402045" y="1652688"/>
                </a:cubicBezTo>
                <a:cubicBezTo>
                  <a:pt x="3401663" y="1652783"/>
                  <a:pt x="3401187" y="1653355"/>
                  <a:pt x="3400520" y="1654022"/>
                </a:cubicBezTo>
                <a:cubicBezTo>
                  <a:pt x="3404807" y="1658117"/>
                  <a:pt x="3409664" y="1654307"/>
                  <a:pt x="3413855" y="1656974"/>
                </a:cubicBezTo>
                <a:cubicBezTo>
                  <a:pt x="3407474" y="1657355"/>
                  <a:pt x="3401187" y="1657736"/>
                  <a:pt x="3394805" y="1657927"/>
                </a:cubicBezTo>
                <a:cubicBezTo>
                  <a:pt x="3395187" y="1661451"/>
                  <a:pt x="3394901" y="1665071"/>
                  <a:pt x="3394139" y="1668500"/>
                </a:cubicBezTo>
                <a:cubicBezTo>
                  <a:pt x="3404235" y="1669166"/>
                  <a:pt x="3414332" y="1669833"/>
                  <a:pt x="3424428" y="1670500"/>
                </a:cubicBezTo>
                <a:cubicBezTo>
                  <a:pt x="3463195" y="1673072"/>
                  <a:pt x="3450336" y="1717934"/>
                  <a:pt x="3411283" y="1719839"/>
                </a:cubicBezTo>
                <a:cubicBezTo>
                  <a:pt x="3394615" y="1720601"/>
                  <a:pt x="3391091" y="1732603"/>
                  <a:pt x="3374422" y="1733460"/>
                </a:cubicBezTo>
                <a:cubicBezTo>
                  <a:pt x="3372041" y="1741842"/>
                  <a:pt x="3365468" y="1748986"/>
                  <a:pt x="3353943" y="1751939"/>
                </a:cubicBezTo>
                <a:cubicBezTo>
                  <a:pt x="3336798" y="1756320"/>
                  <a:pt x="3319558" y="1760702"/>
                  <a:pt x="3302413" y="1765274"/>
                </a:cubicBezTo>
                <a:cubicBezTo>
                  <a:pt x="3302699" y="1765274"/>
                  <a:pt x="3303080" y="1765274"/>
                  <a:pt x="3303365" y="1765274"/>
                </a:cubicBezTo>
                <a:cubicBezTo>
                  <a:pt x="3309842" y="1765178"/>
                  <a:pt x="3316415" y="1765274"/>
                  <a:pt x="3322891" y="1764893"/>
                </a:cubicBezTo>
                <a:cubicBezTo>
                  <a:pt x="3332988" y="1764321"/>
                  <a:pt x="3343085" y="1763464"/>
                  <a:pt x="3353181" y="1762702"/>
                </a:cubicBezTo>
                <a:cubicBezTo>
                  <a:pt x="3354705" y="1762607"/>
                  <a:pt x="3356134" y="1761749"/>
                  <a:pt x="3357658" y="1761749"/>
                </a:cubicBezTo>
                <a:cubicBezTo>
                  <a:pt x="3362611" y="1761654"/>
                  <a:pt x="3368993" y="1766131"/>
                  <a:pt x="3367754" y="1768703"/>
                </a:cubicBezTo>
                <a:cubicBezTo>
                  <a:pt x="3365659" y="1772989"/>
                  <a:pt x="3361754" y="1772132"/>
                  <a:pt x="3358325" y="1772417"/>
                </a:cubicBezTo>
                <a:cubicBezTo>
                  <a:pt x="3346228" y="1773465"/>
                  <a:pt x="3334226" y="1774322"/>
                  <a:pt x="3322225" y="1775180"/>
                </a:cubicBezTo>
                <a:lnTo>
                  <a:pt x="3322199" y="1775180"/>
                </a:lnTo>
                <a:lnTo>
                  <a:pt x="3322320" y="1775084"/>
                </a:lnTo>
                <a:lnTo>
                  <a:pt x="3321821" y="1775173"/>
                </a:lnTo>
                <a:lnTo>
                  <a:pt x="3311747" y="1774989"/>
                </a:lnTo>
                <a:cubicBezTo>
                  <a:pt x="3305747" y="1774227"/>
                  <a:pt x="3299937" y="1774989"/>
                  <a:pt x="3293078" y="1776894"/>
                </a:cubicBezTo>
                <a:cubicBezTo>
                  <a:pt x="3295269" y="1777180"/>
                  <a:pt x="3297365" y="1777751"/>
                  <a:pt x="3299460" y="1778704"/>
                </a:cubicBezTo>
                <a:cubicBezTo>
                  <a:pt x="3299746" y="1778799"/>
                  <a:pt x="3300032" y="1778894"/>
                  <a:pt x="3300317" y="1778990"/>
                </a:cubicBezTo>
                <a:lnTo>
                  <a:pt x="3321821" y="1775173"/>
                </a:lnTo>
                <a:lnTo>
                  <a:pt x="3322199" y="1775180"/>
                </a:lnTo>
                <a:lnTo>
                  <a:pt x="3316033" y="1780037"/>
                </a:lnTo>
                <a:cubicBezTo>
                  <a:pt x="3319272" y="1780799"/>
                  <a:pt x="3322511" y="1782038"/>
                  <a:pt x="3325749" y="1783181"/>
                </a:cubicBezTo>
                <a:cubicBezTo>
                  <a:pt x="3326606" y="1783466"/>
                  <a:pt x="3327464" y="1783562"/>
                  <a:pt x="3328130" y="1783752"/>
                </a:cubicBezTo>
                <a:lnTo>
                  <a:pt x="3328130" y="1783562"/>
                </a:lnTo>
                <a:cubicBezTo>
                  <a:pt x="3328226" y="1783562"/>
                  <a:pt x="3328416" y="1783562"/>
                  <a:pt x="3328416" y="1783562"/>
                </a:cubicBezTo>
                <a:cubicBezTo>
                  <a:pt x="3328321" y="1783657"/>
                  <a:pt x="3328226" y="1783752"/>
                  <a:pt x="3328226" y="1783752"/>
                </a:cubicBezTo>
                <a:cubicBezTo>
                  <a:pt x="3329750" y="1785562"/>
                  <a:pt x="3331750" y="1785943"/>
                  <a:pt x="3334036" y="1785752"/>
                </a:cubicBezTo>
                <a:cubicBezTo>
                  <a:pt x="3335846" y="1787372"/>
                  <a:pt x="3337846" y="1788896"/>
                  <a:pt x="3339560" y="1790610"/>
                </a:cubicBezTo>
                <a:cubicBezTo>
                  <a:pt x="3342323" y="1793468"/>
                  <a:pt x="3342989" y="1796706"/>
                  <a:pt x="3340703" y="1800230"/>
                </a:cubicBezTo>
                <a:cubicBezTo>
                  <a:pt x="3339084" y="1800421"/>
                  <a:pt x="3337560" y="1800611"/>
                  <a:pt x="3335941" y="1800897"/>
                </a:cubicBezTo>
                <a:cubicBezTo>
                  <a:pt x="3336703" y="1798897"/>
                  <a:pt x="3337465" y="1796897"/>
                  <a:pt x="3338227" y="1794896"/>
                </a:cubicBezTo>
                <a:cubicBezTo>
                  <a:pt x="3335655" y="1791277"/>
                  <a:pt x="3332607" y="1788705"/>
                  <a:pt x="3328035" y="1788324"/>
                </a:cubicBezTo>
                <a:cubicBezTo>
                  <a:pt x="3326416" y="1788229"/>
                  <a:pt x="3324892" y="1786991"/>
                  <a:pt x="3323368" y="1786324"/>
                </a:cubicBezTo>
                <a:cubicBezTo>
                  <a:pt x="3321082" y="1785371"/>
                  <a:pt x="3318701" y="1783657"/>
                  <a:pt x="3316320" y="1783657"/>
                </a:cubicBezTo>
                <a:cubicBezTo>
                  <a:pt x="3311938" y="1783466"/>
                  <a:pt x="3307461" y="1782895"/>
                  <a:pt x="3303080" y="1782514"/>
                </a:cubicBezTo>
                <a:cubicBezTo>
                  <a:pt x="3296983" y="1782990"/>
                  <a:pt x="3290697" y="1783562"/>
                  <a:pt x="3285649" y="1788419"/>
                </a:cubicBezTo>
                <a:cubicBezTo>
                  <a:pt x="3283363" y="1786229"/>
                  <a:pt x="3280791" y="1785371"/>
                  <a:pt x="3278124" y="1785371"/>
                </a:cubicBezTo>
                <a:cubicBezTo>
                  <a:pt x="3277553" y="1786038"/>
                  <a:pt x="3276981" y="1786705"/>
                  <a:pt x="3276505" y="1787467"/>
                </a:cubicBezTo>
                <a:cubicBezTo>
                  <a:pt x="3275648" y="1788800"/>
                  <a:pt x="3275648" y="1790515"/>
                  <a:pt x="3275266" y="1791944"/>
                </a:cubicBezTo>
                <a:cubicBezTo>
                  <a:pt x="3277933" y="1792706"/>
                  <a:pt x="3279839" y="1793372"/>
                  <a:pt x="3283077" y="1794325"/>
                </a:cubicBezTo>
                <a:cubicBezTo>
                  <a:pt x="3281077" y="1795277"/>
                  <a:pt x="3279267" y="1795944"/>
                  <a:pt x="3277457" y="1796516"/>
                </a:cubicBezTo>
                <a:cubicBezTo>
                  <a:pt x="3278315" y="1797087"/>
                  <a:pt x="3279267" y="1797659"/>
                  <a:pt x="3279934" y="1798421"/>
                </a:cubicBezTo>
                <a:cubicBezTo>
                  <a:pt x="3282410" y="1801183"/>
                  <a:pt x="3284696" y="1804136"/>
                  <a:pt x="3286887" y="1806898"/>
                </a:cubicBezTo>
                <a:cubicBezTo>
                  <a:pt x="3285935" y="1810898"/>
                  <a:pt x="3282125" y="1806898"/>
                  <a:pt x="3280505" y="1809755"/>
                </a:cubicBezTo>
                <a:cubicBezTo>
                  <a:pt x="3281363" y="1810517"/>
                  <a:pt x="3282315" y="1811375"/>
                  <a:pt x="3283268" y="1812137"/>
                </a:cubicBezTo>
                <a:cubicBezTo>
                  <a:pt x="3288887" y="1810803"/>
                  <a:pt x="3294507" y="1809374"/>
                  <a:pt x="3300222" y="1808327"/>
                </a:cubicBezTo>
                <a:cubicBezTo>
                  <a:pt x="3305175" y="1807469"/>
                  <a:pt x="3310319" y="1807374"/>
                  <a:pt x="3315462" y="1806898"/>
                </a:cubicBezTo>
                <a:cubicBezTo>
                  <a:pt x="3315367" y="1808136"/>
                  <a:pt x="3315272" y="1809470"/>
                  <a:pt x="3315176" y="1811184"/>
                </a:cubicBezTo>
                <a:cubicBezTo>
                  <a:pt x="3305842" y="1814423"/>
                  <a:pt x="3296031" y="1814327"/>
                  <a:pt x="3286316" y="1814708"/>
                </a:cubicBezTo>
                <a:cubicBezTo>
                  <a:pt x="3287363" y="1815661"/>
                  <a:pt x="3288411" y="1816613"/>
                  <a:pt x="3289459" y="1817566"/>
                </a:cubicBezTo>
                <a:cubicBezTo>
                  <a:pt x="3289745" y="1817852"/>
                  <a:pt x="3290030" y="1818137"/>
                  <a:pt x="3290126" y="1818518"/>
                </a:cubicBezTo>
                <a:cubicBezTo>
                  <a:pt x="3290983" y="1818423"/>
                  <a:pt x="3291840" y="1818233"/>
                  <a:pt x="3292793" y="1818137"/>
                </a:cubicBezTo>
                <a:cubicBezTo>
                  <a:pt x="3293078" y="1818804"/>
                  <a:pt x="3293555" y="1819566"/>
                  <a:pt x="3294031" y="1820519"/>
                </a:cubicBezTo>
                <a:cubicBezTo>
                  <a:pt x="3295269" y="1820328"/>
                  <a:pt x="3296412" y="1820233"/>
                  <a:pt x="3297555" y="1820042"/>
                </a:cubicBezTo>
                <a:cubicBezTo>
                  <a:pt x="3297365" y="1822138"/>
                  <a:pt x="3297555" y="1823757"/>
                  <a:pt x="3299937" y="1823948"/>
                </a:cubicBezTo>
                <a:cubicBezTo>
                  <a:pt x="3300222" y="1823948"/>
                  <a:pt x="3300603" y="1823948"/>
                  <a:pt x="3300889" y="1823948"/>
                </a:cubicBezTo>
                <a:cubicBezTo>
                  <a:pt x="3303270" y="1822709"/>
                  <a:pt x="3305651" y="1821566"/>
                  <a:pt x="3307937" y="1821566"/>
                </a:cubicBezTo>
                <a:cubicBezTo>
                  <a:pt x="3311366" y="1821471"/>
                  <a:pt x="3314605" y="1822043"/>
                  <a:pt x="3318224" y="1821185"/>
                </a:cubicBezTo>
                <a:cubicBezTo>
                  <a:pt x="3334512" y="1817375"/>
                  <a:pt x="3350895" y="1814708"/>
                  <a:pt x="3367469" y="1812613"/>
                </a:cubicBezTo>
                <a:cubicBezTo>
                  <a:pt x="3385757" y="1810232"/>
                  <a:pt x="3403664" y="1811565"/>
                  <a:pt x="3421666" y="1813375"/>
                </a:cubicBezTo>
                <a:cubicBezTo>
                  <a:pt x="3422523" y="1817090"/>
                  <a:pt x="3419951" y="1816709"/>
                  <a:pt x="3418237" y="1817090"/>
                </a:cubicBezTo>
                <a:cubicBezTo>
                  <a:pt x="3412331" y="1818328"/>
                  <a:pt x="3406235" y="1818804"/>
                  <a:pt x="3400520" y="1820709"/>
                </a:cubicBezTo>
                <a:cubicBezTo>
                  <a:pt x="3396329" y="1822138"/>
                  <a:pt x="3394043" y="1818899"/>
                  <a:pt x="3390710" y="1818614"/>
                </a:cubicBezTo>
                <a:cubicBezTo>
                  <a:pt x="3388233" y="1818423"/>
                  <a:pt x="3386423" y="1824043"/>
                  <a:pt x="3382899" y="1820138"/>
                </a:cubicBezTo>
                <a:cubicBezTo>
                  <a:pt x="3381947" y="1818995"/>
                  <a:pt x="3379089" y="1818804"/>
                  <a:pt x="3377470" y="1819471"/>
                </a:cubicBezTo>
                <a:cubicBezTo>
                  <a:pt x="3373850" y="1820900"/>
                  <a:pt x="3370802" y="1820804"/>
                  <a:pt x="3367373" y="1819090"/>
                </a:cubicBezTo>
                <a:cubicBezTo>
                  <a:pt x="3362611" y="1816709"/>
                  <a:pt x="3356991" y="1816232"/>
                  <a:pt x="3353086" y="1820423"/>
                </a:cubicBezTo>
                <a:cubicBezTo>
                  <a:pt x="3347847" y="1825948"/>
                  <a:pt x="3341751" y="1824710"/>
                  <a:pt x="3335941" y="1825662"/>
                </a:cubicBezTo>
                <a:cubicBezTo>
                  <a:pt x="3329845" y="1826710"/>
                  <a:pt x="3323558" y="1826900"/>
                  <a:pt x="3317558" y="1827853"/>
                </a:cubicBezTo>
                <a:cubicBezTo>
                  <a:pt x="3320606" y="1828139"/>
                  <a:pt x="3323558" y="1828710"/>
                  <a:pt x="3326416" y="1830044"/>
                </a:cubicBezTo>
                <a:cubicBezTo>
                  <a:pt x="3328607" y="1830996"/>
                  <a:pt x="3331464" y="1831377"/>
                  <a:pt x="3333845" y="1830996"/>
                </a:cubicBezTo>
                <a:cubicBezTo>
                  <a:pt x="3340703" y="1830139"/>
                  <a:pt x="3346609" y="1832520"/>
                  <a:pt x="3352705" y="1834711"/>
                </a:cubicBezTo>
                <a:cubicBezTo>
                  <a:pt x="3353562" y="1834997"/>
                  <a:pt x="3354420" y="1835092"/>
                  <a:pt x="3355086" y="1835282"/>
                </a:cubicBezTo>
                <a:lnTo>
                  <a:pt x="3355086" y="1835092"/>
                </a:lnTo>
                <a:cubicBezTo>
                  <a:pt x="3355181" y="1835092"/>
                  <a:pt x="3355372" y="1835092"/>
                  <a:pt x="3355372" y="1835092"/>
                </a:cubicBezTo>
                <a:cubicBezTo>
                  <a:pt x="3355277" y="1835187"/>
                  <a:pt x="3355181" y="1835282"/>
                  <a:pt x="3355181" y="1835282"/>
                </a:cubicBezTo>
                <a:cubicBezTo>
                  <a:pt x="3356705" y="1837092"/>
                  <a:pt x="3358706" y="1837473"/>
                  <a:pt x="3360991" y="1837283"/>
                </a:cubicBezTo>
                <a:cubicBezTo>
                  <a:pt x="3362801" y="1838902"/>
                  <a:pt x="3364802" y="1840426"/>
                  <a:pt x="3366516" y="1842140"/>
                </a:cubicBezTo>
                <a:cubicBezTo>
                  <a:pt x="3369278" y="1844998"/>
                  <a:pt x="3369945" y="1848236"/>
                  <a:pt x="3367659" y="1851761"/>
                </a:cubicBezTo>
                <a:cubicBezTo>
                  <a:pt x="3366040" y="1851951"/>
                  <a:pt x="3364516" y="1852142"/>
                  <a:pt x="3362897" y="1852427"/>
                </a:cubicBezTo>
                <a:cubicBezTo>
                  <a:pt x="3363658" y="1850427"/>
                  <a:pt x="3364421" y="1848427"/>
                  <a:pt x="3365183" y="1846427"/>
                </a:cubicBezTo>
                <a:cubicBezTo>
                  <a:pt x="3362611" y="1842807"/>
                  <a:pt x="3359563" y="1840235"/>
                  <a:pt x="3354991" y="1839854"/>
                </a:cubicBezTo>
                <a:cubicBezTo>
                  <a:pt x="3353467" y="1839759"/>
                  <a:pt x="3351943" y="1838521"/>
                  <a:pt x="3350419" y="1837854"/>
                </a:cubicBezTo>
                <a:cubicBezTo>
                  <a:pt x="3348133" y="1836902"/>
                  <a:pt x="3345752" y="1835187"/>
                  <a:pt x="3343370" y="1835187"/>
                </a:cubicBezTo>
                <a:cubicBezTo>
                  <a:pt x="3335560" y="1834997"/>
                  <a:pt x="3327845" y="1833187"/>
                  <a:pt x="3320034" y="1834235"/>
                </a:cubicBezTo>
                <a:cubicBezTo>
                  <a:pt x="3316986" y="1834711"/>
                  <a:pt x="3313938" y="1835473"/>
                  <a:pt x="3311176" y="1833377"/>
                </a:cubicBezTo>
                <a:cubicBezTo>
                  <a:pt x="3311938" y="1832901"/>
                  <a:pt x="3312795" y="1832520"/>
                  <a:pt x="3313557" y="1832044"/>
                </a:cubicBezTo>
                <a:cubicBezTo>
                  <a:pt x="3313462" y="1831663"/>
                  <a:pt x="3313271" y="1831282"/>
                  <a:pt x="3313271" y="1830901"/>
                </a:cubicBezTo>
                <a:cubicBezTo>
                  <a:pt x="3311081" y="1830901"/>
                  <a:pt x="3308795" y="1830901"/>
                  <a:pt x="3306604" y="1830901"/>
                </a:cubicBezTo>
                <a:cubicBezTo>
                  <a:pt x="3300032" y="1832996"/>
                  <a:pt x="3293555" y="1834901"/>
                  <a:pt x="3286982" y="1836044"/>
                </a:cubicBezTo>
                <a:cubicBezTo>
                  <a:pt x="3286411" y="1836806"/>
                  <a:pt x="3285935" y="1837664"/>
                  <a:pt x="3285458" y="1838521"/>
                </a:cubicBezTo>
                <a:cubicBezTo>
                  <a:pt x="3284887" y="1839664"/>
                  <a:pt x="3284601" y="1840902"/>
                  <a:pt x="3284125" y="1842331"/>
                </a:cubicBezTo>
                <a:cubicBezTo>
                  <a:pt x="3279743" y="1841093"/>
                  <a:pt x="3276505" y="1840140"/>
                  <a:pt x="3272790" y="1839092"/>
                </a:cubicBezTo>
                <a:cubicBezTo>
                  <a:pt x="3272123" y="1839664"/>
                  <a:pt x="3270885" y="1840235"/>
                  <a:pt x="3270409" y="1841188"/>
                </a:cubicBezTo>
                <a:cubicBezTo>
                  <a:pt x="3269266" y="1843283"/>
                  <a:pt x="3267647" y="1844426"/>
                  <a:pt x="3265265" y="1844617"/>
                </a:cubicBezTo>
                <a:cubicBezTo>
                  <a:pt x="3263075" y="1844712"/>
                  <a:pt x="3260884" y="1845379"/>
                  <a:pt x="3258693" y="1845188"/>
                </a:cubicBezTo>
                <a:cubicBezTo>
                  <a:pt x="3254407" y="1844807"/>
                  <a:pt x="3250406" y="1845474"/>
                  <a:pt x="3246596" y="1847189"/>
                </a:cubicBezTo>
                <a:cubicBezTo>
                  <a:pt x="3256502" y="1846998"/>
                  <a:pt x="3266313" y="1845665"/>
                  <a:pt x="3276124" y="1844045"/>
                </a:cubicBezTo>
                <a:cubicBezTo>
                  <a:pt x="3280887" y="1843283"/>
                  <a:pt x="3285935" y="1842140"/>
                  <a:pt x="3290507" y="1843855"/>
                </a:cubicBezTo>
                <a:cubicBezTo>
                  <a:pt x="3290507" y="1845188"/>
                  <a:pt x="3290697" y="1846046"/>
                  <a:pt x="3290507" y="1846141"/>
                </a:cubicBezTo>
                <a:cubicBezTo>
                  <a:pt x="3279077" y="1853189"/>
                  <a:pt x="3267932" y="1860143"/>
                  <a:pt x="3253931" y="1860047"/>
                </a:cubicBezTo>
                <a:cubicBezTo>
                  <a:pt x="3242977" y="1859952"/>
                  <a:pt x="3231833" y="1862524"/>
                  <a:pt x="3220879" y="1865762"/>
                </a:cubicBezTo>
                <a:cubicBezTo>
                  <a:pt x="3228023" y="1865381"/>
                  <a:pt x="3235166" y="1864905"/>
                  <a:pt x="3243263" y="1864429"/>
                </a:cubicBezTo>
                <a:cubicBezTo>
                  <a:pt x="3239738" y="1870144"/>
                  <a:pt x="3233071" y="1867286"/>
                  <a:pt x="3230880" y="1871287"/>
                </a:cubicBezTo>
                <a:cubicBezTo>
                  <a:pt x="3228785" y="1875002"/>
                  <a:pt x="3226213" y="1877002"/>
                  <a:pt x="3223260" y="1878240"/>
                </a:cubicBezTo>
                <a:cubicBezTo>
                  <a:pt x="3234976" y="1878335"/>
                  <a:pt x="3246596" y="1878335"/>
                  <a:pt x="3258312" y="1878335"/>
                </a:cubicBezTo>
                <a:cubicBezTo>
                  <a:pt x="3261741" y="1878335"/>
                  <a:pt x="3265075" y="1877859"/>
                  <a:pt x="3268504" y="1877669"/>
                </a:cubicBezTo>
                <a:cubicBezTo>
                  <a:pt x="3269552" y="1879859"/>
                  <a:pt x="3268028" y="1880907"/>
                  <a:pt x="3266408" y="1881288"/>
                </a:cubicBezTo>
                <a:cubicBezTo>
                  <a:pt x="3266313" y="1881288"/>
                  <a:pt x="3266313" y="1881288"/>
                  <a:pt x="3266313" y="1881288"/>
                </a:cubicBezTo>
                <a:cubicBezTo>
                  <a:pt x="3267742" y="1881574"/>
                  <a:pt x="3269171" y="1882050"/>
                  <a:pt x="3270695" y="1882526"/>
                </a:cubicBezTo>
                <a:cubicBezTo>
                  <a:pt x="3272504" y="1883098"/>
                  <a:pt x="3274219" y="1884050"/>
                  <a:pt x="3276981" y="1885384"/>
                </a:cubicBezTo>
                <a:cubicBezTo>
                  <a:pt x="3278124" y="1883384"/>
                  <a:pt x="3278981" y="1880240"/>
                  <a:pt x="3280124" y="1880050"/>
                </a:cubicBezTo>
                <a:cubicBezTo>
                  <a:pt x="3282887" y="1879669"/>
                  <a:pt x="3285554" y="1879097"/>
                  <a:pt x="3288221" y="1878431"/>
                </a:cubicBezTo>
                <a:cubicBezTo>
                  <a:pt x="3287363" y="1878526"/>
                  <a:pt x="3286601" y="1878621"/>
                  <a:pt x="3285839" y="1878621"/>
                </a:cubicBezTo>
                <a:cubicBezTo>
                  <a:pt x="3283077" y="1878812"/>
                  <a:pt x="3280315" y="1878621"/>
                  <a:pt x="3277553" y="1877573"/>
                </a:cubicBezTo>
                <a:cubicBezTo>
                  <a:pt x="3285268" y="1876621"/>
                  <a:pt x="3293078" y="1875668"/>
                  <a:pt x="3300889" y="1874716"/>
                </a:cubicBezTo>
                <a:cubicBezTo>
                  <a:pt x="3308033" y="1872525"/>
                  <a:pt x="3315272" y="1870525"/>
                  <a:pt x="3322891" y="1870334"/>
                </a:cubicBezTo>
                <a:cubicBezTo>
                  <a:pt x="3332321" y="1870144"/>
                  <a:pt x="3341941" y="1870144"/>
                  <a:pt x="3351276" y="1867096"/>
                </a:cubicBezTo>
                <a:cubicBezTo>
                  <a:pt x="3352514" y="1866715"/>
                  <a:pt x="3354610" y="1867001"/>
                  <a:pt x="3355467" y="1867953"/>
                </a:cubicBezTo>
                <a:cubicBezTo>
                  <a:pt x="3356420" y="1869096"/>
                  <a:pt x="3356515" y="1871192"/>
                  <a:pt x="3357372" y="1874525"/>
                </a:cubicBezTo>
                <a:cubicBezTo>
                  <a:pt x="3361182" y="1875764"/>
                  <a:pt x="3367183" y="1873001"/>
                  <a:pt x="3374231" y="1874811"/>
                </a:cubicBezTo>
                <a:cubicBezTo>
                  <a:pt x="3370707" y="1878716"/>
                  <a:pt x="3367278" y="1878145"/>
                  <a:pt x="3364230" y="1878716"/>
                </a:cubicBezTo>
                <a:cubicBezTo>
                  <a:pt x="3360706" y="1879288"/>
                  <a:pt x="3357182" y="1879669"/>
                  <a:pt x="3353657" y="1880336"/>
                </a:cubicBezTo>
                <a:cubicBezTo>
                  <a:pt x="3350133" y="1881002"/>
                  <a:pt x="3346704" y="1882145"/>
                  <a:pt x="3343275" y="1882907"/>
                </a:cubicBezTo>
                <a:cubicBezTo>
                  <a:pt x="3339846" y="1883669"/>
                  <a:pt x="3336322" y="1884050"/>
                  <a:pt x="3332798" y="1884717"/>
                </a:cubicBezTo>
                <a:cubicBezTo>
                  <a:pt x="3329273" y="1885384"/>
                  <a:pt x="3325845" y="1886622"/>
                  <a:pt x="3322320" y="1887098"/>
                </a:cubicBezTo>
                <a:cubicBezTo>
                  <a:pt x="3319082" y="1887575"/>
                  <a:pt x="3315843" y="1887098"/>
                  <a:pt x="3310985" y="1887098"/>
                </a:cubicBezTo>
                <a:cubicBezTo>
                  <a:pt x="3315653" y="1893194"/>
                  <a:pt x="3320796" y="1888527"/>
                  <a:pt x="3324892" y="1891099"/>
                </a:cubicBezTo>
                <a:cubicBezTo>
                  <a:pt x="3324320" y="1891480"/>
                  <a:pt x="3323844" y="1891956"/>
                  <a:pt x="3323368" y="1892432"/>
                </a:cubicBezTo>
                <a:cubicBezTo>
                  <a:pt x="3324892" y="1892242"/>
                  <a:pt x="3326416" y="1892147"/>
                  <a:pt x="3327940" y="1891956"/>
                </a:cubicBezTo>
                <a:cubicBezTo>
                  <a:pt x="3323654" y="1894052"/>
                  <a:pt x="3318987" y="1894528"/>
                  <a:pt x="3314224" y="1894528"/>
                </a:cubicBezTo>
                <a:cubicBezTo>
                  <a:pt x="3304889" y="1896528"/>
                  <a:pt x="3295745" y="1900529"/>
                  <a:pt x="3286030" y="1899100"/>
                </a:cubicBezTo>
                <a:cubicBezTo>
                  <a:pt x="3283172" y="1898624"/>
                  <a:pt x="3279839" y="1899576"/>
                  <a:pt x="3277172" y="1901005"/>
                </a:cubicBezTo>
                <a:cubicBezTo>
                  <a:pt x="3273171" y="1903196"/>
                  <a:pt x="3269075" y="1901672"/>
                  <a:pt x="3265265" y="1902053"/>
                </a:cubicBezTo>
                <a:cubicBezTo>
                  <a:pt x="3264789" y="1902910"/>
                  <a:pt x="3264218" y="1903672"/>
                  <a:pt x="3263456" y="1904434"/>
                </a:cubicBezTo>
                <a:cubicBezTo>
                  <a:pt x="3263837" y="1904720"/>
                  <a:pt x="3264218" y="1904910"/>
                  <a:pt x="3264503" y="1905196"/>
                </a:cubicBezTo>
                <a:cubicBezTo>
                  <a:pt x="3269837" y="1904148"/>
                  <a:pt x="3275362" y="1903100"/>
                  <a:pt x="3281648" y="1901862"/>
                </a:cubicBezTo>
                <a:cubicBezTo>
                  <a:pt x="3278124" y="1905482"/>
                  <a:pt x="3274886" y="1905767"/>
                  <a:pt x="3272123" y="1906339"/>
                </a:cubicBezTo>
                <a:cubicBezTo>
                  <a:pt x="3270504" y="1906625"/>
                  <a:pt x="3268885" y="1907006"/>
                  <a:pt x="3267266" y="1907291"/>
                </a:cubicBezTo>
                <a:cubicBezTo>
                  <a:pt x="3267742" y="1907672"/>
                  <a:pt x="3268313" y="1908053"/>
                  <a:pt x="3268885" y="1908339"/>
                </a:cubicBezTo>
                <a:cubicBezTo>
                  <a:pt x="3270599" y="1909292"/>
                  <a:pt x="3272600" y="1909958"/>
                  <a:pt x="3274600" y="1910720"/>
                </a:cubicBezTo>
                <a:cubicBezTo>
                  <a:pt x="3276600" y="1910244"/>
                  <a:pt x="3278696" y="1909958"/>
                  <a:pt x="3280791" y="1909577"/>
                </a:cubicBezTo>
                <a:cubicBezTo>
                  <a:pt x="3298317" y="1906529"/>
                  <a:pt x="3315938" y="1903577"/>
                  <a:pt x="3333464" y="1900814"/>
                </a:cubicBezTo>
                <a:cubicBezTo>
                  <a:pt x="3337465" y="1900148"/>
                  <a:pt x="3341561" y="1900052"/>
                  <a:pt x="3345561" y="1900243"/>
                </a:cubicBezTo>
                <a:cubicBezTo>
                  <a:pt x="3347276" y="1900338"/>
                  <a:pt x="3348990" y="1901672"/>
                  <a:pt x="3350705" y="1902529"/>
                </a:cubicBezTo>
                <a:cubicBezTo>
                  <a:pt x="3348990" y="1903005"/>
                  <a:pt x="3347371" y="1903481"/>
                  <a:pt x="3345656" y="1903958"/>
                </a:cubicBezTo>
                <a:cubicBezTo>
                  <a:pt x="3355086" y="1902624"/>
                  <a:pt x="3364516" y="1901291"/>
                  <a:pt x="3373946" y="1900148"/>
                </a:cubicBezTo>
                <a:cubicBezTo>
                  <a:pt x="3381375" y="1899290"/>
                  <a:pt x="3388805" y="1898814"/>
                  <a:pt x="3396234" y="1898147"/>
                </a:cubicBezTo>
                <a:cubicBezTo>
                  <a:pt x="3396901" y="1901005"/>
                  <a:pt x="3395091" y="1901386"/>
                  <a:pt x="3393853" y="1901576"/>
                </a:cubicBezTo>
                <a:cubicBezTo>
                  <a:pt x="3382137" y="1903577"/>
                  <a:pt x="3370421" y="1905767"/>
                  <a:pt x="3358706" y="1907291"/>
                </a:cubicBezTo>
                <a:cubicBezTo>
                  <a:pt x="3349181" y="1908530"/>
                  <a:pt x="3339370" y="1908530"/>
                  <a:pt x="3329845" y="1909863"/>
                </a:cubicBezTo>
                <a:cubicBezTo>
                  <a:pt x="3320606" y="1911101"/>
                  <a:pt x="3311462" y="1913197"/>
                  <a:pt x="3302318" y="1915102"/>
                </a:cubicBezTo>
                <a:cubicBezTo>
                  <a:pt x="3295460" y="1916435"/>
                  <a:pt x="3288697" y="1916912"/>
                  <a:pt x="3281648" y="1915864"/>
                </a:cubicBezTo>
                <a:cubicBezTo>
                  <a:pt x="3280124" y="1916340"/>
                  <a:pt x="3278696" y="1916912"/>
                  <a:pt x="3277267" y="1917483"/>
                </a:cubicBezTo>
                <a:cubicBezTo>
                  <a:pt x="3273743" y="1919007"/>
                  <a:pt x="3269742" y="1919102"/>
                  <a:pt x="3266218" y="1921674"/>
                </a:cubicBezTo>
                <a:cubicBezTo>
                  <a:pt x="3276505" y="1920722"/>
                  <a:pt x="3286697" y="1919674"/>
                  <a:pt x="3296983" y="1918721"/>
                </a:cubicBezTo>
                <a:cubicBezTo>
                  <a:pt x="3299841" y="1916721"/>
                  <a:pt x="3302984" y="1915959"/>
                  <a:pt x="3306413" y="1915864"/>
                </a:cubicBezTo>
                <a:cubicBezTo>
                  <a:pt x="3311081" y="1915673"/>
                  <a:pt x="3315748" y="1915578"/>
                  <a:pt x="3320415" y="1915197"/>
                </a:cubicBezTo>
                <a:cubicBezTo>
                  <a:pt x="3328130" y="1914530"/>
                  <a:pt x="3335846" y="1913673"/>
                  <a:pt x="3343370" y="1911387"/>
                </a:cubicBezTo>
                <a:cubicBezTo>
                  <a:pt x="3346704" y="1910244"/>
                  <a:pt x="3350228" y="1909196"/>
                  <a:pt x="3354896" y="1910244"/>
                </a:cubicBezTo>
                <a:cubicBezTo>
                  <a:pt x="3353276" y="1911387"/>
                  <a:pt x="3352705" y="1912054"/>
                  <a:pt x="3351943" y="1912244"/>
                </a:cubicBezTo>
                <a:cubicBezTo>
                  <a:pt x="3344704" y="1913864"/>
                  <a:pt x="3337751" y="1916435"/>
                  <a:pt x="3330226" y="1917007"/>
                </a:cubicBezTo>
                <a:cubicBezTo>
                  <a:pt x="3321939" y="1917674"/>
                  <a:pt x="3313748" y="1920150"/>
                  <a:pt x="3305556" y="1921769"/>
                </a:cubicBezTo>
                <a:cubicBezTo>
                  <a:pt x="3301556" y="1922531"/>
                  <a:pt x="3297555" y="1923198"/>
                  <a:pt x="3292412" y="1924055"/>
                </a:cubicBezTo>
                <a:cubicBezTo>
                  <a:pt x="3292793" y="1923293"/>
                  <a:pt x="3293269" y="1922627"/>
                  <a:pt x="3293745" y="1921960"/>
                </a:cubicBezTo>
                <a:cubicBezTo>
                  <a:pt x="3286220" y="1923484"/>
                  <a:pt x="3278696" y="1925198"/>
                  <a:pt x="3271171" y="1926913"/>
                </a:cubicBezTo>
                <a:cubicBezTo>
                  <a:pt x="3271362" y="1927008"/>
                  <a:pt x="3271647" y="1927008"/>
                  <a:pt x="3271838" y="1927008"/>
                </a:cubicBezTo>
                <a:cubicBezTo>
                  <a:pt x="3277838" y="1927961"/>
                  <a:pt x="3283839" y="1928723"/>
                  <a:pt x="3289840" y="1929485"/>
                </a:cubicBezTo>
                <a:cubicBezTo>
                  <a:pt x="3291650" y="1929389"/>
                  <a:pt x="3293364" y="1929199"/>
                  <a:pt x="3295174" y="1929104"/>
                </a:cubicBezTo>
                <a:cubicBezTo>
                  <a:pt x="3295555" y="1929961"/>
                  <a:pt x="3295555" y="1930532"/>
                  <a:pt x="3295364" y="1931104"/>
                </a:cubicBezTo>
                <a:cubicBezTo>
                  <a:pt x="3295460" y="1931199"/>
                  <a:pt x="3295460" y="1931390"/>
                  <a:pt x="3295460" y="1931390"/>
                </a:cubicBezTo>
                <a:cubicBezTo>
                  <a:pt x="3295841" y="1932247"/>
                  <a:pt x="3296317" y="1933199"/>
                  <a:pt x="3296698" y="1934057"/>
                </a:cubicBezTo>
                <a:cubicBezTo>
                  <a:pt x="3294888" y="1935200"/>
                  <a:pt x="3293174" y="1936247"/>
                  <a:pt x="3291269" y="1937486"/>
                </a:cubicBezTo>
                <a:cubicBezTo>
                  <a:pt x="3291459" y="1937486"/>
                  <a:pt x="3291554" y="1937486"/>
                  <a:pt x="3291650" y="1937486"/>
                </a:cubicBezTo>
                <a:cubicBezTo>
                  <a:pt x="3297174" y="1936628"/>
                  <a:pt x="3302603" y="1935676"/>
                  <a:pt x="3308223" y="1934723"/>
                </a:cubicBezTo>
                <a:cubicBezTo>
                  <a:pt x="3307937" y="1934438"/>
                  <a:pt x="3307556" y="1933961"/>
                  <a:pt x="3307080" y="1933580"/>
                </a:cubicBezTo>
                <a:cubicBezTo>
                  <a:pt x="3315367" y="1930151"/>
                  <a:pt x="3323368" y="1927961"/>
                  <a:pt x="3333179" y="1927294"/>
                </a:cubicBezTo>
                <a:cubicBezTo>
                  <a:pt x="3331940" y="1928818"/>
                  <a:pt x="3331655" y="1929580"/>
                  <a:pt x="3331274" y="1929580"/>
                </a:cubicBezTo>
                <a:cubicBezTo>
                  <a:pt x="3329845" y="1929961"/>
                  <a:pt x="3328321" y="1930342"/>
                  <a:pt x="3326892" y="1930723"/>
                </a:cubicBezTo>
                <a:cubicBezTo>
                  <a:pt x="3326130" y="1931866"/>
                  <a:pt x="3325082" y="1932342"/>
                  <a:pt x="3323273" y="1931866"/>
                </a:cubicBezTo>
                <a:cubicBezTo>
                  <a:pt x="3321368" y="1932533"/>
                  <a:pt x="3319463" y="1933199"/>
                  <a:pt x="3317558" y="1934057"/>
                </a:cubicBezTo>
                <a:cubicBezTo>
                  <a:pt x="3317177" y="1934152"/>
                  <a:pt x="3316891" y="1934342"/>
                  <a:pt x="3316510" y="1934438"/>
                </a:cubicBezTo>
                <a:cubicBezTo>
                  <a:pt x="3313652" y="1938819"/>
                  <a:pt x="3309271" y="1940153"/>
                  <a:pt x="3304889" y="1940915"/>
                </a:cubicBezTo>
                <a:cubicBezTo>
                  <a:pt x="3299651" y="1941867"/>
                  <a:pt x="3294793" y="1943391"/>
                  <a:pt x="3288887" y="1946058"/>
                </a:cubicBezTo>
                <a:cubicBezTo>
                  <a:pt x="3293840" y="1948820"/>
                  <a:pt x="3298317" y="1942534"/>
                  <a:pt x="3301746" y="1947487"/>
                </a:cubicBezTo>
                <a:cubicBezTo>
                  <a:pt x="3301746" y="1949106"/>
                  <a:pt x="3300317" y="1949011"/>
                  <a:pt x="3299174" y="1949297"/>
                </a:cubicBezTo>
                <a:cubicBezTo>
                  <a:pt x="3297079" y="1949773"/>
                  <a:pt x="3294983" y="1950249"/>
                  <a:pt x="3292888" y="1950725"/>
                </a:cubicBezTo>
                <a:cubicBezTo>
                  <a:pt x="3293078" y="1952821"/>
                  <a:pt x="3292126" y="1954631"/>
                  <a:pt x="3290507" y="1956250"/>
                </a:cubicBezTo>
                <a:cubicBezTo>
                  <a:pt x="3292316" y="1957583"/>
                  <a:pt x="3294031" y="1959107"/>
                  <a:pt x="3295936" y="1960155"/>
                </a:cubicBezTo>
                <a:cubicBezTo>
                  <a:pt x="3297841" y="1961203"/>
                  <a:pt x="3300032" y="1961870"/>
                  <a:pt x="3302318" y="1962822"/>
                </a:cubicBezTo>
                <a:cubicBezTo>
                  <a:pt x="3300889" y="1964918"/>
                  <a:pt x="3296698" y="1963489"/>
                  <a:pt x="3297174" y="1967299"/>
                </a:cubicBezTo>
                <a:cubicBezTo>
                  <a:pt x="3295650" y="1967870"/>
                  <a:pt x="3294031" y="1969109"/>
                  <a:pt x="3292602" y="1968918"/>
                </a:cubicBezTo>
                <a:cubicBezTo>
                  <a:pt x="3288983" y="1968537"/>
                  <a:pt x="3285268" y="1967870"/>
                  <a:pt x="3281839" y="1966537"/>
                </a:cubicBezTo>
                <a:cubicBezTo>
                  <a:pt x="3275743" y="1964251"/>
                  <a:pt x="3269647" y="1963965"/>
                  <a:pt x="3263360" y="1964727"/>
                </a:cubicBezTo>
                <a:cubicBezTo>
                  <a:pt x="3261360" y="1964822"/>
                  <a:pt x="3259360" y="1964822"/>
                  <a:pt x="3257360" y="1964822"/>
                </a:cubicBezTo>
                <a:cubicBezTo>
                  <a:pt x="3256502" y="1964822"/>
                  <a:pt x="3255264" y="1964822"/>
                  <a:pt x="3254978" y="1965299"/>
                </a:cubicBezTo>
                <a:cubicBezTo>
                  <a:pt x="3252502" y="1969394"/>
                  <a:pt x="3248406" y="1968728"/>
                  <a:pt x="3244977" y="1968347"/>
                </a:cubicBezTo>
                <a:cubicBezTo>
                  <a:pt x="3242215" y="1968156"/>
                  <a:pt x="3239453" y="1968156"/>
                  <a:pt x="3236786" y="1968347"/>
                </a:cubicBezTo>
                <a:cubicBezTo>
                  <a:pt x="3236500" y="1968442"/>
                  <a:pt x="3236214" y="1968632"/>
                  <a:pt x="3235928" y="1968728"/>
                </a:cubicBezTo>
                <a:cubicBezTo>
                  <a:pt x="3233452" y="1969966"/>
                  <a:pt x="3230595" y="1970347"/>
                  <a:pt x="3227832" y="1971109"/>
                </a:cubicBezTo>
                <a:cubicBezTo>
                  <a:pt x="3220593" y="1973109"/>
                  <a:pt x="3213259" y="1974728"/>
                  <a:pt x="3206115" y="1977014"/>
                </a:cubicBezTo>
                <a:cubicBezTo>
                  <a:pt x="3205353" y="1977205"/>
                  <a:pt x="3204591" y="1977491"/>
                  <a:pt x="3203829" y="1977872"/>
                </a:cubicBezTo>
                <a:cubicBezTo>
                  <a:pt x="3205829" y="1977586"/>
                  <a:pt x="3207830" y="1977395"/>
                  <a:pt x="3209830" y="1977110"/>
                </a:cubicBezTo>
                <a:lnTo>
                  <a:pt x="3213638" y="1980156"/>
                </a:lnTo>
                <a:lnTo>
                  <a:pt x="3202591" y="1981586"/>
                </a:lnTo>
                <a:cubicBezTo>
                  <a:pt x="3200591" y="1983110"/>
                  <a:pt x="3197447" y="1983301"/>
                  <a:pt x="3194209" y="1984253"/>
                </a:cubicBezTo>
                <a:cubicBezTo>
                  <a:pt x="3198781" y="1984253"/>
                  <a:pt x="3202686" y="1984539"/>
                  <a:pt x="3206591" y="1984253"/>
                </a:cubicBezTo>
                <a:cubicBezTo>
                  <a:pt x="3209639" y="1984063"/>
                  <a:pt x="3212687" y="1983491"/>
                  <a:pt x="3215640" y="1982634"/>
                </a:cubicBezTo>
                <a:lnTo>
                  <a:pt x="3215769" y="1981395"/>
                </a:lnTo>
                <a:lnTo>
                  <a:pt x="3233452" y="1980729"/>
                </a:lnTo>
                <a:cubicBezTo>
                  <a:pt x="3234690" y="1979967"/>
                  <a:pt x="3236786" y="1980062"/>
                  <a:pt x="3238405" y="1980253"/>
                </a:cubicBezTo>
                <a:cubicBezTo>
                  <a:pt x="3241548" y="1980634"/>
                  <a:pt x="3244596" y="1980824"/>
                  <a:pt x="3247739" y="1980824"/>
                </a:cubicBezTo>
                <a:cubicBezTo>
                  <a:pt x="3251073" y="1979777"/>
                  <a:pt x="3254407" y="1978824"/>
                  <a:pt x="3257836" y="1978157"/>
                </a:cubicBezTo>
                <a:cubicBezTo>
                  <a:pt x="3269742" y="1975681"/>
                  <a:pt x="3281839" y="1973871"/>
                  <a:pt x="3293840" y="1971776"/>
                </a:cubicBezTo>
                <a:cubicBezTo>
                  <a:pt x="3295364" y="1971490"/>
                  <a:pt x="3296888" y="1971395"/>
                  <a:pt x="3299841" y="1971014"/>
                </a:cubicBezTo>
                <a:cubicBezTo>
                  <a:pt x="3297270" y="1974824"/>
                  <a:pt x="3295174" y="1976443"/>
                  <a:pt x="3292316" y="1977110"/>
                </a:cubicBezTo>
                <a:cubicBezTo>
                  <a:pt x="3291554" y="1977300"/>
                  <a:pt x="3290792" y="1977491"/>
                  <a:pt x="3290030" y="1977681"/>
                </a:cubicBezTo>
                <a:cubicBezTo>
                  <a:pt x="3292888" y="1977967"/>
                  <a:pt x="3295745" y="1978538"/>
                  <a:pt x="3298698" y="1979015"/>
                </a:cubicBezTo>
                <a:lnTo>
                  <a:pt x="3317351" y="1981508"/>
                </a:lnTo>
                <a:lnTo>
                  <a:pt x="3317177" y="1982729"/>
                </a:lnTo>
                <a:cubicBezTo>
                  <a:pt x="3317462" y="1983110"/>
                  <a:pt x="3318320" y="1983301"/>
                  <a:pt x="3318510" y="1983110"/>
                </a:cubicBezTo>
                <a:lnTo>
                  <a:pt x="3319563" y="1981783"/>
                </a:lnTo>
                <a:lnTo>
                  <a:pt x="3322320" y="1983206"/>
                </a:lnTo>
                <a:cubicBezTo>
                  <a:pt x="3322701" y="1984063"/>
                  <a:pt x="3323177" y="1985015"/>
                  <a:pt x="3323558" y="1985873"/>
                </a:cubicBezTo>
                <a:cubicBezTo>
                  <a:pt x="3321082" y="1987492"/>
                  <a:pt x="3318510" y="1989111"/>
                  <a:pt x="3315272" y="1991111"/>
                </a:cubicBezTo>
                <a:cubicBezTo>
                  <a:pt x="3308699" y="1988921"/>
                  <a:pt x="3301365" y="1989302"/>
                  <a:pt x="3293364" y="1991111"/>
                </a:cubicBezTo>
                <a:cubicBezTo>
                  <a:pt x="3296603" y="1992731"/>
                  <a:pt x="3299365" y="1991683"/>
                  <a:pt x="3302127" y="1991969"/>
                </a:cubicBezTo>
                <a:cubicBezTo>
                  <a:pt x="3304604" y="1992254"/>
                  <a:pt x="3306985" y="1993112"/>
                  <a:pt x="3310509" y="1994064"/>
                </a:cubicBezTo>
                <a:cubicBezTo>
                  <a:pt x="3308795" y="1994921"/>
                  <a:pt x="3308223" y="1995493"/>
                  <a:pt x="3307556" y="1995493"/>
                </a:cubicBezTo>
                <a:cubicBezTo>
                  <a:pt x="3299651" y="1995969"/>
                  <a:pt x="3291745" y="1996636"/>
                  <a:pt x="3283839" y="1996826"/>
                </a:cubicBezTo>
                <a:cubicBezTo>
                  <a:pt x="3280220" y="1996826"/>
                  <a:pt x="3276505" y="1996064"/>
                  <a:pt x="3272981" y="1995207"/>
                </a:cubicBezTo>
                <a:cubicBezTo>
                  <a:pt x="3268980" y="1994159"/>
                  <a:pt x="3264884" y="1993969"/>
                  <a:pt x="3261455" y="1996160"/>
                </a:cubicBezTo>
                <a:cubicBezTo>
                  <a:pt x="3256788" y="1999208"/>
                  <a:pt x="3251740" y="1999017"/>
                  <a:pt x="3246691" y="1999208"/>
                </a:cubicBezTo>
                <a:cubicBezTo>
                  <a:pt x="3231928" y="1999874"/>
                  <a:pt x="3217259" y="2000541"/>
                  <a:pt x="3202496" y="2001113"/>
                </a:cubicBezTo>
                <a:cubicBezTo>
                  <a:pt x="3197447" y="2003303"/>
                  <a:pt x="3190970" y="2001208"/>
                  <a:pt x="3187160" y="2006732"/>
                </a:cubicBezTo>
                <a:cubicBezTo>
                  <a:pt x="3183636" y="2007780"/>
                  <a:pt x="3180207" y="2009018"/>
                  <a:pt x="3176588" y="2009876"/>
                </a:cubicBezTo>
                <a:cubicBezTo>
                  <a:pt x="3172492" y="2010923"/>
                  <a:pt x="3168206" y="2011400"/>
                  <a:pt x="3164205" y="2012638"/>
                </a:cubicBezTo>
                <a:cubicBezTo>
                  <a:pt x="3160109" y="2013971"/>
                  <a:pt x="3156299" y="2015305"/>
                  <a:pt x="3151823" y="2015305"/>
                </a:cubicBezTo>
                <a:cubicBezTo>
                  <a:pt x="3148108" y="2015305"/>
                  <a:pt x="3144298" y="2017210"/>
                  <a:pt x="3140678" y="2018639"/>
                </a:cubicBezTo>
                <a:cubicBezTo>
                  <a:pt x="3137249" y="2020067"/>
                  <a:pt x="3133820" y="2021020"/>
                  <a:pt x="3130106" y="2021687"/>
                </a:cubicBezTo>
                <a:cubicBezTo>
                  <a:pt x="3122581" y="2023020"/>
                  <a:pt x="3114961" y="2024163"/>
                  <a:pt x="3107722" y="2027021"/>
                </a:cubicBezTo>
                <a:cubicBezTo>
                  <a:pt x="3104674" y="2028259"/>
                  <a:pt x="3101054" y="2028068"/>
                  <a:pt x="3097625" y="2028259"/>
                </a:cubicBezTo>
                <a:cubicBezTo>
                  <a:pt x="3096958" y="2028259"/>
                  <a:pt x="3096292" y="2027687"/>
                  <a:pt x="3095625" y="2027116"/>
                </a:cubicBezTo>
                <a:cubicBezTo>
                  <a:pt x="3094768" y="2027402"/>
                  <a:pt x="3093911" y="2027783"/>
                  <a:pt x="3093053" y="2028068"/>
                </a:cubicBezTo>
                <a:cubicBezTo>
                  <a:pt x="3088481" y="2031974"/>
                  <a:pt x="3083433" y="2035022"/>
                  <a:pt x="3077051" y="2035403"/>
                </a:cubicBezTo>
                <a:cubicBezTo>
                  <a:pt x="3075718" y="2035403"/>
                  <a:pt x="3074480" y="2035022"/>
                  <a:pt x="3072479" y="2034736"/>
                </a:cubicBezTo>
                <a:cubicBezTo>
                  <a:pt x="3073337" y="2033498"/>
                  <a:pt x="3073622" y="2032640"/>
                  <a:pt x="3074194" y="2032355"/>
                </a:cubicBezTo>
                <a:cubicBezTo>
                  <a:pt x="3074384" y="2032164"/>
                  <a:pt x="3074670" y="2032069"/>
                  <a:pt x="3074956" y="2031974"/>
                </a:cubicBezTo>
                <a:cubicBezTo>
                  <a:pt x="3074861" y="2031974"/>
                  <a:pt x="3074670" y="2031974"/>
                  <a:pt x="3074575" y="2031974"/>
                </a:cubicBezTo>
                <a:cubicBezTo>
                  <a:pt x="3072575" y="2031783"/>
                  <a:pt x="3070384" y="2032736"/>
                  <a:pt x="3068383" y="2033498"/>
                </a:cubicBezTo>
                <a:cubicBezTo>
                  <a:pt x="3067622" y="2033688"/>
                  <a:pt x="3066955" y="2034069"/>
                  <a:pt x="3066288" y="2034355"/>
                </a:cubicBezTo>
                <a:cubicBezTo>
                  <a:pt x="3066383" y="2034355"/>
                  <a:pt x="3066574" y="2034355"/>
                  <a:pt x="3066764" y="2034355"/>
                </a:cubicBezTo>
                <a:cubicBezTo>
                  <a:pt x="3067431" y="2034450"/>
                  <a:pt x="3068003" y="2035307"/>
                  <a:pt x="3068574" y="2035784"/>
                </a:cubicBezTo>
                <a:cubicBezTo>
                  <a:pt x="3068193" y="2037974"/>
                  <a:pt x="3066764" y="2038736"/>
                  <a:pt x="3064955" y="2038927"/>
                </a:cubicBezTo>
                <a:cubicBezTo>
                  <a:pt x="3062478" y="2039117"/>
                  <a:pt x="3059811" y="2039213"/>
                  <a:pt x="3057811" y="2041118"/>
                </a:cubicBezTo>
                <a:cubicBezTo>
                  <a:pt x="3057430" y="2041499"/>
                  <a:pt x="3056858" y="2041689"/>
                  <a:pt x="3056287" y="2041880"/>
                </a:cubicBezTo>
                <a:cubicBezTo>
                  <a:pt x="3052858" y="2043118"/>
                  <a:pt x="3048476" y="2040641"/>
                  <a:pt x="3045714" y="2043785"/>
                </a:cubicBezTo>
                <a:cubicBezTo>
                  <a:pt x="3043333" y="2046452"/>
                  <a:pt x="3040285" y="2047404"/>
                  <a:pt x="3037332" y="2048452"/>
                </a:cubicBezTo>
                <a:cubicBezTo>
                  <a:pt x="3036475" y="2049690"/>
                  <a:pt x="3035522" y="2051119"/>
                  <a:pt x="3034475" y="2052643"/>
                </a:cubicBezTo>
                <a:cubicBezTo>
                  <a:pt x="3023616" y="2057501"/>
                  <a:pt x="3011138" y="2063025"/>
                  <a:pt x="2998661" y="2068645"/>
                </a:cubicBezTo>
                <a:cubicBezTo>
                  <a:pt x="2997803" y="2069026"/>
                  <a:pt x="2996756" y="2069216"/>
                  <a:pt x="2996089" y="2069788"/>
                </a:cubicBezTo>
                <a:cubicBezTo>
                  <a:pt x="2989612" y="2075598"/>
                  <a:pt x="2981325" y="2077694"/>
                  <a:pt x="2973515" y="2080837"/>
                </a:cubicBezTo>
                <a:cubicBezTo>
                  <a:pt x="2970943" y="2081885"/>
                  <a:pt x="2968752" y="2083123"/>
                  <a:pt x="2966752" y="2085409"/>
                </a:cubicBezTo>
                <a:cubicBezTo>
                  <a:pt x="2964085" y="2088266"/>
                  <a:pt x="2960370" y="2090171"/>
                  <a:pt x="2955893" y="2093505"/>
                </a:cubicBezTo>
                <a:cubicBezTo>
                  <a:pt x="2964752" y="2092648"/>
                  <a:pt x="2971895" y="2091029"/>
                  <a:pt x="2978277" y="2087314"/>
                </a:cubicBezTo>
                <a:cubicBezTo>
                  <a:pt x="2982373" y="2084837"/>
                  <a:pt x="2986754" y="2083313"/>
                  <a:pt x="2991422" y="2082647"/>
                </a:cubicBezTo>
                <a:cubicBezTo>
                  <a:pt x="2992660" y="2082456"/>
                  <a:pt x="2993803" y="2082170"/>
                  <a:pt x="2995041" y="2081789"/>
                </a:cubicBezTo>
                <a:cubicBezTo>
                  <a:pt x="3006090" y="2078265"/>
                  <a:pt x="3017044" y="2074646"/>
                  <a:pt x="3028093" y="2071312"/>
                </a:cubicBezTo>
                <a:cubicBezTo>
                  <a:pt x="3030665" y="2070550"/>
                  <a:pt x="3033522" y="2070645"/>
                  <a:pt x="3037427" y="2070264"/>
                </a:cubicBezTo>
                <a:cubicBezTo>
                  <a:pt x="3040952" y="2067026"/>
                  <a:pt x="3046476" y="2065216"/>
                  <a:pt x="3052287" y="2063597"/>
                </a:cubicBezTo>
                <a:cubicBezTo>
                  <a:pt x="3061621" y="2061025"/>
                  <a:pt x="3070765" y="2057691"/>
                  <a:pt x="3079909" y="2054548"/>
                </a:cubicBezTo>
                <a:cubicBezTo>
                  <a:pt x="3084862" y="2052833"/>
                  <a:pt x="3089815" y="2051309"/>
                  <a:pt x="3096482" y="2050833"/>
                </a:cubicBezTo>
                <a:cubicBezTo>
                  <a:pt x="3094196" y="2053214"/>
                  <a:pt x="3092863" y="2054643"/>
                  <a:pt x="3090767" y="2056929"/>
                </a:cubicBezTo>
                <a:cubicBezTo>
                  <a:pt x="3094006" y="2056739"/>
                  <a:pt x="3096006" y="2056643"/>
                  <a:pt x="3098768" y="2056548"/>
                </a:cubicBezTo>
                <a:cubicBezTo>
                  <a:pt x="3098578" y="2058263"/>
                  <a:pt x="3098387" y="2059977"/>
                  <a:pt x="3098006" y="2062454"/>
                </a:cubicBezTo>
                <a:cubicBezTo>
                  <a:pt x="3096101" y="2061596"/>
                  <a:pt x="3094768" y="2060930"/>
                  <a:pt x="3093530" y="2060358"/>
                </a:cubicBezTo>
                <a:cubicBezTo>
                  <a:pt x="3093053" y="2060549"/>
                  <a:pt x="3092196" y="2060644"/>
                  <a:pt x="3092006" y="2061025"/>
                </a:cubicBezTo>
                <a:cubicBezTo>
                  <a:pt x="3089053" y="2066645"/>
                  <a:pt x="3084386" y="2069978"/>
                  <a:pt x="3078575" y="2071883"/>
                </a:cubicBezTo>
                <a:cubicBezTo>
                  <a:pt x="3067336" y="2075503"/>
                  <a:pt x="3055906" y="2079027"/>
                  <a:pt x="3044571" y="2082551"/>
                </a:cubicBezTo>
                <a:cubicBezTo>
                  <a:pt x="3042476" y="2083218"/>
                  <a:pt x="3039999" y="2084075"/>
                  <a:pt x="3039618" y="2080837"/>
                </a:cubicBezTo>
                <a:cubicBezTo>
                  <a:pt x="3034094" y="2082170"/>
                  <a:pt x="3028855" y="2083028"/>
                  <a:pt x="3023902" y="2084647"/>
                </a:cubicBezTo>
                <a:cubicBezTo>
                  <a:pt x="3020758" y="2085695"/>
                  <a:pt x="3017330" y="2087409"/>
                  <a:pt x="3015234" y="2089790"/>
                </a:cubicBezTo>
                <a:cubicBezTo>
                  <a:pt x="3012662" y="2092743"/>
                  <a:pt x="3009519" y="2093981"/>
                  <a:pt x="3006090" y="2095220"/>
                </a:cubicBezTo>
                <a:cubicBezTo>
                  <a:pt x="3008852" y="2094934"/>
                  <a:pt x="3011520" y="2094934"/>
                  <a:pt x="3014472" y="2093600"/>
                </a:cubicBezTo>
                <a:cubicBezTo>
                  <a:pt x="3010091" y="2097506"/>
                  <a:pt x="3008090" y="2098458"/>
                  <a:pt x="3003518" y="2098839"/>
                </a:cubicBezTo>
                <a:cubicBezTo>
                  <a:pt x="3002661" y="2098934"/>
                  <a:pt x="3001708" y="2098172"/>
                  <a:pt x="2999804" y="2097410"/>
                </a:cubicBezTo>
                <a:cubicBezTo>
                  <a:pt x="2997137" y="2098363"/>
                  <a:pt x="2994565" y="2099220"/>
                  <a:pt x="2991898" y="2100173"/>
                </a:cubicBezTo>
                <a:cubicBezTo>
                  <a:pt x="2991803" y="2100744"/>
                  <a:pt x="2991803" y="2101316"/>
                  <a:pt x="2991517" y="2101411"/>
                </a:cubicBezTo>
                <a:cubicBezTo>
                  <a:pt x="2988755" y="2102744"/>
                  <a:pt x="2986183" y="2105221"/>
                  <a:pt x="2982373" y="2104364"/>
                </a:cubicBezTo>
                <a:cubicBezTo>
                  <a:pt x="2982754" y="2103887"/>
                  <a:pt x="2983135" y="2103506"/>
                  <a:pt x="2983421" y="2103125"/>
                </a:cubicBezTo>
                <a:cubicBezTo>
                  <a:pt x="2976372" y="2105602"/>
                  <a:pt x="2969324" y="2108078"/>
                  <a:pt x="2962370" y="2110650"/>
                </a:cubicBezTo>
                <a:cubicBezTo>
                  <a:pt x="2948845" y="2115698"/>
                  <a:pt x="2935510" y="2121032"/>
                  <a:pt x="2922080" y="2126176"/>
                </a:cubicBezTo>
                <a:cubicBezTo>
                  <a:pt x="2903125" y="2133510"/>
                  <a:pt x="2884170" y="2140844"/>
                  <a:pt x="2865215" y="2148083"/>
                </a:cubicBezTo>
                <a:cubicBezTo>
                  <a:pt x="2861120" y="2149703"/>
                  <a:pt x="2857119" y="2151322"/>
                  <a:pt x="2853881" y="2154560"/>
                </a:cubicBezTo>
                <a:cubicBezTo>
                  <a:pt x="2852642" y="2155799"/>
                  <a:pt x="2850833" y="2156656"/>
                  <a:pt x="2849118" y="2157323"/>
                </a:cubicBezTo>
                <a:cubicBezTo>
                  <a:pt x="2845118" y="2158847"/>
                  <a:pt x="2841212" y="2160275"/>
                  <a:pt x="2837879" y="2163609"/>
                </a:cubicBezTo>
                <a:cubicBezTo>
                  <a:pt x="2835402" y="2166086"/>
                  <a:pt x="2831402" y="2167133"/>
                  <a:pt x="2827973" y="2168657"/>
                </a:cubicBezTo>
                <a:cubicBezTo>
                  <a:pt x="2810828" y="2176087"/>
                  <a:pt x="2793492" y="2183421"/>
                  <a:pt x="2776347" y="2190946"/>
                </a:cubicBezTo>
                <a:cubicBezTo>
                  <a:pt x="2771204" y="2193232"/>
                  <a:pt x="2766441" y="2196280"/>
                  <a:pt x="2761393" y="2198756"/>
                </a:cubicBezTo>
                <a:cubicBezTo>
                  <a:pt x="2751582" y="2203709"/>
                  <a:pt x="2741771" y="2208472"/>
                  <a:pt x="2731961" y="2213330"/>
                </a:cubicBezTo>
                <a:cubicBezTo>
                  <a:pt x="2730056" y="2214282"/>
                  <a:pt x="2727770" y="2214758"/>
                  <a:pt x="2727008" y="2217140"/>
                </a:cubicBezTo>
                <a:cubicBezTo>
                  <a:pt x="2727770" y="2217616"/>
                  <a:pt x="2728532" y="2218092"/>
                  <a:pt x="2729389" y="2218568"/>
                </a:cubicBezTo>
                <a:cubicBezTo>
                  <a:pt x="2727293" y="2219807"/>
                  <a:pt x="2725388" y="2221616"/>
                  <a:pt x="2722626" y="2220473"/>
                </a:cubicBezTo>
                <a:cubicBezTo>
                  <a:pt x="2717673" y="2218378"/>
                  <a:pt x="2713291" y="2221235"/>
                  <a:pt x="2711101" y="2224474"/>
                </a:cubicBezTo>
                <a:cubicBezTo>
                  <a:pt x="2707291" y="2230094"/>
                  <a:pt x="2701576" y="2232475"/>
                  <a:pt x="2696337" y="2235523"/>
                </a:cubicBezTo>
                <a:cubicBezTo>
                  <a:pt x="2688241" y="2240190"/>
                  <a:pt x="2679764" y="2244191"/>
                  <a:pt x="2671477" y="2248572"/>
                </a:cubicBezTo>
                <a:cubicBezTo>
                  <a:pt x="2662428" y="2253430"/>
                  <a:pt x="2653475" y="2258478"/>
                  <a:pt x="2644426" y="2263431"/>
                </a:cubicBezTo>
                <a:cubicBezTo>
                  <a:pt x="2643092" y="2264193"/>
                  <a:pt x="2641854" y="2265050"/>
                  <a:pt x="2640521" y="2265908"/>
                </a:cubicBezTo>
                <a:cubicBezTo>
                  <a:pt x="2636044" y="2268670"/>
                  <a:pt x="2631758" y="2272004"/>
                  <a:pt x="2626995" y="2274194"/>
                </a:cubicBezTo>
                <a:cubicBezTo>
                  <a:pt x="2613374" y="2280576"/>
                  <a:pt x="2584418" y="2342298"/>
                  <a:pt x="2571369" y="2349728"/>
                </a:cubicBezTo>
                <a:cubicBezTo>
                  <a:pt x="2566416" y="2352490"/>
                  <a:pt x="2561177" y="2354585"/>
                  <a:pt x="2556034" y="2356871"/>
                </a:cubicBezTo>
                <a:cubicBezTo>
                  <a:pt x="2554986" y="2357348"/>
                  <a:pt x="2553367" y="2357824"/>
                  <a:pt x="2552510" y="2357348"/>
                </a:cubicBezTo>
                <a:cubicBezTo>
                  <a:pt x="2550128" y="2356205"/>
                  <a:pt x="2548128" y="2356490"/>
                  <a:pt x="2546128" y="2357252"/>
                </a:cubicBezTo>
                <a:cubicBezTo>
                  <a:pt x="2545652" y="2357824"/>
                  <a:pt x="2544985" y="2358300"/>
                  <a:pt x="2544223" y="2358681"/>
                </a:cubicBezTo>
                <a:cubicBezTo>
                  <a:pt x="2544128" y="2358491"/>
                  <a:pt x="2544032" y="2358395"/>
                  <a:pt x="2543937" y="2358300"/>
                </a:cubicBezTo>
                <a:cubicBezTo>
                  <a:pt x="2543556" y="2358491"/>
                  <a:pt x="2543270" y="2358681"/>
                  <a:pt x="2542889" y="2358872"/>
                </a:cubicBezTo>
                <a:cubicBezTo>
                  <a:pt x="2530126" y="2366111"/>
                  <a:pt x="2517362" y="2373445"/>
                  <a:pt x="2504599" y="2380684"/>
                </a:cubicBezTo>
                <a:cubicBezTo>
                  <a:pt x="2496979" y="2384970"/>
                  <a:pt x="2489264" y="2389066"/>
                  <a:pt x="2481548" y="2393257"/>
                </a:cubicBezTo>
                <a:cubicBezTo>
                  <a:pt x="2472690" y="2398115"/>
                  <a:pt x="2464594" y="2403925"/>
                  <a:pt x="2457069" y="2410592"/>
                </a:cubicBezTo>
                <a:cubicBezTo>
                  <a:pt x="2450973" y="2416022"/>
                  <a:pt x="2444210" y="2420594"/>
                  <a:pt x="2437829" y="2425642"/>
                </a:cubicBezTo>
                <a:cubicBezTo>
                  <a:pt x="2428018" y="2433357"/>
                  <a:pt x="2418017" y="2440882"/>
                  <a:pt x="2408396" y="2448883"/>
                </a:cubicBezTo>
                <a:cubicBezTo>
                  <a:pt x="2399252" y="2456503"/>
                  <a:pt x="2389632" y="2463361"/>
                  <a:pt x="2379155" y="2469076"/>
                </a:cubicBezTo>
                <a:cubicBezTo>
                  <a:pt x="2373440" y="2472219"/>
                  <a:pt x="2367820" y="2475839"/>
                  <a:pt x="2362391" y="2479458"/>
                </a:cubicBezTo>
                <a:cubicBezTo>
                  <a:pt x="2350865" y="2487173"/>
                  <a:pt x="2338292" y="2492793"/>
                  <a:pt x="2325434" y="2497746"/>
                </a:cubicBezTo>
                <a:cubicBezTo>
                  <a:pt x="2324005" y="2498318"/>
                  <a:pt x="2322481" y="2498984"/>
                  <a:pt x="2320957" y="2498984"/>
                </a:cubicBezTo>
                <a:cubicBezTo>
                  <a:pt x="2311146" y="2498794"/>
                  <a:pt x="2303050" y="2504223"/>
                  <a:pt x="2294192" y="2507081"/>
                </a:cubicBezTo>
                <a:cubicBezTo>
                  <a:pt x="2285619" y="2509938"/>
                  <a:pt x="2277047" y="2512796"/>
                  <a:pt x="2267998" y="2514034"/>
                </a:cubicBezTo>
                <a:cubicBezTo>
                  <a:pt x="2263712" y="2514605"/>
                  <a:pt x="2259521" y="2514701"/>
                  <a:pt x="2255234" y="2514034"/>
                </a:cubicBezTo>
                <a:cubicBezTo>
                  <a:pt x="2254568" y="2514891"/>
                  <a:pt x="2253901" y="2515653"/>
                  <a:pt x="2253139" y="2516415"/>
                </a:cubicBezTo>
                <a:cubicBezTo>
                  <a:pt x="2249424" y="2519939"/>
                  <a:pt x="2246376" y="2523845"/>
                  <a:pt x="2243804" y="2528226"/>
                </a:cubicBezTo>
                <a:cubicBezTo>
                  <a:pt x="2238089" y="2532512"/>
                  <a:pt x="2234946" y="2538989"/>
                  <a:pt x="2230184" y="2544038"/>
                </a:cubicBezTo>
                <a:cubicBezTo>
                  <a:pt x="2229612" y="2544704"/>
                  <a:pt x="2229326" y="2545562"/>
                  <a:pt x="2228755" y="2546133"/>
                </a:cubicBezTo>
                <a:cubicBezTo>
                  <a:pt x="2219230" y="2554706"/>
                  <a:pt x="2211896" y="2565088"/>
                  <a:pt x="2203418" y="2574518"/>
                </a:cubicBezTo>
                <a:cubicBezTo>
                  <a:pt x="2202847" y="2575184"/>
                  <a:pt x="2201704" y="2575565"/>
                  <a:pt x="2200847" y="2576137"/>
                </a:cubicBezTo>
                <a:cubicBezTo>
                  <a:pt x="2200466" y="2573946"/>
                  <a:pt x="2202085" y="2572613"/>
                  <a:pt x="2203228" y="2571184"/>
                </a:cubicBezTo>
                <a:cubicBezTo>
                  <a:pt x="2213420" y="2558611"/>
                  <a:pt x="2223611" y="2546133"/>
                  <a:pt x="2233803" y="2533560"/>
                </a:cubicBezTo>
                <a:cubicBezTo>
                  <a:pt x="2239328" y="2526797"/>
                  <a:pt x="2244947" y="2519939"/>
                  <a:pt x="2250567" y="2513081"/>
                </a:cubicBezTo>
                <a:cubicBezTo>
                  <a:pt x="2248281" y="2512700"/>
                  <a:pt x="2245900" y="2512796"/>
                  <a:pt x="2243519" y="2512891"/>
                </a:cubicBezTo>
                <a:cubicBezTo>
                  <a:pt x="2242471" y="2515463"/>
                  <a:pt x="2240661" y="2517368"/>
                  <a:pt x="2237327" y="2517653"/>
                </a:cubicBezTo>
                <a:cubicBezTo>
                  <a:pt x="2238280" y="2516034"/>
                  <a:pt x="2239137" y="2514510"/>
                  <a:pt x="2240090" y="2512986"/>
                </a:cubicBezTo>
                <a:cubicBezTo>
                  <a:pt x="2239518" y="2512986"/>
                  <a:pt x="2239042" y="2512986"/>
                  <a:pt x="2238566" y="2512986"/>
                </a:cubicBezTo>
                <a:cubicBezTo>
                  <a:pt x="2236375" y="2514510"/>
                  <a:pt x="2234565" y="2516320"/>
                  <a:pt x="2233994" y="2519273"/>
                </a:cubicBezTo>
                <a:cubicBezTo>
                  <a:pt x="2235041" y="2518701"/>
                  <a:pt x="2236089" y="2518130"/>
                  <a:pt x="2237137" y="2517558"/>
                </a:cubicBezTo>
                <a:cubicBezTo>
                  <a:pt x="2237232" y="2517558"/>
                  <a:pt x="2237327" y="2517558"/>
                  <a:pt x="2237327" y="2517558"/>
                </a:cubicBezTo>
                <a:cubicBezTo>
                  <a:pt x="2237232" y="2517653"/>
                  <a:pt x="2237232" y="2517749"/>
                  <a:pt x="2237232" y="2517749"/>
                </a:cubicBezTo>
                <a:cubicBezTo>
                  <a:pt x="2236184" y="2518320"/>
                  <a:pt x="2235041" y="2518892"/>
                  <a:pt x="2233994" y="2519368"/>
                </a:cubicBezTo>
                <a:lnTo>
                  <a:pt x="2233803" y="2519368"/>
                </a:lnTo>
                <a:cubicBezTo>
                  <a:pt x="2233803" y="2521654"/>
                  <a:pt x="2232374" y="2523178"/>
                  <a:pt x="2230565" y="2523940"/>
                </a:cubicBezTo>
                <a:cubicBezTo>
                  <a:pt x="2227231" y="2525369"/>
                  <a:pt x="2225421" y="2528226"/>
                  <a:pt x="2223230" y="2530798"/>
                </a:cubicBezTo>
                <a:cubicBezTo>
                  <a:pt x="2216944" y="2538037"/>
                  <a:pt x="2211991" y="2546324"/>
                  <a:pt x="2205323" y="2553277"/>
                </a:cubicBezTo>
                <a:cubicBezTo>
                  <a:pt x="2202752" y="2555944"/>
                  <a:pt x="2199037" y="2558516"/>
                  <a:pt x="2199227" y="2563088"/>
                </a:cubicBezTo>
                <a:cubicBezTo>
                  <a:pt x="2196275" y="2563183"/>
                  <a:pt x="2195608" y="2565564"/>
                  <a:pt x="2194751" y="2567660"/>
                </a:cubicBezTo>
                <a:cubicBezTo>
                  <a:pt x="2196084" y="2567088"/>
                  <a:pt x="2197513" y="2566517"/>
                  <a:pt x="2198942" y="2565945"/>
                </a:cubicBezTo>
                <a:cubicBezTo>
                  <a:pt x="2197608" y="2566612"/>
                  <a:pt x="2196275" y="2567279"/>
                  <a:pt x="2194941" y="2567945"/>
                </a:cubicBezTo>
                <a:cubicBezTo>
                  <a:pt x="2192179" y="2569470"/>
                  <a:pt x="2189988" y="2571660"/>
                  <a:pt x="2188083" y="2574232"/>
                </a:cubicBezTo>
                <a:cubicBezTo>
                  <a:pt x="2185892" y="2577185"/>
                  <a:pt x="2183416" y="2579947"/>
                  <a:pt x="2180844" y="2582995"/>
                </a:cubicBezTo>
                <a:cubicBezTo>
                  <a:pt x="2179130" y="2582614"/>
                  <a:pt x="2177510" y="2582138"/>
                  <a:pt x="2175605" y="2581662"/>
                </a:cubicBezTo>
                <a:cubicBezTo>
                  <a:pt x="2178463" y="2574232"/>
                  <a:pt x="2183130" y="2568517"/>
                  <a:pt x="2187512" y="2562612"/>
                </a:cubicBezTo>
                <a:cubicBezTo>
                  <a:pt x="2194751" y="2552705"/>
                  <a:pt x="2202275" y="2543085"/>
                  <a:pt x="2209610" y="2533274"/>
                </a:cubicBezTo>
                <a:cubicBezTo>
                  <a:pt x="2209991" y="2532703"/>
                  <a:pt x="2210086" y="2531846"/>
                  <a:pt x="2210657" y="2529941"/>
                </a:cubicBezTo>
                <a:cubicBezTo>
                  <a:pt x="2207228" y="2531941"/>
                  <a:pt x="2205514" y="2533941"/>
                  <a:pt x="2203990" y="2536322"/>
                </a:cubicBezTo>
                <a:cubicBezTo>
                  <a:pt x="2204180" y="2533941"/>
                  <a:pt x="2204371" y="2531655"/>
                  <a:pt x="2204561" y="2529274"/>
                </a:cubicBezTo>
                <a:cubicBezTo>
                  <a:pt x="2203990" y="2529274"/>
                  <a:pt x="2203514" y="2529464"/>
                  <a:pt x="2203037" y="2529274"/>
                </a:cubicBezTo>
                <a:cubicBezTo>
                  <a:pt x="2198465" y="2527655"/>
                  <a:pt x="2195227" y="2528988"/>
                  <a:pt x="2192369" y="2533084"/>
                </a:cubicBezTo>
                <a:cubicBezTo>
                  <a:pt x="2186845" y="2540990"/>
                  <a:pt x="2180939" y="2548514"/>
                  <a:pt x="2175320" y="2556230"/>
                </a:cubicBezTo>
                <a:cubicBezTo>
                  <a:pt x="2174939" y="2556801"/>
                  <a:pt x="2174939" y="2557658"/>
                  <a:pt x="2174558" y="2559182"/>
                </a:cubicBezTo>
                <a:cubicBezTo>
                  <a:pt x="2178844" y="2557468"/>
                  <a:pt x="2179320" y="2552324"/>
                  <a:pt x="2183416" y="2551467"/>
                </a:cubicBezTo>
                <a:cubicBezTo>
                  <a:pt x="2183606" y="2554582"/>
                  <a:pt x="2182940" y="2557439"/>
                  <a:pt x="2181416" y="2560040"/>
                </a:cubicBezTo>
                <a:cubicBezTo>
                  <a:pt x="2183035" y="2558516"/>
                  <a:pt x="2184845" y="2557182"/>
                  <a:pt x="2186273" y="2555468"/>
                </a:cubicBezTo>
                <a:cubicBezTo>
                  <a:pt x="2190083" y="2550800"/>
                  <a:pt x="2193608" y="2546038"/>
                  <a:pt x="2197227" y="2541275"/>
                </a:cubicBezTo>
                <a:cubicBezTo>
                  <a:pt x="2198942" y="2538989"/>
                  <a:pt x="2200751" y="2536799"/>
                  <a:pt x="2203895" y="2536322"/>
                </a:cubicBezTo>
                <a:cubicBezTo>
                  <a:pt x="2196941" y="2545657"/>
                  <a:pt x="2190083" y="2555087"/>
                  <a:pt x="2183035" y="2564421"/>
                </a:cubicBezTo>
                <a:cubicBezTo>
                  <a:pt x="2182082" y="2565659"/>
                  <a:pt x="2180368" y="2566231"/>
                  <a:pt x="2178939" y="2567088"/>
                </a:cubicBezTo>
                <a:cubicBezTo>
                  <a:pt x="2178844" y="2566612"/>
                  <a:pt x="2178653" y="2566136"/>
                  <a:pt x="2178558" y="2565659"/>
                </a:cubicBezTo>
                <a:cubicBezTo>
                  <a:pt x="2180368" y="2564421"/>
                  <a:pt x="2180844" y="2562612"/>
                  <a:pt x="2180844" y="2560516"/>
                </a:cubicBezTo>
                <a:cubicBezTo>
                  <a:pt x="2179606" y="2562040"/>
                  <a:pt x="2178272" y="2563469"/>
                  <a:pt x="2178463" y="2565564"/>
                </a:cubicBezTo>
                <a:cubicBezTo>
                  <a:pt x="2175034" y="2566898"/>
                  <a:pt x="2172748" y="2568993"/>
                  <a:pt x="2173319" y="2573184"/>
                </a:cubicBezTo>
                <a:cubicBezTo>
                  <a:pt x="2174272" y="2572708"/>
                  <a:pt x="2175320" y="2572137"/>
                  <a:pt x="2176272" y="2571660"/>
                </a:cubicBezTo>
                <a:cubicBezTo>
                  <a:pt x="2173224" y="2579471"/>
                  <a:pt x="2168366" y="2585853"/>
                  <a:pt x="2161794" y="2590996"/>
                </a:cubicBezTo>
                <a:cubicBezTo>
                  <a:pt x="2162080" y="2590329"/>
                  <a:pt x="2162270" y="2589662"/>
                  <a:pt x="2162461" y="2588996"/>
                </a:cubicBezTo>
                <a:cubicBezTo>
                  <a:pt x="2161127" y="2589948"/>
                  <a:pt x="2159508" y="2590710"/>
                  <a:pt x="2158556" y="2591948"/>
                </a:cubicBezTo>
                <a:cubicBezTo>
                  <a:pt x="2156365" y="2594711"/>
                  <a:pt x="2154555" y="2597663"/>
                  <a:pt x="2152555" y="2600521"/>
                </a:cubicBezTo>
                <a:cubicBezTo>
                  <a:pt x="2149793" y="2604426"/>
                  <a:pt x="2147126" y="2608331"/>
                  <a:pt x="2144363" y="2612237"/>
                </a:cubicBezTo>
                <a:cubicBezTo>
                  <a:pt x="2145221" y="2611760"/>
                  <a:pt x="2146173" y="2611379"/>
                  <a:pt x="2147697" y="2610713"/>
                </a:cubicBezTo>
                <a:cubicBezTo>
                  <a:pt x="2147983" y="2615380"/>
                  <a:pt x="2144935" y="2617571"/>
                  <a:pt x="2142839" y="2620142"/>
                </a:cubicBezTo>
                <a:cubicBezTo>
                  <a:pt x="2142554" y="2618999"/>
                  <a:pt x="2142268" y="2617761"/>
                  <a:pt x="2141982" y="2616618"/>
                </a:cubicBezTo>
                <a:cubicBezTo>
                  <a:pt x="2141125" y="2618142"/>
                  <a:pt x="2140363" y="2619571"/>
                  <a:pt x="2139506" y="2621095"/>
                </a:cubicBezTo>
                <a:cubicBezTo>
                  <a:pt x="2135981" y="2623476"/>
                  <a:pt x="2135886" y="2623762"/>
                  <a:pt x="2136743" y="2627191"/>
                </a:cubicBezTo>
                <a:cubicBezTo>
                  <a:pt x="2138458" y="2625572"/>
                  <a:pt x="2139696" y="2623667"/>
                  <a:pt x="2139696" y="2621190"/>
                </a:cubicBezTo>
                <a:cubicBezTo>
                  <a:pt x="2140744" y="2620904"/>
                  <a:pt x="2141792" y="2620714"/>
                  <a:pt x="2142839" y="2620428"/>
                </a:cubicBezTo>
                <a:cubicBezTo>
                  <a:pt x="2141506" y="2623381"/>
                  <a:pt x="2139506" y="2625667"/>
                  <a:pt x="2136839" y="2627286"/>
                </a:cubicBezTo>
                <a:cubicBezTo>
                  <a:pt x="2136839" y="2627381"/>
                  <a:pt x="2136839" y="2627381"/>
                  <a:pt x="2136839" y="2627381"/>
                </a:cubicBezTo>
                <a:cubicBezTo>
                  <a:pt x="2135219" y="2627953"/>
                  <a:pt x="2133695" y="2628620"/>
                  <a:pt x="2132076" y="2629096"/>
                </a:cubicBezTo>
                <a:cubicBezTo>
                  <a:pt x="2130266" y="2629572"/>
                  <a:pt x="2128552" y="2628334"/>
                  <a:pt x="2128457" y="2626429"/>
                </a:cubicBezTo>
                <a:cubicBezTo>
                  <a:pt x="2128457" y="2625381"/>
                  <a:pt x="2128838" y="2624143"/>
                  <a:pt x="2128742" y="2623095"/>
                </a:cubicBezTo>
                <a:cubicBezTo>
                  <a:pt x="2128552" y="2622047"/>
                  <a:pt x="2128076" y="2620142"/>
                  <a:pt x="2127695" y="2620142"/>
                </a:cubicBezTo>
                <a:cubicBezTo>
                  <a:pt x="2123408" y="2620047"/>
                  <a:pt x="2126361" y="2616523"/>
                  <a:pt x="2124932" y="2614808"/>
                </a:cubicBezTo>
                <a:cubicBezTo>
                  <a:pt x="2123027" y="2616523"/>
                  <a:pt x="2121122" y="2618237"/>
                  <a:pt x="2118360" y="2620809"/>
                </a:cubicBezTo>
                <a:cubicBezTo>
                  <a:pt x="2118170" y="2618714"/>
                  <a:pt x="2117789" y="2617571"/>
                  <a:pt x="2118074" y="2616713"/>
                </a:cubicBezTo>
                <a:cubicBezTo>
                  <a:pt x="2118646" y="2615189"/>
                  <a:pt x="2119598" y="2613856"/>
                  <a:pt x="2120265" y="2612522"/>
                </a:cubicBezTo>
                <a:cubicBezTo>
                  <a:pt x="2118741" y="2610332"/>
                  <a:pt x="2117598" y="2612141"/>
                  <a:pt x="2116360" y="2612141"/>
                </a:cubicBezTo>
                <a:cubicBezTo>
                  <a:pt x="2115122" y="2612237"/>
                  <a:pt x="2114360" y="2611760"/>
                  <a:pt x="2114169" y="2610617"/>
                </a:cubicBezTo>
                <a:cubicBezTo>
                  <a:pt x="2113883" y="2611284"/>
                  <a:pt x="2113598" y="2612046"/>
                  <a:pt x="2113121" y="2612618"/>
                </a:cubicBezTo>
                <a:cubicBezTo>
                  <a:pt x="2111597" y="2614523"/>
                  <a:pt x="2109216" y="2614332"/>
                  <a:pt x="2108549" y="2612237"/>
                </a:cubicBezTo>
                <a:cubicBezTo>
                  <a:pt x="2108264" y="2610903"/>
                  <a:pt x="2107883" y="2609379"/>
                  <a:pt x="2108264" y="2608141"/>
                </a:cubicBezTo>
                <a:cubicBezTo>
                  <a:pt x="2109311" y="2604617"/>
                  <a:pt x="2110740" y="2601188"/>
                  <a:pt x="2111978" y="2597568"/>
                </a:cubicBezTo>
                <a:cubicBezTo>
                  <a:pt x="2111502" y="2596901"/>
                  <a:pt x="2110931" y="2596235"/>
                  <a:pt x="2110454" y="2595473"/>
                </a:cubicBezTo>
                <a:cubicBezTo>
                  <a:pt x="2110264" y="2595758"/>
                  <a:pt x="2110169" y="2596044"/>
                  <a:pt x="2109978" y="2596330"/>
                </a:cubicBezTo>
                <a:cubicBezTo>
                  <a:pt x="2109502" y="2595854"/>
                  <a:pt x="2108549" y="2595568"/>
                  <a:pt x="2108454" y="2594996"/>
                </a:cubicBezTo>
                <a:cubicBezTo>
                  <a:pt x="2108359" y="2594425"/>
                  <a:pt x="2108454" y="2593472"/>
                  <a:pt x="2108835" y="2592996"/>
                </a:cubicBezTo>
                <a:cubicBezTo>
                  <a:pt x="2105692" y="2587853"/>
                  <a:pt x="2103406" y="2582328"/>
                  <a:pt x="2102358" y="2576423"/>
                </a:cubicBezTo>
                <a:cubicBezTo>
                  <a:pt x="2101977" y="2575946"/>
                  <a:pt x="2101691" y="2575375"/>
                  <a:pt x="2101691" y="2574708"/>
                </a:cubicBezTo>
                <a:cubicBezTo>
                  <a:pt x="2101691" y="2574137"/>
                  <a:pt x="2101882" y="2573470"/>
                  <a:pt x="2101882" y="2572898"/>
                </a:cubicBezTo>
                <a:cubicBezTo>
                  <a:pt x="2101787" y="2571755"/>
                  <a:pt x="2101596" y="2570708"/>
                  <a:pt x="2101596" y="2569565"/>
                </a:cubicBezTo>
                <a:cubicBezTo>
                  <a:pt x="2101406" y="2568993"/>
                  <a:pt x="2101120" y="2568422"/>
                  <a:pt x="2100929" y="2568422"/>
                </a:cubicBezTo>
                <a:cubicBezTo>
                  <a:pt x="2096643" y="2568326"/>
                  <a:pt x="2099596" y="2564802"/>
                  <a:pt x="2098167" y="2563088"/>
                </a:cubicBezTo>
                <a:cubicBezTo>
                  <a:pt x="2096262" y="2564802"/>
                  <a:pt x="2094357" y="2566517"/>
                  <a:pt x="2091595" y="2569088"/>
                </a:cubicBezTo>
                <a:cubicBezTo>
                  <a:pt x="2091404" y="2566993"/>
                  <a:pt x="2091023" y="2565850"/>
                  <a:pt x="2091309" y="2564993"/>
                </a:cubicBezTo>
                <a:cubicBezTo>
                  <a:pt x="2091404" y="2564707"/>
                  <a:pt x="2091595" y="2564516"/>
                  <a:pt x="2091595" y="2564326"/>
                </a:cubicBezTo>
                <a:cubicBezTo>
                  <a:pt x="2091309" y="2564516"/>
                  <a:pt x="2090833" y="2564707"/>
                  <a:pt x="2090547" y="2564897"/>
                </a:cubicBezTo>
                <a:cubicBezTo>
                  <a:pt x="2090261" y="2564231"/>
                  <a:pt x="2089595" y="2563469"/>
                  <a:pt x="2089785" y="2562897"/>
                </a:cubicBezTo>
                <a:cubicBezTo>
                  <a:pt x="2089976" y="2562326"/>
                  <a:pt x="2090833" y="2561849"/>
                  <a:pt x="2091404" y="2561373"/>
                </a:cubicBezTo>
                <a:cubicBezTo>
                  <a:pt x="2091690" y="2561754"/>
                  <a:pt x="2091976" y="2562135"/>
                  <a:pt x="2092262" y="2562516"/>
                </a:cubicBezTo>
                <a:cubicBezTo>
                  <a:pt x="2092166" y="2562707"/>
                  <a:pt x="2092166" y="2562897"/>
                  <a:pt x="2092166" y="2563088"/>
                </a:cubicBezTo>
                <a:cubicBezTo>
                  <a:pt x="2092643" y="2562230"/>
                  <a:pt x="2093119" y="2561468"/>
                  <a:pt x="2093500" y="2560706"/>
                </a:cubicBezTo>
                <a:cubicBezTo>
                  <a:pt x="2091976" y="2558516"/>
                  <a:pt x="2090833" y="2560325"/>
                  <a:pt x="2089595" y="2560325"/>
                </a:cubicBezTo>
                <a:cubicBezTo>
                  <a:pt x="2088356" y="2560421"/>
                  <a:pt x="2087594" y="2559945"/>
                  <a:pt x="2087404" y="2558801"/>
                </a:cubicBezTo>
                <a:cubicBezTo>
                  <a:pt x="2087118" y="2559468"/>
                  <a:pt x="2086832" y="2560230"/>
                  <a:pt x="2086356" y="2560802"/>
                </a:cubicBezTo>
                <a:cubicBezTo>
                  <a:pt x="2084832" y="2562707"/>
                  <a:pt x="2082451" y="2562516"/>
                  <a:pt x="2081784" y="2560421"/>
                </a:cubicBezTo>
                <a:cubicBezTo>
                  <a:pt x="2081498" y="2559087"/>
                  <a:pt x="2081117" y="2557563"/>
                  <a:pt x="2081498" y="2556325"/>
                </a:cubicBezTo>
                <a:cubicBezTo>
                  <a:pt x="2082546" y="2552801"/>
                  <a:pt x="2083975" y="2549372"/>
                  <a:pt x="2085213" y="2545752"/>
                </a:cubicBezTo>
                <a:cubicBezTo>
                  <a:pt x="2080070" y="2539275"/>
                  <a:pt x="2076641" y="2531941"/>
                  <a:pt x="2075307" y="2523845"/>
                </a:cubicBezTo>
                <a:cubicBezTo>
                  <a:pt x="2075212" y="2523845"/>
                  <a:pt x="2075212" y="2523845"/>
                  <a:pt x="2075212" y="2523845"/>
                </a:cubicBezTo>
                <a:cubicBezTo>
                  <a:pt x="2075212" y="2523749"/>
                  <a:pt x="2075212" y="2523654"/>
                  <a:pt x="2075212" y="2523654"/>
                </a:cubicBezTo>
                <a:cubicBezTo>
                  <a:pt x="2074926" y="2521940"/>
                  <a:pt x="2074735" y="2520225"/>
                  <a:pt x="2074640" y="2518511"/>
                </a:cubicBezTo>
                <a:cubicBezTo>
                  <a:pt x="2071688" y="2521082"/>
                  <a:pt x="2068354" y="2522987"/>
                  <a:pt x="2065115" y="2525083"/>
                </a:cubicBezTo>
                <a:cubicBezTo>
                  <a:pt x="2065401" y="2523749"/>
                  <a:pt x="2065401" y="2522130"/>
                  <a:pt x="2066163" y="2521368"/>
                </a:cubicBezTo>
                <a:cubicBezTo>
                  <a:pt x="2068925" y="2518606"/>
                  <a:pt x="2071402" y="2515558"/>
                  <a:pt x="2074640" y="2513462"/>
                </a:cubicBezTo>
                <a:cubicBezTo>
                  <a:pt x="2074926" y="2510795"/>
                  <a:pt x="2075593" y="2508128"/>
                  <a:pt x="2076926" y="2505557"/>
                </a:cubicBezTo>
                <a:cubicBezTo>
                  <a:pt x="2077498" y="2504509"/>
                  <a:pt x="2077688" y="2503366"/>
                  <a:pt x="2077879" y="2502223"/>
                </a:cubicBezTo>
                <a:cubicBezTo>
                  <a:pt x="2077688" y="2502223"/>
                  <a:pt x="2077498" y="2502223"/>
                  <a:pt x="2077307" y="2502223"/>
                </a:cubicBezTo>
                <a:cubicBezTo>
                  <a:pt x="2071783" y="2502604"/>
                  <a:pt x="2067401" y="2500508"/>
                  <a:pt x="2064353" y="2495460"/>
                </a:cubicBezTo>
                <a:cubicBezTo>
                  <a:pt x="2065877" y="2491269"/>
                  <a:pt x="2069402" y="2488221"/>
                  <a:pt x="2072545" y="2484792"/>
                </a:cubicBezTo>
                <a:cubicBezTo>
                  <a:pt x="2072735" y="2483745"/>
                  <a:pt x="2073021" y="2482697"/>
                  <a:pt x="2073307" y="2481744"/>
                </a:cubicBezTo>
                <a:cubicBezTo>
                  <a:pt x="2072545" y="2480411"/>
                  <a:pt x="2071688" y="2479077"/>
                  <a:pt x="2070830" y="2477648"/>
                </a:cubicBezTo>
                <a:cubicBezTo>
                  <a:pt x="2072450" y="2477077"/>
                  <a:pt x="2073783" y="2476696"/>
                  <a:pt x="2075021" y="2476220"/>
                </a:cubicBezTo>
                <a:cubicBezTo>
                  <a:pt x="2074926" y="2475743"/>
                  <a:pt x="2075021" y="2475077"/>
                  <a:pt x="2074735" y="2474791"/>
                </a:cubicBezTo>
                <a:cubicBezTo>
                  <a:pt x="2074164" y="2474220"/>
                  <a:pt x="2073402" y="2473648"/>
                  <a:pt x="2072640" y="2473362"/>
                </a:cubicBezTo>
                <a:cubicBezTo>
                  <a:pt x="2070164" y="2472600"/>
                  <a:pt x="2068068" y="2471743"/>
                  <a:pt x="2066735" y="2469076"/>
                </a:cubicBezTo>
                <a:cubicBezTo>
                  <a:pt x="2065877" y="2467362"/>
                  <a:pt x="2064353" y="2465933"/>
                  <a:pt x="2062829" y="2464504"/>
                </a:cubicBezTo>
                <a:cubicBezTo>
                  <a:pt x="2058257" y="2467742"/>
                  <a:pt x="2053876" y="2471362"/>
                  <a:pt x="2048066" y="2472219"/>
                </a:cubicBezTo>
                <a:cubicBezTo>
                  <a:pt x="2050923" y="2469647"/>
                  <a:pt x="2053781" y="2467171"/>
                  <a:pt x="2056829" y="2464790"/>
                </a:cubicBezTo>
                <a:cubicBezTo>
                  <a:pt x="2056638" y="2464123"/>
                  <a:pt x="2056448" y="2463456"/>
                  <a:pt x="2056638" y="2463266"/>
                </a:cubicBezTo>
                <a:cubicBezTo>
                  <a:pt x="2059781" y="2459551"/>
                  <a:pt x="2063020" y="2455931"/>
                  <a:pt x="2066258" y="2452407"/>
                </a:cubicBezTo>
                <a:cubicBezTo>
                  <a:pt x="2068544" y="2449931"/>
                  <a:pt x="2070926" y="2447264"/>
                  <a:pt x="2073497" y="2444978"/>
                </a:cubicBezTo>
                <a:cubicBezTo>
                  <a:pt x="2072640" y="2444025"/>
                  <a:pt x="2071783" y="2442978"/>
                  <a:pt x="2070830" y="2442025"/>
                </a:cubicBezTo>
                <a:cubicBezTo>
                  <a:pt x="2070545" y="2442311"/>
                  <a:pt x="2070354" y="2442501"/>
                  <a:pt x="2070068" y="2442787"/>
                </a:cubicBezTo>
                <a:cubicBezTo>
                  <a:pt x="2064353" y="2448216"/>
                  <a:pt x="2058448" y="2453550"/>
                  <a:pt x="2052638" y="2458789"/>
                </a:cubicBezTo>
                <a:cubicBezTo>
                  <a:pt x="2051971" y="2459456"/>
                  <a:pt x="2051114" y="2459932"/>
                  <a:pt x="2049685" y="2460694"/>
                </a:cubicBezTo>
                <a:cubicBezTo>
                  <a:pt x="2050066" y="2460503"/>
                  <a:pt x="2050542" y="2460313"/>
                  <a:pt x="2051018" y="2460122"/>
                </a:cubicBezTo>
                <a:cubicBezTo>
                  <a:pt x="2052542" y="2460980"/>
                  <a:pt x="2051590" y="2462028"/>
                  <a:pt x="2051018" y="2462885"/>
                </a:cubicBezTo>
                <a:cubicBezTo>
                  <a:pt x="2047780" y="2467742"/>
                  <a:pt x="2042731" y="2470314"/>
                  <a:pt x="2038064" y="2473362"/>
                </a:cubicBezTo>
                <a:cubicBezTo>
                  <a:pt x="2038350" y="2472029"/>
                  <a:pt x="2038350" y="2470409"/>
                  <a:pt x="2039112" y="2469647"/>
                </a:cubicBezTo>
                <a:cubicBezTo>
                  <a:pt x="2041874" y="2466885"/>
                  <a:pt x="2044446" y="2463742"/>
                  <a:pt x="2047780" y="2461646"/>
                </a:cubicBezTo>
                <a:cubicBezTo>
                  <a:pt x="2048828" y="2459360"/>
                  <a:pt x="2049018" y="2458408"/>
                  <a:pt x="2049590" y="2457741"/>
                </a:cubicBezTo>
                <a:cubicBezTo>
                  <a:pt x="2053019" y="2453645"/>
                  <a:pt x="2056352" y="2449645"/>
                  <a:pt x="2060734" y="2446311"/>
                </a:cubicBezTo>
                <a:cubicBezTo>
                  <a:pt x="2063020" y="2444501"/>
                  <a:pt x="2065020" y="2442406"/>
                  <a:pt x="2066925" y="2440120"/>
                </a:cubicBezTo>
                <a:cubicBezTo>
                  <a:pt x="2066830" y="2440025"/>
                  <a:pt x="2066639" y="2439929"/>
                  <a:pt x="2066639" y="2439739"/>
                </a:cubicBezTo>
                <a:cubicBezTo>
                  <a:pt x="2066639" y="2439548"/>
                  <a:pt x="2066830" y="2439358"/>
                  <a:pt x="2066925" y="2439167"/>
                </a:cubicBezTo>
                <a:cubicBezTo>
                  <a:pt x="2067020" y="2439263"/>
                  <a:pt x="2067116" y="2439453"/>
                  <a:pt x="2067306" y="2439644"/>
                </a:cubicBezTo>
                <a:cubicBezTo>
                  <a:pt x="2067401" y="2439358"/>
                  <a:pt x="2067592" y="2439167"/>
                  <a:pt x="2067782" y="2438977"/>
                </a:cubicBezTo>
                <a:cubicBezTo>
                  <a:pt x="2066354" y="2437643"/>
                  <a:pt x="2064830" y="2436405"/>
                  <a:pt x="2063306" y="2435167"/>
                </a:cubicBezTo>
                <a:cubicBezTo>
                  <a:pt x="2061115" y="2436310"/>
                  <a:pt x="2058638" y="2437072"/>
                  <a:pt x="2056067" y="2437643"/>
                </a:cubicBezTo>
                <a:cubicBezTo>
                  <a:pt x="2054924" y="2437834"/>
                  <a:pt x="2053590" y="2439072"/>
                  <a:pt x="2052923" y="2440120"/>
                </a:cubicBezTo>
                <a:cubicBezTo>
                  <a:pt x="2051971" y="2441549"/>
                  <a:pt x="2053495" y="2442501"/>
                  <a:pt x="2054162" y="2443739"/>
                </a:cubicBezTo>
                <a:cubicBezTo>
                  <a:pt x="2054162" y="2443835"/>
                  <a:pt x="2054162" y="2443930"/>
                  <a:pt x="2054162" y="2443930"/>
                </a:cubicBezTo>
                <a:lnTo>
                  <a:pt x="2054638" y="2444216"/>
                </a:lnTo>
                <a:lnTo>
                  <a:pt x="2054352" y="2444406"/>
                </a:lnTo>
                <a:cubicBezTo>
                  <a:pt x="2056067" y="2448026"/>
                  <a:pt x="2054447" y="2450312"/>
                  <a:pt x="2050161" y="2450597"/>
                </a:cubicBezTo>
                <a:cubicBezTo>
                  <a:pt x="2049399" y="2450597"/>
                  <a:pt x="2048637" y="2450597"/>
                  <a:pt x="2047875" y="2450597"/>
                </a:cubicBezTo>
                <a:cubicBezTo>
                  <a:pt x="2047113" y="2451550"/>
                  <a:pt x="2046160" y="2452407"/>
                  <a:pt x="2045208" y="2453169"/>
                </a:cubicBezTo>
                <a:cubicBezTo>
                  <a:pt x="2040636" y="2456884"/>
                  <a:pt x="2035778" y="2460313"/>
                  <a:pt x="2032064" y="2465075"/>
                </a:cubicBezTo>
                <a:cubicBezTo>
                  <a:pt x="2029873" y="2467838"/>
                  <a:pt x="2026730" y="2470028"/>
                  <a:pt x="2022348" y="2470790"/>
                </a:cubicBezTo>
                <a:cubicBezTo>
                  <a:pt x="2022824" y="2464695"/>
                  <a:pt x="2026634" y="2461170"/>
                  <a:pt x="2030254" y="2458408"/>
                </a:cubicBezTo>
                <a:cubicBezTo>
                  <a:pt x="2033016" y="2456312"/>
                  <a:pt x="2035588" y="2453264"/>
                  <a:pt x="2039588" y="2452788"/>
                </a:cubicBezTo>
                <a:cubicBezTo>
                  <a:pt x="2040731" y="2452693"/>
                  <a:pt x="2041970" y="2451455"/>
                  <a:pt x="2042827" y="2450407"/>
                </a:cubicBezTo>
                <a:cubicBezTo>
                  <a:pt x="2043113" y="2450121"/>
                  <a:pt x="2043303" y="2449931"/>
                  <a:pt x="2043494" y="2449645"/>
                </a:cubicBezTo>
                <a:cubicBezTo>
                  <a:pt x="2041017" y="2448597"/>
                  <a:pt x="2039017" y="2446692"/>
                  <a:pt x="2037302" y="2443930"/>
                </a:cubicBezTo>
                <a:cubicBezTo>
                  <a:pt x="2038541" y="2440787"/>
                  <a:pt x="2040827" y="2438215"/>
                  <a:pt x="2043208" y="2435738"/>
                </a:cubicBezTo>
                <a:cubicBezTo>
                  <a:pt x="2041684" y="2435453"/>
                  <a:pt x="2040160" y="2435262"/>
                  <a:pt x="2038636" y="2434976"/>
                </a:cubicBezTo>
                <a:cubicBezTo>
                  <a:pt x="2036445" y="2437548"/>
                  <a:pt x="2034064" y="2440120"/>
                  <a:pt x="2031397" y="2443073"/>
                </a:cubicBezTo>
                <a:cubicBezTo>
                  <a:pt x="2029492" y="2440025"/>
                  <a:pt x="2027873" y="2437358"/>
                  <a:pt x="2024063" y="2442215"/>
                </a:cubicBezTo>
                <a:cubicBezTo>
                  <a:pt x="2024158" y="2441453"/>
                  <a:pt x="2024158" y="2440596"/>
                  <a:pt x="2024158" y="2439834"/>
                </a:cubicBezTo>
                <a:cubicBezTo>
                  <a:pt x="2025777" y="2437548"/>
                  <a:pt x="2027301" y="2435357"/>
                  <a:pt x="2029301" y="2432690"/>
                </a:cubicBezTo>
                <a:cubicBezTo>
                  <a:pt x="2025968" y="2434310"/>
                  <a:pt x="2023205" y="2435738"/>
                  <a:pt x="2020348" y="2437167"/>
                </a:cubicBezTo>
                <a:cubicBezTo>
                  <a:pt x="2017585" y="2434214"/>
                  <a:pt x="2020919" y="2432500"/>
                  <a:pt x="2021872" y="2429928"/>
                </a:cubicBezTo>
                <a:cubicBezTo>
                  <a:pt x="2020348" y="2430976"/>
                  <a:pt x="2018729" y="2431928"/>
                  <a:pt x="2017205" y="2432881"/>
                </a:cubicBezTo>
                <a:cubicBezTo>
                  <a:pt x="2017395" y="2431738"/>
                  <a:pt x="2017681" y="2430785"/>
                  <a:pt x="2018157" y="2429928"/>
                </a:cubicBezTo>
                <a:cubicBezTo>
                  <a:pt x="2014347" y="2431357"/>
                  <a:pt x="2011490" y="2433833"/>
                  <a:pt x="2009394" y="2437453"/>
                </a:cubicBezTo>
                <a:cubicBezTo>
                  <a:pt x="2008918" y="2438215"/>
                  <a:pt x="2008156" y="2439263"/>
                  <a:pt x="2007299" y="2439453"/>
                </a:cubicBezTo>
                <a:cubicBezTo>
                  <a:pt x="2005679" y="2439834"/>
                  <a:pt x="2004251" y="2440406"/>
                  <a:pt x="2002822" y="2441072"/>
                </a:cubicBezTo>
                <a:cubicBezTo>
                  <a:pt x="2002631" y="2441263"/>
                  <a:pt x="2002441" y="2441549"/>
                  <a:pt x="2002250" y="2441739"/>
                </a:cubicBezTo>
                <a:cubicBezTo>
                  <a:pt x="2001488" y="2442787"/>
                  <a:pt x="2000917" y="2444216"/>
                  <a:pt x="2000726" y="2445549"/>
                </a:cubicBezTo>
                <a:cubicBezTo>
                  <a:pt x="2000155" y="2450312"/>
                  <a:pt x="1996631" y="2452693"/>
                  <a:pt x="1993297" y="2455265"/>
                </a:cubicBezTo>
                <a:cubicBezTo>
                  <a:pt x="1992916" y="2455646"/>
                  <a:pt x="1992249" y="2455646"/>
                  <a:pt x="1991582" y="2455646"/>
                </a:cubicBezTo>
                <a:cubicBezTo>
                  <a:pt x="1991201" y="2455741"/>
                  <a:pt x="1990725" y="2455931"/>
                  <a:pt x="1990249" y="2455931"/>
                </a:cubicBezTo>
                <a:cubicBezTo>
                  <a:pt x="1989106" y="2458408"/>
                  <a:pt x="1988630" y="2460694"/>
                  <a:pt x="1988630" y="2464218"/>
                </a:cubicBezTo>
                <a:cubicBezTo>
                  <a:pt x="1991868" y="2461075"/>
                  <a:pt x="1994154" y="2458789"/>
                  <a:pt x="1996535" y="2456598"/>
                </a:cubicBezTo>
                <a:cubicBezTo>
                  <a:pt x="1998821" y="2454503"/>
                  <a:pt x="2001203" y="2452503"/>
                  <a:pt x="2003870" y="2450121"/>
                </a:cubicBezTo>
                <a:cubicBezTo>
                  <a:pt x="2004727" y="2451455"/>
                  <a:pt x="2005298" y="2452312"/>
                  <a:pt x="2006060" y="2453360"/>
                </a:cubicBezTo>
                <a:cubicBezTo>
                  <a:pt x="2000726" y="2460503"/>
                  <a:pt x="1993487" y="2466409"/>
                  <a:pt x="1992821" y="2476220"/>
                </a:cubicBezTo>
                <a:cubicBezTo>
                  <a:pt x="1991297" y="2476124"/>
                  <a:pt x="1990249" y="2476029"/>
                  <a:pt x="1989296" y="2476029"/>
                </a:cubicBezTo>
                <a:cubicBezTo>
                  <a:pt x="1987487" y="2478506"/>
                  <a:pt x="1985677" y="2480982"/>
                  <a:pt x="1983772" y="2483649"/>
                </a:cubicBezTo>
                <a:cubicBezTo>
                  <a:pt x="1984153" y="2484506"/>
                  <a:pt x="1984629" y="2485554"/>
                  <a:pt x="1985105" y="2486792"/>
                </a:cubicBezTo>
                <a:cubicBezTo>
                  <a:pt x="1986058" y="2484983"/>
                  <a:pt x="1986915" y="2483078"/>
                  <a:pt x="1988249" y="2481554"/>
                </a:cubicBezTo>
                <a:cubicBezTo>
                  <a:pt x="1988725" y="2480982"/>
                  <a:pt x="1989677" y="2480887"/>
                  <a:pt x="1990439" y="2480506"/>
                </a:cubicBezTo>
                <a:cubicBezTo>
                  <a:pt x="1991392" y="2481839"/>
                  <a:pt x="1992344" y="2483078"/>
                  <a:pt x="1993297" y="2484316"/>
                </a:cubicBezTo>
                <a:cubicBezTo>
                  <a:pt x="1992630" y="2488697"/>
                  <a:pt x="1988915" y="2491841"/>
                  <a:pt x="1989582" y="2496508"/>
                </a:cubicBezTo>
                <a:cubicBezTo>
                  <a:pt x="1990154" y="2500413"/>
                  <a:pt x="1990058" y="2504414"/>
                  <a:pt x="1990249" y="2508890"/>
                </a:cubicBezTo>
                <a:cubicBezTo>
                  <a:pt x="1990725" y="2509271"/>
                  <a:pt x="1991868" y="2510129"/>
                  <a:pt x="1992916" y="2510891"/>
                </a:cubicBezTo>
                <a:cubicBezTo>
                  <a:pt x="1993678" y="2512796"/>
                  <a:pt x="1990249" y="2517177"/>
                  <a:pt x="1985010" y="2520892"/>
                </a:cubicBezTo>
                <a:cubicBezTo>
                  <a:pt x="1985010" y="2521082"/>
                  <a:pt x="1985010" y="2521273"/>
                  <a:pt x="1985010" y="2521559"/>
                </a:cubicBezTo>
                <a:cubicBezTo>
                  <a:pt x="1986534" y="2521654"/>
                  <a:pt x="1988058" y="2521749"/>
                  <a:pt x="1989582" y="2521749"/>
                </a:cubicBezTo>
                <a:cubicBezTo>
                  <a:pt x="1989677" y="2522321"/>
                  <a:pt x="1990058" y="2523083"/>
                  <a:pt x="1989868" y="2523368"/>
                </a:cubicBezTo>
                <a:cubicBezTo>
                  <a:pt x="1989296" y="2524130"/>
                  <a:pt x="1988725" y="2524988"/>
                  <a:pt x="1988153" y="2525750"/>
                </a:cubicBezTo>
                <a:cubicBezTo>
                  <a:pt x="1988915" y="2526035"/>
                  <a:pt x="1989773" y="2526226"/>
                  <a:pt x="1990535" y="2526512"/>
                </a:cubicBezTo>
                <a:cubicBezTo>
                  <a:pt x="1988344" y="2529560"/>
                  <a:pt x="1986820" y="2530512"/>
                  <a:pt x="1985391" y="2529560"/>
                </a:cubicBezTo>
                <a:cubicBezTo>
                  <a:pt x="1985105" y="2529369"/>
                  <a:pt x="1984724" y="2529083"/>
                  <a:pt x="1984439" y="2528893"/>
                </a:cubicBezTo>
                <a:cubicBezTo>
                  <a:pt x="1977200" y="2533846"/>
                  <a:pt x="1971389" y="2540323"/>
                  <a:pt x="1964627" y="2545752"/>
                </a:cubicBezTo>
                <a:cubicBezTo>
                  <a:pt x="1961483" y="2548324"/>
                  <a:pt x="1958721" y="2550896"/>
                  <a:pt x="1954530" y="2551562"/>
                </a:cubicBezTo>
                <a:cubicBezTo>
                  <a:pt x="1952149" y="2551943"/>
                  <a:pt x="1949863" y="2553467"/>
                  <a:pt x="1947577" y="2554515"/>
                </a:cubicBezTo>
                <a:cubicBezTo>
                  <a:pt x="1943195" y="2554325"/>
                  <a:pt x="1941100" y="2550705"/>
                  <a:pt x="1939195" y="2547943"/>
                </a:cubicBezTo>
                <a:cubicBezTo>
                  <a:pt x="1936814" y="2544419"/>
                  <a:pt x="1933670" y="2540799"/>
                  <a:pt x="1934242" y="2535656"/>
                </a:cubicBezTo>
                <a:cubicBezTo>
                  <a:pt x="1934432" y="2533370"/>
                  <a:pt x="1932813" y="2530893"/>
                  <a:pt x="1931956" y="2528036"/>
                </a:cubicBezTo>
                <a:cubicBezTo>
                  <a:pt x="1927860" y="2527464"/>
                  <a:pt x="1923860" y="2529750"/>
                  <a:pt x="1919383" y="2529560"/>
                </a:cubicBezTo>
                <a:cubicBezTo>
                  <a:pt x="1918811" y="2528607"/>
                  <a:pt x="1917954" y="2527559"/>
                  <a:pt x="1917954" y="2526607"/>
                </a:cubicBezTo>
                <a:cubicBezTo>
                  <a:pt x="1918145" y="2525845"/>
                  <a:pt x="1918145" y="2525083"/>
                  <a:pt x="1918145" y="2524321"/>
                </a:cubicBezTo>
                <a:cubicBezTo>
                  <a:pt x="1916716" y="2526131"/>
                  <a:pt x="1915192" y="2527845"/>
                  <a:pt x="1913477" y="2529369"/>
                </a:cubicBezTo>
                <a:cubicBezTo>
                  <a:pt x="1911382" y="2531274"/>
                  <a:pt x="1908715" y="2532512"/>
                  <a:pt x="1906238" y="2534132"/>
                </a:cubicBezTo>
                <a:cubicBezTo>
                  <a:pt x="1905857" y="2533751"/>
                  <a:pt x="1905476" y="2533465"/>
                  <a:pt x="1905095" y="2533179"/>
                </a:cubicBezTo>
                <a:cubicBezTo>
                  <a:pt x="1905667" y="2530893"/>
                  <a:pt x="1906238" y="2528607"/>
                  <a:pt x="1906810" y="2526321"/>
                </a:cubicBezTo>
                <a:cubicBezTo>
                  <a:pt x="1903476" y="2528703"/>
                  <a:pt x="1899190" y="2529560"/>
                  <a:pt x="1897380" y="2533846"/>
                </a:cubicBezTo>
                <a:cubicBezTo>
                  <a:pt x="1895951" y="2537370"/>
                  <a:pt x="1893475" y="2540513"/>
                  <a:pt x="1891379" y="2544038"/>
                </a:cubicBezTo>
                <a:cubicBezTo>
                  <a:pt x="1887093" y="2537370"/>
                  <a:pt x="1885569" y="2537084"/>
                  <a:pt x="1879949" y="2541656"/>
                </a:cubicBezTo>
                <a:cubicBezTo>
                  <a:pt x="1878140" y="2543085"/>
                  <a:pt x="1876330" y="2544514"/>
                  <a:pt x="1874710" y="2545847"/>
                </a:cubicBezTo>
                <a:cubicBezTo>
                  <a:pt x="1872520" y="2543466"/>
                  <a:pt x="1870615" y="2541275"/>
                  <a:pt x="1868329" y="2538704"/>
                </a:cubicBezTo>
                <a:cubicBezTo>
                  <a:pt x="1866424" y="2541847"/>
                  <a:pt x="1864900" y="2544419"/>
                  <a:pt x="1862900" y="2547562"/>
                </a:cubicBezTo>
                <a:cubicBezTo>
                  <a:pt x="1863185" y="2548133"/>
                  <a:pt x="1863757" y="2549276"/>
                  <a:pt x="1864328" y="2550420"/>
                </a:cubicBezTo>
                <a:cubicBezTo>
                  <a:pt x="1863852" y="2550515"/>
                  <a:pt x="1863376" y="2550515"/>
                  <a:pt x="1862995" y="2550800"/>
                </a:cubicBezTo>
                <a:cubicBezTo>
                  <a:pt x="1855470" y="2556134"/>
                  <a:pt x="1847945" y="2561564"/>
                  <a:pt x="1840421" y="2566993"/>
                </a:cubicBezTo>
                <a:cubicBezTo>
                  <a:pt x="1840040" y="2567183"/>
                  <a:pt x="1839563" y="2567374"/>
                  <a:pt x="1839278" y="2567755"/>
                </a:cubicBezTo>
                <a:cubicBezTo>
                  <a:pt x="1837754" y="2569470"/>
                  <a:pt x="1836515" y="2572517"/>
                  <a:pt x="1834896" y="2572708"/>
                </a:cubicBezTo>
                <a:cubicBezTo>
                  <a:pt x="1831943" y="2573089"/>
                  <a:pt x="1828800" y="2571755"/>
                  <a:pt x="1825752" y="2571184"/>
                </a:cubicBezTo>
                <a:cubicBezTo>
                  <a:pt x="1826038" y="2572803"/>
                  <a:pt x="1826324" y="2574899"/>
                  <a:pt x="1826800" y="2577756"/>
                </a:cubicBezTo>
                <a:cubicBezTo>
                  <a:pt x="1821466" y="2581185"/>
                  <a:pt x="1815846" y="2584805"/>
                  <a:pt x="1810322" y="2588329"/>
                </a:cubicBezTo>
                <a:cubicBezTo>
                  <a:pt x="1810131" y="2587948"/>
                  <a:pt x="1809941" y="2587662"/>
                  <a:pt x="1809750" y="2587376"/>
                </a:cubicBezTo>
                <a:cubicBezTo>
                  <a:pt x="1810988" y="2585853"/>
                  <a:pt x="1812131" y="2584233"/>
                  <a:pt x="1813370" y="2582709"/>
                </a:cubicBezTo>
                <a:cubicBezTo>
                  <a:pt x="1813179" y="2582519"/>
                  <a:pt x="1812989" y="2582233"/>
                  <a:pt x="1812798" y="2581947"/>
                </a:cubicBezTo>
                <a:cubicBezTo>
                  <a:pt x="1808035" y="2584709"/>
                  <a:pt x="1803273" y="2587567"/>
                  <a:pt x="1798225" y="2590615"/>
                </a:cubicBezTo>
                <a:cubicBezTo>
                  <a:pt x="1798415" y="2591377"/>
                  <a:pt x="1798892" y="2592520"/>
                  <a:pt x="1799273" y="2593758"/>
                </a:cubicBezTo>
                <a:cubicBezTo>
                  <a:pt x="1798987" y="2593949"/>
                  <a:pt x="1798606" y="2594234"/>
                  <a:pt x="1798225" y="2594425"/>
                </a:cubicBezTo>
                <a:cubicBezTo>
                  <a:pt x="1797463" y="2593091"/>
                  <a:pt x="1796606" y="2591663"/>
                  <a:pt x="1795844" y="2590234"/>
                </a:cubicBezTo>
                <a:cubicBezTo>
                  <a:pt x="1793653" y="2593187"/>
                  <a:pt x="1789462" y="2594234"/>
                  <a:pt x="1788128" y="2598045"/>
                </a:cubicBezTo>
                <a:cubicBezTo>
                  <a:pt x="1787938" y="2598521"/>
                  <a:pt x="1786890" y="2599283"/>
                  <a:pt x="1786509" y="2599092"/>
                </a:cubicBezTo>
                <a:cubicBezTo>
                  <a:pt x="1782890" y="2597568"/>
                  <a:pt x="1780699" y="2600140"/>
                  <a:pt x="1778318" y="2601854"/>
                </a:cubicBezTo>
                <a:cubicBezTo>
                  <a:pt x="1775936" y="2603569"/>
                  <a:pt x="1773365" y="2604617"/>
                  <a:pt x="1771745" y="2608046"/>
                </a:cubicBezTo>
                <a:cubicBezTo>
                  <a:pt x="1770221" y="2611379"/>
                  <a:pt x="1765554" y="2613189"/>
                  <a:pt x="1761268" y="2614618"/>
                </a:cubicBezTo>
                <a:cubicBezTo>
                  <a:pt x="1762411" y="2613189"/>
                  <a:pt x="1763649" y="2611856"/>
                  <a:pt x="1765268" y="2609855"/>
                </a:cubicBezTo>
                <a:cubicBezTo>
                  <a:pt x="1762601" y="2610332"/>
                  <a:pt x="1760410" y="2610808"/>
                  <a:pt x="1758220" y="2611189"/>
                </a:cubicBezTo>
                <a:cubicBezTo>
                  <a:pt x="1757839" y="2609760"/>
                  <a:pt x="1757553" y="2608712"/>
                  <a:pt x="1757267" y="2607379"/>
                </a:cubicBezTo>
                <a:cubicBezTo>
                  <a:pt x="1753362" y="2609474"/>
                  <a:pt x="1749743" y="2611379"/>
                  <a:pt x="1746123" y="2613284"/>
                </a:cubicBezTo>
                <a:cubicBezTo>
                  <a:pt x="1745171" y="2612237"/>
                  <a:pt x="1744504" y="2611475"/>
                  <a:pt x="1743837" y="2610713"/>
                </a:cubicBezTo>
                <a:cubicBezTo>
                  <a:pt x="1743170" y="2610998"/>
                  <a:pt x="1742408" y="2611189"/>
                  <a:pt x="1742408" y="2611475"/>
                </a:cubicBezTo>
                <a:cubicBezTo>
                  <a:pt x="1741646" y="2618047"/>
                  <a:pt x="1735455" y="2618047"/>
                  <a:pt x="1731359" y="2620428"/>
                </a:cubicBezTo>
                <a:cubicBezTo>
                  <a:pt x="1727073" y="2623000"/>
                  <a:pt x="1722406" y="2624905"/>
                  <a:pt x="1718120" y="2627572"/>
                </a:cubicBezTo>
                <a:cubicBezTo>
                  <a:pt x="1716215" y="2628715"/>
                  <a:pt x="1716691" y="2630429"/>
                  <a:pt x="1718596" y="2632049"/>
                </a:cubicBezTo>
                <a:cubicBezTo>
                  <a:pt x="1719929" y="2633192"/>
                  <a:pt x="1720977" y="2635097"/>
                  <a:pt x="1717643" y="2636240"/>
                </a:cubicBezTo>
                <a:cubicBezTo>
                  <a:pt x="1715929" y="2636906"/>
                  <a:pt x="1714976" y="2639478"/>
                  <a:pt x="1713262" y="2640335"/>
                </a:cubicBezTo>
                <a:cubicBezTo>
                  <a:pt x="1706880" y="2643574"/>
                  <a:pt x="1700403" y="2646527"/>
                  <a:pt x="1693355" y="2648622"/>
                </a:cubicBezTo>
                <a:cubicBezTo>
                  <a:pt x="1695450" y="2647289"/>
                  <a:pt x="1697450" y="2645765"/>
                  <a:pt x="1699641" y="2644717"/>
                </a:cubicBezTo>
                <a:cubicBezTo>
                  <a:pt x="1702308" y="2643479"/>
                  <a:pt x="1699736" y="2639764"/>
                  <a:pt x="1702975" y="2638716"/>
                </a:cubicBezTo>
                <a:cubicBezTo>
                  <a:pt x="1705261" y="2638049"/>
                  <a:pt x="1707261" y="2636335"/>
                  <a:pt x="1709071" y="2634525"/>
                </a:cubicBezTo>
                <a:cubicBezTo>
                  <a:pt x="1701260" y="2635097"/>
                  <a:pt x="1694879" y="2639573"/>
                  <a:pt x="1688116" y="2642907"/>
                </a:cubicBezTo>
                <a:cubicBezTo>
                  <a:pt x="1680972" y="2646431"/>
                  <a:pt x="1674209" y="2651289"/>
                  <a:pt x="1666685" y="2653480"/>
                </a:cubicBezTo>
                <a:cubicBezTo>
                  <a:pt x="1659446" y="2655575"/>
                  <a:pt x="1653921" y="2661671"/>
                  <a:pt x="1645158" y="2661005"/>
                </a:cubicBezTo>
                <a:cubicBezTo>
                  <a:pt x="1649730" y="2658242"/>
                  <a:pt x="1653826" y="2655575"/>
                  <a:pt x="1658017" y="2653194"/>
                </a:cubicBezTo>
                <a:cubicBezTo>
                  <a:pt x="1663256" y="2650241"/>
                  <a:pt x="1668685" y="2647479"/>
                  <a:pt x="1672495" y="2641859"/>
                </a:cubicBezTo>
                <a:cubicBezTo>
                  <a:pt x="1665351" y="2645288"/>
                  <a:pt x="1658779" y="2648527"/>
                  <a:pt x="1652111" y="2651765"/>
                </a:cubicBezTo>
                <a:cubicBezTo>
                  <a:pt x="1651064" y="2650527"/>
                  <a:pt x="1650397" y="2649670"/>
                  <a:pt x="1649825" y="2648908"/>
                </a:cubicBezTo>
                <a:cubicBezTo>
                  <a:pt x="1647158" y="2649670"/>
                  <a:pt x="1644491" y="2650432"/>
                  <a:pt x="1641824" y="2651194"/>
                </a:cubicBezTo>
                <a:cubicBezTo>
                  <a:pt x="1641348" y="2649289"/>
                  <a:pt x="1640967" y="2648051"/>
                  <a:pt x="1640681" y="2646908"/>
                </a:cubicBezTo>
                <a:cubicBezTo>
                  <a:pt x="1632966" y="2647193"/>
                  <a:pt x="1626299" y="2649384"/>
                  <a:pt x="1620012" y="2653385"/>
                </a:cubicBezTo>
                <a:cubicBezTo>
                  <a:pt x="1620869" y="2647765"/>
                  <a:pt x="1625918" y="2647098"/>
                  <a:pt x="1630204" y="2644622"/>
                </a:cubicBezTo>
                <a:cubicBezTo>
                  <a:pt x="1625251" y="2642336"/>
                  <a:pt x="1621060" y="2640335"/>
                  <a:pt x="1616488" y="2638240"/>
                </a:cubicBezTo>
                <a:cubicBezTo>
                  <a:pt x="1617155" y="2634716"/>
                  <a:pt x="1621631" y="2638907"/>
                  <a:pt x="1622965" y="2636049"/>
                </a:cubicBezTo>
                <a:cubicBezTo>
                  <a:pt x="1619250" y="2631668"/>
                  <a:pt x="1615726" y="2631287"/>
                  <a:pt x="1611344" y="2634620"/>
                </a:cubicBezTo>
                <a:cubicBezTo>
                  <a:pt x="1608106" y="2637097"/>
                  <a:pt x="1604772" y="2639478"/>
                  <a:pt x="1600772" y="2642336"/>
                </a:cubicBezTo>
                <a:cubicBezTo>
                  <a:pt x="1599152" y="2635192"/>
                  <a:pt x="1605725" y="2635001"/>
                  <a:pt x="1607058" y="2630620"/>
                </a:cubicBezTo>
                <a:cubicBezTo>
                  <a:pt x="1604391" y="2632239"/>
                  <a:pt x="1601724" y="2633858"/>
                  <a:pt x="1598295" y="2635954"/>
                </a:cubicBezTo>
                <a:cubicBezTo>
                  <a:pt x="1600295" y="2633668"/>
                  <a:pt x="1601629" y="2631953"/>
                  <a:pt x="1603534" y="2629667"/>
                </a:cubicBezTo>
                <a:cubicBezTo>
                  <a:pt x="1601057" y="2628810"/>
                  <a:pt x="1599152" y="2628048"/>
                  <a:pt x="1597343" y="2627381"/>
                </a:cubicBezTo>
                <a:cubicBezTo>
                  <a:pt x="1598295" y="2622238"/>
                  <a:pt x="1608106" y="2625857"/>
                  <a:pt x="1606582" y="2617952"/>
                </a:cubicBezTo>
                <a:cubicBezTo>
                  <a:pt x="1601534" y="2619285"/>
                  <a:pt x="1605725" y="2612999"/>
                  <a:pt x="1602296" y="2612808"/>
                </a:cubicBezTo>
                <a:cubicBezTo>
                  <a:pt x="1599343" y="2615856"/>
                  <a:pt x="1596200" y="2618999"/>
                  <a:pt x="1593152" y="2622047"/>
                </a:cubicBezTo>
                <a:cubicBezTo>
                  <a:pt x="1589342" y="2619952"/>
                  <a:pt x="1592199" y="2617190"/>
                  <a:pt x="1591532" y="2615094"/>
                </a:cubicBezTo>
                <a:cubicBezTo>
                  <a:pt x="1590294" y="2611189"/>
                  <a:pt x="1596390" y="2613665"/>
                  <a:pt x="1595247" y="2609570"/>
                </a:cubicBezTo>
                <a:cubicBezTo>
                  <a:pt x="1592199" y="2605950"/>
                  <a:pt x="1589723" y="2611760"/>
                  <a:pt x="1586103" y="2610903"/>
                </a:cubicBezTo>
                <a:cubicBezTo>
                  <a:pt x="1586484" y="2609474"/>
                  <a:pt x="1586865" y="2608046"/>
                  <a:pt x="1587341" y="2606141"/>
                </a:cubicBezTo>
                <a:cubicBezTo>
                  <a:pt x="1586103" y="2605950"/>
                  <a:pt x="1584865" y="2605760"/>
                  <a:pt x="1583627" y="2605569"/>
                </a:cubicBezTo>
                <a:cubicBezTo>
                  <a:pt x="1586675" y="2601950"/>
                  <a:pt x="1589913" y="2598140"/>
                  <a:pt x="1592199" y="2595282"/>
                </a:cubicBezTo>
                <a:cubicBezTo>
                  <a:pt x="1592675" y="2591758"/>
                  <a:pt x="1592961" y="2589281"/>
                  <a:pt x="1593342" y="2585948"/>
                </a:cubicBezTo>
                <a:cubicBezTo>
                  <a:pt x="1588294" y="2589567"/>
                  <a:pt x="1583531" y="2592806"/>
                  <a:pt x="1578864" y="2596139"/>
                </a:cubicBezTo>
                <a:cubicBezTo>
                  <a:pt x="1574292" y="2599473"/>
                  <a:pt x="1569815" y="2602902"/>
                  <a:pt x="1565148" y="2606045"/>
                </a:cubicBezTo>
                <a:cubicBezTo>
                  <a:pt x="1564196" y="2606712"/>
                  <a:pt x="1562672" y="2606712"/>
                  <a:pt x="1561433" y="2606998"/>
                </a:cubicBezTo>
                <a:cubicBezTo>
                  <a:pt x="1562957" y="2605664"/>
                  <a:pt x="1564481" y="2604236"/>
                  <a:pt x="1566005" y="2602902"/>
                </a:cubicBezTo>
                <a:cubicBezTo>
                  <a:pt x="1565720" y="2602426"/>
                  <a:pt x="1565339" y="2601950"/>
                  <a:pt x="1565053" y="2601473"/>
                </a:cubicBezTo>
                <a:cubicBezTo>
                  <a:pt x="1562576" y="2602807"/>
                  <a:pt x="1560195" y="2604140"/>
                  <a:pt x="1557719" y="2605474"/>
                </a:cubicBezTo>
                <a:cubicBezTo>
                  <a:pt x="1563338" y="2597092"/>
                  <a:pt x="1572673" y="2593091"/>
                  <a:pt x="1578578" y="2586995"/>
                </a:cubicBezTo>
                <a:cubicBezTo>
                  <a:pt x="1579626" y="2582328"/>
                  <a:pt x="1580483" y="2578518"/>
                  <a:pt x="1581245" y="2575184"/>
                </a:cubicBezTo>
                <a:cubicBezTo>
                  <a:pt x="1580007" y="2572898"/>
                  <a:pt x="1578674" y="2570708"/>
                  <a:pt x="1577816" y="2568422"/>
                </a:cubicBezTo>
                <a:cubicBezTo>
                  <a:pt x="1576959" y="2565945"/>
                  <a:pt x="1571339" y="2568517"/>
                  <a:pt x="1573149" y="2563945"/>
                </a:cubicBezTo>
                <a:cubicBezTo>
                  <a:pt x="1567148" y="2561183"/>
                  <a:pt x="1563053" y="2566517"/>
                  <a:pt x="1557147" y="2567088"/>
                </a:cubicBezTo>
                <a:cubicBezTo>
                  <a:pt x="1558576" y="2565278"/>
                  <a:pt x="1559814" y="2563754"/>
                  <a:pt x="1560957" y="2562326"/>
                </a:cubicBezTo>
                <a:cubicBezTo>
                  <a:pt x="1552670" y="2565278"/>
                  <a:pt x="1547051" y="2572232"/>
                  <a:pt x="1538002" y="2574899"/>
                </a:cubicBezTo>
                <a:cubicBezTo>
                  <a:pt x="1538859" y="2568803"/>
                  <a:pt x="1543907" y="2568517"/>
                  <a:pt x="1547051" y="2565945"/>
                </a:cubicBezTo>
                <a:cubicBezTo>
                  <a:pt x="1550384" y="2563278"/>
                  <a:pt x="1553147" y="2559945"/>
                  <a:pt x="1557147" y="2555849"/>
                </a:cubicBezTo>
                <a:cubicBezTo>
                  <a:pt x="1550194" y="2556039"/>
                  <a:pt x="1547717" y="2560230"/>
                  <a:pt x="1544098" y="2562897"/>
                </a:cubicBezTo>
                <a:cubicBezTo>
                  <a:pt x="1540574" y="2565469"/>
                  <a:pt x="1536573" y="2567279"/>
                  <a:pt x="1531906" y="2570041"/>
                </a:cubicBezTo>
                <a:cubicBezTo>
                  <a:pt x="1535811" y="2560040"/>
                  <a:pt x="1543717" y="2555372"/>
                  <a:pt x="1550194" y="2549848"/>
                </a:cubicBezTo>
                <a:cubicBezTo>
                  <a:pt x="1549718" y="2547181"/>
                  <a:pt x="1549337" y="2544895"/>
                  <a:pt x="1548860" y="2542418"/>
                </a:cubicBezTo>
                <a:cubicBezTo>
                  <a:pt x="1547717" y="2542990"/>
                  <a:pt x="1546384" y="2543752"/>
                  <a:pt x="1544288" y="2544800"/>
                </a:cubicBezTo>
                <a:cubicBezTo>
                  <a:pt x="1544574" y="2542418"/>
                  <a:pt x="1544765" y="2540704"/>
                  <a:pt x="1545146" y="2538132"/>
                </a:cubicBezTo>
                <a:cubicBezTo>
                  <a:pt x="1539240" y="2542323"/>
                  <a:pt x="1533811" y="2546133"/>
                  <a:pt x="1528477" y="2549943"/>
                </a:cubicBezTo>
                <a:cubicBezTo>
                  <a:pt x="1528286" y="2549657"/>
                  <a:pt x="1528001" y="2549372"/>
                  <a:pt x="1527810" y="2549181"/>
                </a:cubicBezTo>
                <a:cubicBezTo>
                  <a:pt x="1529715" y="2546514"/>
                  <a:pt x="1531620" y="2543752"/>
                  <a:pt x="1534097" y="2540323"/>
                </a:cubicBezTo>
                <a:cubicBezTo>
                  <a:pt x="1532001" y="2540513"/>
                  <a:pt x="1530382" y="2540609"/>
                  <a:pt x="1527905" y="2540799"/>
                </a:cubicBezTo>
                <a:cubicBezTo>
                  <a:pt x="1532096" y="2536418"/>
                  <a:pt x="1535621" y="2532703"/>
                  <a:pt x="1540288" y="2527845"/>
                </a:cubicBezTo>
                <a:cubicBezTo>
                  <a:pt x="1536954" y="2527940"/>
                  <a:pt x="1535525" y="2527940"/>
                  <a:pt x="1533525" y="2527940"/>
                </a:cubicBezTo>
                <a:cubicBezTo>
                  <a:pt x="1534573" y="2526416"/>
                  <a:pt x="1535240" y="2525273"/>
                  <a:pt x="1536383" y="2523559"/>
                </a:cubicBezTo>
                <a:cubicBezTo>
                  <a:pt x="1530001" y="2524892"/>
                  <a:pt x="1532096" y="2516796"/>
                  <a:pt x="1526477" y="2516225"/>
                </a:cubicBezTo>
                <a:cubicBezTo>
                  <a:pt x="1528286" y="2514605"/>
                  <a:pt x="1529620" y="2513367"/>
                  <a:pt x="1531049" y="2512129"/>
                </a:cubicBezTo>
                <a:cubicBezTo>
                  <a:pt x="1530953" y="2511938"/>
                  <a:pt x="1530763" y="2511653"/>
                  <a:pt x="1530572" y="2511462"/>
                </a:cubicBezTo>
                <a:cubicBezTo>
                  <a:pt x="1528286" y="2512605"/>
                  <a:pt x="1526000" y="2513748"/>
                  <a:pt x="1523714" y="2514891"/>
                </a:cubicBezTo>
                <a:cubicBezTo>
                  <a:pt x="1523524" y="2514510"/>
                  <a:pt x="1523238" y="2514034"/>
                  <a:pt x="1522952" y="2513653"/>
                </a:cubicBezTo>
                <a:cubicBezTo>
                  <a:pt x="1527524" y="2509557"/>
                  <a:pt x="1532192" y="2505462"/>
                  <a:pt x="1537145" y="2500985"/>
                </a:cubicBezTo>
                <a:cubicBezTo>
                  <a:pt x="1538192" y="2501651"/>
                  <a:pt x="1539526" y="2502795"/>
                  <a:pt x="1540859" y="2503747"/>
                </a:cubicBezTo>
                <a:cubicBezTo>
                  <a:pt x="1545146" y="2501651"/>
                  <a:pt x="1540574" y="2499175"/>
                  <a:pt x="1541717" y="2496508"/>
                </a:cubicBezTo>
                <a:cubicBezTo>
                  <a:pt x="1547527" y="2493936"/>
                  <a:pt x="1545622" y="2488316"/>
                  <a:pt x="1545812" y="2483078"/>
                </a:cubicBezTo>
                <a:cubicBezTo>
                  <a:pt x="1543050" y="2481458"/>
                  <a:pt x="1540193" y="2479649"/>
                  <a:pt x="1536668" y="2477458"/>
                </a:cubicBezTo>
                <a:cubicBezTo>
                  <a:pt x="1540288" y="2472981"/>
                  <a:pt x="1543526" y="2469076"/>
                  <a:pt x="1546670" y="2465075"/>
                </a:cubicBezTo>
                <a:cubicBezTo>
                  <a:pt x="1546479" y="2464695"/>
                  <a:pt x="1546384" y="2464313"/>
                  <a:pt x="1546193" y="2463932"/>
                </a:cubicBezTo>
                <a:cubicBezTo>
                  <a:pt x="1544669" y="2464409"/>
                  <a:pt x="1542860" y="2464504"/>
                  <a:pt x="1541526" y="2465361"/>
                </a:cubicBezTo>
                <a:cubicBezTo>
                  <a:pt x="1534097" y="2470314"/>
                  <a:pt x="1526858" y="2475458"/>
                  <a:pt x="1519523" y="2480411"/>
                </a:cubicBezTo>
                <a:cubicBezTo>
                  <a:pt x="1518285" y="2481268"/>
                  <a:pt x="1516666" y="2481554"/>
                  <a:pt x="1515237" y="2482030"/>
                </a:cubicBezTo>
                <a:cubicBezTo>
                  <a:pt x="1514380" y="2482316"/>
                  <a:pt x="1512951" y="2482125"/>
                  <a:pt x="1512665" y="2482601"/>
                </a:cubicBezTo>
                <a:cubicBezTo>
                  <a:pt x="1508855" y="2488507"/>
                  <a:pt x="1501997" y="2488983"/>
                  <a:pt x="1496473" y="2491460"/>
                </a:cubicBezTo>
                <a:cubicBezTo>
                  <a:pt x="1485519" y="2496317"/>
                  <a:pt x="1432846" y="2482792"/>
                  <a:pt x="1422940" y="2489269"/>
                </a:cubicBezTo>
                <a:cubicBezTo>
                  <a:pt x="1419797" y="2491269"/>
                  <a:pt x="1415796" y="2495174"/>
                  <a:pt x="1410462" y="2492984"/>
                </a:cubicBezTo>
                <a:cubicBezTo>
                  <a:pt x="1409129" y="2492507"/>
                  <a:pt x="1406366" y="2493555"/>
                  <a:pt x="1405319" y="2494793"/>
                </a:cubicBezTo>
                <a:cubicBezTo>
                  <a:pt x="1402556" y="2498127"/>
                  <a:pt x="1399413" y="2497746"/>
                  <a:pt x="1396937" y="2496698"/>
                </a:cubicBezTo>
                <a:cubicBezTo>
                  <a:pt x="1393793" y="2498413"/>
                  <a:pt x="1391603" y="2499937"/>
                  <a:pt x="1389126" y="2501080"/>
                </a:cubicBezTo>
                <a:cubicBezTo>
                  <a:pt x="1385888" y="2502604"/>
                  <a:pt x="1381697" y="2503080"/>
                  <a:pt x="1383030" y="2508605"/>
                </a:cubicBezTo>
                <a:cubicBezTo>
                  <a:pt x="1383316" y="2509557"/>
                  <a:pt x="1381601" y="2511462"/>
                  <a:pt x="1380363" y="2512320"/>
                </a:cubicBezTo>
                <a:cubicBezTo>
                  <a:pt x="1377601" y="2514415"/>
                  <a:pt x="1374458" y="2516034"/>
                  <a:pt x="1371314" y="2517939"/>
                </a:cubicBezTo>
                <a:cubicBezTo>
                  <a:pt x="1370267" y="2516701"/>
                  <a:pt x="1369409" y="2515844"/>
                  <a:pt x="1368171" y="2514415"/>
                </a:cubicBezTo>
                <a:cubicBezTo>
                  <a:pt x="1366552" y="2518320"/>
                  <a:pt x="1361789" y="2518892"/>
                  <a:pt x="1361123" y="2523749"/>
                </a:cubicBezTo>
                <a:cubicBezTo>
                  <a:pt x="1360932" y="2525369"/>
                  <a:pt x="1356074" y="2528036"/>
                  <a:pt x="1354360" y="2527464"/>
                </a:cubicBezTo>
                <a:cubicBezTo>
                  <a:pt x="1348645" y="2525464"/>
                  <a:pt x="1346073" y="2528703"/>
                  <a:pt x="1344073" y="2532036"/>
                </a:cubicBezTo>
                <a:cubicBezTo>
                  <a:pt x="1340739" y="2532227"/>
                  <a:pt x="1337977" y="2532417"/>
                  <a:pt x="1334072" y="2532608"/>
                </a:cubicBezTo>
                <a:cubicBezTo>
                  <a:pt x="1335596" y="2534227"/>
                  <a:pt x="1336167" y="2534989"/>
                  <a:pt x="1337405" y="2536322"/>
                </a:cubicBezTo>
                <a:cubicBezTo>
                  <a:pt x="1329119" y="2540990"/>
                  <a:pt x="1320927" y="2545657"/>
                  <a:pt x="1312831" y="2550229"/>
                </a:cubicBezTo>
                <a:cubicBezTo>
                  <a:pt x="1312735" y="2550134"/>
                  <a:pt x="1312545" y="2549943"/>
                  <a:pt x="1312450" y="2549943"/>
                </a:cubicBezTo>
                <a:cubicBezTo>
                  <a:pt x="1313593" y="2548705"/>
                  <a:pt x="1314831" y="2547562"/>
                  <a:pt x="1316641" y="2545752"/>
                </a:cubicBezTo>
                <a:cubicBezTo>
                  <a:pt x="1310354" y="2547086"/>
                  <a:pt x="1304735" y="2547753"/>
                  <a:pt x="1301210" y="2553182"/>
                </a:cubicBezTo>
                <a:cubicBezTo>
                  <a:pt x="1300829" y="2553753"/>
                  <a:pt x="1300163" y="2554610"/>
                  <a:pt x="1299781" y="2554610"/>
                </a:cubicBezTo>
                <a:cubicBezTo>
                  <a:pt x="1294162" y="2553467"/>
                  <a:pt x="1293019" y="2558135"/>
                  <a:pt x="1290638" y="2561373"/>
                </a:cubicBezTo>
                <a:cubicBezTo>
                  <a:pt x="1288637" y="2563945"/>
                  <a:pt x="1285875" y="2565850"/>
                  <a:pt x="1282351" y="2566040"/>
                </a:cubicBezTo>
                <a:cubicBezTo>
                  <a:pt x="1281779" y="2564707"/>
                  <a:pt x="1281398" y="2563659"/>
                  <a:pt x="1280922" y="2562516"/>
                </a:cubicBezTo>
                <a:cubicBezTo>
                  <a:pt x="1277398" y="2563564"/>
                  <a:pt x="1274826" y="2564707"/>
                  <a:pt x="1273397" y="2568803"/>
                </a:cubicBezTo>
                <a:cubicBezTo>
                  <a:pt x="1272254" y="2572041"/>
                  <a:pt x="1268635" y="2574327"/>
                  <a:pt x="1263872" y="2573946"/>
                </a:cubicBezTo>
                <a:cubicBezTo>
                  <a:pt x="1265396" y="2572327"/>
                  <a:pt x="1266539" y="2570993"/>
                  <a:pt x="1268921" y="2568326"/>
                </a:cubicBezTo>
                <a:cubicBezTo>
                  <a:pt x="1261491" y="2570898"/>
                  <a:pt x="1255585" y="2572898"/>
                  <a:pt x="1248156" y="2575470"/>
                </a:cubicBezTo>
                <a:cubicBezTo>
                  <a:pt x="1250537" y="2573375"/>
                  <a:pt x="1251871" y="2572232"/>
                  <a:pt x="1253395" y="2570803"/>
                </a:cubicBezTo>
                <a:cubicBezTo>
                  <a:pt x="1252538" y="2570422"/>
                  <a:pt x="1251776" y="2569755"/>
                  <a:pt x="1251395" y="2569946"/>
                </a:cubicBezTo>
                <a:cubicBezTo>
                  <a:pt x="1244060" y="2573375"/>
                  <a:pt x="1236726" y="2576994"/>
                  <a:pt x="1229297" y="2580423"/>
                </a:cubicBezTo>
                <a:cubicBezTo>
                  <a:pt x="1219772" y="2584805"/>
                  <a:pt x="1210151" y="2589186"/>
                  <a:pt x="1200531" y="2593568"/>
                </a:cubicBezTo>
                <a:cubicBezTo>
                  <a:pt x="1200245" y="2593663"/>
                  <a:pt x="1199864" y="2593377"/>
                  <a:pt x="1199483" y="2593187"/>
                </a:cubicBezTo>
                <a:cubicBezTo>
                  <a:pt x="1205484" y="2589472"/>
                  <a:pt x="1211390" y="2585757"/>
                  <a:pt x="1217390" y="2582042"/>
                </a:cubicBezTo>
                <a:cubicBezTo>
                  <a:pt x="1215485" y="2580137"/>
                  <a:pt x="1213580" y="2579280"/>
                  <a:pt x="1210723" y="2580614"/>
                </a:cubicBezTo>
                <a:cubicBezTo>
                  <a:pt x="1204532" y="2583376"/>
                  <a:pt x="1198245" y="2585948"/>
                  <a:pt x="1191959" y="2588424"/>
                </a:cubicBezTo>
                <a:cubicBezTo>
                  <a:pt x="1190339" y="2588996"/>
                  <a:pt x="1188434" y="2588900"/>
                  <a:pt x="1186625" y="2589186"/>
                </a:cubicBezTo>
                <a:cubicBezTo>
                  <a:pt x="1189196" y="2583185"/>
                  <a:pt x="1195197" y="2581185"/>
                  <a:pt x="1200150" y="2578042"/>
                </a:cubicBezTo>
                <a:cubicBezTo>
                  <a:pt x="1201103" y="2577470"/>
                  <a:pt x="1201960" y="2576899"/>
                  <a:pt x="1202912" y="2576328"/>
                </a:cubicBezTo>
                <a:cubicBezTo>
                  <a:pt x="1202722" y="2575851"/>
                  <a:pt x="1202436" y="2575470"/>
                  <a:pt x="1202246" y="2574994"/>
                </a:cubicBezTo>
                <a:cubicBezTo>
                  <a:pt x="1193959" y="2578804"/>
                  <a:pt x="1185672" y="2582614"/>
                  <a:pt x="1177481" y="2586329"/>
                </a:cubicBezTo>
                <a:cubicBezTo>
                  <a:pt x="1175099" y="2584233"/>
                  <a:pt x="1173575" y="2581185"/>
                  <a:pt x="1168908" y="2581757"/>
                </a:cubicBezTo>
                <a:cubicBezTo>
                  <a:pt x="1169956" y="2582995"/>
                  <a:pt x="1170432" y="2583471"/>
                  <a:pt x="1170813" y="2584138"/>
                </a:cubicBezTo>
                <a:cubicBezTo>
                  <a:pt x="1171575" y="2585376"/>
                  <a:pt x="1173004" y="2586995"/>
                  <a:pt x="1172623" y="2587948"/>
                </a:cubicBezTo>
                <a:cubicBezTo>
                  <a:pt x="1172147" y="2589091"/>
                  <a:pt x="1170051" y="2590615"/>
                  <a:pt x="1169003" y="2590424"/>
                </a:cubicBezTo>
                <a:cubicBezTo>
                  <a:pt x="1164812" y="2589472"/>
                  <a:pt x="1162336" y="2593091"/>
                  <a:pt x="1158716" y="2593663"/>
                </a:cubicBezTo>
                <a:cubicBezTo>
                  <a:pt x="1155192" y="2594234"/>
                  <a:pt x="1151954" y="2596711"/>
                  <a:pt x="1148620" y="2598425"/>
                </a:cubicBezTo>
                <a:cubicBezTo>
                  <a:pt x="1145762" y="2599854"/>
                  <a:pt x="1142905" y="2601473"/>
                  <a:pt x="1139285" y="2602045"/>
                </a:cubicBezTo>
                <a:cubicBezTo>
                  <a:pt x="1140047" y="2600807"/>
                  <a:pt x="1140714" y="2599568"/>
                  <a:pt x="1141952" y="2597473"/>
                </a:cubicBezTo>
                <a:cubicBezTo>
                  <a:pt x="1127665" y="2599949"/>
                  <a:pt x="1118140" y="2610713"/>
                  <a:pt x="1105186" y="2615570"/>
                </a:cubicBezTo>
                <a:cubicBezTo>
                  <a:pt x="1104614" y="2613284"/>
                  <a:pt x="1104138" y="2611570"/>
                  <a:pt x="1103757" y="2609855"/>
                </a:cubicBezTo>
                <a:cubicBezTo>
                  <a:pt x="1104233" y="2609474"/>
                  <a:pt x="1104900" y="2609093"/>
                  <a:pt x="1104900" y="2609093"/>
                </a:cubicBezTo>
                <a:cubicBezTo>
                  <a:pt x="1106900" y="2610808"/>
                  <a:pt x="1108805" y="2609855"/>
                  <a:pt x="1110710" y="2608903"/>
                </a:cubicBezTo>
                <a:cubicBezTo>
                  <a:pt x="1116997" y="2605664"/>
                  <a:pt x="1123188" y="2602426"/>
                  <a:pt x="1129475" y="2599187"/>
                </a:cubicBezTo>
                <a:cubicBezTo>
                  <a:pt x="1130713" y="2598616"/>
                  <a:pt x="1132046" y="2597854"/>
                  <a:pt x="1133380" y="2597663"/>
                </a:cubicBezTo>
                <a:cubicBezTo>
                  <a:pt x="1139095" y="2596806"/>
                  <a:pt x="1142619" y="2592806"/>
                  <a:pt x="1147382" y="2588329"/>
                </a:cubicBezTo>
                <a:cubicBezTo>
                  <a:pt x="1145286" y="2588520"/>
                  <a:pt x="1144048" y="2588329"/>
                  <a:pt x="1143095" y="2588710"/>
                </a:cubicBezTo>
                <a:cubicBezTo>
                  <a:pt x="1138904" y="2590329"/>
                  <a:pt x="1134809" y="2592329"/>
                  <a:pt x="1130522" y="2593758"/>
                </a:cubicBezTo>
                <a:cubicBezTo>
                  <a:pt x="1129189" y="2594139"/>
                  <a:pt x="1127189" y="2593568"/>
                  <a:pt x="1125950" y="2592806"/>
                </a:cubicBezTo>
                <a:cubicBezTo>
                  <a:pt x="1124236" y="2591758"/>
                  <a:pt x="1122998" y="2590139"/>
                  <a:pt x="1121378" y="2588520"/>
                </a:cubicBezTo>
                <a:cubicBezTo>
                  <a:pt x="1125093" y="2586329"/>
                  <a:pt x="1130332" y="2586138"/>
                  <a:pt x="1128713" y="2578804"/>
                </a:cubicBezTo>
                <a:cubicBezTo>
                  <a:pt x="1131761" y="2581090"/>
                  <a:pt x="1133475" y="2582233"/>
                  <a:pt x="1135380" y="2583662"/>
                </a:cubicBezTo>
                <a:cubicBezTo>
                  <a:pt x="1137952" y="2581376"/>
                  <a:pt x="1138619" y="2577375"/>
                  <a:pt x="1142810" y="2576804"/>
                </a:cubicBezTo>
                <a:cubicBezTo>
                  <a:pt x="1144048" y="2576613"/>
                  <a:pt x="1144905" y="2573089"/>
                  <a:pt x="1145953" y="2570898"/>
                </a:cubicBezTo>
                <a:cubicBezTo>
                  <a:pt x="1147096" y="2570803"/>
                  <a:pt x="1148810" y="2570612"/>
                  <a:pt x="1150620" y="2570422"/>
                </a:cubicBezTo>
                <a:cubicBezTo>
                  <a:pt x="1149953" y="2568422"/>
                  <a:pt x="1149287" y="2566326"/>
                  <a:pt x="1148334" y="2563469"/>
                </a:cubicBezTo>
                <a:cubicBezTo>
                  <a:pt x="1144715" y="2568803"/>
                  <a:pt x="1140905" y="2565564"/>
                  <a:pt x="1136237" y="2566040"/>
                </a:cubicBezTo>
                <a:cubicBezTo>
                  <a:pt x="1137571" y="2564326"/>
                  <a:pt x="1138047" y="2563278"/>
                  <a:pt x="1138809" y="2562707"/>
                </a:cubicBezTo>
                <a:cubicBezTo>
                  <a:pt x="1142714" y="2560040"/>
                  <a:pt x="1146429" y="2557658"/>
                  <a:pt x="1147858" y="2552515"/>
                </a:cubicBezTo>
                <a:cubicBezTo>
                  <a:pt x="1148429" y="2550515"/>
                  <a:pt x="1151382" y="2548991"/>
                  <a:pt x="1153478" y="2547562"/>
                </a:cubicBezTo>
                <a:cubicBezTo>
                  <a:pt x="1160431" y="2542704"/>
                  <a:pt x="1165574" y="2536322"/>
                  <a:pt x="1168908" y="2528131"/>
                </a:cubicBezTo>
                <a:cubicBezTo>
                  <a:pt x="1166051" y="2529560"/>
                  <a:pt x="1163288" y="2531274"/>
                  <a:pt x="1160336" y="2532608"/>
                </a:cubicBezTo>
                <a:cubicBezTo>
                  <a:pt x="1157192" y="2534132"/>
                  <a:pt x="1153668" y="2535179"/>
                  <a:pt x="1154144" y="2540513"/>
                </a:cubicBezTo>
                <a:cubicBezTo>
                  <a:pt x="1150525" y="2538799"/>
                  <a:pt x="1147858" y="2540323"/>
                  <a:pt x="1145286" y="2542418"/>
                </a:cubicBezTo>
                <a:cubicBezTo>
                  <a:pt x="1140333" y="2546419"/>
                  <a:pt x="1135380" y="2550420"/>
                  <a:pt x="1129951" y="2554801"/>
                </a:cubicBezTo>
                <a:cubicBezTo>
                  <a:pt x="1131094" y="2555849"/>
                  <a:pt x="1132237" y="2556896"/>
                  <a:pt x="1133380" y="2557944"/>
                </a:cubicBezTo>
                <a:cubicBezTo>
                  <a:pt x="1131189" y="2561183"/>
                  <a:pt x="1129760" y="2558706"/>
                  <a:pt x="1128808" y="2557182"/>
                </a:cubicBezTo>
                <a:cubicBezTo>
                  <a:pt x="1128046" y="2555944"/>
                  <a:pt x="1128141" y="2554134"/>
                  <a:pt x="1127760" y="2552039"/>
                </a:cubicBezTo>
                <a:cubicBezTo>
                  <a:pt x="1121855" y="2555277"/>
                  <a:pt x="1116521" y="2559754"/>
                  <a:pt x="1108901" y="2559563"/>
                </a:cubicBezTo>
                <a:cubicBezTo>
                  <a:pt x="1109758" y="2558801"/>
                  <a:pt x="1110615" y="2557849"/>
                  <a:pt x="1111568" y="2557278"/>
                </a:cubicBezTo>
                <a:cubicBezTo>
                  <a:pt x="1114425" y="2555563"/>
                  <a:pt x="1117473" y="2554325"/>
                  <a:pt x="1120140" y="2552420"/>
                </a:cubicBezTo>
                <a:cubicBezTo>
                  <a:pt x="1124045" y="2549562"/>
                  <a:pt x="1126998" y="2545943"/>
                  <a:pt x="1129189" y="2541466"/>
                </a:cubicBezTo>
                <a:cubicBezTo>
                  <a:pt x="1130332" y="2538989"/>
                  <a:pt x="1133094" y="2537180"/>
                  <a:pt x="1135475" y="2534798"/>
                </a:cubicBezTo>
                <a:cubicBezTo>
                  <a:pt x="1136809" y="2536703"/>
                  <a:pt x="1137476" y="2537751"/>
                  <a:pt x="1138142" y="2538704"/>
                </a:cubicBezTo>
                <a:cubicBezTo>
                  <a:pt x="1141762" y="2537465"/>
                  <a:pt x="1141667" y="2534703"/>
                  <a:pt x="1141095" y="2532798"/>
                </a:cubicBezTo>
                <a:cubicBezTo>
                  <a:pt x="1144619" y="2528798"/>
                  <a:pt x="1147572" y="2525273"/>
                  <a:pt x="1150620" y="2521940"/>
                </a:cubicBezTo>
                <a:cubicBezTo>
                  <a:pt x="1151668" y="2520797"/>
                  <a:pt x="1153287" y="2519178"/>
                  <a:pt x="1154525" y="2519273"/>
                </a:cubicBezTo>
                <a:cubicBezTo>
                  <a:pt x="1158716" y="2519558"/>
                  <a:pt x="1161860" y="2517749"/>
                  <a:pt x="1164336" y="2514891"/>
                </a:cubicBezTo>
                <a:cubicBezTo>
                  <a:pt x="1166336" y="2512605"/>
                  <a:pt x="1167860" y="2509843"/>
                  <a:pt x="1169670" y="2507271"/>
                </a:cubicBezTo>
                <a:cubicBezTo>
                  <a:pt x="1169384" y="2506890"/>
                  <a:pt x="1169003" y="2506414"/>
                  <a:pt x="1168622" y="2506033"/>
                </a:cubicBezTo>
                <a:cubicBezTo>
                  <a:pt x="1165479" y="2507843"/>
                  <a:pt x="1162336" y="2509557"/>
                  <a:pt x="1159288" y="2511462"/>
                </a:cubicBezTo>
                <a:cubicBezTo>
                  <a:pt x="1158335" y="2512034"/>
                  <a:pt x="1157478" y="2512986"/>
                  <a:pt x="1156621" y="2513748"/>
                </a:cubicBezTo>
                <a:cubicBezTo>
                  <a:pt x="1151668" y="2518034"/>
                  <a:pt x="1146239" y="2520892"/>
                  <a:pt x="1140143" y="2517939"/>
                </a:cubicBezTo>
                <a:cubicBezTo>
                  <a:pt x="1136904" y="2520416"/>
                  <a:pt x="1141190" y="2524226"/>
                  <a:pt x="1137761" y="2525654"/>
                </a:cubicBezTo>
                <a:cubicBezTo>
                  <a:pt x="1135380" y="2526702"/>
                  <a:pt x="1132523" y="2526893"/>
                  <a:pt x="1129665" y="2527559"/>
                </a:cubicBezTo>
                <a:cubicBezTo>
                  <a:pt x="1130427" y="2525273"/>
                  <a:pt x="1130999" y="2523464"/>
                  <a:pt x="1132142" y="2520225"/>
                </a:cubicBezTo>
                <a:cubicBezTo>
                  <a:pt x="1123474" y="2524797"/>
                  <a:pt x="1116521" y="2528417"/>
                  <a:pt x="1109472" y="2532131"/>
                </a:cubicBezTo>
                <a:cubicBezTo>
                  <a:pt x="1109186" y="2531750"/>
                  <a:pt x="1108901" y="2531274"/>
                  <a:pt x="1108615" y="2530893"/>
                </a:cubicBezTo>
                <a:cubicBezTo>
                  <a:pt x="1111949" y="2525940"/>
                  <a:pt x="1118140" y="2524226"/>
                  <a:pt x="1122521" y="2520416"/>
                </a:cubicBezTo>
                <a:cubicBezTo>
                  <a:pt x="1126808" y="2516606"/>
                  <a:pt x="1131951" y="2513748"/>
                  <a:pt x="1136047" y="2509367"/>
                </a:cubicBezTo>
                <a:cubicBezTo>
                  <a:pt x="1130903" y="2512605"/>
                  <a:pt x="1125665" y="2515748"/>
                  <a:pt x="1120521" y="2518892"/>
                </a:cubicBezTo>
                <a:cubicBezTo>
                  <a:pt x="1120331" y="2518701"/>
                  <a:pt x="1120235" y="2518511"/>
                  <a:pt x="1120045" y="2518320"/>
                </a:cubicBezTo>
                <a:cubicBezTo>
                  <a:pt x="1122236" y="2516415"/>
                  <a:pt x="1124236" y="2514415"/>
                  <a:pt x="1126522" y="2512605"/>
                </a:cubicBezTo>
                <a:cubicBezTo>
                  <a:pt x="1128903" y="2510700"/>
                  <a:pt x="1131284" y="2509081"/>
                  <a:pt x="1133189" y="2506604"/>
                </a:cubicBezTo>
                <a:cubicBezTo>
                  <a:pt x="1123760" y="2512034"/>
                  <a:pt x="1114330" y="2517463"/>
                  <a:pt x="1104900" y="2522892"/>
                </a:cubicBezTo>
                <a:cubicBezTo>
                  <a:pt x="1104710" y="2522987"/>
                  <a:pt x="1104138" y="2522416"/>
                  <a:pt x="1103376" y="2521845"/>
                </a:cubicBezTo>
                <a:cubicBezTo>
                  <a:pt x="1104329" y="2520797"/>
                  <a:pt x="1105091" y="2519749"/>
                  <a:pt x="1106138" y="2518987"/>
                </a:cubicBezTo>
                <a:cubicBezTo>
                  <a:pt x="1111187" y="2515177"/>
                  <a:pt x="1116330" y="2511367"/>
                  <a:pt x="1121474" y="2507652"/>
                </a:cubicBezTo>
                <a:cubicBezTo>
                  <a:pt x="1122426" y="2506985"/>
                  <a:pt x="1124141" y="2506319"/>
                  <a:pt x="1124141" y="2505557"/>
                </a:cubicBezTo>
                <a:cubicBezTo>
                  <a:pt x="1124426" y="2498699"/>
                  <a:pt x="1130903" y="2501175"/>
                  <a:pt x="1134142" y="2498889"/>
                </a:cubicBezTo>
                <a:cubicBezTo>
                  <a:pt x="1135190" y="2498127"/>
                  <a:pt x="1135666" y="2502795"/>
                  <a:pt x="1137857" y="2500223"/>
                </a:cubicBezTo>
                <a:cubicBezTo>
                  <a:pt x="1139000" y="2498889"/>
                  <a:pt x="1139285" y="2496317"/>
                  <a:pt x="1140524" y="2495746"/>
                </a:cubicBezTo>
                <a:cubicBezTo>
                  <a:pt x="1145000" y="2493841"/>
                  <a:pt x="1144715" y="2488793"/>
                  <a:pt x="1147858" y="2485649"/>
                </a:cubicBezTo>
                <a:cubicBezTo>
                  <a:pt x="1150620" y="2482792"/>
                  <a:pt x="1152430" y="2484030"/>
                  <a:pt x="1154716" y="2484221"/>
                </a:cubicBezTo>
                <a:cubicBezTo>
                  <a:pt x="1157002" y="2480030"/>
                  <a:pt x="1159002" y="2475839"/>
                  <a:pt x="1161383" y="2471933"/>
                </a:cubicBezTo>
                <a:cubicBezTo>
                  <a:pt x="1162526" y="2470124"/>
                  <a:pt x="1163669" y="2468314"/>
                  <a:pt x="1166717" y="2468314"/>
                </a:cubicBezTo>
                <a:cubicBezTo>
                  <a:pt x="1170623" y="2468219"/>
                  <a:pt x="1173671" y="2465933"/>
                  <a:pt x="1175385" y="2462408"/>
                </a:cubicBezTo>
                <a:cubicBezTo>
                  <a:pt x="1174528" y="2461361"/>
                  <a:pt x="1173766" y="2460599"/>
                  <a:pt x="1172528" y="2459170"/>
                </a:cubicBezTo>
                <a:cubicBezTo>
                  <a:pt x="1177862" y="2455741"/>
                  <a:pt x="1185577" y="2455455"/>
                  <a:pt x="1187387" y="2448692"/>
                </a:cubicBezTo>
                <a:cubicBezTo>
                  <a:pt x="1185767" y="2447359"/>
                  <a:pt x="1184434" y="2446121"/>
                  <a:pt x="1182815" y="2444787"/>
                </a:cubicBezTo>
                <a:cubicBezTo>
                  <a:pt x="1179576" y="2445549"/>
                  <a:pt x="1184053" y="2451931"/>
                  <a:pt x="1178624" y="2451740"/>
                </a:cubicBezTo>
                <a:cubicBezTo>
                  <a:pt x="1178433" y="2450407"/>
                  <a:pt x="1178243" y="2449169"/>
                  <a:pt x="1177862" y="2447264"/>
                </a:cubicBezTo>
                <a:cubicBezTo>
                  <a:pt x="1175576" y="2448597"/>
                  <a:pt x="1173861" y="2449740"/>
                  <a:pt x="1172051" y="2450693"/>
                </a:cubicBezTo>
                <a:cubicBezTo>
                  <a:pt x="1170432" y="2451455"/>
                  <a:pt x="1168813" y="2452407"/>
                  <a:pt x="1167003" y="2452788"/>
                </a:cubicBezTo>
                <a:cubicBezTo>
                  <a:pt x="1161193" y="2453931"/>
                  <a:pt x="1156049" y="2456122"/>
                  <a:pt x="1152335" y="2460980"/>
                </a:cubicBezTo>
                <a:cubicBezTo>
                  <a:pt x="1150525" y="2463361"/>
                  <a:pt x="1148144" y="2464695"/>
                  <a:pt x="1145096" y="2464218"/>
                </a:cubicBezTo>
                <a:cubicBezTo>
                  <a:pt x="1137285" y="2463170"/>
                  <a:pt x="1132713" y="2464218"/>
                  <a:pt x="1126522" y="2468790"/>
                </a:cubicBezTo>
                <a:cubicBezTo>
                  <a:pt x="1126236" y="2469076"/>
                  <a:pt x="1125665" y="2468981"/>
                  <a:pt x="1124331" y="2469171"/>
                </a:cubicBezTo>
                <a:cubicBezTo>
                  <a:pt x="1126046" y="2466695"/>
                  <a:pt x="1125569" y="2463266"/>
                  <a:pt x="1129856" y="2463837"/>
                </a:cubicBezTo>
                <a:cubicBezTo>
                  <a:pt x="1130237" y="2463837"/>
                  <a:pt x="1131189" y="2462313"/>
                  <a:pt x="1131094" y="2461646"/>
                </a:cubicBezTo>
                <a:cubicBezTo>
                  <a:pt x="1130332" y="2457170"/>
                  <a:pt x="1133666" y="2455074"/>
                  <a:pt x="1136523" y="2452979"/>
                </a:cubicBezTo>
                <a:cubicBezTo>
                  <a:pt x="1139571" y="2450788"/>
                  <a:pt x="1143191" y="2449454"/>
                  <a:pt x="1146143" y="2447264"/>
                </a:cubicBezTo>
                <a:cubicBezTo>
                  <a:pt x="1149477" y="2444787"/>
                  <a:pt x="1152525" y="2441834"/>
                  <a:pt x="1155287" y="2438786"/>
                </a:cubicBezTo>
                <a:cubicBezTo>
                  <a:pt x="1155383" y="2438691"/>
                  <a:pt x="1155478" y="2438501"/>
                  <a:pt x="1155573" y="2438405"/>
                </a:cubicBezTo>
                <a:cubicBezTo>
                  <a:pt x="1149382" y="2440215"/>
                  <a:pt x="1143095" y="2442025"/>
                  <a:pt x="1136809" y="2443739"/>
                </a:cubicBezTo>
                <a:cubicBezTo>
                  <a:pt x="1135666" y="2444692"/>
                  <a:pt x="1134523" y="2445549"/>
                  <a:pt x="1133285" y="2446502"/>
                </a:cubicBezTo>
                <a:cubicBezTo>
                  <a:pt x="1128332" y="2450407"/>
                  <a:pt x="1122998" y="2453741"/>
                  <a:pt x="1118140" y="2457741"/>
                </a:cubicBezTo>
                <a:cubicBezTo>
                  <a:pt x="1116806" y="2458789"/>
                  <a:pt x="1116711" y="2461170"/>
                  <a:pt x="1115854" y="2463551"/>
                </a:cubicBezTo>
                <a:cubicBezTo>
                  <a:pt x="1115187" y="2463837"/>
                  <a:pt x="1113949" y="2464409"/>
                  <a:pt x="1112520" y="2464980"/>
                </a:cubicBezTo>
                <a:cubicBezTo>
                  <a:pt x="1111472" y="2463742"/>
                  <a:pt x="1110425" y="2462599"/>
                  <a:pt x="1109472" y="2461551"/>
                </a:cubicBezTo>
                <a:cubicBezTo>
                  <a:pt x="1113092" y="2458217"/>
                  <a:pt x="1116616" y="2455074"/>
                  <a:pt x="1120235" y="2451931"/>
                </a:cubicBezTo>
                <a:cubicBezTo>
                  <a:pt x="1120997" y="2451264"/>
                  <a:pt x="1122045" y="2450502"/>
                  <a:pt x="1122998" y="2450502"/>
                </a:cubicBezTo>
                <a:cubicBezTo>
                  <a:pt x="1126236" y="2450407"/>
                  <a:pt x="1127665" y="2448597"/>
                  <a:pt x="1127665" y="2446121"/>
                </a:cubicBezTo>
                <a:cubicBezTo>
                  <a:pt x="1124712" y="2446978"/>
                  <a:pt x="1121855" y="2447740"/>
                  <a:pt x="1118902" y="2448597"/>
                </a:cubicBezTo>
                <a:cubicBezTo>
                  <a:pt x="1117949" y="2449645"/>
                  <a:pt x="1116902" y="2450693"/>
                  <a:pt x="1115949" y="2451740"/>
                </a:cubicBezTo>
                <a:cubicBezTo>
                  <a:pt x="1115282" y="2451169"/>
                  <a:pt x="1114616" y="2450597"/>
                  <a:pt x="1114139" y="2449931"/>
                </a:cubicBezTo>
                <a:cubicBezTo>
                  <a:pt x="1111568" y="2450597"/>
                  <a:pt x="1108996" y="2450788"/>
                  <a:pt x="1106996" y="2448312"/>
                </a:cubicBezTo>
                <a:cubicBezTo>
                  <a:pt x="1108996" y="2446692"/>
                  <a:pt x="1111282" y="2445645"/>
                  <a:pt x="1113568" y="2444597"/>
                </a:cubicBezTo>
                <a:cubicBezTo>
                  <a:pt x="1113663" y="2444406"/>
                  <a:pt x="1113854" y="2444120"/>
                  <a:pt x="1113949" y="2443930"/>
                </a:cubicBezTo>
                <a:cubicBezTo>
                  <a:pt x="1114330" y="2443930"/>
                  <a:pt x="1114711" y="2443930"/>
                  <a:pt x="1115092" y="2443930"/>
                </a:cubicBezTo>
                <a:cubicBezTo>
                  <a:pt x="1117283" y="2442978"/>
                  <a:pt x="1119283" y="2441834"/>
                  <a:pt x="1120997" y="2440025"/>
                </a:cubicBezTo>
                <a:cubicBezTo>
                  <a:pt x="1121855" y="2439167"/>
                  <a:pt x="1124617" y="2440120"/>
                  <a:pt x="1126808" y="2440215"/>
                </a:cubicBezTo>
                <a:cubicBezTo>
                  <a:pt x="1126903" y="2440120"/>
                  <a:pt x="1127093" y="2439929"/>
                  <a:pt x="1127189" y="2439834"/>
                </a:cubicBezTo>
                <a:cubicBezTo>
                  <a:pt x="1127284" y="2436405"/>
                  <a:pt x="1128332" y="2433167"/>
                  <a:pt x="1132237" y="2430595"/>
                </a:cubicBezTo>
                <a:cubicBezTo>
                  <a:pt x="1131570" y="2430214"/>
                  <a:pt x="1130903" y="2429833"/>
                  <a:pt x="1130237" y="2429452"/>
                </a:cubicBezTo>
                <a:cubicBezTo>
                  <a:pt x="1123950" y="2433833"/>
                  <a:pt x="1117664" y="2438310"/>
                  <a:pt x="1111091" y="2442978"/>
                </a:cubicBezTo>
                <a:cubicBezTo>
                  <a:pt x="1110044" y="2439548"/>
                  <a:pt x="1112711" y="2438405"/>
                  <a:pt x="1114425" y="2437643"/>
                </a:cubicBezTo>
                <a:cubicBezTo>
                  <a:pt x="1118426" y="2435834"/>
                  <a:pt x="1120521" y="2433071"/>
                  <a:pt x="1120902" y="2429166"/>
                </a:cubicBezTo>
                <a:cubicBezTo>
                  <a:pt x="1116140" y="2430595"/>
                  <a:pt x="1111568" y="2432309"/>
                  <a:pt x="1106805" y="2433833"/>
                </a:cubicBezTo>
                <a:cubicBezTo>
                  <a:pt x="1099376" y="2436215"/>
                  <a:pt x="1091565" y="2437643"/>
                  <a:pt x="1084040" y="2439548"/>
                </a:cubicBezTo>
                <a:cubicBezTo>
                  <a:pt x="1080897" y="2440406"/>
                  <a:pt x="1077944" y="2441739"/>
                  <a:pt x="1074801" y="2442501"/>
                </a:cubicBezTo>
                <a:cubicBezTo>
                  <a:pt x="1067657" y="2444311"/>
                  <a:pt x="1060418" y="2446025"/>
                  <a:pt x="1052227" y="2447930"/>
                </a:cubicBezTo>
                <a:cubicBezTo>
                  <a:pt x="1058704" y="2442882"/>
                  <a:pt x="1059656" y="2442406"/>
                  <a:pt x="1064705" y="2441168"/>
                </a:cubicBezTo>
                <a:cubicBezTo>
                  <a:pt x="1073563" y="2438977"/>
                  <a:pt x="1082231" y="2436215"/>
                  <a:pt x="1090517" y="2432309"/>
                </a:cubicBezTo>
                <a:cubicBezTo>
                  <a:pt x="1093756" y="2430785"/>
                  <a:pt x="1097280" y="2429928"/>
                  <a:pt x="1100709" y="2428976"/>
                </a:cubicBezTo>
                <a:cubicBezTo>
                  <a:pt x="1106043" y="2427547"/>
                  <a:pt x="1111377" y="2426404"/>
                  <a:pt x="1116711" y="2424880"/>
                </a:cubicBezTo>
                <a:cubicBezTo>
                  <a:pt x="1118140" y="2424404"/>
                  <a:pt x="1119378" y="2423070"/>
                  <a:pt x="1120807" y="2422403"/>
                </a:cubicBezTo>
                <a:cubicBezTo>
                  <a:pt x="1123664" y="2421070"/>
                  <a:pt x="1126617" y="2419165"/>
                  <a:pt x="1129665" y="2418689"/>
                </a:cubicBezTo>
                <a:cubicBezTo>
                  <a:pt x="1130808" y="2417927"/>
                  <a:pt x="1132046" y="2417069"/>
                  <a:pt x="1133189" y="2416212"/>
                </a:cubicBezTo>
                <a:cubicBezTo>
                  <a:pt x="1135856" y="2414212"/>
                  <a:pt x="1138238" y="2411735"/>
                  <a:pt x="1142048" y="2408402"/>
                </a:cubicBezTo>
                <a:cubicBezTo>
                  <a:pt x="1138428" y="2409449"/>
                  <a:pt x="1136333" y="2410021"/>
                  <a:pt x="1132713" y="2411069"/>
                </a:cubicBezTo>
                <a:cubicBezTo>
                  <a:pt x="1143667" y="2402687"/>
                  <a:pt x="1153287" y="2395257"/>
                  <a:pt x="1163003" y="2387828"/>
                </a:cubicBezTo>
                <a:cubicBezTo>
                  <a:pt x="1162717" y="2387447"/>
                  <a:pt x="1162431" y="2386970"/>
                  <a:pt x="1162145" y="2386589"/>
                </a:cubicBezTo>
                <a:cubicBezTo>
                  <a:pt x="1151668" y="2393638"/>
                  <a:pt x="1141286" y="2400686"/>
                  <a:pt x="1129665" y="2408497"/>
                </a:cubicBezTo>
                <a:cubicBezTo>
                  <a:pt x="1130522" y="2403734"/>
                  <a:pt x="1131856" y="2400877"/>
                  <a:pt x="1134618" y="2398781"/>
                </a:cubicBezTo>
                <a:cubicBezTo>
                  <a:pt x="1143095" y="2392209"/>
                  <a:pt x="1151668" y="2385732"/>
                  <a:pt x="1160050" y="2379065"/>
                </a:cubicBezTo>
                <a:cubicBezTo>
                  <a:pt x="1161193" y="2378112"/>
                  <a:pt x="1161383" y="2376112"/>
                  <a:pt x="1161955" y="2374493"/>
                </a:cubicBezTo>
                <a:cubicBezTo>
                  <a:pt x="1156335" y="2378398"/>
                  <a:pt x="1150715" y="2382398"/>
                  <a:pt x="1144429" y="2386685"/>
                </a:cubicBezTo>
                <a:cubicBezTo>
                  <a:pt x="1144524" y="2383827"/>
                  <a:pt x="1144524" y="2382208"/>
                  <a:pt x="1144524" y="2380112"/>
                </a:cubicBezTo>
                <a:cubicBezTo>
                  <a:pt x="1139666" y="2381160"/>
                  <a:pt x="1139476" y="2384208"/>
                  <a:pt x="1139762" y="2387637"/>
                </a:cubicBezTo>
                <a:cubicBezTo>
                  <a:pt x="1136714" y="2387637"/>
                  <a:pt x="1133666" y="2387637"/>
                  <a:pt x="1129094" y="2387637"/>
                </a:cubicBezTo>
                <a:cubicBezTo>
                  <a:pt x="1136047" y="2382113"/>
                  <a:pt x="1142048" y="2377255"/>
                  <a:pt x="1148429" y="2372111"/>
                </a:cubicBezTo>
                <a:cubicBezTo>
                  <a:pt x="1150144" y="2374302"/>
                  <a:pt x="1151477" y="2376017"/>
                  <a:pt x="1153001" y="2378017"/>
                </a:cubicBezTo>
                <a:cubicBezTo>
                  <a:pt x="1154144" y="2374112"/>
                  <a:pt x="1153859" y="2372873"/>
                  <a:pt x="1151477" y="2370587"/>
                </a:cubicBezTo>
                <a:cubicBezTo>
                  <a:pt x="1156240" y="2367158"/>
                  <a:pt x="1160812" y="2363729"/>
                  <a:pt x="1165479" y="2360300"/>
                </a:cubicBezTo>
                <a:cubicBezTo>
                  <a:pt x="1166241" y="2359729"/>
                  <a:pt x="1167384" y="2359538"/>
                  <a:pt x="1167860" y="2358872"/>
                </a:cubicBezTo>
                <a:cubicBezTo>
                  <a:pt x="1170527" y="2355062"/>
                  <a:pt x="1174147" y="2352680"/>
                  <a:pt x="1177957" y="2350394"/>
                </a:cubicBezTo>
                <a:cubicBezTo>
                  <a:pt x="1174814" y="2351633"/>
                  <a:pt x="1171670" y="2352966"/>
                  <a:pt x="1168527" y="2354300"/>
                </a:cubicBezTo>
                <a:cubicBezTo>
                  <a:pt x="1166908" y="2354966"/>
                  <a:pt x="1165384" y="2356014"/>
                  <a:pt x="1163860" y="2357062"/>
                </a:cubicBezTo>
                <a:cubicBezTo>
                  <a:pt x="1163003" y="2357729"/>
                  <a:pt x="1162145" y="2358300"/>
                  <a:pt x="1161288" y="2358967"/>
                </a:cubicBezTo>
                <a:cubicBezTo>
                  <a:pt x="1161002" y="2359348"/>
                  <a:pt x="1160717" y="2359634"/>
                  <a:pt x="1160431" y="2359634"/>
                </a:cubicBezTo>
                <a:cubicBezTo>
                  <a:pt x="1154621" y="2363920"/>
                  <a:pt x="1148715" y="2368301"/>
                  <a:pt x="1142905" y="2372588"/>
                </a:cubicBezTo>
                <a:cubicBezTo>
                  <a:pt x="1141190" y="2373826"/>
                  <a:pt x="1139476" y="2374969"/>
                  <a:pt x="1137380" y="2375921"/>
                </a:cubicBezTo>
                <a:cubicBezTo>
                  <a:pt x="1138238" y="2373921"/>
                  <a:pt x="1139000" y="2371826"/>
                  <a:pt x="1140143" y="2370016"/>
                </a:cubicBezTo>
                <a:cubicBezTo>
                  <a:pt x="1138809" y="2370492"/>
                  <a:pt x="1137571" y="2371159"/>
                  <a:pt x="1136237" y="2371254"/>
                </a:cubicBezTo>
                <a:cubicBezTo>
                  <a:pt x="1130141" y="2371826"/>
                  <a:pt x="1124903" y="2374112"/>
                  <a:pt x="1120331" y="2378112"/>
                </a:cubicBezTo>
                <a:cubicBezTo>
                  <a:pt x="1119378" y="2378874"/>
                  <a:pt x="1118045" y="2379731"/>
                  <a:pt x="1116902" y="2379731"/>
                </a:cubicBezTo>
                <a:cubicBezTo>
                  <a:pt x="1110996" y="2380112"/>
                  <a:pt x="1106519" y="2383541"/>
                  <a:pt x="1101852" y="2386494"/>
                </a:cubicBezTo>
                <a:cubicBezTo>
                  <a:pt x="1096518" y="2389923"/>
                  <a:pt x="1090898" y="2392304"/>
                  <a:pt x="1084802" y="2393924"/>
                </a:cubicBezTo>
                <a:cubicBezTo>
                  <a:pt x="1083564" y="2394209"/>
                  <a:pt x="1082135" y="2394305"/>
                  <a:pt x="1081088" y="2394971"/>
                </a:cubicBezTo>
                <a:cubicBezTo>
                  <a:pt x="1073182" y="2400591"/>
                  <a:pt x="1063562" y="2401734"/>
                  <a:pt x="1054608" y="2404687"/>
                </a:cubicBezTo>
                <a:cubicBezTo>
                  <a:pt x="1052227" y="2405449"/>
                  <a:pt x="1049369" y="2405639"/>
                  <a:pt x="1046893" y="2405258"/>
                </a:cubicBezTo>
                <a:cubicBezTo>
                  <a:pt x="1040130" y="2404115"/>
                  <a:pt x="1033367" y="2402782"/>
                  <a:pt x="1026795" y="2400782"/>
                </a:cubicBezTo>
                <a:cubicBezTo>
                  <a:pt x="1026605" y="2400782"/>
                  <a:pt x="1026509" y="2400210"/>
                  <a:pt x="1026509" y="2399924"/>
                </a:cubicBezTo>
                <a:cubicBezTo>
                  <a:pt x="1026700" y="2399353"/>
                  <a:pt x="1026795" y="2398591"/>
                  <a:pt x="1027271" y="2398305"/>
                </a:cubicBezTo>
                <a:cubicBezTo>
                  <a:pt x="1031462" y="2395924"/>
                  <a:pt x="1035749" y="2393638"/>
                  <a:pt x="1040035" y="2391352"/>
                </a:cubicBezTo>
                <a:cubicBezTo>
                  <a:pt x="1035749" y="2390018"/>
                  <a:pt x="1032415" y="2390685"/>
                  <a:pt x="1029748" y="2394400"/>
                </a:cubicBezTo>
                <a:cubicBezTo>
                  <a:pt x="1029081" y="2395352"/>
                  <a:pt x="1027271" y="2396686"/>
                  <a:pt x="1026414" y="2396400"/>
                </a:cubicBezTo>
                <a:cubicBezTo>
                  <a:pt x="1021556" y="2394781"/>
                  <a:pt x="1018604" y="2397829"/>
                  <a:pt x="1016032" y="2400686"/>
                </a:cubicBezTo>
                <a:cubicBezTo>
                  <a:pt x="1013174" y="2403830"/>
                  <a:pt x="1010031" y="2404687"/>
                  <a:pt x="1005840" y="2404306"/>
                </a:cubicBezTo>
                <a:cubicBezTo>
                  <a:pt x="1006412" y="2400401"/>
                  <a:pt x="1010507" y="2399734"/>
                  <a:pt x="1012698" y="2397353"/>
                </a:cubicBezTo>
                <a:cubicBezTo>
                  <a:pt x="1015175" y="2394686"/>
                  <a:pt x="1019842" y="2394400"/>
                  <a:pt x="1020890" y="2389447"/>
                </a:cubicBezTo>
                <a:cubicBezTo>
                  <a:pt x="1016984" y="2389733"/>
                  <a:pt x="1013270" y="2389923"/>
                  <a:pt x="1008793" y="2390209"/>
                </a:cubicBezTo>
                <a:cubicBezTo>
                  <a:pt x="1010793" y="2388399"/>
                  <a:pt x="1012127" y="2386780"/>
                  <a:pt x="1013841" y="2385732"/>
                </a:cubicBezTo>
                <a:cubicBezTo>
                  <a:pt x="1017365" y="2383541"/>
                  <a:pt x="1020699" y="2381446"/>
                  <a:pt x="1019366" y="2376207"/>
                </a:cubicBezTo>
                <a:cubicBezTo>
                  <a:pt x="1022414" y="2377988"/>
                  <a:pt x="1027814" y="2374940"/>
                  <a:pt x="1035558" y="2367063"/>
                </a:cubicBezTo>
                <a:cubicBezTo>
                  <a:pt x="1033463" y="2366873"/>
                  <a:pt x="1031939" y="2366682"/>
                  <a:pt x="1030415" y="2366587"/>
                </a:cubicBezTo>
                <a:cubicBezTo>
                  <a:pt x="1035272" y="2362301"/>
                  <a:pt x="1040130" y="2357919"/>
                  <a:pt x="1045274" y="2353347"/>
                </a:cubicBezTo>
                <a:cubicBezTo>
                  <a:pt x="1044321" y="2352585"/>
                  <a:pt x="1043273" y="2352014"/>
                  <a:pt x="1042226" y="2352014"/>
                </a:cubicBezTo>
                <a:cubicBezTo>
                  <a:pt x="1040987" y="2353157"/>
                  <a:pt x="1039844" y="2354490"/>
                  <a:pt x="1038511" y="2355252"/>
                </a:cubicBezTo>
                <a:cubicBezTo>
                  <a:pt x="1034987" y="2357062"/>
                  <a:pt x="1031748" y="2359538"/>
                  <a:pt x="1027271" y="2362491"/>
                </a:cubicBezTo>
                <a:cubicBezTo>
                  <a:pt x="1030986" y="2359253"/>
                  <a:pt x="1034320" y="2356205"/>
                  <a:pt x="1037654" y="2353252"/>
                </a:cubicBezTo>
                <a:cubicBezTo>
                  <a:pt x="1036987" y="2353347"/>
                  <a:pt x="1036225" y="2353347"/>
                  <a:pt x="1035272" y="2353347"/>
                </a:cubicBezTo>
                <a:cubicBezTo>
                  <a:pt x="1035272" y="2352014"/>
                  <a:pt x="1035272" y="2350680"/>
                  <a:pt x="1035272" y="2349442"/>
                </a:cubicBezTo>
                <a:cubicBezTo>
                  <a:pt x="1033463" y="2350490"/>
                  <a:pt x="1031748" y="2351823"/>
                  <a:pt x="1030510" y="2353823"/>
                </a:cubicBezTo>
                <a:cubicBezTo>
                  <a:pt x="1028891" y="2356681"/>
                  <a:pt x="1025080" y="2358205"/>
                  <a:pt x="1022223" y="2360205"/>
                </a:cubicBezTo>
                <a:cubicBezTo>
                  <a:pt x="1018223" y="2362967"/>
                  <a:pt x="1014222" y="2365825"/>
                  <a:pt x="1010126" y="2368397"/>
                </a:cubicBezTo>
                <a:cubicBezTo>
                  <a:pt x="1008888" y="2369063"/>
                  <a:pt x="1007269" y="2369159"/>
                  <a:pt x="1005269" y="2368397"/>
                </a:cubicBezTo>
                <a:cubicBezTo>
                  <a:pt x="1008031" y="2366492"/>
                  <a:pt x="1010888" y="2364587"/>
                  <a:pt x="1013651" y="2362491"/>
                </a:cubicBezTo>
                <a:cubicBezTo>
                  <a:pt x="1016794" y="2360015"/>
                  <a:pt x="1019842" y="2357443"/>
                  <a:pt x="1022890" y="2354966"/>
                </a:cubicBezTo>
                <a:cubicBezTo>
                  <a:pt x="1024128" y="2353919"/>
                  <a:pt x="1025557" y="2352299"/>
                  <a:pt x="1026890" y="2352299"/>
                </a:cubicBezTo>
                <a:cubicBezTo>
                  <a:pt x="1031939" y="2352299"/>
                  <a:pt x="1033177" y="2348966"/>
                  <a:pt x="1034225" y="2345251"/>
                </a:cubicBezTo>
                <a:cubicBezTo>
                  <a:pt x="1033463" y="2344108"/>
                  <a:pt x="1032320" y="2342965"/>
                  <a:pt x="1031367" y="2341631"/>
                </a:cubicBezTo>
                <a:cubicBezTo>
                  <a:pt x="1031653" y="2339345"/>
                  <a:pt x="1031748" y="2336678"/>
                  <a:pt x="1032320" y="2334202"/>
                </a:cubicBezTo>
                <a:cubicBezTo>
                  <a:pt x="1032510" y="2333059"/>
                  <a:pt x="1033463" y="2331630"/>
                  <a:pt x="1034415" y="2331344"/>
                </a:cubicBezTo>
                <a:cubicBezTo>
                  <a:pt x="1036606" y="2330582"/>
                  <a:pt x="1036987" y="2332678"/>
                  <a:pt x="1037749" y="2334488"/>
                </a:cubicBezTo>
                <a:cubicBezTo>
                  <a:pt x="1039844" y="2334202"/>
                  <a:pt x="1041940" y="2334011"/>
                  <a:pt x="1045178" y="2333630"/>
                </a:cubicBezTo>
                <a:cubicBezTo>
                  <a:pt x="1043654" y="2336202"/>
                  <a:pt x="1042511" y="2337917"/>
                  <a:pt x="1041178" y="2340107"/>
                </a:cubicBezTo>
                <a:cubicBezTo>
                  <a:pt x="1042130" y="2340584"/>
                  <a:pt x="1042892" y="2340869"/>
                  <a:pt x="1043654" y="2340965"/>
                </a:cubicBezTo>
                <a:cubicBezTo>
                  <a:pt x="1046131" y="2339155"/>
                  <a:pt x="1048798" y="2337631"/>
                  <a:pt x="1050036" y="2334869"/>
                </a:cubicBezTo>
                <a:cubicBezTo>
                  <a:pt x="1048417" y="2333630"/>
                  <a:pt x="1046893" y="2332392"/>
                  <a:pt x="1048322" y="2329535"/>
                </a:cubicBezTo>
                <a:cubicBezTo>
                  <a:pt x="1049179" y="2329535"/>
                  <a:pt x="1050036" y="2329535"/>
                  <a:pt x="1050893" y="2329535"/>
                </a:cubicBezTo>
                <a:cubicBezTo>
                  <a:pt x="1051274" y="2328963"/>
                  <a:pt x="1052036" y="2328392"/>
                  <a:pt x="1052608" y="2327820"/>
                </a:cubicBezTo>
                <a:cubicBezTo>
                  <a:pt x="1051179" y="2327249"/>
                  <a:pt x="1049750" y="2326487"/>
                  <a:pt x="1048322" y="2326487"/>
                </a:cubicBezTo>
                <a:cubicBezTo>
                  <a:pt x="1046798" y="2326582"/>
                  <a:pt x="1045369" y="2327630"/>
                  <a:pt x="1043369" y="2328487"/>
                </a:cubicBezTo>
                <a:cubicBezTo>
                  <a:pt x="1041654" y="2322772"/>
                  <a:pt x="1044607" y="2317533"/>
                  <a:pt x="1044797" y="2312294"/>
                </a:cubicBezTo>
                <a:cubicBezTo>
                  <a:pt x="1044607" y="2312390"/>
                  <a:pt x="1044416" y="2312485"/>
                  <a:pt x="1044226" y="2312485"/>
                </a:cubicBezTo>
                <a:cubicBezTo>
                  <a:pt x="1042607" y="2312961"/>
                  <a:pt x="1041559" y="2315723"/>
                  <a:pt x="1040225" y="2317438"/>
                </a:cubicBezTo>
                <a:cubicBezTo>
                  <a:pt x="1039844" y="2316962"/>
                  <a:pt x="1039082" y="2316485"/>
                  <a:pt x="1039082" y="2315914"/>
                </a:cubicBezTo>
                <a:cubicBezTo>
                  <a:pt x="1038892" y="2314295"/>
                  <a:pt x="1039273" y="2312294"/>
                  <a:pt x="1039940" y="2310294"/>
                </a:cubicBezTo>
                <a:cubicBezTo>
                  <a:pt x="1038701" y="2310580"/>
                  <a:pt x="1037463" y="2310580"/>
                  <a:pt x="1036225" y="2309818"/>
                </a:cubicBezTo>
                <a:cubicBezTo>
                  <a:pt x="1033272" y="2308103"/>
                  <a:pt x="1030605" y="2305913"/>
                  <a:pt x="1027938" y="2303722"/>
                </a:cubicBezTo>
                <a:cubicBezTo>
                  <a:pt x="1027462" y="2303341"/>
                  <a:pt x="1055275" y="2290863"/>
                  <a:pt x="1055275" y="2289339"/>
                </a:cubicBezTo>
                <a:cubicBezTo>
                  <a:pt x="1053179" y="2288768"/>
                  <a:pt x="1050989" y="2288291"/>
                  <a:pt x="1048988" y="2287434"/>
                </a:cubicBezTo>
                <a:cubicBezTo>
                  <a:pt x="1047941" y="2286958"/>
                  <a:pt x="1046417" y="2285815"/>
                  <a:pt x="1046417" y="2284958"/>
                </a:cubicBezTo>
                <a:cubicBezTo>
                  <a:pt x="1046417" y="2280195"/>
                  <a:pt x="1042702" y="2279338"/>
                  <a:pt x="1039463" y="2277909"/>
                </a:cubicBezTo>
                <a:cubicBezTo>
                  <a:pt x="1038320" y="2277433"/>
                  <a:pt x="1036892" y="2277528"/>
                  <a:pt x="1035653" y="2277052"/>
                </a:cubicBezTo>
                <a:cubicBezTo>
                  <a:pt x="1032510" y="2275814"/>
                  <a:pt x="1030129" y="2273718"/>
                  <a:pt x="1029272" y="2270289"/>
                </a:cubicBezTo>
                <a:cubicBezTo>
                  <a:pt x="1028605" y="2267432"/>
                  <a:pt x="1028129" y="2264574"/>
                  <a:pt x="1027462" y="2261526"/>
                </a:cubicBezTo>
                <a:cubicBezTo>
                  <a:pt x="1024319" y="2258859"/>
                  <a:pt x="1020699" y="2259145"/>
                  <a:pt x="1016222" y="2262098"/>
                </a:cubicBezTo>
                <a:cubicBezTo>
                  <a:pt x="1016318" y="2259050"/>
                  <a:pt x="1016413" y="2256764"/>
                  <a:pt x="1016413" y="2254573"/>
                </a:cubicBezTo>
                <a:cubicBezTo>
                  <a:pt x="1013841" y="2253525"/>
                  <a:pt x="1011365" y="2252287"/>
                  <a:pt x="1009079" y="2250572"/>
                </a:cubicBezTo>
                <a:cubicBezTo>
                  <a:pt x="1006412" y="2248572"/>
                  <a:pt x="1002506" y="2248286"/>
                  <a:pt x="999268" y="2247048"/>
                </a:cubicBezTo>
                <a:cubicBezTo>
                  <a:pt x="998220" y="2246667"/>
                  <a:pt x="996982" y="2245905"/>
                  <a:pt x="996601" y="2245048"/>
                </a:cubicBezTo>
                <a:cubicBezTo>
                  <a:pt x="994696" y="2240666"/>
                  <a:pt x="990886" y="2239619"/>
                  <a:pt x="986790" y="2238857"/>
                </a:cubicBezTo>
                <a:cubicBezTo>
                  <a:pt x="985647" y="2238666"/>
                  <a:pt x="984504" y="2238095"/>
                  <a:pt x="983361" y="2238095"/>
                </a:cubicBezTo>
                <a:cubicBezTo>
                  <a:pt x="982218" y="2238095"/>
                  <a:pt x="980980" y="2238095"/>
                  <a:pt x="980027" y="2238571"/>
                </a:cubicBezTo>
                <a:cubicBezTo>
                  <a:pt x="973836" y="2241809"/>
                  <a:pt x="967740" y="2245238"/>
                  <a:pt x="961644" y="2248667"/>
                </a:cubicBezTo>
                <a:cubicBezTo>
                  <a:pt x="961168" y="2248953"/>
                  <a:pt x="960787" y="2249525"/>
                  <a:pt x="960596" y="2250001"/>
                </a:cubicBezTo>
                <a:cubicBezTo>
                  <a:pt x="959739" y="2252382"/>
                  <a:pt x="958405" y="2253335"/>
                  <a:pt x="955548" y="2253144"/>
                </a:cubicBezTo>
                <a:cubicBezTo>
                  <a:pt x="951738" y="2252858"/>
                  <a:pt x="950309" y="2255240"/>
                  <a:pt x="951738" y="2258573"/>
                </a:cubicBezTo>
                <a:cubicBezTo>
                  <a:pt x="952214" y="2259621"/>
                  <a:pt x="952976" y="2260574"/>
                  <a:pt x="953167" y="2261717"/>
                </a:cubicBezTo>
                <a:cubicBezTo>
                  <a:pt x="953357" y="2262860"/>
                  <a:pt x="953262" y="2264765"/>
                  <a:pt x="952786" y="2264955"/>
                </a:cubicBezTo>
                <a:cubicBezTo>
                  <a:pt x="947642" y="2267051"/>
                  <a:pt x="946214" y="2273051"/>
                  <a:pt x="941546" y="2275528"/>
                </a:cubicBezTo>
                <a:cubicBezTo>
                  <a:pt x="939832" y="2276385"/>
                  <a:pt x="939546" y="2278195"/>
                  <a:pt x="938498" y="2279624"/>
                </a:cubicBezTo>
                <a:cubicBezTo>
                  <a:pt x="935546" y="2283719"/>
                  <a:pt x="932593" y="2284767"/>
                  <a:pt x="928021" y="2283434"/>
                </a:cubicBezTo>
                <a:cubicBezTo>
                  <a:pt x="926306" y="2282957"/>
                  <a:pt x="924687" y="2282386"/>
                  <a:pt x="923830" y="2280576"/>
                </a:cubicBezTo>
                <a:cubicBezTo>
                  <a:pt x="923068" y="2279052"/>
                  <a:pt x="922115" y="2277528"/>
                  <a:pt x="921258" y="2276004"/>
                </a:cubicBezTo>
                <a:cubicBezTo>
                  <a:pt x="920115" y="2273718"/>
                  <a:pt x="920305" y="2271718"/>
                  <a:pt x="922401" y="2269908"/>
                </a:cubicBezTo>
                <a:cubicBezTo>
                  <a:pt x="923830" y="2268670"/>
                  <a:pt x="924306" y="2267051"/>
                  <a:pt x="923354" y="2265241"/>
                </a:cubicBezTo>
                <a:cubicBezTo>
                  <a:pt x="922211" y="2263241"/>
                  <a:pt x="921163" y="2261145"/>
                  <a:pt x="920115" y="2259050"/>
                </a:cubicBezTo>
                <a:cubicBezTo>
                  <a:pt x="919067" y="2256954"/>
                  <a:pt x="918115" y="2254763"/>
                  <a:pt x="915638" y="2254001"/>
                </a:cubicBezTo>
                <a:cubicBezTo>
                  <a:pt x="912781" y="2253144"/>
                  <a:pt x="910019" y="2252382"/>
                  <a:pt x="907256" y="2254192"/>
                </a:cubicBezTo>
                <a:cubicBezTo>
                  <a:pt x="903827" y="2256383"/>
                  <a:pt x="900589" y="2255049"/>
                  <a:pt x="897350" y="2253525"/>
                </a:cubicBezTo>
                <a:cubicBezTo>
                  <a:pt x="893921" y="2248382"/>
                  <a:pt x="888206" y="2249144"/>
                  <a:pt x="883253" y="2247905"/>
                </a:cubicBezTo>
                <a:cubicBezTo>
                  <a:pt x="882396" y="2247715"/>
                  <a:pt x="881158" y="2248667"/>
                  <a:pt x="880110" y="2249239"/>
                </a:cubicBezTo>
                <a:cubicBezTo>
                  <a:pt x="877824" y="2250477"/>
                  <a:pt x="875824" y="2250477"/>
                  <a:pt x="874014" y="2248286"/>
                </a:cubicBezTo>
                <a:cubicBezTo>
                  <a:pt x="872871" y="2246858"/>
                  <a:pt x="871252" y="2246381"/>
                  <a:pt x="869442" y="2247239"/>
                </a:cubicBezTo>
                <a:cubicBezTo>
                  <a:pt x="868394" y="2247620"/>
                  <a:pt x="867347" y="2248286"/>
                  <a:pt x="866204" y="2248477"/>
                </a:cubicBezTo>
                <a:cubicBezTo>
                  <a:pt x="865156" y="2248667"/>
                  <a:pt x="863346" y="2248858"/>
                  <a:pt x="862965" y="2248286"/>
                </a:cubicBezTo>
                <a:cubicBezTo>
                  <a:pt x="861155" y="2245810"/>
                  <a:pt x="858012" y="2245238"/>
                  <a:pt x="855917" y="2243333"/>
                </a:cubicBezTo>
                <a:cubicBezTo>
                  <a:pt x="854107" y="2241524"/>
                  <a:pt x="852392" y="2240952"/>
                  <a:pt x="849821" y="2241524"/>
                </a:cubicBezTo>
                <a:cubicBezTo>
                  <a:pt x="848201" y="2241905"/>
                  <a:pt x="846296" y="2241047"/>
                  <a:pt x="844677" y="2241428"/>
                </a:cubicBezTo>
                <a:cubicBezTo>
                  <a:pt x="841629" y="2242095"/>
                  <a:pt x="838962" y="2242095"/>
                  <a:pt x="837057" y="2239238"/>
                </a:cubicBezTo>
                <a:cubicBezTo>
                  <a:pt x="833533" y="2238095"/>
                  <a:pt x="831247" y="2235713"/>
                  <a:pt x="829628" y="2232380"/>
                </a:cubicBezTo>
                <a:cubicBezTo>
                  <a:pt x="828961" y="2230856"/>
                  <a:pt x="827818" y="2229427"/>
                  <a:pt x="826484" y="2228379"/>
                </a:cubicBezTo>
                <a:cubicBezTo>
                  <a:pt x="823722" y="2226188"/>
                  <a:pt x="820960" y="2224093"/>
                  <a:pt x="817912" y="2222569"/>
                </a:cubicBezTo>
                <a:cubicBezTo>
                  <a:pt x="815150" y="2221140"/>
                  <a:pt x="838581" y="2196756"/>
                  <a:pt x="835914" y="2195518"/>
                </a:cubicBezTo>
                <a:cubicBezTo>
                  <a:pt x="832485" y="2193899"/>
                  <a:pt x="830580" y="2191136"/>
                  <a:pt x="828580" y="2188279"/>
                </a:cubicBezTo>
                <a:cubicBezTo>
                  <a:pt x="826199" y="2187422"/>
                  <a:pt x="824389" y="2185898"/>
                  <a:pt x="822960" y="2184088"/>
                </a:cubicBezTo>
                <a:cubicBezTo>
                  <a:pt x="819341" y="2186279"/>
                  <a:pt x="815721" y="2188184"/>
                  <a:pt x="812102" y="2190184"/>
                </a:cubicBezTo>
                <a:cubicBezTo>
                  <a:pt x="810006" y="2191422"/>
                  <a:pt x="807911" y="2192756"/>
                  <a:pt x="805625" y="2193422"/>
                </a:cubicBezTo>
                <a:cubicBezTo>
                  <a:pt x="803434" y="2193994"/>
                  <a:pt x="800957" y="2193613"/>
                  <a:pt x="798767" y="2194756"/>
                </a:cubicBezTo>
                <a:cubicBezTo>
                  <a:pt x="796195" y="2194184"/>
                  <a:pt x="794004" y="2195137"/>
                  <a:pt x="791909" y="2196375"/>
                </a:cubicBezTo>
                <a:cubicBezTo>
                  <a:pt x="790004" y="2197613"/>
                  <a:pt x="787813" y="2196375"/>
                  <a:pt x="785908" y="2197423"/>
                </a:cubicBezTo>
                <a:cubicBezTo>
                  <a:pt x="783527" y="2198661"/>
                  <a:pt x="781241" y="2197994"/>
                  <a:pt x="779336" y="2196280"/>
                </a:cubicBezTo>
                <a:cubicBezTo>
                  <a:pt x="777812" y="2194851"/>
                  <a:pt x="775526" y="2194470"/>
                  <a:pt x="774668" y="2192375"/>
                </a:cubicBezTo>
                <a:cubicBezTo>
                  <a:pt x="774002" y="2190660"/>
                  <a:pt x="771716" y="2190565"/>
                  <a:pt x="770858" y="2189136"/>
                </a:cubicBezTo>
                <a:cubicBezTo>
                  <a:pt x="767905" y="2190660"/>
                  <a:pt x="764953" y="2192089"/>
                  <a:pt x="762095" y="2193613"/>
                </a:cubicBezTo>
                <a:cubicBezTo>
                  <a:pt x="759809" y="2194756"/>
                  <a:pt x="757523" y="2194375"/>
                  <a:pt x="755237" y="2194184"/>
                </a:cubicBezTo>
                <a:cubicBezTo>
                  <a:pt x="753904" y="2196851"/>
                  <a:pt x="752285" y="2199137"/>
                  <a:pt x="749522" y="2200471"/>
                </a:cubicBezTo>
                <a:cubicBezTo>
                  <a:pt x="744760" y="2202757"/>
                  <a:pt x="740188" y="2205329"/>
                  <a:pt x="735521" y="2207710"/>
                </a:cubicBezTo>
                <a:cubicBezTo>
                  <a:pt x="733425" y="2208758"/>
                  <a:pt x="731139" y="2209424"/>
                  <a:pt x="729234" y="2210758"/>
                </a:cubicBezTo>
                <a:cubicBezTo>
                  <a:pt x="723995" y="2214187"/>
                  <a:pt x="716947" y="2215139"/>
                  <a:pt x="713708" y="2221521"/>
                </a:cubicBezTo>
                <a:cubicBezTo>
                  <a:pt x="713042" y="2222855"/>
                  <a:pt x="710946" y="2223521"/>
                  <a:pt x="709422" y="2224283"/>
                </a:cubicBezTo>
                <a:cubicBezTo>
                  <a:pt x="697516" y="2230475"/>
                  <a:pt x="685610" y="2236666"/>
                  <a:pt x="673608" y="2242667"/>
                </a:cubicBezTo>
                <a:cubicBezTo>
                  <a:pt x="672179" y="2243429"/>
                  <a:pt x="670274" y="2243714"/>
                  <a:pt x="668655" y="2243524"/>
                </a:cubicBezTo>
                <a:cubicBezTo>
                  <a:pt x="665321" y="2243143"/>
                  <a:pt x="663035" y="2244286"/>
                  <a:pt x="661702" y="2247334"/>
                </a:cubicBezTo>
                <a:cubicBezTo>
                  <a:pt x="660940" y="2249239"/>
                  <a:pt x="659416" y="2250001"/>
                  <a:pt x="657701" y="2250191"/>
                </a:cubicBezTo>
                <a:cubicBezTo>
                  <a:pt x="655987" y="2250382"/>
                  <a:pt x="653987" y="2249715"/>
                  <a:pt x="652558" y="2250382"/>
                </a:cubicBezTo>
                <a:cubicBezTo>
                  <a:pt x="642557" y="2255144"/>
                  <a:pt x="632746" y="2260288"/>
                  <a:pt x="622840" y="2265241"/>
                </a:cubicBezTo>
                <a:cubicBezTo>
                  <a:pt x="621887" y="2265812"/>
                  <a:pt x="603123" y="2255144"/>
                  <a:pt x="602647" y="2256002"/>
                </a:cubicBezTo>
                <a:cubicBezTo>
                  <a:pt x="598837" y="2263526"/>
                  <a:pt x="590741" y="2264955"/>
                  <a:pt x="584359" y="2268670"/>
                </a:cubicBezTo>
                <a:cubicBezTo>
                  <a:pt x="577310" y="2272861"/>
                  <a:pt x="569881" y="2276385"/>
                  <a:pt x="562642" y="2280100"/>
                </a:cubicBezTo>
                <a:cubicBezTo>
                  <a:pt x="558927" y="2282005"/>
                  <a:pt x="555403" y="2284291"/>
                  <a:pt x="551498" y="2285243"/>
                </a:cubicBezTo>
                <a:cubicBezTo>
                  <a:pt x="547688" y="2286101"/>
                  <a:pt x="543401" y="2285243"/>
                  <a:pt x="539687" y="2287148"/>
                </a:cubicBezTo>
                <a:cubicBezTo>
                  <a:pt x="535400" y="2286101"/>
                  <a:pt x="531590" y="2287529"/>
                  <a:pt x="528066" y="2289625"/>
                </a:cubicBezTo>
                <a:cubicBezTo>
                  <a:pt x="524828" y="2291530"/>
                  <a:pt x="521113" y="2289339"/>
                  <a:pt x="517874" y="2291054"/>
                </a:cubicBezTo>
                <a:cubicBezTo>
                  <a:pt x="513683" y="2293149"/>
                  <a:pt x="509778" y="2291911"/>
                  <a:pt x="506730" y="2288863"/>
                </a:cubicBezTo>
                <a:cubicBezTo>
                  <a:pt x="504254" y="2286482"/>
                  <a:pt x="500348" y="2285815"/>
                  <a:pt x="499015" y="2282100"/>
                </a:cubicBezTo>
                <a:cubicBezTo>
                  <a:pt x="497872" y="2279147"/>
                  <a:pt x="493967" y="2278862"/>
                  <a:pt x="492633" y="2276385"/>
                </a:cubicBezTo>
                <a:cubicBezTo>
                  <a:pt x="490157" y="2271813"/>
                  <a:pt x="486061" y="2270194"/>
                  <a:pt x="481489" y="2268860"/>
                </a:cubicBezTo>
                <a:cubicBezTo>
                  <a:pt x="478155" y="2267908"/>
                  <a:pt x="474440" y="2267336"/>
                  <a:pt x="471583" y="2265527"/>
                </a:cubicBezTo>
                <a:cubicBezTo>
                  <a:pt x="469202" y="2264003"/>
                  <a:pt x="467106" y="2262193"/>
                  <a:pt x="464344" y="2261050"/>
                </a:cubicBezTo>
                <a:cubicBezTo>
                  <a:pt x="457581" y="2258288"/>
                  <a:pt x="455676" y="2258669"/>
                  <a:pt x="450818" y="2264288"/>
                </a:cubicBezTo>
                <a:cubicBezTo>
                  <a:pt x="449675" y="2265622"/>
                  <a:pt x="448818" y="2267146"/>
                  <a:pt x="447199" y="2268003"/>
                </a:cubicBezTo>
                <a:cubicBezTo>
                  <a:pt x="443675" y="2269908"/>
                  <a:pt x="440150" y="2272004"/>
                  <a:pt x="436626" y="2274099"/>
                </a:cubicBezTo>
                <a:cubicBezTo>
                  <a:pt x="435674" y="2274671"/>
                  <a:pt x="434721" y="2275528"/>
                  <a:pt x="434245" y="2276480"/>
                </a:cubicBezTo>
                <a:cubicBezTo>
                  <a:pt x="432816" y="2279147"/>
                  <a:pt x="430530" y="2280767"/>
                  <a:pt x="427863" y="2282100"/>
                </a:cubicBezTo>
                <a:cubicBezTo>
                  <a:pt x="424243" y="2284005"/>
                  <a:pt x="420624" y="2285624"/>
                  <a:pt x="418624" y="2289720"/>
                </a:cubicBezTo>
                <a:cubicBezTo>
                  <a:pt x="417957" y="2291054"/>
                  <a:pt x="388525" y="2325629"/>
                  <a:pt x="387096" y="2326582"/>
                </a:cubicBezTo>
                <a:cubicBezTo>
                  <a:pt x="385667" y="2327534"/>
                  <a:pt x="383477" y="2328106"/>
                  <a:pt x="382810" y="2329439"/>
                </a:cubicBezTo>
                <a:cubicBezTo>
                  <a:pt x="378619" y="2337821"/>
                  <a:pt x="369665" y="2338583"/>
                  <a:pt x="362807" y="2342584"/>
                </a:cubicBezTo>
                <a:cubicBezTo>
                  <a:pt x="361950" y="2343060"/>
                  <a:pt x="360521" y="2342774"/>
                  <a:pt x="359378" y="2342584"/>
                </a:cubicBezTo>
                <a:cubicBezTo>
                  <a:pt x="356521" y="2342203"/>
                  <a:pt x="353663" y="2341441"/>
                  <a:pt x="350806" y="2341346"/>
                </a:cubicBezTo>
                <a:cubicBezTo>
                  <a:pt x="348996" y="2341250"/>
                  <a:pt x="347567" y="2340965"/>
                  <a:pt x="346139" y="2339726"/>
                </a:cubicBezTo>
                <a:cubicBezTo>
                  <a:pt x="343091" y="2337155"/>
                  <a:pt x="339757" y="2334869"/>
                  <a:pt x="336518" y="2332487"/>
                </a:cubicBezTo>
                <a:cubicBezTo>
                  <a:pt x="333661" y="2330487"/>
                  <a:pt x="330327" y="2329058"/>
                  <a:pt x="328041" y="2326582"/>
                </a:cubicBezTo>
                <a:cubicBezTo>
                  <a:pt x="325755" y="2324010"/>
                  <a:pt x="324422" y="2320581"/>
                  <a:pt x="322898" y="2317438"/>
                </a:cubicBezTo>
                <a:cubicBezTo>
                  <a:pt x="321278" y="2314199"/>
                  <a:pt x="319088" y="2311723"/>
                  <a:pt x="315944" y="2309913"/>
                </a:cubicBezTo>
                <a:cubicBezTo>
                  <a:pt x="314611" y="2309056"/>
                  <a:pt x="313849" y="2307151"/>
                  <a:pt x="313087" y="2305627"/>
                </a:cubicBezTo>
                <a:cubicBezTo>
                  <a:pt x="310610" y="2300960"/>
                  <a:pt x="308229" y="2296292"/>
                  <a:pt x="305848" y="2291625"/>
                </a:cubicBezTo>
                <a:cubicBezTo>
                  <a:pt x="304800" y="2289530"/>
                  <a:pt x="302895" y="2288291"/>
                  <a:pt x="300895" y="2286958"/>
                </a:cubicBezTo>
                <a:cubicBezTo>
                  <a:pt x="299371" y="2285910"/>
                  <a:pt x="300990" y="2283053"/>
                  <a:pt x="299942" y="2282481"/>
                </a:cubicBezTo>
                <a:cubicBezTo>
                  <a:pt x="294418" y="2279243"/>
                  <a:pt x="293084" y="2273242"/>
                  <a:pt x="290227" y="2268289"/>
                </a:cubicBezTo>
                <a:cubicBezTo>
                  <a:pt x="288131" y="2264765"/>
                  <a:pt x="286131" y="2261240"/>
                  <a:pt x="282035" y="2259716"/>
                </a:cubicBezTo>
                <a:cubicBezTo>
                  <a:pt x="278702" y="2253620"/>
                  <a:pt x="271177" y="2250953"/>
                  <a:pt x="269177" y="2243714"/>
                </a:cubicBezTo>
                <a:cubicBezTo>
                  <a:pt x="268510" y="2241333"/>
                  <a:pt x="266605" y="2240000"/>
                  <a:pt x="264509" y="2238761"/>
                </a:cubicBezTo>
                <a:cubicBezTo>
                  <a:pt x="263557" y="2238190"/>
                  <a:pt x="262700" y="2237333"/>
                  <a:pt x="262128" y="2236380"/>
                </a:cubicBezTo>
                <a:cubicBezTo>
                  <a:pt x="260033" y="2232856"/>
                  <a:pt x="244888" y="2154370"/>
                  <a:pt x="243269" y="2150655"/>
                </a:cubicBezTo>
                <a:cubicBezTo>
                  <a:pt x="240792" y="2144845"/>
                  <a:pt x="235553" y="2142273"/>
                  <a:pt x="230696" y="2139320"/>
                </a:cubicBezTo>
                <a:cubicBezTo>
                  <a:pt x="228314" y="2137892"/>
                  <a:pt x="252794" y="2103411"/>
                  <a:pt x="250031" y="2102363"/>
                </a:cubicBezTo>
                <a:cubicBezTo>
                  <a:pt x="248317" y="2101697"/>
                  <a:pt x="247079" y="2100649"/>
                  <a:pt x="246221" y="2099030"/>
                </a:cubicBezTo>
                <a:cubicBezTo>
                  <a:pt x="245173" y="2096934"/>
                  <a:pt x="244031" y="2094934"/>
                  <a:pt x="242792" y="2092934"/>
                </a:cubicBezTo>
                <a:cubicBezTo>
                  <a:pt x="241935" y="2091505"/>
                  <a:pt x="241078" y="2089790"/>
                  <a:pt x="239268" y="2089314"/>
                </a:cubicBezTo>
                <a:cubicBezTo>
                  <a:pt x="234029" y="2087981"/>
                  <a:pt x="230219" y="2084075"/>
                  <a:pt x="225933" y="2081313"/>
                </a:cubicBezTo>
                <a:cubicBezTo>
                  <a:pt x="220694" y="2077979"/>
                  <a:pt x="216027" y="2073503"/>
                  <a:pt x="209931" y="2071312"/>
                </a:cubicBezTo>
                <a:cubicBezTo>
                  <a:pt x="208883" y="2070931"/>
                  <a:pt x="207836" y="2070169"/>
                  <a:pt x="207264" y="2069216"/>
                </a:cubicBezTo>
                <a:cubicBezTo>
                  <a:pt x="204407" y="2064644"/>
                  <a:pt x="199739" y="2062263"/>
                  <a:pt x="195644" y="2059120"/>
                </a:cubicBezTo>
                <a:cubicBezTo>
                  <a:pt x="192500" y="2056643"/>
                  <a:pt x="188214" y="2055215"/>
                  <a:pt x="186404" y="2051500"/>
                </a:cubicBezTo>
                <a:cubicBezTo>
                  <a:pt x="184499" y="2047499"/>
                  <a:pt x="179261" y="2047309"/>
                  <a:pt x="177832" y="2043118"/>
                </a:cubicBezTo>
                <a:cubicBezTo>
                  <a:pt x="177641" y="2042642"/>
                  <a:pt x="177356" y="2042070"/>
                  <a:pt x="176879" y="2041689"/>
                </a:cubicBezTo>
                <a:cubicBezTo>
                  <a:pt x="172879" y="2038546"/>
                  <a:pt x="168116" y="2035974"/>
                  <a:pt x="164878" y="2032069"/>
                </a:cubicBezTo>
                <a:cubicBezTo>
                  <a:pt x="161449" y="2027973"/>
                  <a:pt x="156877" y="2025497"/>
                  <a:pt x="153067" y="2022163"/>
                </a:cubicBezTo>
                <a:cubicBezTo>
                  <a:pt x="151162" y="2020448"/>
                  <a:pt x="150114" y="2018924"/>
                  <a:pt x="150209" y="2016353"/>
                </a:cubicBezTo>
                <a:cubicBezTo>
                  <a:pt x="150305" y="2014733"/>
                  <a:pt x="150019" y="2012924"/>
                  <a:pt x="149543" y="2011304"/>
                </a:cubicBezTo>
                <a:cubicBezTo>
                  <a:pt x="148019" y="2006351"/>
                  <a:pt x="143447" y="2002256"/>
                  <a:pt x="143923" y="1996922"/>
                </a:cubicBezTo>
                <a:cubicBezTo>
                  <a:pt x="144304" y="1992445"/>
                  <a:pt x="146399" y="1987968"/>
                  <a:pt x="147923" y="1983587"/>
                </a:cubicBezTo>
                <a:cubicBezTo>
                  <a:pt x="148971" y="1980634"/>
                  <a:pt x="148495" y="1978062"/>
                  <a:pt x="147447" y="1975205"/>
                </a:cubicBezTo>
                <a:cubicBezTo>
                  <a:pt x="146209" y="1971776"/>
                  <a:pt x="146304" y="1963965"/>
                  <a:pt x="147066" y="1961584"/>
                </a:cubicBezTo>
                <a:cubicBezTo>
                  <a:pt x="149543" y="1953773"/>
                  <a:pt x="152114" y="1946058"/>
                  <a:pt x="154686" y="1938248"/>
                </a:cubicBezTo>
                <a:cubicBezTo>
                  <a:pt x="155448" y="1936057"/>
                  <a:pt x="156115" y="1933771"/>
                  <a:pt x="156877" y="1931580"/>
                </a:cubicBezTo>
                <a:cubicBezTo>
                  <a:pt x="157925" y="1928627"/>
                  <a:pt x="157258" y="1925865"/>
                  <a:pt x="155639" y="1923293"/>
                </a:cubicBezTo>
                <a:cubicBezTo>
                  <a:pt x="154591" y="1921579"/>
                  <a:pt x="155162" y="1919864"/>
                  <a:pt x="155639" y="1918245"/>
                </a:cubicBezTo>
                <a:cubicBezTo>
                  <a:pt x="155924" y="1917102"/>
                  <a:pt x="156305" y="1915769"/>
                  <a:pt x="157067" y="1915102"/>
                </a:cubicBezTo>
                <a:cubicBezTo>
                  <a:pt x="161068" y="1911959"/>
                  <a:pt x="161258" y="1906815"/>
                  <a:pt x="163925" y="1903100"/>
                </a:cubicBezTo>
                <a:cubicBezTo>
                  <a:pt x="164497" y="1902243"/>
                  <a:pt x="165735" y="1901767"/>
                  <a:pt x="166783" y="1901195"/>
                </a:cubicBezTo>
                <a:cubicBezTo>
                  <a:pt x="170021" y="1899481"/>
                  <a:pt x="170688" y="1895576"/>
                  <a:pt x="173546" y="1893385"/>
                </a:cubicBezTo>
                <a:cubicBezTo>
                  <a:pt x="174212" y="1892909"/>
                  <a:pt x="174403" y="1890908"/>
                  <a:pt x="173927" y="1890146"/>
                </a:cubicBezTo>
                <a:cubicBezTo>
                  <a:pt x="171260" y="1885384"/>
                  <a:pt x="173165" y="1879764"/>
                  <a:pt x="170783" y="1875002"/>
                </a:cubicBezTo>
                <a:cubicBezTo>
                  <a:pt x="170402" y="1874144"/>
                  <a:pt x="170783" y="1872620"/>
                  <a:pt x="171355" y="1871763"/>
                </a:cubicBezTo>
                <a:cubicBezTo>
                  <a:pt x="172593" y="1869763"/>
                  <a:pt x="173736" y="1867382"/>
                  <a:pt x="175546" y="1866239"/>
                </a:cubicBezTo>
                <a:cubicBezTo>
                  <a:pt x="178784" y="1864143"/>
                  <a:pt x="179356" y="1860524"/>
                  <a:pt x="181642" y="1857952"/>
                </a:cubicBezTo>
                <a:cubicBezTo>
                  <a:pt x="183071" y="1856237"/>
                  <a:pt x="183928" y="1853951"/>
                  <a:pt x="184880" y="1851856"/>
                </a:cubicBezTo>
                <a:cubicBezTo>
                  <a:pt x="185833" y="1849665"/>
                  <a:pt x="186881" y="1847760"/>
                  <a:pt x="189071" y="1846522"/>
                </a:cubicBezTo>
                <a:cubicBezTo>
                  <a:pt x="190595" y="1845665"/>
                  <a:pt x="192119" y="1844617"/>
                  <a:pt x="192500" y="1842807"/>
                </a:cubicBezTo>
                <a:cubicBezTo>
                  <a:pt x="194024" y="1836425"/>
                  <a:pt x="198596" y="1833187"/>
                  <a:pt x="204026" y="1830520"/>
                </a:cubicBezTo>
                <a:cubicBezTo>
                  <a:pt x="210788" y="1827186"/>
                  <a:pt x="217456" y="1823471"/>
                  <a:pt x="224219" y="1820042"/>
                </a:cubicBezTo>
                <a:cubicBezTo>
                  <a:pt x="225933" y="1819185"/>
                  <a:pt x="226695" y="1817566"/>
                  <a:pt x="227743" y="1816232"/>
                </a:cubicBezTo>
                <a:cubicBezTo>
                  <a:pt x="230410" y="1812899"/>
                  <a:pt x="234125" y="1810708"/>
                  <a:pt x="238125" y="1810708"/>
                </a:cubicBezTo>
                <a:cubicBezTo>
                  <a:pt x="240316" y="1810708"/>
                  <a:pt x="242221" y="1810232"/>
                  <a:pt x="244031" y="1809660"/>
                </a:cubicBezTo>
                <a:cubicBezTo>
                  <a:pt x="242602" y="1809374"/>
                  <a:pt x="241364" y="1808993"/>
                  <a:pt x="240221" y="1808708"/>
                </a:cubicBezTo>
                <a:cubicBezTo>
                  <a:pt x="245269" y="1805564"/>
                  <a:pt x="250317" y="1802421"/>
                  <a:pt x="255651" y="1798992"/>
                </a:cubicBezTo>
                <a:cubicBezTo>
                  <a:pt x="254984" y="1798230"/>
                  <a:pt x="254127" y="1797659"/>
                  <a:pt x="253175" y="1797373"/>
                </a:cubicBezTo>
                <a:cubicBezTo>
                  <a:pt x="251936" y="1798230"/>
                  <a:pt x="250698" y="1799278"/>
                  <a:pt x="249365" y="1799754"/>
                </a:cubicBezTo>
                <a:cubicBezTo>
                  <a:pt x="245936" y="1800802"/>
                  <a:pt x="242697" y="1802612"/>
                  <a:pt x="238125" y="1804612"/>
                </a:cubicBezTo>
                <a:cubicBezTo>
                  <a:pt x="241935" y="1802231"/>
                  <a:pt x="245459" y="1800040"/>
                  <a:pt x="248888" y="1797849"/>
                </a:cubicBezTo>
                <a:cubicBezTo>
                  <a:pt x="248222" y="1797754"/>
                  <a:pt x="247555" y="1797563"/>
                  <a:pt x="246698" y="1797563"/>
                </a:cubicBezTo>
                <a:cubicBezTo>
                  <a:pt x="246888" y="1796325"/>
                  <a:pt x="247079" y="1795182"/>
                  <a:pt x="247269" y="1794039"/>
                </a:cubicBezTo>
                <a:cubicBezTo>
                  <a:pt x="245459" y="1794706"/>
                  <a:pt x="243745" y="1795658"/>
                  <a:pt x="242316" y="1797278"/>
                </a:cubicBezTo>
                <a:cubicBezTo>
                  <a:pt x="240411" y="1799564"/>
                  <a:pt x="236696" y="1800326"/>
                  <a:pt x="233839" y="1801754"/>
                </a:cubicBezTo>
                <a:cubicBezTo>
                  <a:pt x="229743" y="1803659"/>
                  <a:pt x="225743" y="1805660"/>
                  <a:pt x="221647" y="1807374"/>
                </a:cubicBezTo>
                <a:cubicBezTo>
                  <a:pt x="220409" y="1807850"/>
                  <a:pt x="218980" y="1807660"/>
                  <a:pt x="217265" y="1806707"/>
                </a:cubicBezTo>
                <a:cubicBezTo>
                  <a:pt x="220123" y="1805374"/>
                  <a:pt x="222980" y="1804040"/>
                  <a:pt x="225743" y="1802612"/>
                </a:cubicBezTo>
                <a:cubicBezTo>
                  <a:pt x="228981" y="1800897"/>
                  <a:pt x="232029" y="1798992"/>
                  <a:pt x="235172" y="1797182"/>
                </a:cubicBezTo>
                <a:cubicBezTo>
                  <a:pt x="236411" y="1796420"/>
                  <a:pt x="237935" y="1795182"/>
                  <a:pt x="239173" y="1795373"/>
                </a:cubicBezTo>
                <a:cubicBezTo>
                  <a:pt x="243745" y="1796135"/>
                  <a:pt x="245364" y="1793372"/>
                  <a:pt x="246888" y="1790134"/>
                </a:cubicBezTo>
                <a:cubicBezTo>
                  <a:pt x="246317" y="1788991"/>
                  <a:pt x="245459" y="1787753"/>
                  <a:pt x="244793" y="1786419"/>
                </a:cubicBezTo>
                <a:cubicBezTo>
                  <a:pt x="245459" y="1784324"/>
                  <a:pt x="245936" y="1782038"/>
                  <a:pt x="246793" y="1779847"/>
                </a:cubicBezTo>
                <a:cubicBezTo>
                  <a:pt x="247174" y="1778990"/>
                  <a:pt x="248222" y="1777751"/>
                  <a:pt x="249079" y="1777656"/>
                </a:cubicBezTo>
                <a:cubicBezTo>
                  <a:pt x="251079" y="1777275"/>
                  <a:pt x="251174" y="1779180"/>
                  <a:pt x="251555" y="1780990"/>
                </a:cubicBezTo>
                <a:cubicBezTo>
                  <a:pt x="253365" y="1781085"/>
                  <a:pt x="255270" y="1781180"/>
                  <a:pt x="258318" y="1781371"/>
                </a:cubicBezTo>
                <a:cubicBezTo>
                  <a:pt x="256508" y="1783466"/>
                  <a:pt x="255270" y="1784800"/>
                  <a:pt x="253746" y="1786610"/>
                </a:cubicBezTo>
                <a:cubicBezTo>
                  <a:pt x="254508" y="1787181"/>
                  <a:pt x="255175" y="1787467"/>
                  <a:pt x="255842" y="1787753"/>
                </a:cubicBezTo>
                <a:cubicBezTo>
                  <a:pt x="258318" y="1786419"/>
                  <a:pt x="260985" y="1785467"/>
                  <a:pt x="262509" y="1783181"/>
                </a:cubicBezTo>
                <a:cubicBezTo>
                  <a:pt x="261271" y="1781847"/>
                  <a:pt x="260033" y="1780514"/>
                  <a:pt x="261747" y="1778132"/>
                </a:cubicBezTo>
                <a:cubicBezTo>
                  <a:pt x="262509" y="1778323"/>
                  <a:pt x="263366" y="1778418"/>
                  <a:pt x="264128" y="1778513"/>
                </a:cubicBezTo>
                <a:cubicBezTo>
                  <a:pt x="264605" y="1778132"/>
                  <a:pt x="265367" y="1777656"/>
                  <a:pt x="265938" y="1777275"/>
                </a:cubicBezTo>
                <a:cubicBezTo>
                  <a:pt x="264795" y="1776513"/>
                  <a:pt x="263557" y="1775465"/>
                  <a:pt x="262319" y="1775370"/>
                </a:cubicBezTo>
                <a:cubicBezTo>
                  <a:pt x="260890" y="1775275"/>
                  <a:pt x="259461" y="1776037"/>
                  <a:pt x="257556" y="1776513"/>
                </a:cubicBezTo>
                <a:cubicBezTo>
                  <a:pt x="256889" y="1771084"/>
                  <a:pt x="260318" y="1766893"/>
                  <a:pt x="261271" y="1762130"/>
                </a:cubicBezTo>
                <a:cubicBezTo>
                  <a:pt x="261080" y="1762130"/>
                  <a:pt x="260890" y="1762130"/>
                  <a:pt x="260699" y="1762130"/>
                </a:cubicBezTo>
                <a:cubicBezTo>
                  <a:pt x="259080" y="1762416"/>
                  <a:pt x="257747" y="1764702"/>
                  <a:pt x="256318" y="1766036"/>
                </a:cubicBezTo>
                <a:cubicBezTo>
                  <a:pt x="255937" y="1765559"/>
                  <a:pt x="255461" y="1764988"/>
                  <a:pt x="255461" y="1764512"/>
                </a:cubicBezTo>
                <a:cubicBezTo>
                  <a:pt x="255556" y="1762988"/>
                  <a:pt x="256127" y="1761273"/>
                  <a:pt x="257080" y="1759559"/>
                </a:cubicBezTo>
                <a:cubicBezTo>
                  <a:pt x="255937" y="1759654"/>
                  <a:pt x="254889" y="1759463"/>
                  <a:pt x="253841" y="1758606"/>
                </a:cubicBezTo>
                <a:cubicBezTo>
                  <a:pt x="251460" y="1756606"/>
                  <a:pt x="249365" y="1754225"/>
                  <a:pt x="247269" y="1751843"/>
                </a:cubicBezTo>
                <a:cubicBezTo>
                  <a:pt x="246888" y="1751367"/>
                  <a:pt x="247555" y="1750129"/>
                  <a:pt x="247841" y="1748795"/>
                </a:cubicBezTo>
                <a:cubicBezTo>
                  <a:pt x="246126" y="1747938"/>
                  <a:pt x="244221" y="1747176"/>
                  <a:pt x="242507" y="1746128"/>
                </a:cubicBezTo>
                <a:cubicBezTo>
                  <a:pt x="241649" y="1745557"/>
                  <a:pt x="213932" y="1747938"/>
                  <a:pt x="214027" y="1747176"/>
                </a:cubicBezTo>
                <a:cubicBezTo>
                  <a:pt x="214789" y="1742890"/>
                  <a:pt x="211550" y="1741461"/>
                  <a:pt x="208883" y="1739747"/>
                </a:cubicBezTo>
                <a:cubicBezTo>
                  <a:pt x="207836" y="1739080"/>
                  <a:pt x="206597" y="1738985"/>
                  <a:pt x="205550" y="1738413"/>
                </a:cubicBezTo>
                <a:cubicBezTo>
                  <a:pt x="202883" y="1736889"/>
                  <a:pt x="201073" y="1734603"/>
                  <a:pt x="200787" y="1731365"/>
                </a:cubicBezTo>
                <a:cubicBezTo>
                  <a:pt x="200597" y="1728698"/>
                  <a:pt x="200501" y="1726031"/>
                  <a:pt x="200406" y="1723173"/>
                </a:cubicBezTo>
                <a:cubicBezTo>
                  <a:pt x="197930" y="1720316"/>
                  <a:pt x="194596" y="1720030"/>
                  <a:pt x="190119" y="1722030"/>
                </a:cubicBezTo>
                <a:cubicBezTo>
                  <a:pt x="190881" y="1718411"/>
                  <a:pt x="191357" y="1715934"/>
                  <a:pt x="191834" y="1713458"/>
                </a:cubicBezTo>
                <a:cubicBezTo>
                  <a:pt x="188500" y="1711457"/>
                  <a:pt x="187071" y="1708314"/>
                  <a:pt x="186785" y="1704599"/>
                </a:cubicBezTo>
                <a:cubicBezTo>
                  <a:pt x="186595" y="1702599"/>
                  <a:pt x="186595" y="1700504"/>
                  <a:pt x="186595" y="1698503"/>
                </a:cubicBezTo>
                <a:cubicBezTo>
                  <a:pt x="187643" y="1697646"/>
                  <a:pt x="188595" y="1696694"/>
                  <a:pt x="189738" y="1695741"/>
                </a:cubicBezTo>
                <a:cubicBezTo>
                  <a:pt x="187928" y="1692979"/>
                  <a:pt x="186214" y="1691169"/>
                  <a:pt x="182690" y="1691741"/>
                </a:cubicBezTo>
                <a:cubicBezTo>
                  <a:pt x="180975" y="1692026"/>
                  <a:pt x="178975" y="1691074"/>
                  <a:pt x="177070" y="1690598"/>
                </a:cubicBezTo>
                <a:cubicBezTo>
                  <a:pt x="179356" y="1688121"/>
                  <a:pt x="181642" y="1685645"/>
                  <a:pt x="183833" y="1683073"/>
                </a:cubicBezTo>
                <a:cubicBezTo>
                  <a:pt x="184404" y="1682406"/>
                  <a:pt x="184976" y="1681739"/>
                  <a:pt x="185452" y="1680977"/>
                </a:cubicBezTo>
                <a:cubicBezTo>
                  <a:pt x="184880" y="1677167"/>
                  <a:pt x="185738" y="1674215"/>
                  <a:pt x="187166" y="1671452"/>
                </a:cubicBezTo>
                <a:cubicBezTo>
                  <a:pt x="187071" y="1671452"/>
                  <a:pt x="187071" y="1671452"/>
                  <a:pt x="187071" y="1671452"/>
                </a:cubicBezTo>
                <a:cubicBezTo>
                  <a:pt x="187166" y="1671357"/>
                  <a:pt x="187166" y="1671262"/>
                  <a:pt x="187166" y="1671262"/>
                </a:cubicBezTo>
                <a:cubicBezTo>
                  <a:pt x="187166" y="1671357"/>
                  <a:pt x="187166" y="1671357"/>
                  <a:pt x="187166" y="1671357"/>
                </a:cubicBezTo>
                <a:cubicBezTo>
                  <a:pt x="188786" y="1668214"/>
                  <a:pt x="190976" y="1665452"/>
                  <a:pt x="192405" y="1662118"/>
                </a:cubicBezTo>
                <a:cubicBezTo>
                  <a:pt x="194691" y="1661737"/>
                  <a:pt x="196977" y="1661451"/>
                  <a:pt x="199263" y="1661070"/>
                </a:cubicBezTo>
                <a:cubicBezTo>
                  <a:pt x="202406" y="1659546"/>
                  <a:pt x="205931" y="1658403"/>
                  <a:pt x="209169" y="1656974"/>
                </a:cubicBezTo>
                <a:cubicBezTo>
                  <a:pt x="209264" y="1656308"/>
                  <a:pt x="209455" y="1655546"/>
                  <a:pt x="209645" y="1654784"/>
                </a:cubicBezTo>
                <a:cubicBezTo>
                  <a:pt x="209169" y="1655069"/>
                  <a:pt x="208788" y="1655260"/>
                  <a:pt x="208312" y="1655355"/>
                </a:cubicBezTo>
                <a:cubicBezTo>
                  <a:pt x="206883" y="1655736"/>
                  <a:pt x="205550" y="1656689"/>
                  <a:pt x="204121" y="1656879"/>
                </a:cubicBezTo>
                <a:cubicBezTo>
                  <a:pt x="203073" y="1656974"/>
                  <a:pt x="201073" y="1656498"/>
                  <a:pt x="201073" y="1656117"/>
                </a:cubicBezTo>
                <a:cubicBezTo>
                  <a:pt x="200882" y="1654688"/>
                  <a:pt x="200882" y="1652879"/>
                  <a:pt x="201740" y="1652021"/>
                </a:cubicBezTo>
                <a:cubicBezTo>
                  <a:pt x="202883" y="1650878"/>
                  <a:pt x="204788" y="1650307"/>
                  <a:pt x="206407" y="1649545"/>
                </a:cubicBezTo>
                <a:cubicBezTo>
                  <a:pt x="209836" y="1647735"/>
                  <a:pt x="213170" y="1646021"/>
                  <a:pt x="216408" y="1644401"/>
                </a:cubicBezTo>
                <a:cubicBezTo>
                  <a:pt x="216884" y="1641925"/>
                  <a:pt x="217265" y="1639925"/>
                  <a:pt x="217646" y="1637639"/>
                </a:cubicBezTo>
                <a:cubicBezTo>
                  <a:pt x="220599" y="1636305"/>
                  <a:pt x="223552" y="1635067"/>
                  <a:pt x="226505" y="1633733"/>
                </a:cubicBezTo>
                <a:cubicBezTo>
                  <a:pt x="226886" y="1634972"/>
                  <a:pt x="227267" y="1636019"/>
                  <a:pt x="227838" y="1637639"/>
                </a:cubicBezTo>
                <a:cubicBezTo>
                  <a:pt x="229838" y="1636496"/>
                  <a:pt x="232315" y="1635924"/>
                  <a:pt x="233077" y="1634400"/>
                </a:cubicBezTo>
                <a:cubicBezTo>
                  <a:pt x="236792" y="1627256"/>
                  <a:pt x="243554" y="1625161"/>
                  <a:pt x="250317" y="1622780"/>
                </a:cubicBezTo>
                <a:cubicBezTo>
                  <a:pt x="254508" y="1626209"/>
                  <a:pt x="258794" y="1625732"/>
                  <a:pt x="263081" y="1623446"/>
                </a:cubicBezTo>
                <a:cubicBezTo>
                  <a:pt x="266605" y="1614017"/>
                  <a:pt x="271558" y="1605349"/>
                  <a:pt x="276416" y="1596586"/>
                </a:cubicBezTo>
                <a:lnTo>
                  <a:pt x="275289" y="1596842"/>
                </a:lnTo>
                <a:lnTo>
                  <a:pt x="277368" y="1595348"/>
                </a:lnTo>
                <a:cubicBezTo>
                  <a:pt x="277463" y="1595157"/>
                  <a:pt x="277654" y="1595062"/>
                  <a:pt x="277654" y="1594871"/>
                </a:cubicBezTo>
                <a:cubicBezTo>
                  <a:pt x="278797" y="1592681"/>
                  <a:pt x="280226" y="1590585"/>
                  <a:pt x="281273" y="1588299"/>
                </a:cubicBezTo>
                <a:cubicBezTo>
                  <a:pt x="281845" y="1587061"/>
                  <a:pt x="281940" y="1585537"/>
                  <a:pt x="282226" y="1584013"/>
                </a:cubicBezTo>
                <a:cubicBezTo>
                  <a:pt x="281273" y="1584203"/>
                  <a:pt x="280702" y="1584013"/>
                  <a:pt x="280702" y="1584203"/>
                </a:cubicBezTo>
                <a:cubicBezTo>
                  <a:pt x="279178" y="1586585"/>
                  <a:pt x="277749" y="1588966"/>
                  <a:pt x="276320" y="1591347"/>
                </a:cubicBezTo>
                <a:cubicBezTo>
                  <a:pt x="276797" y="1592776"/>
                  <a:pt x="276225" y="1594395"/>
                  <a:pt x="275463" y="1595633"/>
                </a:cubicBezTo>
                <a:lnTo>
                  <a:pt x="274651" y="1596987"/>
                </a:lnTo>
                <a:lnTo>
                  <a:pt x="274320" y="1597062"/>
                </a:lnTo>
                <a:cubicBezTo>
                  <a:pt x="271939" y="1600967"/>
                  <a:pt x="269272" y="1604777"/>
                  <a:pt x="266414" y="1609159"/>
                </a:cubicBezTo>
                <a:cubicBezTo>
                  <a:pt x="265176" y="1608492"/>
                  <a:pt x="263652" y="1607635"/>
                  <a:pt x="262223" y="1606873"/>
                </a:cubicBezTo>
                <a:cubicBezTo>
                  <a:pt x="260414" y="1609635"/>
                  <a:pt x="258794" y="1612493"/>
                  <a:pt x="256985" y="1615350"/>
                </a:cubicBezTo>
                <a:cubicBezTo>
                  <a:pt x="256223" y="1615064"/>
                  <a:pt x="255937" y="1614588"/>
                  <a:pt x="255842" y="1614112"/>
                </a:cubicBezTo>
                <a:cubicBezTo>
                  <a:pt x="255175" y="1614969"/>
                  <a:pt x="254413" y="1615922"/>
                  <a:pt x="253746" y="1616874"/>
                </a:cubicBezTo>
                <a:cubicBezTo>
                  <a:pt x="250508" y="1616207"/>
                  <a:pt x="251174" y="1614112"/>
                  <a:pt x="251555" y="1612302"/>
                </a:cubicBezTo>
                <a:cubicBezTo>
                  <a:pt x="253460" y="1604015"/>
                  <a:pt x="256699" y="1596300"/>
                  <a:pt x="261938" y="1589252"/>
                </a:cubicBezTo>
                <a:cubicBezTo>
                  <a:pt x="262795" y="1591633"/>
                  <a:pt x="263271" y="1593157"/>
                  <a:pt x="263557" y="1594586"/>
                </a:cubicBezTo>
                <a:cubicBezTo>
                  <a:pt x="264795" y="1591919"/>
                  <a:pt x="266033" y="1589252"/>
                  <a:pt x="267367" y="1586585"/>
                </a:cubicBezTo>
                <a:cubicBezTo>
                  <a:pt x="270320" y="1580774"/>
                  <a:pt x="273368" y="1574964"/>
                  <a:pt x="276416" y="1569154"/>
                </a:cubicBezTo>
                <a:cubicBezTo>
                  <a:pt x="276225" y="1568963"/>
                  <a:pt x="276035" y="1568773"/>
                  <a:pt x="275749" y="1568582"/>
                </a:cubicBezTo>
                <a:cubicBezTo>
                  <a:pt x="276511" y="1567820"/>
                  <a:pt x="277178" y="1567154"/>
                  <a:pt x="277940" y="1566487"/>
                </a:cubicBezTo>
                <a:cubicBezTo>
                  <a:pt x="278892" y="1564582"/>
                  <a:pt x="279940" y="1562772"/>
                  <a:pt x="280892" y="1560867"/>
                </a:cubicBezTo>
                <a:cubicBezTo>
                  <a:pt x="281273" y="1560105"/>
                  <a:pt x="281654" y="1559343"/>
                  <a:pt x="282035" y="1558486"/>
                </a:cubicBezTo>
                <a:cubicBezTo>
                  <a:pt x="280797" y="1558105"/>
                  <a:pt x="279654" y="1557724"/>
                  <a:pt x="278416" y="1557248"/>
                </a:cubicBezTo>
                <a:cubicBezTo>
                  <a:pt x="276892" y="1556676"/>
                  <a:pt x="275749" y="1555247"/>
                  <a:pt x="273749" y="1553628"/>
                </a:cubicBezTo>
                <a:cubicBezTo>
                  <a:pt x="274034" y="1553438"/>
                  <a:pt x="274225" y="1553342"/>
                  <a:pt x="274511" y="1553152"/>
                </a:cubicBezTo>
                <a:cubicBezTo>
                  <a:pt x="274511" y="1553057"/>
                  <a:pt x="274320" y="1552961"/>
                  <a:pt x="274320" y="1552866"/>
                </a:cubicBezTo>
                <a:cubicBezTo>
                  <a:pt x="274034" y="1553247"/>
                  <a:pt x="273749" y="1553533"/>
                  <a:pt x="273463" y="1553819"/>
                </a:cubicBezTo>
                <a:cubicBezTo>
                  <a:pt x="273653" y="1553342"/>
                  <a:pt x="273749" y="1552771"/>
                  <a:pt x="273844" y="1552199"/>
                </a:cubicBezTo>
                <a:cubicBezTo>
                  <a:pt x="273749" y="1552009"/>
                  <a:pt x="273558" y="1551818"/>
                  <a:pt x="273368" y="1551533"/>
                </a:cubicBezTo>
                <a:cubicBezTo>
                  <a:pt x="273558" y="1551437"/>
                  <a:pt x="273844" y="1551247"/>
                  <a:pt x="274034" y="1551247"/>
                </a:cubicBezTo>
                <a:cubicBezTo>
                  <a:pt x="274320" y="1549913"/>
                  <a:pt x="274606" y="1548485"/>
                  <a:pt x="274892" y="1546865"/>
                </a:cubicBezTo>
                <a:cubicBezTo>
                  <a:pt x="272320" y="1546580"/>
                  <a:pt x="269748" y="1547627"/>
                  <a:pt x="266891" y="1549628"/>
                </a:cubicBezTo>
                <a:cubicBezTo>
                  <a:pt x="267081" y="1547818"/>
                  <a:pt x="267748" y="1546675"/>
                  <a:pt x="268605" y="1545913"/>
                </a:cubicBezTo>
                <a:cubicBezTo>
                  <a:pt x="268319" y="1545913"/>
                  <a:pt x="268129" y="1545913"/>
                  <a:pt x="267938" y="1545913"/>
                </a:cubicBezTo>
                <a:cubicBezTo>
                  <a:pt x="268224" y="1544770"/>
                  <a:pt x="268129" y="1543817"/>
                  <a:pt x="268510" y="1543246"/>
                </a:cubicBezTo>
                <a:cubicBezTo>
                  <a:pt x="269272" y="1542103"/>
                  <a:pt x="270986" y="1542103"/>
                  <a:pt x="271272" y="1543246"/>
                </a:cubicBezTo>
                <a:cubicBezTo>
                  <a:pt x="271272" y="1543532"/>
                  <a:pt x="271272" y="1543817"/>
                  <a:pt x="271272" y="1544103"/>
                </a:cubicBezTo>
                <a:cubicBezTo>
                  <a:pt x="271463" y="1544008"/>
                  <a:pt x="271653" y="1543817"/>
                  <a:pt x="271844" y="1543722"/>
                </a:cubicBezTo>
                <a:cubicBezTo>
                  <a:pt x="273844" y="1542198"/>
                  <a:pt x="274892" y="1540769"/>
                  <a:pt x="272891" y="1538674"/>
                </a:cubicBezTo>
                <a:cubicBezTo>
                  <a:pt x="269843" y="1538960"/>
                  <a:pt x="269367" y="1543246"/>
                  <a:pt x="265081" y="1542389"/>
                </a:cubicBezTo>
                <a:cubicBezTo>
                  <a:pt x="267557" y="1539722"/>
                  <a:pt x="269939" y="1537721"/>
                  <a:pt x="272701" y="1536197"/>
                </a:cubicBezTo>
                <a:cubicBezTo>
                  <a:pt x="272320" y="1535912"/>
                  <a:pt x="271748" y="1535626"/>
                  <a:pt x="271177" y="1535150"/>
                </a:cubicBezTo>
                <a:cubicBezTo>
                  <a:pt x="270796" y="1534769"/>
                  <a:pt x="270796" y="1534102"/>
                  <a:pt x="270605" y="1533626"/>
                </a:cubicBezTo>
                <a:cubicBezTo>
                  <a:pt x="271653" y="1533626"/>
                  <a:pt x="272701" y="1533626"/>
                  <a:pt x="273749" y="1533816"/>
                </a:cubicBezTo>
                <a:cubicBezTo>
                  <a:pt x="274034" y="1533816"/>
                  <a:pt x="274225" y="1534673"/>
                  <a:pt x="274225" y="1535150"/>
                </a:cubicBezTo>
                <a:cubicBezTo>
                  <a:pt x="274225" y="1535245"/>
                  <a:pt x="274034" y="1535340"/>
                  <a:pt x="273749" y="1535531"/>
                </a:cubicBezTo>
                <a:cubicBezTo>
                  <a:pt x="274892" y="1534959"/>
                  <a:pt x="276130" y="1534483"/>
                  <a:pt x="277368" y="1534102"/>
                </a:cubicBezTo>
                <a:cubicBezTo>
                  <a:pt x="278225" y="1533816"/>
                  <a:pt x="278987" y="1533626"/>
                  <a:pt x="279845" y="1533340"/>
                </a:cubicBezTo>
                <a:cubicBezTo>
                  <a:pt x="279845" y="1532006"/>
                  <a:pt x="279845" y="1530482"/>
                  <a:pt x="279845" y="1529054"/>
                </a:cubicBezTo>
                <a:cubicBezTo>
                  <a:pt x="280416" y="1528577"/>
                  <a:pt x="281083" y="1528101"/>
                  <a:pt x="281845" y="1527530"/>
                </a:cubicBezTo>
                <a:cubicBezTo>
                  <a:pt x="281750" y="1526958"/>
                  <a:pt x="281559" y="1526291"/>
                  <a:pt x="281464" y="1525720"/>
                </a:cubicBezTo>
                <a:cubicBezTo>
                  <a:pt x="280226" y="1525720"/>
                  <a:pt x="279273" y="1525720"/>
                  <a:pt x="278225" y="1525720"/>
                </a:cubicBezTo>
                <a:cubicBezTo>
                  <a:pt x="277368" y="1522958"/>
                  <a:pt x="279178" y="1521338"/>
                  <a:pt x="280797" y="1519624"/>
                </a:cubicBezTo>
                <a:cubicBezTo>
                  <a:pt x="281273" y="1519243"/>
                  <a:pt x="281178" y="1517909"/>
                  <a:pt x="280797" y="1517338"/>
                </a:cubicBezTo>
                <a:cubicBezTo>
                  <a:pt x="280226" y="1518100"/>
                  <a:pt x="279749" y="1518767"/>
                  <a:pt x="279178" y="1519529"/>
                </a:cubicBezTo>
                <a:cubicBezTo>
                  <a:pt x="278606" y="1519243"/>
                  <a:pt x="278035" y="1518862"/>
                  <a:pt x="277368" y="1518576"/>
                </a:cubicBezTo>
                <a:cubicBezTo>
                  <a:pt x="277273" y="1518671"/>
                  <a:pt x="277273" y="1518767"/>
                  <a:pt x="277273" y="1518767"/>
                </a:cubicBezTo>
                <a:cubicBezTo>
                  <a:pt x="275368" y="1522291"/>
                  <a:pt x="273082" y="1525529"/>
                  <a:pt x="270986" y="1528958"/>
                </a:cubicBezTo>
                <a:cubicBezTo>
                  <a:pt x="268986" y="1528673"/>
                  <a:pt x="268415" y="1527149"/>
                  <a:pt x="268986" y="1525815"/>
                </a:cubicBezTo>
                <a:cubicBezTo>
                  <a:pt x="269843" y="1523529"/>
                  <a:pt x="270796" y="1521243"/>
                  <a:pt x="271748" y="1518957"/>
                </a:cubicBezTo>
                <a:cubicBezTo>
                  <a:pt x="271463" y="1518862"/>
                  <a:pt x="271177" y="1518671"/>
                  <a:pt x="270891" y="1518576"/>
                </a:cubicBezTo>
                <a:cubicBezTo>
                  <a:pt x="269843" y="1519529"/>
                  <a:pt x="268796" y="1520576"/>
                  <a:pt x="267462" y="1521815"/>
                </a:cubicBezTo>
                <a:cubicBezTo>
                  <a:pt x="267557" y="1521148"/>
                  <a:pt x="267748" y="1520576"/>
                  <a:pt x="267938" y="1520100"/>
                </a:cubicBezTo>
                <a:cubicBezTo>
                  <a:pt x="267843" y="1520195"/>
                  <a:pt x="267653" y="1520386"/>
                  <a:pt x="267557" y="1520481"/>
                </a:cubicBezTo>
                <a:cubicBezTo>
                  <a:pt x="266510" y="1521529"/>
                  <a:pt x="265652" y="1522196"/>
                  <a:pt x="264795" y="1522672"/>
                </a:cubicBezTo>
                <a:cubicBezTo>
                  <a:pt x="264795" y="1523339"/>
                  <a:pt x="264700" y="1523910"/>
                  <a:pt x="264414" y="1524291"/>
                </a:cubicBezTo>
                <a:cubicBezTo>
                  <a:pt x="262985" y="1526101"/>
                  <a:pt x="262795" y="1527720"/>
                  <a:pt x="263652" y="1529625"/>
                </a:cubicBezTo>
                <a:cubicBezTo>
                  <a:pt x="261747" y="1530006"/>
                  <a:pt x="259842" y="1530387"/>
                  <a:pt x="257366" y="1530959"/>
                </a:cubicBezTo>
                <a:cubicBezTo>
                  <a:pt x="257270" y="1527625"/>
                  <a:pt x="256794" y="1524577"/>
                  <a:pt x="255746" y="1521719"/>
                </a:cubicBezTo>
                <a:cubicBezTo>
                  <a:pt x="255365" y="1521910"/>
                  <a:pt x="254984" y="1522196"/>
                  <a:pt x="254603" y="1522481"/>
                </a:cubicBezTo>
                <a:cubicBezTo>
                  <a:pt x="252984" y="1523910"/>
                  <a:pt x="251365" y="1525339"/>
                  <a:pt x="249746" y="1526768"/>
                </a:cubicBezTo>
                <a:cubicBezTo>
                  <a:pt x="250317" y="1526387"/>
                  <a:pt x="250984" y="1526006"/>
                  <a:pt x="251555" y="1525625"/>
                </a:cubicBezTo>
                <a:cubicBezTo>
                  <a:pt x="251460" y="1528482"/>
                  <a:pt x="251936" y="1530673"/>
                  <a:pt x="251174" y="1532292"/>
                </a:cubicBezTo>
                <a:cubicBezTo>
                  <a:pt x="250412" y="1534197"/>
                  <a:pt x="247269" y="1535054"/>
                  <a:pt x="248317" y="1538579"/>
                </a:cubicBezTo>
                <a:cubicBezTo>
                  <a:pt x="250317" y="1538293"/>
                  <a:pt x="252222" y="1538007"/>
                  <a:pt x="254127" y="1537721"/>
                </a:cubicBezTo>
                <a:cubicBezTo>
                  <a:pt x="252317" y="1539341"/>
                  <a:pt x="252127" y="1542579"/>
                  <a:pt x="248412" y="1542103"/>
                </a:cubicBezTo>
                <a:cubicBezTo>
                  <a:pt x="247269" y="1541912"/>
                  <a:pt x="245459" y="1545151"/>
                  <a:pt x="244507" y="1547056"/>
                </a:cubicBezTo>
                <a:cubicBezTo>
                  <a:pt x="244031" y="1548008"/>
                  <a:pt x="244697" y="1549532"/>
                  <a:pt x="244697" y="1550390"/>
                </a:cubicBezTo>
                <a:cubicBezTo>
                  <a:pt x="244316" y="1550866"/>
                  <a:pt x="243840" y="1551342"/>
                  <a:pt x="243269" y="1551818"/>
                </a:cubicBezTo>
                <a:cubicBezTo>
                  <a:pt x="243840" y="1552009"/>
                  <a:pt x="244697" y="1552390"/>
                  <a:pt x="245555" y="1552771"/>
                </a:cubicBezTo>
                <a:cubicBezTo>
                  <a:pt x="245745" y="1552676"/>
                  <a:pt x="245936" y="1552580"/>
                  <a:pt x="246126" y="1552580"/>
                </a:cubicBezTo>
                <a:cubicBezTo>
                  <a:pt x="245936" y="1552676"/>
                  <a:pt x="245840" y="1552866"/>
                  <a:pt x="245650" y="1552866"/>
                </a:cubicBezTo>
                <a:cubicBezTo>
                  <a:pt x="245745" y="1552961"/>
                  <a:pt x="245936" y="1552961"/>
                  <a:pt x="245936" y="1552961"/>
                </a:cubicBezTo>
                <a:cubicBezTo>
                  <a:pt x="246317" y="1553533"/>
                  <a:pt x="246317" y="1554581"/>
                  <a:pt x="245936" y="1555819"/>
                </a:cubicBezTo>
                <a:cubicBezTo>
                  <a:pt x="247650" y="1555057"/>
                  <a:pt x="249269" y="1554295"/>
                  <a:pt x="251079" y="1553533"/>
                </a:cubicBezTo>
                <a:cubicBezTo>
                  <a:pt x="251365" y="1558105"/>
                  <a:pt x="248507" y="1560200"/>
                  <a:pt x="246317" y="1562105"/>
                </a:cubicBezTo>
                <a:cubicBezTo>
                  <a:pt x="246507" y="1564010"/>
                  <a:pt x="247269" y="1566392"/>
                  <a:pt x="246602" y="1566868"/>
                </a:cubicBezTo>
                <a:cubicBezTo>
                  <a:pt x="245745" y="1567535"/>
                  <a:pt x="244888" y="1568201"/>
                  <a:pt x="244031" y="1568868"/>
                </a:cubicBezTo>
                <a:cubicBezTo>
                  <a:pt x="245078" y="1568868"/>
                  <a:pt x="246126" y="1569059"/>
                  <a:pt x="247174" y="1569059"/>
                </a:cubicBezTo>
                <a:cubicBezTo>
                  <a:pt x="245745" y="1572678"/>
                  <a:pt x="244411" y="1574012"/>
                  <a:pt x="242792" y="1573345"/>
                </a:cubicBezTo>
                <a:cubicBezTo>
                  <a:pt x="241745" y="1572964"/>
                  <a:pt x="240697" y="1572488"/>
                  <a:pt x="239649" y="1571916"/>
                </a:cubicBezTo>
                <a:cubicBezTo>
                  <a:pt x="237649" y="1572964"/>
                  <a:pt x="235458" y="1573535"/>
                  <a:pt x="232886" y="1573154"/>
                </a:cubicBezTo>
                <a:cubicBezTo>
                  <a:pt x="233839" y="1582013"/>
                  <a:pt x="224409" y="1579727"/>
                  <a:pt x="221171" y="1584299"/>
                </a:cubicBezTo>
                <a:cubicBezTo>
                  <a:pt x="219742" y="1581822"/>
                  <a:pt x="219075" y="1579346"/>
                  <a:pt x="217456" y="1578012"/>
                </a:cubicBezTo>
                <a:cubicBezTo>
                  <a:pt x="217361" y="1577917"/>
                  <a:pt x="217265" y="1577917"/>
                  <a:pt x="217265" y="1577917"/>
                </a:cubicBezTo>
                <a:cubicBezTo>
                  <a:pt x="216218" y="1583537"/>
                  <a:pt x="214313" y="1588966"/>
                  <a:pt x="211265" y="1593728"/>
                </a:cubicBezTo>
                <a:cubicBezTo>
                  <a:pt x="207740" y="1592966"/>
                  <a:pt x="208407" y="1590871"/>
                  <a:pt x="208979" y="1589061"/>
                </a:cubicBezTo>
                <a:cubicBezTo>
                  <a:pt x="209360" y="1587728"/>
                  <a:pt x="209836" y="1586394"/>
                  <a:pt x="210312" y="1585061"/>
                </a:cubicBezTo>
                <a:cubicBezTo>
                  <a:pt x="210217" y="1585156"/>
                  <a:pt x="210026" y="1585346"/>
                  <a:pt x="209931" y="1585442"/>
                </a:cubicBezTo>
                <a:cubicBezTo>
                  <a:pt x="208788" y="1586680"/>
                  <a:pt x="208407" y="1588490"/>
                  <a:pt x="207359" y="1589823"/>
                </a:cubicBezTo>
                <a:cubicBezTo>
                  <a:pt x="206311" y="1591157"/>
                  <a:pt x="204883" y="1592109"/>
                  <a:pt x="203454" y="1593443"/>
                </a:cubicBezTo>
                <a:cubicBezTo>
                  <a:pt x="202978" y="1593062"/>
                  <a:pt x="202692" y="1592585"/>
                  <a:pt x="202597" y="1592204"/>
                </a:cubicBezTo>
                <a:cubicBezTo>
                  <a:pt x="202216" y="1593538"/>
                  <a:pt x="201930" y="1594871"/>
                  <a:pt x="201740" y="1596300"/>
                </a:cubicBezTo>
                <a:cubicBezTo>
                  <a:pt x="206883" y="1598491"/>
                  <a:pt x="210693" y="1593728"/>
                  <a:pt x="215265" y="1592014"/>
                </a:cubicBezTo>
                <a:cubicBezTo>
                  <a:pt x="223933" y="1588775"/>
                  <a:pt x="232315" y="1585156"/>
                  <a:pt x="240887" y="1581822"/>
                </a:cubicBezTo>
                <a:cubicBezTo>
                  <a:pt x="241554" y="1581536"/>
                  <a:pt x="242411" y="1581727"/>
                  <a:pt x="243269" y="1581727"/>
                </a:cubicBezTo>
                <a:cubicBezTo>
                  <a:pt x="246888" y="1585156"/>
                  <a:pt x="250508" y="1584680"/>
                  <a:pt x="251841" y="1580298"/>
                </a:cubicBezTo>
                <a:cubicBezTo>
                  <a:pt x="252413" y="1578488"/>
                  <a:pt x="252222" y="1576488"/>
                  <a:pt x="252984" y="1574393"/>
                </a:cubicBezTo>
                <a:cubicBezTo>
                  <a:pt x="253460" y="1577250"/>
                  <a:pt x="253936" y="1580108"/>
                  <a:pt x="254413" y="1583156"/>
                </a:cubicBezTo>
                <a:cubicBezTo>
                  <a:pt x="255937" y="1582489"/>
                  <a:pt x="257556" y="1581727"/>
                  <a:pt x="259937" y="1580584"/>
                </a:cubicBezTo>
                <a:cubicBezTo>
                  <a:pt x="257651" y="1583441"/>
                  <a:pt x="256604" y="1584394"/>
                  <a:pt x="254318" y="1584870"/>
                </a:cubicBezTo>
                <a:cubicBezTo>
                  <a:pt x="254222" y="1584965"/>
                  <a:pt x="254127" y="1584965"/>
                  <a:pt x="254127" y="1584965"/>
                </a:cubicBezTo>
                <a:cubicBezTo>
                  <a:pt x="254127" y="1584870"/>
                  <a:pt x="254127" y="1584870"/>
                  <a:pt x="254127" y="1584870"/>
                </a:cubicBezTo>
                <a:cubicBezTo>
                  <a:pt x="253079" y="1585156"/>
                  <a:pt x="251746" y="1585251"/>
                  <a:pt x="249841" y="1585346"/>
                </a:cubicBezTo>
                <a:cubicBezTo>
                  <a:pt x="248698" y="1585442"/>
                  <a:pt x="247269" y="1586299"/>
                  <a:pt x="246793" y="1587251"/>
                </a:cubicBezTo>
                <a:cubicBezTo>
                  <a:pt x="244126" y="1592776"/>
                  <a:pt x="244221" y="1592776"/>
                  <a:pt x="240030" y="1589918"/>
                </a:cubicBezTo>
                <a:cubicBezTo>
                  <a:pt x="239744" y="1590204"/>
                  <a:pt x="239173" y="1590395"/>
                  <a:pt x="239173" y="1590776"/>
                </a:cubicBezTo>
                <a:cubicBezTo>
                  <a:pt x="239173" y="1590966"/>
                  <a:pt x="239173" y="1591252"/>
                  <a:pt x="239173" y="1591538"/>
                </a:cubicBezTo>
                <a:cubicBezTo>
                  <a:pt x="240411" y="1591538"/>
                  <a:pt x="242221" y="1592109"/>
                  <a:pt x="243459" y="1592395"/>
                </a:cubicBezTo>
                <a:cubicBezTo>
                  <a:pt x="244031" y="1592585"/>
                  <a:pt x="244793" y="1594205"/>
                  <a:pt x="244602" y="1594871"/>
                </a:cubicBezTo>
                <a:cubicBezTo>
                  <a:pt x="242507" y="1602206"/>
                  <a:pt x="240602" y="1609730"/>
                  <a:pt x="233744" y="1614112"/>
                </a:cubicBezTo>
                <a:cubicBezTo>
                  <a:pt x="234601" y="1614302"/>
                  <a:pt x="235458" y="1614588"/>
                  <a:pt x="236315" y="1614779"/>
                </a:cubicBezTo>
                <a:cubicBezTo>
                  <a:pt x="236220" y="1615064"/>
                  <a:pt x="236220" y="1615445"/>
                  <a:pt x="236220" y="1615731"/>
                </a:cubicBezTo>
                <a:cubicBezTo>
                  <a:pt x="235077" y="1615636"/>
                  <a:pt x="233839" y="1615445"/>
                  <a:pt x="232696" y="1615350"/>
                </a:cubicBezTo>
                <a:cubicBezTo>
                  <a:pt x="232791" y="1615160"/>
                  <a:pt x="232791" y="1614874"/>
                  <a:pt x="232791" y="1614683"/>
                </a:cubicBezTo>
                <a:cubicBezTo>
                  <a:pt x="232410" y="1614779"/>
                  <a:pt x="231839" y="1614588"/>
                  <a:pt x="230600" y="1614398"/>
                </a:cubicBezTo>
                <a:cubicBezTo>
                  <a:pt x="228505" y="1605730"/>
                  <a:pt x="232029" y="1598777"/>
                  <a:pt x="237363" y="1592681"/>
                </a:cubicBezTo>
                <a:cubicBezTo>
                  <a:pt x="231267" y="1591538"/>
                  <a:pt x="226695" y="1595538"/>
                  <a:pt x="221647" y="1597919"/>
                </a:cubicBezTo>
                <a:cubicBezTo>
                  <a:pt x="218599" y="1599348"/>
                  <a:pt x="216027" y="1601539"/>
                  <a:pt x="213170" y="1603444"/>
                </a:cubicBezTo>
                <a:cubicBezTo>
                  <a:pt x="212598" y="1603730"/>
                  <a:pt x="211931" y="1604206"/>
                  <a:pt x="211455" y="1604206"/>
                </a:cubicBezTo>
                <a:cubicBezTo>
                  <a:pt x="207550" y="1603634"/>
                  <a:pt x="204407" y="1605539"/>
                  <a:pt x="201263" y="1607063"/>
                </a:cubicBezTo>
                <a:cubicBezTo>
                  <a:pt x="201263" y="1607825"/>
                  <a:pt x="201454" y="1608683"/>
                  <a:pt x="201454" y="1609540"/>
                </a:cubicBezTo>
                <a:cubicBezTo>
                  <a:pt x="201740" y="1609349"/>
                  <a:pt x="201930" y="1609064"/>
                  <a:pt x="202216" y="1608778"/>
                </a:cubicBezTo>
                <a:cubicBezTo>
                  <a:pt x="202121" y="1610111"/>
                  <a:pt x="201930" y="1611159"/>
                  <a:pt x="201835" y="1612207"/>
                </a:cubicBezTo>
                <a:cubicBezTo>
                  <a:pt x="201835" y="1612302"/>
                  <a:pt x="201835" y="1612493"/>
                  <a:pt x="201835" y="1612683"/>
                </a:cubicBezTo>
                <a:cubicBezTo>
                  <a:pt x="201740" y="1612683"/>
                  <a:pt x="201740" y="1612683"/>
                  <a:pt x="201740" y="1612683"/>
                </a:cubicBezTo>
                <a:cubicBezTo>
                  <a:pt x="201549" y="1614112"/>
                  <a:pt x="201454" y="1615350"/>
                  <a:pt x="201263" y="1616684"/>
                </a:cubicBezTo>
                <a:cubicBezTo>
                  <a:pt x="199454" y="1616684"/>
                  <a:pt x="197739" y="1616684"/>
                  <a:pt x="195739" y="1616684"/>
                </a:cubicBezTo>
                <a:cubicBezTo>
                  <a:pt x="195739" y="1613826"/>
                  <a:pt x="197263" y="1612588"/>
                  <a:pt x="199073" y="1611350"/>
                </a:cubicBezTo>
                <a:cubicBezTo>
                  <a:pt x="197548" y="1610683"/>
                  <a:pt x="196310" y="1610016"/>
                  <a:pt x="194977" y="1609445"/>
                </a:cubicBezTo>
                <a:cubicBezTo>
                  <a:pt x="193072" y="1610683"/>
                  <a:pt x="191548" y="1612397"/>
                  <a:pt x="189167" y="1612969"/>
                </a:cubicBezTo>
                <a:cubicBezTo>
                  <a:pt x="186500" y="1613636"/>
                  <a:pt x="184595" y="1617160"/>
                  <a:pt x="182118" y="1619732"/>
                </a:cubicBezTo>
                <a:cubicBezTo>
                  <a:pt x="180880" y="1619922"/>
                  <a:pt x="177927" y="1619541"/>
                  <a:pt x="177546" y="1620398"/>
                </a:cubicBezTo>
                <a:cubicBezTo>
                  <a:pt x="176879" y="1622018"/>
                  <a:pt x="175070" y="1622589"/>
                  <a:pt x="173641" y="1623446"/>
                </a:cubicBezTo>
                <a:cubicBezTo>
                  <a:pt x="172974" y="1624780"/>
                  <a:pt x="172307" y="1626018"/>
                  <a:pt x="171641" y="1627352"/>
                </a:cubicBezTo>
                <a:cubicBezTo>
                  <a:pt x="171641" y="1628304"/>
                  <a:pt x="170688" y="1629447"/>
                  <a:pt x="170021" y="1630495"/>
                </a:cubicBezTo>
                <a:cubicBezTo>
                  <a:pt x="168973" y="1632781"/>
                  <a:pt x="167831" y="1635067"/>
                  <a:pt x="166783" y="1637353"/>
                </a:cubicBezTo>
                <a:cubicBezTo>
                  <a:pt x="165926" y="1639163"/>
                  <a:pt x="165164" y="1641068"/>
                  <a:pt x="164402" y="1642973"/>
                </a:cubicBezTo>
                <a:cubicBezTo>
                  <a:pt x="165068" y="1643258"/>
                  <a:pt x="165545" y="1643925"/>
                  <a:pt x="165735" y="1645163"/>
                </a:cubicBezTo>
                <a:cubicBezTo>
                  <a:pt x="165068" y="1645830"/>
                  <a:pt x="164211" y="1645830"/>
                  <a:pt x="163354" y="1645735"/>
                </a:cubicBezTo>
                <a:cubicBezTo>
                  <a:pt x="162592" y="1647830"/>
                  <a:pt x="161830" y="1650021"/>
                  <a:pt x="160973" y="1652117"/>
                </a:cubicBezTo>
                <a:cubicBezTo>
                  <a:pt x="161068" y="1649735"/>
                  <a:pt x="161258" y="1647545"/>
                  <a:pt x="161449" y="1645259"/>
                </a:cubicBezTo>
                <a:cubicBezTo>
                  <a:pt x="160211" y="1645068"/>
                  <a:pt x="159258" y="1645259"/>
                  <a:pt x="159068" y="1647354"/>
                </a:cubicBezTo>
                <a:cubicBezTo>
                  <a:pt x="157258" y="1646211"/>
                  <a:pt x="155734" y="1644497"/>
                  <a:pt x="154877" y="1644782"/>
                </a:cubicBezTo>
                <a:cubicBezTo>
                  <a:pt x="150305" y="1646211"/>
                  <a:pt x="146018" y="1648402"/>
                  <a:pt x="141446" y="1649735"/>
                </a:cubicBezTo>
                <a:cubicBezTo>
                  <a:pt x="138970" y="1650497"/>
                  <a:pt x="136112" y="1650116"/>
                  <a:pt x="133445" y="1650212"/>
                </a:cubicBezTo>
                <a:cubicBezTo>
                  <a:pt x="133160" y="1652402"/>
                  <a:pt x="133160" y="1654974"/>
                  <a:pt x="132493" y="1657260"/>
                </a:cubicBezTo>
                <a:cubicBezTo>
                  <a:pt x="132302" y="1658117"/>
                  <a:pt x="130588" y="1658594"/>
                  <a:pt x="128873" y="1658594"/>
                </a:cubicBezTo>
                <a:cubicBezTo>
                  <a:pt x="129445" y="1657451"/>
                  <a:pt x="130016" y="1656403"/>
                  <a:pt x="130683" y="1655260"/>
                </a:cubicBezTo>
                <a:cubicBezTo>
                  <a:pt x="130302" y="1655069"/>
                  <a:pt x="130016" y="1654784"/>
                  <a:pt x="129635" y="1654784"/>
                </a:cubicBezTo>
                <a:cubicBezTo>
                  <a:pt x="123825" y="1654879"/>
                  <a:pt x="119063" y="1658022"/>
                  <a:pt x="114110" y="1660403"/>
                </a:cubicBezTo>
                <a:cubicBezTo>
                  <a:pt x="113252" y="1660784"/>
                  <a:pt x="112014" y="1661737"/>
                  <a:pt x="111919" y="1662499"/>
                </a:cubicBezTo>
                <a:lnTo>
                  <a:pt x="108474" y="1665812"/>
                </a:lnTo>
                <a:lnTo>
                  <a:pt x="106870" y="1664690"/>
                </a:lnTo>
                <a:cubicBezTo>
                  <a:pt x="106394" y="1665452"/>
                  <a:pt x="106109" y="1665928"/>
                  <a:pt x="105823" y="1666404"/>
                </a:cubicBezTo>
                <a:lnTo>
                  <a:pt x="107186" y="1667050"/>
                </a:lnTo>
                <a:lnTo>
                  <a:pt x="104489" y="1669643"/>
                </a:lnTo>
                <a:cubicBezTo>
                  <a:pt x="103251" y="1667166"/>
                  <a:pt x="102203" y="1665166"/>
                  <a:pt x="101346" y="1663356"/>
                </a:cubicBezTo>
                <a:cubicBezTo>
                  <a:pt x="96393" y="1664309"/>
                  <a:pt x="91631" y="1664309"/>
                  <a:pt x="89535" y="1669547"/>
                </a:cubicBezTo>
                <a:cubicBezTo>
                  <a:pt x="89345" y="1670119"/>
                  <a:pt x="87059" y="1670024"/>
                  <a:pt x="84392" y="1670405"/>
                </a:cubicBezTo>
                <a:cubicBezTo>
                  <a:pt x="86011" y="1668023"/>
                  <a:pt x="86773" y="1666976"/>
                  <a:pt x="87725" y="1665547"/>
                </a:cubicBezTo>
                <a:cubicBezTo>
                  <a:pt x="86582" y="1664880"/>
                  <a:pt x="85535" y="1664213"/>
                  <a:pt x="83820" y="1663166"/>
                </a:cubicBezTo>
                <a:cubicBezTo>
                  <a:pt x="86392" y="1661546"/>
                  <a:pt x="88487" y="1660308"/>
                  <a:pt x="90488" y="1658975"/>
                </a:cubicBezTo>
                <a:cubicBezTo>
                  <a:pt x="86678" y="1658784"/>
                  <a:pt x="82677" y="1659070"/>
                  <a:pt x="81058" y="1662499"/>
                </a:cubicBezTo>
                <a:cubicBezTo>
                  <a:pt x="79343" y="1666214"/>
                  <a:pt x="76391" y="1665737"/>
                  <a:pt x="73628" y="1666309"/>
                </a:cubicBezTo>
                <a:cubicBezTo>
                  <a:pt x="73152" y="1666499"/>
                  <a:pt x="72485" y="1665833"/>
                  <a:pt x="71819" y="1665833"/>
                </a:cubicBezTo>
                <a:cubicBezTo>
                  <a:pt x="69056" y="1665547"/>
                  <a:pt x="64961" y="1668595"/>
                  <a:pt x="64294" y="1663166"/>
                </a:cubicBezTo>
                <a:cubicBezTo>
                  <a:pt x="64008" y="1660308"/>
                  <a:pt x="62484" y="1657546"/>
                  <a:pt x="64008" y="1654403"/>
                </a:cubicBezTo>
                <a:cubicBezTo>
                  <a:pt x="64865" y="1652593"/>
                  <a:pt x="64389" y="1649926"/>
                  <a:pt x="64008" y="1647640"/>
                </a:cubicBezTo>
                <a:cubicBezTo>
                  <a:pt x="63818" y="1646783"/>
                  <a:pt x="62294" y="1646306"/>
                  <a:pt x="60674" y="1645163"/>
                </a:cubicBezTo>
                <a:cubicBezTo>
                  <a:pt x="60865" y="1648211"/>
                  <a:pt x="61055" y="1650307"/>
                  <a:pt x="61246" y="1652498"/>
                </a:cubicBezTo>
                <a:cubicBezTo>
                  <a:pt x="60865" y="1652593"/>
                  <a:pt x="60484" y="1652688"/>
                  <a:pt x="60103" y="1652783"/>
                </a:cubicBezTo>
                <a:cubicBezTo>
                  <a:pt x="59627" y="1651640"/>
                  <a:pt x="59150" y="1650497"/>
                  <a:pt x="58484" y="1648878"/>
                </a:cubicBezTo>
                <a:cubicBezTo>
                  <a:pt x="56293" y="1650212"/>
                  <a:pt x="54293" y="1651450"/>
                  <a:pt x="51911" y="1652974"/>
                </a:cubicBezTo>
                <a:cubicBezTo>
                  <a:pt x="51435" y="1655831"/>
                  <a:pt x="52007" y="1658975"/>
                  <a:pt x="54578" y="1660784"/>
                </a:cubicBezTo>
                <a:cubicBezTo>
                  <a:pt x="56864" y="1662499"/>
                  <a:pt x="59817" y="1663356"/>
                  <a:pt x="63722" y="1665071"/>
                </a:cubicBezTo>
                <a:cubicBezTo>
                  <a:pt x="55626" y="1671833"/>
                  <a:pt x="46673" y="1674596"/>
                  <a:pt x="37624" y="1680311"/>
                </a:cubicBezTo>
                <a:cubicBezTo>
                  <a:pt x="39053" y="1676405"/>
                  <a:pt x="40005" y="1673834"/>
                  <a:pt x="41339" y="1670119"/>
                </a:cubicBezTo>
                <a:cubicBezTo>
                  <a:pt x="42386" y="1672119"/>
                  <a:pt x="42862" y="1673072"/>
                  <a:pt x="43339" y="1674119"/>
                </a:cubicBezTo>
                <a:cubicBezTo>
                  <a:pt x="47720" y="1673643"/>
                  <a:pt x="44863" y="1669547"/>
                  <a:pt x="46387" y="1667357"/>
                </a:cubicBezTo>
                <a:cubicBezTo>
                  <a:pt x="47625" y="1666595"/>
                  <a:pt x="49054" y="1665737"/>
                  <a:pt x="50768" y="1664594"/>
                </a:cubicBezTo>
                <a:cubicBezTo>
                  <a:pt x="49816" y="1663070"/>
                  <a:pt x="48673" y="1661832"/>
                  <a:pt x="48197" y="1660308"/>
                </a:cubicBezTo>
                <a:cubicBezTo>
                  <a:pt x="47815" y="1659070"/>
                  <a:pt x="48292" y="1657546"/>
                  <a:pt x="48387" y="1655069"/>
                </a:cubicBezTo>
                <a:cubicBezTo>
                  <a:pt x="44672" y="1656212"/>
                  <a:pt x="41339" y="1657260"/>
                  <a:pt x="37624" y="1658403"/>
                </a:cubicBezTo>
                <a:cubicBezTo>
                  <a:pt x="37529" y="1656498"/>
                  <a:pt x="37433" y="1654498"/>
                  <a:pt x="37243" y="1651926"/>
                </a:cubicBezTo>
                <a:cubicBezTo>
                  <a:pt x="31147" y="1651926"/>
                  <a:pt x="28004" y="1657260"/>
                  <a:pt x="23146" y="1659070"/>
                </a:cubicBezTo>
                <a:cubicBezTo>
                  <a:pt x="18288" y="1660975"/>
                  <a:pt x="13811" y="1663928"/>
                  <a:pt x="8668" y="1666690"/>
                </a:cubicBezTo>
                <a:cubicBezTo>
                  <a:pt x="8287" y="1664023"/>
                  <a:pt x="9620" y="1663261"/>
                  <a:pt x="11144" y="1662308"/>
                </a:cubicBezTo>
                <a:cubicBezTo>
                  <a:pt x="18669" y="1657451"/>
                  <a:pt x="26099" y="1652593"/>
                  <a:pt x="33528" y="1647735"/>
                </a:cubicBezTo>
                <a:cubicBezTo>
                  <a:pt x="33814" y="1647545"/>
                  <a:pt x="33814" y="1647068"/>
                  <a:pt x="34290" y="1646116"/>
                </a:cubicBezTo>
                <a:cubicBezTo>
                  <a:pt x="31147" y="1646306"/>
                  <a:pt x="28194" y="1646592"/>
                  <a:pt x="25337" y="1646783"/>
                </a:cubicBezTo>
                <a:cubicBezTo>
                  <a:pt x="25241" y="1646497"/>
                  <a:pt x="25051" y="1646306"/>
                  <a:pt x="24956" y="1646021"/>
                </a:cubicBezTo>
                <a:cubicBezTo>
                  <a:pt x="29432" y="1643639"/>
                  <a:pt x="33814" y="1641258"/>
                  <a:pt x="38862" y="1638591"/>
                </a:cubicBezTo>
                <a:cubicBezTo>
                  <a:pt x="39434" y="1640877"/>
                  <a:pt x="39815" y="1642211"/>
                  <a:pt x="40291" y="1644020"/>
                </a:cubicBezTo>
                <a:cubicBezTo>
                  <a:pt x="41529" y="1644020"/>
                  <a:pt x="42862" y="1644020"/>
                  <a:pt x="44958" y="1644020"/>
                </a:cubicBezTo>
                <a:cubicBezTo>
                  <a:pt x="44006" y="1642211"/>
                  <a:pt x="43434" y="1640972"/>
                  <a:pt x="42958" y="1640020"/>
                </a:cubicBezTo>
                <a:cubicBezTo>
                  <a:pt x="45434" y="1636877"/>
                  <a:pt x="47911" y="1633733"/>
                  <a:pt x="51054" y="1629828"/>
                </a:cubicBezTo>
                <a:cubicBezTo>
                  <a:pt x="45625" y="1629066"/>
                  <a:pt x="42862" y="1632019"/>
                  <a:pt x="39815" y="1633829"/>
                </a:cubicBezTo>
                <a:cubicBezTo>
                  <a:pt x="36671" y="1635638"/>
                  <a:pt x="33623" y="1637639"/>
                  <a:pt x="29813" y="1638782"/>
                </a:cubicBezTo>
                <a:cubicBezTo>
                  <a:pt x="30385" y="1637829"/>
                  <a:pt x="30766" y="1636686"/>
                  <a:pt x="31528" y="1635924"/>
                </a:cubicBezTo>
                <a:cubicBezTo>
                  <a:pt x="33528" y="1633733"/>
                  <a:pt x="35528" y="1631447"/>
                  <a:pt x="37910" y="1629638"/>
                </a:cubicBezTo>
                <a:cubicBezTo>
                  <a:pt x="39719" y="1628304"/>
                  <a:pt x="41910" y="1627447"/>
                  <a:pt x="43910" y="1626494"/>
                </a:cubicBezTo>
                <a:cubicBezTo>
                  <a:pt x="44672" y="1626113"/>
                  <a:pt x="45625" y="1626304"/>
                  <a:pt x="46387" y="1626018"/>
                </a:cubicBezTo>
                <a:cubicBezTo>
                  <a:pt x="51340" y="1623827"/>
                  <a:pt x="52864" y="1623923"/>
                  <a:pt x="57340" y="1626971"/>
                </a:cubicBezTo>
                <a:cubicBezTo>
                  <a:pt x="57912" y="1627352"/>
                  <a:pt x="59246" y="1626780"/>
                  <a:pt x="61055" y="1626494"/>
                </a:cubicBezTo>
                <a:cubicBezTo>
                  <a:pt x="59817" y="1625256"/>
                  <a:pt x="59150" y="1624685"/>
                  <a:pt x="58579" y="1623923"/>
                </a:cubicBezTo>
                <a:cubicBezTo>
                  <a:pt x="56674" y="1621351"/>
                  <a:pt x="56674" y="1619351"/>
                  <a:pt x="59150" y="1617446"/>
                </a:cubicBezTo>
                <a:cubicBezTo>
                  <a:pt x="61817" y="1615445"/>
                  <a:pt x="64675" y="1613540"/>
                  <a:pt x="67628" y="1611921"/>
                </a:cubicBezTo>
                <a:cubicBezTo>
                  <a:pt x="69818" y="1610683"/>
                  <a:pt x="72390" y="1610207"/>
                  <a:pt x="74581" y="1608968"/>
                </a:cubicBezTo>
                <a:cubicBezTo>
                  <a:pt x="76676" y="1607730"/>
                  <a:pt x="78676" y="1606111"/>
                  <a:pt x="80391" y="1604396"/>
                </a:cubicBezTo>
                <a:cubicBezTo>
                  <a:pt x="81820" y="1602968"/>
                  <a:pt x="82868" y="1601063"/>
                  <a:pt x="84011" y="1599443"/>
                </a:cubicBezTo>
                <a:cubicBezTo>
                  <a:pt x="83725" y="1599062"/>
                  <a:pt x="83439" y="1598777"/>
                  <a:pt x="83153" y="1598396"/>
                </a:cubicBezTo>
                <a:cubicBezTo>
                  <a:pt x="75914" y="1602396"/>
                  <a:pt x="68580" y="1606301"/>
                  <a:pt x="61246" y="1610302"/>
                </a:cubicBezTo>
                <a:cubicBezTo>
                  <a:pt x="60579" y="1609635"/>
                  <a:pt x="59912" y="1608873"/>
                  <a:pt x="58769" y="1607635"/>
                </a:cubicBezTo>
                <a:cubicBezTo>
                  <a:pt x="57245" y="1609064"/>
                  <a:pt x="55817" y="1610397"/>
                  <a:pt x="54007" y="1612112"/>
                </a:cubicBezTo>
                <a:cubicBezTo>
                  <a:pt x="53150" y="1609635"/>
                  <a:pt x="51626" y="1607254"/>
                  <a:pt x="48673" y="1608683"/>
                </a:cubicBezTo>
                <a:cubicBezTo>
                  <a:pt x="54197" y="1604492"/>
                  <a:pt x="59817" y="1600015"/>
                  <a:pt x="65627" y="1595729"/>
                </a:cubicBezTo>
                <a:cubicBezTo>
                  <a:pt x="73533" y="1589823"/>
                  <a:pt x="81153" y="1583441"/>
                  <a:pt x="89630" y="1578393"/>
                </a:cubicBezTo>
                <a:cubicBezTo>
                  <a:pt x="97250" y="1573821"/>
                  <a:pt x="105156" y="1568868"/>
                  <a:pt x="114872" y="1570392"/>
                </a:cubicBezTo>
                <a:cubicBezTo>
                  <a:pt x="117824" y="1570868"/>
                  <a:pt x="119825" y="1569725"/>
                  <a:pt x="121349" y="1567249"/>
                </a:cubicBezTo>
                <a:cubicBezTo>
                  <a:pt x="126016" y="1559724"/>
                  <a:pt x="132874" y="1554866"/>
                  <a:pt x="140970" y="1551342"/>
                </a:cubicBezTo>
                <a:cubicBezTo>
                  <a:pt x="145066" y="1549532"/>
                  <a:pt x="149066" y="1547532"/>
                  <a:pt x="152972" y="1545437"/>
                </a:cubicBezTo>
                <a:cubicBezTo>
                  <a:pt x="152686" y="1544294"/>
                  <a:pt x="152019" y="1543151"/>
                  <a:pt x="151257" y="1542008"/>
                </a:cubicBezTo>
                <a:cubicBezTo>
                  <a:pt x="150686" y="1542484"/>
                  <a:pt x="150114" y="1543055"/>
                  <a:pt x="149543" y="1543532"/>
                </a:cubicBezTo>
                <a:cubicBezTo>
                  <a:pt x="148114" y="1544770"/>
                  <a:pt x="146304" y="1545722"/>
                  <a:pt x="144590" y="1546484"/>
                </a:cubicBezTo>
                <a:cubicBezTo>
                  <a:pt x="138875" y="1548770"/>
                  <a:pt x="133160" y="1551056"/>
                  <a:pt x="127349" y="1553247"/>
                </a:cubicBezTo>
                <a:cubicBezTo>
                  <a:pt x="127159" y="1557629"/>
                  <a:pt x="125349" y="1561534"/>
                  <a:pt x="122111" y="1565153"/>
                </a:cubicBezTo>
                <a:cubicBezTo>
                  <a:pt x="121920" y="1561629"/>
                  <a:pt x="121539" y="1558010"/>
                  <a:pt x="122111" y="1554676"/>
                </a:cubicBezTo>
                <a:cubicBezTo>
                  <a:pt x="121920" y="1554676"/>
                  <a:pt x="121730" y="1554676"/>
                  <a:pt x="121444" y="1554676"/>
                </a:cubicBezTo>
                <a:cubicBezTo>
                  <a:pt x="121634" y="1553247"/>
                  <a:pt x="122301" y="1552295"/>
                  <a:pt x="123063" y="1551533"/>
                </a:cubicBezTo>
                <a:cubicBezTo>
                  <a:pt x="123825" y="1549913"/>
                  <a:pt x="124968" y="1548389"/>
                  <a:pt x="126683" y="1547056"/>
                </a:cubicBezTo>
                <a:cubicBezTo>
                  <a:pt x="126873" y="1547723"/>
                  <a:pt x="126968" y="1548294"/>
                  <a:pt x="127064" y="1548961"/>
                </a:cubicBezTo>
                <a:cubicBezTo>
                  <a:pt x="128588" y="1548104"/>
                  <a:pt x="129921" y="1547151"/>
                  <a:pt x="130588" y="1545532"/>
                </a:cubicBezTo>
                <a:cubicBezTo>
                  <a:pt x="130302" y="1544675"/>
                  <a:pt x="129921" y="1543817"/>
                  <a:pt x="129635" y="1542865"/>
                </a:cubicBezTo>
                <a:cubicBezTo>
                  <a:pt x="129731" y="1543246"/>
                  <a:pt x="129731" y="1543722"/>
                  <a:pt x="129635" y="1544008"/>
                </a:cubicBezTo>
                <a:cubicBezTo>
                  <a:pt x="129159" y="1544960"/>
                  <a:pt x="127921" y="1545627"/>
                  <a:pt x="126968" y="1546389"/>
                </a:cubicBezTo>
                <a:cubicBezTo>
                  <a:pt x="126683" y="1545151"/>
                  <a:pt x="126206" y="1543817"/>
                  <a:pt x="126492" y="1542770"/>
                </a:cubicBezTo>
                <a:cubicBezTo>
                  <a:pt x="126683" y="1541817"/>
                  <a:pt x="127921" y="1541150"/>
                  <a:pt x="128778" y="1540388"/>
                </a:cubicBezTo>
                <a:cubicBezTo>
                  <a:pt x="128683" y="1540103"/>
                  <a:pt x="128588" y="1539817"/>
                  <a:pt x="128492" y="1539531"/>
                </a:cubicBezTo>
                <a:cubicBezTo>
                  <a:pt x="127826" y="1539531"/>
                  <a:pt x="126492" y="1539722"/>
                  <a:pt x="124873" y="1539722"/>
                </a:cubicBezTo>
                <a:cubicBezTo>
                  <a:pt x="127730" y="1537912"/>
                  <a:pt x="130207" y="1535816"/>
                  <a:pt x="132874" y="1534292"/>
                </a:cubicBezTo>
                <a:cubicBezTo>
                  <a:pt x="132112" y="1532673"/>
                  <a:pt x="130969" y="1531340"/>
                  <a:pt x="129064" y="1530197"/>
                </a:cubicBezTo>
                <a:cubicBezTo>
                  <a:pt x="128397" y="1529816"/>
                  <a:pt x="127921" y="1527911"/>
                  <a:pt x="128302" y="1527053"/>
                </a:cubicBezTo>
                <a:cubicBezTo>
                  <a:pt x="129445" y="1524101"/>
                  <a:pt x="129731" y="1521243"/>
                  <a:pt x="129445" y="1518386"/>
                </a:cubicBezTo>
                <a:cubicBezTo>
                  <a:pt x="126873" y="1519529"/>
                  <a:pt x="124111" y="1520862"/>
                  <a:pt x="121349" y="1520957"/>
                </a:cubicBezTo>
                <a:cubicBezTo>
                  <a:pt x="115062" y="1521243"/>
                  <a:pt x="110681" y="1523910"/>
                  <a:pt x="107918" y="1529435"/>
                </a:cubicBezTo>
                <a:cubicBezTo>
                  <a:pt x="105918" y="1533435"/>
                  <a:pt x="102775" y="1536293"/>
                  <a:pt x="98965" y="1538483"/>
                </a:cubicBezTo>
                <a:cubicBezTo>
                  <a:pt x="97060" y="1539531"/>
                  <a:pt x="95060" y="1540579"/>
                  <a:pt x="93631" y="1542103"/>
                </a:cubicBezTo>
                <a:cubicBezTo>
                  <a:pt x="84963" y="1551056"/>
                  <a:pt x="73819" y="1551533"/>
                  <a:pt x="62579" y="1551914"/>
                </a:cubicBezTo>
                <a:cubicBezTo>
                  <a:pt x="56198" y="1552104"/>
                  <a:pt x="49816" y="1551723"/>
                  <a:pt x="41910" y="1551628"/>
                </a:cubicBezTo>
                <a:cubicBezTo>
                  <a:pt x="39815" y="1548866"/>
                  <a:pt x="36957" y="1545151"/>
                  <a:pt x="34004" y="1541627"/>
                </a:cubicBezTo>
                <a:cubicBezTo>
                  <a:pt x="31814" y="1539055"/>
                  <a:pt x="29432" y="1536578"/>
                  <a:pt x="27146" y="1534102"/>
                </a:cubicBezTo>
                <a:cubicBezTo>
                  <a:pt x="25813" y="1531816"/>
                  <a:pt x="24575" y="1529625"/>
                  <a:pt x="23336" y="1527339"/>
                </a:cubicBezTo>
                <a:cubicBezTo>
                  <a:pt x="24003" y="1520386"/>
                  <a:pt x="20003" y="1515052"/>
                  <a:pt x="16955" y="1509432"/>
                </a:cubicBezTo>
                <a:cubicBezTo>
                  <a:pt x="12002" y="1500383"/>
                  <a:pt x="7049" y="1491239"/>
                  <a:pt x="2286" y="1482095"/>
                </a:cubicBezTo>
                <a:cubicBezTo>
                  <a:pt x="1238" y="1480190"/>
                  <a:pt x="762" y="1478095"/>
                  <a:pt x="0" y="1475999"/>
                </a:cubicBezTo>
                <a:cubicBezTo>
                  <a:pt x="2762" y="1472475"/>
                  <a:pt x="5334" y="1469141"/>
                  <a:pt x="8382" y="1465141"/>
                </a:cubicBezTo>
                <a:cubicBezTo>
                  <a:pt x="5810" y="1463426"/>
                  <a:pt x="3810" y="1462188"/>
                  <a:pt x="1619" y="1460759"/>
                </a:cubicBezTo>
                <a:cubicBezTo>
                  <a:pt x="0" y="1455902"/>
                  <a:pt x="2381" y="1451711"/>
                  <a:pt x="4191" y="1447329"/>
                </a:cubicBezTo>
                <a:cubicBezTo>
                  <a:pt x="6668" y="1441424"/>
                  <a:pt x="8954" y="1435423"/>
                  <a:pt x="11335" y="1429422"/>
                </a:cubicBezTo>
                <a:cubicBezTo>
                  <a:pt x="12002" y="1427803"/>
                  <a:pt x="12573" y="1426184"/>
                  <a:pt x="13526" y="1424755"/>
                </a:cubicBezTo>
                <a:cubicBezTo>
                  <a:pt x="19145" y="1416659"/>
                  <a:pt x="24860" y="1408658"/>
                  <a:pt x="30575" y="1400561"/>
                </a:cubicBezTo>
                <a:cubicBezTo>
                  <a:pt x="33052" y="1397037"/>
                  <a:pt x="35814" y="1393703"/>
                  <a:pt x="37814" y="1389893"/>
                </a:cubicBezTo>
                <a:cubicBezTo>
                  <a:pt x="44006" y="1378463"/>
                  <a:pt x="51816" y="1368176"/>
                  <a:pt x="59722" y="1357889"/>
                </a:cubicBezTo>
                <a:cubicBezTo>
                  <a:pt x="64199" y="1352079"/>
                  <a:pt x="68199" y="1345983"/>
                  <a:pt x="72295" y="1339887"/>
                </a:cubicBezTo>
                <a:cubicBezTo>
                  <a:pt x="80963" y="1327028"/>
                  <a:pt x="116681" y="1310836"/>
                  <a:pt x="126301" y="1298739"/>
                </a:cubicBezTo>
                <a:cubicBezTo>
                  <a:pt x="137255" y="1284928"/>
                  <a:pt x="146876" y="1270069"/>
                  <a:pt x="157258" y="1255781"/>
                </a:cubicBezTo>
                <a:cubicBezTo>
                  <a:pt x="161354" y="1250257"/>
                  <a:pt x="165926" y="1245113"/>
                  <a:pt x="170117" y="1239684"/>
                </a:cubicBezTo>
                <a:cubicBezTo>
                  <a:pt x="173069" y="1235969"/>
                  <a:pt x="175832" y="1232159"/>
                  <a:pt x="178594" y="1228349"/>
                </a:cubicBezTo>
                <a:cubicBezTo>
                  <a:pt x="180023" y="1226254"/>
                  <a:pt x="180785" y="1223111"/>
                  <a:pt x="182785" y="1221968"/>
                </a:cubicBezTo>
                <a:cubicBezTo>
                  <a:pt x="191072" y="1217300"/>
                  <a:pt x="194691" y="1208823"/>
                  <a:pt x="200311" y="1201870"/>
                </a:cubicBezTo>
                <a:cubicBezTo>
                  <a:pt x="203454" y="1197965"/>
                  <a:pt x="207169" y="1194250"/>
                  <a:pt x="209931" y="1189964"/>
                </a:cubicBezTo>
                <a:cubicBezTo>
                  <a:pt x="212503" y="1186058"/>
                  <a:pt x="214313" y="1181677"/>
                  <a:pt x="216218" y="1177391"/>
                </a:cubicBezTo>
                <a:cubicBezTo>
                  <a:pt x="218980" y="1171009"/>
                  <a:pt x="222028" y="1164913"/>
                  <a:pt x="229362" y="1162436"/>
                </a:cubicBezTo>
                <a:cubicBezTo>
                  <a:pt x="231172" y="1161865"/>
                  <a:pt x="232982" y="1160055"/>
                  <a:pt x="233934" y="1158341"/>
                </a:cubicBezTo>
                <a:cubicBezTo>
                  <a:pt x="235077" y="1156340"/>
                  <a:pt x="236030" y="1154626"/>
                  <a:pt x="238506" y="1154435"/>
                </a:cubicBezTo>
                <a:cubicBezTo>
                  <a:pt x="244221" y="1153864"/>
                  <a:pt x="247745" y="1150149"/>
                  <a:pt x="250793" y="1145863"/>
                </a:cubicBezTo>
                <a:cubicBezTo>
                  <a:pt x="252127" y="1144053"/>
                  <a:pt x="253365" y="1142243"/>
                  <a:pt x="254889" y="1140815"/>
                </a:cubicBezTo>
                <a:cubicBezTo>
                  <a:pt x="258509" y="1137481"/>
                  <a:pt x="260699" y="1133671"/>
                  <a:pt x="260699" y="1128432"/>
                </a:cubicBezTo>
                <a:cubicBezTo>
                  <a:pt x="260699" y="1126432"/>
                  <a:pt x="261938" y="1124527"/>
                  <a:pt x="262795" y="1122050"/>
                </a:cubicBezTo>
                <a:cubicBezTo>
                  <a:pt x="266129" y="1123098"/>
                  <a:pt x="268891" y="1123860"/>
                  <a:pt x="271463" y="1124622"/>
                </a:cubicBezTo>
                <a:cubicBezTo>
                  <a:pt x="272320" y="1124051"/>
                  <a:pt x="273177" y="1123670"/>
                  <a:pt x="273749" y="1123098"/>
                </a:cubicBezTo>
                <a:cubicBezTo>
                  <a:pt x="277463" y="1118907"/>
                  <a:pt x="280988" y="1114526"/>
                  <a:pt x="284607" y="1110335"/>
                </a:cubicBezTo>
                <a:cubicBezTo>
                  <a:pt x="289941" y="1104143"/>
                  <a:pt x="295275" y="1097952"/>
                  <a:pt x="300800" y="1091856"/>
                </a:cubicBezTo>
                <a:cubicBezTo>
                  <a:pt x="304038" y="1088332"/>
                  <a:pt x="304610" y="1084331"/>
                  <a:pt x="303371" y="1079759"/>
                </a:cubicBezTo>
                <a:cubicBezTo>
                  <a:pt x="307277" y="1078616"/>
                  <a:pt x="311182" y="1078140"/>
                  <a:pt x="314420" y="1076330"/>
                </a:cubicBezTo>
                <a:cubicBezTo>
                  <a:pt x="317754" y="1074521"/>
                  <a:pt x="320326" y="1071377"/>
                  <a:pt x="323279" y="1068901"/>
                </a:cubicBezTo>
                <a:cubicBezTo>
                  <a:pt x="325946" y="1066615"/>
                  <a:pt x="328613" y="1064519"/>
                  <a:pt x="331280" y="1062329"/>
                </a:cubicBezTo>
                <a:cubicBezTo>
                  <a:pt x="332994" y="1060995"/>
                  <a:pt x="334899" y="1059757"/>
                  <a:pt x="336137" y="1058138"/>
                </a:cubicBezTo>
                <a:cubicBezTo>
                  <a:pt x="348806" y="1041564"/>
                  <a:pt x="447104" y="922787"/>
                  <a:pt x="491871" y="870590"/>
                </a:cubicBezTo>
                <a:cubicBezTo>
                  <a:pt x="463867" y="889355"/>
                  <a:pt x="435769" y="907738"/>
                  <a:pt x="408146" y="926978"/>
                </a:cubicBezTo>
                <a:cubicBezTo>
                  <a:pt x="363760" y="958030"/>
                  <a:pt x="326327" y="994701"/>
                  <a:pt x="288512" y="1033277"/>
                </a:cubicBezTo>
                <a:cubicBezTo>
                  <a:pt x="276130" y="1045946"/>
                  <a:pt x="253460" y="1071568"/>
                  <a:pt x="229267" y="1088999"/>
                </a:cubicBezTo>
                <a:cubicBezTo>
                  <a:pt x="226981" y="1093094"/>
                  <a:pt x="225076" y="1097476"/>
                  <a:pt x="223838" y="1102048"/>
                </a:cubicBezTo>
                <a:cubicBezTo>
                  <a:pt x="218980" y="1119574"/>
                  <a:pt x="208407" y="1132528"/>
                  <a:pt x="193453" y="1142339"/>
                </a:cubicBezTo>
                <a:cubicBezTo>
                  <a:pt x="185547" y="1147482"/>
                  <a:pt x="178213" y="1153388"/>
                  <a:pt x="172307" y="1161103"/>
                </a:cubicBezTo>
                <a:cubicBezTo>
                  <a:pt x="163830" y="1171961"/>
                  <a:pt x="152876" y="1177676"/>
                  <a:pt x="138398" y="1175486"/>
                </a:cubicBezTo>
                <a:cubicBezTo>
                  <a:pt x="129921" y="1174247"/>
                  <a:pt x="121158" y="1174247"/>
                  <a:pt x="113062" y="1170914"/>
                </a:cubicBezTo>
                <a:cubicBezTo>
                  <a:pt x="104013" y="1167199"/>
                  <a:pt x="96679" y="1161103"/>
                  <a:pt x="91726" y="1152816"/>
                </a:cubicBezTo>
                <a:cubicBezTo>
                  <a:pt x="88201" y="1146815"/>
                  <a:pt x="83439" y="1142243"/>
                  <a:pt x="78295" y="1137862"/>
                </a:cubicBezTo>
                <a:cubicBezTo>
                  <a:pt x="76010" y="1135862"/>
                  <a:pt x="73819" y="1133957"/>
                  <a:pt x="70961" y="1131480"/>
                </a:cubicBezTo>
                <a:cubicBezTo>
                  <a:pt x="72581" y="1128908"/>
                  <a:pt x="74105" y="1126527"/>
                  <a:pt x="76200" y="1123193"/>
                </a:cubicBezTo>
                <a:cubicBezTo>
                  <a:pt x="72771" y="1117859"/>
                  <a:pt x="73057" y="1110239"/>
                  <a:pt x="68771" y="1104048"/>
                </a:cubicBezTo>
                <a:cubicBezTo>
                  <a:pt x="67723" y="1102429"/>
                  <a:pt x="67532" y="1099667"/>
                  <a:pt x="68009" y="1097762"/>
                </a:cubicBezTo>
                <a:cubicBezTo>
                  <a:pt x="69723" y="1091380"/>
                  <a:pt x="68294" y="1085093"/>
                  <a:pt x="68294" y="1078807"/>
                </a:cubicBezTo>
                <a:cubicBezTo>
                  <a:pt x="68294" y="1072901"/>
                  <a:pt x="69437" y="1067091"/>
                  <a:pt x="68294" y="1060900"/>
                </a:cubicBezTo>
                <a:cubicBezTo>
                  <a:pt x="67532" y="1056804"/>
                  <a:pt x="70580" y="1051946"/>
                  <a:pt x="67342" y="1047660"/>
                </a:cubicBezTo>
                <a:cubicBezTo>
                  <a:pt x="69056" y="1043374"/>
                  <a:pt x="195644" y="884878"/>
                  <a:pt x="198120" y="881068"/>
                </a:cubicBezTo>
                <a:cubicBezTo>
                  <a:pt x="200120" y="877829"/>
                  <a:pt x="202502" y="874877"/>
                  <a:pt x="204311" y="871448"/>
                </a:cubicBezTo>
                <a:cubicBezTo>
                  <a:pt x="210026" y="860780"/>
                  <a:pt x="219742" y="854303"/>
                  <a:pt x="230124" y="848969"/>
                </a:cubicBezTo>
                <a:cubicBezTo>
                  <a:pt x="233744" y="847159"/>
                  <a:pt x="236696" y="845159"/>
                  <a:pt x="238220" y="841253"/>
                </a:cubicBezTo>
                <a:cubicBezTo>
                  <a:pt x="239935" y="836681"/>
                  <a:pt x="242792" y="832967"/>
                  <a:pt x="247079" y="830490"/>
                </a:cubicBezTo>
                <a:cubicBezTo>
                  <a:pt x="248793" y="829442"/>
                  <a:pt x="250698" y="828014"/>
                  <a:pt x="251651" y="826204"/>
                </a:cubicBezTo>
                <a:cubicBezTo>
                  <a:pt x="256508" y="816679"/>
                  <a:pt x="264795" y="810583"/>
                  <a:pt x="273082" y="804392"/>
                </a:cubicBezTo>
                <a:cubicBezTo>
                  <a:pt x="275463" y="802582"/>
                  <a:pt x="277844" y="800677"/>
                  <a:pt x="280035" y="798581"/>
                </a:cubicBezTo>
                <a:cubicBezTo>
                  <a:pt x="290989" y="788294"/>
                  <a:pt x="301847" y="777817"/>
                  <a:pt x="312706" y="767435"/>
                </a:cubicBezTo>
                <a:cubicBezTo>
                  <a:pt x="313944" y="766292"/>
                  <a:pt x="315087" y="764863"/>
                  <a:pt x="316421" y="763815"/>
                </a:cubicBezTo>
                <a:cubicBezTo>
                  <a:pt x="327279" y="755338"/>
                  <a:pt x="337852" y="746575"/>
                  <a:pt x="349091" y="738669"/>
                </a:cubicBezTo>
                <a:cubicBezTo>
                  <a:pt x="358712" y="731906"/>
                  <a:pt x="367189" y="724191"/>
                  <a:pt x="374904" y="715523"/>
                </a:cubicBezTo>
                <a:cubicBezTo>
                  <a:pt x="379667" y="710189"/>
                  <a:pt x="385286" y="706951"/>
                  <a:pt x="391859" y="704760"/>
                </a:cubicBezTo>
                <a:cubicBezTo>
                  <a:pt x="394716" y="709808"/>
                  <a:pt x="388525" y="710570"/>
                  <a:pt x="388525" y="713904"/>
                </a:cubicBezTo>
                <a:cubicBezTo>
                  <a:pt x="389192" y="714095"/>
                  <a:pt x="390239" y="714761"/>
                  <a:pt x="390525" y="714476"/>
                </a:cubicBezTo>
                <a:cubicBezTo>
                  <a:pt x="401288" y="705808"/>
                  <a:pt x="411956" y="697140"/>
                  <a:pt x="422529" y="688377"/>
                </a:cubicBezTo>
                <a:cubicBezTo>
                  <a:pt x="425863" y="685615"/>
                  <a:pt x="429006" y="682757"/>
                  <a:pt x="431864" y="680186"/>
                </a:cubicBezTo>
                <a:cubicBezTo>
                  <a:pt x="431864" y="679233"/>
                  <a:pt x="431959" y="678757"/>
                  <a:pt x="431864" y="678376"/>
                </a:cubicBezTo>
                <a:cubicBezTo>
                  <a:pt x="431197" y="676471"/>
                  <a:pt x="429482" y="674661"/>
                  <a:pt x="431292" y="672470"/>
                </a:cubicBezTo>
                <a:cubicBezTo>
                  <a:pt x="432721" y="670565"/>
                  <a:pt x="434626" y="669232"/>
                  <a:pt x="436817" y="670375"/>
                </a:cubicBezTo>
                <a:cubicBezTo>
                  <a:pt x="441579" y="672947"/>
                  <a:pt x="444913" y="670375"/>
                  <a:pt x="448437" y="667708"/>
                </a:cubicBezTo>
                <a:cubicBezTo>
                  <a:pt x="458438" y="660183"/>
                  <a:pt x="468440" y="652849"/>
                  <a:pt x="478441" y="645419"/>
                </a:cubicBezTo>
                <a:cubicBezTo>
                  <a:pt x="481203" y="643419"/>
                  <a:pt x="483680" y="640943"/>
                  <a:pt x="486347" y="638847"/>
                </a:cubicBezTo>
                <a:cubicBezTo>
                  <a:pt x="491300" y="634847"/>
                  <a:pt x="495491" y="629703"/>
                  <a:pt x="502063" y="627893"/>
                </a:cubicBezTo>
                <a:cubicBezTo>
                  <a:pt x="503682" y="627512"/>
                  <a:pt x="504920" y="625988"/>
                  <a:pt x="506254" y="624941"/>
                </a:cubicBezTo>
                <a:cubicBezTo>
                  <a:pt x="517017" y="616368"/>
                  <a:pt x="523494" y="597509"/>
                  <a:pt x="535019" y="590270"/>
                </a:cubicBezTo>
                <a:cubicBezTo>
                  <a:pt x="545878" y="583507"/>
                  <a:pt x="554641" y="573696"/>
                  <a:pt x="566738" y="568553"/>
                </a:cubicBezTo>
                <a:cubicBezTo>
                  <a:pt x="570452" y="566933"/>
                  <a:pt x="573500" y="563314"/>
                  <a:pt x="576453" y="560266"/>
                </a:cubicBezTo>
                <a:cubicBezTo>
                  <a:pt x="580454" y="556265"/>
                  <a:pt x="584645" y="552646"/>
                  <a:pt x="590074" y="550741"/>
                </a:cubicBezTo>
                <a:cubicBezTo>
                  <a:pt x="601599" y="546740"/>
                  <a:pt x="611505" y="539882"/>
                  <a:pt x="621602" y="533405"/>
                </a:cubicBezTo>
                <a:cubicBezTo>
                  <a:pt x="630365" y="527881"/>
                  <a:pt x="639032" y="522261"/>
                  <a:pt x="647795" y="516832"/>
                </a:cubicBezTo>
                <a:cubicBezTo>
                  <a:pt x="658749" y="509974"/>
                  <a:pt x="676370" y="491114"/>
                  <a:pt x="687419" y="484447"/>
                </a:cubicBezTo>
                <a:cubicBezTo>
                  <a:pt x="699611" y="477113"/>
                  <a:pt x="711994" y="469969"/>
                  <a:pt x="724186" y="462730"/>
                </a:cubicBezTo>
                <a:cubicBezTo>
                  <a:pt x="727901" y="460444"/>
                  <a:pt x="731615" y="458348"/>
                  <a:pt x="735140" y="455872"/>
                </a:cubicBezTo>
                <a:cubicBezTo>
                  <a:pt x="752666" y="443394"/>
                  <a:pt x="771430" y="432821"/>
                  <a:pt x="790385" y="422439"/>
                </a:cubicBezTo>
                <a:cubicBezTo>
                  <a:pt x="793337" y="420725"/>
                  <a:pt x="796766" y="419391"/>
                  <a:pt x="799052" y="416915"/>
                </a:cubicBezTo>
                <a:cubicBezTo>
                  <a:pt x="805434" y="410057"/>
                  <a:pt x="813435" y="406628"/>
                  <a:pt x="822007" y="403389"/>
                </a:cubicBezTo>
                <a:cubicBezTo>
                  <a:pt x="829628" y="400532"/>
                  <a:pt x="836867" y="396531"/>
                  <a:pt x="843915" y="392435"/>
                </a:cubicBezTo>
                <a:cubicBezTo>
                  <a:pt x="878205" y="372433"/>
                  <a:pt x="911066" y="376719"/>
                  <a:pt x="946595" y="359098"/>
                </a:cubicBezTo>
                <a:cubicBezTo>
                  <a:pt x="957739" y="353573"/>
                  <a:pt x="969645" y="349478"/>
                  <a:pt x="980885" y="344144"/>
                </a:cubicBezTo>
                <a:cubicBezTo>
                  <a:pt x="992981" y="338429"/>
                  <a:pt x="1004602" y="331856"/>
                  <a:pt x="1016603" y="326046"/>
                </a:cubicBezTo>
                <a:cubicBezTo>
                  <a:pt x="1032224" y="318521"/>
                  <a:pt x="1048226" y="312235"/>
                  <a:pt x="1065467" y="309854"/>
                </a:cubicBezTo>
                <a:cubicBezTo>
                  <a:pt x="1067181" y="309663"/>
                  <a:pt x="1069372" y="309663"/>
                  <a:pt x="1070420" y="308711"/>
                </a:cubicBezTo>
                <a:cubicBezTo>
                  <a:pt x="1075944" y="303662"/>
                  <a:pt x="1083183" y="301948"/>
                  <a:pt x="1089184" y="298043"/>
                </a:cubicBezTo>
                <a:cubicBezTo>
                  <a:pt x="1099471" y="291280"/>
                  <a:pt x="1110615" y="286994"/>
                  <a:pt x="1122236" y="283660"/>
                </a:cubicBezTo>
                <a:cubicBezTo>
                  <a:pt x="1125188" y="282898"/>
                  <a:pt x="1128141" y="282231"/>
                  <a:pt x="1130999" y="281374"/>
                </a:cubicBezTo>
                <a:cubicBezTo>
                  <a:pt x="1140809" y="278516"/>
                  <a:pt x="1151192" y="277088"/>
                  <a:pt x="1159859" y="270896"/>
                </a:cubicBezTo>
                <a:cubicBezTo>
                  <a:pt x="1161288" y="269849"/>
                  <a:pt x="1162907" y="268991"/>
                  <a:pt x="1164527" y="268610"/>
                </a:cubicBezTo>
                <a:cubicBezTo>
                  <a:pt x="1177481" y="265658"/>
                  <a:pt x="1190530" y="262800"/>
                  <a:pt x="1203484" y="259943"/>
                </a:cubicBezTo>
                <a:cubicBezTo>
                  <a:pt x="1216057" y="257085"/>
                  <a:pt x="1228630" y="254132"/>
                  <a:pt x="1241203" y="251370"/>
                </a:cubicBezTo>
                <a:cubicBezTo>
                  <a:pt x="1247013" y="250132"/>
                  <a:pt x="1253014" y="249179"/>
                  <a:pt x="1258919" y="248036"/>
                </a:cubicBezTo>
                <a:cubicBezTo>
                  <a:pt x="1261872" y="247465"/>
                  <a:pt x="1265015" y="247179"/>
                  <a:pt x="1267682" y="245941"/>
                </a:cubicBezTo>
                <a:cubicBezTo>
                  <a:pt x="1278827" y="240512"/>
                  <a:pt x="1290161" y="240607"/>
                  <a:pt x="1301401" y="244703"/>
                </a:cubicBezTo>
                <a:cubicBezTo>
                  <a:pt x="1305592" y="246227"/>
                  <a:pt x="1307783" y="244036"/>
                  <a:pt x="1310926" y="242417"/>
                </a:cubicBezTo>
                <a:cubicBezTo>
                  <a:pt x="1314736" y="243941"/>
                  <a:pt x="1318641" y="245560"/>
                  <a:pt x="1323213" y="247370"/>
                </a:cubicBezTo>
                <a:cubicBezTo>
                  <a:pt x="1323213" y="247560"/>
                  <a:pt x="1323213" y="247846"/>
                  <a:pt x="1323213" y="248036"/>
                </a:cubicBezTo>
                <a:cubicBezTo>
                  <a:pt x="1333691" y="242607"/>
                  <a:pt x="1344359" y="237368"/>
                  <a:pt x="1355027" y="232320"/>
                </a:cubicBezTo>
                <a:cubicBezTo>
                  <a:pt x="1373981" y="223367"/>
                  <a:pt x="1393127" y="214794"/>
                  <a:pt x="1412272" y="206317"/>
                </a:cubicBezTo>
                <a:cubicBezTo>
                  <a:pt x="1415987" y="204698"/>
                  <a:pt x="1420082" y="203745"/>
                  <a:pt x="1424083" y="202983"/>
                </a:cubicBezTo>
                <a:cubicBezTo>
                  <a:pt x="1426178" y="202507"/>
                  <a:pt x="1428560" y="202888"/>
                  <a:pt x="1428655" y="206126"/>
                </a:cubicBezTo>
                <a:cubicBezTo>
                  <a:pt x="1421702" y="209651"/>
                  <a:pt x="1414558" y="213175"/>
                  <a:pt x="1407509" y="216794"/>
                </a:cubicBezTo>
                <a:cubicBezTo>
                  <a:pt x="1400366" y="220414"/>
                  <a:pt x="1393317" y="224224"/>
                  <a:pt x="1386269" y="228034"/>
                </a:cubicBezTo>
                <a:cubicBezTo>
                  <a:pt x="1379315" y="231844"/>
                  <a:pt x="1372362" y="235559"/>
                  <a:pt x="1365314" y="239464"/>
                </a:cubicBezTo>
                <a:cubicBezTo>
                  <a:pt x="1367885" y="242226"/>
                  <a:pt x="1370457" y="240988"/>
                  <a:pt x="1372838" y="239845"/>
                </a:cubicBezTo>
                <a:cubicBezTo>
                  <a:pt x="1383411" y="234606"/>
                  <a:pt x="1394079" y="229272"/>
                  <a:pt x="1404556" y="223843"/>
                </a:cubicBezTo>
                <a:cubicBezTo>
                  <a:pt x="1421702" y="214985"/>
                  <a:pt x="1439418" y="208603"/>
                  <a:pt x="1457801" y="204698"/>
                </a:cubicBezTo>
                <a:cubicBezTo>
                  <a:pt x="1460373" y="204221"/>
                  <a:pt x="1463135" y="203459"/>
                  <a:pt x="1465421" y="203936"/>
                </a:cubicBezTo>
                <a:cubicBezTo>
                  <a:pt x="1468088" y="204507"/>
                  <a:pt x="1470374" y="206222"/>
                  <a:pt x="1472565" y="207746"/>
                </a:cubicBezTo>
                <a:cubicBezTo>
                  <a:pt x="1474946" y="209460"/>
                  <a:pt x="1478280" y="210698"/>
                  <a:pt x="1478471" y="214127"/>
                </a:cubicBezTo>
                <a:cubicBezTo>
                  <a:pt x="1478566" y="216604"/>
                  <a:pt x="1477899" y="219176"/>
                  <a:pt x="1477613" y="221843"/>
                </a:cubicBezTo>
                <a:cubicBezTo>
                  <a:pt x="1482471" y="220604"/>
                  <a:pt x="1485900" y="216032"/>
                  <a:pt x="1493615" y="215651"/>
                </a:cubicBezTo>
                <a:cubicBezTo>
                  <a:pt x="1478471" y="227653"/>
                  <a:pt x="1463231" y="234701"/>
                  <a:pt x="1449134" y="244703"/>
                </a:cubicBezTo>
                <a:cubicBezTo>
                  <a:pt x="1451420" y="246989"/>
                  <a:pt x="1453134" y="248989"/>
                  <a:pt x="1454944" y="250799"/>
                </a:cubicBezTo>
                <a:cubicBezTo>
                  <a:pt x="1455610" y="251465"/>
                  <a:pt x="1456658" y="251656"/>
                  <a:pt x="1457706" y="251656"/>
                </a:cubicBezTo>
                <a:cubicBezTo>
                  <a:pt x="1460849" y="250894"/>
                  <a:pt x="1463897" y="250037"/>
                  <a:pt x="1467041" y="249275"/>
                </a:cubicBezTo>
                <a:cubicBezTo>
                  <a:pt x="1483043" y="245179"/>
                  <a:pt x="1498854" y="240416"/>
                  <a:pt x="1514951" y="236416"/>
                </a:cubicBezTo>
                <a:cubicBezTo>
                  <a:pt x="1521238" y="234892"/>
                  <a:pt x="1527810" y="234320"/>
                  <a:pt x="1534287" y="233654"/>
                </a:cubicBezTo>
                <a:cubicBezTo>
                  <a:pt x="1535811" y="233558"/>
                  <a:pt x="1537621" y="234797"/>
                  <a:pt x="1541717" y="236225"/>
                </a:cubicBezTo>
                <a:cubicBezTo>
                  <a:pt x="1537145" y="237940"/>
                  <a:pt x="1535049" y="238988"/>
                  <a:pt x="1532763" y="239559"/>
                </a:cubicBezTo>
                <a:cubicBezTo>
                  <a:pt x="1506284" y="246512"/>
                  <a:pt x="1479804" y="253370"/>
                  <a:pt x="1453420" y="260324"/>
                </a:cubicBezTo>
                <a:cubicBezTo>
                  <a:pt x="1452944" y="260705"/>
                  <a:pt x="1452563" y="260990"/>
                  <a:pt x="1452181" y="261276"/>
                </a:cubicBezTo>
                <a:cubicBezTo>
                  <a:pt x="1453325" y="261562"/>
                  <a:pt x="1454849" y="261467"/>
                  <a:pt x="1454372" y="263943"/>
                </a:cubicBezTo>
                <a:cubicBezTo>
                  <a:pt x="1449134" y="265467"/>
                  <a:pt x="1443800" y="266896"/>
                  <a:pt x="1438370" y="268420"/>
                </a:cubicBezTo>
                <a:cubicBezTo>
                  <a:pt x="1439799" y="268706"/>
                  <a:pt x="1441228" y="269277"/>
                  <a:pt x="1442847" y="270420"/>
                </a:cubicBezTo>
                <a:cubicBezTo>
                  <a:pt x="1429798" y="275564"/>
                  <a:pt x="1418177" y="282041"/>
                  <a:pt x="1404747" y="284136"/>
                </a:cubicBezTo>
                <a:cubicBezTo>
                  <a:pt x="1410843" y="277754"/>
                  <a:pt x="1418939" y="274897"/>
                  <a:pt x="1426655" y="271563"/>
                </a:cubicBezTo>
                <a:cubicBezTo>
                  <a:pt x="1424845" y="272135"/>
                  <a:pt x="1423130" y="272611"/>
                  <a:pt x="1421416" y="273278"/>
                </a:cubicBezTo>
                <a:cubicBezTo>
                  <a:pt x="1414463" y="275849"/>
                  <a:pt x="1407128" y="278231"/>
                  <a:pt x="1400842" y="282136"/>
                </a:cubicBezTo>
                <a:cubicBezTo>
                  <a:pt x="1395413" y="285565"/>
                  <a:pt x="1390174" y="289184"/>
                  <a:pt x="1384173" y="291089"/>
                </a:cubicBezTo>
                <a:cubicBezTo>
                  <a:pt x="1385126" y="294614"/>
                  <a:pt x="1385983" y="298138"/>
                  <a:pt x="1386459" y="301662"/>
                </a:cubicBezTo>
                <a:cubicBezTo>
                  <a:pt x="1401318" y="292328"/>
                  <a:pt x="1417892" y="286803"/>
                  <a:pt x="1434084" y="280421"/>
                </a:cubicBezTo>
                <a:cubicBezTo>
                  <a:pt x="1436465" y="279564"/>
                  <a:pt x="1439037" y="278802"/>
                  <a:pt x="1440942" y="277278"/>
                </a:cubicBezTo>
                <a:cubicBezTo>
                  <a:pt x="1448753" y="271182"/>
                  <a:pt x="1458087" y="269087"/>
                  <a:pt x="1467326" y="266705"/>
                </a:cubicBezTo>
                <a:cubicBezTo>
                  <a:pt x="1476566" y="264324"/>
                  <a:pt x="1485995" y="262419"/>
                  <a:pt x="1495235" y="259943"/>
                </a:cubicBezTo>
                <a:cubicBezTo>
                  <a:pt x="1501521" y="258323"/>
                  <a:pt x="1507712" y="256133"/>
                  <a:pt x="1513808" y="254037"/>
                </a:cubicBezTo>
                <a:cubicBezTo>
                  <a:pt x="1520381" y="251751"/>
                  <a:pt x="1527143" y="250227"/>
                  <a:pt x="1533620" y="250227"/>
                </a:cubicBezTo>
                <a:cubicBezTo>
                  <a:pt x="1535621" y="252989"/>
                  <a:pt x="1534859" y="254513"/>
                  <a:pt x="1533335" y="255752"/>
                </a:cubicBezTo>
                <a:cubicBezTo>
                  <a:pt x="1535906" y="256514"/>
                  <a:pt x="1538669" y="258038"/>
                  <a:pt x="1541145" y="257847"/>
                </a:cubicBezTo>
                <a:cubicBezTo>
                  <a:pt x="1544860" y="257561"/>
                  <a:pt x="1548479" y="255942"/>
                  <a:pt x="1552099" y="254799"/>
                </a:cubicBezTo>
                <a:cubicBezTo>
                  <a:pt x="1554671" y="255942"/>
                  <a:pt x="1557338" y="257085"/>
                  <a:pt x="1561148" y="258800"/>
                </a:cubicBezTo>
                <a:cubicBezTo>
                  <a:pt x="1558862" y="260895"/>
                  <a:pt x="1557814" y="262610"/>
                  <a:pt x="1556290" y="263276"/>
                </a:cubicBezTo>
                <a:cubicBezTo>
                  <a:pt x="1540002" y="270611"/>
                  <a:pt x="1523524" y="277659"/>
                  <a:pt x="1507236" y="285089"/>
                </a:cubicBezTo>
                <a:cubicBezTo>
                  <a:pt x="1502759" y="287089"/>
                  <a:pt x="1498949" y="290518"/>
                  <a:pt x="1494473" y="292423"/>
                </a:cubicBezTo>
                <a:cubicBezTo>
                  <a:pt x="1493044" y="292994"/>
                  <a:pt x="1491710" y="293566"/>
                  <a:pt x="1490281" y="294137"/>
                </a:cubicBezTo>
                <a:cubicBezTo>
                  <a:pt x="1492472" y="294709"/>
                  <a:pt x="1494949" y="294804"/>
                  <a:pt x="1497711" y="294137"/>
                </a:cubicBezTo>
                <a:cubicBezTo>
                  <a:pt x="1499521" y="293661"/>
                  <a:pt x="1501331" y="293375"/>
                  <a:pt x="1503140" y="293375"/>
                </a:cubicBezTo>
                <a:cubicBezTo>
                  <a:pt x="1507903" y="293375"/>
                  <a:pt x="1509903" y="296233"/>
                  <a:pt x="1508284" y="300995"/>
                </a:cubicBezTo>
                <a:lnTo>
                  <a:pt x="1505867" y="304248"/>
                </a:lnTo>
                <a:lnTo>
                  <a:pt x="1505807" y="304329"/>
                </a:lnTo>
                <a:cubicBezTo>
                  <a:pt x="1505807" y="304424"/>
                  <a:pt x="1505807" y="304424"/>
                  <a:pt x="1505807" y="304424"/>
                </a:cubicBezTo>
                <a:cubicBezTo>
                  <a:pt x="1505712" y="305186"/>
                  <a:pt x="1505617" y="305853"/>
                  <a:pt x="1505522" y="306615"/>
                </a:cubicBezTo>
                <a:cubicBezTo>
                  <a:pt x="1506855" y="306139"/>
                  <a:pt x="1508189" y="305567"/>
                  <a:pt x="1509522" y="304901"/>
                </a:cubicBezTo>
                <a:cubicBezTo>
                  <a:pt x="1510094" y="303567"/>
                  <a:pt x="1510760" y="302234"/>
                  <a:pt x="1511522" y="300995"/>
                </a:cubicBezTo>
                <a:cubicBezTo>
                  <a:pt x="1512760" y="298995"/>
                  <a:pt x="1516190" y="298519"/>
                  <a:pt x="1517523" y="300233"/>
                </a:cubicBezTo>
                <a:cubicBezTo>
                  <a:pt x="1519047" y="299757"/>
                  <a:pt x="1520666" y="299471"/>
                  <a:pt x="1522095" y="298995"/>
                </a:cubicBezTo>
                <a:cubicBezTo>
                  <a:pt x="1526381" y="297662"/>
                  <a:pt x="1530858" y="296709"/>
                  <a:pt x="1534954" y="294899"/>
                </a:cubicBezTo>
                <a:cubicBezTo>
                  <a:pt x="1549908" y="288232"/>
                  <a:pt x="1565053" y="281850"/>
                  <a:pt x="1580674" y="276707"/>
                </a:cubicBezTo>
                <a:cubicBezTo>
                  <a:pt x="1584008" y="275564"/>
                  <a:pt x="1586675" y="273754"/>
                  <a:pt x="1589437" y="271468"/>
                </a:cubicBezTo>
                <a:cubicBezTo>
                  <a:pt x="1595628" y="266420"/>
                  <a:pt x="1602296" y="262038"/>
                  <a:pt x="1609154" y="257942"/>
                </a:cubicBezTo>
                <a:cubicBezTo>
                  <a:pt x="1611535" y="256514"/>
                  <a:pt x="1614869" y="256704"/>
                  <a:pt x="1617821" y="256418"/>
                </a:cubicBezTo>
                <a:cubicBezTo>
                  <a:pt x="1618488" y="256323"/>
                  <a:pt x="1619631" y="257466"/>
                  <a:pt x="1619822" y="258228"/>
                </a:cubicBezTo>
                <a:cubicBezTo>
                  <a:pt x="1620012" y="258990"/>
                  <a:pt x="1619726" y="260228"/>
                  <a:pt x="1619250" y="260990"/>
                </a:cubicBezTo>
                <a:cubicBezTo>
                  <a:pt x="1617059" y="264038"/>
                  <a:pt x="1610963" y="262991"/>
                  <a:pt x="1611059" y="268801"/>
                </a:cubicBezTo>
                <a:cubicBezTo>
                  <a:pt x="1612583" y="271658"/>
                  <a:pt x="1615250" y="270896"/>
                  <a:pt x="1617535" y="270230"/>
                </a:cubicBezTo>
                <a:cubicBezTo>
                  <a:pt x="1629347" y="266515"/>
                  <a:pt x="1641158" y="262800"/>
                  <a:pt x="1653635" y="262324"/>
                </a:cubicBezTo>
                <a:cubicBezTo>
                  <a:pt x="1642491" y="266134"/>
                  <a:pt x="1631347" y="269849"/>
                  <a:pt x="1620203" y="273754"/>
                </a:cubicBezTo>
                <a:cubicBezTo>
                  <a:pt x="1615440" y="275373"/>
                  <a:pt x="1610487" y="276897"/>
                  <a:pt x="1606296" y="279469"/>
                </a:cubicBezTo>
                <a:cubicBezTo>
                  <a:pt x="1601534" y="282422"/>
                  <a:pt x="1596866" y="284803"/>
                  <a:pt x="1591342" y="286136"/>
                </a:cubicBezTo>
                <a:cubicBezTo>
                  <a:pt x="1588389" y="286898"/>
                  <a:pt x="1585817" y="289565"/>
                  <a:pt x="1581245" y="292613"/>
                </a:cubicBezTo>
                <a:cubicBezTo>
                  <a:pt x="1584960" y="292994"/>
                  <a:pt x="1586198" y="293280"/>
                  <a:pt x="1587437" y="293280"/>
                </a:cubicBezTo>
                <a:cubicBezTo>
                  <a:pt x="1595342" y="293375"/>
                  <a:pt x="1602772" y="286041"/>
                  <a:pt x="1611059" y="292137"/>
                </a:cubicBezTo>
                <a:cubicBezTo>
                  <a:pt x="1617631" y="289756"/>
                  <a:pt x="1624108" y="287089"/>
                  <a:pt x="1630775" y="284993"/>
                </a:cubicBezTo>
                <a:cubicBezTo>
                  <a:pt x="1649349" y="279088"/>
                  <a:pt x="1668018" y="273278"/>
                  <a:pt x="1686782" y="267658"/>
                </a:cubicBezTo>
                <a:cubicBezTo>
                  <a:pt x="1690497" y="266610"/>
                  <a:pt x="1694498" y="266420"/>
                  <a:pt x="1699070" y="265658"/>
                </a:cubicBezTo>
                <a:cubicBezTo>
                  <a:pt x="1698212" y="267372"/>
                  <a:pt x="1698022" y="268515"/>
                  <a:pt x="1697450" y="268801"/>
                </a:cubicBezTo>
                <a:cubicBezTo>
                  <a:pt x="1685354" y="274802"/>
                  <a:pt x="1674876" y="283660"/>
                  <a:pt x="1662113" y="288422"/>
                </a:cubicBezTo>
                <a:cubicBezTo>
                  <a:pt x="1653635" y="291661"/>
                  <a:pt x="1645349" y="295090"/>
                  <a:pt x="1636776" y="297947"/>
                </a:cubicBezTo>
                <a:cubicBezTo>
                  <a:pt x="1616393" y="304901"/>
                  <a:pt x="1596200" y="312711"/>
                  <a:pt x="1575340" y="317855"/>
                </a:cubicBezTo>
                <a:cubicBezTo>
                  <a:pt x="1559814" y="321665"/>
                  <a:pt x="1546479" y="329951"/>
                  <a:pt x="1531715" y="335095"/>
                </a:cubicBezTo>
                <a:cubicBezTo>
                  <a:pt x="1532192" y="336143"/>
                  <a:pt x="1532477" y="337381"/>
                  <a:pt x="1532668" y="338714"/>
                </a:cubicBezTo>
                <a:cubicBezTo>
                  <a:pt x="1532668" y="338810"/>
                  <a:pt x="1532668" y="338905"/>
                  <a:pt x="1532668" y="338905"/>
                </a:cubicBezTo>
                <a:cubicBezTo>
                  <a:pt x="1535621" y="338810"/>
                  <a:pt x="1538573" y="338905"/>
                  <a:pt x="1541526" y="339095"/>
                </a:cubicBezTo>
                <a:cubicBezTo>
                  <a:pt x="1542193" y="339191"/>
                  <a:pt x="1542669" y="339953"/>
                  <a:pt x="1543241" y="340524"/>
                </a:cubicBezTo>
                <a:cubicBezTo>
                  <a:pt x="1540288" y="342048"/>
                  <a:pt x="1538097" y="344144"/>
                  <a:pt x="1538192" y="348811"/>
                </a:cubicBezTo>
                <a:cubicBezTo>
                  <a:pt x="1535525" y="347477"/>
                  <a:pt x="1533144" y="346239"/>
                  <a:pt x="1530191" y="344810"/>
                </a:cubicBezTo>
                <a:lnTo>
                  <a:pt x="1528201" y="345766"/>
                </a:lnTo>
                <a:lnTo>
                  <a:pt x="1528477" y="344715"/>
                </a:lnTo>
                <a:cubicBezTo>
                  <a:pt x="1528001" y="344810"/>
                  <a:pt x="1527524" y="344906"/>
                  <a:pt x="1527048" y="345001"/>
                </a:cubicBezTo>
                <a:lnTo>
                  <a:pt x="1527738" y="346228"/>
                </a:lnTo>
                <a:lnTo>
                  <a:pt x="1526381" y="351383"/>
                </a:lnTo>
                <a:cubicBezTo>
                  <a:pt x="1523048" y="351383"/>
                  <a:pt x="1520190" y="351954"/>
                  <a:pt x="1517904" y="354335"/>
                </a:cubicBezTo>
                <a:cubicBezTo>
                  <a:pt x="1516856" y="355478"/>
                  <a:pt x="1515523" y="356336"/>
                  <a:pt x="1514189" y="355002"/>
                </a:cubicBezTo>
                <a:cubicBezTo>
                  <a:pt x="1514475" y="351764"/>
                  <a:pt x="1514761" y="348430"/>
                  <a:pt x="1515047" y="344429"/>
                </a:cubicBezTo>
                <a:cubicBezTo>
                  <a:pt x="1508855" y="346049"/>
                  <a:pt x="1504569" y="348144"/>
                  <a:pt x="1501426" y="353097"/>
                </a:cubicBezTo>
                <a:cubicBezTo>
                  <a:pt x="1503521" y="351859"/>
                  <a:pt x="1505617" y="350716"/>
                  <a:pt x="1507808" y="349478"/>
                </a:cubicBezTo>
                <a:cubicBezTo>
                  <a:pt x="1507522" y="355574"/>
                  <a:pt x="1505141" y="358145"/>
                  <a:pt x="1498759" y="357383"/>
                </a:cubicBezTo>
                <a:cubicBezTo>
                  <a:pt x="1495139" y="362908"/>
                  <a:pt x="1490948" y="367766"/>
                  <a:pt x="1486091" y="372147"/>
                </a:cubicBezTo>
                <a:cubicBezTo>
                  <a:pt x="1494568" y="369385"/>
                  <a:pt x="1503140" y="366623"/>
                  <a:pt x="1511713" y="363765"/>
                </a:cubicBezTo>
                <a:cubicBezTo>
                  <a:pt x="1510475" y="365289"/>
                  <a:pt x="1509331" y="367099"/>
                  <a:pt x="1507712" y="367861"/>
                </a:cubicBezTo>
                <a:cubicBezTo>
                  <a:pt x="1499521" y="371480"/>
                  <a:pt x="1491044" y="374719"/>
                  <a:pt x="1482757" y="378148"/>
                </a:cubicBezTo>
                <a:cubicBezTo>
                  <a:pt x="1479614" y="379481"/>
                  <a:pt x="1476566" y="381101"/>
                  <a:pt x="1473041" y="382720"/>
                </a:cubicBezTo>
                <a:cubicBezTo>
                  <a:pt x="1474470" y="384530"/>
                  <a:pt x="1475613" y="385958"/>
                  <a:pt x="1476851" y="387578"/>
                </a:cubicBezTo>
                <a:cubicBezTo>
                  <a:pt x="1476851" y="387673"/>
                  <a:pt x="1476756" y="387768"/>
                  <a:pt x="1476756" y="387768"/>
                </a:cubicBezTo>
                <a:cubicBezTo>
                  <a:pt x="1479042" y="387006"/>
                  <a:pt x="1481423" y="386339"/>
                  <a:pt x="1483805" y="385673"/>
                </a:cubicBezTo>
                <a:cubicBezTo>
                  <a:pt x="1485043" y="384815"/>
                  <a:pt x="1486281" y="383958"/>
                  <a:pt x="1487424" y="383101"/>
                </a:cubicBezTo>
                <a:cubicBezTo>
                  <a:pt x="1493139" y="378719"/>
                  <a:pt x="1500283" y="377957"/>
                  <a:pt x="1507236" y="379386"/>
                </a:cubicBezTo>
                <a:cubicBezTo>
                  <a:pt x="1549337" y="368813"/>
                  <a:pt x="1592009" y="360527"/>
                  <a:pt x="1633252" y="345858"/>
                </a:cubicBezTo>
                <a:cubicBezTo>
                  <a:pt x="1635919" y="344906"/>
                  <a:pt x="1638491" y="344620"/>
                  <a:pt x="1641158" y="344620"/>
                </a:cubicBezTo>
                <a:cubicBezTo>
                  <a:pt x="1641443" y="344239"/>
                  <a:pt x="1641634" y="343858"/>
                  <a:pt x="1641824" y="343382"/>
                </a:cubicBezTo>
                <a:cubicBezTo>
                  <a:pt x="1642301" y="342143"/>
                  <a:pt x="1643253" y="341191"/>
                  <a:pt x="1644396" y="341191"/>
                </a:cubicBezTo>
                <a:cubicBezTo>
                  <a:pt x="1648778" y="341191"/>
                  <a:pt x="1651921" y="338429"/>
                  <a:pt x="1655350" y="336333"/>
                </a:cubicBezTo>
                <a:cubicBezTo>
                  <a:pt x="1655921" y="335952"/>
                  <a:pt x="1656207" y="335000"/>
                  <a:pt x="1656493" y="334238"/>
                </a:cubicBezTo>
                <a:cubicBezTo>
                  <a:pt x="1657255" y="332428"/>
                  <a:pt x="1658588" y="331952"/>
                  <a:pt x="1660398" y="332142"/>
                </a:cubicBezTo>
                <a:cubicBezTo>
                  <a:pt x="1662113" y="332237"/>
                  <a:pt x="1663541" y="331856"/>
                  <a:pt x="1664399" y="330142"/>
                </a:cubicBezTo>
                <a:cubicBezTo>
                  <a:pt x="1664970" y="329094"/>
                  <a:pt x="1665256" y="327856"/>
                  <a:pt x="1666399" y="327189"/>
                </a:cubicBezTo>
                <a:cubicBezTo>
                  <a:pt x="1669256" y="325475"/>
                  <a:pt x="1672114" y="323760"/>
                  <a:pt x="1674781" y="321950"/>
                </a:cubicBezTo>
                <a:cubicBezTo>
                  <a:pt x="1676591" y="320712"/>
                  <a:pt x="1678400" y="320426"/>
                  <a:pt x="1680496" y="320426"/>
                </a:cubicBezTo>
                <a:cubicBezTo>
                  <a:pt x="1682115" y="320426"/>
                  <a:pt x="1683639" y="319569"/>
                  <a:pt x="1685258" y="319760"/>
                </a:cubicBezTo>
                <a:cubicBezTo>
                  <a:pt x="1687830" y="320045"/>
                  <a:pt x="1688783" y="318331"/>
                  <a:pt x="1689449" y="316235"/>
                </a:cubicBezTo>
                <a:cubicBezTo>
                  <a:pt x="1689640" y="315473"/>
                  <a:pt x="1689830" y="314711"/>
                  <a:pt x="1690116" y="313949"/>
                </a:cubicBezTo>
                <a:cubicBezTo>
                  <a:pt x="1690878" y="312140"/>
                  <a:pt x="1691545" y="311568"/>
                  <a:pt x="1693735" y="311568"/>
                </a:cubicBezTo>
                <a:cubicBezTo>
                  <a:pt x="1695450" y="311663"/>
                  <a:pt x="1697069" y="311568"/>
                  <a:pt x="1697831" y="309854"/>
                </a:cubicBezTo>
                <a:cubicBezTo>
                  <a:pt x="1698689" y="307853"/>
                  <a:pt x="1700022" y="306520"/>
                  <a:pt x="1701832" y="305377"/>
                </a:cubicBezTo>
                <a:cubicBezTo>
                  <a:pt x="1712309" y="298995"/>
                  <a:pt x="1722882" y="292613"/>
                  <a:pt x="1733360" y="286136"/>
                </a:cubicBezTo>
                <a:cubicBezTo>
                  <a:pt x="1735550" y="284803"/>
                  <a:pt x="1737741" y="284136"/>
                  <a:pt x="1740218" y="284803"/>
                </a:cubicBezTo>
                <a:cubicBezTo>
                  <a:pt x="1742218" y="285374"/>
                  <a:pt x="1744123" y="284993"/>
                  <a:pt x="1746028" y="283850"/>
                </a:cubicBezTo>
                <a:cubicBezTo>
                  <a:pt x="1749933" y="281469"/>
                  <a:pt x="1753838" y="279183"/>
                  <a:pt x="1757648" y="276802"/>
                </a:cubicBezTo>
                <a:cubicBezTo>
                  <a:pt x="1759077" y="275945"/>
                  <a:pt x="1760601" y="275754"/>
                  <a:pt x="1762220" y="275468"/>
                </a:cubicBezTo>
                <a:cubicBezTo>
                  <a:pt x="1766316" y="274706"/>
                  <a:pt x="1769840" y="272706"/>
                  <a:pt x="1772222" y="269182"/>
                </a:cubicBezTo>
                <a:cubicBezTo>
                  <a:pt x="1772698" y="268420"/>
                  <a:pt x="1772984" y="267944"/>
                  <a:pt x="1773936" y="267944"/>
                </a:cubicBezTo>
                <a:cubicBezTo>
                  <a:pt x="1775174" y="267944"/>
                  <a:pt x="1776317" y="267848"/>
                  <a:pt x="1777460" y="267182"/>
                </a:cubicBezTo>
                <a:cubicBezTo>
                  <a:pt x="1785080" y="262514"/>
                  <a:pt x="1792891" y="257847"/>
                  <a:pt x="1800606" y="253180"/>
                </a:cubicBezTo>
                <a:cubicBezTo>
                  <a:pt x="1807274" y="249179"/>
                  <a:pt x="1813941" y="245179"/>
                  <a:pt x="1820609" y="241083"/>
                </a:cubicBezTo>
                <a:cubicBezTo>
                  <a:pt x="1821752" y="240416"/>
                  <a:pt x="1822990" y="240226"/>
                  <a:pt x="1824133" y="240416"/>
                </a:cubicBezTo>
                <a:cubicBezTo>
                  <a:pt x="1825181" y="240512"/>
                  <a:pt x="1825657" y="240321"/>
                  <a:pt x="1825943" y="239273"/>
                </a:cubicBezTo>
                <a:cubicBezTo>
                  <a:pt x="1826324" y="238035"/>
                  <a:pt x="1827085" y="236702"/>
                  <a:pt x="1828324" y="236702"/>
                </a:cubicBezTo>
                <a:cubicBezTo>
                  <a:pt x="1831277" y="236606"/>
                  <a:pt x="1833753" y="235559"/>
                  <a:pt x="1836230" y="234035"/>
                </a:cubicBezTo>
                <a:cubicBezTo>
                  <a:pt x="1840706" y="231177"/>
                  <a:pt x="1845374" y="228605"/>
                  <a:pt x="1849946" y="225748"/>
                </a:cubicBezTo>
                <a:cubicBezTo>
                  <a:pt x="1851660" y="224605"/>
                  <a:pt x="1853565" y="224224"/>
                  <a:pt x="1855660" y="224129"/>
                </a:cubicBezTo>
                <a:cubicBezTo>
                  <a:pt x="1857756" y="223938"/>
                  <a:pt x="1859471" y="222795"/>
                  <a:pt x="1860518" y="220890"/>
                </a:cubicBezTo>
                <a:cubicBezTo>
                  <a:pt x="1861947" y="218128"/>
                  <a:pt x="1864043" y="216509"/>
                  <a:pt x="1867281" y="216699"/>
                </a:cubicBezTo>
                <a:cubicBezTo>
                  <a:pt x="1869567" y="216794"/>
                  <a:pt x="1871472" y="215651"/>
                  <a:pt x="1872520" y="214032"/>
                </a:cubicBezTo>
                <a:cubicBezTo>
                  <a:pt x="1873853" y="211937"/>
                  <a:pt x="1875282" y="210127"/>
                  <a:pt x="1877568" y="208889"/>
                </a:cubicBezTo>
                <a:cubicBezTo>
                  <a:pt x="1879378" y="207936"/>
                  <a:pt x="1881092" y="206793"/>
                  <a:pt x="1882712" y="205460"/>
                </a:cubicBezTo>
                <a:cubicBezTo>
                  <a:pt x="1887093" y="201935"/>
                  <a:pt x="1891665" y="201935"/>
                  <a:pt x="1896428" y="203840"/>
                </a:cubicBezTo>
                <a:cubicBezTo>
                  <a:pt x="1896999" y="204126"/>
                  <a:pt x="1897666" y="204888"/>
                  <a:pt x="1897761" y="205555"/>
                </a:cubicBezTo>
                <a:cubicBezTo>
                  <a:pt x="1897952" y="206222"/>
                  <a:pt x="1897571" y="207174"/>
                  <a:pt x="1897094" y="207650"/>
                </a:cubicBezTo>
                <a:cubicBezTo>
                  <a:pt x="1896237" y="208508"/>
                  <a:pt x="1895094" y="209079"/>
                  <a:pt x="1894046" y="209746"/>
                </a:cubicBezTo>
                <a:cubicBezTo>
                  <a:pt x="1891284" y="211556"/>
                  <a:pt x="1888522" y="213270"/>
                  <a:pt x="1885760" y="215080"/>
                </a:cubicBezTo>
                <a:cubicBezTo>
                  <a:pt x="1885474" y="215270"/>
                  <a:pt x="1885188" y="216032"/>
                  <a:pt x="1885188" y="216128"/>
                </a:cubicBezTo>
                <a:cubicBezTo>
                  <a:pt x="1885664" y="216604"/>
                  <a:pt x="1886141" y="217175"/>
                  <a:pt x="1886712" y="217366"/>
                </a:cubicBezTo>
                <a:cubicBezTo>
                  <a:pt x="1888236" y="217842"/>
                  <a:pt x="1889855" y="217937"/>
                  <a:pt x="1891379" y="216985"/>
                </a:cubicBezTo>
                <a:cubicBezTo>
                  <a:pt x="1895189" y="214604"/>
                  <a:pt x="1899190" y="212413"/>
                  <a:pt x="1903000" y="210032"/>
                </a:cubicBezTo>
                <a:cubicBezTo>
                  <a:pt x="1904143" y="209365"/>
                  <a:pt x="1905286" y="209365"/>
                  <a:pt x="1906524" y="209365"/>
                </a:cubicBezTo>
                <a:cubicBezTo>
                  <a:pt x="1909191" y="209174"/>
                  <a:pt x="1911096" y="207936"/>
                  <a:pt x="1912430" y="205650"/>
                </a:cubicBezTo>
                <a:cubicBezTo>
                  <a:pt x="1913001" y="204602"/>
                  <a:pt x="1913668" y="203555"/>
                  <a:pt x="1914811" y="202983"/>
                </a:cubicBezTo>
                <a:cubicBezTo>
                  <a:pt x="1915859" y="202507"/>
                  <a:pt x="1916811" y="201459"/>
                  <a:pt x="1918145" y="201745"/>
                </a:cubicBezTo>
                <a:cubicBezTo>
                  <a:pt x="1922812" y="202602"/>
                  <a:pt x="1927574" y="203555"/>
                  <a:pt x="1932337" y="204412"/>
                </a:cubicBezTo>
                <a:cubicBezTo>
                  <a:pt x="1934147" y="204698"/>
                  <a:pt x="1935480" y="203936"/>
                  <a:pt x="1936242" y="202221"/>
                </a:cubicBezTo>
                <a:cubicBezTo>
                  <a:pt x="1936623" y="201364"/>
                  <a:pt x="1937004" y="200697"/>
                  <a:pt x="1937766" y="200697"/>
                </a:cubicBezTo>
                <a:cubicBezTo>
                  <a:pt x="1939481" y="200697"/>
                  <a:pt x="1941005" y="200316"/>
                  <a:pt x="1942433" y="199459"/>
                </a:cubicBezTo>
                <a:cubicBezTo>
                  <a:pt x="1945196" y="197744"/>
                  <a:pt x="1948053" y="196125"/>
                  <a:pt x="1950910" y="194411"/>
                </a:cubicBezTo>
                <a:cubicBezTo>
                  <a:pt x="1953673" y="192696"/>
                  <a:pt x="1956245" y="190505"/>
                  <a:pt x="1959864" y="191077"/>
                </a:cubicBezTo>
                <a:cubicBezTo>
                  <a:pt x="1960245" y="191172"/>
                  <a:pt x="1960721" y="191077"/>
                  <a:pt x="1961007" y="190886"/>
                </a:cubicBezTo>
                <a:cubicBezTo>
                  <a:pt x="1963960" y="188791"/>
                  <a:pt x="1967865" y="187838"/>
                  <a:pt x="1969484" y="184124"/>
                </a:cubicBezTo>
                <a:cubicBezTo>
                  <a:pt x="1969865" y="183266"/>
                  <a:pt x="1970532" y="183266"/>
                  <a:pt x="1971485" y="183266"/>
                </a:cubicBezTo>
                <a:cubicBezTo>
                  <a:pt x="1972628" y="183171"/>
                  <a:pt x="1973866" y="182885"/>
                  <a:pt x="1974914" y="182314"/>
                </a:cubicBezTo>
                <a:cubicBezTo>
                  <a:pt x="1978914" y="180123"/>
                  <a:pt x="1982724" y="177742"/>
                  <a:pt x="1986629" y="175456"/>
                </a:cubicBezTo>
                <a:cubicBezTo>
                  <a:pt x="1987677" y="174884"/>
                  <a:pt x="1988915" y="173932"/>
                  <a:pt x="1989868" y="173932"/>
                </a:cubicBezTo>
                <a:cubicBezTo>
                  <a:pt x="1994821" y="174408"/>
                  <a:pt x="1997964" y="170503"/>
                  <a:pt x="2002060" y="168788"/>
                </a:cubicBezTo>
                <a:cubicBezTo>
                  <a:pt x="2003203" y="168312"/>
                  <a:pt x="2004441" y="168312"/>
                  <a:pt x="2005584" y="168026"/>
                </a:cubicBezTo>
                <a:cubicBezTo>
                  <a:pt x="2009680" y="167169"/>
                  <a:pt x="2013299" y="165169"/>
                  <a:pt x="2015585" y="161740"/>
                </a:cubicBezTo>
                <a:cubicBezTo>
                  <a:pt x="2016824" y="159835"/>
                  <a:pt x="2018157" y="158787"/>
                  <a:pt x="2020443" y="158978"/>
                </a:cubicBezTo>
                <a:cubicBezTo>
                  <a:pt x="2021396" y="159073"/>
                  <a:pt x="2021681" y="158692"/>
                  <a:pt x="2022158" y="157739"/>
                </a:cubicBezTo>
                <a:cubicBezTo>
                  <a:pt x="2023491" y="154882"/>
                  <a:pt x="2026349" y="154025"/>
                  <a:pt x="2028825" y="152691"/>
                </a:cubicBezTo>
                <a:cubicBezTo>
                  <a:pt x="2033206" y="153167"/>
                  <a:pt x="2036445" y="150310"/>
                  <a:pt x="2039969" y="148310"/>
                </a:cubicBezTo>
                <a:cubicBezTo>
                  <a:pt x="2041017" y="147738"/>
                  <a:pt x="2042065" y="146786"/>
                  <a:pt x="2043303" y="146976"/>
                </a:cubicBezTo>
                <a:cubicBezTo>
                  <a:pt x="2045970" y="147262"/>
                  <a:pt x="2047970" y="145833"/>
                  <a:pt x="2050066" y="144595"/>
                </a:cubicBezTo>
                <a:cubicBezTo>
                  <a:pt x="2058448" y="139547"/>
                  <a:pt x="2066925" y="134403"/>
                  <a:pt x="2075307" y="129260"/>
                </a:cubicBezTo>
                <a:cubicBezTo>
                  <a:pt x="2077403" y="128021"/>
                  <a:pt x="2079498" y="126688"/>
                  <a:pt x="2082070" y="126974"/>
                </a:cubicBezTo>
                <a:cubicBezTo>
                  <a:pt x="2083403" y="127069"/>
                  <a:pt x="2084356" y="126307"/>
                  <a:pt x="2085404" y="125640"/>
                </a:cubicBezTo>
                <a:cubicBezTo>
                  <a:pt x="2091404" y="122116"/>
                  <a:pt x="2097405" y="118496"/>
                  <a:pt x="2103406" y="114972"/>
                </a:cubicBezTo>
                <a:cubicBezTo>
                  <a:pt x="2104454" y="114305"/>
                  <a:pt x="2105406" y="113353"/>
                  <a:pt x="2106740" y="113639"/>
                </a:cubicBezTo>
                <a:cubicBezTo>
                  <a:pt x="2108645" y="113924"/>
                  <a:pt x="2109597" y="113067"/>
                  <a:pt x="2110264" y="111353"/>
                </a:cubicBezTo>
                <a:cubicBezTo>
                  <a:pt x="2110550" y="110781"/>
                  <a:pt x="2111502" y="109924"/>
                  <a:pt x="2112074" y="109924"/>
                </a:cubicBezTo>
                <a:cubicBezTo>
                  <a:pt x="2115026" y="110114"/>
                  <a:pt x="2117503" y="109067"/>
                  <a:pt x="2119979" y="107447"/>
                </a:cubicBezTo>
                <a:cubicBezTo>
                  <a:pt x="2124837" y="104399"/>
                  <a:pt x="2129790" y="101542"/>
                  <a:pt x="2134743" y="98589"/>
                </a:cubicBezTo>
                <a:cubicBezTo>
                  <a:pt x="2135791" y="97922"/>
                  <a:pt x="2137029" y="97446"/>
                  <a:pt x="2138172" y="97732"/>
                </a:cubicBezTo>
                <a:cubicBezTo>
                  <a:pt x="2141411" y="98494"/>
                  <a:pt x="2144554" y="98589"/>
                  <a:pt x="2147507" y="96589"/>
                </a:cubicBezTo>
                <a:cubicBezTo>
                  <a:pt x="2149983" y="96875"/>
                  <a:pt x="2152174" y="96113"/>
                  <a:pt x="2154365" y="94684"/>
                </a:cubicBezTo>
                <a:cubicBezTo>
                  <a:pt x="2157413" y="92684"/>
                  <a:pt x="2160746" y="90874"/>
                  <a:pt x="2163890" y="88969"/>
                </a:cubicBezTo>
                <a:cubicBezTo>
                  <a:pt x="2165033" y="88302"/>
                  <a:pt x="2166176" y="88397"/>
                  <a:pt x="2167414" y="88207"/>
                </a:cubicBezTo>
                <a:cubicBezTo>
                  <a:pt x="2168557" y="88016"/>
                  <a:pt x="2169795" y="87826"/>
                  <a:pt x="2170843" y="87254"/>
                </a:cubicBezTo>
                <a:cubicBezTo>
                  <a:pt x="2173415" y="85921"/>
                  <a:pt x="2175891" y="84492"/>
                  <a:pt x="2178368" y="82968"/>
                </a:cubicBezTo>
                <a:cubicBezTo>
                  <a:pt x="2180177" y="81825"/>
                  <a:pt x="2181987" y="81254"/>
                  <a:pt x="2184083" y="81254"/>
                </a:cubicBezTo>
                <a:cubicBezTo>
                  <a:pt x="2184845" y="81349"/>
                  <a:pt x="2185702" y="80968"/>
                  <a:pt x="2186369" y="80587"/>
                </a:cubicBezTo>
                <a:cubicBezTo>
                  <a:pt x="2188845" y="79158"/>
                  <a:pt x="2191322" y="77729"/>
                  <a:pt x="2193798" y="76301"/>
                </a:cubicBezTo>
                <a:cubicBezTo>
                  <a:pt x="2194465" y="75920"/>
                  <a:pt x="2195322" y="75634"/>
                  <a:pt x="2196084" y="75634"/>
                </a:cubicBezTo>
                <a:cubicBezTo>
                  <a:pt x="2198275" y="75729"/>
                  <a:pt x="2199989" y="74967"/>
                  <a:pt x="2201799" y="73919"/>
                </a:cubicBezTo>
                <a:cubicBezTo>
                  <a:pt x="2205704" y="71633"/>
                  <a:pt x="2209705" y="69538"/>
                  <a:pt x="2213610" y="67347"/>
                </a:cubicBezTo>
                <a:cubicBezTo>
                  <a:pt x="2218087" y="67728"/>
                  <a:pt x="2221135" y="64585"/>
                  <a:pt x="2224659" y="62680"/>
                </a:cubicBezTo>
                <a:cubicBezTo>
                  <a:pt x="2227136" y="61346"/>
                  <a:pt x="2229612" y="59727"/>
                  <a:pt x="2232089" y="58394"/>
                </a:cubicBezTo>
                <a:cubicBezTo>
                  <a:pt x="2232755" y="58013"/>
                  <a:pt x="2233613" y="57727"/>
                  <a:pt x="2234375" y="57727"/>
                </a:cubicBezTo>
                <a:cubicBezTo>
                  <a:pt x="2235994" y="57632"/>
                  <a:pt x="2237518" y="57536"/>
                  <a:pt x="2239042" y="56584"/>
                </a:cubicBezTo>
                <a:cubicBezTo>
                  <a:pt x="2241137" y="55250"/>
                  <a:pt x="2243328" y="54107"/>
                  <a:pt x="2245424" y="52869"/>
                </a:cubicBezTo>
                <a:cubicBezTo>
                  <a:pt x="2246948" y="52012"/>
                  <a:pt x="2248472" y="51917"/>
                  <a:pt x="2250091" y="52298"/>
                </a:cubicBezTo>
                <a:cubicBezTo>
                  <a:pt x="2252472" y="52869"/>
                  <a:pt x="2254758" y="52869"/>
                  <a:pt x="2257044" y="51345"/>
                </a:cubicBezTo>
                <a:cubicBezTo>
                  <a:pt x="2259806" y="49535"/>
                  <a:pt x="2262569" y="47630"/>
                  <a:pt x="2266093" y="48107"/>
                </a:cubicBezTo>
                <a:cubicBezTo>
                  <a:pt x="2266760" y="48202"/>
                  <a:pt x="2267522" y="47345"/>
                  <a:pt x="2268284" y="46964"/>
                </a:cubicBezTo>
                <a:cubicBezTo>
                  <a:pt x="2271903" y="45154"/>
                  <a:pt x="2275046" y="42296"/>
                  <a:pt x="2279428" y="42487"/>
                </a:cubicBezTo>
                <a:cubicBezTo>
                  <a:pt x="2281238" y="41630"/>
                  <a:pt x="2283238" y="40868"/>
                  <a:pt x="2284857" y="39725"/>
                </a:cubicBezTo>
                <a:cubicBezTo>
                  <a:pt x="2289048" y="36677"/>
                  <a:pt x="2293811" y="36391"/>
                  <a:pt x="2298668" y="36677"/>
                </a:cubicBezTo>
                <a:cubicBezTo>
                  <a:pt x="2299430" y="36677"/>
                  <a:pt x="2300288" y="36867"/>
                  <a:pt x="2301050" y="36867"/>
                </a:cubicBezTo>
                <a:cubicBezTo>
                  <a:pt x="2303240" y="36962"/>
                  <a:pt x="2305241" y="36010"/>
                  <a:pt x="2306193" y="34200"/>
                </a:cubicBezTo>
                <a:cubicBezTo>
                  <a:pt x="2307431" y="31914"/>
                  <a:pt x="2308955" y="30295"/>
                  <a:pt x="2311146" y="28961"/>
                </a:cubicBezTo>
                <a:cubicBezTo>
                  <a:pt x="2318957" y="24389"/>
                  <a:pt x="2326672" y="19722"/>
                  <a:pt x="2334387" y="15055"/>
                </a:cubicBezTo>
                <a:cubicBezTo>
                  <a:pt x="2335911" y="14198"/>
                  <a:pt x="2337340" y="13817"/>
                  <a:pt x="2339054" y="13817"/>
                </a:cubicBezTo>
                <a:cubicBezTo>
                  <a:pt x="2339531" y="13817"/>
                  <a:pt x="2340007" y="14007"/>
                  <a:pt x="2340293" y="13817"/>
                </a:cubicBezTo>
                <a:cubicBezTo>
                  <a:pt x="2342483" y="12674"/>
                  <a:pt x="2344579" y="11245"/>
                  <a:pt x="2346865" y="10388"/>
                </a:cubicBezTo>
                <a:cubicBezTo>
                  <a:pt x="2349056" y="9530"/>
                  <a:pt x="2351532" y="9149"/>
                  <a:pt x="2353818" y="8578"/>
                </a:cubicBezTo>
                <a:cubicBezTo>
                  <a:pt x="2354199" y="8483"/>
                  <a:pt x="2354485" y="8197"/>
                  <a:pt x="2354866" y="8006"/>
                </a:cubicBezTo>
                <a:cubicBezTo>
                  <a:pt x="2356580" y="6863"/>
                  <a:pt x="2358390" y="6292"/>
                  <a:pt x="2360581" y="6292"/>
                </a:cubicBezTo>
                <a:cubicBezTo>
                  <a:pt x="2362962" y="6387"/>
                  <a:pt x="2365439" y="6292"/>
                  <a:pt x="2367725" y="5530"/>
                </a:cubicBezTo>
                <a:cubicBezTo>
                  <a:pt x="2369630" y="4958"/>
                  <a:pt x="2371249" y="3720"/>
                  <a:pt x="2373440" y="3911"/>
                </a:cubicBezTo>
                <a:cubicBezTo>
                  <a:pt x="2375440" y="4101"/>
                  <a:pt x="2377440" y="3530"/>
                  <a:pt x="2379440" y="3434"/>
                </a:cubicBezTo>
                <a:cubicBezTo>
                  <a:pt x="2381917" y="3244"/>
                  <a:pt x="2383727" y="1148"/>
                  <a:pt x="2386394" y="1434"/>
                </a:cubicBezTo>
                <a:cubicBezTo>
                  <a:pt x="2388680" y="1625"/>
                  <a:pt x="2391156" y="863"/>
                  <a:pt x="2393537" y="863"/>
                </a:cubicBezTo>
                <a:cubicBezTo>
                  <a:pt x="2395919" y="767"/>
                  <a:pt x="2398300" y="291"/>
                  <a:pt x="2400681" y="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da-DK"/>
              <a:t>Klik på ikonet for at tilføje et billede</a:t>
            </a:r>
            <a:endParaRPr lang="sv-SE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048ABE4-1802-013D-BC63-A039C19DF0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0180" y="1806662"/>
            <a:ext cx="3470328" cy="1092357"/>
          </a:xfrm>
          <a:custGeom>
            <a:avLst/>
            <a:gdLst>
              <a:gd name="connsiteX0" fmla="*/ 3057113 w 3470328"/>
              <a:gd name="connsiteY0" fmla="*/ 223882 h 1092357"/>
              <a:gd name="connsiteX1" fmla="*/ 3053684 w 3470328"/>
              <a:gd name="connsiteY1" fmla="*/ 226644 h 1092357"/>
              <a:gd name="connsiteX2" fmla="*/ 3056065 w 3470328"/>
              <a:gd name="connsiteY2" fmla="*/ 228073 h 1092357"/>
              <a:gd name="connsiteX3" fmla="*/ 3055970 w 3470328"/>
              <a:gd name="connsiteY3" fmla="*/ 228168 h 1092357"/>
              <a:gd name="connsiteX4" fmla="*/ 3071401 w 3470328"/>
              <a:gd name="connsiteY4" fmla="*/ 229406 h 1092357"/>
              <a:gd name="connsiteX5" fmla="*/ 3089022 w 3470328"/>
              <a:gd name="connsiteY5" fmla="*/ 228359 h 1092357"/>
              <a:gd name="connsiteX6" fmla="*/ 3091308 w 3470328"/>
              <a:gd name="connsiteY6" fmla="*/ 226739 h 1092357"/>
              <a:gd name="connsiteX7" fmla="*/ 3087688 w 3470328"/>
              <a:gd name="connsiteY7" fmla="*/ 224072 h 1092357"/>
              <a:gd name="connsiteX8" fmla="*/ 3057113 w 3470328"/>
              <a:gd name="connsiteY8" fmla="*/ 223882 h 1092357"/>
              <a:gd name="connsiteX9" fmla="*/ 3029145 w 3470328"/>
              <a:gd name="connsiteY9" fmla="*/ 212785 h 1092357"/>
              <a:gd name="connsiteX10" fmla="*/ 3021775 w 3470328"/>
              <a:gd name="connsiteY10" fmla="*/ 216357 h 1092357"/>
              <a:gd name="connsiteX11" fmla="*/ 3014155 w 3470328"/>
              <a:gd name="connsiteY11" fmla="*/ 216167 h 1092357"/>
              <a:gd name="connsiteX12" fmla="*/ 3004630 w 3470328"/>
              <a:gd name="connsiteY12" fmla="*/ 215881 h 1092357"/>
              <a:gd name="connsiteX13" fmla="*/ 2999487 w 3470328"/>
              <a:gd name="connsiteY13" fmla="*/ 217691 h 1092357"/>
              <a:gd name="connsiteX14" fmla="*/ 2985771 w 3470328"/>
              <a:gd name="connsiteY14" fmla="*/ 219310 h 1092357"/>
              <a:gd name="connsiteX15" fmla="*/ 2984437 w 3470328"/>
              <a:gd name="connsiteY15" fmla="*/ 221120 h 1092357"/>
              <a:gd name="connsiteX16" fmla="*/ 2986628 w 3470328"/>
              <a:gd name="connsiteY16" fmla="*/ 222834 h 1092357"/>
              <a:gd name="connsiteX17" fmla="*/ 3020442 w 3470328"/>
              <a:gd name="connsiteY17" fmla="*/ 223596 h 1092357"/>
              <a:gd name="connsiteX18" fmla="*/ 3043016 w 3470328"/>
              <a:gd name="connsiteY18" fmla="*/ 223025 h 1092357"/>
              <a:gd name="connsiteX19" fmla="*/ 3043016 w 3470328"/>
              <a:gd name="connsiteY19" fmla="*/ 223120 h 1092357"/>
              <a:gd name="connsiteX20" fmla="*/ 3045111 w 3470328"/>
              <a:gd name="connsiteY20" fmla="*/ 221310 h 1092357"/>
              <a:gd name="connsiteX21" fmla="*/ 3044254 w 3470328"/>
              <a:gd name="connsiteY21" fmla="*/ 219500 h 1092357"/>
              <a:gd name="connsiteX22" fmla="*/ 3036729 w 3470328"/>
              <a:gd name="connsiteY22" fmla="*/ 216071 h 1092357"/>
              <a:gd name="connsiteX23" fmla="*/ 3029145 w 3470328"/>
              <a:gd name="connsiteY23" fmla="*/ 212785 h 1092357"/>
              <a:gd name="connsiteX24" fmla="*/ 2964149 w 3470328"/>
              <a:gd name="connsiteY24" fmla="*/ 212738 h 1092357"/>
              <a:gd name="connsiteX25" fmla="*/ 2961768 w 3470328"/>
              <a:gd name="connsiteY25" fmla="*/ 214166 h 1092357"/>
              <a:gd name="connsiteX26" fmla="*/ 2962053 w 3470328"/>
              <a:gd name="connsiteY26" fmla="*/ 216167 h 1092357"/>
              <a:gd name="connsiteX27" fmla="*/ 2973483 w 3470328"/>
              <a:gd name="connsiteY27" fmla="*/ 222739 h 1092357"/>
              <a:gd name="connsiteX28" fmla="*/ 2973388 w 3470328"/>
              <a:gd name="connsiteY28" fmla="*/ 222834 h 1092357"/>
              <a:gd name="connsiteX29" fmla="*/ 2975864 w 3470328"/>
              <a:gd name="connsiteY29" fmla="*/ 221596 h 1092357"/>
              <a:gd name="connsiteX30" fmla="*/ 2975484 w 3470328"/>
              <a:gd name="connsiteY30" fmla="*/ 219500 h 1092357"/>
              <a:gd name="connsiteX31" fmla="*/ 2964149 w 3470328"/>
              <a:gd name="connsiteY31" fmla="*/ 212738 h 1092357"/>
              <a:gd name="connsiteX32" fmla="*/ 3143886 w 3470328"/>
              <a:gd name="connsiteY32" fmla="*/ 160636 h 1092357"/>
              <a:gd name="connsiteX33" fmla="*/ 3143886 w 3470328"/>
              <a:gd name="connsiteY33" fmla="*/ 160731 h 1092357"/>
              <a:gd name="connsiteX34" fmla="*/ 3139314 w 3470328"/>
              <a:gd name="connsiteY34" fmla="*/ 162922 h 1092357"/>
              <a:gd name="connsiteX35" fmla="*/ 3141314 w 3470328"/>
              <a:gd name="connsiteY35" fmla="*/ 164732 h 1092357"/>
              <a:gd name="connsiteX36" fmla="*/ 3148458 w 3470328"/>
              <a:gd name="connsiteY36" fmla="*/ 163970 h 1092357"/>
              <a:gd name="connsiteX37" fmla="*/ 3148648 w 3470328"/>
              <a:gd name="connsiteY37" fmla="*/ 162255 h 1092357"/>
              <a:gd name="connsiteX38" fmla="*/ 3143886 w 3470328"/>
              <a:gd name="connsiteY38" fmla="*/ 160636 h 1092357"/>
              <a:gd name="connsiteX39" fmla="*/ 3052255 w 3470328"/>
              <a:gd name="connsiteY39" fmla="*/ 126346 h 1092357"/>
              <a:gd name="connsiteX40" fmla="*/ 3047493 w 3470328"/>
              <a:gd name="connsiteY40" fmla="*/ 128632 h 1092357"/>
              <a:gd name="connsiteX41" fmla="*/ 3047493 w 3470328"/>
              <a:gd name="connsiteY41" fmla="*/ 128727 h 1092357"/>
              <a:gd name="connsiteX42" fmla="*/ 3049588 w 3470328"/>
              <a:gd name="connsiteY42" fmla="*/ 130537 h 1092357"/>
              <a:gd name="connsiteX43" fmla="*/ 3061780 w 3470328"/>
              <a:gd name="connsiteY43" fmla="*/ 136633 h 1092357"/>
              <a:gd name="connsiteX44" fmla="*/ 3078544 w 3470328"/>
              <a:gd name="connsiteY44" fmla="*/ 137300 h 1092357"/>
              <a:gd name="connsiteX45" fmla="*/ 3080735 w 3470328"/>
              <a:gd name="connsiteY45" fmla="*/ 137014 h 1092357"/>
              <a:gd name="connsiteX46" fmla="*/ 3080735 w 3470328"/>
              <a:gd name="connsiteY46" fmla="*/ 137490 h 1092357"/>
              <a:gd name="connsiteX47" fmla="*/ 3081306 w 3470328"/>
              <a:gd name="connsiteY47" fmla="*/ 137681 h 1092357"/>
              <a:gd name="connsiteX48" fmla="*/ 3083021 w 3470328"/>
              <a:gd name="connsiteY48" fmla="*/ 141110 h 1092357"/>
              <a:gd name="connsiteX49" fmla="*/ 3085021 w 3470328"/>
              <a:gd name="connsiteY49" fmla="*/ 140919 h 1092357"/>
              <a:gd name="connsiteX50" fmla="*/ 3081306 w 3470328"/>
              <a:gd name="connsiteY50" fmla="*/ 137681 h 1092357"/>
              <a:gd name="connsiteX51" fmla="*/ 3081306 w 3470328"/>
              <a:gd name="connsiteY51" fmla="*/ 136919 h 1092357"/>
              <a:gd name="connsiteX52" fmla="*/ 3080735 w 3470328"/>
              <a:gd name="connsiteY52" fmla="*/ 136919 h 1092357"/>
              <a:gd name="connsiteX53" fmla="*/ 3078830 w 3470328"/>
              <a:gd name="connsiteY53" fmla="*/ 132823 h 1092357"/>
              <a:gd name="connsiteX54" fmla="*/ 3060447 w 3470328"/>
              <a:gd name="connsiteY54" fmla="*/ 126917 h 1092357"/>
              <a:gd name="connsiteX55" fmla="*/ 3052255 w 3470328"/>
              <a:gd name="connsiteY55" fmla="*/ 126346 h 1092357"/>
              <a:gd name="connsiteX56" fmla="*/ 201804 w 3470328"/>
              <a:gd name="connsiteY56" fmla="*/ 72149 h 1092357"/>
              <a:gd name="connsiteX57" fmla="*/ 182944 w 3470328"/>
              <a:gd name="connsiteY57" fmla="*/ 77197 h 1092357"/>
              <a:gd name="connsiteX58" fmla="*/ 180087 w 3470328"/>
              <a:gd name="connsiteY58" fmla="*/ 77197 h 1092357"/>
              <a:gd name="connsiteX59" fmla="*/ 179991 w 3470328"/>
              <a:gd name="connsiteY59" fmla="*/ 77197 h 1092357"/>
              <a:gd name="connsiteX60" fmla="*/ 175896 w 3470328"/>
              <a:gd name="connsiteY60" fmla="*/ 83388 h 1092357"/>
              <a:gd name="connsiteX61" fmla="*/ 179039 w 3470328"/>
              <a:gd name="connsiteY61" fmla="*/ 87484 h 1092357"/>
              <a:gd name="connsiteX62" fmla="*/ 193612 w 3470328"/>
              <a:gd name="connsiteY62" fmla="*/ 89103 h 1092357"/>
              <a:gd name="connsiteX63" fmla="*/ 212948 w 3470328"/>
              <a:gd name="connsiteY63" fmla="*/ 87198 h 1092357"/>
              <a:gd name="connsiteX64" fmla="*/ 215424 w 3470328"/>
              <a:gd name="connsiteY64" fmla="*/ 79864 h 1092357"/>
              <a:gd name="connsiteX65" fmla="*/ 209519 w 3470328"/>
              <a:gd name="connsiteY65" fmla="*/ 73673 h 1092357"/>
              <a:gd name="connsiteX66" fmla="*/ 201804 w 3470328"/>
              <a:gd name="connsiteY66" fmla="*/ 72149 h 1092357"/>
              <a:gd name="connsiteX67" fmla="*/ 604616 w 3470328"/>
              <a:gd name="connsiteY67" fmla="*/ 11474 h 1092357"/>
              <a:gd name="connsiteX68" fmla="*/ 602997 w 3470328"/>
              <a:gd name="connsiteY68" fmla="*/ 13094 h 1092357"/>
              <a:gd name="connsiteX69" fmla="*/ 605378 w 3470328"/>
              <a:gd name="connsiteY69" fmla="*/ 14808 h 1092357"/>
              <a:gd name="connsiteX70" fmla="*/ 606235 w 3470328"/>
              <a:gd name="connsiteY70" fmla="*/ 13284 h 1092357"/>
              <a:gd name="connsiteX71" fmla="*/ 604711 w 3470328"/>
              <a:gd name="connsiteY71" fmla="*/ 11474 h 1092357"/>
              <a:gd name="connsiteX72" fmla="*/ 877507 w 3470328"/>
              <a:gd name="connsiteY72" fmla="*/ 330 h 1092357"/>
              <a:gd name="connsiteX73" fmla="*/ 894747 w 3470328"/>
              <a:gd name="connsiteY73" fmla="*/ 711 h 1092357"/>
              <a:gd name="connsiteX74" fmla="*/ 899986 w 3470328"/>
              <a:gd name="connsiteY74" fmla="*/ 2616 h 1092357"/>
              <a:gd name="connsiteX75" fmla="*/ 909797 w 3470328"/>
              <a:gd name="connsiteY75" fmla="*/ 2045 h 1092357"/>
              <a:gd name="connsiteX76" fmla="*/ 920465 w 3470328"/>
              <a:gd name="connsiteY76" fmla="*/ 5378 h 1092357"/>
              <a:gd name="connsiteX77" fmla="*/ 966471 w 3470328"/>
              <a:gd name="connsiteY77" fmla="*/ 5855 h 1092357"/>
              <a:gd name="connsiteX78" fmla="*/ 974567 w 3470328"/>
              <a:gd name="connsiteY78" fmla="*/ 8141 h 1092357"/>
              <a:gd name="connsiteX79" fmla="*/ 987426 w 3470328"/>
              <a:gd name="connsiteY79" fmla="*/ 8426 h 1092357"/>
              <a:gd name="connsiteX80" fmla="*/ 995427 w 3470328"/>
              <a:gd name="connsiteY80" fmla="*/ 6045 h 1092357"/>
              <a:gd name="connsiteX81" fmla="*/ 1021335 w 3470328"/>
              <a:gd name="connsiteY81" fmla="*/ 6045 h 1092357"/>
              <a:gd name="connsiteX82" fmla="*/ 1034955 w 3470328"/>
              <a:gd name="connsiteY82" fmla="*/ 9474 h 1092357"/>
              <a:gd name="connsiteX83" fmla="*/ 1062673 w 3470328"/>
              <a:gd name="connsiteY83" fmla="*/ 8426 h 1092357"/>
              <a:gd name="connsiteX84" fmla="*/ 1084581 w 3470328"/>
              <a:gd name="connsiteY84" fmla="*/ 8617 h 1092357"/>
              <a:gd name="connsiteX85" fmla="*/ 1092582 w 3470328"/>
              <a:gd name="connsiteY85" fmla="*/ 11093 h 1092357"/>
              <a:gd name="connsiteX86" fmla="*/ 1106964 w 3470328"/>
              <a:gd name="connsiteY86" fmla="*/ 11474 h 1092357"/>
              <a:gd name="connsiteX87" fmla="*/ 1173068 w 3470328"/>
              <a:gd name="connsiteY87" fmla="*/ 11665 h 1092357"/>
              <a:gd name="connsiteX88" fmla="*/ 1181259 w 3470328"/>
              <a:gd name="connsiteY88" fmla="*/ 13760 h 1092357"/>
              <a:gd name="connsiteX89" fmla="*/ 1205453 w 3470328"/>
              <a:gd name="connsiteY89" fmla="*/ 14427 h 1092357"/>
              <a:gd name="connsiteX90" fmla="*/ 1210406 w 3470328"/>
              <a:gd name="connsiteY90" fmla="*/ 13856 h 1092357"/>
              <a:gd name="connsiteX91" fmla="*/ 1223074 w 3470328"/>
              <a:gd name="connsiteY91" fmla="*/ 20237 h 1092357"/>
              <a:gd name="connsiteX92" fmla="*/ 1241743 w 3470328"/>
              <a:gd name="connsiteY92" fmla="*/ 19571 h 1092357"/>
              <a:gd name="connsiteX93" fmla="*/ 1246982 w 3470328"/>
              <a:gd name="connsiteY93" fmla="*/ 17570 h 1092357"/>
              <a:gd name="connsiteX94" fmla="*/ 1287082 w 3470328"/>
              <a:gd name="connsiteY94" fmla="*/ 17856 h 1092357"/>
              <a:gd name="connsiteX95" fmla="*/ 1294512 w 3470328"/>
              <a:gd name="connsiteY95" fmla="*/ 21761 h 1092357"/>
              <a:gd name="connsiteX96" fmla="*/ 1301751 w 3470328"/>
              <a:gd name="connsiteY96" fmla="*/ 18142 h 1092357"/>
              <a:gd name="connsiteX97" fmla="*/ 1336231 w 3470328"/>
              <a:gd name="connsiteY97" fmla="*/ 17761 h 1092357"/>
              <a:gd name="connsiteX98" fmla="*/ 1344137 w 3470328"/>
              <a:gd name="connsiteY98" fmla="*/ 20714 h 1092357"/>
              <a:gd name="connsiteX99" fmla="*/ 1354233 w 3470328"/>
              <a:gd name="connsiteY99" fmla="*/ 25762 h 1092357"/>
              <a:gd name="connsiteX100" fmla="*/ 1364806 w 3470328"/>
              <a:gd name="connsiteY100" fmla="*/ 29477 h 1092357"/>
              <a:gd name="connsiteX101" fmla="*/ 1413669 w 3470328"/>
              <a:gd name="connsiteY101" fmla="*/ 29096 h 1092357"/>
              <a:gd name="connsiteX102" fmla="*/ 1445292 w 3470328"/>
              <a:gd name="connsiteY102" fmla="*/ 29096 h 1092357"/>
              <a:gd name="connsiteX103" fmla="*/ 1467390 w 3470328"/>
              <a:gd name="connsiteY103" fmla="*/ 33191 h 1092357"/>
              <a:gd name="connsiteX104" fmla="*/ 1472820 w 3470328"/>
              <a:gd name="connsiteY104" fmla="*/ 34334 h 1092357"/>
              <a:gd name="connsiteX105" fmla="*/ 1498728 w 3470328"/>
              <a:gd name="connsiteY105" fmla="*/ 34144 h 1092357"/>
              <a:gd name="connsiteX106" fmla="*/ 1503871 w 3470328"/>
              <a:gd name="connsiteY106" fmla="*/ 32144 h 1092357"/>
              <a:gd name="connsiteX107" fmla="*/ 1528350 w 3470328"/>
              <a:gd name="connsiteY107" fmla="*/ 31763 h 1092357"/>
              <a:gd name="connsiteX108" fmla="*/ 1536351 w 3470328"/>
              <a:gd name="connsiteY108" fmla="*/ 34239 h 1092357"/>
              <a:gd name="connsiteX109" fmla="*/ 1561116 w 3470328"/>
              <a:gd name="connsiteY109" fmla="*/ 29858 h 1092357"/>
              <a:gd name="connsiteX110" fmla="*/ 1566450 w 3470328"/>
              <a:gd name="connsiteY110" fmla="*/ 30810 h 1092357"/>
              <a:gd name="connsiteX111" fmla="*/ 1573975 w 3470328"/>
              <a:gd name="connsiteY111" fmla="*/ 32048 h 1092357"/>
              <a:gd name="connsiteX112" fmla="*/ 1595883 w 3470328"/>
              <a:gd name="connsiteY112" fmla="*/ 31191 h 1092357"/>
              <a:gd name="connsiteX113" fmla="*/ 1620362 w 3470328"/>
              <a:gd name="connsiteY113" fmla="*/ 31572 h 1092357"/>
              <a:gd name="connsiteX114" fmla="*/ 1628363 w 3470328"/>
              <a:gd name="connsiteY114" fmla="*/ 29000 h 1092357"/>
              <a:gd name="connsiteX115" fmla="*/ 1668463 w 3470328"/>
              <a:gd name="connsiteY115" fmla="*/ 29953 h 1092357"/>
              <a:gd name="connsiteX116" fmla="*/ 1675797 w 3470328"/>
              <a:gd name="connsiteY116" fmla="*/ 32429 h 1092357"/>
              <a:gd name="connsiteX117" fmla="*/ 1692276 w 3470328"/>
              <a:gd name="connsiteY117" fmla="*/ 29381 h 1092357"/>
              <a:gd name="connsiteX118" fmla="*/ 1700277 w 3470328"/>
              <a:gd name="connsiteY118" fmla="*/ 31572 h 1092357"/>
              <a:gd name="connsiteX119" fmla="*/ 1719041 w 3470328"/>
              <a:gd name="connsiteY119" fmla="*/ 31096 h 1092357"/>
              <a:gd name="connsiteX120" fmla="*/ 1724280 w 3470328"/>
              <a:gd name="connsiteY120" fmla="*/ 29096 h 1092357"/>
              <a:gd name="connsiteX121" fmla="*/ 1747235 w 3470328"/>
              <a:gd name="connsiteY121" fmla="*/ 29477 h 1092357"/>
              <a:gd name="connsiteX122" fmla="*/ 1754950 w 3470328"/>
              <a:gd name="connsiteY122" fmla="*/ 32906 h 1092357"/>
              <a:gd name="connsiteX123" fmla="*/ 1766094 w 3470328"/>
              <a:gd name="connsiteY123" fmla="*/ 33477 h 1092357"/>
              <a:gd name="connsiteX124" fmla="*/ 1790764 w 3470328"/>
              <a:gd name="connsiteY124" fmla="*/ 28429 h 1092357"/>
              <a:gd name="connsiteX125" fmla="*/ 1902873 w 3470328"/>
              <a:gd name="connsiteY125" fmla="*/ 28619 h 1092357"/>
              <a:gd name="connsiteX126" fmla="*/ 1922019 w 3470328"/>
              <a:gd name="connsiteY126" fmla="*/ 24333 h 1092357"/>
              <a:gd name="connsiteX127" fmla="*/ 1943926 w 3470328"/>
              <a:gd name="connsiteY127" fmla="*/ 26810 h 1092357"/>
              <a:gd name="connsiteX128" fmla="*/ 1951832 w 3470328"/>
              <a:gd name="connsiteY128" fmla="*/ 26810 h 1092357"/>
              <a:gd name="connsiteX129" fmla="*/ 1961833 w 3470328"/>
              <a:gd name="connsiteY129" fmla="*/ 27191 h 1092357"/>
              <a:gd name="connsiteX130" fmla="*/ 1967262 w 3470328"/>
              <a:gd name="connsiteY130" fmla="*/ 27762 h 1092357"/>
              <a:gd name="connsiteX131" fmla="*/ 1986312 w 3470328"/>
              <a:gd name="connsiteY131" fmla="*/ 23285 h 1092357"/>
              <a:gd name="connsiteX132" fmla="*/ 2009363 w 3470328"/>
              <a:gd name="connsiteY132" fmla="*/ 23476 h 1092357"/>
              <a:gd name="connsiteX133" fmla="*/ 2017173 w 3470328"/>
              <a:gd name="connsiteY133" fmla="*/ 26429 h 1092357"/>
              <a:gd name="connsiteX134" fmla="*/ 2035557 w 3470328"/>
              <a:gd name="connsiteY134" fmla="*/ 25000 h 1092357"/>
              <a:gd name="connsiteX135" fmla="*/ 2043558 w 3470328"/>
              <a:gd name="connsiteY135" fmla="*/ 24524 h 1092357"/>
              <a:gd name="connsiteX136" fmla="*/ 2051178 w 3470328"/>
              <a:gd name="connsiteY136" fmla="*/ 28048 h 1092357"/>
              <a:gd name="connsiteX137" fmla="*/ 2082705 w 3470328"/>
              <a:gd name="connsiteY137" fmla="*/ 27572 h 1092357"/>
              <a:gd name="connsiteX138" fmla="*/ 2085182 w 3470328"/>
              <a:gd name="connsiteY138" fmla="*/ 26238 h 1092357"/>
              <a:gd name="connsiteX139" fmla="*/ 2098136 w 3470328"/>
              <a:gd name="connsiteY139" fmla="*/ 26429 h 1092357"/>
              <a:gd name="connsiteX140" fmla="*/ 2108613 w 3470328"/>
              <a:gd name="connsiteY140" fmla="*/ 26238 h 1092357"/>
              <a:gd name="connsiteX141" fmla="*/ 2113471 w 3470328"/>
              <a:gd name="connsiteY141" fmla="*/ 25190 h 1092357"/>
              <a:gd name="connsiteX142" fmla="*/ 2141189 w 3470328"/>
              <a:gd name="connsiteY142" fmla="*/ 27381 h 1092357"/>
              <a:gd name="connsiteX143" fmla="*/ 2160334 w 3470328"/>
              <a:gd name="connsiteY143" fmla="*/ 23666 h 1092357"/>
              <a:gd name="connsiteX144" fmla="*/ 2289684 w 3470328"/>
              <a:gd name="connsiteY144" fmla="*/ 23000 h 1092357"/>
              <a:gd name="connsiteX145" fmla="*/ 2314258 w 3470328"/>
              <a:gd name="connsiteY145" fmla="*/ 28334 h 1092357"/>
              <a:gd name="connsiteX146" fmla="*/ 2331022 w 3470328"/>
              <a:gd name="connsiteY146" fmla="*/ 26905 h 1092357"/>
              <a:gd name="connsiteX147" fmla="*/ 2344357 w 3470328"/>
              <a:gd name="connsiteY147" fmla="*/ 22904 h 1092357"/>
              <a:gd name="connsiteX148" fmla="*/ 2430558 w 3470328"/>
              <a:gd name="connsiteY148" fmla="*/ 23285 h 1092357"/>
              <a:gd name="connsiteX149" fmla="*/ 2476564 w 3470328"/>
              <a:gd name="connsiteY149" fmla="*/ 22428 h 1092357"/>
              <a:gd name="connsiteX150" fmla="*/ 2481803 w 3470328"/>
              <a:gd name="connsiteY150" fmla="*/ 20523 h 1092357"/>
              <a:gd name="connsiteX151" fmla="*/ 2489232 w 3470328"/>
              <a:gd name="connsiteY151" fmla="*/ 20523 h 1092357"/>
              <a:gd name="connsiteX152" fmla="*/ 2497233 w 3470328"/>
              <a:gd name="connsiteY152" fmla="*/ 22809 h 1092357"/>
              <a:gd name="connsiteX153" fmla="*/ 2531523 w 3470328"/>
              <a:gd name="connsiteY153" fmla="*/ 24047 h 1092357"/>
              <a:gd name="connsiteX154" fmla="*/ 2533619 w 3470328"/>
              <a:gd name="connsiteY154" fmla="*/ 25571 h 1092357"/>
              <a:gd name="connsiteX155" fmla="*/ 2532190 w 3470328"/>
              <a:gd name="connsiteY155" fmla="*/ 27953 h 1092357"/>
              <a:gd name="connsiteX156" fmla="*/ 2522856 w 3470328"/>
              <a:gd name="connsiteY156" fmla="*/ 33858 h 1092357"/>
              <a:gd name="connsiteX157" fmla="*/ 2465325 w 3470328"/>
              <a:gd name="connsiteY157" fmla="*/ 33953 h 1092357"/>
              <a:gd name="connsiteX158" fmla="*/ 2460181 w 3470328"/>
              <a:gd name="connsiteY158" fmla="*/ 31953 h 1092357"/>
              <a:gd name="connsiteX159" fmla="*/ 2455419 w 3470328"/>
              <a:gd name="connsiteY159" fmla="*/ 30905 h 1092357"/>
              <a:gd name="connsiteX160" fmla="*/ 2444941 w 3470328"/>
              <a:gd name="connsiteY160" fmla="*/ 34715 h 1092357"/>
              <a:gd name="connsiteX161" fmla="*/ 2430558 w 3470328"/>
              <a:gd name="connsiteY161" fmla="*/ 34430 h 1092357"/>
              <a:gd name="connsiteX162" fmla="*/ 2341404 w 3470328"/>
              <a:gd name="connsiteY162" fmla="*/ 34430 h 1092357"/>
              <a:gd name="connsiteX163" fmla="*/ 2325212 w 3470328"/>
              <a:gd name="connsiteY163" fmla="*/ 38716 h 1092357"/>
              <a:gd name="connsiteX164" fmla="*/ 2308448 w 3470328"/>
              <a:gd name="connsiteY164" fmla="*/ 40716 h 1092357"/>
              <a:gd name="connsiteX165" fmla="*/ 2306352 w 3470328"/>
              <a:gd name="connsiteY165" fmla="*/ 42621 h 1092357"/>
              <a:gd name="connsiteX166" fmla="*/ 2307210 w 3470328"/>
              <a:gd name="connsiteY166" fmla="*/ 44431 h 1092357"/>
              <a:gd name="connsiteX167" fmla="*/ 2314830 w 3470328"/>
              <a:gd name="connsiteY167" fmla="*/ 47860 h 1092357"/>
              <a:gd name="connsiteX168" fmla="*/ 2336642 w 3470328"/>
              <a:gd name="connsiteY168" fmla="*/ 50432 h 1092357"/>
              <a:gd name="connsiteX169" fmla="*/ 2369979 w 3470328"/>
              <a:gd name="connsiteY169" fmla="*/ 46336 h 1092357"/>
              <a:gd name="connsiteX170" fmla="*/ 2372361 w 3470328"/>
              <a:gd name="connsiteY170" fmla="*/ 47860 h 1092357"/>
              <a:gd name="connsiteX171" fmla="*/ 2382838 w 3470328"/>
              <a:gd name="connsiteY171" fmla="*/ 51575 h 1092357"/>
              <a:gd name="connsiteX172" fmla="*/ 2417319 w 3470328"/>
              <a:gd name="connsiteY172" fmla="*/ 51479 h 1092357"/>
              <a:gd name="connsiteX173" fmla="*/ 2425320 w 3470328"/>
              <a:gd name="connsiteY173" fmla="*/ 49003 h 1092357"/>
              <a:gd name="connsiteX174" fmla="*/ 2430368 w 3470328"/>
              <a:gd name="connsiteY174" fmla="*/ 46717 h 1092357"/>
              <a:gd name="connsiteX175" fmla="*/ 2464848 w 3470328"/>
              <a:gd name="connsiteY175" fmla="*/ 46431 h 1092357"/>
              <a:gd name="connsiteX176" fmla="*/ 2469992 w 3470328"/>
              <a:gd name="connsiteY176" fmla="*/ 48527 h 1092357"/>
              <a:gd name="connsiteX177" fmla="*/ 2480660 w 3470328"/>
              <a:gd name="connsiteY177" fmla="*/ 51765 h 1092357"/>
              <a:gd name="connsiteX178" fmla="*/ 2578386 w 3470328"/>
              <a:gd name="connsiteY178" fmla="*/ 51575 h 1092357"/>
              <a:gd name="connsiteX179" fmla="*/ 2822893 w 3470328"/>
              <a:gd name="connsiteY179" fmla="*/ 52241 h 1092357"/>
              <a:gd name="connsiteX180" fmla="*/ 2842038 w 3470328"/>
              <a:gd name="connsiteY180" fmla="*/ 56051 h 1092357"/>
              <a:gd name="connsiteX181" fmla="*/ 2864803 w 3470328"/>
              <a:gd name="connsiteY181" fmla="*/ 57766 h 1092357"/>
              <a:gd name="connsiteX182" fmla="*/ 2883663 w 3470328"/>
              <a:gd name="connsiteY182" fmla="*/ 62719 h 1092357"/>
              <a:gd name="connsiteX183" fmla="*/ 2910714 w 3470328"/>
              <a:gd name="connsiteY183" fmla="*/ 69577 h 1092357"/>
              <a:gd name="connsiteX184" fmla="*/ 2921382 w 3470328"/>
              <a:gd name="connsiteY184" fmla="*/ 72815 h 1092357"/>
              <a:gd name="connsiteX185" fmla="*/ 2929668 w 3470328"/>
              <a:gd name="connsiteY185" fmla="*/ 74435 h 1092357"/>
              <a:gd name="connsiteX186" fmla="*/ 2964149 w 3470328"/>
              <a:gd name="connsiteY186" fmla="*/ 74625 h 1092357"/>
              <a:gd name="connsiteX187" fmla="*/ 2980341 w 3470328"/>
              <a:gd name="connsiteY187" fmla="*/ 78911 h 1092357"/>
              <a:gd name="connsiteX188" fmla="*/ 2988533 w 3470328"/>
              <a:gd name="connsiteY188" fmla="*/ 80435 h 1092357"/>
              <a:gd name="connsiteX189" fmla="*/ 3002058 w 3470328"/>
              <a:gd name="connsiteY189" fmla="*/ 84245 h 1092357"/>
              <a:gd name="connsiteX190" fmla="*/ 3007392 w 3470328"/>
              <a:gd name="connsiteY190" fmla="*/ 85674 h 1092357"/>
              <a:gd name="connsiteX191" fmla="*/ 3021775 w 3470328"/>
              <a:gd name="connsiteY191" fmla="*/ 85674 h 1092357"/>
              <a:gd name="connsiteX192" fmla="*/ 3038063 w 3470328"/>
              <a:gd name="connsiteY192" fmla="*/ 81674 h 1092357"/>
              <a:gd name="connsiteX193" fmla="*/ 3043397 w 3470328"/>
              <a:gd name="connsiteY193" fmla="*/ 81769 h 1092357"/>
              <a:gd name="connsiteX194" fmla="*/ 3059494 w 3470328"/>
              <a:gd name="connsiteY194" fmla="*/ 86341 h 1092357"/>
              <a:gd name="connsiteX195" fmla="*/ 3065114 w 3470328"/>
              <a:gd name="connsiteY195" fmla="*/ 86722 h 1092357"/>
              <a:gd name="connsiteX196" fmla="*/ 3089784 w 3470328"/>
              <a:gd name="connsiteY196" fmla="*/ 92246 h 1092357"/>
              <a:gd name="connsiteX197" fmla="*/ 3097689 w 3470328"/>
              <a:gd name="connsiteY197" fmla="*/ 94723 h 1092357"/>
              <a:gd name="connsiteX198" fmla="*/ 3108548 w 3470328"/>
              <a:gd name="connsiteY198" fmla="*/ 97580 h 1092357"/>
              <a:gd name="connsiteX199" fmla="*/ 3122169 w 3470328"/>
              <a:gd name="connsiteY199" fmla="*/ 100914 h 1092357"/>
              <a:gd name="connsiteX200" fmla="*/ 3130265 w 3470328"/>
              <a:gd name="connsiteY200" fmla="*/ 103010 h 1092357"/>
              <a:gd name="connsiteX201" fmla="*/ 3146457 w 3470328"/>
              <a:gd name="connsiteY201" fmla="*/ 107486 h 1092357"/>
              <a:gd name="connsiteX202" fmla="*/ 3149029 w 3470328"/>
              <a:gd name="connsiteY202" fmla="*/ 108534 h 1092357"/>
              <a:gd name="connsiteX203" fmla="*/ 3165793 w 3470328"/>
              <a:gd name="connsiteY203" fmla="*/ 111201 h 1092357"/>
              <a:gd name="connsiteX204" fmla="*/ 3178461 w 3470328"/>
              <a:gd name="connsiteY204" fmla="*/ 117488 h 1092357"/>
              <a:gd name="connsiteX205" fmla="*/ 3189320 w 3470328"/>
              <a:gd name="connsiteY205" fmla="*/ 120440 h 1092357"/>
              <a:gd name="connsiteX206" fmla="*/ 3200369 w 3470328"/>
              <a:gd name="connsiteY206" fmla="*/ 122631 h 1092357"/>
              <a:gd name="connsiteX207" fmla="*/ 3223038 w 3470328"/>
              <a:gd name="connsiteY207" fmla="*/ 133966 h 1092357"/>
              <a:gd name="connsiteX208" fmla="*/ 3225324 w 3470328"/>
              <a:gd name="connsiteY208" fmla="*/ 138919 h 1092357"/>
              <a:gd name="connsiteX209" fmla="*/ 3231801 w 3470328"/>
              <a:gd name="connsiteY209" fmla="*/ 143586 h 1092357"/>
              <a:gd name="connsiteX210" fmla="*/ 3251899 w 3470328"/>
              <a:gd name="connsiteY210" fmla="*/ 143872 h 1092357"/>
              <a:gd name="connsiteX211" fmla="*/ 3261710 w 3470328"/>
              <a:gd name="connsiteY211" fmla="*/ 149015 h 1092357"/>
              <a:gd name="connsiteX212" fmla="*/ 3263234 w 3470328"/>
              <a:gd name="connsiteY212" fmla="*/ 153206 h 1092357"/>
              <a:gd name="connsiteX213" fmla="*/ 3258090 w 3470328"/>
              <a:gd name="connsiteY213" fmla="*/ 154349 h 1092357"/>
              <a:gd name="connsiteX214" fmla="*/ 3250851 w 3470328"/>
              <a:gd name="connsiteY214" fmla="*/ 150063 h 1092357"/>
              <a:gd name="connsiteX215" fmla="*/ 3243041 w 3470328"/>
              <a:gd name="connsiteY215" fmla="*/ 158159 h 1092357"/>
              <a:gd name="connsiteX216" fmla="*/ 3242564 w 3470328"/>
              <a:gd name="connsiteY216" fmla="*/ 160826 h 1092357"/>
              <a:gd name="connsiteX217" fmla="*/ 3242851 w 3470328"/>
              <a:gd name="connsiteY217" fmla="*/ 163589 h 1092357"/>
              <a:gd name="connsiteX218" fmla="*/ 3255138 w 3470328"/>
              <a:gd name="connsiteY218" fmla="*/ 175495 h 1092357"/>
              <a:gd name="connsiteX219" fmla="*/ 3271235 w 3470328"/>
              <a:gd name="connsiteY219" fmla="*/ 186830 h 1092357"/>
              <a:gd name="connsiteX220" fmla="*/ 3276283 w 3470328"/>
              <a:gd name="connsiteY220" fmla="*/ 189116 h 1092357"/>
              <a:gd name="connsiteX221" fmla="*/ 3297810 w 3470328"/>
              <a:gd name="connsiteY221" fmla="*/ 195307 h 1092357"/>
              <a:gd name="connsiteX222" fmla="*/ 3316574 w 3470328"/>
              <a:gd name="connsiteY222" fmla="*/ 201117 h 1092357"/>
              <a:gd name="connsiteX223" fmla="*/ 3332004 w 3470328"/>
              <a:gd name="connsiteY223" fmla="*/ 208166 h 1092357"/>
              <a:gd name="connsiteX224" fmla="*/ 3342482 w 3470328"/>
              <a:gd name="connsiteY224" fmla="*/ 212261 h 1092357"/>
              <a:gd name="connsiteX225" fmla="*/ 3350388 w 3470328"/>
              <a:gd name="connsiteY225" fmla="*/ 215119 h 1092357"/>
              <a:gd name="connsiteX226" fmla="*/ 3373343 w 3470328"/>
              <a:gd name="connsiteY226" fmla="*/ 224358 h 1092357"/>
              <a:gd name="connsiteX227" fmla="*/ 3378486 w 3470328"/>
              <a:gd name="connsiteY227" fmla="*/ 226263 h 1092357"/>
              <a:gd name="connsiteX228" fmla="*/ 3402680 w 3470328"/>
              <a:gd name="connsiteY228" fmla="*/ 240741 h 1092357"/>
              <a:gd name="connsiteX229" fmla="*/ 3408585 w 3470328"/>
              <a:gd name="connsiteY229" fmla="*/ 252076 h 1092357"/>
              <a:gd name="connsiteX230" fmla="*/ 3403823 w 3470328"/>
              <a:gd name="connsiteY230" fmla="*/ 258077 h 1092357"/>
              <a:gd name="connsiteX231" fmla="*/ 3340577 w 3470328"/>
              <a:gd name="connsiteY231" fmla="*/ 258077 h 1092357"/>
              <a:gd name="connsiteX232" fmla="*/ 3335338 w 3470328"/>
              <a:gd name="connsiteY232" fmla="*/ 256267 h 1092357"/>
              <a:gd name="connsiteX233" fmla="*/ 3324670 w 3470328"/>
              <a:gd name="connsiteY233" fmla="*/ 252933 h 1092357"/>
              <a:gd name="connsiteX234" fmla="*/ 3298762 w 3470328"/>
              <a:gd name="connsiteY234" fmla="*/ 252647 h 1092357"/>
              <a:gd name="connsiteX235" fmla="*/ 3278664 w 3470328"/>
              <a:gd name="connsiteY235" fmla="*/ 252362 h 1092357"/>
              <a:gd name="connsiteX236" fmla="*/ 3262281 w 3470328"/>
              <a:gd name="connsiteY236" fmla="*/ 248266 h 1092357"/>
              <a:gd name="connsiteX237" fmla="*/ 3251137 w 3470328"/>
              <a:gd name="connsiteY237" fmla="*/ 246551 h 1092357"/>
              <a:gd name="connsiteX238" fmla="*/ 3243041 w 3470328"/>
              <a:gd name="connsiteY238" fmla="*/ 244361 h 1092357"/>
              <a:gd name="connsiteX239" fmla="*/ 3229515 w 3470328"/>
              <a:gd name="connsiteY239" fmla="*/ 241027 h 1092357"/>
              <a:gd name="connsiteX240" fmla="*/ 3218752 w 3470328"/>
              <a:gd name="connsiteY240" fmla="*/ 238074 h 1092357"/>
              <a:gd name="connsiteX241" fmla="*/ 3213704 w 3470328"/>
              <a:gd name="connsiteY241" fmla="*/ 235693 h 1092357"/>
              <a:gd name="connsiteX242" fmla="*/ 3202274 w 3470328"/>
              <a:gd name="connsiteY242" fmla="*/ 235026 h 1092357"/>
              <a:gd name="connsiteX243" fmla="*/ 3188082 w 3470328"/>
              <a:gd name="connsiteY243" fmla="*/ 234264 h 1092357"/>
              <a:gd name="connsiteX244" fmla="*/ 3175413 w 3470328"/>
              <a:gd name="connsiteY244" fmla="*/ 227978 h 1092357"/>
              <a:gd name="connsiteX245" fmla="*/ 3159126 w 3470328"/>
              <a:gd name="connsiteY245" fmla="*/ 223691 h 1092357"/>
              <a:gd name="connsiteX246" fmla="*/ 3130455 w 3470328"/>
              <a:gd name="connsiteY246" fmla="*/ 223977 h 1092357"/>
              <a:gd name="connsiteX247" fmla="*/ 3108929 w 3470328"/>
              <a:gd name="connsiteY247" fmla="*/ 229597 h 1092357"/>
              <a:gd name="connsiteX248" fmla="*/ 3106643 w 3470328"/>
              <a:gd name="connsiteY248" fmla="*/ 234931 h 1092357"/>
              <a:gd name="connsiteX249" fmla="*/ 3112548 w 3470328"/>
              <a:gd name="connsiteY249" fmla="*/ 241217 h 1092357"/>
              <a:gd name="connsiteX250" fmla="*/ 3127026 w 3470328"/>
              <a:gd name="connsiteY250" fmla="*/ 249790 h 1092357"/>
              <a:gd name="connsiteX251" fmla="*/ 3137885 w 3470328"/>
              <a:gd name="connsiteY251" fmla="*/ 252647 h 1092357"/>
              <a:gd name="connsiteX252" fmla="*/ 3175223 w 3470328"/>
              <a:gd name="connsiteY252" fmla="*/ 252933 h 1092357"/>
              <a:gd name="connsiteX253" fmla="*/ 3185986 w 3470328"/>
              <a:gd name="connsiteY253" fmla="*/ 256172 h 1092357"/>
              <a:gd name="connsiteX254" fmla="*/ 3191320 w 3470328"/>
              <a:gd name="connsiteY254" fmla="*/ 257886 h 1092357"/>
              <a:gd name="connsiteX255" fmla="*/ 3199893 w 3470328"/>
              <a:gd name="connsiteY255" fmla="*/ 258362 h 1092357"/>
              <a:gd name="connsiteX256" fmla="*/ 3221991 w 3470328"/>
              <a:gd name="connsiteY256" fmla="*/ 262458 h 1092357"/>
              <a:gd name="connsiteX257" fmla="*/ 3227420 w 3470328"/>
              <a:gd name="connsiteY257" fmla="*/ 263411 h 1092357"/>
              <a:gd name="connsiteX258" fmla="*/ 3267711 w 3470328"/>
              <a:gd name="connsiteY258" fmla="*/ 263792 h 1092357"/>
              <a:gd name="connsiteX259" fmla="*/ 3277997 w 3470328"/>
              <a:gd name="connsiteY259" fmla="*/ 267792 h 1092357"/>
              <a:gd name="connsiteX260" fmla="*/ 3285808 w 3470328"/>
              <a:gd name="connsiteY260" fmla="*/ 276174 h 1092357"/>
              <a:gd name="connsiteX261" fmla="*/ 3307811 w 3470328"/>
              <a:gd name="connsiteY261" fmla="*/ 287604 h 1092357"/>
              <a:gd name="connsiteX262" fmla="*/ 3310668 w 3470328"/>
              <a:gd name="connsiteY262" fmla="*/ 294938 h 1092357"/>
              <a:gd name="connsiteX263" fmla="*/ 3309049 w 3470328"/>
              <a:gd name="connsiteY263" fmla="*/ 297320 h 1092357"/>
              <a:gd name="connsiteX264" fmla="*/ 3307144 w 3470328"/>
              <a:gd name="connsiteY264" fmla="*/ 299415 h 1092357"/>
              <a:gd name="connsiteX265" fmla="*/ 3299619 w 3470328"/>
              <a:gd name="connsiteY265" fmla="*/ 319894 h 1092357"/>
              <a:gd name="connsiteX266" fmla="*/ 3302096 w 3470328"/>
              <a:gd name="connsiteY266" fmla="*/ 474294 h 1092357"/>
              <a:gd name="connsiteX267" fmla="*/ 3297714 w 3470328"/>
              <a:gd name="connsiteY267" fmla="*/ 477247 h 1092357"/>
              <a:gd name="connsiteX268" fmla="*/ 3285522 w 3470328"/>
              <a:gd name="connsiteY268" fmla="*/ 499250 h 1092357"/>
              <a:gd name="connsiteX269" fmla="*/ 3275616 w 3470328"/>
              <a:gd name="connsiteY269" fmla="*/ 509537 h 1092357"/>
              <a:gd name="connsiteX270" fmla="*/ 3265615 w 3470328"/>
              <a:gd name="connsiteY270" fmla="*/ 514013 h 1092357"/>
              <a:gd name="connsiteX271" fmla="*/ 3225324 w 3470328"/>
              <a:gd name="connsiteY271" fmla="*/ 514394 h 1092357"/>
              <a:gd name="connsiteX272" fmla="*/ 3208846 w 3470328"/>
              <a:gd name="connsiteY272" fmla="*/ 518014 h 1092357"/>
              <a:gd name="connsiteX273" fmla="*/ 3206274 w 3470328"/>
              <a:gd name="connsiteY273" fmla="*/ 519062 h 1092357"/>
              <a:gd name="connsiteX274" fmla="*/ 3174651 w 3470328"/>
              <a:gd name="connsiteY274" fmla="*/ 519062 h 1092357"/>
              <a:gd name="connsiteX275" fmla="*/ 3167222 w 3470328"/>
              <a:gd name="connsiteY275" fmla="*/ 515633 h 1092357"/>
              <a:gd name="connsiteX276" fmla="*/ 3139695 w 3470328"/>
              <a:gd name="connsiteY276" fmla="*/ 520967 h 1092357"/>
              <a:gd name="connsiteX277" fmla="*/ 3130455 w 3470328"/>
              <a:gd name="connsiteY277" fmla="*/ 531063 h 1092357"/>
              <a:gd name="connsiteX278" fmla="*/ 3123026 w 3470328"/>
              <a:gd name="connsiteY278" fmla="*/ 537254 h 1092357"/>
              <a:gd name="connsiteX279" fmla="*/ 3100071 w 3470328"/>
              <a:gd name="connsiteY279" fmla="*/ 537350 h 1092357"/>
              <a:gd name="connsiteX280" fmla="*/ 3096261 w 3470328"/>
              <a:gd name="connsiteY280" fmla="*/ 540874 h 1092357"/>
              <a:gd name="connsiteX281" fmla="*/ 3097022 w 3470328"/>
              <a:gd name="connsiteY281" fmla="*/ 546208 h 1092357"/>
              <a:gd name="connsiteX282" fmla="*/ 3104738 w 3470328"/>
              <a:gd name="connsiteY282" fmla="*/ 554780 h 1092357"/>
              <a:gd name="connsiteX283" fmla="*/ 3107119 w 3470328"/>
              <a:gd name="connsiteY283" fmla="*/ 565448 h 1092357"/>
              <a:gd name="connsiteX284" fmla="*/ 3101785 w 3470328"/>
              <a:gd name="connsiteY284" fmla="*/ 571163 h 1092357"/>
              <a:gd name="connsiteX285" fmla="*/ 3093213 w 3470328"/>
              <a:gd name="connsiteY285" fmla="*/ 571544 h 1092357"/>
              <a:gd name="connsiteX286" fmla="*/ 3071781 w 3470328"/>
              <a:gd name="connsiteY286" fmla="*/ 577640 h 1092357"/>
              <a:gd name="connsiteX287" fmla="*/ 3069495 w 3470328"/>
              <a:gd name="connsiteY287" fmla="*/ 588975 h 1092357"/>
              <a:gd name="connsiteX288" fmla="*/ 3084069 w 3470328"/>
              <a:gd name="connsiteY288" fmla="*/ 597452 h 1092357"/>
              <a:gd name="connsiteX289" fmla="*/ 3095022 w 3470328"/>
              <a:gd name="connsiteY289" fmla="*/ 600024 h 1092357"/>
              <a:gd name="connsiteX290" fmla="*/ 3106547 w 3470328"/>
              <a:gd name="connsiteY290" fmla="*/ 600405 h 1092357"/>
              <a:gd name="connsiteX291" fmla="*/ 3112739 w 3470328"/>
              <a:gd name="connsiteY291" fmla="*/ 605168 h 1092357"/>
              <a:gd name="connsiteX292" fmla="*/ 3120930 w 3470328"/>
              <a:gd name="connsiteY292" fmla="*/ 611549 h 1092357"/>
              <a:gd name="connsiteX293" fmla="*/ 3129503 w 3470328"/>
              <a:gd name="connsiteY293" fmla="*/ 611930 h 1092357"/>
              <a:gd name="connsiteX294" fmla="*/ 3134742 w 3470328"/>
              <a:gd name="connsiteY294" fmla="*/ 613835 h 1092357"/>
              <a:gd name="connsiteX295" fmla="*/ 3132265 w 3470328"/>
              <a:gd name="connsiteY295" fmla="*/ 618312 h 1092357"/>
              <a:gd name="connsiteX296" fmla="*/ 3128360 w 3470328"/>
              <a:gd name="connsiteY296" fmla="*/ 622598 h 1092357"/>
              <a:gd name="connsiteX297" fmla="*/ 3127598 w 3470328"/>
              <a:gd name="connsiteY297" fmla="*/ 629742 h 1092357"/>
              <a:gd name="connsiteX298" fmla="*/ 3130932 w 3470328"/>
              <a:gd name="connsiteY298" fmla="*/ 637457 h 1092357"/>
              <a:gd name="connsiteX299" fmla="*/ 3136266 w 3470328"/>
              <a:gd name="connsiteY299" fmla="*/ 655936 h 1092357"/>
              <a:gd name="connsiteX300" fmla="*/ 3139123 w 3470328"/>
              <a:gd name="connsiteY300" fmla="*/ 663651 h 1092357"/>
              <a:gd name="connsiteX301" fmla="*/ 3148743 w 3470328"/>
              <a:gd name="connsiteY301" fmla="*/ 669080 h 1092357"/>
              <a:gd name="connsiteX302" fmla="*/ 3209132 w 3470328"/>
              <a:gd name="connsiteY302" fmla="*/ 669271 h 1092357"/>
              <a:gd name="connsiteX303" fmla="*/ 3216942 w 3470328"/>
              <a:gd name="connsiteY303" fmla="*/ 672033 h 1092357"/>
              <a:gd name="connsiteX304" fmla="*/ 3221800 w 3470328"/>
              <a:gd name="connsiteY304" fmla="*/ 672509 h 1092357"/>
              <a:gd name="connsiteX305" fmla="*/ 3229611 w 3470328"/>
              <a:gd name="connsiteY305" fmla="*/ 669366 h 1092357"/>
              <a:gd name="connsiteX306" fmla="*/ 3258376 w 3470328"/>
              <a:gd name="connsiteY306" fmla="*/ 669461 h 1092357"/>
              <a:gd name="connsiteX307" fmla="*/ 3260662 w 3470328"/>
              <a:gd name="connsiteY307" fmla="*/ 670985 h 1092357"/>
              <a:gd name="connsiteX308" fmla="*/ 3259424 w 3470328"/>
              <a:gd name="connsiteY308" fmla="*/ 675462 h 1092357"/>
              <a:gd name="connsiteX309" fmla="*/ 3247613 w 3470328"/>
              <a:gd name="connsiteY309" fmla="*/ 687940 h 1092357"/>
              <a:gd name="connsiteX310" fmla="*/ 3247137 w 3470328"/>
              <a:gd name="connsiteY310" fmla="*/ 690131 h 1092357"/>
              <a:gd name="connsiteX311" fmla="*/ 3249422 w 3470328"/>
              <a:gd name="connsiteY311" fmla="*/ 691750 h 1092357"/>
              <a:gd name="connsiteX312" fmla="*/ 3264853 w 3470328"/>
              <a:gd name="connsiteY312" fmla="*/ 697179 h 1092357"/>
              <a:gd name="connsiteX313" fmla="*/ 3271235 w 3470328"/>
              <a:gd name="connsiteY313" fmla="*/ 702799 h 1092357"/>
              <a:gd name="connsiteX314" fmla="*/ 3286761 w 3470328"/>
              <a:gd name="connsiteY314" fmla="*/ 717944 h 1092357"/>
              <a:gd name="connsiteX315" fmla="*/ 3296952 w 3470328"/>
              <a:gd name="connsiteY315" fmla="*/ 721277 h 1092357"/>
              <a:gd name="connsiteX316" fmla="*/ 3302858 w 3470328"/>
              <a:gd name="connsiteY316" fmla="*/ 726135 h 1092357"/>
              <a:gd name="connsiteX317" fmla="*/ 3313812 w 3470328"/>
              <a:gd name="connsiteY317" fmla="*/ 737946 h 1092357"/>
              <a:gd name="connsiteX318" fmla="*/ 3333243 w 3470328"/>
              <a:gd name="connsiteY318" fmla="*/ 748233 h 1092357"/>
              <a:gd name="connsiteX319" fmla="*/ 3350578 w 3470328"/>
              <a:gd name="connsiteY319" fmla="*/ 756234 h 1092357"/>
              <a:gd name="connsiteX320" fmla="*/ 3375248 w 3470328"/>
              <a:gd name="connsiteY320" fmla="*/ 761473 h 1092357"/>
              <a:gd name="connsiteX321" fmla="*/ 3393250 w 3470328"/>
              <a:gd name="connsiteY321" fmla="*/ 768045 h 1092357"/>
              <a:gd name="connsiteX322" fmla="*/ 3407919 w 3470328"/>
              <a:gd name="connsiteY322" fmla="*/ 776713 h 1092357"/>
              <a:gd name="connsiteX323" fmla="*/ 3416110 w 3470328"/>
              <a:gd name="connsiteY323" fmla="*/ 778713 h 1092357"/>
              <a:gd name="connsiteX324" fmla="*/ 3427254 w 3470328"/>
              <a:gd name="connsiteY324" fmla="*/ 780428 h 1092357"/>
              <a:gd name="connsiteX325" fmla="*/ 3443637 w 3470328"/>
              <a:gd name="connsiteY325" fmla="*/ 784238 h 1092357"/>
              <a:gd name="connsiteX326" fmla="*/ 3460020 w 3470328"/>
              <a:gd name="connsiteY326" fmla="*/ 780618 h 1092357"/>
              <a:gd name="connsiteX327" fmla="*/ 3464688 w 3470328"/>
              <a:gd name="connsiteY327" fmla="*/ 782333 h 1092357"/>
              <a:gd name="connsiteX328" fmla="*/ 3465259 w 3470328"/>
              <a:gd name="connsiteY328" fmla="*/ 782428 h 1092357"/>
              <a:gd name="connsiteX329" fmla="*/ 3470212 w 3470328"/>
              <a:gd name="connsiteY329" fmla="*/ 795096 h 1092357"/>
              <a:gd name="connsiteX330" fmla="*/ 3465259 w 3470328"/>
              <a:gd name="connsiteY330" fmla="*/ 801097 h 1092357"/>
              <a:gd name="connsiteX331" fmla="*/ 3425064 w 3470328"/>
              <a:gd name="connsiteY331" fmla="*/ 801383 h 1092357"/>
              <a:gd name="connsiteX332" fmla="*/ 3381915 w 3470328"/>
              <a:gd name="connsiteY332" fmla="*/ 801668 h 1092357"/>
              <a:gd name="connsiteX333" fmla="*/ 3371343 w 3470328"/>
              <a:gd name="connsiteY333" fmla="*/ 805383 h 1092357"/>
              <a:gd name="connsiteX334" fmla="*/ 3349626 w 3470328"/>
              <a:gd name="connsiteY334" fmla="*/ 804812 h 1092357"/>
              <a:gd name="connsiteX335" fmla="*/ 3331242 w 3470328"/>
              <a:gd name="connsiteY335" fmla="*/ 805764 h 1092357"/>
              <a:gd name="connsiteX336" fmla="*/ 3328766 w 3470328"/>
              <a:gd name="connsiteY336" fmla="*/ 807288 h 1092357"/>
              <a:gd name="connsiteX337" fmla="*/ 3291428 w 3470328"/>
              <a:gd name="connsiteY337" fmla="*/ 807288 h 1092357"/>
              <a:gd name="connsiteX338" fmla="*/ 3286284 w 3470328"/>
              <a:gd name="connsiteY338" fmla="*/ 805002 h 1092357"/>
              <a:gd name="connsiteX339" fmla="*/ 3267044 w 3470328"/>
              <a:gd name="connsiteY339" fmla="*/ 802526 h 1092357"/>
              <a:gd name="connsiteX340" fmla="*/ 3245327 w 3470328"/>
              <a:gd name="connsiteY340" fmla="*/ 807764 h 1092357"/>
              <a:gd name="connsiteX341" fmla="*/ 3240279 w 3470328"/>
              <a:gd name="connsiteY341" fmla="*/ 810146 h 1092357"/>
              <a:gd name="connsiteX342" fmla="*/ 3232468 w 3470328"/>
              <a:gd name="connsiteY342" fmla="*/ 813098 h 1092357"/>
              <a:gd name="connsiteX343" fmla="*/ 3218085 w 3470328"/>
              <a:gd name="connsiteY343" fmla="*/ 813384 h 1092357"/>
              <a:gd name="connsiteX344" fmla="*/ 3205417 w 3470328"/>
              <a:gd name="connsiteY344" fmla="*/ 826433 h 1092357"/>
              <a:gd name="connsiteX345" fmla="*/ 3205322 w 3470328"/>
              <a:gd name="connsiteY345" fmla="*/ 843578 h 1092357"/>
              <a:gd name="connsiteX346" fmla="*/ 3201797 w 3470328"/>
              <a:gd name="connsiteY346" fmla="*/ 847579 h 1092357"/>
              <a:gd name="connsiteX347" fmla="*/ 3171413 w 3470328"/>
              <a:gd name="connsiteY347" fmla="*/ 854056 h 1092357"/>
              <a:gd name="connsiteX348" fmla="*/ 3166269 w 3470328"/>
              <a:gd name="connsiteY348" fmla="*/ 856151 h 1092357"/>
              <a:gd name="connsiteX349" fmla="*/ 3152649 w 3470328"/>
              <a:gd name="connsiteY349" fmla="*/ 859485 h 1092357"/>
              <a:gd name="connsiteX350" fmla="*/ 3138647 w 3470328"/>
              <a:gd name="connsiteY350" fmla="*/ 860342 h 1092357"/>
              <a:gd name="connsiteX351" fmla="*/ 3124264 w 3470328"/>
              <a:gd name="connsiteY351" fmla="*/ 869201 h 1092357"/>
              <a:gd name="connsiteX352" fmla="*/ 3117692 w 3470328"/>
              <a:gd name="connsiteY352" fmla="*/ 874630 h 1092357"/>
              <a:gd name="connsiteX353" fmla="*/ 3112453 w 3470328"/>
              <a:gd name="connsiteY353" fmla="*/ 876344 h 1092357"/>
              <a:gd name="connsiteX354" fmla="*/ 3104262 w 3470328"/>
              <a:gd name="connsiteY354" fmla="*/ 878059 h 1092357"/>
              <a:gd name="connsiteX355" fmla="*/ 3091212 w 3470328"/>
              <a:gd name="connsiteY355" fmla="*/ 883202 h 1092357"/>
              <a:gd name="connsiteX356" fmla="*/ 3073401 w 3470328"/>
              <a:gd name="connsiteY356" fmla="*/ 891394 h 1092357"/>
              <a:gd name="connsiteX357" fmla="*/ 3062733 w 3470328"/>
              <a:gd name="connsiteY357" fmla="*/ 894537 h 1092357"/>
              <a:gd name="connsiteX358" fmla="*/ 3013774 w 3470328"/>
              <a:gd name="connsiteY358" fmla="*/ 894156 h 1092357"/>
              <a:gd name="connsiteX359" fmla="*/ 2941956 w 3470328"/>
              <a:gd name="connsiteY359" fmla="*/ 894347 h 1092357"/>
              <a:gd name="connsiteX360" fmla="*/ 2929478 w 3470328"/>
              <a:gd name="connsiteY360" fmla="*/ 907491 h 1092357"/>
              <a:gd name="connsiteX361" fmla="*/ 2930145 w 3470328"/>
              <a:gd name="connsiteY361" fmla="*/ 913111 h 1092357"/>
              <a:gd name="connsiteX362" fmla="*/ 2941956 w 3470328"/>
              <a:gd name="connsiteY362" fmla="*/ 920445 h 1092357"/>
              <a:gd name="connsiteX363" fmla="*/ 2949861 w 3470328"/>
              <a:gd name="connsiteY363" fmla="*/ 922922 h 1092357"/>
              <a:gd name="connsiteX364" fmla="*/ 2961101 w 3470328"/>
              <a:gd name="connsiteY364" fmla="*/ 923779 h 1092357"/>
              <a:gd name="connsiteX365" fmla="*/ 2963292 w 3470328"/>
              <a:gd name="connsiteY365" fmla="*/ 925493 h 1092357"/>
              <a:gd name="connsiteX366" fmla="*/ 2961196 w 3470328"/>
              <a:gd name="connsiteY366" fmla="*/ 927208 h 1092357"/>
              <a:gd name="connsiteX367" fmla="*/ 2929859 w 3470328"/>
              <a:gd name="connsiteY367" fmla="*/ 928541 h 1092357"/>
              <a:gd name="connsiteX368" fmla="*/ 2920620 w 3470328"/>
              <a:gd name="connsiteY368" fmla="*/ 934542 h 1092357"/>
              <a:gd name="connsiteX369" fmla="*/ 2919286 w 3470328"/>
              <a:gd name="connsiteY369" fmla="*/ 936923 h 1092357"/>
              <a:gd name="connsiteX370" fmla="*/ 2923477 w 3470328"/>
              <a:gd name="connsiteY370" fmla="*/ 939781 h 1092357"/>
              <a:gd name="connsiteX371" fmla="*/ 2931859 w 3470328"/>
              <a:gd name="connsiteY371" fmla="*/ 941019 h 1092357"/>
              <a:gd name="connsiteX372" fmla="*/ 2934050 w 3470328"/>
              <a:gd name="connsiteY372" fmla="*/ 942543 h 1092357"/>
              <a:gd name="connsiteX373" fmla="*/ 2932716 w 3470328"/>
              <a:gd name="connsiteY373" fmla="*/ 945020 h 1092357"/>
              <a:gd name="connsiteX374" fmla="*/ 2920715 w 3470328"/>
              <a:gd name="connsiteY374" fmla="*/ 951401 h 1092357"/>
              <a:gd name="connsiteX375" fmla="*/ 2910523 w 3470328"/>
              <a:gd name="connsiteY375" fmla="*/ 955878 h 1092357"/>
              <a:gd name="connsiteX376" fmla="*/ 2900427 w 3470328"/>
              <a:gd name="connsiteY376" fmla="*/ 969594 h 1092357"/>
              <a:gd name="connsiteX377" fmla="*/ 2893950 w 3470328"/>
              <a:gd name="connsiteY377" fmla="*/ 973976 h 1092357"/>
              <a:gd name="connsiteX378" fmla="*/ 2870994 w 3470328"/>
              <a:gd name="connsiteY378" fmla="*/ 973976 h 1092357"/>
              <a:gd name="connsiteX379" fmla="*/ 2857564 w 3470328"/>
              <a:gd name="connsiteY379" fmla="*/ 969880 h 1092357"/>
              <a:gd name="connsiteX380" fmla="*/ 2846610 w 3470328"/>
              <a:gd name="connsiteY380" fmla="*/ 969880 h 1092357"/>
              <a:gd name="connsiteX381" fmla="*/ 2830418 w 3470328"/>
              <a:gd name="connsiteY381" fmla="*/ 973976 h 1092357"/>
              <a:gd name="connsiteX382" fmla="*/ 2799843 w 3470328"/>
              <a:gd name="connsiteY382" fmla="*/ 969594 h 1092357"/>
              <a:gd name="connsiteX383" fmla="*/ 2748408 w 3470328"/>
              <a:gd name="connsiteY383" fmla="*/ 969785 h 1092357"/>
              <a:gd name="connsiteX384" fmla="*/ 2745931 w 3470328"/>
              <a:gd name="connsiteY384" fmla="*/ 971118 h 1092357"/>
              <a:gd name="connsiteX385" fmla="*/ 2741073 w 3470328"/>
              <a:gd name="connsiteY385" fmla="*/ 971975 h 1092357"/>
              <a:gd name="connsiteX386" fmla="*/ 2727548 w 3470328"/>
              <a:gd name="connsiteY386" fmla="*/ 968261 h 1092357"/>
              <a:gd name="connsiteX387" fmla="*/ 2695925 w 3470328"/>
              <a:gd name="connsiteY387" fmla="*/ 969023 h 1092357"/>
              <a:gd name="connsiteX388" fmla="*/ 2687924 w 3470328"/>
              <a:gd name="connsiteY388" fmla="*/ 971404 h 1092357"/>
              <a:gd name="connsiteX389" fmla="*/ 2675065 w 3470328"/>
              <a:gd name="connsiteY389" fmla="*/ 970547 h 1092357"/>
              <a:gd name="connsiteX390" fmla="*/ 2670207 w 3470328"/>
              <a:gd name="connsiteY390" fmla="*/ 971404 h 1092357"/>
              <a:gd name="connsiteX391" fmla="*/ 2659825 w 3470328"/>
              <a:gd name="connsiteY391" fmla="*/ 971880 h 1092357"/>
              <a:gd name="connsiteX392" fmla="*/ 2635632 w 3470328"/>
              <a:gd name="connsiteY392" fmla="*/ 971880 h 1092357"/>
              <a:gd name="connsiteX393" fmla="*/ 2630679 w 3470328"/>
              <a:gd name="connsiteY393" fmla="*/ 971690 h 1092357"/>
              <a:gd name="connsiteX394" fmla="*/ 2612581 w 3470328"/>
              <a:gd name="connsiteY394" fmla="*/ 972166 h 1092357"/>
              <a:gd name="connsiteX395" fmla="*/ 2608295 w 3470328"/>
              <a:gd name="connsiteY395" fmla="*/ 975976 h 1092357"/>
              <a:gd name="connsiteX396" fmla="*/ 2598579 w 3470328"/>
              <a:gd name="connsiteY396" fmla="*/ 975595 h 1092357"/>
              <a:gd name="connsiteX397" fmla="*/ 2590578 w 3470328"/>
              <a:gd name="connsiteY397" fmla="*/ 976738 h 1092357"/>
              <a:gd name="connsiteX398" fmla="*/ 2585721 w 3470328"/>
              <a:gd name="connsiteY398" fmla="*/ 977976 h 1092357"/>
              <a:gd name="connsiteX399" fmla="*/ 2552193 w 3470328"/>
              <a:gd name="connsiteY399" fmla="*/ 975881 h 1092357"/>
              <a:gd name="connsiteX400" fmla="*/ 2549716 w 3470328"/>
              <a:gd name="connsiteY400" fmla="*/ 977214 h 1092357"/>
              <a:gd name="connsiteX401" fmla="*/ 2544763 w 3470328"/>
              <a:gd name="connsiteY401" fmla="*/ 977595 h 1092357"/>
              <a:gd name="connsiteX402" fmla="*/ 2539715 w 3470328"/>
              <a:gd name="connsiteY402" fmla="*/ 975119 h 1092357"/>
              <a:gd name="connsiteX403" fmla="*/ 2528285 w 3470328"/>
              <a:gd name="connsiteY403" fmla="*/ 974833 h 1092357"/>
              <a:gd name="connsiteX404" fmla="*/ 2513902 w 3470328"/>
              <a:gd name="connsiteY404" fmla="*/ 975023 h 1092357"/>
              <a:gd name="connsiteX405" fmla="*/ 2501234 w 3470328"/>
              <a:gd name="connsiteY405" fmla="*/ 981024 h 1092357"/>
              <a:gd name="connsiteX406" fmla="*/ 2499234 w 3470328"/>
              <a:gd name="connsiteY406" fmla="*/ 982929 h 1092357"/>
              <a:gd name="connsiteX407" fmla="*/ 2501424 w 3470328"/>
              <a:gd name="connsiteY407" fmla="*/ 984739 h 1092357"/>
              <a:gd name="connsiteX408" fmla="*/ 2510664 w 3470328"/>
              <a:gd name="connsiteY408" fmla="*/ 994169 h 1092357"/>
              <a:gd name="connsiteX409" fmla="*/ 2518188 w 3470328"/>
              <a:gd name="connsiteY409" fmla="*/ 996359 h 1092357"/>
              <a:gd name="connsiteX410" fmla="*/ 2523046 w 3470328"/>
              <a:gd name="connsiteY410" fmla="*/ 993216 h 1092357"/>
              <a:gd name="connsiteX411" fmla="*/ 2534095 w 3470328"/>
              <a:gd name="connsiteY411" fmla="*/ 991502 h 1092357"/>
              <a:gd name="connsiteX412" fmla="*/ 2552955 w 3470328"/>
              <a:gd name="connsiteY412" fmla="*/ 1003789 h 1092357"/>
              <a:gd name="connsiteX413" fmla="*/ 2554574 w 3470328"/>
              <a:gd name="connsiteY413" fmla="*/ 1006170 h 1092357"/>
              <a:gd name="connsiteX414" fmla="*/ 2550192 w 3470328"/>
              <a:gd name="connsiteY414" fmla="*/ 1008837 h 1092357"/>
              <a:gd name="connsiteX415" fmla="*/ 2541620 w 3470328"/>
              <a:gd name="connsiteY415" fmla="*/ 1009313 h 1092357"/>
              <a:gd name="connsiteX416" fmla="*/ 2533428 w 3470328"/>
              <a:gd name="connsiteY416" fmla="*/ 1011314 h 1092357"/>
              <a:gd name="connsiteX417" fmla="*/ 2514664 w 3470328"/>
              <a:gd name="connsiteY417" fmla="*/ 1011599 h 1092357"/>
              <a:gd name="connsiteX418" fmla="*/ 2492852 w 3470328"/>
              <a:gd name="connsiteY418" fmla="*/ 1011790 h 1092357"/>
              <a:gd name="connsiteX419" fmla="*/ 2479898 w 3470328"/>
              <a:gd name="connsiteY419" fmla="*/ 1011218 h 1092357"/>
              <a:gd name="connsiteX420" fmla="*/ 2471897 w 3470328"/>
              <a:gd name="connsiteY420" fmla="*/ 1010456 h 1092357"/>
              <a:gd name="connsiteX421" fmla="*/ 2456276 w 3470328"/>
              <a:gd name="connsiteY421" fmla="*/ 1011123 h 1092357"/>
              <a:gd name="connsiteX422" fmla="*/ 2453704 w 3470328"/>
              <a:gd name="connsiteY422" fmla="*/ 1009790 h 1092357"/>
              <a:gd name="connsiteX423" fmla="*/ 2410556 w 3470328"/>
              <a:gd name="connsiteY423" fmla="*/ 1009599 h 1092357"/>
              <a:gd name="connsiteX424" fmla="*/ 2403126 w 3470328"/>
              <a:gd name="connsiteY424" fmla="*/ 1013314 h 1092357"/>
              <a:gd name="connsiteX425" fmla="*/ 2395602 w 3470328"/>
              <a:gd name="connsiteY425" fmla="*/ 1009790 h 1092357"/>
              <a:gd name="connsiteX426" fmla="*/ 2303590 w 3470328"/>
              <a:gd name="connsiteY426" fmla="*/ 1009313 h 1092357"/>
              <a:gd name="connsiteX427" fmla="*/ 2295684 w 3470328"/>
              <a:gd name="connsiteY427" fmla="*/ 1012457 h 1092357"/>
              <a:gd name="connsiteX428" fmla="*/ 2290636 w 3470328"/>
              <a:gd name="connsiteY428" fmla="*/ 1011790 h 1092357"/>
              <a:gd name="connsiteX429" fmla="*/ 2282635 w 3470328"/>
              <a:gd name="connsiteY429" fmla="*/ 1009218 h 1092357"/>
              <a:gd name="connsiteX430" fmla="*/ 2262537 w 3470328"/>
              <a:gd name="connsiteY430" fmla="*/ 1008456 h 1092357"/>
              <a:gd name="connsiteX431" fmla="*/ 2252346 w 3470328"/>
              <a:gd name="connsiteY431" fmla="*/ 1005122 h 1092357"/>
              <a:gd name="connsiteX432" fmla="*/ 2244630 w 3470328"/>
              <a:gd name="connsiteY432" fmla="*/ 1008266 h 1092357"/>
              <a:gd name="connsiteX433" fmla="*/ 2225485 w 3470328"/>
              <a:gd name="connsiteY433" fmla="*/ 1004741 h 1092357"/>
              <a:gd name="connsiteX434" fmla="*/ 2214436 w 3470328"/>
              <a:gd name="connsiteY434" fmla="*/ 1003979 h 1092357"/>
              <a:gd name="connsiteX435" fmla="*/ 2199006 w 3470328"/>
              <a:gd name="connsiteY435" fmla="*/ 1011218 h 1092357"/>
              <a:gd name="connsiteX436" fmla="*/ 2192433 w 3470328"/>
              <a:gd name="connsiteY436" fmla="*/ 1023029 h 1092357"/>
              <a:gd name="connsiteX437" fmla="*/ 2192624 w 3470328"/>
              <a:gd name="connsiteY437" fmla="*/ 1031602 h 1092357"/>
              <a:gd name="connsiteX438" fmla="*/ 2181575 w 3470328"/>
              <a:gd name="connsiteY438" fmla="*/ 1043222 h 1092357"/>
              <a:gd name="connsiteX439" fmla="*/ 2152905 w 3470328"/>
              <a:gd name="connsiteY439" fmla="*/ 1043508 h 1092357"/>
              <a:gd name="connsiteX440" fmla="*/ 2147856 w 3470328"/>
              <a:gd name="connsiteY440" fmla="*/ 1045794 h 1092357"/>
              <a:gd name="connsiteX441" fmla="*/ 2137665 w 3470328"/>
              <a:gd name="connsiteY441" fmla="*/ 1055891 h 1092357"/>
              <a:gd name="connsiteX442" fmla="*/ 2127378 w 3470328"/>
              <a:gd name="connsiteY442" fmla="*/ 1059987 h 1092357"/>
              <a:gd name="connsiteX443" fmla="*/ 2087182 w 3470328"/>
              <a:gd name="connsiteY443" fmla="*/ 1060653 h 1092357"/>
              <a:gd name="connsiteX444" fmla="*/ 2076705 w 3470328"/>
              <a:gd name="connsiteY444" fmla="*/ 1064558 h 1092357"/>
              <a:gd name="connsiteX445" fmla="*/ 2068513 w 3470328"/>
              <a:gd name="connsiteY445" fmla="*/ 1066463 h 1092357"/>
              <a:gd name="connsiteX446" fmla="*/ 2057369 w 3470328"/>
              <a:gd name="connsiteY446" fmla="*/ 1067702 h 1092357"/>
              <a:gd name="connsiteX447" fmla="*/ 2023936 w 3470328"/>
              <a:gd name="connsiteY447" fmla="*/ 1071035 h 1092357"/>
              <a:gd name="connsiteX448" fmla="*/ 2018983 w 3470328"/>
              <a:gd name="connsiteY448" fmla="*/ 1068273 h 1092357"/>
              <a:gd name="connsiteX449" fmla="*/ 2013744 w 3470328"/>
              <a:gd name="connsiteY449" fmla="*/ 1067130 h 1092357"/>
              <a:gd name="connsiteX450" fmla="*/ 1983169 w 3470328"/>
              <a:gd name="connsiteY450" fmla="*/ 1072178 h 1092357"/>
              <a:gd name="connsiteX451" fmla="*/ 1972596 w 3470328"/>
              <a:gd name="connsiteY451" fmla="*/ 1075893 h 1092357"/>
              <a:gd name="connsiteX452" fmla="*/ 1962786 w 3470328"/>
              <a:gd name="connsiteY452" fmla="*/ 1070369 h 1092357"/>
              <a:gd name="connsiteX453" fmla="*/ 1958976 w 3470328"/>
              <a:gd name="connsiteY453" fmla="*/ 1068368 h 1092357"/>
              <a:gd name="connsiteX454" fmla="*/ 1945736 w 3470328"/>
              <a:gd name="connsiteY454" fmla="*/ 1072274 h 1092357"/>
              <a:gd name="connsiteX455" fmla="*/ 1921447 w 3470328"/>
              <a:gd name="connsiteY455" fmla="*/ 1078084 h 1092357"/>
              <a:gd name="connsiteX456" fmla="*/ 1916685 w 3470328"/>
              <a:gd name="connsiteY456" fmla="*/ 1081227 h 1092357"/>
              <a:gd name="connsiteX457" fmla="*/ 1898492 w 3470328"/>
              <a:gd name="connsiteY457" fmla="*/ 1079703 h 1092357"/>
              <a:gd name="connsiteX458" fmla="*/ 1885157 w 3470328"/>
              <a:gd name="connsiteY458" fmla="*/ 1079037 h 1092357"/>
              <a:gd name="connsiteX459" fmla="*/ 1878585 w 3470328"/>
              <a:gd name="connsiteY459" fmla="*/ 1084466 h 1092357"/>
              <a:gd name="connsiteX460" fmla="*/ 1868488 w 3470328"/>
              <a:gd name="connsiteY460" fmla="*/ 1089133 h 1092357"/>
              <a:gd name="connsiteX461" fmla="*/ 1825340 w 3470328"/>
              <a:gd name="connsiteY461" fmla="*/ 1089133 h 1092357"/>
              <a:gd name="connsiteX462" fmla="*/ 1811243 w 3470328"/>
              <a:gd name="connsiteY462" fmla="*/ 1090466 h 1092357"/>
              <a:gd name="connsiteX463" fmla="*/ 1798670 w 3470328"/>
              <a:gd name="connsiteY463" fmla="*/ 1090371 h 1092357"/>
              <a:gd name="connsiteX464" fmla="*/ 1788478 w 3470328"/>
              <a:gd name="connsiteY464" fmla="*/ 1085513 h 1092357"/>
              <a:gd name="connsiteX465" fmla="*/ 1772571 w 3470328"/>
              <a:gd name="connsiteY465" fmla="*/ 1086656 h 1092357"/>
              <a:gd name="connsiteX466" fmla="*/ 1756760 w 3470328"/>
              <a:gd name="connsiteY466" fmla="*/ 1086371 h 1092357"/>
              <a:gd name="connsiteX467" fmla="*/ 1749140 w 3470328"/>
              <a:gd name="connsiteY467" fmla="*/ 1083227 h 1092357"/>
              <a:gd name="connsiteX468" fmla="*/ 1726851 w 3470328"/>
              <a:gd name="connsiteY468" fmla="*/ 1074369 h 1092357"/>
              <a:gd name="connsiteX469" fmla="*/ 1722089 w 3470328"/>
              <a:gd name="connsiteY469" fmla="*/ 1074369 h 1092357"/>
              <a:gd name="connsiteX470" fmla="*/ 1713516 w 3470328"/>
              <a:gd name="connsiteY470" fmla="*/ 1081989 h 1092357"/>
              <a:gd name="connsiteX471" fmla="*/ 1705611 w 3470328"/>
              <a:gd name="connsiteY471" fmla="*/ 1081513 h 1092357"/>
              <a:gd name="connsiteX472" fmla="*/ 1699038 w 3470328"/>
              <a:gd name="connsiteY472" fmla="*/ 1075893 h 1092357"/>
              <a:gd name="connsiteX473" fmla="*/ 1691514 w 3470328"/>
              <a:gd name="connsiteY473" fmla="*/ 1072274 h 1092357"/>
              <a:gd name="connsiteX474" fmla="*/ 1671416 w 3470328"/>
              <a:gd name="connsiteY474" fmla="*/ 1072178 h 1092357"/>
              <a:gd name="connsiteX475" fmla="*/ 1663605 w 3470328"/>
              <a:gd name="connsiteY475" fmla="*/ 1075131 h 1092357"/>
              <a:gd name="connsiteX476" fmla="*/ 1645032 w 3470328"/>
              <a:gd name="connsiteY476" fmla="*/ 1073893 h 1092357"/>
              <a:gd name="connsiteX477" fmla="*/ 1629125 w 3470328"/>
              <a:gd name="connsiteY477" fmla="*/ 1075131 h 1092357"/>
              <a:gd name="connsiteX478" fmla="*/ 1624934 w 3470328"/>
              <a:gd name="connsiteY478" fmla="*/ 1079132 h 1092357"/>
              <a:gd name="connsiteX479" fmla="*/ 1614933 w 3470328"/>
              <a:gd name="connsiteY479" fmla="*/ 1083704 h 1092357"/>
              <a:gd name="connsiteX480" fmla="*/ 1600645 w 3470328"/>
              <a:gd name="connsiteY480" fmla="*/ 1083037 h 1092357"/>
              <a:gd name="connsiteX481" fmla="*/ 1578833 w 3470328"/>
              <a:gd name="connsiteY481" fmla="*/ 1077798 h 1092357"/>
              <a:gd name="connsiteX482" fmla="*/ 1555878 w 3470328"/>
              <a:gd name="connsiteY482" fmla="*/ 1077703 h 1092357"/>
              <a:gd name="connsiteX483" fmla="*/ 1539685 w 3470328"/>
              <a:gd name="connsiteY483" fmla="*/ 1073321 h 1092357"/>
              <a:gd name="connsiteX484" fmla="*/ 1526160 w 3470328"/>
              <a:gd name="connsiteY484" fmla="*/ 1074845 h 1092357"/>
              <a:gd name="connsiteX485" fmla="*/ 1507586 w 3470328"/>
              <a:gd name="connsiteY485" fmla="*/ 1074179 h 1092357"/>
              <a:gd name="connsiteX486" fmla="*/ 1499394 w 3470328"/>
              <a:gd name="connsiteY486" fmla="*/ 1071988 h 1092357"/>
              <a:gd name="connsiteX487" fmla="*/ 1441863 w 3470328"/>
              <a:gd name="connsiteY487" fmla="*/ 1071797 h 1092357"/>
              <a:gd name="connsiteX488" fmla="*/ 1430529 w 3470328"/>
              <a:gd name="connsiteY488" fmla="*/ 1070654 h 1092357"/>
              <a:gd name="connsiteX489" fmla="*/ 1423194 w 3470328"/>
              <a:gd name="connsiteY489" fmla="*/ 1062939 h 1092357"/>
              <a:gd name="connsiteX490" fmla="*/ 1426337 w 3470328"/>
              <a:gd name="connsiteY490" fmla="*/ 1058367 h 1092357"/>
              <a:gd name="connsiteX491" fmla="*/ 1414050 w 3470328"/>
              <a:gd name="connsiteY491" fmla="*/ 1049223 h 1092357"/>
              <a:gd name="connsiteX492" fmla="*/ 1405859 w 3470328"/>
              <a:gd name="connsiteY492" fmla="*/ 1051319 h 1092357"/>
              <a:gd name="connsiteX493" fmla="*/ 1383951 w 3470328"/>
              <a:gd name="connsiteY493" fmla="*/ 1053319 h 1092357"/>
              <a:gd name="connsiteX494" fmla="*/ 1364997 w 3470328"/>
              <a:gd name="connsiteY494" fmla="*/ 1048937 h 1092357"/>
              <a:gd name="connsiteX495" fmla="*/ 1343470 w 3470328"/>
              <a:gd name="connsiteY495" fmla="*/ 1043508 h 1092357"/>
              <a:gd name="connsiteX496" fmla="*/ 1324801 w 3470328"/>
              <a:gd name="connsiteY496" fmla="*/ 1037888 h 1092357"/>
              <a:gd name="connsiteX497" fmla="*/ 1310609 w 3470328"/>
              <a:gd name="connsiteY497" fmla="*/ 1036555 h 1092357"/>
              <a:gd name="connsiteX498" fmla="*/ 1303275 w 3470328"/>
              <a:gd name="connsiteY498" fmla="*/ 1033316 h 1092357"/>
              <a:gd name="connsiteX499" fmla="*/ 1278414 w 3470328"/>
              <a:gd name="connsiteY499" fmla="*/ 1037126 h 1092357"/>
              <a:gd name="connsiteX500" fmla="*/ 1255364 w 3470328"/>
              <a:gd name="connsiteY500" fmla="*/ 1037031 h 1092357"/>
              <a:gd name="connsiteX501" fmla="*/ 1239362 w 3470328"/>
              <a:gd name="connsiteY501" fmla="*/ 1031792 h 1092357"/>
              <a:gd name="connsiteX502" fmla="*/ 1222122 w 3470328"/>
              <a:gd name="connsiteY502" fmla="*/ 1031983 h 1092357"/>
              <a:gd name="connsiteX503" fmla="*/ 1204881 w 3470328"/>
              <a:gd name="connsiteY503" fmla="*/ 1031602 h 1092357"/>
              <a:gd name="connsiteX504" fmla="*/ 1187070 w 3470328"/>
              <a:gd name="connsiteY504" fmla="*/ 1023506 h 1092357"/>
              <a:gd name="connsiteX505" fmla="*/ 1179926 w 3470328"/>
              <a:gd name="connsiteY505" fmla="*/ 1011599 h 1092357"/>
              <a:gd name="connsiteX506" fmla="*/ 1178021 w 3470328"/>
              <a:gd name="connsiteY506" fmla="*/ 1009599 h 1092357"/>
              <a:gd name="connsiteX507" fmla="*/ 1175544 w 3470328"/>
              <a:gd name="connsiteY507" fmla="*/ 1010742 h 1092357"/>
              <a:gd name="connsiteX508" fmla="*/ 1167924 w 3470328"/>
              <a:gd name="connsiteY508" fmla="*/ 1014362 h 1092357"/>
              <a:gd name="connsiteX509" fmla="*/ 1150684 w 3470328"/>
              <a:gd name="connsiteY509" fmla="*/ 1014838 h 1092357"/>
              <a:gd name="connsiteX510" fmla="*/ 1125919 w 3470328"/>
              <a:gd name="connsiteY510" fmla="*/ 1019029 h 1092357"/>
              <a:gd name="connsiteX511" fmla="*/ 1120490 w 3470328"/>
              <a:gd name="connsiteY511" fmla="*/ 1019981 h 1092357"/>
              <a:gd name="connsiteX512" fmla="*/ 1038099 w 3470328"/>
              <a:gd name="connsiteY512" fmla="*/ 1030935 h 1092357"/>
              <a:gd name="connsiteX513" fmla="*/ 1022097 w 3470328"/>
              <a:gd name="connsiteY513" fmla="*/ 1025696 h 1092357"/>
              <a:gd name="connsiteX514" fmla="*/ 993331 w 3470328"/>
              <a:gd name="connsiteY514" fmla="*/ 1025506 h 1092357"/>
              <a:gd name="connsiteX515" fmla="*/ 976091 w 3470328"/>
              <a:gd name="connsiteY515" fmla="*/ 1025220 h 1092357"/>
              <a:gd name="connsiteX516" fmla="*/ 970757 w 3470328"/>
              <a:gd name="connsiteY516" fmla="*/ 1023791 h 1092357"/>
              <a:gd name="connsiteX517" fmla="*/ 954469 w 3470328"/>
              <a:gd name="connsiteY517" fmla="*/ 1019696 h 1092357"/>
              <a:gd name="connsiteX518" fmla="*/ 911321 w 3470328"/>
              <a:gd name="connsiteY518" fmla="*/ 1020077 h 1092357"/>
              <a:gd name="connsiteX519" fmla="*/ 897795 w 3470328"/>
              <a:gd name="connsiteY519" fmla="*/ 1016267 h 1092357"/>
              <a:gd name="connsiteX520" fmla="*/ 876078 w 3470328"/>
              <a:gd name="connsiteY520" fmla="*/ 1017410 h 1092357"/>
              <a:gd name="connsiteX521" fmla="*/ 871030 w 3470328"/>
              <a:gd name="connsiteY521" fmla="*/ 1017410 h 1092357"/>
              <a:gd name="connsiteX522" fmla="*/ 863220 w 3470328"/>
              <a:gd name="connsiteY522" fmla="*/ 1014457 h 1092357"/>
              <a:gd name="connsiteX523" fmla="*/ 808546 w 3470328"/>
              <a:gd name="connsiteY523" fmla="*/ 1013790 h 1092357"/>
              <a:gd name="connsiteX524" fmla="*/ 786638 w 3470328"/>
              <a:gd name="connsiteY524" fmla="*/ 1009123 h 1092357"/>
              <a:gd name="connsiteX525" fmla="*/ 781305 w 3470328"/>
              <a:gd name="connsiteY525" fmla="*/ 1009504 h 1092357"/>
              <a:gd name="connsiteX526" fmla="*/ 768065 w 3470328"/>
              <a:gd name="connsiteY526" fmla="*/ 1013885 h 1092357"/>
              <a:gd name="connsiteX527" fmla="*/ 754539 w 3470328"/>
              <a:gd name="connsiteY527" fmla="*/ 1010456 h 1092357"/>
              <a:gd name="connsiteX528" fmla="*/ 739299 w 3470328"/>
              <a:gd name="connsiteY528" fmla="*/ 1003122 h 1092357"/>
              <a:gd name="connsiteX529" fmla="*/ 728346 w 3470328"/>
              <a:gd name="connsiteY529" fmla="*/ 1004265 h 1092357"/>
              <a:gd name="connsiteX530" fmla="*/ 717963 w 3470328"/>
              <a:gd name="connsiteY530" fmla="*/ 1008456 h 1092357"/>
              <a:gd name="connsiteX531" fmla="*/ 689198 w 3470328"/>
              <a:gd name="connsiteY531" fmla="*/ 1008170 h 1092357"/>
              <a:gd name="connsiteX532" fmla="*/ 678815 w 3470328"/>
              <a:gd name="connsiteY532" fmla="*/ 1012171 h 1092357"/>
              <a:gd name="connsiteX533" fmla="*/ 665195 w 3470328"/>
              <a:gd name="connsiteY533" fmla="*/ 1015790 h 1092357"/>
              <a:gd name="connsiteX534" fmla="*/ 655765 w 3470328"/>
              <a:gd name="connsiteY534" fmla="*/ 1015028 h 1092357"/>
              <a:gd name="connsiteX535" fmla="*/ 649098 w 3470328"/>
              <a:gd name="connsiteY535" fmla="*/ 1009599 h 1092357"/>
              <a:gd name="connsiteX536" fmla="*/ 643763 w 3470328"/>
              <a:gd name="connsiteY536" fmla="*/ 1009313 h 1092357"/>
              <a:gd name="connsiteX537" fmla="*/ 627571 w 3470328"/>
              <a:gd name="connsiteY537" fmla="*/ 1014171 h 1092357"/>
              <a:gd name="connsiteX538" fmla="*/ 619380 w 3470328"/>
              <a:gd name="connsiteY538" fmla="*/ 1015886 h 1092357"/>
              <a:gd name="connsiteX539" fmla="*/ 603092 w 3470328"/>
              <a:gd name="connsiteY539" fmla="*/ 1020077 h 1092357"/>
              <a:gd name="connsiteX540" fmla="*/ 592995 w 3470328"/>
              <a:gd name="connsiteY540" fmla="*/ 1015886 h 1092357"/>
              <a:gd name="connsiteX541" fmla="*/ 586995 w 3470328"/>
              <a:gd name="connsiteY541" fmla="*/ 1009790 h 1092357"/>
              <a:gd name="connsiteX542" fmla="*/ 579089 w 3470328"/>
              <a:gd name="connsiteY542" fmla="*/ 1009694 h 1092357"/>
              <a:gd name="connsiteX543" fmla="*/ 570897 w 3470328"/>
              <a:gd name="connsiteY543" fmla="*/ 1023887 h 1092357"/>
              <a:gd name="connsiteX544" fmla="*/ 571088 w 3470328"/>
              <a:gd name="connsiteY544" fmla="*/ 1032459 h 1092357"/>
              <a:gd name="connsiteX545" fmla="*/ 568135 w 3470328"/>
              <a:gd name="connsiteY545" fmla="*/ 1036745 h 1092357"/>
              <a:gd name="connsiteX546" fmla="*/ 556038 w 3470328"/>
              <a:gd name="connsiteY546" fmla="*/ 1043889 h 1092357"/>
              <a:gd name="connsiteX547" fmla="*/ 546704 w 3470328"/>
              <a:gd name="connsiteY547" fmla="*/ 1044842 h 1092357"/>
              <a:gd name="connsiteX548" fmla="*/ 541275 w 3470328"/>
              <a:gd name="connsiteY548" fmla="*/ 1043413 h 1092357"/>
              <a:gd name="connsiteX549" fmla="*/ 529749 w 3470328"/>
              <a:gd name="connsiteY549" fmla="*/ 1042651 h 1092357"/>
              <a:gd name="connsiteX550" fmla="*/ 510128 w 3470328"/>
              <a:gd name="connsiteY550" fmla="*/ 1041032 h 1092357"/>
              <a:gd name="connsiteX551" fmla="*/ 497460 w 3470328"/>
              <a:gd name="connsiteY551" fmla="*/ 1029506 h 1092357"/>
              <a:gd name="connsiteX552" fmla="*/ 476123 w 3470328"/>
              <a:gd name="connsiteY552" fmla="*/ 1003027 h 1092357"/>
              <a:gd name="connsiteX553" fmla="*/ 464694 w 3470328"/>
              <a:gd name="connsiteY553" fmla="*/ 990168 h 1092357"/>
              <a:gd name="connsiteX554" fmla="*/ 462408 w 3470328"/>
              <a:gd name="connsiteY554" fmla="*/ 985215 h 1092357"/>
              <a:gd name="connsiteX555" fmla="*/ 453264 w 3470328"/>
              <a:gd name="connsiteY555" fmla="*/ 968546 h 1092357"/>
              <a:gd name="connsiteX556" fmla="*/ 448977 w 3470328"/>
              <a:gd name="connsiteY556" fmla="*/ 964736 h 1092357"/>
              <a:gd name="connsiteX557" fmla="*/ 443834 w 3470328"/>
              <a:gd name="connsiteY557" fmla="*/ 962736 h 1092357"/>
              <a:gd name="connsiteX558" fmla="*/ 409353 w 3470328"/>
              <a:gd name="connsiteY558" fmla="*/ 962736 h 1092357"/>
              <a:gd name="connsiteX559" fmla="*/ 406782 w 3470328"/>
              <a:gd name="connsiteY559" fmla="*/ 963784 h 1092357"/>
              <a:gd name="connsiteX560" fmla="*/ 396971 w 3470328"/>
              <a:gd name="connsiteY560" fmla="*/ 964355 h 1092357"/>
              <a:gd name="connsiteX561" fmla="*/ 387255 w 3470328"/>
              <a:gd name="connsiteY561" fmla="*/ 969213 h 1092357"/>
              <a:gd name="connsiteX562" fmla="*/ 386779 w 3470328"/>
              <a:gd name="connsiteY562" fmla="*/ 974928 h 1092357"/>
              <a:gd name="connsiteX563" fmla="*/ 383731 w 3470328"/>
              <a:gd name="connsiteY563" fmla="*/ 979214 h 1092357"/>
              <a:gd name="connsiteX564" fmla="*/ 359252 w 3470328"/>
              <a:gd name="connsiteY564" fmla="*/ 985501 h 1092357"/>
              <a:gd name="connsiteX565" fmla="*/ 351537 w 3470328"/>
              <a:gd name="connsiteY565" fmla="*/ 989025 h 1092357"/>
              <a:gd name="connsiteX566" fmla="*/ 333534 w 3470328"/>
              <a:gd name="connsiteY566" fmla="*/ 986263 h 1092357"/>
              <a:gd name="connsiteX567" fmla="*/ 329820 w 3470328"/>
              <a:gd name="connsiteY567" fmla="*/ 978833 h 1092357"/>
              <a:gd name="connsiteX568" fmla="*/ 329820 w 3470328"/>
              <a:gd name="connsiteY568" fmla="*/ 970261 h 1092357"/>
              <a:gd name="connsiteX569" fmla="*/ 336297 w 3470328"/>
              <a:gd name="connsiteY569" fmla="*/ 962355 h 1092357"/>
              <a:gd name="connsiteX570" fmla="*/ 341249 w 3470328"/>
              <a:gd name="connsiteY570" fmla="*/ 956450 h 1092357"/>
              <a:gd name="connsiteX571" fmla="*/ 341535 w 3470328"/>
              <a:gd name="connsiteY571" fmla="*/ 944924 h 1092357"/>
              <a:gd name="connsiteX572" fmla="*/ 338964 w 3470328"/>
              <a:gd name="connsiteY572" fmla="*/ 934161 h 1092357"/>
              <a:gd name="connsiteX573" fmla="*/ 326772 w 3470328"/>
              <a:gd name="connsiteY573" fmla="*/ 927779 h 1092357"/>
              <a:gd name="connsiteX574" fmla="*/ 313056 w 3470328"/>
              <a:gd name="connsiteY574" fmla="*/ 919016 h 1092357"/>
              <a:gd name="connsiteX575" fmla="*/ 297149 w 3470328"/>
              <a:gd name="connsiteY575" fmla="*/ 899871 h 1092357"/>
              <a:gd name="connsiteX576" fmla="*/ 291624 w 3470328"/>
              <a:gd name="connsiteY576" fmla="*/ 899204 h 1092357"/>
              <a:gd name="connsiteX577" fmla="*/ 283623 w 3470328"/>
              <a:gd name="connsiteY577" fmla="*/ 893013 h 1092357"/>
              <a:gd name="connsiteX578" fmla="*/ 277813 w 3470328"/>
              <a:gd name="connsiteY578" fmla="*/ 887870 h 1092357"/>
              <a:gd name="connsiteX579" fmla="*/ 272098 w 3470328"/>
              <a:gd name="connsiteY579" fmla="*/ 887108 h 1092357"/>
              <a:gd name="connsiteX580" fmla="*/ 267526 w 3470328"/>
              <a:gd name="connsiteY580" fmla="*/ 884345 h 1092357"/>
              <a:gd name="connsiteX581" fmla="*/ 261240 w 3470328"/>
              <a:gd name="connsiteY581" fmla="*/ 871677 h 1092357"/>
              <a:gd name="connsiteX582" fmla="*/ 253810 w 3470328"/>
              <a:gd name="connsiteY582" fmla="*/ 864248 h 1092357"/>
              <a:gd name="connsiteX583" fmla="*/ 246476 w 3470328"/>
              <a:gd name="connsiteY583" fmla="*/ 859961 h 1092357"/>
              <a:gd name="connsiteX584" fmla="*/ 237141 w 3470328"/>
              <a:gd name="connsiteY584" fmla="*/ 850817 h 1092357"/>
              <a:gd name="connsiteX585" fmla="*/ 231903 w 3470328"/>
              <a:gd name="connsiteY585" fmla="*/ 835006 h 1092357"/>
              <a:gd name="connsiteX586" fmla="*/ 230474 w 3470328"/>
              <a:gd name="connsiteY586" fmla="*/ 826814 h 1092357"/>
              <a:gd name="connsiteX587" fmla="*/ 222759 w 3470328"/>
              <a:gd name="connsiteY587" fmla="*/ 811765 h 1092357"/>
              <a:gd name="connsiteX588" fmla="*/ 269907 w 3470328"/>
              <a:gd name="connsiteY588" fmla="*/ 787000 h 1092357"/>
              <a:gd name="connsiteX589" fmla="*/ 265050 w 3470328"/>
              <a:gd name="connsiteY589" fmla="*/ 770807 h 1092357"/>
              <a:gd name="connsiteX590" fmla="*/ 260192 w 3470328"/>
              <a:gd name="connsiteY590" fmla="*/ 760425 h 1092357"/>
              <a:gd name="connsiteX591" fmla="*/ 239808 w 3470328"/>
              <a:gd name="connsiteY591" fmla="*/ 760616 h 1092357"/>
              <a:gd name="connsiteX592" fmla="*/ 227997 w 3470328"/>
              <a:gd name="connsiteY592" fmla="*/ 760139 h 1092357"/>
              <a:gd name="connsiteX593" fmla="*/ 217043 w 3470328"/>
              <a:gd name="connsiteY593" fmla="*/ 756615 h 1092357"/>
              <a:gd name="connsiteX594" fmla="*/ 205899 w 3470328"/>
              <a:gd name="connsiteY594" fmla="*/ 753567 h 1092357"/>
              <a:gd name="connsiteX595" fmla="*/ 196565 w 3470328"/>
              <a:gd name="connsiteY595" fmla="*/ 750329 h 1092357"/>
              <a:gd name="connsiteX596" fmla="*/ 187992 w 3470328"/>
              <a:gd name="connsiteY596" fmla="*/ 743471 h 1092357"/>
              <a:gd name="connsiteX597" fmla="*/ 184373 w 3470328"/>
              <a:gd name="connsiteY597" fmla="*/ 734231 h 1092357"/>
              <a:gd name="connsiteX598" fmla="*/ 181420 w 3470328"/>
              <a:gd name="connsiteY598" fmla="*/ 726516 h 1092357"/>
              <a:gd name="connsiteX599" fmla="*/ 175134 w 3470328"/>
              <a:gd name="connsiteY599" fmla="*/ 715086 h 1092357"/>
              <a:gd name="connsiteX600" fmla="*/ 168085 w 3470328"/>
              <a:gd name="connsiteY600" fmla="*/ 707847 h 1092357"/>
              <a:gd name="connsiteX601" fmla="*/ 163799 w 3470328"/>
              <a:gd name="connsiteY601" fmla="*/ 700799 h 1092357"/>
              <a:gd name="connsiteX602" fmla="*/ 150750 w 3470328"/>
              <a:gd name="connsiteY602" fmla="*/ 697655 h 1092357"/>
              <a:gd name="connsiteX603" fmla="*/ 146082 w 3470328"/>
              <a:gd name="connsiteY603" fmla="*/ 699275 h 1092357"/>
              <a:gd name="connsiteX604" fmla="*/ 134271 w 3470328"/>
              <a:gd name="connsiteY604" fmla="*/ 699846 h 1092357"/>
              <a:gd name="connsiteX605" fmla="*/ 131128 w 3470328"/>
              <a:gd name="connsiteY605" fmla="*/ 700799 h 1092357"/>
              <a:gd name="connsiteX606" fmla="*/ 123127 w 3470328"/>
              <a:gd name="connsiteY606" fmla="*/ 702799 h 1092357"/>
              <a:gd name="connsiteX607" fmla="*/ 111888 w 3470328"/>
              <a:gd name="connsiteY607" fmla="*/ 705275 h 1092357"/>
              <a:gd name="connsiteX608" fmla="*/ 68549 w 3470328"/>
              <a:gd name="connsiteY608" fmla="*/ 723087 h 1092357"/>
              <a:gd name="connsiteX609" fmla="*/ 63596 w 3470328"/>
              <a:gd name="connsiteY609" fmla="*/ 723659 h 1092357"/>
              <a:gd name="connsiteX610" fmla="*/ 40640 w 3470328"/>
              <a:gd name="connsiteY610" fmla="*/ 726135 h 1092357"/>
              <a:gd name="connsiteX611" fmla="*/ 37783 w 3470328"/>
              <a:gd name="connsiteY611" fmla="*/ 724611 h 1092357"/>
              <a:gd name="connsiteX612" fmla="*/ 30925 w 3470328"/>
              <a:gd name="connsiteY612" fmla="*/ 719753 h 1092357"/>
              <a:gd name="connsiteX613" fmla="*/ 27591 w 3470328"/>
              <a:gd name="connsiteY613" fmla="*/ 716324 h 1092357"/>
              <a:gd name="connsiteX614" fmla="*/ 22448 w 3470328"/>
              <a:gd name="connsiteY614" fmla="*/ 705847 h 1092357"/>
              <a:gd name="connsiteX615" fmla="*/ 17780 w 3470328"/>
              <a:gd name="connsiteY615" fmla="*/ 696989 h 1092357"/>
              <a:gd name="connsiteX616" fmla="*/ 17304 w 3470328"/>
              <a:gd name="connsiteY616" fmla="*/ 686892 h 1092357"/>
              <a:gd name="connsiteX617" fmla="*/ 14637 w 3470328"/>
              <a:gd name="connsiteY617" fmla="*/ 677367 h 1092357"/>
              <a:gd name="connsiteX618" fmla="*/ 14066 w 3470328"/>
              <a:gd name="connsiteY618" fmla="*/ 672509 h 1092357"/>
              <a:gd name="connsiteX619" fmla="*/ 14066 w 3470328"/>
              <a:gd name="connsiteY619" fmla="*/ 657269 h 1092357"/>
              <a:gd name="connsiteX620" fmla="*/ 11875 w 3470328"/>
              <a:gd name="connsiteY620" fmla="*/ 650983 h 1092357"/>
              <a:gd name="connsiteX621" fmla="*/ 13018 w 3470328"/>
              <a:gd name="connsiteY621" fmla="*/ 646697 h 1092357"/>
              <a:gd name="connsiteX622" fmla="*/ 10922 w 3470328"/>
              <a:gd name="connsiteY622" fmla="*/ 630218 h 1092357"/>
              <a:gd name="connsiteX623" fmla="*/ 7589 w 3470328"/>
              <a:gd name="connsiteY623" fmla="*/ 619169 h 1092357"/>
              <a:gd name="connsiteX624" fmla="*/ 3588 w 3470328"/>
              <a:gd name="connsiteY624" fmla="*/ 599738 h 1092357"/>
              <a:gd name="connsiteX625" fmla="*/ 1683 w 3470328"/>
              <a:gd name="connsiteY625" fmla="*/ 593452 h 1092357"/>
              <a:gd name="connsiteX626" fmla="*/ 635 w 3470328"/>
              <a:gd name="connsiteY626" fmla="*/ 590404 h 1092357"/>
              <a:gd name="connsiteX627" fmla="*/ 21590 w 3470328"/>
              <a:gd name="connsiteY627" fmla="*/ 509441 h 1092357"/>
              <a:gd name="connsiteX628" fmla="*/ 15780 w 3470328"/>
              <a:gd name="connsiteY628" fmla="*/ 494201 h 1092357"/>
              <a:gd name="connsiteX629" fmla="*/ 48737 w 3470328"/>
              <a:gd name="connsiteY629" fmla="*/ 470865 h 1092357"/>
              <a:gd name="connsiteX630" fmla="*/ 46927 w 3470328"/>
              <a:gd name="connsiteY630" fmla="*/ 466293 h 1092357"/>
              <a:gd name="connsiteX631" fmla="*/ 46641 w 3470328"/>
              <a:gd name="connsiteY631" fmla="*/ 459530 h 1092357"/>
              <a:gd name="connsiteX632" fmla="*/ 45212 w 3470328"/>
              <a:gd name="connsiteY632" fmla="*/ 454863 h 1092357"/>
              <a:gd name="connsiteX633" fmla="*/ 37211 w 3470328"/>
              <a:gd name="connsiteY633" fmla="*/ 442100 h 1092357"/>
              <a:gd name="connsiteX634" fmla="*/ 27877 w 3470328"/>
              <a:gd name="connsiteY634" fmla="*/ 426383 h 1092357"/>
              <a:gd name="connsiteX635" fmla="*/ 26543 w 3470328"/>
              <a:gd name="connsiteY635" fmla="*/ 423431 h 1092357"/>
              <a:gd name="connsiteX636" fmla="*/ 21019 w 3470328"/>
              <a:gd name="connsiteY636" fmla="*/ 409619 h 1092357"/>
              <a:gd name="connsiteX637" fmla="*/ 16447 w 3470328"/>
              <a:gd name="connsiteY637" fmla="*/ 399047 h 1092357"/>
              <a:gd name="connsiteX638" fmla="*/ 12827 w 3470328"/>
              <a:gd name="connsiteY638" fmla="*/ 388093 h 1092357"/>
              <a:gd name="connsiteX639" fmla="*/ 12637 w 3470328"/>
              <a:gd name="connsiteY639" fmla="*/ 386378 h 1092357"/>
              <a:gd name="connsiteX640" fmla="*/ 6541 w 3470328"/>
              <a:gd name="connsiteY640" fmla="*/ 372758 h 1092357"/>
              <a:gd name="connsiteX641" fmla="*/ 826 w 3470328"/>
              <a:gd name="connsiteY641" fmla="*/ 359042 h 1092357"/>
              <a:gd name="connsiteX642" fmla="*/ 826 w 3470328"/>
              <a:gd name="connsiteY642" fmla="*/ 352755 h 1092357"/>
              <a:gd name="connsiteX643" fmla="*/ 2540 w 3470328"/>
              <a:gd name="connsiteY643" fmla="*/ 348088 h 1092357"/>
              <a:gd name="connsiteX644" fmla="*/ 4064 w 3470328"/>
              <a:gd name="connsiteY644" fmla="*/ 333229 h 1092357"/>
              <a:gd name="connsiteX645" fmla="*/ 13399 w 3470328"/>
              <a:gd name="connsiteY645" fmla="*/ 323513 h 1092357"/>
              <a:gd name="connsiteX646" fmla="*/ 16637 w 3470328"/>
              <a:gd name="connsiteY646" fmla="*/ 316084 h 1092357"/>
              <a:gd name="connsiteX647" fmla="*/ 22352 w 3470328"/>
              <a:gd name="connsiteY647" fmla="*/ 304273 h 1092357"/>
              <a:gd name="connsiteX648" fmla="*/ 39212 w 3470328"/>
              <a:gd name="connsiteY648" fmla="*/ 287604 h 1092357"/>
              <a:gd name="connsiteX649" fmla="*/ 43974 w 3470328"/>
              <a:gd name="connsiteY649" fmla="*/ 282842 h 1092357"/>
              <a:gd name="connsiteX650" fmla="*/ 46641 w 3470328"/>
              <a:gd name="connsiteY650" fmla="*/ 275222 h 1092357"/>
              <a:gd name="connsiteX651" fmla="*/ 48927 w 3470328"/>
              <a:gd name="connsiteY651" fmla="*/ 270935 h 1092357"/>
              <a:gd name="connsiteX652" fmla="*/ 51594 w 3470328"/>
              <a:gd name="connsiteY652" fmla="*/ 268840 h 1092357"/>
              <a:gd name="connsiteX653" fmla="*/ 62738 w 3470328"/>
              <a:gd name="connsiteY653" fmla="*/ 261601 h 1092357"/>
              <a:gd name="connsiteX654" fmla="*/ 66072 w 3470328"/>
              <a:gd name="connsiteY654" fmla="*/ 261220 h 1092357"/>
              <a:gd name="connsiteX655" fmla="*/ 75407 w 3470328"/>
              <a:gd name="connsiteY655" fmla="*/ 257505 h 1092357"/>
              <a:gd name="connsiteX656" fmla="*/ 76931 w 3470328"/>
              <a:gd name="connsiteY656" fmla="*/ 255505 h 1092357"/>
              <a:gd name="connsiteX657" fmla="*/ 73216 w 3470328"/>
              <a:gd name="connsiteY657" fmla="*/ 248647 h 1092357"/>
              <a:gd name="connsiteX658" fmla="*/ 68263 w 3470328"/>
              <a:gd name="connsiteY658" fmla="*/ 238455 h 1092357"/>
              <a:gd name="connsiteX659" fmla="*/ 60929 w 3470328"/>
              <a:gd name="connsiteY659" fmla="*/ 217310 h 1092357"/>
              <a:gd name="connsiteX660" fmla="*/ 60929 w 3470328"/>
              <a:gd name="connsiteY660" fmla="*/ 214547 h 1092357"/>
              <a:gd name="connsiteX661" fmla="*/ 67120 w 3470328"/>
              <a:gd name="connsiteY661" fmla="*/ 195974 h 1092357"/>
              <a:gd name="connsiteX662" fmla="*/ 71883 w 3470328"/>
              <a:gd name="connsiteY662" fmla="*/ 193592 h 1092357"/>
              <a:gd name="connsiteX663" fmla="*/ 82741 w 3470328"/>
              <a:gd name="connsiteY663" fmla="*/ 195593 h 1092357"/>
              <a:gd name="connsiteX664" fmla="*/ 87503 w 3470328"/>
              <a:gd name="connsiteY664" fmla="*/ 196450 h 1092357"/>
              <a:gd name="connsiteX665" fmla="*/ 86932 w 3470328"/>
              <a:gd name="connsiteY665" fmla="*/ 188830 h 1092357"/>
              <a:gd name="connsiteX666" fmla="*/ 80645 w 3470328"/>
              <a:gd name="connsiteY666" fmla="*/ 176257 h 1092357"/>
              <a:gd name="connsiteX667" fmla="*/ 71502 w 3470328"/>
              <a:gd name="connsiteY667" fmla="*/ 170161 h 1092357"/>
              <a:gd name="connsiteX668" fmla="*/ 58547 w 3470328"/>
              <a:gd name="connsiteY668" fmla="*/ 165398 h 1092357"/>
              <a:gd name="connsiteX669" fmla="*/ 48451 w 3470328"/>
              <a:gd name="connsiteY669" fmla="*/ 143300 h 1092357"/>
              <a:gd name="connsiteX670" fmla="*/ 47403 w 3470328"/>
              <a:gd name="connsiteY670" fmla="*/ 132156 h 1092357"/>
              <a:gd name="connsiteX671" fmla="*/ 43498 w 3470328"/>
              <a:gd name="connsiteY671" fmla="*/ 99104 h 1092357"/>
              <a:gd name="connsiteX672" fmla="*/ 47594 w 3470328"/>
              <a:gd name="connsiteY672" fmla="*/ 95675 h 1092357"/>
              <a:gd name="connsiteX673" fmla="*/ 66834 w 3470328"/>
              <a:gd name="connsiteY673" fmla="*/ 98533 h 1092357"/>
              <a:gd name="connsiteX674" fmla="*/ 74835 w 3470328"/>
              <a:gd name="connsiteY674" fmla="*/ 101009 h 1092357"/>
              <a:gd name="connsiteX675" fmla="*/ 120841 w 3470328"/>
              <a:gd name="connsiteY675" fmla="*/ 100438 h 1092357"/>
              <a:gd name="connsiteX676" fmla="*/ 131414 w 3470328"/>
              <a:gd name="connsiteY676" fmla="*/ 96818 h 1092357"/>
              <a:gd name="connsiteX677" fmla="*/ 147416 w 3470328"/>
              <a:gd name="connsiteY677" fmla="*/ 91770 h 1092357"/>
              <a:gd name="connsiteX678" fmla="*/ 160846 w 3470328"/>
              <a:gd name="connsiteY678" fmla="*/ 88341 h 1092357"/>
              <a:gd name="connsiteX679" fmla="*/ 162656 w 3470328"/>
              <a:gd name="connsiteY679" fmla="*/ 86722 h 1092357"/>
              <a:gd name="connsiteX680" fmla="*/ 161227 w 3470328"/>
              <a:gd name="connsiteY680" fmla="*/ 84245 h 1092357"/>
              <a:gd name="connsiteX681" fmla="*/ 154560 w 3470328"/>
              <a:gd name="connsiteY681" fmla="*/ 79007 h 1092357"/>
              <a:gd name="connsiteX682" fmla="*/ 138462 w 3470328"/>
              <a:gd name="connsiteY682" fmla="*/ 73768 h 1092357"/>
              <a:gd name="connsiteX683" fmla="*/ 133795 w 3470328"/>
              <a:gd name="connsiteY683" fmla="*/ 75578 h 1092357"/>
              <a:gd name="connsiteX684" fmla="*/ 119603 w 3470328"/>
              <a:gd name="connsiteY684" fmla="*/ 70720 h 1092357"/>
              <a:gd name="connsiteX685" fmla="*/ 121222 w 3470328"/>
              <a:gd name="connsiteY685" fmla="*/ 66719 h 1092357"/>
              <a:gd name="connsiteX686" fmla="*/ 126556 w 3470328"/>
              <a:gd name="connsiteY686" fmla="*/ 64910 h 1092357"/>
              <a:gd name="connsiteX687" fmla="*/ 127889 w 3470328"/>
              <a:gd name="connsiteY687" fmla="*/ 63100 h 1092357"/>
              <a:gd name="connsiteX688" fmla="*/ 125889 w 3470328"/>
              <a:gd name="connsiteY688" fmla="*/ 61195 h 1092357"/>
              <a:gd name="connsiteX689" fmla="*/ 120365 w 3470328"/>
              <a:gd name="connsiteY689" fmla="*/ 60338 h 1092357"/>
              <a:gd name="connsiteX690" fmla="*/ 68644 w 3470328"/>
              <a:gd name="connsiteY690" fmla="*/ 59957 h 1092357"/>
              <a:gd name="connsiteX691" fmla="*/ 48832 w 3470328"/>
              <a:gd name="connsiteY691" fmla="*/ 68815 h 1092357"/>
              <a:gd name="connsiteX692" fmla="*/ 46641 w 3470328"/>
              <a:gd name="connsiteY692" fmla="*/ 70529 h 1092357"/>
              <a:gd name="connsiteX693" fmla="*/ 39974 w 3470328"/>
              <a:gd name="connsiteY693" fmla="*/ 66529 h 1092357"/>
              <a:gd name="connsiteX694" fmla="*/ 39212 w 3470328"/>
              <a:gd name="connsiteY694" fmla="*/ 61671 h 1092357"/>
              <a:gd name="connsiteX695" fmla="*/ 49213 w 3470328"/>
              <a:gd name="connsiteY695" fmla="*/ 51384 h 1092357"/>
              <a:gd name="connsiteX696" fmla="*/ 54166 w 3470328"/>
              <a:gd name="connsiteY696" fmla="*/ 49098 h 1092357"/>
              <a:gd name="connsiteX697" fmla="*/ 59881 w 3470328"/>
              <a:gd name="connsiteY697" fmla="*/ 49003 h 1092357"/>
              <a:gd name="connsiteX698" fmla="*/ 82836 w 3470328"/>
              <a:gd name="connsiteY698" fmla="*/ 49193 h 1092357"/>
              <a:gd name="connsiteX699" fmla="*/ 101982 w 3470328"/>
              <a:gd name="connsiteY699" fmla="*/ 45288 h 1092357"/>
              <a:gd name="connsiteX700" fmla="*/ 106744 w 3470328"/>
              <a:gd name="connsiteY700" fmla="*/ 46812 h 1092357"/>
              <a:gd name="connsiteX701" fmla="*/ 109125 w 3470328"/>
              <a:gd name="connsiteY701" fmla="*/ 48336 h 1092357"/>
              <a:gd name="connsiteX702" fmla="*/ 148940 w 3470328"/>
              <a:gd name="connsiteY702" fmla="*/ 47860 h 1092357"/>
              <a:gd name="connsiteX703" fmla="*/ 151893 w 3470328"/>
              <a:gd name="connsiteY703" fmla="*/ 43478 h 1092357"/>
              <a:gd name="connsiteX704" fmla="*/ 152559 w 3470328"/>
              <a:gd name="connsiteY704" fmla="*/ 26238 h 1092357"/>
              <a:gd name="connsiteX705" fmla="*/ 158084 w 3470328"/>
              <a:gd name="connsiteY705" fmla="*/ 20904 h 1092357"/>
              <a:gd name="connsiteX706" fmla="*/ 169609 w 3470328"/>
              <a:gd name="connsiteY706" fmla="*/ 20333 h 1092357"/>
              <a:gd name="connsiteX707" fmla="*/ 183039 w 3470328"/>
              <a:gd name="connsiteY707" fmla="*/ 16332 h 1092357"/>
              <a:gd name="connsiteX708" fmla="*/ 194184 w 3470328"/>
              <a:gd name="connsiteY708" fmla="*/ 14903 h 1092357"/>
              <a:gd name="connsiteX709" fmla="*/ 218663 w 3470328"/>
              <a:gd name="connsiteY709" fmla="*/ 19856 h 1092357"/>
              <a:gd name="connsiteX710" fmla="*/ 238475 w 3470328"/>
              <a:gd name="connsiteY710" fmla="*/ 20047 h 1092357"/>
              <a:gd name="connsiteX711" fmla="*/ 238284 w 3470328"/>
              <a:gd name="connsiteY711" fmla="*/ 20618 h 1092357"/>
              <a:gd name="connsiteX712" fmla="*/ 238761 w 3470328"/>
              <a:gd name="connsiteY712" fmla="*/ 20618 h 1092357"/>
              <a:gd name="connsiteX713" fmla="*/ 238761 w 3470328"/>
              <a:gd name="connsiteY713" fmla="*/ 25571 h 1092357"/>
              <a:gd name="connsiteX714" fmla="*/ 243332 w 3470328"/>
              <a:gd name="connsiteY714" fmla="*/ 31382 h 1092357"/>
              <a:gd name="connsiteX715" fmla="*/ 361062 w 3470328"/>
              <a:gd name="connsiteY715" fmla="*/ 34334 h 1092357"/>
              <a:gd name="connsiteX716" fmla="*/ 363348 w 3470328"/>
              <a:gd name="connsiteY716" fmla="*/ 32906 h 1092357"/>
              <a:gd name="connsiteX717" fmla="*/ 362205 w 3470328"/>
              <a:gd name="connsiteY717" fmla="*/ 28619 h 1092357"/>
              <a:gd name="connsiteX718" fmla="*/ 246571 w 3470328"/>
              <a:gd name="connsiteY718" fmla="*/ 20237 h 1092357"/>
              <a:gd name="connsiteX719" fmla="*/ 238856 w 3470328"/>
              <a:gd name="connsiteY719" fmla="*/ 20618 h 1092357"/>
              <a:gd name="connsiteX720" fmla="*/ 238856 w 3470328"/>
              <a:gd name="connsiteY720" fmla="*/ 20047 h 1092357"/>
              <a:gd name="connsiteX721" fmla="*/ 238570 w 3470328"/>
              <a:gd name="connsiteY721" fmla="*/ 20047 h 1092357"/>
              <a:gd name="connsiteX722" fmla="*/ 243523 w 3470328"/>
              <a:gd name="connsiteY722" fmla="*/ 14713 h 1092357"/>
              <a:gd name="connsiteX723" fmla="*/ 471171 w 3470328"/>
              <a:gd name="connsiteY723" fmla="*/ 17475 h 1092357"/>
              <a:gd name="connsiteX724" fmla="*/ 481839 w 3470328"/>
              <a:gd name="connsiteY724" fmla="*/ 14141 h 1092357"/>
              <a:gd name="connsiteX725" fmla="*/ 487077 w 3470328"/>
              <a:gd name="connsiteY725" fmla="*/ 12236 h 1092357"/>
              <a:gd name="connsiteX726" fmla="*/ 527273 w 3470328"/>
              <a:gd name="connsiteY726" fmla="*/ 11284 h 1092357"/>
              <a:gd name="connsiteX727" fmla="*/ 546323 w 3470328"/>
              <a:gd name="connsiteY727" fmla="*/ 15856 h 1092357"/>
              <a:gd name="connsiteX728" fmla="*/ 551657 w 3470328"/>
              <a:gd name="connsiteY728" fmla="*/ 17189 h 1092357"/>
              <a:gd name="connsiteX729" fmla="*/ 568897 w 3470328"/>
              <a:gd name="connsiteY729" fmla="*/ 17380 h 1092357"/>
              <a:gd name="connsiteX730" fmla="*/ 590233 w 3470328"/>
              <a:gd name="connsiteY730" fmla="*/ 11570 h 1092357"/>
              <a:gd name="connsiteX731" fmla="*/ 600330 w 3470328"/>
              <a:gd name="connsiteY731" fmla="*/ 6617 h 1092357"/>
              <a:gd name="connsiteX732" fmla="*/ 620427 w 3470328"/>
              <a:gd name="connsiteY732" fmla="*/ 6140 h 1092357"/>
              <a:gd name="connsiteX733" fmla="*/ 622713 w 3470328"/>
              <a:gd name="connsiteY733" fmla="*/ 9950 h 1092357"/>
              <a:gd name="connsiteX734" fmla="*/ 619094 w 3470328"/>
              <a:gd name="connsiteY734" fmla="*/ 17475 h 1092357"/>
              <a:gd name="connsiteX735" fmla="*/ 621856 w 3470328"/>
              <a:gd name="connsiteY735" fmla="*/ 21857 h 1092357"/>
              <a:gd name="connsiteX736" fmla="*/ 633191 w 3470328"/>
              <a:gd name="connsiteY736" fmla="*/ 22714 h 1092357"/>
              <a:gd name="connsiteX737" fmla="*/ 639287 w 3470328"/>
              <a:gd name="connsiteY737" fmla="*/ 12236 h 1092357"/>
              <a:gd name="connsiteX738" fmla="*/ 640811 w 3470328"/>
              <a:gd name="connsiteY738" fmla="*/ 6521 h 1092357"/>
              <a:gd name="connsiteX739" fmla="*/ 646621 w 3470328"/>
              <a:gd name="connsiteY739" fmla="*/ 6331 h 1092357"/>
              <a:gd name="connsiteX740" fmla="*/ 660051 w 3470328"/>
              <a:gd name="connsiteY740" fmla="*/ 2521 h 1092357"/>
              <a:gd name="connsiteX741" fmla="*/ 662528 w 3470328"/>
              <a:gd name="connsiteY741" fmla="*/ 1092 h 1092357"/>
              <a:gd name="connsiteX742" fmla="*/ 699771 w 3470328"/>
              <a:gd name="connsiteY742" fmla="*/ 902 h 1092357"/>
              <a:gd name="connsiteX743" fmla="*/ 704819 w 3470328"/>
              <a:gd name="connsiteY743" fmla="*/ 3378 h 1092357"/>
              <a:gd name="connsiteX744" fmla="*/ 717773 w 3470328"/>
              <a:gd name="connsiteY744" fmla="*/ 2330 h 1092357"/>
              <a:gd name="connsiteX745" fmla="*/ 731298 w 3470328"/>
              <a:gd name="connsiteY745" fmla="*/ 1759 h 1092357"/>
              <a:gd name="connsiteX746" fmla="*/ 747586 w 3470328"/>
              <a:gd name="connsiteY746" fmla="*/ 6140 h 1092357"/>
              <a:gd name="connsiteX747" fmla="*/ 810832 w 3470328"/>
              <a:gd name="connsiteY747" fmla="*/ 6140 h 1092357"/>
              <a:gd name="connsiteX748" fmla="*/ 821405 w 3470328"/>
              <a:gd name="connsiteY748" fmla="*/ 9760 h 1092357"/>
              <a:gd name="connsiteX749" fmla="*/ 823881 w 3470328"/>
              <a:gd name="connsiteY749" fmla="*/ 11189 h 1092357"/>
              <a:gd name="connsiteX750" fmla="*/ 855409 w 3470328"/>
              <a:gd name="connsiteY750" fmla="*/ 11189 h 1092357"/>
              <a:gd name="connsiteX751" fmla="*/ 862267 w 3470328"/>
              <a:gd name="connsiteY751" fmla="*/ 6521 h 1092357"/>
              <a:gd name="connsiteX752" fmla="*/ 877507 w 3470328"/>
              <a:gd name="connsiteY752" fmla="*/ 330 h 1092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</a:cxnLst>
            <a:rect l="l" t="t" r="r" b="b"/>
            <a:pathLst>
              <a:path w="3470328" h="1092357">
                <a:moveTo>
                  <a:pt x="3057113" y="223882"/>
                </a:moveTo>
                <a:cubicBezTo>
                  <a:pt x="3055970" y="223882"/>
                  <a:pt x="3054827" y="225692"/>
                  <a:pt x="3053684" y="226644"/>
                </a:cubicBezTo>
                <a:cubicBezTo>
                  <a:pt x="3054446" y="227120"/>
                  <a:pt x="3055208" y="227978"/>
                  <a:pt x="3056065" y="228073"/>
                </a:cubicBezTo>
                <a:lnTo>
                  <a:pt x="3055970" y="228168"/>
                </a:lnTo>
                <a:cubicBezTo>
                  <a:pt x="3060542" y="228644"/>
                  <a:pt x="3065114" y="228930"/>
                  <a:pt x="3071401" y="229406"/>
                </a:cubicBezTo>
                <a:cubicBezTo>
                  <a:pt x="3076163" y="229121"/>
                  <a:pt x="3082640" y="228835"/>
                  <a:pt x="3089022" y="228359"/>
                </a:cubicBezTo>
                <a:cubicBezTo>
                  <a:pt x="3089879" y="228263"/>
                  <a:pt x="3090546" y="227311"/>
                  <a:pt x="3091308" y="226739"/>
                </a:cubicBezTo>
                <a:cubicBezTo>
                  <a:pt x="3090069" y="225787"/>
                  <a:pt x="3088926" y="224072"/>
                  <a:pt x="3087688" y="224072"/>
                </a:cubicBezTo>
                <a:cubicBezTo>
                  <a:pt x="3077496" y="223787"/>
                  <a:pt x="3067305" y="223691"/>
                  <a:pt x="3057113" y="223882"/>
                </a:cubicBezTo>
                <a:close/>
                <a:moveTo>
                  <a:pt x="3029145" y="212785"/>
                </a:moveTo>
                <a:cubicBezTo>
                  <a:pt x="3026704" y="212880"/>
                  <a:pt x="3024299" y="214119"/>
                  <a:pt x="3021775" y="216357"/>
                </a:cubicBezTo>
                <a:cubicBezTo>
                  <a:pt x="3019489" y="218453"/>
                  <a:pt x="3016346" y="218072"/>
                  <a:pt x="3014155" y="216167"/>
                </a:cubicBezTo>
                <a:cubicBezTo>
                  <a:pt x="3010821" y="213309"/>
                  <a:pt x="3007869" y="212357"/>
                  <a:pt x="3004630" y="215881"/>
                </a:cubicBezTo>
                <a:cubicBezTo>
                  <a:pt x="3003201" y="217405"/>
                  <a:pt x="3001487" y="217500"/>
                  <a:pt x="2999487" y="217691"/>
                </a:cubicBezTo>
                <a:cubicBezTo>
                  <a:pt x="2994914" y="217976"/>
                  <a:pt x="2990057" y="216452"/>
                  <a:pt x="2985771" y="219310"/>
                </a:cubicBezTo>
                <a:cubicBezTo>
                  <a:pt x="2985199" y="219691"/>
                  <a:pt x="2984913" y="220548"/>
                  <a:pt x="2984437" y="221120"/>
                </a:cubicBezTo>
                <a:cubicBezTo>
                  <a:pt x="2985104" y="221691"/>
                  <a:pt x="2985866" y="222739"/>
                  <a:pt x="2986628" y="222834"/>
                </a:cubicBezTo>
                <a:cubicBezTo>
                  <a:pt x="2997867" y="224358"/>
                  <a:pt x="3009202" y="223215"/>
                  <a:pt x="3020442" y="223596"/>
                </a:cubicBezTo>
                <a:cubicBezTo>
                  <a:pt x="3027871" y="223882"/>
                  <a:pt x="3035491" y="223310"/>
                  <a:pt x="3043016" y="223025"/>
                </a:cubicBezTo>
                <a:lnTo>
                  <a:pt x="3043016" y="223120"/>
                </a:lnTo>
                <a:cubicBezTo>
                  <a:pt x="3043778" y="223120"/>
                  <a:pt x="3044635" y="222072"/>
                  <a:pt x="3045111" y="221310"/>
                </a:cubicBezTo>
                <a:cubicBezTo>
                  <a:pt x="3045302" y="220929"/>
                  <a:pt x="3044730" y="219691"/>
                  <a:pt x="3044254" y="219500"/>
                </a:cubicBezTo>
                <a:cubicBezTo>
                  <a:pt x="3041778" y="218262"/>
                  <a:pt x="3038730" y="217786"/>
                  <a:pt x="3036729" y="216071"/>
                </a:cubicBezTo>
                <a:cubicBezTo>
                  <a:pt x="3034062" y="213738"/>
                  <a:pt x="3031586" y="212690"/>
                  <a:pt x="3029145" y="212785"/>
                </a:cubicBezTo>
                <a:close/>
                <a:moveTo>
                  <a:pt x="2964149" y="212738"/>
                </a:moveTo>
                <a:cubicBezTo>
                  <a:pt x="2963292" y="212833"/>
                  <a:pt x="2962339" y="213500"/>
                  <a:pt x="2961768" y="214166"/>
                </a:cubicBezTo>
                <a:cubicBezTo>
                  <a:pt x="2961482" y="214547"/>
                  <a:pt x="2961672" y="215690"/>
                  <a:pt x="2962053" y="216167"/>
                </a:cubicBezTo>
                <a:cubicBezTo>
                  <a:pt x="2964816" y="220167"/>
                  <a:pt x="2968149" y="223310"/>
                  <a:pt x="2973483" y="222739"/>
                </a:cubicBezTo>
                <a:lnTo>
                  <a:pt x="2973388" y="222834"/>
                </a:lnTo>
                <a:cubicBezTo>
                  <a:pt x="2974245" y="222739"/>
                  <a:pt x="2975103" y="222072"/>
                  <a:pt x="2975864" y="221596"/>
                </a:cubicBezTo>
                <a:cubicBezTo>
                  <a:pt x="2975769" y="220834"/>
                  <a:pt x="2975864" y="220072"/>
                  <a:pt x="2975484" y="219500"/>
                </a:cubicBezTo>
                <a:cubicBezTo>
                  <a:pt x="2972721" y="215500"/>
                  <a:pt x="2969483" y="212261"/>
                  <a:pt x="2964149" y="212738"/>
                </a:cubicBezTo>
                <a:close/>
                <a:moveTo>
                  <a:pt x="3143886" y="160636"/>
                </a:moveTo>
                <a:lnTo>
                  <a:pt x="3143886" y="160731"/>
                </a:lnTo>
                <a:cubicBezTo>
                  <a:pt x="3142266" y="161303"/>
                  <a:pt x="3140838" y="162160"/>
                  <a:pt x="3139314" y="162922"/>
                </a:cubicBezTo>
                <a:cubicBezTo>
                  <a:pt x="3139980" y="163589"/>
                  <a:pt x="3140552" y="164351"/>
                  <a:pt x="3141314" y="164732"/>
                </a:cubicBezTo>
                <a:cubicBezTo>
                  <a:pt x="3145219" y="166446"/>
                  <a:pt x="3146838" y="166256"/>
                  <a:pt x="3148458" y="163970"/>
                </a:cubicBezTo>
                <a:cubicBezTo>
                  <a:pt x="3148743" y="163493"/>
                  <a:pt x="3148839" y="162636"/>
                  <a:pt x="3148648" y="162255"/>
                </a:cubicBezTo>
                <a:cubicBezTo>
                  <a:pt x="3147505" y="160445"/>
                  <a:pt x="3145886" y="159874"/>
                  <a:pt x="3143886" y="160636"/>
                </a:cubicBezTo>
                <a:close/>
                <a:moveTo>
                  <a:pt x="3052255" y="126346"/>
                </a:moveTo>
                <a:cubicBezTo>
                  <a:pt x="3050636" y="126441"/>
                  <a:pt x="3049112" y="127775"/>
                  <a:pt x="3047493" y="128632"/>
                </a:cubicBezTo>
                <a:lnTo>
                  <a:pt x="3047493" y="128727"/>
                </a:lnTo>
                <a:cubicBezTo>
                  <a:pt x="3048159" y="129299"/>
                  <a:pt x="3048826" y="130442"/>
                  <a:pt x="3049588" y="130537"/>
                </a:cubicBezTo>
                <a:cubicBezTo>
                  <a:pt x="3054446" y="131204"/>
                  <a:pt x="3057589" y="135680"/>
                  <a:pt x="3061780" y="136633"/>
                </a:cubicBezTo>
                <a:cubicBezTo>
                  <a:pt x="3067114" y="137966"/>
                  <a:pt x="3072924" y="137204"/>
                  <a:pt x="3078544" y="137300"/>
                </a:cubicBezTo>
                <a:cubicBezTo>
                  <a:pt x="3079211" y="137300"/>
                  <a:pt x="3079973" y="137109"/>
                  <a:pt x="3080735" y="137014"/>
                </a:cubicBezTo>
                <a:cubicBezTo>
                  <a:pt x="3080735" y="137204"/>
                  <a:pt x="3080735" y="137300"/>
                  <a:pt x="3080735" y="137490"/>
                </a:cubicBezTo>
                <a:cubicBezTo>
                  <a:pt x="3080926" y="137585"/>
                  <a:pt x="3081116" y="137681"/>
                  <a:pt x="3081306" y="137681"/>
                </a:cubicBezTo>
                <a:cubicBezTo>
                  <a:pt x="3081211" y="139205"/>
                  <a:pt x="3081687" y="140538"/>
                  <a:pt x="3083021" y="141110"/>
                </a:cubicBezTo>
                <a:cubicBezTo>
                  <a:pt x="3083592" y="141395"/>
                  <a:pt x="3084640" y="141300"/>
                  <a:pt x="3085021" y="140919"/>
                </a:cubicBezTo>
                <a:cubicBezTo>
                  <a:pt x="3086355" y="139586"/>
                  <a:pt x="3085593" y="138919"/>
                  <a:pt x="3081306" y="137681"/>
                </a:cubicBezTo>
                <a:cubicBezTo>
                  <a:pt x="3081306" y="137395"/>
                  <a:pt x="3081306" y="137204"/>
                  <a:pt x="3081306" y="136919"/>
                </a:cubicBezTo>
                <a:cubicBezTo>
                  <a:pt x="3081116" y="136919"/>
                  <a:pt x="3080926" y="136919"/>
                  <a:pt x="3080735" y="136919"/>
                </a:cubicBezTo>
                <a:cubicBezTo>
                  <a:pt x="3080926" y="135014"/>
                  <a:pt x="3080449" y="133394"/>
                  <a:pt x="3078830" y="132823"/>
                </a:cubicBezTo>
                <a:cubicBezTo>
                  <a:pt x="3072734" y="130727"/>
                  <a:pt x="3066066" y="131204"/>
                  <a:pt x="3060447" y="126917"/>
                </a:cubicBezTo>
                <a:cubicBezTo>
                  <a:pt x="3058542" y="125489"/>
                  <a:pt x="3055017" y="126060"/>
                  <a:pt x="3052255" y="126346"/>
                </a:cubicBezTo>
                <a:close/>
                <a:moveTo>
                  <a:pt x="201804" y="72149"/>
                </a:moveTo>
                <a:cubicBezTo>
                  <a:pt x="196089" y="76530"/>
                  <a:pt x="189802" y="77387"/>
                  <a:pt x="182944" y="77197"/>
                </a:cubicBezTo>
                <a:cubicBezTo>
                  <a:pt x="181992" y="77102"/>
                  <a:pt x="181039" y="77197"/>
                  <a:pt x="180087" y="77197"/>
                </a:cubicBezTo>
                <a:lnTo>
                  <a:pt x="179991" y="77197"/>
                </a:lnTo>
                <a:cubicBezTo>
                  <a:pt x="177324" y="77483"/>
                  <a:pt x="174943" y="80816"/>
                  <a:pt x="175896" y="83388"/>
                </a:cubicBezTo>
                <a:cubicBezTo>
                  <a:pt x="176562" y="85007"/>
                  <a:pt x="177801" y="87198"/>
                  <a:pt x="179039" y="87484"/>
                </a:cubicBezTo>
                <a:cubicBezTo>
                  <a:pt x="183611" y="88436"/>
                  <a:pt x="188373" y="88627"/>
                  <a:pt x="193612" y="89103"/>
                </a:cubicBezTo>
                <a:cubicBezTo>
                  <a:pt x="199803" y="88532"/>
                  <a:pt x="206376" y="87865"/>
                  <a:pt x="212948" y="87198"/>
                </a:cubicBezTo>
                <a:cubicBezTo>
                  <a:pt x="214567" y="87008"/>
                  <a:pt x="216663" y="81197"/>
                  <a:pt x="215424" y="79864"/>
                </a:cubicBezTo>
                <a:cubicBezTo>
                  <a:pt x="213615" y="77673"/>
                  <a:pt x="211519" y="75673"/>
                  <a:pt x="209519" y="73673"/>
                </a:cubicBezTo>
                <a:cubicBezTo>
                  <a:pt x="207233" y="71387"/>
                  <a:pt x="203899" y="70625"/>
                  <a:pt x="201804" y="72149"/>
                </a:cubicBezTo>
                <a:close/>
                <a:moveTo>
                  <a:pt x="604616" y="11474"/>
                </a:moveTo>
                <a:cubicBezTo>
                  <a:pt x="604044" y="12046"/>
                  <a:pt x="602997" y="12522"/>
                  <a:pt x="602997" y="13094"/>
                </a:cubicBezTo>
                <a:cubicBezTo>
                  <a:pt x="602997" y="14808"/>
                  <a:pt x="603949" y="15380"/>
                  <a:pt x="605378" y="14808"/>
                </a:cubicBezTo>
                <a:cubicBezTo>
                  <a:pt x="605854" y="14618"/>
                  <a:pt x="605949" y="13760"/>
                  <a:pt x="606235" y="13284"/>
                </a:cubicBezTo>
                <a:cubicBezTo>
                  <a:pt x="605759" y="12617"/>
                  <a:pt x="605187" y="12046"/>
                  <a:pt x="604711" y="11474"/>
                </a:cubicBezTo>
                <a:close/>
                <a:moveTo>
                  <a:pt x="877507" y="330"/>
                </a:moveTo>
                <a:cubicBezTo>
                  <a:pt x="883222" y="806"/>
                  <a:pt x="889032" y="425"/>
                  <a:pt x="894747" y="711"/>
                </a:cubicBezTo>
                <a:cubicBezTo>
                  <a:pt x="896557" y="806"/>
                  <a:pt x="898748" y="1473"/>
                  <a:pt x="899986" y="2616"/>
                </a:cubicBezTo>
                <a:cubicBezTo>
                  <a:pt x="903701" y="6045"/>
                  <a:pt x="906844" y="1283"/>
                  <a:pt x="909797" y="2045"/>
                </a:cubicBezTo>
                <a:cubicBezTo>
                  <a:pt x="913321" y="2902"/>
                  <a:pt x="916369" y="5378"/>
                  <a:pt x="920465" y="5378"/>
                </a:cubicBezTo>
                <a:cubicBezTo>
                  <a:pt x="935800" y="5378"/>
                  <a:pt x="951135" y="5664"/>
                  <a:pt x="966471" y="5855"/>
                </a:cubicBezTo>
                <a:cubicBezTo>
                  <a:pt x="969328" y="5855"/>
                  <a:pt x="972186" y="6140"/>
                  <a:pt x="974567" y="8141"/>
                </a:cubicBezTo>
                <a:cubicBezTo>
                  <a:pt x="978758" y="11570"/>
                  <a:pt x="982854" y="11665"/>
                  <a:pt x="987426" y="8426"/>
                </a:cubicBezTo>
                <a:cubicBezTo>
                  <a:pt x="989616" y="6902"/>
                  <a:pt x="992760" y="6140"/>
                  <a:pt x="995427" y="6045"/>
                </a:cubicBezTo>
                <a:cubicBezTo>
                  <a:pt x="1004094" y="5855"/>
                  <a:pt x="1012762" y="6140"/>
                  <a:pt x="1021335" y="6045"/>
                </a:cubicBezTo>
                <a:cubicBezTo>
                  <a:pt x="1026288" y="6045"/>
                  <a:pt x="1030479" y="8045"/>
                  <a:pt x="1034955" y="9474"/>
                </a:cubicBezTo>
                <a:cubicBezTo>
                  <a:pt x="1044099" y="12427"/>
                  <a:pt x="1053339" y="13284"/>
                  <a:pt x="1062673" y="8426"/>
                </a:cubicBezTo>
                <a:cubicBezTo>
                  <a:pt x="1069341" y="4902"/>
                  <a:pt x="1076675" y="5569"/>
                  <a:pt x="1084581" y="8617"/>
                </a:cubicBezTo>
                <a:cubicBezTo>
                  <a:pt x="1087248" y="9665"/>
                  <a:pt x="1089534" y="11093"/>
                  <a:pt x="1092582" y="11093"/>
                </a:cubicBezTo>
                <a:cubicBezTo>
                  <a:pt x="1097344" y="10998"/>
                  <a:pt x="1102202" y="11474"/>
                  <a:pt x="1106964" y="11474"/>
                </a:cubicBezTo>
                <a:cubicBezTo>
                  <a:pt x="1129062" y="11570"/>
                  <a:pt x="1151065" y="11570"/>
                  <a:pt x="1173068" y="11665"/>
                </a:cubicBezTo>
                <a:cubicBezTo>
                  <a:pt x="1175925" y="11760"/>
                  <a:pt x="1178688" y="11855"/>
                  <a:pt x="1181259" y="13760"/>
                </a:cubicBezTo>
                <a:cubicBezTo>
                  <a:pt x="1189070" y="19571"/>
                  <a:pt x="1197357" y="18332"/>
                  <a:pt x="1205453" y="14427"/>
                </a:cubicBezTo>
                <a:cubicBezTo>
                  <a:pt x="1207548" y="13475"/>
                  <a:pt x="1208596" y="12903"/>
                  <a:pt x="1210406" y="13856"/>
                </a:cubicBezTo>
                <a:cubicBezTo>
                  <a:pt x="1214597" y="16142"/>
                  <a:pt x="1219074" y="17761"/>
                  <a:pt x="1223074" y="20237"/>
                </a:cubicBezTo>
                <a:cubicBezTo>
                  <a:pt x="1229551" y="24333"/>
                  <a:pt x="1235552" y="23571"/>
                  <a:pt x="1241743" y="19571"/>
                </a:cubicBezTo>
                <a:cubicBezTo>
                  <a:pt x="1243267" y="18618"/>
                  <a:pt x="1245172" y="17761"/>
                  <a:pt x="1246982" y="17570"/>
                </a:cubicBezTo>
                <a:cubicBezTo>
                  <a:pt x="1260317" y="16237"/>
                  <a:pt x="1273747" y="16332"/>
                  <a:pt x="1287082" y="17856"/>
                </a:cubicBezTo>
                <a:cubicBezTo>
                  <a:pt x="1289749" y="18237"/>
                  <a:pt x="1292035" y="21761"/>
                  <a:pt x="1294512" y="21761"/>
                </a:cubicBezTo>
                <a:cubicBezTo>
                  <a:pt x="1296893" y="21857"/>
                  <a:pt x="1299274" y="18142"/>
                  <a:pt x="1301751" y="18142"/>
                </a:cubicBezTo>
                <a:cubicBezTo>
                  <a:pt x="1313276" y="17761"/>
                  <a:pt x="1324706" y="17856"/>
                  <a:pt x="1336231" y="17761"/>
                </a:cubicBezTo>
                <a:cubicBezTo>
                  <a:pt x="1339374" y="17761"/>
                  <a:pt x="1341660" y="19380"/>
                  <a:pt x="1344137" y="20714"/>
                </a:cubicBezTo>
                <a:cubicBezTo>
                  <a:pt x="1347471" y="22428"/>
                  <a:pt x="1351090" y="23666"/>
                  <a:pt x="1354233" y="25762"/>
                </a:cubicBezTo>
                <a:cubicBezTo>
                  <a:pt x="1357567" y="27953"/>
                  <a:pt x="1360806" y="29477"/>
                  <a:pt x="1364806" y="29477"/>
                </a:cubicBezTo>
                <a:cubicBezTo>
                  <a:pt x="1381094" y="29286"/>
                  <a:pt x="1397382" y="29096"/>
                  <a:pt x="1413669" y="29096"/>
                </a:cubicBezTo>
                <a:cubicBezTo>
                  <a:pt x="1424242" y="29096"/>
                  <a:pt x="1434720" y="28810"/>
                  <a:pt x="1445292" y="29096"/>
                </a:cubicBezTo>
                <a:cubicBezTo>
                  <a:pt x="1452817" y="29286"/>
                  <a:pt x="1460723" y="27857"/>
                  <a:pt x="1467390" y="33191"/>
                </a:cubicBezTo>
                <a:cubicBezTo>
                  <a:pt x="1468629" y="34334"/>
                  <a:pt x="1471010" y="34334"/>
                  <a:pt x="1472820" y="34334"/>
                </a:cubicBezTo>
                <a:cubicBezTo>
                  <a:pt x="1481487" y="34430"/>
                  <a:pt x="1490155" y="34430"/>
                  <a:pt x="1498728" y="34144"/>
                </a:cubicBezTo>
                <a:cubicBezTo>
                  <a:pt x="1500442" y="34049"/>
                  <a:pt x="1502252" y="33096"/>
                  <a:pt x="1503871" y="32144"/>
                </a:cubicBezTo>
                <a:cubicBezTo>
                  <a:pt x="1511967" y="27381"/>
                  <a:pt x="1520064" y="27857"/>
                  <a:pt x="1528350" y="31763"/>
                </a:cubicBezTo>
                <a:cubicBezTo>
                  <a:pt x="1530922" y="33001"/>
                  <a:pt x="1533684" y="34144"/>
                  <a:pt x="1536351" y="34239"/>
                </a:cubicBezTo>
                <a:cubicBezTo>
                  <a:pt x="1544829" y="34525"/>
                  <a:pt x="1553496" y="35477"/>
                  <a:pt x="1561116" y="29858"/>
                </a:cubicBezTo>
                <a:cubicBezTo>
                  <a:pt x="1562164" y="29096"/>
                  <a:pt x="1564736" y="30239"/>
                  <a:pt x="1566450" y="30810"/>
                </a:cubicBezTo>
                <a:cubicBezTo>
                  <a:pt x="1568927" y="31572"/>
                  <a:pt x="1570451" y="33668"/>
                  <a:pt x="1573975" y="32048"/>
                </a:cubicBezTo>
                <a:cubicBezTo>
                  <a:pt x="1582166" y="28143"/>
                  <a:pt x="1589215" y="27857"/>
                  <a:pt x="1595883" y="31191"/>
                </a:cubicBezTo>
                <a:cubicBezTo>
                  <a:pt x="1604169" y="35287"/>
                  <a:pt x="1612075" y="35382"/>
                  <a:pt x="1620362" y="31572"/>
                </a:cubicBezTo>
                <a:cubicBezTo>
                  <a:pt x="1622934" y="30429"/>
                  <a:pt x="1625696" y="29000"/>
                  <a:pt x="1628363" y="29000"/>
                </a:cubicBezTo>
                <a:cubicBezTo>
                  <a:pt x="1641698" y="29000"/>
                  <a:pt x="1655128" y="29381"/>
                  <a:pt x="1668463" y="29953"/>
                </a:cubicBezTo>
                <a:cubicBezTo>
                  <a:pt x="1671035" y="30048"/>
                  <a:pt x="1673511" y="34144"/>
                  <a:pt x="1675797" y="32429"/>
                </a:cubicBezTo>
                <a:cubicBezTo>
                  <a:pt x="1681036" y="28524"/>
                  <a:pt x="1686561" y="28905"/>
                  <a:pt x="1692276" y="29381"/>
                </a:cubicBezTo>
                <a:cubicBezTo>
                  <a:pt x="1695038" y="29572"/>
                  <a:pt x="1697991" y="30239"/>
                  <a:pt x="1700277" y="31572"/>
                </a:cubicBezTo>
                <a:cubicBezTo>
                  <a:pt x="1706754" y="35382"/>
                  <a:pt x="1712850" y="35096"/>
                  <a:pt x="1719041" y="31096"/>
                </a:cubicBezTo>
                <a:cubicBezTo>
                  <a:pt x="1720565" y="30048"/>
                  <a:pt x="1722470" y="29096"/>
                  <a:pt x="1724280" y="29096"/>
                </a:cubicBezTo>
                <a:cubicBezTo>
                  <a:pt x="1731900" y="29000"/>
                  <a:pt x="1739615" y="28905"/>
                  <a:pt x="1747235" y="29477"/>
                </a:cubicBezTo>
                <a:cubicBezTo>
                  <a:pt x="1749807" y="29667"/>
                  <a:pt x="1752283" y="32334"/>
                  <a:pt x="1754950" y="32906"/>
                </a:cubicBezTo>
                <a:cubicBezTo>
                  <a:pt x="1758570" y="33572"/>
                  <a:pt x="1762380" y="33287"/>
                  <a:pt x="1766094" y="33477"/>
                </a:cubicBezTo>
                <a:cubicBezTo>
                  <a:pt x="1773429" y="27572"/>
                  <a:pt x="1782191" y="28429"/>
                  <a:pt x="1790764" y="28429"/>
                </a:cubicBezTo>
                <a:cubicBezTo>
                  <a:pt x="1828102" y="28429"/>
                  <a:pt x="1865535" y="28619"/>
                  <a:pt x="1902873" y="28619"/>
                </a:cubicBezTo>
                <a:cubicBezTo>
                  <a:pt x="1909636" y="28619"/>
                  <a:pt x="1916399" y="29096"/>
                  <a:pt x="1922019" y="24333"/>
                </a:cubicBezTo>
                <a:cubicBezTo>
                  <a:pt x="1929543" y="22904"/>
                  <a:pt x="1936973" y="21857"/>
                  <a:pt x="1943926" y="26810"/>
                </a:cubicBezTo>
                <a:cubicBezTo>
                  <a:pt x="1946403" y="28619"/>
                  <a:pt x="1949451" y="28715"/>
                  <a:pt x="1951832" y="26810"/>
                </a:cubicBezTo>
                <a:cubicBezTo>
                  <a:pt x="1955547" y="23857"/>
                  <a:pt x="1958404" y="24905"/>
                  <a:pt x="1961833" y="27191"/>
                </a:cubicBezTo>
                <a:cubicBezTo>
                  <a:pt x="1963262" y="28143"/>
                  <a:pt x="1966215" y="28619"/>
                  <a:pt x="1967262" y="27762"/>
                </a:cubicBezTo>
                <a:cubicBezTo>
                  <a:pt x="1972977" y="23285"/>
                  <a:pt x="1979550" y="23095"/>
                  <a:pt x="1986312" y="23285"/>
                </a:cubicBezTo>
                <a:cubicBezTo>
                  <a:pt x="1994028" y="23476"/>
                  <a:pt x="2001648" y="23571"/>
                  <a:pt x="2009363" y="23476"/>
                </a:cubicBezTo>
                <a:cubicBezTo>
                  <a:pt x="2012506" y="23476"/>
                  <a:pt x="2014887" y="24809"/>
                  <a:pt x="2017173" y="26429"/>
                </a:cubicBezTo>
                <a:cubicBezTo>
                  <a:pt x="2023746" y="31001"/>
                  <a:pt x="2029746" y="29381"/>
                  <a:pt x="2035557" y="25000"/>
                </a:cubicBezTo>
                <a:cubicBezTo>
                  <a:pt x="2038224" y="23095"/>
                  <a:pt x="2040891" y="23381"/>
                  <a:pt x="2043558" y="24524"/>
                </a:cubicBezTo>
                <a:cubicBezTo>
                  <a:pt x="2046129" y="25667"/>
                  <a:pt x="2048606" y="28048"/>
                  <a:pt x="2051178" y="28048"/>
                </a:cubicBezTo>
                <a:cubicBezTo>
                  <a:pt x="2061655" y="28238"/>
                  <a:pt x="2072228" y="27857"/>
                  <a:pt x="2082705" y="27572"/>
                </a:cubicBezTo>
                <a:cubicBezTo>
                  <a:pt x="2083562" y="27572"/>
                  <a:pt x="2084420" y="26810"/>
                  <a:pt x="2085182" y="26238"/>
                </a:cubicBezTo>
                <a:cubicBezTo>
                  <a:pt x="2089563" y="23000"/>
                  <a:pt x="2093850" y="23000"/>
                  <a:pt x="2098136" y="26429"/>
                </a:cubicBezTo>
                <a:cubicBezTo>
                  <a:pt x="2101660" y="29191"/>
                  <a:pt x="2105280" y="28810"/>
                  <a:pt x="2108613" y="26238"/>
                </a:cubicBezTo>
                <a:cubicBezTo>
                  <a:pt x="2110423" y="24809"/>
                  <a:pt x="2111852" y="24143"/>
                  <a:pt x="2113471" y="25190"/>
                </a:cubicBezTo>
                <a:cubicBezTo>
                  <a:pt x="2122329" y="30810"/>
                  <a:pt x="2131854" y="28429"/>
                  <a:pt x="2141189" y="27381"/>
                </a:cubicBezTo>
                <a:cubicBezTo>
                  <a:pt x="2146809" y="22428"/>
                  <a:pt x="2153762" y="23666"/>
                  <a:pt x="2160334" y="23666"/>
                </a:cubicBezTo>
                <a:cubicBezTo>
                  <a:pt x="2203387" y="23381"/>
                  <a:pt x="2246535" y="23095"/>
                  <a:pt x="2289684" y="23000"/>
                </a:cubicBezTo>
                <a:cubicBezTo>
                  <a:pt x="2298161" y="22904"/>
                  <a:pt x="2307019" y="22333"/>
                  <a:pt x="2314258" y="28334"/>
                </a:cubicBezTo>
                <a:cubicBezTo>
                  <a:pt x="2319878" y="28429"/>
                  <a:pt x="2325879" y="29953"/>
                  <a:pt x="2331022" y="26905"/>
                </a:cubicBezTo>
                <a:cubicBezTo>
                  <a:pt x="2335213" y="24428"/>
                  <a:pt x="2339404" y="22904"/>
                  <a:pt x="2344357" y="22904"/>
                </a:cubicBezTo>
                <a:cubicBezTo>
                  <a:pt x="2373027" y="23095"/>
                  <a:pt x="2401793" y="23285"/>
                  <a:pt x="2430558" y="23285"/>
                </a:cubicBezTo>
                <a:cubicBezTo>
                  <a:pt x="2445894" y="23285"/>
                  <a:pt x="2461229" y="22809"/>
                  <a:pt x="2476564" y="22428"/>
                </a:cubicBezTo>
                <a:cubicBezTo>
                  <a:pt x="2478374" y="22333"/>
                  <a:pt x="2480279" y="21476"/>
                  <a:pt x="2481803" y="20523"/>
                </a:cubicBezTo>
                <a:cubicBezTo>
                  <a:pt x="2484375" y="18999"/>
                  <a:pt x="2486661" y="18237"/>
                  <a:pt x="2489232" y="20523"/>
                </a:cubicBezTo>
                <a:cubicBezTo>
                  <a:pt x="2491423" y="22523"/>
                  <a:pt x="2494281" y="22809"/>
                  <a:pt x="2497233" y="22809"/>
                </a:cubicBezTo>
                <a:cubicBezTo>
                  <a:pt x="2508663" y="23190"/>
                  <a:pt x="2520093" y="23571"/>
                  <a:pt x="2531523" y="24047"/>
                </a:cubicBezTo>
                <a:cubicBezTo>
                  <a:pt x="2532285" y="24047"/>
                  <a:pt x="2533619" y="25000"/>
                  <a:pt x="2533619" y="25571"/>
                </a:cubicBezTo>
                <a:cubicBezTo>
                  <a:pt x="2533619" y="26333"/>
                  <a:pt x="2532857" y="27191"/>
                  <a:pt x="2532190" y="27953"/>
                </a:cubicBezTo>
                <a:cubicBezTo>
                  <a:pt x="2529714" y="30810"/>
                  <a:pt x="2527047" y="33858"/>
                  <a:pt x="2522856" y="33858"/>
                </a:cubicBezTo>
                <a:cubicBezTo>
                  <a:pt x="2503615" y="33953"/>
                  <a:pt x="2484470" y="33953"/>
                  <a:pt x="2465325" y="33953"/>
                </a:cubicBezTo>
                <a:cubicBezTo>
                  <a:pt x="2463610" y="33953"/>
                  <a:pt x="2461610" y="33096"/>
                  <a:pt x="2460181" y="31953"/>
                </a:cubicBezTo>
                <a:cubicBezTo>
                  <a:pt x="2458276" y="30524"/>
                  <a:pt x="2456847" y="29762"/>
                  <a:pt x="2455419" y="30905"/>
                </a:cubicBezTo>
                <a:cubicBezTo>
                  <a:pt x="2452371" y="33382"/>
                  <a:pt x="2448942" y="34811"/>
                  <a:pt x="2444941" y="34715"/>
                </a:cubicBezTo>
                <a:cubicBezTo>
                  <a:pt x="2440179" y="34620"/>
                  <a:pt x="2435321" y="34430"/>
                  <a:pt x="2430558" y="34430"/>
                </a:cubicBezTo>
                <a:cubicBezTo>
                  <a:pt x="2400840" y="34430"/>
                  <a:pt x="2371122" y="34525"/>
                  <a:pt x="2341404" y="34430"/>
                </a:cubicBezTo>
                <a:cubicBezTo>
                  <a:pt x="2335499" y="34334"/>
                  <a:pt x="2330355" y="35477"/>
                  <a:pt x="2325212" y="38716"/>
                </a:cubicBezTo>
                <a:cubicBezTo>
                  <a:pt x="2320259" y="41859"/>
                  <a:pt x="2313877" y="39002"/>
                  <a:pt x="2308448" y="40716"/>
                </a:cubicBezTo>
                <a:cubicBezTo>
                  <a:pt x="2307591" y="41002"/>
                  <a:pt x="2306733" y="41859"/>
                  <a:pt x="2306352" y="42621"/>
                </a:cubicBezTo>
                <a:cubicBezTo>
                  <a:pt x="2306162" y="43002"/>
                  <a:pt x="2306733" y="44240"/>
                  <a:pt x="2307210" y="44431"/>
                </a:cubicBezTo>
                <a:cubicBezTo>
                  <a:pt x="2309686" y="45669"/>
                  <a:pt x="2312639" y="46241"/>
                  <a:pt x="2314830" y="47860"/>
                </a:cubicBezTo>
                <a:cubicBezTo>
                  <a:pt x="2321688" y="52718"/>
                  <a:pt x="2329022" y="52337"/>
                  <a:pt x="2336642" y="50432"/>
                </a:cubicBezTo>
                <a:cubicBezTo>
                  <a:pt x="2347024" y="43478"/>
                  <a:pt x="2358645" y="46050"/>
                  <a:pt x="2369979" y="46336"/>
                </a:cubicBezTo>
                <a:cubicBezTo>
                  <a:pt x="2370741" y="46431"/>
                  <a:pt x="2371599" y="47288"/>
                  <a:pt x="2372361" y="47860"/>
                </a:cubicBezTo>
                <a:cubicBezTo>
                  <a:pt x="2375409" y="50241"/>
                  <a:pt x="2378742" y="51575"/>
                  <a:pt x="2382838" y="51575"/>
                </a:cubicBezTo>
                <a:cubicBezTo>
                  <a:pt x="2394268" y="51479"/>
                  <a:pt x="2405793" y="51384"/>
                  <a:pt x="2417319" y="51479"/>
                </a:cubicBezTo>
                <a:cubicBezTo>
                  <a:pt x="2420271" y="51479"/>
                  <a:pt x="2422843" y="50432"/>
                  <a:pt x="2425320" y="49003"/>
                </a:cubicBezTo>
                <a:cubicBezTo>
                  <a:pt x="2426939" y="48146"/>
                  <a:pt x="2428653" y="46717"/>
                  <a:pt x="2430368" y="46717"/>
                </a:cubicBezTo>
                <a:cubicBezTo>
                  <a:pt x="2441893" y="46431"/>
                  <a:pt x="2453418" y="46336"/>
                  <a:pt x="2464848" y="46431"/>
                </a:cubicBezTo>
                <a:cubicBezTo>
                  <a:pt x="2466658" y="46431"/>
                  <a:pt x="2468563" y="47479"/>
                  <a:pt x="2469992" y="48527"/>
                </a:cubicBezTo>
                <a:cubicBezTo>
                  <a:pt x="2473230" y="50908"/>
                  <a:pt x="2476659" y="51765"/>
                  <a:pt x="2480660" y="51765"/>
                </a:cubicBezTo>
                <a:cubicBezTo>
                  <a:pt x="2513235" y="51575"/>
                  <a:pt x="2545811" y="51575"/>
                  <a:pt x="2578386" y="51575"/>
                </a:cubicBezTo>
                <a:cubicBezTo>
                  <a:pt x="2659920" y="51765"/>
                  <a:pt x="2741359" y="52051"/>
                  <a:pt x="2822893" y="52241"/>
                </a:cubicBezTo>
                <a:cubicBezTo>
                  <a:pt x="2829561" y="52241"/>
                  <a:pt x="2836323" y="51479"/>
                  <a:pt x="2842038" y="56051"/>
                </a:cubicBezTo>
                <a:cubicBezTo>
                  <a:pt x="2849563" y="56718"/>
                  <a:pt x="2857278" y="57861"/>
                  <a:pt x="2864803" y="57766"/>
                </a:cubicBezTo>
                <a:cubicBezTo>
                  <a:pt x="2871756" y="57671"/>
                  <a:pt x="2877567" y="59290"/>
                  <a:pt x="2883663" y="62719"/>
                </a:cubicBezTo>
                <a:cubicBezTo>
                  <a:pt x="2891854" y="67386"/>
                  <a:pt x="2900712" y="71196"/>
                  <a:pt x="2910714" y="69577"/>
                </a:cubicBezTo>
                <a:cubicBezTo>
                  <a:pt x="2914714" y="68910"/>
                  <a:pt x="2918238" y="70529"/>
                  <a:pt x="2921382" y="72815"/>
                </a:cubicBezTo>
                <a:cubicBezTo>
                  <a:pt x="2923953" y="74720"/>
                  <a:pt x="2926906" y="74435"/>
                  <a:pt x="2929668" y="74435"/>
                </a:cubicBezTo>
                <a:cubicBezTo>
                  <a:pt x="2941194" y="74625"/>
                  <a:pt x="2952624" y="74816"/>
                  <a:pt x="2964149" y="74625"/>
                </a:cubicBezTo>
                <a:cubicBezTo>
                  <a:pt x="2970054" y="74530"/>
                  <a:pt x="2975388" y="75101"/>
                  <a:pt x="2980341" y="78911"/>
                </a:cubicBezTo>
                <a:cubicBezTo>
                  <a:pt x="2982342" y="80435"/>
                  <a:pt x="2985771" y="80435"/>
                  <a:pt x="2988533" y="80435"/>
                </a:cubicBezTo>
                <a:cubicBezTo>
                  <a:pt x="2993391" y="80626"/>
                  <a:pt x="2997963" y="81388"/>
                  <a:pt x="3002058" y="84245"/>
                </a:cubicBezTo>
                <a:cubicBezTo>
                  <a:pt x="3003487" y="85293"/>
                  <a:pt x="3005583" y="85674"/>
                  <a:pt x="3007392" y="85674"/>
                </a:cubicBezTo>
                <a:cubicBezTo>
                  <a:pt x="3012155" y="85769"/>
                  <a:pt x="3016917" y="85484"/>
                  <a:pt x="3021775" y="85674"/>
                </a:cubicBezTo>
                <a:cubicBezTo>
                  <a:pt x="3027681" y="85865"/>
                  <a:pt x="3033205" y="85579"/>
                  <a:pt x="3038063" y="81674"/>
                </a:cubicBezTo>
                <a:cubicBezTo>
                  <a:pt x="3039206" y="80721"/>
                  <a:pt x="3042254" y="80816"/>
                  <a:pt x="3043397" y="81769"/>
                </a:cubicBezTo>
                <a:cubicBezTo>
                  <a:pt x="3048159" y="85579"/>
                  <a:pt x="3053589" y="86531"/>
                  <a:pt x="3059494" y="86341"/>
                </a:cubicBezTo>
                <a:cubicBezTo>
                  <a:pt x="3061399" y="86246"/>
                  <a:pt x="3063876" y="85769"/>
                  <a:pt x="3065114" y="86722"/>
                </a:cubicBezTo>
                <a:cubicBezTo>
                  <a:pt x="3072543" y="92437"/>
                  <a:pt x="3081306" y="91389"/>
                  <a:pt x="3089784" y="92246"/>
                </a:cubicBezTo>
                <a:cubicBezTo>
                  <a:pt x="3092546" y="92532"/>
                  <a:pt x="3095403" y="93294"/>
                  <a:pt x="3097689" y="94723"/>
                </a:cubicBezTo>
                <a:cubicBezTo>
                  <a:pt x="3101118" y="96914"/>
                  <a:pt x="3104643" y="97676"/>
                  <a:pt x="3108548" y="97580"/>
                </a:cubicBezTo>
                <a:cubicBezTo>
                  <a:pt x="3113406" y="97485"/>
                  <a:pt x="3118168" y="97580"/>
                  <a:pt x="3122169" y="100914"/>
                </a:cubicBezTo>
                <a:cubicBezTo>
                  <a:pt x="3124550" y="102914"/>
                  <a:pt x="3127407" y="103010"/>
                  <a:pt x="3130265" y="103010"/>
                </a:cubicBezTo>
                <a:cubicBezTo>
                  <a:pt x="3136075" y="103105"/>
                  <a:pt x="3141695" y="103581"/>
                  <a:pt x="3146457" y="107486"/>
                </a:cubicBezTo>
                <a:cubicBezTo>
                  <a:pt x="3147124" y="108058"/>
                  <a:pt x="3148172" y="108344"/>
                  <a:pt x="3149029" y="108534"/>
                </a:cubicBezTo>
                <a:cubicBezTo>
                  <a:pt x="3154554" y="109582"/>
                  <a:pt x="3160459" y="108058"/>
                  <a:pt x="3165793" y="111201"/>
                </a:cubicBezTo>
                <a:cubicBezTo>
                  <a:pt x="3169889" y="113487"/>
                  <a:pt x="3174461" y="115106"/>
                  <a:pt x="3178461" y="117488"/>
                </a:cubicBezTo>
                <a:cubicBezTo>
                  <a:pt x="3181890" y="119583"/>
                  <a:pt x="3185510" y="120059"/>
                  <a:pt x="3189320" y="120440"/>
                </a:cubicBezTo>
                <a:cubicBezTo>
                  <a:pt x="3193035" y="120821"/>
                  <a:pt x="3196749" y="120631"/>
                  <a:pt x="3200369" y="122631"/>
                </a:cubicBezTo>
                <a:cubicBezTo>
                  <a:pt x="3207703" y="126727"/>
                  <a:pt x="3215609" y="129965"/>
                  <a:pt x="3223038" y="133966"/>
                </a:cubicBezTo>
                <a:cubicBezTo>
                  <a:pt x="3224277" y="134633"/>
                  <a:pt x="3224562" y="137204"/>
                  <a:pt x="3225324" y="138919"/>
                </a:cubicBezTo>
                <a:cubicBezTo>
                  <a:pt x="3226658" y="141586"/>
                  <a:pt x="3228563" y="143586"/>
                  <a:pt x="3231801" y="143586"/>
                </a:cubicBezTo>
                <a:cubicBezTo>
                  <a:pt x="3238564" y="143681"/>
                  <a:pt x="3245232" y="143872"/>
                  <a:pt x="3251899" y="143872"/>
                </a:cubicBezTo>
                <a:cubicBezTo>
                  <a:pt x="3256185" y="143777"/>
                  <a:pt x="3258852" y="146634"/>
                  <a:pt x="3261710" y="149015"/>
                </a:cubicBezTo>
                <a:cubicBezTo>
                  <a:pt x="3263615" y="150539"/>
                  <a:pt x="3264377" y="152540"/>
                  <a:pt x="3263234" y="153206"/>
                </a:cubicBezTo>
                <a:cubicBezTo>
                  <a:pt x="3261805" y="154064"/>
                  <a:pt x="3259519" y="154826"/>
                  <a:pt x="3258090" y="154349"/>
                </a:cubicBezTo>
                <a:cubicBezTo>
                  <a:pt x="3255519" y="153492"/>
                  <a:pt x="3253233" y="151587"/>
                  <a:pt x="3250851" y="150063"/>
                </a:cubicBezTo>
                <a:cubicBezTo>
                  <a:pt x="3248184" y="152730"/>
                  <a:pt x="3245517" y="155302"/>
                  <a:pt x="3243041" y="158159"/>
                </a:cubicBezTo>
                <a:cubicBezTo>
                  <a:pt x="3242564" y="158731"/>
                  <a:pt x="3242564" y="159874"/>
                  <a:pt x="3242564" y="160826"/>
                </a:cubicBezTo>
                <a:cubicBezTo>
                  <a:pt x="3242564" y="161779"/>
                  <a:pt x="3242374" y="163017"/>
                  <a:pt x="3242851" y="163589"/>
                </a:cubicBezTo>
                <a:cubicBezTo>
                  <a:pt x="3246851" y="167684"/>
                  <a:pt x="3250280" y="172828"/>
                  <a:pt x="3255138" y="175495"/>
                </a:cubicBezTo>
                <a:cubicBezTo>
                  <a:pt x="3261043" y="178638"/>
                  <a:pt x="3266377" y="182162"/>
                  <a:pt x="3271235" y="186830"/>
                </a:cubicBezTo>
                <a:cubicBezTo>
                  <a:pt x="3272568" y="188068"/>
                  <a:pt x="3274664" y="189306"/>
                  <a:pt x="3276283" y="189116"/>
                </a:cubicBezTo>
                <a:cubicBezTo>
                  <a:pt x="3284475" y="187877"/>
                  <a:pt x="3289904" y="195593"/>
                  <a:pt x="3297810" y="195307"/>
                </a:cubicBezTo>
                <a:cubicBezTo>
                  <a:pt x="3304668" y="195116"/>
                  <a:pt x="3309335" y="202355"/>
                  <a:pt x="3316574" y="201117"/>
                </a:cubicBezTo>
                <a:cubicBezTo>
                  <a:pt x="3321717" y="203403"/>
                  <a:pt x="3326956" y="205594"/>
                  <a:pt x="3332004" y="208166"/>
                </a:cubicBezTo>
                <a:cubicBezTo>
                  <a:pt x="3335433" y="209975"/>
                  <a:pt x="3338386" y="212261"/>
                  <a:pt x="3342482" y="212261"/>
                </a:cubicBezTo>
                <a:cubicBezTo>
                  <a:pt x="3345339" y="212261"/>
                  <a:pt x="3348292" y="212928"/>
                  <a:pt x="3350388" y="215119"/>
                </a:cubicBezTo>
                <a:cubicBezTo>
                  <a:pt x="3356579" y="221691"/>
                  <a:pt x="3364104" y="225025"/>
                  <a:pt x="3373343" y="224358"/>
                </a:cubicBezTo>
                <a:cubicBezTo>
                  <a:pt x="3375057" y="224263"/>
                  <a:pt x="3377534" y="225025"/>
                  <a:pt x="3378486" y="226263"/>
                </a:cubicBezTo>
                <a:cubicBezTo>
                  <a:pt x="3384868" y="233978"/>
                  <a:pt x="3394393" y="236550"/>
                  <a:pt x="3402680" y="240741"/>
                </a:cubicBezTo>
                <a:cubicBezTo>
                  <a:pt x="3408300" y="243599"/>
                  <a:pt x="3408585" y="247313"/>
                  <a:pt x="3408585" y="252076"/>
                </a:cubicBezTo>
                <a:cubicBezTo>
                  <a:pt x="3408585" y="254933"/>
                  <a:pt x="3406204" y="258077"/>
                  <a:pt x="3403823" y="258077"/>
                </a:cubicBezTo>
                <a:cubicBezTo>
                  <a:pt x="3382772" y="258077"/>
                  <a:pt x="3361627" y="258172"/>
                  <a:pt x="3340577" y="258077"/>
                </a:cubicBezTo>
                <a:cubicBezTo>
                  <a:pt x="3338862" y="258077"/>
                  <a:pt x="3336862" y="257219"/>
                  <a:pt x="3335338" y="256267"/>
                </a:cubicBezTo>
                <a:cubicBezTo>
                  <a:pt x="3332100" y="254076"/>
                  <a:pt x="3328671" y="252933"/>
                  <a:pt x="3324670" y="252933"/>
                </a:cubicBezTo>
                <a:cubicBezTo>
                  <a:pt x="3316002" y="253028"/>
                  <a:pt x="3307430" y="252743"/>
                  <a:pt x="3298762" y="252647"/>
                </a:cubicBezTo>
                <a:cubicBezTo>
                  <a:pt x="3292095" y="252457"/>
                  <a:pt x="3285427" y="252362"/>
                  <a:pt x="3278664" y="252362"/>
                </a:cubicBezTo>
                <a:cubicBezTo>
                  <a:pt x="3272854" y="252362"/>
                  <a:pt x="3267520" y="251504"/>
                  <a:pt x="3262281" y="248266"/>
                </a:cubicBezTo>
                <a:cubicBezTo>
                  <a:pt x="3259329" y="246456"/>
                  <a:pt x="3254947" y="246932"/>
                  <a:pt x="3251137" y="246551"/>
                </a:cubicBezTo>
                <a:cubicBezTo>
                  <a:pt x="3248280" y="246266"/>
                  <a:pt x="3245422" y="246361"/>
                  <a:pt x="3243041" y="244361"/>
                </a:cubicBezTo>
                <a:cubicBezTo>
                  <a:pt x="3239136" y="241027"/>
                  <a:pt x="3234373" y="240932"/>
                  <a:pt x="3229515" y="241027"/>
                </a:cubicBezTo>
                <a:cubicBezTo>
                  <a:pt x="3225610" y="241122"/>
                  <a:pt x="3221991" y="240551"/>
                  <a:pt x="3218752" y="238074"/>
                </a:cubicBezTo>
                <a:cubicBezTo>
                  <a:pt x="3217228" y="236931"/>
                  <a:pt x="3215514" y="235979"/>
                  <a:pt x="3213704" y="235693"/>
                </a:cubicBezTo>
                <a:cubicBezTo>
                  <a:pt x="3209989" y="235121"/>
                  <a:pt x="3206084" y="235121"/>
                  <a:pt x="3202274" y="235026"/>
                </a:cubicBezTo>
                <a:cubicBezTo>
                  <a:pt x="3197511" y="234836"/>
                  <a:pt x="3192558" y="235407"/>
                  <a:pt x="3188082" y="234264"/>
                </a:cubicBezTo>
                <a:cubicBezTo>
                  <a:pt x="3183605" y="233121"/>
                  <a:pt x="3179223" y="230740"/>
                  <a:pt x="3175413" y="227978"/>
                </a:cubicBezTo>
                <a:cubicBezTo>
                  <a:pt x="3170460" y="224358"/>
                  <a:pt x="3164841" y="223691"/>
                  <a:pt x="3159126" y="223691"/>
                </a:cubicBezTo>
                <a:cubicBezTo>
                  <a:pt x="3149601" y="223691"/>
                  <a:pt x="3139885" y="225215"/>
                  <a:pt x="3130455" y="223977"/>
                </a:cubicBezTo>
                <a:cubicBezTo>
                  <a:pt x="3121978" y="222929"/>
                  <a:pt x="3115882" y="227025"/>
                  <a:pt x="3108929" y="229597"/>
                </a:cubicBezTo>
                <a:cubicBezTo>
                  <a:pt x="3104452" y="231216"/>
                  <a:pt x="3104166" y="232359"/>
                  <a:pt x="3106643" y="234931"/>
                </a:cubicBezTo>
                <a:cubicBezTo>
                  <a:pt x="3108548" y="237026"/>
                  <a:pt x="3110929" y="238931"/>
                  <a:pt x="3112548" y="241217"/>
                </a:cubicBezTo>
                <a:cubicBezTo>
                  <a:pt x="3116168" y="246456"/>
                  <a:pt x="3122359" y="246742"/>
                  <a:pt x="3127026" y="249790"/>
                </a:cubicBezTo>
                <a:cubicBezTo>
                  <a:pt x="3130360" y="251981"/>
                  <a:pt x="3133980" y="252647"/>
                  <a:pt x="3137885" y="252647"/>
                </a:cubicBezTo>
                <a:cubicBezTo>
                  <a:pt x="3150267" y="252743"/>
                  <a:pt x="3162745" y="252933"/>
                  <a:pt x="3175223" y="252933"/>
                </a:cubicBezTo>
                <a:cubicBezTo>
                  <a:pt x="3179223" y="252933"/>
                  <a:pt x="3182652" y="254171"/>
                  <a:pt x="3185986" y="256172"/>
                </a:cubicBezTo>
                <a:cubicBezTo>
                  <a:pt x="3187510" y="257124"/>
                  <a:pt x="3189510" y="257600"/>
                  <a:pt x="3191320" y="257886"/>
                </a:cubicBezTo>
                <a:cubicBezTo>
                  <a:pt x="3194178" y="258267"/>
                  <a:pt x="3197035" y="258077"/>
                  <a:pt x="3199893" y="258362"/>
                </a:cubicBezTo>
                <a:cubicBezTo>
                  <a:pt x="3207322" y="259124"/>
                  <a:pt x="3215323" y="257029"/>
                  <a:pt x="3221991" y="262458"/>
                </a:cubicBezTo>
                <a:cubicBezTo>
                  <a:pt x="3223229" y="263411"/>
                  <a:pt x="3225515" y="263411"/>
                  <a:pt x="3227420" y="263411"/>
                </a:cubicBezTo>
                <a:cubicBezTo>
                  <a:pt x="3240850" y="263601"/>
                  <a:pt x="3254280" y="263792"/>
                  <a:pt x="3267711" y="263792"/>
                </a:cubicBezTo>
                <a:cubicBezTo>
                  <a:pt x="3271806" y="263792"/>
                  <a:pt x="3275235" y="264744"/>
                  <a:pt x="3277997" y="267792"/>
                </a:cubicBezTo>
                <a:cubicBezTo>
                  <a:pt x="3280569" y="270650"/>
                  <a:pt x="3283236" y="273317"/>
                  <a:pt x="3285808" y="276174"/>
                </a:cubicBezTo>
                <a:cubicBezTo>
                  <a:pt x="3291714" y="282651"/>
                  <a:pt x="3298191" y="288080"/>
                  <a:pt x="3307811" y="287604"/>
                </a:cubicBezTo>
                <a:cubicBezTo>
                  <a:pt x="3309526" y="287509"/>
                  <a:pt x="3311621" y="293605"/>
                  <a:pt x="3310668" y="294938"/>
                </a:cubicBezTo>
                <a:cubicBezTo>
                  <a:pt x="3310192" y="295796"/>
                  <a:pt x="3309621" y="296558"/>
                  <a:pt x="3309049" y="297320"/>
                </a:cubicBezTo>
                <a:cubicBezTo>
                  <a:pt x="3308382" y="297986"/>
                  <a:pt x="3307906" y="298844"/>
                  <a:pt x="3307144" y="299415"/>
                </a:cubicBezTo>
                <a:cubicBezTo>
                  <a:pt x="3300096" y="304654"/>
                  <a:pt x="3298953" y="311893"/>
                  <a:pt x="3299619" y="319894"/>
                </a:cubicBezTo>
                <a:cubicBezTo>
                  <a:pt x="3299905" y="324466"/>
                  <a:pt x="3306382" y="473342"/>
                  <a:pt x="3302096" y="474294"/>
                </a:cubicBezTo>
                <a:cubicBezTo>
                  <a:pt x="3300477" y="474675"/>
                  <a:pt x="3297714" y="476199"/>
                  <a:pt x="3297714" y="477247"/>
                </a:cubicBezTo>
                <a:cubicBezTo>
                  <a:pt x="3297429" y="486772"/>
                  <a:pt x="3285618" y="489820"/>
                  <a:pt x="3285522" y="499250"/>
                </a:cubicBezTo>
                <a:cubicBezTo>
                  <a:pt x="3282189" y="502679"/>
                  <a:pt x="3278855" y="506012"/>
                  <a:pt x="3275616" y="509537"/>
                </a:cubicBezTo>
                <a:cubicBezTo>
                  <a:pt x="3272949" y="512394"/>
                  <a:pt x="3269711" y="514013"/>
                  <a:pt x="3265615" y="514013"/>
                </a:cubicBezTo>
                <a:cubicBezTo>
                  <a:pt x="3252185" y="514013"/>
                  <a:pt x="3238755" y="514204"/>
                  <a:pt x="3225324" y="514394"/>
                </a:cubicBezTo>
                <a:cubicBezTo>
                  <a:pt x="3219609" y="514490"/>
                  <a:pt x="3213799" y="514204"/>
                  <a:pt x="3208846" y="518014"/>
                </a:cubicBezTo>
                <a:cubicBezTo>
                  <a:pt x="3208179" y="518490"/>
                  <a:pt x="3207132" y="519062"/>
                  <a:pt x="3206274" y="519062"/>
                </a:cubicBezTo>
                <a:cubicBezTo>
                  <a:pt x="3195702" y="519157"/>
                  <a:pt x="3185129" y="519443"/>
                  <a:pt x="3174651" y="519062"/>
                </a:cubicBezTo>
                <a:cubicBezTo>
                  <a:pt x="3172175" y="518966"/>
                  <a:pt x="3169698" y="516871"/>
                  <a:pt x="3167222" y="515633"/>
                </a:cubicBezTo>
                <a:cubicBezTo>
                  <a:pt x="3158935" y="522395"/>
                  <a:pt x="3148743" y="518681"/>
                  <a:pt x="3139695" y="520967"/>
                </a:cubicBezTo>
                <a:cubicBezTo>
                  <a:pt x="3135122" y="522110"/>
                  <a:pt x="3131884" y="525824"/>
                  <a:pt x="3130455" y="531063"/>
                </a:cubicBezTo>
                <a:cubicBezTo>
                  <a:pt x="3128741" y="537254"/>
                  <a:pt x="3127979" y="537254"/>
                  <a:pt x="3123026" y="537254"/>
                </a:cubicBezTo>
                <a:cubicBezTo>
                  <a:pt x="3115311" y="537159"/>
                  <a:pt x="3107691" y="537064"/>
                  <a:pt x="3100071" y="537350"/>
                </a:cubicBezTo>
                <a:cubicBezTo>
                  <a:pt x="3098642" y="537445"/>
                  <a:pt x="3096737" y="539445"/>
                  <a:pt x="3096261" y="540874"/>
                </a:cubicBezTo>
                <a:cubicBezTo>
                  <a:pt x="3095784" y="542398"/>
                  <a:pt x="3096070" y="544874"/>
                  <a:pt x="3097022" y="546208"/>
                </a:cubicBezTo>
                <a:cubicBezTo>
                  <a:pt x="3099309" y="549351"/>
                  <a:pt x="3102166" y="551923"/>
                  <a:pt x="3104738" y="554780"/>
                </a:cubicBezTo>
                <a:cubicBezTo>
                  <a:pt x="3107595" y="557828"/>
                  <a:pt x="3107786" y="561543"/>
                  <a:pt x="3107119" y="565448"/>
                </a:cubicBezTo>
                <a:cubicBezTo>
                  <a:pt x="3106643" y="568401"/>
                  <a:pt x="3104357" y="570973"/>
                  <a:pt x="3101785" y="571163"/>
                </a:cubicBezTo>
                <a:cubicBezTo>
                  <a:pt x="3099023" y="571354"/>
                  <a:pt x="3095975" y="572116"/>
                  <a:pt x="3093213" y="571544"/>
                </a:cubicBezTo>
                <a:cubicBezTo>
                  <a:pt x="3084926" y="569830"/>
                  <a:pt x="3078735" y="574783"/>
                  <a:pt x="3071781" y="577640"/>
                </a:cubicBezTo>
                <a:cubicBezTo>
                  <a:pt x="3067305" y="579450"/>
                  <a:pt x="3065590" y="584594"/>
                  <a:pt x="3069495" y="588975"/>
                </a:cubicBezTo>
                <a:cubicBezTo>
                  <a:pt x="3073591" y="593547"/>
                  <a:pt x="3079401" y="594309"/>
                  <a:pt x="3084069" y="597452"/>
                </a:cubicBezTo>
                <a:cubicBezTo>
                  <a:pt x="3087497" y="599643"/>
                  <a:pt x="3091212" y="600024"/>
                  <a:pt x="3095022" y="600024"/>
                </a:cubicBezTo>
                <a:cubicBezTo>
                  <a:pt x="3098928" y="600024"/>
                  <a:pt x="3102738" y="600405"/>
                  <a:pt x="3106547" y="600405"/>
                </a:cubicBezTo>
                <a:cubicBezTo>
                  <a:pt x="3109977" y="600405"/>
                  <a:pt x="3111977" y="602405"/>
                  <a:pt x="3112739" y="605168"/>
                </a:cubicBezTo>
                <a:cubicBezTo>
                  <a:pt x="3114072" y="609454"/>
                  <a:pt x="3116644" y="611549"/>
                  <a:pt x="3120930" y="611549"/>
                </a:cubicBezTo>
                <a:cubicBezTo>
                  <a:pt x="3123788" y="611645"/>
                  <a:pt x="3126645" y="611549"/>
                  <a:pt x="3129503" y="611930"/>
                </a:cubicBezTo>
                <a:cubicBezTo>
                  <a:pt x="3131313" y="612121"/>
                  <a:pt x="3133027" y="613169"/>
                  <a:pt x="3134742" y="613835"/>
                </a:cubicBezTo>
                <a:cubicBezTo>
                  <a:pt x="3133884" y="615359"/>
                  <a:pt x="3133313" y="616979"/>
                  <a:pt x="3132265" y="618312"/>
                </a:cubicBezTo>
                <a:cubicBezTo>
                  <a:pt x="3131122" y="619836"/>
                  <a:pt x="3129693" y="621265"/>
                  <a:pt x="3128360" y="622598"/>
                </a:cubicBezTo>
                <a:cubicBezTo>
                  <a:pt x="3126169" y="624789"/>
                  <a:pt x="3125693" y="626885"/>
                  <a:pt x="3127598" y="629742"/>
                </a:cubicBezTo>
                <a:cubicBezTo>
                  <a:pt x="3129122" y="632123"/>
                  <a:pt x="3129122" y="635648"/>
                  <a:pt x="3130932" y="637457"/>
                </a:cubicBezTo>
                <a:cubicBezTo>
                  <a:pt x="3136266" y="642791"/>
                  <a:pt x="3137028" y="649078"/>
                  <a:pt x="3136266" y="655936"/>
                </a:cubicBezTo>
                <a:cubicBezTo>
                  <a:pt x="3135885" y="658984"/>
                  <a:pt x="3137123" y="661556"/>
                  <a:pt x="3139123" y="663651"/>
                </a:cubicBezTo>
                <a:cubicBezTo>
                  <a:pt x="3141695" y="666318"/>
                  <a:pt x="3144362" y="669080"/>
                  <a:pt x="3148743" y="669080"/>
                </a:cubicBezTo>
                <a:cubicBezTo>
                  <a:pt x="3168841" y="669080"/>
                  <a:pt x="3189034" y="669271"/>
                  <a:pt x="3209132" y="669271"/>
                </a:cubicBezTo>
                <a:cubicBezTo>
                  <a:pt x="3212180" y="669176"/>
                  <a:pt x="3214847" y="670128"/>
                  <a:pt x="3216942" y="672033"/>
                </a:cubicBezTo>
                <a:cubicBezTo>
                  <a:pt x="3218847" y="673843"/>
                  <a:pt x="3219895" y="674033"/>
                  <a:pt x="3221800" y="672509"/>
                </a:cubicBezTo>
                <a:cubicBezTo>
                  <a:pt x="3223991" y="670700"/>
                  <a:pt x="3226467" y="669366"/>
                  <a:pt x="3229611" y="669366"/>
                </a:cubicBezTo>
                <a:cubicBezTo>
                  <a:pt x="3239231" y="669461"/>
                  <a:pt x="3248756" y="669366"/>
                  <a:pt x="3258376" y="669461"/>
                </a:cubicBezTo>
                <a:cubicBezTo>
                  <a:pt x="3259138" y="669461"/>
                  <a:pt x="3260091" y="670319"/>
                  <a:pt x="3260662" y="670985"/>
                </a:cubicBezTo>
                <a:cubicBezTo>
                  <a:pt x="3261614" y="672128"/>
                  <a:pt x="3261138" y="673748"/>
                  <a:pt x="3259424" y="675462"/>
                </a:cubicBezTo>
                <a:cubicBezTo>
                  <a:pt x="3255519" y="679653"/>
                  <a:pt x="3251518" y="683749"/>
                  <a:pt x="3247613" y="687940"/>
                </a:cubicBezTo>
                <a:cubicBezTo>
                  <a:pt x="3247137" y="688511"/>
                  <a:pt x="3246851" y="689750"/>
                  <a:pt x="3247137" y="690131"/>
                </a:cubicBezTo>
                <a:cubicBezTo>
                  <a:pt x="3247613" y="690893"/>
                  <a:pt x="3248565" y="691750"/>
                  <a:pt x="3249422" y="691750"/>
                </a:cubicBezTo>
                <a:cubicBezTo>
                  <a:pt x="3255138" y="691750"/>
                  <a:pt x="3260757" y="692036"/>
                  <a:pt x="3264853" y="697179"/>
                </a:cubicBezTo>
                <a:cubicBezTo>
                  <a:pt x="3266568" y="699370"/>
                  <a:pt x="3268758" y="701942"/>
                  <a:pt x="3271235" y="702799"/>
                </a:cubicBezTo>
                <a:cubicBezTo>
                  <a:pt x="3278950" y="705371"/>
                  <a:pt x="3283998" y="709943"/>
                  <a:pt x="3286761" y="717944"/>
                </a:cubicBezTo>
                <a:cubicBezTo>
                  <a:pt x="3288094" y="721849"/>
                  <a:pt x="3293238" y="721087"/>
                  <a:pt x="3296952" y="721277"/>
                </a:cubicBezTo>
                <a:cubicBezTo>
                  <a:pt x="3300191" y="721468"/>
                  <a:pt x="3301715" y="723182"/>
                  <a:pt x="3302858" y="726135"/>
                </a:cubicBezTo>
                <a:cubicBezTo>
                  <a:pt x="3305715" y="733469"/>
                  <a:pt x="3308954" y="737851"/>
                  <a:pt x="3313812" y="737946"/>
                </a:cubicBezTo>
                <a:cubicBezTo>
                  <a:pt x="3322289" y="738232"/>
                  <a:pt x="3328385" y="741947"/>
                  <a:pt x="3333243" y="748233"/>
                </a:cubicBezTo>
                <a:cubicBezTo>
                  <a:pt x="3337814" y="754043"/>
                  <a:pt x="3343339" y="756901"/>
                  <a:pt x="3350578" y="756234"/>
                </a:cubicBezTo>
                <a:cubicBezTo>
                  <a:pt x="3357912" y="762330"/>
                  <a:pt x="3366676" y="761568"/>
                  <a:pt x="3375248" y="761473"/>
                </a:cubicBezTo>
                <a:cubicBezTo>
                  <a:pt x="3382201" y="761378"/>
                  <a:pt x="3388488" y="762521"/>
                  <a:pt x="3393250" y="768045"/>
                </a:cubicBezTo>
                <a:cubicBezTo>
                  <a:pt x="3397155" y="772617"/>
                  <a:pt x="3403537" y="772903"/>
                  <a:pt x="3407919" y="776713"/>
                </a:cubicBezTo>
                <a:cubicBezTo>
                  <a:pt x="3410300" y="778904"/>
                  <a:pt x="3413253" y="778332"/>
                  <a:pt x="3416110" y="778713"/>
                </a:cubicBezTo>
                <a:cubicBezTo>
                  <a:pt x="3419825" y="779285"/>
                  <a:pt x="3424111" y="777951"/>
                  <a:pt x="3427254" y="780428"/>
                </a:cubicBezTo>
                <a:cubicBezTo>
                  <a:pt x="3432303" y="784238"/>
                  <a:pt x="3437922" y="784238"/>
                  <a:pt x="3443637" y="784238"/>
                </a:cubicBezTo>
                <a:cubicBezTo>
                  <a:pt x="3449352" y="784142"/>
                  <a:pt x="3455163" y="784809"/>
                  <a:pt x="3460020" y="780618"/>
                </a:cubicBezTo>
                <a:cubicBezTo>
                  <a:pt x="3461259" y="779570"/>
                  <a:pt x="3462973" y="780904"/>
                  <a:pt x="3464688" y="782333"/>
                </a:cubicBezTo>
                <a:lnTo>
                  <a:pt x="3465259" y="782428"/>
                </a:lnTo>
                <a:cubicBezTo>
                  <a:pt x="3469260" y="785857"/>
                  <a:pt x="3470784" y="789953"/>
                  <a:pt x="3470212" y="795096"/>
                </a:cubicBezTo>
                <a:cubicBezTo>
                  <a:pt x="3469926" y="797763"/>
                  <a:pt x="3467545" y="801097"/>
                  <a:pt x="3465259" y="801097"/>
                </a:cubicBezTo>
                <a:cubicBezTo>
                  <a:pt x="3451924" y="801192"/>
                  <a:pt x="3438494" y="801287"/>
                  <a:pt x="3425064" y="801383"/>
                </a:cubicBezTo>
                <a:cubicBezTo>
                  <a:pt x="3410681" y="801478"/>
                  <a:pt x="3396298" y="801668"/>
                  <a:pt x="3381915" y="801668"/>
                </a:cubicBezTo>
                <a:cubicBezTo>
                  <a:pt x="3377915" y="801668"/>
                  <a:pt x="3374772" y="803764"/>
                  <a:pt x="3371343" y="805383"/>
                </a:cubicBezTo>
                <a:cubicBezTo>
                  <a:pt x="3364199" y="808812"/>
                  <a:pt x="3356484" y="809098"/>
                  <a:pt x="3349626" y="804812"/>
                </a:cubicBezTo>
                <a:cubicBezTo>
                  <a:pt x="3342863" y="800525"/>
                  <a:pt x="3337148" y="801287"/>
                  <a:pt x="3331242" y="805764"/>
                </a:cubicBezTo>
                <a:cubicBezTo>
                  <a:pt x="3330480" y="806431"/>
                  <a:pt x="3329623" y="807288"/>
                  <a:pt x="3328766" y="807288"/>
                </a:cubicBezTo>
                <a:cubicBezTo>
                  <a:pt x="3316288" y="807383"/>
                  <a:pt x="3303906" y="807479"/>
                  <a:pt x="3291428" y="807288"/>
                </a:cubicBezTo>
                <a:cubicBezTo>
                  <a:pt x="3289713" y="807288"/>
                  <a:pt x="3287713" y="806145"/>
                  <a:pt x="3286284" y="805002"/>
                </a:cubicBezTo>
                <a:cubicBezTo>
                  <a:pt x="3280284" y="800430"/>
                  <a:pt x="3273616" y="801859"/>
                  <a:pt x="3267044" y="802526"/>
                </a:cubicBezTo>
                <a:cubicBezTo>
                  <a:pt x="3260853" y="808717"/>
                  <a:pt x="3252947" y="807383"/>
                  <a:pt x="3245327" y="807764"/>
                </a:cubicBezTo>
                <a:cubicBezTo>
                  <a:pt x="3243612" y="807860"/>
                  <a:pt x="3241898" y="809193"/>
                  <a:pt x="3240279" y="810146"/>
                </a:cubicBezTo>
                <a:cubicBezTo>
                  <a:pt x="3237897" y="811670"/>
                  <a:pt x="3235516" y="813098"/>
                  <a:pt x="3232468" y="813098"/>
                </a:cubicBezTo>
                <a:cubicBezTo>
                  <a:pt x="3227610" y="813003"/>
                  <a:pt x="3222848" y="813194"/>
                  <a:pt x="3218085" y="813384"/>
                </a:cubicBezTo>
                <a:cubicBezTo>
                  <a:pt x="3211704" y="813765"/>
                  <a:pt x="3205322" y="820433"/>
                  <a:pt x="3205417" y="826433"/>
                </a:cubicBezTo>
                <a:cubicBezTo>
                  <a:pt x="3205512" y="832148"/>
                  <a:pt x="3205703" y="837863"/>
                  <a:pt x="3205322" y="843578"/>
                </a:cubicBezTo>
                <a:cubicBezTo>
                  <a:pt x="3205227" y="845007"/>
                  <a:pt x="3203036" y="847579"/>
                  <a:pt x="3201797" y="847579"/>
                </a:cubicBezTo>
                <a:cubicBezTo>
                  <a:pt x="3191225" y="847769"/>
                  <a:pt x="3182176" y="855104"/>
                  <a:pt x="3171413" y="854056"/>
                </a:cubicBezTo>
                <a:cubicBezTo>
                  <a:pt x="3169698" y="853865"/>
                  <a:pt x="3167698" y="855008"/>
                  <a:pt x="3166269" y="856151"/>
                </a:cubicBezTo>
                <a:cubicBezTo>
                  <a:pt x="3162174" y="859485"/>
                  <a:pt x="3157506" y="859390"/>
                  <a:pt x="3152649" y="859485"/>
                </a:cubicBezTo>
                <a:cubicBezTo>
                  <a:pt x="3147981" y="859580"/>
                  <a:pt x="3143124" y="857771"/>
                  <a:pt x="3138647" y="860342"/>
                </a:cubicBezTo>
                <a:cubicBezTo>
                  <a:pt x="3133789" y="863200"/>
                  <a:pt x="3128931" y="866057"/>
                  <a:pt x="3124264" y="869201"/>
                </a:cubicBezTo>
                <a:cubicBezTo>
                  <a:pt x="3121978" y="870725"/>
                  <a:pt x="3120073" y="873106"/>
                  <a:pt x="3117692" y="874630"/>
                </a:cubicBezTo>
                <a:cubicBezTo>
                  <a:pt x="3116263" y="875678"/>
                  <a:pt x="3114263" y="875963"/>
                  <a:pt x="3112453" y="876344"/>
                </a:cubicBezTo>
                <a:cubicBezTo>
                  <a:pt x="3109691" y="876916"/>
                  <a:pt x="3106547" y="876725"/>
                  <a:pt x="3104262" y="878059"/>
                </a:cubicBezTo>
                <a:cubicBezTo>
                  <a:pt x="3100166" y="880535"/>
                  <a:pt x="3096165" y="882536"/>
                  <a:pt x="3091212" y="883202"/>
                </a:cubicBezTo>
                <a:cubicBezTo>
                  <a:pt x="3084640" y="884155"/>
                  <a:pt x="3078735" y="887584"/>
                  <a:pt x="3073401" y="891394"/>
                </a:cubicBezTo>
                <a:cubicBezTo>
                  <a:pt x="3070067" y="893775"/>
                  <a:pt x="3066638" y="894537"/>
                  <a:pt x="3062733" y="894537"/>
                </a:cubicBezTo>
                <a:cubicBezTo>
                  <a:pt x="3046350" y="894347"/>
                  <a:pt x="3030062" y="894156"/>
                  <a:pt x="3013774" y="894156"/>
                </a:cubicBezTo>
                <a:cubicBezTo>
                  <a:pt x="2989866" y="894156"/>
                  <a:pt x="2965863" y="894251"/>
                  <a:pt x="2941956" y="894347"/>
                </a:cubicBezTo>
                <a:cubicBezTo>
                  <a:pt x="2935479" y="894347"/>
                  <a:pt x="2929764" y="900347"/>
                  <a:pt x="2929478" y="907491"/>
                </a:cubicBezTo>
                <a:cubicBezTo>
                  <a:pt x="2929383" y="909301"/>
                  <a:pt x="2929287" y="911587"/>
                  <a:pt x="2930145" y="913111"/>
                </a:cubicBezTo>
                <a:cubicBezTo>
                  <a:pt x="2932716" y="917588"/>
                  <a:pt x="2938717" y="916826"/>
                  <a:pt x="2941956" y="920445"/>
                </a:cubicBezTo>
                <a:cubicBezTo>
                  <a:pt x="2944146" y="922826"/>
                  <a:pt x="2947004" y="922731"/>
                  <a:pt x="2949861" y="922922"/>
                </a:cubicBezTo>
                <a:cubicBezTo>
                  <a:pt x="2953671" y="923112"/>
                  <a:pt x="2957386" y="923398"/>
                  <a:pt x="2961101" y="923779"/>
                </a:cubicBezTo>
                <a:cubicBezTo>
                  <a:pt x="2961863" y="923874"/>
                  <a:pt x="2962530" y="924922"/>
                  <a:pt x="2963292" y="925493"/>
                </a:cubicBezTo>
                <a:cubicBezTo>
                  <a:pt x="2962625" y="926160"/>
                  <a:pt x="2961958" y="927017"/>
                  <a:pt x="2961196" y="927208"/>
                </a:cubicBezTo>
                <a:cubicBezTo>
                  <a:pt x="2950814" y="928827"/>
                  <a:pt x="2940241" y="927589"/>
                  <a:pt x="2929859" y="928541"/>
                </a:cubicBezTo>
                <a:cubicBezTo>
                  <a:pt x="2925668" y="928922"/>
                  <a:pt x="2923096" y="931589"/>
                  <a:pt x="2920620" y="934542"/>
                </a:cubicBezTo>
                <a:cubicBezTo>
                  <a:pt x="2920048" y="935209"/>
                  <a:pt x="2919096" y="936733"/>
                  <a:pt x="2919286" y="936923"/>
                </a:cubicBezTo>
                <a:cubicBezTo>
                  <a:pt x="2920524" y="937971"/>
                  <a:pt x="2921953" y="939400"/>
                  <a:pt x="2923477" y="939781"/>
                </a:cubicBezTo>
                <a:cubicBezTo>
                  <a:pt x="2926144" y="940543"/>
                  <a:pt x="2929097" y="940543"/>
                  <a:pt x="2931859" y="941019"/>
                </a:cubicBezTo>
                <a:cubicBezTo>
                  <a:pt x="2932716" y="941210"/>
                  <a:pt x="2933955" y="941876"/>
                  <a:pt x="2934050" y="942543"/>
                </a:cubicBezTo>
                <a:cubicBezTo>
                  <a:pt x="2934145" y="943305"/>
                  <a:pt x="2933288" y="944258"/>
                  <a:pt x="2932716" y="945020"/>
                </a:cubicBezTo>
                <a:cubicBezTo>
                  <a:pt x="2929764" y="949115"/>
                  <a:pt x="2926049" y="951687"/>
                  <a:pt x="2920715" y="951401"/>
                </a:cubicBezTo>
                <a:cubicBezTo>
                  <a:pt x="2916619" y="951211"/>
                  <a:pt x="2913381" y="953211"/>
                  <a:pt x="2910523" y="955878"/>
                </a:cubicBezTo>
                <a:cubicBezTo>
                  <a:pt x="2906237" y="959783"/>
                  <a:pt x="2902332" y="963879"/>
                  <a:pt x="2900427" y="969594"/>
                </a:cubicBezTo>
                <a:cubicBezTo>
                  <a:pt x="2899474" y="972356"/>
                  <a:pt x="2897283" y="973976"/>
                  <a:pt x="2893950" y="973976"/>
                </a:cubicBezTo>
                <a:cubicBezTo>
                  <a:pt x="2886330" y="973880"/>
                  <a:pt x="2878614" y="973595"/>
                  <a:pt x="2870994" y="973976"/>
                </a:cubicBezTo>
                <a:cubicBezTo>
                  <a:pt x="2865851" y="974166"/>
                  <a:pt x="2861851" y="972071"/>
                  <a:pt x="2857564" y="969880"/>
                </a:cubicBezTo>
                <a:cubicBezTo>
                  <a:pt x="2854135" y="968165"/>
                  <a:pt x="2849658" y="967784"/>
                  <a:pt x="2846610" y="969880"/>
                </a:cubicBezTo>
                <a:cubicBezTo>
                  <a:pt x="2841467" y="973214"/>
                  <a:pt x="2836419" y="974642"/>
                  <a:pt x="2830418" y="973976"/>
                </a:cubicBezTo>
                <a:cubicBezTo>
                  <a:pt x="2820131" y="972737"/>
                  <a:pt x="2809177" y="976738"/>
                  <a:pt x="2799843" y="969594"/>
                </a:cubicBezTo>
                <a:cubicBezTo>
                  <a:pt x="2782697" y="969118"/>
                  <a:pt x="2765553" y="967022"/>
                  <a:pt x="2748408" y="969785"/>
                </a:cubicBezTo>
                <a:cubicBezTo>
                  <a:pt x="2747551" y="969880"/>
                  <a:pt x="2746598" y="970451"/>
                  <a:pt x="2745931" y="971118"/>
                </a:cubicBezTo>
                <a:cubicBezTo>
                  <a:pt x="2744217" y="972737"/>
                  <a:pt x="2742597" y="973214"/>
                  <a:pt x="2741073" y="971975"/>
                </a:cubicBezTo>
                <a:cubicBezTo>
                  <a:pt x="2737073" y="968642"/>
                  <a:pt x="2732406" y="968261"/>
                  <a:pt x="2727548" y="968261"/>
                </a:cubicBezTo>
                <a:cubicBezTo>
                  <a:pt x="2716975" y="968451"/>
                  <a:pt x="2706402" y="968546"/>
                  <a:pt x="2695925" y="969023"/>
                </a:cubicBezTo>
                <a:cubicBezTo>
                  <a:pt x="2693163" y="969118"/>
                  <a:pt x="2690114" y="969880"/>
                  <a:pt x="2687924" y="971404"/>
                </a:cubicBezTo>
                <a:cubicBezTo>
                  <a:pt x="2683161" y="974642"/>
                  <a:pt x="2679161" y="974071"/>
                  <a:pt x="2675065" y="970547"/>
                </a:cubicBezTo>
                <a:cubicBezTo>
                  <a:pt x="2673636" y="969308"/>
                  <a:pt x="2672017" y="969975"/>
                  <a:pt x="2670207" y="971404"/>
                </a:cubicBezTo>
                <a:cubicBezTo>
                  <a:pt x="2666874" y="973976"/>
                  <a:pt x="2663635" y="974452"/>
                  <a:pt x="2659825" y="971880"/>
                </a:cubicBezTo>
                <a:cubicBezTo>
                  <a:pt x="2651824" y="966737"/>
                  <a:pt x="2643537" y="967499"/>
                  <a:pt x="2635632" y="971880"/>
                </a:cubicBezTo>
                <a:cubicBezTo>
                  <a:pt x="2633536" y="973023"/>
                  <a:pt x="2632679" y="973309"/>
                  <a:pt x="2630679" y="971690"/>
                </a:cubicBezTo>
                <a:cubicBezTo>
                  <a:pt x="2624678" y="966737"/>
                  <a:pt x="2618487" y="967022"/>
                  <a:pt x="2612581" y="972166"/>
                </a:cubicBezTo>
                <a:cubicBezTo>
                  <a:pt x="2611152" y="973404"/>
                  <a:pt x="2609533" y="974547"/>
                  <a:pt x="2608295" y="975976"/>
                </a:cubicBezTo>
                <a:cubicBezTo>
                  <a:pt x="2604771" y="979976"/>
                  <a:pt x="2601913" y="977024"/>
                  <a:pt x="2598579" y="975595"/>
                </a:cubicBezTo>
                <a:cubicBezTo>
                  <a:pt x="2596008" y="974452"/>
                  <a:pt x="2592960" y="974738"/>
                  <a:pt x="2590578" y="976738"/>
                </a:cubicBezTo>
                <a:cubicBezTo>
                  <a:pt x="2588864" y="978262"/>
                  <a:pt x="2587340" y="978833"/>
                  <a:pt x="2585721" y="977976"/>
                </a:cubicBezTo>
                <a:cubicBezTo>
                  <a:pt x="2574862" y="971785"/>
                  <a:pt x="2563432" y="975023"/>
                  <a:pt x="2552193" y="975881"/>
                </a:cubicBezTo>
                <a:cubicBezTo>
                  <a:pt x="2551335" y="975976"/>
                  <a:pt x="2550383" y="976547"/>
                  <a:pt x="2549716" y="977214"/>
                </a:cubicBezTo>
                <a:cubicBezTo>
                  <a:pt x="2548002" y="978929"/>
                  <a:pt x="2546573" y="978929"/>
                  <a:pt x="2544763" y="977595"/>
                </a:cubicBezTo>
                <a:cubicBezTo>
                  <a:pt x="2543334" y="976547"/>
                  <a:pt x="2541525" y="975309"/>
                  <a:pt x="2539715" y="975119"/>
                </a:cubicBezTo>
                <a:cubicBezTo>
                  <a:pt x="2536000" y="974738"/>
                  <a:pt x="2532095" y="974833"/>
                  <a:pt x="2528285" y="974833"/>
                </a:cubicBezTo>
                <a:cubicBezTo>
                  <a:pt x="2523427" y="974738"/>
                  <a:pt x="2518474" y="973976"/>
                  <a:pt x="2513902" y="975023"/>
                </a:cubicBezTo>
                <a:cubicBezTo>
                  <a:pt x="2509521" y="976071"/>
                  <a:pt x="2505996" y="980072"/>
                  <a:pt x="2501234" y="981024"/>
                </a:cubicBezTo>
                <a:cubicBezTo>
                  <a:pt x="2500472" y="981215"/>
                  <a:pt x="2499901" y="982262"/>
                  <a:pt x="2499234" y="982929"/>
                </a:cubicBezTo>
                <a:cubicBezTo>
                  <a:pt x="2499901" y="983596"/>
                  <a:pt x="2500567" y="984548"/>
                  <a:pt x="2501424" y="984739"/>
                </a:cubicBezTo>
                <a:cubicBezTo>
                  <a:pt x="2506758" y="985691"/>
                  <a:pt x="2509426" y="989120"/>
                  <a:pt x="2510664" y="994169"/>
                </a:cubicBezTo>
                <a:cubicBezTo>
                  <a:pt x="2511235" y="996359"/>
                  <a:pt x="2516093" y="997502"/>
                  <a:pt x="2518188" y="996359"/>
                </a:cubicBezTo>
                <a:cubicBezTo>
                  <a:pt x="2519903" y="995502"/>
                  <a:pt x="2521427" y="994359"/>
                  <a:pt x="2523046" y="993216"/>
                </a:cubicBezTo>
                <a:cubicBezTo>
                  <a:pt x="2526475" y="990740"/>
                  <a:pt x="2530380" y="991502"/>
                  <a:pt x="2534095" y="991502"/>
                </a:cubicBezTo>
                <a:cubicBezTo>
                  <a:pt x="2539905" y="996264"/>
                  <a:pt x="2548002" y="997693"/>
                  <a:pt x="2552955" y="1003789"/>
                </a:cubicBezTo>
                <a:cubicBezTo>
                  <a:pt x="2553526" y="1004551"/>
                  <a:pt x="2554002" y="1005408"/>
                  <a:pt x="2554574" y="1006170"/>
                </a:cubicBezTo>
                <a:cubicBezTo>
                  <a:pt x="2553145" y="1007123"/>
                  <a:pt x="2551716" y="1008551"/>
                  <a:pt x="2550192" y="1008837"/>
                </a:cubicBezTo>
                <a:cubicBezTo>
                  <a:pt x="2547430" y="1009313"/>
                  <a:pt x="2544477" y="1009218"/>
                  <a:pt x="2541620" y="1009313"/>
                </a:cubicBezTo>
                <a:cubicBezTo>
                  <a:pt x="2538762" y="1009409"/>
                  <a:pt x="2535905" y="1009599"/>
                  <a:pt x="2533428" y="1011314"/>
                </a:cubicBezTo>
                <a:cubicBezTo>
                  <a:pt x="2527237" y="1015505"/>
                  <a:pt x="2521236" y="1014933"/>
                  <a:pt x="2514664" y="1011599"/>
                </a:cubicBezTo>
                <a:cubicBezTo>
                  <a:pt x="2507616" y="1008075"/>
                  <a:pt x="2499805" y="1007980"/>
                  <a:pt x="2492852" y="1011790"/>
                </a:cubicBezTo>
                <a:cubicBezTo>
                  <a:pt x="2487994" y="1014457"/>
                  <a:pt x="2484089" y="1014647"/>
                  <a:pt x="2479898" y="1011218"/>
                </a:cubicBezTo>
                <a:cubicBezTo>
                  <a:pt x="2477326" y="1009123"/>
                  <a:pt x="2474183" y="1008932"/>
                  <a:pt x="2471897" y="1010456"/>
                </a:cubicBezTo>
                <a:cubicBezTo>
                  <a:pt x="2466563" y="1013981"/>
                  <a:pt x="2461705" y="1015695"/>
                  <a:pt x="2456276" y="1011123"/>
                </a:cubicBezTo>
                <a:cubicBezTo>
                  <a:pt x="2455514" y="1010552"/>
                  <a:pt x="2454561" y="1009790"/>
                  <a:pt x="2453704" y="1009790"/>
                </a:cubicBezTo>
                <a:cubicBezTo>
                  <a:pt x="2439321" y="1009599"/>
                  <a:pt x="2424939" y="1009313"/>
                  <a:pt x="2410556" y="1009599"/>
                </a:cubicBezTo>
                <a:cubicBezTo>
                  <a:pt x="2408079" y="1009599"/>
                  <a:pt x="2405603" y="1013314"/>
                  <a:pt x="2403126" y="1013314"/>
                </a:cubicBezTo>
                <a:cubicBezTo>
                  <a:pt x="2400650" y="1013314"/>
                  <a:pt x="2398173" y="1009790"/>
                  <a:pt x="2395602" y="1009790"/>
                </a:cubicBezTo>
                <a:cubicBezTo>
                  <a:pt x="2364931" y="1009409"/>
                  <a:pt x="2334261" y="1009409"/>
                  <a:pt x="2303590" y="1009313"/>
                </a:cubicBezTo>
                <a:cubicBezTo>
                  <a:pt x="2300447" y="1009313"/>
                  <a:pt x="2298066" y="1010933"/>
                  <a:pt x="2295684" y="1012457"/>
                </a:cubicBezTo>
                <a:cubicBezTo>
                  <a:pt x="2293875" y="1013504"/>
                  <a:pt x="2292636" y="1012933"/>
                  <a:pt x="2290636" y="1011790"/>
                </a:cubicBezTo>
                <a:cubicBezTo>
                  <a:pt x="2288255" y="1010456"/>
                  <a:pt x="2285397" y="1009409"/>
                  <a:pt x="2282635" y="1009218"/>
                </a:cubicBezTo>
                <a:cubicBezTo>
                  <a:pt x="2275968" y="1008647"/>
                  <a:pt x="2269205" y="1009123"/>
                  <a:pt x="2262537" y="1008456"/>
                </a:cubicBezTo>
                <a:cubicBezTo>
                  <a:pt x="2259013" y="1008075"/>
                  <a:pt x="2255775" y="1005313"/>
                  <a:pt x="2252346" y="1005122"/>
                </a:cubicBezTo>
                <a:cubicBezTo>
                  <a:pt x="2249869" y="1004932"/>
                  <a:pt x="2247297" y="1007885"/>
                  <a:pt x="2244630" y="1008266"/>
                </a:cubicBezTo>
                <a:cubicBezTo>
                  <a:pt x="2237963" y="1009218"/>
                  <a:pt x="2231391" y="1009123"/>
                  <a:pt x="2225485" y="1004741"/>
                </a:cubicBezTo>
                <a:cubicBezTo>
                  <a:pt x="2222151" y="1002265"/>
                  <a:pt x="2217389" y="1002455"/>
                  <a:pt x="2214436" y="1003979"/>
                </a:cubicBezTo>
                <a:cubicBezTo>
                  <a:pt x="2209293" y="1006551"/>
                  <a:pt x="2203673" y="1008075"/>
                  <a:pt x="2199006" y="1011218"/>
                </a:cubicBezTo>
                <a:cubicBezTo>
                  <a:pt x="2195005" y="1013885"/>
                  <a:pt x="2191862" y="1017505"/>
                  <a:pt x="2192433" y="1023029"/>
                </a:cubicBezTo>
                <a:cubicBezTo>
                  <a:pt x="2192624" y="1025792"/>
                  <a:pt x="2192814" y="1028744"/>
                  <a:pt x="2192624" y="1031602"/>
                </a:cubicBezTo>
                <a:cubicBezTo>
                  <a:pt x="2192338" y="1036174"/>
                  <a:pt x="2185671" y="1043222"/>
                  <a:pt x="2181575" y="1043222"/>
                </a:cubicBezTo>
                <a:cubicBezTo>
                  <a:pt x="2172050" y="1043318"/>
                  <a:pt x="2162430" y="1043222"/>
                  <a:pt x="2152905" y="1043508"/>
                </a:cubicBezTo>
                <a:cubicBezTo>
                  <a:pt x="2151190" y="1043603"/>
                  <a:pt x="2149190" y="1044651"/>
                  <a:pt x="2147856" y="1045794"/>
                </a:cubicBezTo>
                <a:cubicBezTo>
                  <a:pt x="2144332" y="1048937"/>
                  <a:pt x="2141094" y="1052557"/>
                  <a:pt x="2137665" y="1055891"/>
                </a:cubicBezTo>
                <a:cubicBezTo>
                  <a:pt x="2134807" y="1058558"/>
                  <a:pt x="2131473" y="1059987"/>
                  <a:pt x="2127378" y="1059987"/>
                </a:cubicBezTo>
                <a:cubicBezTo>
                  <a:pt x="2114043" y="1060082"/>
                  <a:pt x="2100612" y="1060558"/>
                  <a:pt x="2087182" y="1060653"/>
                </a:cubicBezTo>
                <a:cubicBezTo>
                  <a:pt x="2083086" y="1060653"/>
                  <a:pt x="2079657" y="1062082"/>
                  <a:pt x="2076705" y="1064558"/>
                </a:cubicBezTo>
                <a:cubicBezTo>
                  <a:pt x="2074228" y="1066559"/>
                  <a:pt x="2071371" y="1066178"/>
                  <a:pt x="2068513" y="1066463"/>
                </a:cubicBezTo>
                <a:cubicBezTo>
                  <a:pt x="2064798" y="1066844"/>
                  <a:pt x="2060322" y="1065987"/>
                  <a:pt x="2057369" y="1067702"/>
                </a:cubicBezTo>
                <a:cubicBezTo>
                  <a:pt x="2046606" y="1074274"/>
                  <a:pt x="2035176" y="1071607"/>
                  <a:pt x="2023936" y="1071035"/>
                </a:cubicBezTo>
                <a:cubicBezTo>
                  <a:pt x="2022222" y="1070940"/>
                  <a:pt x="2020698" y="1068940"/>
                  <a:pt x="2018983" y="1068273"/>
                </a:cubicBezTo>
                <a:cubicBezTo>
                  <a:pt x="2017269" y="1067606"/>
                  <a:pt x="2014792" y="1066463"/>
                  <a:pt x="2013744" y="1067130"/>
                </a:cubicBezTo>
                <a:cubicBezTo>
                  <a:pt x="2004219" y="1073321"/>
                  <a:pt x="1993456" y="1071035"/>
                  <a:pt x="1983169" y="1072178"/>
                </a:cubicBezTo>
                <a:cubicBezTo>
                  <a:pt x="1979264" y="1072559"/>
                  <a:pt x="1976025" y="1074274"/>
                  <a:pt x="1972596" y="1075893"/>
                </a:cubicBezTo>
                <a:cubicBezTo>
                  <a:pt x="1967262" y="1078465"/>
                  <a:pt x="1966310" y="1077798"/>
                  <a:pt x="1962786" y="1070369"/>
                </a:cubicBezTo>
                <a:cubicBezTo>
                  <a:pt x="1961738" y="1068083"/>
                  <a:pt x="1960595" y="1067130"/>
                  <a:pt x="1958976" y="1068368"/>
                </a:cubicBezTo>
                <a:cubicBezTo>
                  <a:pt x="1955070" y="1071512"/>
                  <a:pt x="1950689" y="1073417"/>
                  <a:pt x="1945736" y="1072274"/>
                </a:cubicBezTo>
                <a:cubicBezTo>
                  <a:pt x="1936687" y="1070273"/>
                  <a:pt x="1929067" y="1074179"/>
                  <a:pt x="1921447" y="1078084"/>
                </a:cubicBezTo>
                <a:cubicBezTo>
                  <a:pt x="1919733" y="1078941"/>
                  <a:pt x="1918304" y="1080179"/>
                  <a:pt x="1916685" y="1081227"/>
                </a:cubicBezTo>
                <a:cubicBezTo>
                  <a:pt x="1910208" y="1085513"/>
                  <a:pt x="1904302" y="1084466"/>
                  <a:pt x="1898492" y="1079703"/>
                </a:cubicBezTo>
                <a:cubicBezTo>
                  <a:pt x="1894206" y="1076274"/>
                  <a:pt x="1889538" y="1076750"/>
                  <a:pt x="1885157" y="1079037"/>
                </a:cubicBezTo>
                <a:cubicBezTo>
                  <a:pt x="1882680" y="1080275"/>
                  <a:pt x="1880680" y="1082465"/>
                  <a:pt x="1878585" y="1084466"/>
                </a:cubicBezTo>
                <a:cubicBezTo>
                  <a:pt x="1875632" y="1087228"/>
                  <a:pt x="1872584" y="1089133"/>
                  <a:pt x="1868488" y="1089133"/>
                </a:cubicBezTo>
                <a:cubicBezTo>
                  <a:pt x="1854105" y="1089038"/>
                  <a:pt x="1839723" y="1089038"/>
                  <a:pt x="1825340" y="1089133"/>
                </a:cubicBezTo>
                <a:cubicBezTo>
                  <a:pt x="1820577" y="1089228"/>
                  <a:pt x="1815339" y="1088657"/>
                  <a:pt x="1811243" y="1090466"/>
                </a:cubicBezTo>
                <a:cubicBezTo>
                  <a:pt x="1806576" y="1092562"/>
                  <a:pt x="1803337" y="1093419"/>
                  <a:pt x="1798670" y="1090371"/>
                </a:cubicBezTo>
                <a:cubicBezTo>
                  <a:pt x="1795622" y="1088466"/>
                  <a:pt x="1791812" y="1087323"/>
                  <a:pt x="1788478" y="1085513"/>
                </a:cubicBezTo>
                <a:cubicBezTo>
                  <a:pt x="1783239" y="1082561"/>
                  <a:pt x="1779048" y="1082846"/>
                  <a:pt x="1772571" y="1086656"/>
                </a:cubicBezTo>
                <a:cubicBezTo>
                  <a:pt x="1767142" y="1089895"/>
                  <a:pt x="1761999" y="1090085"/>
                  <a:pt x="1756760" y="1086371"/>
                </a:cubicBezTo>
                <a:cubicBezTo>
                  <a:pt x="1754474" y="1084847"/>
                  <a:pt x="1752283" y="1082465"/>
                  <a:pt x="1749140" y="1083227"/>
                </a:cubicBezTo>
                <a:cubicBezTo>
                  <a:pt x="1739710" y="1085323"/>
                  <a:pt x="1732471" y="1081894"/>
                  <a:pt x="1726851" y="1074369"/>
                </a:cubicBezTo>
                <a:cubicBezTo>
                  <a:pt x="1725232" y="1072274"/>
                  <a:pt x="1723899" y="1072464"/>
                  <a:pt x="1722089" y="1074369"/>
                </a:cubicBezTo>
                <a:cubicBezTo>
                  <a:pt x="1719327" y="1077036"/>
                  <a:pt x="1716469" y="1079513"/>
                  <a:pt x="1713516" y="1081989"/>
                </a:cubicBezTo>
                <a:cubicBezTo>
                  <a:pt x="1711611" y="1083608"/>
                  <a:pt x="1707801" y="1083323"/>
                  <a:pt x="1705611" y="1081513"/>
                </a:cubicBezTo>
                <a:cubicBezTo>
                  <a:pt x="1703325" y="1079703"/>
                  <a:pt x="1701229" y="1077703"/>
                  <a:pt x="1699038" y="1075893"/>
                </a:cubicBezTo>
                <a:cubicBezTo>
                  <a:pt x="1696848" y="1074179"/>
                  <a:pt x="1694752" y="1072274"/>
                  <a:pt x="1691514" y="1072274"/>
                </a:cubicBezTo>
                <a:cubicBezTo>
                  <a:pt x="1684846" y="1072369"/>
                  <a:pt x="1678083" y="1071893"/>
                  <a:pt x="1671416" y="1072178"/>
                </a:cubicBezTo>
                <a:cubicBezTo>
                  <a:pt x="1668749" y="1072274"/>
                  <a:pt x="1665987" y="1073702"/>
                  <a:pt x="1663605" y="1075131"/>
                </a:cubicBezTo>
                <a:cubicBezTo>
                  <a:pt x="1657033" y="1079322"/>
                  <a:pt x="1651223" y="1077608"/>
                  <a:pt x="1645032" y="1073893"/>
                </a:cubicBezTo>
                <a:cubicBezTo>
                  <a:pt x="1639507" y="1070654"/>
                  <a:pt x="1633602" y="1071512"/>
                  <a:pt x="1629125" y="1075131"/>
                </a:cubicBezTo>
                <a:cubicBezTo>
                  <a:pt x="1627601" y="1076369"/>
                  <a:pt x="1626172" y="1077703"/>
                  <a:pt x="1624934" y="1079132"/>
                </a:cubicBezTo>
                <a:cubicBezTo>
                  <a:pt x="1622267" y="1082180"/>
                  <a:pt x="1619028" y="1083894"/>
                  <a:pt x="1614933" y="1083704"/>
                </a:cubicBezTo>
                <a:cubicBezTo>
                  <a:pt x="1610170" y="1083513"/>
                  <a:pt x="1605027" y="1084466"/>
                  <a:pt x="1600645" y="1083037"/>
                </a:cubicBezTo>
                <a:cubicBezTo>
                  <a:pt x="1593406" y="1080656"/>
                  <a:pt x="1586929" y="1077131"/>
                  <a:pt x="1578833" y="1077798"/>
                </a:cubicBezTo>
                <a:cubicBezTo>
                  <a:pt x="1571308" y="1078465"/>
                  <a:pt x="1563593" y="1077703"/>
                  <a:pt x="1555878" y="1077703"/>
                </a:cubicBezTo>
                <a:cubicBezTo>
                  <a:pt x="1549972" y="1077798"/>
                  <a:pt x="1544924" y="1076274"/>
                  <a:pt x="1539685" y="1073321"/>
                </a:cubicBezTo>
                <a:cubicBezTo>
                  <a:pt x="1535685" y="1071035"/>
                  <a:pt x="1530446" y="1071893"/>
                  <a:pt x="1526160" y="1074845"/>
                </a:cubicBezTo>
                <a:cubicBezTo>
                  <a:pt x="1519873" y="1079037"/>
                  <a:pt x="1513587" y="1078560"/>
                  <a:pt x="1507586" y="1074179"/>
                </a:cubicBezTo>
                <a:cubicBezTo>
                  <a:pt x="1505014" y="1072274"/>
                  <a:pt x="1502252" y="1071988"/>
                  <a:pt x="1499394" y="1071988"/>
                </a:cubicBezTo>
                <a:cubicBezTo>
                  <a:pt x="1480249" y="1071893"/>
                  <a:pt x="1461009" y="1071988"/>
                  <a:pt x="1441863" y="1071797"/>
                </a:cubicBezTo>
                <a:cubicBezTo>
                  <a:pt x="1438053" y="1071702"/>
                  <a:pt x="1434243" y="1071131"/>
                  <a:pt x="1430529" y="1070654"/>
                </a:cubicBezTo>
                <a:cubicBezTo>
                  <a:pt x="1428338" y="1070369"/>
                  <a:pt x="1422909" y="1065035"/>
                  <a:pt x="1423194" y="1062939"/>
                </a:cubicBezTo>
                <a:cubicBezTo>
                  <a:pt x="1423480" y="1061320"/>
                  <a:pt x="1426337" y="1059891"/>
                  <a:pt x="1426337" y="1058367"/>
                </a:cubicBezTo>
                <a:cubicBezTo>
                  <a:pt x="1426337" y="1053795"/>
                  <a:pt x="1419289" y="1048842"/>
                  <a:pt x="1414050" y="1049223"/>
                </a:cubicBezTo>
                <a:cubicBezTo>
                  <a:pt x="1411193" y="1049414"/>
                  <a:pt x="1408431" y="1049604"/>
                  <a:pt x="1405859" y="1051319"/>
                </a:cubicBezTo>
                <a:cubicBezTo>
                  <a:pt x="1399001" y="1055986"/>
                  <a:pt x="1391476" y="1054843"/>
                  <a:pt x="1383951" y="1053319"/>
                </a:cubicBezTo>
                <a:cubicBezTo>
                  <a:pt x="1378522" y="1048271"/>
                  <a:pt x="1371664" y="1048937"/>
                  <a:pt x="1364997" y="1048937"/>
                </a:cubicBezTo>
                <a:cubicBezTo>
                  <a:pt x="1357377" y="1048937"/>
                  <a:pt x="1349661" y="1049318"/>
                  <a:pt x="1343470" y="1043508"/>
                </a:cubicBezTo>
                <a:cubicBezTo>
                  <a:pt x="1336517" y="1043889"/>
                  <a:pt x="1330897" y="1040270"/>
                  <a:pt x="1324801" y="1037888"/>
                </a:cubicBezTo>
                <a:cubicBezTo>
                  <a:pt x="1320515" y="1036269"/>
                  <a:pt x="1315276" y="1037317"/>
                  <a:pt x="1310609" y="1036555"/>
                </a:cubicBezTo>
                <a:cubicBezTo>
                  <a:pt x="1308037" y="1036079"/>
                  <a:pt x="1305656" y="1034459"/>
                  <a:pt x="1303275" y="1033316"/>
                </a:cubicBezTo>
                <a:cubicBezTo>
                  <a:pt x="1295750" y="1039793"/>
                  <a:pt x="1286796" y="1036841"/>
                  <a:pt x="1278414" y="1037126"/>
                </a:cubicBezTo>
                <a:cubicBezTo>
                  <a:pt x="1270699" y="1037412"/>
                  <a:pt x="1262984" y="1037412"/>
                  <a:pt x="1255364" y="1037031"/>
                </a:cubicBezTo>
                <a:cubicBezTo>
                  <a:pt x="1249649" y="1036650"/>
                  <a:pt x="1245839" y="1030935"/>
                  <a:pt x="1239362" y="1031792"/>
                </a:cubicBezTo>
                <a:cubicBezTo>
                  <a:pt x="1233647" y="1032554"/>
                  <a:pt x="1227837" y="1031983"/>
                  <a:pt x="1222122" y="1031983"/>
                </a:cubicBezTo>
                <a:cubicBezTo>
                  <a:pt x="1216407" y="1031888"/>
                  <a:pt x="1210692" y="1031697"/>
                  <a:pt x="1204881" y="1031602"/>
                </a:cubicBezTo>
                <a:cubicBezTo>
                  <a:pt x="1203072" y="1031507"/>
                  <a:pt x="1190022" y="1025696"/>
                  <a:pt x="1187070" y="1023506"/>
                </a:cubicBezTo>
                <a:cubicBezTo>
                  <a:pt x="1183069" y="1020553"/>
                  <a:pt x="1180783" y="1016552"/>
                  <a:pt x="1179926" y="1011599"/>
                </a:cubicBezTo>
                <a:cubicBezTo>
                  <a:pt x="1179735" y="1010837"/>
                  <a:pt x="1178783" y="1009790"/>
                  <a:pt x="1178021" y="1009599"/>
                </a:cubicBezTo>
                <a:cubicBezTo>
                  <a:pt x="1177354" y="1009409"/>
                  <a:pt x="1176402" y="1010361"/>
                  <a:pt x="1175544" y="1010742"/>
                </a:cubicBezTo>
                <a:cubicBezTo>
                  <a:pt x="1173068" y="1012076"/>
                  <a:pt x="1171068" y="1014362"/>
                  <a:pt x="1167924" y="1014362"/>
                </a:cubicBezTo>
                <a:cubicBezTo>
                  <a:pt x="1162209" y="1014457"/>
                  <a:pt x="1156399" y="1014552"/>
                  <a:pt x="1150684" y="1014838"/>
                </a:cubicBezTo>
                <a:cubicBezTo>
                  <a:pt x="1142302" y="1015314"/>
                  <a:pt x="1133444" y="1012742"/>
                  <a:pt x="1125919" y="1019029"/>
                </a:cubicBezTo>
                <a:cubicBezTo>
                  <a:pt x="1124681" y="1020077"/>
                  <a:pt x="1122300" y="1019981"/>
                  <a:pt x="1120490" y="1019981"/>
                </a:cubicBezTo>
                <a:cubicBezTo>
                  <a:pt x="1109917" y="1019981"/>
                  <a:pt x="1048671" y="1031126"/>
                  <a:pt x="1038099" y="1030935"/>
                </a:cubicBezTo>
                <a:cubicBezTo>
                  <a:pt x="1032288" y="1030840"/>
                  <a:pt x="1028478" y="1025220"/>
                  <a:pt x="1022097" y="1025696"/>
                </a:cubicBezTo>
                <a:cubicBezTo>
                  <a:pt x="1012572" y="1026458"/>
                  <a:pt x="1002951" y="1025696"/>
                  <a:pt x="993331" y="1025506"/>
                </a:cubicBezTo>
                <a:cubicBezTo>
                  <a:pt x="987616" y="1025506"/>
                  <a:pt x="981806" y="1025506"/>
                  <a:pt x="976091" y="1025220"/>
                </a:cubicBezTo>
                <a:cubicBezTo>
                  <a:pt x="974186" y="1025220"/>
                  <a:pt x="971995" y="1024839"/>
                  <a:pt x="970757" y="1023791"/>
                </a:cubicBezTo>
                <a:cubicBezTo>
                  <a:pt x="965804" y="1019696"/>
                  <a:pt x="960279" y="1019696"/>
                  <a:pt x="954469" y="1019696"/>
                </a:cubicBezTo>
                <a:cubicBezTo>
                  <a:pt x="940086" y="1019886"/>
                  <a:pt x="925704" y="1019886"/>
                  <a:pt x="911321" y="1020077"/>
                </a:cubicBezTo>
                <a:cubicBezTo>
                  <a:pt x="906368" y="1020077"/>
                  <a:pt x="902177" y="1018457"/>
                  <a:pt x="897795" y="1016267"/>
                </a:cubicBezTo>
                <a:cubicBezTo>
                  <a:pt x="890652" y="1012552"/>
                  <a:pt x="883032" y="1013219"/>
                  <a:pt x="876078" y="1017410"/>
                </a:cubicBezTo>
                <a:cubicBezTo>
                  <a:pt x="873983" y="1018743"/>
                  <a:pt x="872935" y="1019029"/>
                  <a:pt x="871030" y="1017410"/>
                </a:cubicBezTo>
                <a:cubicBezTo>
                  <a:pt x="868839" y="1015600"/>
                  <a:pt x="866268" y="1014457"/>
                  <a:pt x="863220" y="1014457"/>
                </a:cubicBezTo>
                <a:cubicBezTo>
                  <a:pt x="844932" y="1014266"/>
                  <a:pt x="826739" y="1014171"/>
                  <a:pt x="808546" y="1013790"/>
                </a:cubicBezTo>
                <a:cubicBezTo>
                  <a:pt x="801021" y="1013600"/>
                  <a:pt x="793115" y="1015124"/>
                  <a:pt x="786638" y="1009123"/>
                </a:cubicBezTo>
                <a:cubicBezTo>
                  <a:pt x="785781" y="1008266"/>
                  <a:pt x="782638" y="1008647"/>
                  <a:pt x="781305" y="1009504"/>
                </a:cubicBezTo>
                <a:cubicBezTo>
                  <a:pt x="777209" y="1012171"/>
                  <a:pt x="773208" y="1014076"/>
                  <a:pt x="768065" y="1013885"/>
                </a:cubicBezTo>
                <a:cubicBezTo>
                  <a:pt x="763207" y="1013695"/>
                  <a:pt x="758826" y="1013409"/>
                  <a:pt x="754539" y="1010456"/>
                </a:cubicBezTo>
                <a:cubicBezTo>
                  <a:pt x="749872" y="1007313"/>
                  <a:pt x="744633" y="1004837"/>
                  <a:pt x="739299" y="1003122"/>
                </a:cubicBezTo>
                <a:cubicBezTo>
                  <a:pt x="735965" y="1002074"/>
                  <a:pt x="731775" y="1001503"/>
                  <a:pt x="728346" y="1004265"/>
                </a:cubicBezTo>
                <a:cubicBezTo>
                  <a:pt x="725298" y="1006551"/>
                  <a:pt x="722059" y="1008456"/>
                  <a:pt x="717963" y="1008456"/>
                </a:cubicBezTo>
                <a:cubicBezTo>
                  <a:pt x="708343" y="1008361"/>
                  <a:pt x="698723" y="1008361"/>
                  <a:pt x="689198" y="1008170"/>
                </a:cubicBezTo>
                <a:cubicBezTo>
                  <a:pt x="685102" y="1008075"/>
                  <a:pt x="681863" y="1009790"/>
                  <a:pt x="678815" y="1012171"/>
                </a:cubicBezTo>
                <a:cubicBezTo>
                  <a:pt x="674815" y="1015505"/>
                  <a:pt x="669576" y="1013504"/>
                  <a:pt x="665195" y="1015790"/>
                </a:cubicBezTo>
                <a:cubicBezTo>
                  <a:pt x="659670" y="1018553"/>
                  <a:pt x="659480" y="1018076"/>
                  <a:pt x="655765" y="1015028"/>
                </a:cubicBezTo>
                <a:cubicBezTo>
                  <a:pt x="653574" y="1013123"/>
                  <a:pt x="651574" y="1010933"/>
                  <a:pt x="649098" y="1009599"/>
                </a:cubicBezTo>
                <a:cubicBezTo>
                  <a:pt x="647669" y="1008742"/>
                  <a:pt x="644907" y="1008456"/>
                  <a:pt x="643763" y="1009313"/>
                </a:cubicBezTo>
                <a:cubicBezTo>
                  <a:pt x="638906" y="1013123"/>
                  <a:pt x="633381" y="1013981"/>
                  <a:pt x="627571" y="1014171"/>
                </a:cubicBezTo>
                <a:cubicBezTo>
                  <a:pt x="624809" y="1014266"/>
                  <a:pt x="621761" y="1013885"/>
                  <a:pt x="619380" y="1015886"/>
                </a:cubicBezTo>
                <a:cubicBezTo>
                  <a:pt x="614617" y="1020077"/>
                  <a:pt x="608807" y="1019696"/>
                  <a:pt x="603092" y="1020077"/>
                </a:cubicBezTo>
                <a:cubicBezTo>
                  <a:pt x="598996" y="1020362"/>
                  <a:pt x="595758" y="1019029"/>
                  <a:pt x="592995" y="1015886"/>
                </a:cubicBezTo>
                <a:cubicBezTo>
                  <a:pt x="591186" y="1013790"/>
                  <a:pt x="589090" y="1011695"/>
                  <a:pt x="586995" y="1009790"/>
                </a:cubicBezTo>
                <a:cubicBezTo>
                  <a:pt x="585185" y="1008075"/>
                  <a:pt x="581184" y="1008075"/>
                  <a:pt x="579089" y="1009694"/>
                </a:cubicBezTo>
                <a:cubicBezTo>
                  <a:pt x="574326" y="1013219"/>
                  <a:pt x="570421" y="1017219"/>
                  <a:pt x="570897" y="1023887"/>
                </a:cubicBezTo>
                <a:cubicBezTo>
                  <a:pt x="571088" y="1026744"/>
                  <a:pt x="571469" y="1029697"/>
                  <a:pt x="571088" y="1032459"/>
                </a:cubicBezTo>
                <a:cubicBezTo>
                  <a:pt x="570802" y="1034078"/>
                  <a:pt x="569373" y="1036555"/>
                  <a:pt x="568135" y="1036745"/>
                </a:cubicBezTo>
                <a:cubicBezTo>
                  <a:pt x="562992" y="1037507"/>
                  <a:pt x="559563" y="1040746"/>
                  <a:pt x="556038" y="1043889"/>
                </a:cubicBezTo>
                <a:cubicBezTo>
                  <a:pt x="552990" y="1046651"/>
                  <a:pt x="552895" y="1046556"/>
                  <a:pt x="546704" y="1044842"/>
                </a:cubicBezTo>
                <a:cubicBezTo>
                  <a:pt x="544894" y="1044365"/>
                  <a:pt x="543084" y="1043603"/>
                  <a:pt x="541275" y="1043413"/>
                </a:cubicBezTo>
                <a:cubicBezTo>
                  <a:pt x="537465" y="1043032"/>
                  <a:pt x="533559" y="1043032"/>
                  <a:pt x="529749" y="1042651"/>
                </a:cubicBezTo>
                <a:cubicBezTo>
                  <a:pt x="523177" y="1041984"/>
                  <a:pt x="516033" y="1044556"/>
                  <a:pt x="510128" y="1041032"/>
                </a:cubicBezTo>
                <a:cubicBezTo>
                  <a:pt x="505365" y="1038079"/>
                  <a:pt x="501460" y="1033602"/>
                  <a:pt x="497460" y="1029506"/>
                </a:cubicBezTo>
                <a:cubicBezTo>
                  <a:pt x="489459" y="1021410"/>
                  <a:pt x="481172" y="1013695"/>
                  <a:pt x="476123" y="1003027"/>
                </a:cubicBezTo>
                <a:cubicBezTo>
                  <a:pt x="473742" y="998074"/>
                  <a:pt x="468504" y="994550"/>
                  <a:pt x="464694" y="990168"/>
                </a:cubicBezTo>
                <a:cubicBezTo>
                  <a:pt x="463550" y="988835"/>
                  <a:pt x="462217" y="986834"/>
                  <a:pt x="462408" y="985215"/>
                </a:cubicBezTo>
                <a:cubicBezTo>
                  <a:pt x="463265" y="977405"/>
                  <a:pt x="458502" y="972928"/>
                  <a:pt x="453264" y="968546"/>
                </a:cubicBezTo>
                <a:cubicBezTo>
                  <a:pt x="451835" y="967308"/>
                  <a:pt x="450597" y="965784"/>
                  <a:pt x="448977" y="964736"/>
                </a:cubicBezTo>
                <a:cubicBezTo>
                  <a:pt x="447453" y="963784"/>
                  <a:pt x="445548" y="962736"/>
                  <a:pt x="443834" y="962736"/>
                </a:cubicBezTo>
                <a:cubicBezTo>
                  <a:pt x="432309" y="962546"/>
                  <a:pt x="420783" y="962641"/>
                  <a:pt x="409353" y="962736"/>
                </a:cubicBezTo>
                <a:cubicBezTo>
                  <a:pt x="408496" y="962736"/>
                  <a:pt x="407448" y="963212"/>
                  <a:pt x="406782" y="963784"/>
                </a:cubicBezTo>
                <a:cubicBezTo>
                  <a:pt x="403638" y="966546"/>
                  <a:pt x="400971" y="966927"/>
                  <a:pt x="396971" y="964355"/>
                </a:cubicBezTo>
                <a:cubicBezTo>
                  <a:pt x="391637" y="961022"/>
                  <a:pt x="387922" y="963308"/>
                  <a:pt x="387255" y="969213"/>
                </a:cubicBezTo>
                <a:cubicBezTo>
                  <a:pt x="386970" y="971118"/>
                  <a:pt x="387350" y="973214"/>
                  <a:pt x="386779" y="974928"/>
                </a:cubicBezTo>
                <a:cubicBezTo>
                  <a:pt x="386208" y="976547"/>
                  <a:pt x="384588" y="979310"/>
                  <a:pt x="383731" y="979214"/>
                </a:cubicBezTo>
                <a:cubicBezTo>
                  <a:pt x="374682" y="978071"/>
                  <a:pt x="367920" y="985596"/>
                  <a:pt x="359252" y="985501"/>
                </a:cubicBezTo>
                <a:cubicBezTo>
                  <a:pt x="356109" y="985501"/>
                  <a:pt x="354108" y="987787"/>
                  <a:pt x="351537" y="989025"/>
                </a:cubicBezTo>
                <a:cubicBezTo>
                  <a:pt x="344202" y="992645"/>
                  <a:pt x="339059" y="991883"/>
                  <a:pt x="333534" y="986263"/>
                </a:cubicBezTo>
                <a:cubicBezTo>
                  <a:pt x="331629" y="984167"/>
                  <a:pt x="329629" y="982072"/>
                  <a:pt x="329820" y="978833"/>
                </a:cubicBezTo>
                <a:cubicBezTo>
                  <a:pt x="330010" y="975976"/>
                  <a:pt x="329820" y="973118"/>
                  <a:pt x="329820" y="970261"/>
                </a:cubicBezTo>
                <a:cubicBezTo>
                  <a:pt x="329915" y="965975"/>
                  <a:pt x="331820" y="963308"/>
                  <a:pt x="336297" y="962355"/>
                </a:cubicBezTo>
                <a:cubicBezTo>
                  <a:pt x="339154" y="961784"/>
                  <a:pt x="341249" y="959783"/>
                  <a:pt x="341249" y="956450"/>
                </a:cubicBezTo>
                <a:cubicBezTo>
                  <a:pt x="341345" y="952544"/>
                  <a:pt x="341440" y="948734"/>
                  <a:pt x="341535" y="944924"/>
                </a:cubicBezTo>
                <a:cubicBezTo>
                  <a:pt x="341631" y="941114"/>
                  <a:pt x="341821" y="937209"/>
                  <a:pt x="338964" y="934161"/>
                </a:cubicBezTo>
                <a:cubicBezTo>
                  <a:pt x="335630" y="930637"/>
                  <a:pt x="332201" y="927398"/>
                  <a:pt x="326772" y="927779"/>
                </a:cubicBezTo>
                <a:cubicBezTo>
                  <a:pt x="320104" y="928256"/>
                  <a:pt x="316485" y="923779"/>
                  <a:pt x="313056" y="919016"/>
                </a:cubicBezTo>
                <a:cubicBezTo>
                  <a:pt x="312198" y="909015"/>
                  <a:pt x="303340" y="905491"/>
                  <a:pt x="297149" y="899871"/>
                </a:cubicBezTo>
                <a:cubicBezTo>
                  <a:pt x="296101" y="898823"/>
                  <a:pt x="293529" y="899204"/>
                  <a:pt x="291624" y="899204"/>
                </a:cubicBezTo>
                <a:cubicBezTo>
                  <a:pt x="287433" y="899109"/>
                  <a:pt x="284481" y="897680"/>
                  <a:pt x="283623" y="893013"/>
                </a:cubicBezTo>
                <a:cubicBezTo>
                  <a:pt x="283052" y="889965"/>
                  <a:pt x="281052" y="888060"/>
                  <a:pt x="277813" y="887870"/>
                </a:cubicBezTo>
                <a:cubicBezTo>
                  <a:pt x="275908" y="887679"/>
                  <a:pt x="273908" y="887679"/>
                  <a:pt x="272098" y="887108"/>
                </a:cubicBezTo>
                <a:cubicBezTo>
                  <a:pt x="270384" y="886536"/>
                  <a:pt x="267621" y="885488"/>
                  <a:pt x="267526" y="884345"/>
                </a:cubicBezTo>
                <a:cubicBezTo>
                  <a:pt x="266764" y="879297"/>
                  <a:pt x="262668" y="876059"/>
                  <a:pt x="261240" y="871677"/>
                </a:cubicBezTo>
                <a:cubicBezTo>
                  <a:pt x="259906" y="867677"/>
                  <a:pt x="258001" y="865391"/>
                  <a:pt x="253810" y="864248"/>
                </a:cubicBezTo>
                <a:cubicBezTo>
                  <a:pt x="251143" y="863486"/>
                  <a:pt x="249143" y="860723"/>
                  <a:pt x="246476" y="859961"/>
                </a:cubicBezTo>
                <a:cubicBezTo>
                  <a:pt x="241428" y="858628"/>
                  <a:pt x="237617" y="856532"/>
                  <a:pt x="237141" y="850817"/>
                </a:cubicBezTo>
                <a:cubicBezTo>
                  <a:pt x="232950" y="846341"/>
                  <a:pt x="231522" y="841102"/>
                  <a:pt x="231903" y="835006"/>
                </a:cubicBezTo>
                <a:cubicBezTo>
                  <a:pt x="232093" y="832339"/>
                  <a:pt x="231522" y="829291"/>
                  <a:pt x="230474" y="826814"/>
                </a:cubicBezTo>
                <a:cubicBezTo>
                  <a:pt x="228283" y="821671"/>
                  <a:pt x="225902" y="816432"/>
                  <a:pt x="222759" y="811765"/>
                </a:cubicBezTo>
                <a:cubicBezTo>
                  <a:pt x="219806" y="807479"/>
                  <a:pt x="272765" y="790810"/>
                  <a:pt x="269907" y="787000"/>
                </a:cubicBezTo>
                <a:cubicBezTo>
                  <a:pt x="266193" y="782047"/>
                  <a:pt x="265716" y="776427"/>
                  <a:pt x="265050" y="770807"/>
                </a:cubicBezTo>
                <a:cubicBezTo>
                  <a:pt x="262192" y="767664"/>
                  <a:pt x="260859" y="764140"/>
                  <a:pt x="260192" y="760425"/>
                </a:cubicBezTo>
                <a:cubicBezTo>
                  <a:pt x="253429" y="760616"/>
                  <a:pt x="246571" y="760616"/>
                  <a:pt x="239808" y="760616"/>
                </a:cubicBezTo>
                <a:cubicBezTo>
                  <a:pt x="235903" y="760616"/>
                  <a:pt x="231807" y="760997"/>
                  <a:pt x="227997" y="760139"/>
                </a:cubicBezTo>
                <a:cubicBezTo>
                  <a:pt x="224378" y="759282"/>
                  <a:pt x="221044" y="756615"/>
                  <a:pt x="217043" y="756615"/>
                </a:cubicBezTo>
                <a:cubicBezTo>
                  <a:pt x="213805" y="753758"/>
                  <a:pt x="209900" y="753377"/>
                  <a:pt x="205899" y="753567"/>
                </a:cubicBezTo>
                <a:cubicBezTo>
                  <a:pt x="202280" y="753758"/>
                  <a:pt x="200089" y="750329"/>
                  <a:pt x="196565" y="750329"/>
                </a:cubicBezTo>
                <a:cubicBezTo>
                  <a:pt x="192088" y="750233"/>
                  <a:pt x="189326" y="747471"/>
                  <a:pt x="187992" y="743471"/>
                </a:cubicBezTo>
                <a:cubicBezTo>
                  <a:pt x="186944" y="740327"/>
                  <a:pt x="183897" y="738041"/>
                  <a:pt x="184373" y="734231"/>
                </a:cubicBezTo>
                <a:cubicBezTo>
                  <a:pt x="184754" y="731183"/>
                  <a:pt x="181420" y="729278"/>
                  <a:pt x="181420" y="726516"/>
                </a:cubicBezTo>
                <a:cubicBezTo>
                  <a:pt x="181325" y="721468"/>
                  <a:pt x="178467" y="718229"/>
                  <a:pt x="175134" y="715086"/>
                </a:cubicBezTo>
                <a:cubicBezTo>
                  <a:pt x="172657" y="712800"/>
                  <a:pt x="169704" y="710705"/>
                  <a:pt x="168085" y="707847"/>
                </a:cubicBezTo>
                <a:cubicBezTo>
                  <a:pt x="166656" y="705561"/>
                  <a:pt x="165609" y="702989"/>
                  <a:pt x="163799" y="700799"/>
                </a:cubicBezTo>
                <a:cubicBezTo>
                  <a:pt x="159227" y="695465"/>
                  <a:pt x="157417" y="694988"/>
                  <a:pt x="150750" y="697655"/>
                </a:cubicBezTo>
                <a:cubicBezTo>
                  <a:pt x="149226" y="698322"/>
                  <a:pt x="147892" y="699275"/>
                  <a:pt x="146082" y="699275"/>
                </a:cubicBezTo>
                <a:cubicBezTo>
                  <a:pt x="142177" y="699370"/>
                  <a:pt x="138177" y="699560"/>
                  <a:pt x="134271" y="699846"/>
                </a:cubicBezTo>
                <a:cubicBezTo>
                  <a:pt x="133224" y="699941"/>
                  <a:pt x="131985" y="700227"/>
                  <a:pt x="131128" y="700799"/>
                </a:cubicBezTo>
                <a:cubicBezTo>
                  <a:pt x="128651" y="702513"/>
                  <a:pt x="125984" y="702799"/>
                  <a:pt x="123127" y="702799"/>
                </a:cubicBezTo>
                <a:cubicBezTo>
                  <a:pt x="119222" y="702799"/>
                  <a:pt x="115316" y="702704"/>
                  <a:pt x="111888" y="705275"/>
                </a:cubicBezTo>
                <a:cubicBezTo>
                  <a:pt x="110745" y="706133"/>
                  <a:pt x="70168" y="722897"/>
                  <a:pt x="68549" y="723087"/>
                </a:cubicBezTo>
                <a:cubicBezTo>
                  <a:pt x="66930" y="723278"/>
                  <a:pt x="64739" y="722801"/>
                  <a:pt x="63596" y="723659"/>
                </a:cubicBezTo>
                <a:cubicBezTo>
                  <a:pt x="56357" y="728993"/>
                  <a:pt x="48356" y="725754"/>
                  <a:pt x="40640" y="726135"/>
                </a:cubicBezTo>
                <a:cubicBezTo>
                  <a:pt x="39783" y="726135"/>
                  <a:pt x="38640" y="725183"/>
                  <a:pt x="37783" y="724611"/>
                </a:cubicBezTo>
                <a:cubicBezTo>
                  <a:pt x="35497" y="722992"/>
                  <a:pt x="33306" y="721087"/>
                  <a:pt x="30925" y="719753"/>
                </a:cubicBezTo>
                <a:cubicBezTo>
                  <a:pt x="29306" y="718896"/>
                  <a:pt x="28353" y="718039"/>
                  <a:pt x="27591" y="716324"/>
                </a:cubicBezTo>
                <a:cubicBezTo>
                  <a:pt x="26067" y="712800"/>
                  <a:pt x="24257" y="709276"/>
                  <a:pt x="22448" y="705847"/>
                </a:cubicBezTo>
                <a:cubicBezTo>
                  <a:pt x="20924" y="702799"/>
                  <a:pt x="18638" y="700132"/>
                  <a:pt x="17780" y="696989"/>
                </a:cubicBezTo>
                <a:cubicBezTo>
                  <a:pt x="16923" y="693845"/>
                  <a:pt x="17304" y="690321"/>
                  <a:pt x="17304" y="686892"/>
                </a:cubicBezTo>
                <a:cubicBezTo>
                  <a:pt x="17399" y="683463"/>
                  <a:pt x="16542" y="680320"/>
                  <a:pt x="14637" y="677367"/>
                </a:cubicBezTo>
                <a:cubicBezTo>
                  <a:pt x="13875" y="676129"/>
                  <a:pt x="14066" y="674129"/>
                  <a:pt x="14066" y="672509"/>
                </a:cubicBezTo>
                <a:cubicBezTo>
                  <a:pt x="14066" y="667461"/>
                  <a:pt x="14066" y="662318"/>
                  <a:pt x="14066" y="657269"/>
                </a:cubicBezTo>
                <a:cubicBezTo>
                  <a:pt x="14066" y="654888"/>
                  <a:pt x="13018" y="652983"/>
                  <a:pt x="11875" y="650983"/>
                </a:cubicBezTo>
                <a:cubicBezTo>
                  <a:pt x="11018" y="649459"/>
                  <a:pt x="13589" y="647649"/>
                  <a:pt x="13018" y="646697"/>
                </a:cubicBezTo>
                <a:cubicBezTo>
                  <a:pt x="9684" y="641458"/>
                  <a:pt x="11208" y="635743"/>
                  <a:pt x="10922" y="630218"/>
                </a:cubicBezTo>
                <a:cubicBezTo>
                  <a:pt x="10637" y="626218"/>
                  <a:pt x="10446" y="622313"/>
                  <a:pt x="7589" y="619169"/>
                </a:cubicBezTo>
                <a:cubicBezTo>
                  <a:pt x="7398" y="612502"/>
                  <a:pt x="2064" y="606882"/>
                  <a:pt x="3588" y="599738"/>
                </a:cubicBezTo>
                <a:cubicBezTo>
                  <a:pt x="4064" y="597452"/>
                  <a:pt x="2921" y="595452"/>
                  <a:pt x="1683" y="593452"/>
                </a:cubicBezTo>
                <a:cubicBezTo>
                  <a:pt x="1112" y="592595"/>
                  <a:pt x="635" y="591452"/>
                  <a:pt x="635" y="590404"/>
                </a:cubicBezTo>
                <a:cubicBezTo>
                  <a:pt x="350" y="586499"/>
                  <a:pt x="21971" y="512394"/>
                  <a:pt x="21590" y="509441"/>
                </a:cubicBezTo>
                <a:cubicBezTo>
                  <a:pt x="21971" y="503441"/>
                  <a:pt x="18638" y="498869"/>
                  <a:pt x="15780" y="494201"/>
                </a:cubicBezTo>
                <a:cubicBezTo>
                  <a:pt x="14351" y="491820"/>
                  <a:pt x="50642" y="472961"/>
                  <a:pt x="48737" y="470865"/>
                </a:cubicBezTo>
                <a:cubicBezTo>
                  <a:pt x="47594" y="469532"/>
                  <a:pt x="46927" y="468103"/>
                  <a:pt x="46927" y="466293"/>
                </a:cubicBezTo>
                <a:cubicBezTo>
                  <a:pt x="46927" y="464007"/>
                  <a:pt x="46736" y="461816"/>
                  <a:pt x="46641" y="459530"/>
                </a:cubicBezTo>
                <a:cubicBezTo>
                  <a:pt x="46546" y="457911"/>
                  <a:pt x="46641" y="456006"/>
                  <a:pt x="45212" y="454863"/>
                </a:cubicBezTo>
                <a:cubicBezTo>
                  <a:pt x="41212" y="451434"/>
                  <a:pt x="39688" y="446386"/>
                  <a:pt x="37211" y="442100"/>
                </a:cubicBezTo>
                <a:cubicBezTo>
                  <a:pt x="34163" y="436861"/>
                  <a:pt x="32163" y="430955"/>
                  <a:pt x="27877" y="426383"/>
                </a:cubicBezTo>
                <a:cubicBezTo>
                  <a:pt x="27210" y="425621"/>
                  <a:pt x="26639" y="424478"/>
                  <a:pt x="26543" y="423431"/>
                </a:cubicBezTo>
                <a:cubicBezTo>
                  <a:pt x="26162" y="418287"/>
                  <a:pt x="23210" y="414096"/>
                  <a:pt x="21019" y="409619"/>
                </a:cubicBezTo>
                <a:cubicBezTo>
                  <a:pt x="19400" y="406190"/>
                  <a:pt x="16352" y="403047"/>
                  <a:pt x="16447" y="399047"/>
                </a:cubicBezTo>
                <a:cubicBezTo>
                  <a:pt x="16637" y="394760"/>
                  <a:pt x="12256" y="392284"/>
                  <a:pt x="12827" y="388093"/>
                </a:cubicBezTo>
                <a:cubicBezTo>
                  <a:pt x="12923" y="387521"/>
                  <a:pt x="12827" y="386855"/>
                  <a:pt x="12637" y="386378"/>
                </a:cubicBezTo>
                <a:cubicBezTo>
                  <a:pt x="10541" y="381806"/>
                  <a:pt x="7589" y="377520"/>
                  <a:pt x="6541" y="372758"/>
                </a:cubicBezTo>
                <a:cubicBezTo>
                  <a:pt x="5493" y="367709"/>
                  <a:pt x="2636" y="363614"/>
                  <a:pt x="826" y="359042"/>
                </a:cubicBezTo>
                <a:cubicBezTo>
                  <a:pt x="-127" y="356756"/>
                  <a:pt x="-412" y="354946"/>
                  <a:pt x="826" y="352755"/>
                </a:cubicBezTo>
                <a:cubicBezTo>
                  <a:pt x="1683" y="351326"/>
                  <a:pt x="2255" y="349707"/>
                  <a:pt x="2540" y="348088"/>
                </a:cubicBezTo>
                <a:cubicBezTo>
                  <a:pt x="3398" y="343135"/>
                  <a:pt x="1302" y="337610"/>
                  <a:pt x="4064" y="333229"/>
                </a:cubicBezTo>
                <a:cubicBezTo>
                  <a:pt x="6446" y="329514"/>
                  <a:pt x="10160" y="326657"/>
                  <a:pt x="13399" y="323513"/>
                </a:cubicBezTo>
                <a:cubicBezTo>
                  <a:pt x="15590" y="321418"/>
                  <a:pt x="16256" y="319037"/>
                  <a:pt x="16637" y="316084"/>
                </a:cubicBezTo>
                <a:cubicBezTo>
                  <a:pt x="17114" y="312655"/>
                  <a:pt x="20638" y="305987"/>
                  <a:pt x="22352" y="304273"/>
                </a:cubicBezTo>
                <a:cubicBezTo>
                  <a:pt x="27972" y="298748"/>
                  <a:pt x="33592" y="293129"/>
                  <a:pt x="39212" y="287604"/>
                </a:cubicBezTo>
                <a:cubicBezTo>
                  <a:pt x="40831" y="285985"/>
                  <a:pt x="42355" y="284366"/>
                  <a:pt x="43974" y="282842"/>
                </a:cubicBezTo>
                <a:cubicBezTo>
                  <a:pt x="46260" y="280746"/>
                  <a:pt x="46832" y="278079"/>
                  <a:pt x="46641" y="275222"/>
                </a:cubicBezTo>
                <a:cubicBezTo>
                  <a:pt x="46546" y="273317"/>
                  <a:pt x="47784" y="272174"/>
                  <a:pt x="48927" y="270935"/>
                </a:cubicBezTo>
                <a:cubicBezTo>
                  <a:pt x="49689" y="270078"/>
                  <a:pt x="50642" y="269030"/>
                  <a:pt x="51594" y="268840"/>
                </a:cubicBezTo>
                <a:cubicBezTo>
                  <a:pt x="56357" y="267983"/>
                  <a:pt x="58738" y="263601"/>
                  <a:pt x="62738" y="261601"/>
                </a:cubicBezTo>
                <a:cubicBezTo>
                  <a:pt x="63691" y="261125"/>
                  <a:pt x="64929" y="261220"/>
                  <a:pt x="66072" y="261220"/>
                </a:cubicBezTo>
                <a:cubicBezTo>
                  <a:pt x="69692" y="261220"/>
                  <a:pt x="71978" y="258077"/>
                  <a:pt x="75407" y="257505"/>
                </a:cubicBezTo>
                <a:cubicBezTo>
                  <a:pt x="75978" y="257410"/>
                  <a:pt x="76645" y="256362"/>
                  <a:pt x="76931" y="255505"/>
                </a:cubicBezTo>
                <a:cubicBezTo>
                  <a:pt x="75693" y="253219"/>
                  <a:pt x="74359" y="250933"/>
                  <a:pt x="73216" y="248647"/>
                </a:cubicBezTo>
                <a:cubicBezTo>
                  <a:pt x="71502" y="245313"/>
                  <a:pt x="70168" y="241789"/>
                  <a:pt x="68263" y="238455"/>
                </a:cubicBezTo>
                <a:cubicBezTo>
                  <a:pt x="64548" y="231883"/>
                  <a:pt x="66358" y="223406"/>
                  <a:pt x="60929" y="217310"/>
                </a:cubicBezTo>
                <a:cubicBezTo>
                  <a:pt x="60548" y="216833"/>
                  <a:pt x="60548" y="215214"/>
                  <a:pt x="60929" y="214547"/>
                </a:cubicBezTo>
                <a:cubicBezTo>
                  <a:pt x="64548" y="208832"/>
                  <a:pt x="65215" y="202165"/>
                  <a:pt x="67120" y="195974"/>
                </a:cubicBezTo>
                <a:cubicBezTo>
                  <a:pt x="67501" y="194831"/>
                  <a:pt x="70168" y="193878"/>
                  <a:pt x="71883" y="193592"/>
                </a:cubicBezTo>
                <a:cubicBezTo>
                  <a:pt x="75597" y="193021"/>
                  <a:pt x="79502" y="193021"/>
                  <a:pt x="82741" y="195593"/>
                </a:cubicBezTo>
                <a:cubicBezTo>
                  <a:pt x="84551" y="197117"/>
                  <a:pt x="85980" y="197212"/>
                  <a:pt x="87503" y="196450"/>
                </a:cubicBezTo>
                <a:cubicBezTo>
                  <a:pt x="89027" y="195593"/>
                  <a:pt x="89504" y="191592"/>
                  <a:pt x="86932" y="188830"/>
                </a:cubicBezTo>
                <a:cubicBezTo>
                  <a:pt x="83503" y="185210"/>
                  <a:pt x="83598" y="179972"/>
                  <a:pt x="80645" y="176257"/>
                </a:cubicBezTo>
                <a:cubicBezTo>
                  <a:pt x="78264" y="173399"/>
                  <a:pt x="75788" y="170161"/>
                  <a:pt x="71502" y="170161"/>
                </a:cubicBezTo>
                <a:cubicBezTo>
                  <a:pt x="66549" y="170161"/>
                  <a:pt x="62453" y="168923"/>
                  <a:pt x="58547" y="165398"/>
                </a:cubicBezTo>
                <a:cubicBezTo>
                  <a:pt x="51880" y="159398"/>
                  <a:pt x="46832" y="153111"/>
                  <a:pt x="48451" y="143300"/>
                </a:cubicBezTo>
                <a:cubicBezTo>
                  <a:pt x="49022" y="139681"/>
                  <a:pt x="48641" y="135966"/>
                  <a:pt x="47403" y="132156"/>
                </a:cubicBezTo>
                <a:cubicBezTo>
                  <a:pt x="42069" y="115583"/>
                  <a:pt x="41879" y="113773"/>
                  <a:pt x="43498" y="99104"/>
                </a:cubicBezTo>
                <a:cubicBezTo>
                  <a:pt x="43688" y="97771"/>
                  <a:pt x="46165" y="95771"/>
                  <a:pt x="47594" y="95675"/>
                </a:cubicBezTo>
                <a:cubicBezTo>
                  <a:pt x="54166" y="95104"/>
                  <a:pt x="61024" y="94151"/>
                  <a:pt x="66834" y="98533"/>
                </a:cubicBezTo>
                <a:cubicBezTo>
                  <a:pt x="69215" y="100343"/>
                  <a:pt x="71978" y="101009"/>
                  <a:pt x="74835" y="101009"/>
                </a:cubicBezTo>
                <a:cubicBezTo>
                  <a:pt x="90170" y="100914"/>
                  <a:pt x="105506" y="100438"/>
                  <a:pt x="120841" y="100438"/>
                </a:cubicBezTo>
                <a:cubicBezTo>
                  <a:pt x="124937" y="100438"/>
                  <a:pt x="128080" y="98723"/>
                  <a:pt x="131414" y="96818"/>
                </a:cubicBezTo>
                <a:cubicBezTo>
                  <a:pt x="136367" y="94056"/>
                  <a:pt x="142844" y="96533"/>
                  <a:pt x="147416" y="91770"/>
                </a:cubicBezTo>
                <a:cubicBezTo>
                  <a:pt x="151035" y="88055"/>
                  <a:pt x="156655" y="90532"/>
                  <a:pt x="160846" y="88341"/>
                </a:cubicBezTo>
                <a:cubicBezTo>
                  <a:pt x="161513" y="87960"/>
                  <a:pt x="162656" y="87198"/>
                  <a:pt x="162656" y="86722"/>
                </a:cubicBezTo>
                <a:cubicBezTo>
                  <a:pt x="162656" y="85865"/>
                  <a:pt x="161894" y="84912"/>
                  <a:pt x="161227" y="84245"/>
                </a:cubicBezTo>
                <a:cubicBezTo>
                  <a:pt x="159036" y="82340"/>
                  <a:pt x="157036" y="79864"/>
                  <a:pt x="154560" y="79007"/>
                </a:cubicBezTo>
                <a:cubicBezTo>
                  <a:pt x="149226" y="77292"/>
                  <a:pt x="143130" y="77959"/>
                  <a:pt x="138462" y="73768"/>
                </a:cubicBezTo>
                <a:cubicBezTo>
                  <a:pt x="137891" y="73292"/>
                  <a:pt x="135414" y="74816"/>
                  <a:pt x="133795" y="75578"/>
                </a:cubicBezTo>
                <a:cubicBezTo>
                  <a:pt x="127508" y="78435"/>
                  <a:pt x="125222" y="77673"/>
                  <a:pt x="119603" y="70720"/>
                </a:cubicBezTo>
                <a:cubicBezTo>
                  <a:pt x="118174" y="69005"/>
                  <a:pt x="118745" y="67577"/>
                  <a:pt x="121222" y="66719"/>
                </a:cubicBezTo>
                <a:cubicBezTo>
                  <a:pt x="123032" y="66053"/>
                  <a:pt x="124841" y="65672"/>
                  <a:pt x="126556" y="64910"/>
                </a:cubicBezTo>
                <a:cubicBezTo>
                  <a:pt x="127223" y="64624"/>
                  <a:pt x="128080" y="63386"/>
                  <a:pt x="127889" y="63100"/>
                </a:cubicBezTo>
                <a:cubicBezTo>
                  <a:pt x="127508" y="62338"/>
                  <a:pt x="126746" y="61481"/>
                  <a:pt x="125889" y="61195"/>
                </a:cubicBezTo>
                <a:cubicBezTo>
                  <a:pt x="124080" y="60719"/>
                  <a:pt x="122175" y="60338"/>
                  <a:pt x="120365" y="60338"/>
                </a:cubicBezTo>
                <a:cubicBezTo>
                  <a:pt x="103125" y="60242"/>
                  <a:pt x="85884" y="60719"/>
                  <a:pt x="68644" y="59957"/>
                </a:cubicBezTo>
                <a:cubicBezTo>
                  <a:pt x="60167" y="59671"/>
                  <a:pt x="53785" y="62052"/>
                  <a:pt x="48832" y="68815"/>
                </a:cubicBezTo>
                <a:cubicBezTo>
                  <a:pt x="48356" y="69577"/>
                  <a:pt x="47498" y="70529"/>
                  <a:pt x="46641" y="70529"/>
                </a:cubicBezTo>
                <a:cubicBezTo>
                  <a:pt x="43498" y="70910"/>
                  <a:pt x="41974" y="68339"/>
                  <a:pt x="39974" y="66529"/>
                </a:cubicBezTo>
                <a:cubicBezTo>
                  <a:pt x="38164" y="64814"/>
                  <a:pt x="37783" y="63195"/>
                  <a:pt x="39212" y="61671"/>
                </a:cubicBezTo>
                <a:cubicBezTo>
                  <a:pt x="42450" y="58147"/>
                  <a:pt x="45689" y="54623"/>
                  <a:pt x="49213" y="51384"/>
                </a:cubicBezTo>
                <a:cubicBezTo>
                  <a:pt x="50451" y="50241"/>
                  <a:pt x="52356" y="49479"/>
                  <a:pt x="54166" y="49098"/>
                </a:cubicBezTo>
                <a:cubicBezTo>
                  <a:pt x="55976" y="48717"/>
                  <a:pt x="57976" y="49003"/>
                  <a:pt x="59881" y="49003"/>
                </a:cubicBezTo>
                <a:cubicBezTo>
                  <a:pt x="67501" y="49098"/>
                  <a:pt x="75216" y="49193"/>
                  <a:pt x="82836" y="49193"/>
                </a:cubicBezTo>
                <a:cubicBezTo>
                  <a:pt x="89504" y="49193"/>
                  <a:pt x="96266" y="50432"/>
                  <a:pt x="101982" y="45288"/>
                </a:cubicBezTo>
                <a:cubicBezTo>
                  <a:pt x="103220" y="44240"/>
                  <a:pt x="105125" y="45288"/>
                  <a:pt x="106744" y="46812"/>
                </a:cubicBezTo>
                <a:cubicBezTo>
                  <a:pt x="107411" y="47479"/>
                  <a:pt x="108268" y="48336"/>
                  <a:pt x="109125" y="48336"/>
                </a:cubicBezTo>
                <a:cubicBezTo>
                  <a:pt x="122460" y="49384"/>
                  <a:pt x="135700" y="50051"/>
                  <a:pt x="148940" y="47860"/>
                </a:cubicBezTo>
                <a:cubicBezTo>
                  <a:pt x="150178" y="47669"/>
                  <a:pt x="151797" y="45098"/>
                  <a:pt x="151893" y="43478"/>
                </a:cubicBezTo>
                <a:cubicBezTo>
                  <a:pt x="152369" y="37763"/>
                  <a:pt x="152369" y="31953"/>
                  <a:pt x="152559" y="26238"/>
                </a:cubicBezTo>
                <a:cubicBezTo>
                  <a:pt x="152655" y="23285"/>
                  <a:pt x="155036" y="21095"/>
                  <a:pt x="158084" y="20904"/>
                </a:cubicBezTo>
                <a:cubicBezTo>
                  <a:pt x="161989" y="20618"/>
                  <a:pt x="165799" y="20333"/>
                  <a:pt x="169609" y="20333"/>
                </a:cubicBezTo>
                <a:cubicBezTo>
                  <a:pt x="174562" y="20333"/>
                  <a:pt x="178943" y="19094"/>
                  <a:pt x="183039" y="16332"/>
                </a:cubicBezTo>
                <a:cubicBezTo>
                  <a:pt x="186468" y="14046"/>
                  <a:pt x="190469" y="15189"/>
                  <a:pt x="194184" y="14903"/>
                </a:cubicBezTo>
                <a:cubicBezTo>
                  <a:pt x="201232" y="22238"/>
                  <a:pt x="210186" y="19666"/>
                  <a:pt x="218663" y="19856"/>
                </a:cubicBezTo>
                <a:cubicBezTo>
                  <a:pt x="225330" y="20047"/>
                  <a:pt x="231903" y="20047"/>
                  <a:pt x="238475" y="20047"/>
                </a:cubicBezTo>
                <a:cubicBezTo>
                  <a:pt x="238475" y="20333"/>
                  <a:pt x="238284" y="20428"/>
                  <a:pt x="238284" y="20618"/>
                </a:cubicBezTo>
                <a:cubicBezTo>
                  <a:pt x="238379" y="20618"/>
                  <a:pt x="238570" y="20618"/>
                  <a:pt x="238761" y="20618"/>
                </a:cubicBezTo>
                <a:cubicBezTo>
                  <a:pt x="238761" y="22333"/>
                  <a:pt x="238665" y="23952"/>
                  <a:pt x="238761" y="25571"/>
                </a:cubicBezTo>
                <a:cubicBezTo>
                  <a:pt x="239046" y="28810"/>
                  <a:pt x="241047" y="31382"/>
                  <a:pt x="243332" y="31382"/>
                </a:cubicBezTo>
                <a:cubicBezTo>
                  <a:pt x="247904" y="31477"/>
                  <a:pt x="356490" y="34430"/>
                  <a:pt x="361062" y="34334"/>
                </a:cubicBezTo>
                <a:cubicBezTo>
                  <a:pt x="361823" y="34334"/>
                  <a:pt x="362871" y="33572"/>
                  <a:pt x="363348" y="32906"/>
                </a:cubicBezTo>
                <a:cubicBezTo>
                  <a:pt x="364205" y="31858"/>
                  <a:pt x="363633" y="30334"/>
                  <a:pt x="362205" y="28619"/>
                </a:cubicBezTo>
                <a:cubicBezTo>
                  <a:pt x="359252" y="24905"/>
                  <a:pt x="251810" y="19380"/>
                  <a:pt x="246571" y="20237"/>
                </a:cubicBezTo>
                <a:cubicBezTo>
                  <a:pt x="243999" y="20618"/>
                  <a:pt x="241428" y="20618"/>
                  <a:pt x="238856" y="20618"/>
                </a:cubicBezTo>
                <a:lnTo>
                  <a:pt x="238856" y="20047"/>
                </a:lnTo>
                <a:lnTo>
                  <a:pt x="238570" y="20047"/>
                </a:lnTo>
                <a:cubicBezTo>
                  <a:pt x="239142" y="17189"/>
                  <a:pt x="240856" y="14713"/>
                  <a:pt x="243523" y="14713"/>
                </a:cubicBezTo>
                <a:cubicBezTo>
                  <a:pt x="284766" y="14427"/>
                  <a:pt x="429927" y="17475"/>
                  <a:pt x="471171" y="17475"/>
                </a:cubicBezTo>
                <a:cubicBezTo>
                  <a:pt x="475076" y="17475"/>
                  <a:pt x="478505" y="16332"/>
                  <a:pt x="481839" y="14141"/>
                </a:cubicBezTo>
                <a:cubicBezTo>
                  <a:pt x="483363" y="13094"/>
                  <a:pt x="485268" y="12236"/>
                  <a:pt x="487077" y="12236"/>
                </a:cubicBezTo>
                <a:cubicBezTo>
                  <a:pt x="500508" y="11760"/>
                  <a:pt x="513843" y="11474"/>
                  <a:pt x="527273" y="11284"/>
                </a:cubicBezTo>
                <a:cubicBezTo>
                  <a:pt x="534036" y="11189"/>
                  <a:pt x="540703" y="10903"/>
                  <a:pt x="546323" y="15856"/>
                </a:cubicBezTo>
                <a:cubicBezTo>
                  <a:pt x="547561" y="16999"/>
                  <a:pt x="549847" y="17189"/>
                  <a:pt x="551657" y="17189"/>
                </a:cubicBezTo>
                <a:cubicBezTo>
                  <a:pt x="557372" y="17380"/>
                  <a:pt x="563087" y="17380"/>
                  <a:pt x="568897" y="17380"/>
                </a:cubicBezTo>
                <a:cubicBezTo>
                  <a:pt x="574676" y="17443"/>
                  <a:pt x="581787" y="15507"/>
                  <a:pt x="590233" y="11570"/>
                </a:cubicBezTo>
                <a:cubicBezTo>
                  <a:pt x="593662" y="9950"/>
                  <a:pt x="596805" y="7093"/>
                  <a:pt x="600330" y="6617"/>
                </a:cubicBezTo>
                <a:cubicBezTo>
                  <a:pt x="606997" y="5759"/>
                  <a:pt x="613760" y="5950"/>
                  <a:pt x="620427" y="6140"/>
                </a:cubicBezTo>
                <a:cubicBezTo>
                  <a:pt x="622713" y="6236"/>
                  <a:pt x="623380" y="8236"/>
                  <a:pt x="622713" y="9950"/>
                </a:cubicBezTo>
                <a:cubicBezTo>
                  <a:pt x="621665" y="12522"/>
                  <a:pt x="619094" y="14237"/>
                  <a:pt x="619094" y="17475"/>
                </a:cubicBezTo>
                <a:cubicBezTo>
                  <a:pt x="619189" y="19666"/>
                  <a:pt x="619570" y="21476"/>
                  <a:pt x="621856" y="21857"/>
                </a:cubicBezTo>
                <a:cubicBezTo>
                  <a:pt x="625571" y="22523"/>
                  <a:pt x="629381" y="22714"/>
                  <a:pt x="633191" y="22714"/>
                </a:cubicBezTo>
                <a:cubicBezTo>
                  <a:pt x="641573" y="22714"/>
                  <a:pt x="643002" y="20237"/>
                  <a:pt x="639287" y="12236"/>
                </a:cubicBezTo>
                <a:cubicBezTo>
                  <a:pt x="637382" y="8236"/>
                  <a:pt x="637858" y="6712"/>
                  <a:pt x="640811" y="6521"/>
                </a:cubicBezTo>
                <a:cubicBezTo>
                  <a:pt x="642811" y="6331"/>
                  <a:pt x="644716" y="6331"/>
                  <a:pt x="646621" y="6331"/>
                </a:cubicBezTo>
                <a:cubicBezTo>
                  <a:pt x="651384" y="6236"/>
                  <a:pt x="656146" y="5855"/>
                  <a:pt x="660051" y="2521"/>
                </a:cubicBezTo>
                <a:cubicBezTo>
                  <a:pt x="660813" y="1949"/>
                  <a:pt x="661671" y="1092"/>
                  <a:pt x="662528" y="1092"/>
                </a:cubicBezTo>
                <a:cubicBezTo>
                  <a:pt x="674910" y="902"/>
                  <a:pt x="687293" y="806"/>
                  <a:pt x="699771" y="902"/>
                </a:cubicBezTo>
                <a:cubicBezTo>
                  <a:pt x="701485" y="997"/>
                  <a:pt x="703295" y="2330"/>
                  <a:pt x="704819" y="3378"/>
                </a:cubicBezTo>
                <a:cubicBezTo>
                  <a:pt x="709581" y="6807"/>
                  <a:pt x="713486" y="5283"/>
                  <a:pt x="717773" y="2330"/>
                </a:cubicBezTo>
                <a:cubicBezTo>
                  <a:pt x="722059" y="-622"/>
                  <a:pt x="727203" y="-718"/>
                  <a:pt x="731298" y="1759"/>
                </a:cubicBezTo>
                <a:cubicBezTo>
                  <a:pt x="736442" y="4997"/>
                  <a:pt x="741681" y="6140"/>
                  <a:pt x="747586" y="6140"/>
                </a:cubicBezTo>
                <a:cubicBezTo>
                  <a:pt x="768636" y="6140"/>
                  <a:pt x="789686" y="6236"/>
                  <a:pt x="810832" y="6140"/>
                </a:cubicBezTo>
                <a:cubicBezTo>
                  <a:pt x="814833" y="6140"/>
                  <a:pt x="818261" y="7474"/>
                  <a:pt x="821405" y="9760"/>
                </a:cubicBezTo>
                <a:cubicBezTo>
                  <a:pt x="822167" y="10331"/>
                  <a:pt x="823024" y="11189"/>
                  <a:pt x="823881" y="11189"/>
                </a:cubicBezTo>
                <a:cubicBezTo>
                  <a:pt x="834359" y="11189"/>
                  <a:pt x="844932" y="11570"/>
                  <a:pt x="855409" y="11189"/>
                </a:cubicBezTo>
                <a:cubicBezTo>
                  <a:pt x="857790" y="11093"/>
                  <a:pt x="860362" y="8522"/>
                  <a:pt x="862267" y="6521"/>
                </a:cubicBezTo>
                <a:cubicBezTo>
                  <a:pt x="866458" y="1949"/>
                  <a:pt x="871221" y="-241"/>
                  <a:pt x="877507" y="3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 anchor="t" anchorCtr="1">
            <a:noAutofit/>
          </a:bodyPr>
          <a:lstStyle/>
          <a:p>
            <a:r>
              <a:rPr lang="da-DK"/>
              <a:t>Klik på ikonet for at tilføje et billede</a:t>
            </a:r>
            <a:endParaRPr lang="sv-S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745FEC-A8C8-FB7A-0A59-47093A9828CA}"/>
              </a:ext>
            </a:extLst>
          </p:cNvPr>
          <p:cNvSpPr txBox="1"/>
          <p:nvPr userDrawn="1"/>
        </p:nvSpPr>
        <p:spPr>
          <a:xfrm>
            <a:off x="1247273" y="454760"/>
            <a:ext cx="9232231" cy="8279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sv-SE" sz="1400" err="1"/>
              <a:t>Use</a:t>
            </a:r>
            <a:r>
              <a:rPr lang="sv-SE" sz="1400"/>
              <a:t> </a:t>
            </a:r>
            <a:r>
              <a:rPr lang="sv-SE" sz="1400" err="1"/>
              <a:t>this</a:t>
            </a:r>
            <a:r>
              <a:rPr lang="sv-SE" sz="1400"/>
              <a:t> </a:t>
            </a:r>
            <a:r>
              <a:rPr lang="sv-SE" sz="1400" err="1"/>
              <a:t>slide</a:t>
            </a:r>
            <a:r>
              <a:rPr lang="sv-SE" sz="1400"/>
              <a:t> </a:t>
            </a:r>
            <a:r>
              <a:rPr lang="sv-SE" sz="1400" err="1"/>
              <a:t>if</a:t>
            </a:r>
            <a:r>
              <a:rPr lang="sv-SE" sz="1400"/>
              <a:t> </a:t>
            </a:r>
            <a:r>
              <a:rPr lang="sv-SE" sz="1400" err="1"/>
              <a:t>you</a:t>
            </a:r>
            <a:r>
              <a:rPr lang="sv-SE" sz="1400"/>
              <a:t> </a:t>
            </a:r>
            <a:r>
              <a:rPr lang="sv-SE" sz="1400" err="1"/>
              <a:t>would</a:t>
            </a:r>
            <a:r>
              <a:rPr lang="sv-SE" sz="1400"/>
              <a:t> like to make images as </a:t>
            </a:r>
            <a:r>
              <a:rPr lang="sv-SE" sz="1400" err="1"/>
              <a:t>splashes</a:t>
            </a:r>
            <a:r>
              <a:rPr lang="sv-SE" sz="1400"/>
              <a:t>. 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sv-SE" sz="1400" err="1"/>
              <a:t>Once</a:t>
            </a:r>
            <a:r>
              <a:rPr lang="sv-SE" sz="1400"/>
              <a:t> the </a:t>
            </a:r>
            <a:r>
              <a:rPr lang="sv-SE" sz="1400" err="1"/>
              <a:t>shape</a:t>
            </a:r>
            <a:r>
              <a:rPr lang="sv-SE" sz="1400"/>
              <a:t> is </a:t>
            </a:r>
            <a:r>
              <a:rPr lang="sv-SE" sz="1400" err="1"/>
              <a:t>filled</a:t>
            </a:r>
            <a:r>
              <a:rPr lang="sv-SE" sz="1400"/>
              <a:t> </a:t>
            </a:r>
            <a:r>
              <a:rPr lang="sv-SE" sz="1400" err="1"/>
              <a:t>you</a:t>
            </a:r>
            <a:r>
              <a:rPr lang="sv-SE" sz="1400"/>
              <a:t> </a:t>
            </a:r>
            <a:r>
              <a:rPr lang="sv-SE" sz="1400" err="1"/>
              <a:t>can</a:t>
            </a:r>
            <a:r>
              <a:rPr lang="sv-SE" sz="1400"/>
              <a:t> </a:t>
            </a:r>
            <a:r>
              <a:rPr lang="sv-SE" sz="1400" err="1"/>
              <a:t>easily</a:t>
            </a:r>
            <a:r>
              <a:rPr lang="sv-SE" sz="1400"/>
              <a:t> copy and </a:t>
            </a:r>
            <a:r>
              <a:rPr lang="sv-SE" sz="1400" err="1"/>
              <a:t>paste</a:t>
            </a:r>
            <a:r>
              <a:rPr lang="sv-SE" sz="1400"/>
              <a:t> the image to </a:t>
            </a:r>
            <a:r>
              <a:rPr lang="sv-SE" sz="1400" err="1"/>
              <a:t>where</a:t>
            </a:r>
            <a:r>
              <a:rPr lang="sv-SE" sz="1400"/>
              <a:t> </a:t>
            </a:r>
            <a:r>
              <a:rPr lang="sv-SE" sz="1400" err="1"/>
              <a:t>you</a:t>
            </a:r>
            <a:r>
              <a:rPr lang="sv-SE" sz="1400"/>
              <a:t> </a:t>
            </a:r>
            <a:r>
              <a:rPr lang="sv-SE" sz="1400" err="1"/>
              <a:t>want</a:t>
            </a:r>
            <a:r>
              <a:rPr lang="sv-SE" sz="1400"/>
              <a:t> it in </a:t>
            </a:r>
            <a:r>
              <a:rPr lang="sv-SE" sz="1400" err="1"/>
              <a:t>your</a:t>
            </a:r>
            <a:r>
              <a:rPr lang="sv-SE" sz="1400"/>
              <a:t> presentation.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sv-SE" sz="1400"/>
              <a:t>To format the </a:t>
            </a:r>
            <a:r>
              <a:rPr lang="sv-SE" sz="1400" err="1"/>
              <a:t>picture</a:t>
            </a:r>
            <a:r>
              <a:rPr lang="sv-SE" sz="1400"/>
              <a:t> </a:t>
            </a:r>
            <a:r>
              <a:rPr lang="sv-SE" sz="1400" err="1"/>
              <a:t>once</a:t>
            </a:r>
            <a:r>
              <a:rPr lang="sv-SE" sz="1400"/>
              <a:t> in the </a:t>
            </a:r>
            <a:r>
              <a:rPr lang="sv-SE" sz="1400" err="1"/>
              <a:t>splash</a:t>
            </a:r>
            <a:r>
              <a:rPr lang="sv-SE" sz="1400"/>
              <a:t>: double </a:t>
            </a:r>
            <a:r>
              <a:rPr lang="sv-SE" sz="1400" err="1"/>
              <a:t>click</a:t>
            </a:r>
            <a:r>
              <a:rPr lang="sv-SE" sz="1400"/>
              <a:t> and </a:t>
            </a:r>
            <a:r>
              <a:rPr lang="sv-SE" sz="1400" err="1"/>
              <a:t>click</a:t>
            </a:r>
            <a:r>
              <a:rPr lang="sv-SE" sz="1400"/>
              <a:t> on </a:t>
            </a:r>
            <a:r>
              <a:rPr lang="sv-SE" sz="1400" err="1"/>
              <a:t>crop</a:t>
            </a:r>
            <a:r>
              <a:rPr lang="sv-SE" sz="1400"/>
              <a:t>, </a:t>
            </a:r>
            <a:r>
              <a:rPr lang="sv-SE" sz="1400" err="1"/>
              <a:t>now</a:t>
            </a:r>
            <a:r>
              <a:rPr lang="sv-SE" sz="1400"/>
              <a:t> </a:t>
            </a:r>
            <a:r>
              <a:rPr lang="sv-SE" sz="1400" err="1"/>
              <a:t>you</a:t>
            </a:r>
            <a:r>
              <a:rPr lang="sv-SE" sz="1400"/>
              <a:t> </a:t>
            </a:r>
            <a:r>
              <a:rPr lang="sv-SE" sz="1400" err="1"/>
              <a:t>can</a:t>
            </a:r>
            <a:r>
              <a:rPr lang="sv-SE" sz="1400"/>
              <a:t> drag and </a:t>
            </a:r>
            <a:r>
              <a:rPr lang="sv-SE" sz="1400" err="1"/>
              <a:t>scale</a:t>
            </a:r>
            <a:r>
              <a:rPr lang="sv-SE" sz="1400"/>
              <a:t> the image.  </a:t>
            </a:r>
          </a:p>
        </p:txBody>
      </p:sp>
    </p:spTree>
    <p:extLst>
      <p:ext uri="{BB962C8B-B14F-4D97-AF65-F5344CB8AC3E}">
        <p14:creationId xmlns:p14="http://schemas.microsoft.com/office/powerpoint/2010/main" val="306632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plash title page 1">
    <p:bg>
      <p:bgPr>
        <a:solidFill>
          <a:srgbClr val="004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6F633E-6F09-E180-E8E8-D1A2441127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18313"/>
          </a:xfrm>
          <a:custGeom>
            <a:avLst/>
            <a:gdLst>
              <a:gd name="connsiteX0" fmla="*/ 1500611 w 12192000"/>
              <a:gd name="connsiteY0" fmla="*/ 5797137 h 6818313"/>
              <a:gd name="connsiteX1" fmla="*/ 1502266 w 12192000"/>
              <a:gd name="connsiteY1" fmla="*/ 5799456 h 6818313"/>
              <a:gd name="connsiteX2" fmla="*/ 1494318 w 12192000"/>
              <a:gd name="connsiteY2" fmla="*/ 5802933 h 6818313"/>
              <a:gd name="connsiteX3" fmla="*/ 1494318 w 12192000"/>
              <a:gd name="connsiteY3" fmla="*/ 5802768 h 6818313"/>
              <a:gd name="connsiteX4" fmla="*/ 1500611 w 12192000"/>
              <a:gd name="connsiteY4" fmla="*/ 5797137 h 6818313"/>
              <a:gd name="connsiteX5" fmla="*/ 1469727 w 12192000"/>
              <a:gd name="connsiteY5" fmla="*/ 5783352 h 6818313"/>
              <a:gd name="connsiteX6" fmla="*/ 1477593 w 12192000"/>
              <a:gd name="connsiteY6" fmla="*/ 5785877 h 6818313"/>
              <a:gd name="connsiteX7" fmla="*/ 1465836 w 12192000"/>
              <a:gd name="connsiteY7" fmla="*/ 5790513 h 6818313"/>
              <a:gd name="connsiteX8" fmla="*/ 1469727 w 12192000"/>
              <a:gd name="connsiteY8" fmla="*/ 5783352 h 6818313"/>
              <a:gd name="connsiteX9" fmla="*/ 1324163 w 12192000"/>
              <a:gd name="connsiteY9" fmla="*/ 5762793 h 6818313"/>
              <a:gd name="connsiteX10" fmla="*/ 1324254 w 12192000"/>
              <a:gd name="connsiteY10" fmla="*/ 5762859 h 6818313"/>
              <a:gd name="connsiteX11" fmla="*/ 1324089 w 12192000"/>
              <a:gd name="connsiteY11" fmla="*/ 5762859 h 6818313"/>
              <a:gd name="connsiteX12" fmla="*/ 1530913 w 12192000"/>
              <a:gd name="connsiteY12" fmla="*/ 5751930 h 6818313"/>
              <a:gd name="connsiteX13" fmla="*/ 1535385 w 12192000"/>
              <a:gd name="connsiteY13" fmla="*/ 5752758 h 6818313"/>
              <a:gd name="connsiteX14" fmla="*/ 1534225 w 12192000"/>
              <a:gd name="connsiteY14" fmla="*/ 5756897 h 6818313"/>
              <a:gd name="connsiteX15" fmla="*/ 1534392 w 12192000"/>
              <a:gd name="connsiteY15" fmla="*/ 5757064 h 6818313"/>
              <a:gd name="connsiteX16" fmla="*/ 1530251 w 12192000"/>
              <a:gd name="connsiteY16" fmla="*/ 5757064 h 6818313"/>
              <a:gd name="connsiteX17" fmla="*/ 1530913 w 12192000"/>
              <a:gd name="connsiteY17" fmla="*/ 5751930 h 6818313"/>
              <a:gd name="connsiteX18" fmla="*/ 1323592 w 12192000"/>
              <a:gd name="connsiteY18" fmla="*/ 5742988 h 6818313"/>
              <a:gd name="connsiteX19" fmla="*/ 1329388 w 12192000"/>
              <a:gd name="connsiteY19" fmla="*/ 5749611 h 6818313"/>
              <a:gd name="connsiteX20" fmla="*/ 1339655 w 12192000"/>
              <a:gd name="connsiteY20" fmla="*/ 5747129 h 6818313"/>
              <a:gd name="connsiteX21" fmla="*/ 1340318 w 12192000"/>
              <a:gd name="connsiteY21" fmla="*/ 5748453 h 6818313"/>
              <a:gd name="connsiteX22" fmla="*/ 1324163 w 12192000"/>
              <a:gd name="connsiteY22" fmla="*/ 5762793 h 6818313"/>
              <a:gd name="connsiteX23" fmla="*/ 1322434 w 12192000"/>
              <a:gd name="connsiteY23" fmla="*/ 5761534 h 6818313"/>
              <a:gd name="connsiteX24" fmla="*/ 1327731 w 12192000"/>
              <a:gd name="connsiteY24" fmla="*/ 5753918 h 6818313"/>
              <a:gd name="connsiteX25" fmla="*/ 1325911 w 12192000"/>
              <a:gd name="connsiteY25" fmla="*/ 5752096 h 6818313"/>
              <a:gd name="connsiteX26" fmla="*/ 1317133 w 12192000"/>
              <a:gd name="connsiteY26" fmla="*/ 5757560 h 6818313"/>
              <a:gd name="connsiteX27" fmla="*/ 1323592 w 12192000"/>
              <a:gd name="connsiteY27" fmla="*/ 5742988 h 6818313"/>
              <a:gd name="connsiteX28" fmla="*/ 1608578 w 12192000"/>
              <a:gd name="connsiteY28" fmla="*/ 5729245 h 6818313"/>
              <a:gd name="connsiteX29" fmla="*/ 1609902 w 12192000"/>
              <a:gd name="connsiteY29" fmla="*/ 5731232 h 6818313"/>
              <a:gd name="connsiteX30" fmla="*/ 1587877 w 12192000"/>
              <a:gd name="connsiteY30" fmla="*/ 5742492 h 6818313"/>
              <a:gd name="connsiteX31" fmla="*/ 1608578 w 12192000"/>
              <a:gd name="connsiteY31" fmla="*/ 5729245 h 6818313"/>
              <a:gd name="connsiteX32" fmla="*/ 1301403 w 12192000"/>
              <a:gd name="connsiteY32" fmla="*/ 5722454 h 6818313"/>
              <a:gd name="connsiteX33" fmla="*/ 1302396 w 12192000"/>
              <a:gd name="connsiteY33" fmla="*/ 5725601 h 6818313"/>
              <a:gd name="connsiteX34" fmla="*/ 1294282 w 12192000"/>
              <a:gd name="connsiteY34" fmla="*/ 5728748 h 6818313"/>
              <a:gd name="connsiteX35" fmla="*/ 1293455 w 12192000"/>
              <a:gd name="connsiteY35" fmla="*/ 5727258 h 6818313"/>
              <a:gd name="connsiteX36" fmla="*/ 1301403 w 12192000"/>
              <a:gd name="connsiteY36" fmla="*/ 5722454 h 6818313"/>
              <a:gd name="connsiteX37" fmla="*/ 1308027 w 12192000"/>
              <a:gd name="connsiteY37" fmla="*/ 5718977 h 6818313"/>
              <a:gd name="connsiteX38" fmla="*/ 1311504 w 12192000"/>
              <a:gd name="connsiteY38" fmla="*/ 5724441 h 6818313"/>
              <a:gd name="connsiteX39" fmla="*/ 1309682 w 12192000"/>
              <a:gd name="connsiteY39" fmla="*/ 5725601 h 6818313"/>
              <a:gd name="connsiteX40" fmla="*/ 1305874 w 12192000"/>
              <a:gd name="connsiteY40" fmla="*/ 5720302 h 6818313"/>
              <a:gd name="connsiteX41" fmla="*/ 1308027 w 12192000"/>
              <a:gd name="connsiteY41" fmla="*/ 5718977 h 6818313"/>
              <a:gd name="connsiteX42" fmla="*/ 1653784 w 12192000"/>
              <a:gd name="connsiteY42" fmla="*/ 5703908 h 6818313"/>
              <a:gd name="connsiteX43" fmla="*/ 1658089 w 12192000"/>
              <a:gd name="connsiteY43" fmla="*/ 5704737 h 6818313"/>
              <a:gd name="connsiteX44" fmla="*/ 1644511 w 12192000"/>
              <a:gd name="connsiteY44" fmla="*/ 5716990 h 6818313"/>
              <a:gd name="connsiteX45" fmla="*/ 1644676 w 12192000"/>
              <a:gd name="connsiteY45" fmla="*/ 5717155 h 6818313"/>
              <a:gd name="connsiteX46" fmla="*/ 1615200 w 12192000"/>
              <a:gd name="connsiteY46" fmla="*/ 5729245 h 6818313"/>
              <a:gd name="connsiteX47" fmla="*/ 1626295 w 12192000"/>
              <a:gd name="connsiteY47" fmla="*/ 5719474 h 6818313"/>
              <a:gd name="connsiteX48" fmla="*/ 1653784 w 12192000"/>
              <a:gd name="connsiteY48" fmla="*/ 5703908 h 6818313"/>
              <a:gd name="connsiteX49" fmla="*/ 618996 w 12192000"/>
              <a:gd name="connsiteY49" fmla="*/ 5695794 h 6818313"/>
              <a:gd name="connsiteX50" fmla="*/ 619824 w 12192000"/>
              <a:gd name="connsiteY50" fmla="*/ 5696954 h 6818313"/>
              <a:gd name="connsiteX51" fmla="*/ 615022 w 12192000"/>
              <a:gd name="connsiteY51" fmla="*/ 5701258 h 6818313"/>
              <a:gd name="connsiteX52" fmla="*/ 613365 w 12192000"/>
              <a:gd name="connsiteY52" fmla="*/ 5698776 h 6818313"/>
              <a:gd name="connsiteX53" fmla="*/ 618996 w 12192000"/>
              <a:gd name="connsiteY53" fmla="*/ 5695794 h 6818313"/>
              <a:gd name="connsiteX54" fmla="*/ 1687400 w 12192000"/>
              <a:gd name="connsiteY54" fmla="*/ 5681884 h 6818313"/>
              <a:gd name="connsiteX55" fmla="*/ 1663222 w 12192000"/>
              <a:gd name="connsiteY55" fmla="*/ 5699438 h 6818313"/>
              <a:gd name="connsiteX56" fmla="*/ 1687400 w 12192000"/>
              <a:gd name="connsiteY56" fmla="*/ 5681884 h 6818313"/>
              <a:gd name="connsiteX57" fmla="*/ 1706774 w 12192000"/>
              <a:gd name="connsiteY57" fmla="*/ 5673439 h 6818313"/>
              <a:gd name="connsiteX58" fmla="*/ 1708263 w 12192000"/>
              <a:gd name="connsiteY58" fmla="*/ 5674763 h 6818313"/>
              <a:gd name="connsiteX59" fmla="*/ 1704786 w 12192000"/>
              <a:gd name="connsiteY59" fmla="*/ 5679070 h 6818313"/>
              <a:gd name="connsiteX60" fmla="*/ 1702467 w 12192000"/>
              <a:gd name="connsiteY60" fmla="*/ 5677248 h 6818313"/>
              <a:gd name="connsiteX61" fmla="*/ 1706774 w 12192000"/>
              <a:gd name="connsiteY61" fmla="*/ 5673439 h 6818313"/>
              <a:gd name="connsiteX62" fmla="*/ 2297111 w 12192000"/>
              <a:gd name="connsiteY62" fmla="*/ 5671286 h 6818313"/>
              <a:gd name="connsiteX63" fmla="*/ 2297773 w 12192000"/>
              <a:gd name="connsiteY63" fmla="*/ 5671784 h 6818313"/>
              <a:gd name="connsiteX64" fmla="*/ 2297938 w 12192000"/>
              <a:gd name="connsiteY64" fmla="*/ 5671949 h 6818313"/>
              <a:gd name="connsiteX65" fmla="*/ 2294793 w 12192000"/>
              <a:gd name="connsiteY65" fmla="*/ 5675923 h 6818313"/>
              <a:gd name="connsiteX66" fmla="*/ 2295289 w 12192000"/>
              <a:gd name="connsiteY66" fmla="*/ 5673274 h 6818313"/>
              <a:gd name="connsiteX67" fmla="*/ 2297111 w 12192000"/>
              <a:gd name="connsiteY67" fmla="*/ 5671286 h 6818313"/>
              <a:gd name="connsiteX68" fmla="*/ 1720021 w 12192000"/>
              <a:gd name="connsiteY68" fmla="*/ 5664663 h 6818313"/>
              <a:gd name="connsiteX69" fmla="*/ 1719524 w 12192000"/>
              <a:gd name="connsiteY69" fmla="*/ 5668969 h 6818313"/>
              <a:gd name="connsiteX70" fmla="*/ 1719524 w 12192000"/>
              <a:gd name="connsiteY70" fmla="*/ 5669134 h 6818313"/>
              <a:gd name="connsiteX71" fmla="*/ 1716377 w 12192000"/>
              <a:gd name="connsiteY71" fmla="*/ 5670294 h 6818313"/>
              <a:gd name="connsiteX72" fmla="*/ 1715550 w 12192000"/>
              <a:gd name="connsiteY72" fmla="*/ 5667312 h 6818313"/>
              <a:gd name="connsiteX73" fmla="*/ 1720021 w 12192000"/>
              <a:gd name="connsiteY73" fmla="*/ 5664663 h 6818313"/>
              <a:gd name="connsiteX74" fmla="*/ 1700150 w 12192000"/>
              <a:gd name="connsiteY74" fmla="*/ 5649920 h 6818313"/>
              <a:gd name="connsiteX75" fmla="*/ 1700315 w 12192000"/>
              <a:gd name="connsiteY75" fmla="*/ 5649925 h 6818313"/>
              <a:gd name="connsiteX76" fmla="*/ 1700150 w 12192000"/>
              <a:gd name="connsiteY76" fmla="*/ 5649925 h 6818313"/>
              <a:gd name="connsiteX77" fmla="*/ 1694851 w 12192000"/>
              <a:gd name="connsiteY77" fmla="*/ 5643964 h 6818313"/>
              <a:gd name="connsiteX78" fmla="*/ 1700812 w 12192000"/>
              <a:gd name="connsiteY78" fmla="*/ 5644957 h 6818313"/>
              <a:gd name="connsiteX79" fmla="*/ 1700150 w 12192000"/>
              <a:gd name="connsiteY79" fmla="*/ 5649920 h 6818313"/>
              <a:gd name="connsiteX80" fmla="*/ 1695181 w 12192000"/>
              <a:gd name="connsiteY80" fmla="*/ 5649760 h 6818313"/>
              <a:gd name="connsiteX81" fmla="*/ 1694851 w 12192000"/>
              <a:gd name="connsiteY81" fmla="*/ 5643964 h 6818313"/>
              <a:gd name="connsiteX82" fmla="*/ 1745853 w 12192000"/>
              <a:gd name="connsiteY82" fmla="*/ 5643137 h 6818313"/>
              <a:gd name="connsiteX83" fmla="*/ 1757279 w 12192000"/>
              <a:gd name="connsiteY83" fmla="*/ 5643137 h 6818313"/>
              <a:gd name="connsiteX84" fmla="*/ 1745853 w 12192000"/>
              <a:gd name="connsiteY84" fmla="*/ 5643137 h 6818313"/>
              <a:gd name="connsiteX85" fmla="*/ 1720351 w 12192000"/>
              <a:gd name="connsiteY85" fmla="*/ 5633863 h 6818313"/>
              <a:gd name="connsiteX86" fmla="*/ 1721843 w 12192000"/>
              <a:gd name="connsiteY86" fmla="*/ 5635851 h 6818313"/>
              <a:gd name="connsiteX87" fmla="*/ 1704786 w 12192000"/>
              <a:gd name="connsiteY87" fmla="*/ 5642307 h 6818313"/>
              <a:gd name="connsiteX88" fmla="*/ 1704621 w 12192000"/>
              <a:gd name="connsiteY88" fmla="*/ 5642307 h 6818313"/>
              <a:gd name="connsiteX89" fmla="*/ 1720351 w 12192000"/>
              <a:gd name="connsiteY89" fmla="*/ 5633863 h 6818313"/>
              <a:gd name="connsiteX90" fmla="*/ 1795862 w 12192000"/>
              <a:gd name="connsiteY90" fmla="*/ 5619124 h 6818313"/>
              <a:gd name="connsiteX91" fmla="*/ 1787086 w 12192000"/>
              <a:gd name="connsiteY91" fmla="*/ 5625086 h 6818313"/>
              <a:gd name="connsiteX92" fmla="*/ 1795862 w 12192000"/>
              <a:gd name="connsiteY92" fmla="*/ 5619124 h 6818313"/>
              <a:gd name="connsiteX93" fmla="*/ 2258693 w 12192000"/>
              <a:gd name="connsiteY93" fmla="*/ 5618794 h 6818313"/>
              <a:gd name="connsiteX94" fmla="*/ 2267304 w 12192000"/>
              <a:gd name="connsiteY94" fmla="*/ 5620451 h 6818313"/>
              <a:gd name="connsiteX95" fmla="*/ 2262337 w 12192000"/>
              <a:gd name="connsiteY95" fmla="*/ 5630385 h 6818313"/>
              <a:gd name="connsiteX96" fmla="*/ 2262502 w 12192000"/>
              <a:gd name="connsiteY96" fmla="*/ 5630220 h 6818313"/>
              <a:gd name="connsiteX97" fmla="*/ 2237995 w 12192000"/>
              <a:gd name="connsiteY97" fmla="*/ 5663670 h 6818313"/>
              <a:gd name="connsiteX98" fmla="*/ 2235180 w 12192000"/>
              <a:gd name="connsiteY98" fmla="*/ 5664000 h 6818313"/>
              <a:gd name="connsiteX99" fmla="*/ 2237497 w 12192000"/>
              <a:gd name="connsiteY99" fmla="*/ 5654892 h 6818313"/>
              <a:gd name="connsiteX100" fmla="*/ 2240974 w 12192000"/>
              <a:gd name="connsiteY100" fmla="*/ 5648766 h 6818313"/>
              <a:gd name="connsiteX101" fmla="*/ 2242134 w 12192000"/>
              <a:gd name="connsiteY101" fmla="*/ 5649593 h 6818313"/>
              <a:gd name="connsiteX102" fmla="*/ 2247930 w 12192000"/>
              <a:gd name="connsiteY102" fmla="*/ 5641480 h 6818313"/>
              <a:gd name="connsiteX103" fmla="*/ 2246108 w 12192000"/>
              <a:gd name="connsiteY103" fmla="*/ 5640155 h 6818313"/>
              <a:gd name="connsiteX104" fmla="*/ 2242134 w 12192000"/>
              <a:gd name="connsiteY104" fmla="*/ 5645619 h 6818313"/>
              <a:gd name="connsiteX105" fmla="*/ 2244286 w 12192000"/>
              <a:gd name="connsiteY105" fmla="*/ 5638830 h 6818313"/>
              <a:gd name="connsiteX106" fmla="*/ 2258693 w 12192000"/>
              <a:gd name="connsiteY106" fmla="*/ 5618794 h 6818313"/>
              <a:gd name="connsiteX107" fmla="*/ 2280883 w 12192000"/>
              <a:gd name="connsiteY107" fmla="*/ 5599916 h 6818313"/>
              <a:gd name="connsiteX108" fmla="*/ 2280883 w 12192000"/>
              <a:gd name="connsiteY108" fmla="*/ 5600910 h 6818313"/>
              <a:gd name="connsiteX109" fmla="*/ 2280054 w 12192000"/>
              <a:gd name="connsiteY109" fmla="*/ 5600578 h 6818313"/>
              <a:gd name="connsiteX110" fmla="*/ 2280221 w 12192000"/>
              <a:gd name="connsiteY110" fmla="*/ 5600413 h 6818313"/>
              <a:gd name="connsiteX111" fmla="*/ 2287879 w 12192000"/>
              <a:gd name="connsiteY111" fmla="*/ 5591718 h 6818313"/>
              <a:gd name="connsiteX112" fmla="*/ 2286513 w 12192000"/>
              <a:gd name="connsiteY112" fmla="*/ 5594452 h 6818313"/>
              <a:gd name="connsiteX113" fmla="*/ 2285188 w 12192000"/>
              <a:gd name="connsiteY113" fmla="*/ 5594618 h 6818313"/>
              <a:gd name="connsiteX114" fmla="*/ 2284858 w 12192000"/>
              <a:gd name="connsiteY114" fmla="*/ 5594286 h 6818313"/>
              <a:gd name="connsiteX115" fmla="*/ 2302410 w 12192000"/>
              <a:gd name="connsiteY115" fmla="*/ 5591637 h 6818313"/>
              <a:gd name="connsiteX116" fmla="*/ 2303569 w 12192000"/>
              <a:gd name="connsiteY116" fmla="*/ 5591802 h 6818313"/>
              <a:gd name="connsiteX117" fmla="*/ 2302410 w 12192000"/>
              <a:gd name="connsiteY117" fmla="*/ 5592630 h 6818313"/>
              <a:gd name="connsiteX118" fmla="*/ 2288003 w 12192000"/>
              <a:gd name="connsiteY118" fmla="*/ 5591472 h 6818313"/>
              <a:gd name="connsiteX119" fmla="*/ 2288170 w 12192000"/>
              <a:gd name="connsiteY119" fmla="*/ 5591472 h 6818313"/>
              <a:gd name="connsiteX120" fmla="*/ 2287879 w 12192000"/>
              <a:gd name="connsiteY120" fmla="*/ 5591718 h 6818313"/>
              <a:gd name="connsiteX121" fmla="*/ 1966258 w 12192000"/>
              <a:gd name="connsiteY121" fmla="*/ 5586503 h 6818313"/>
              <a:gd name="connsiteX122" fmla="*/ 1970894 w 12192000"/>
              <a:gd name="connsiteY122" fmla="*/ 5594618 h 6818313"/>
              <a:gd name="connsiteX123" fmla="*/ 1965595 w 12192000"/>
              <a:gd name="connsiteY123" fmla="*/ 5596604 h 6818313"/>
              <a:gd name="connsiteX124" fmla="*/ 1963938 w 12192000"/>
              <a:gd name="connsiteY124" fmla="*/ 5596273 h 6818313"/>
              <a:gd name="connsiteX125" fmla="*/ 1966258 w 12192000"/>
              <a:gd name="connsiteY125" fmla="*/ 5586503 h 6818313"/>
              <a:gd name="connsiteX126" fmla="*/ 2387028 w 12192000"/>
              <a:gd name="connsiteY126" fmla="*/ 5580045 h 6818313"/>
              <a:gd name="connsiteX127" fmla="*/ 2370966 w 12192000"/>
              <a:gd name="connsiteY127" fmla="*/ 5595279 h 6818313"/>
              <a:gd name="connsiteX128" fmla="*/ 2370799 w 12192000"/>
              <a:gd name="connsiteY128" fmla="*/ 5595279 h 6818313"/>
              <a:gd name="connsiteX129" fmla="*/ 2367487 w 12192000"/>
              <a:gd name="connsiteY129" fmla="*/ 5599255 h 6818313"/>
              <a:gd name="connsiteX130" fmla="*/ 2357221 w 12192000"/>
              <a:gd name="connsiteY130" fmla="*/ 5610514 h 6818313"/>
              <a:gd name="connsiteX131" fmla="*/ 2374773 w 12192000"/>
              <a:gd name="connsiteY131" fmla="*/ 5583356 h 6818313"/>
              <a:gd name="connsiteX132" fmla="*/ 2387028 w 12192000"/>
              <a:gd name="connsiteY132" fmla="*/ 5580045 h 6818313"/>
              <a:gd name="connsiteX133" fmla="*/ 1959964 w 12192000"/>
              <a:gd name="connsiteY133" fmla="*/ 5578887 h 6818313"/>
              <a:gd name="connsiteX134" fmla="*/ 1960461 w 12192000"/>
              <a:gd name="connsiteY134" fmla="*/ 5580874 h 6818313"/>
              <a:gd name="connsiteX135" fmla="*/ 1964270 w 12192000"/>
              <a:gd name="connsiteY135" fmla="*/ 5584019 h 6818313"/>
              <a:gd name="connsiteX136" fmla="*/ 1956322 w 12192000"/>
              <a:gd name="connsiteY136" fmla="*/ 5582364 h 6818313"/>
              <a:gd name="connsiteX137" fmla="*/ 1956322 w 12192000"/>
              <a:gd name="connsiteY137" fmla="*/ 5582199 h 6818313"/>
              <a:gd name="connsiteX138" fmla="*/ 1959964 w 12192000"/>
              <a:gd name="connsiteY138" fmla="*/ 5578887 h 6818313"/>
              <a:gd name="connsiteX139" fmla="*/ 914247 w 12192000"/>
              <a:gd name="connsiteY139" fmla="*/ 5577562 h 6818313"/>
              <a:gd name="connsiteX140" fmla="*/ 914909 w 12192000"/>
              <a:gd name="connsiteY140" fmla="*/ 5578555 h 6818313"/>
              <a:gd name="connsiteX141" fmla="*/ 910439 w 12192000"/>
              <a:gd name="connsiteY141" fmla="*/ 5581866 h 6818313"/>
              <a:gd name="connsiteX142" fmla="*/ 909777 w 12192000"/>
              <a:gd name="connsiteY142" fmla="*/ 5581039 h 6818313"/>
              <a:gd name="connsiteX143" fmla="*/ 914247 w 12192000"/>
              <a:gd name="connsiteY143" fmla="*/ 5577562 h 6818313"/>
              <a:gd name="connsiteX144" fmla="*/ 1804142 w 12192000"/>
              <a:gd name="connsiteY144" fmla="*/ 5576568 h 6818313"/>
              <a:gd name="connsiteX145" fmla="*/ 1802817 w 12192000"/>
              <a:gd name="connsiteY145" fmla="*/ 5584351 h 6818313"/>
              <a:gd name="connsiteX146" fmla="*/ 1775990 w 12192000"/>
              <a:gd name="connsiteY146" fmla="*/ 5604057 h 6818313"/>
              <a:gd name="connsiteX147" fmla="*/ 1770858 w 12192000"/>
              <a:gd name="connsiteY147" fmla="*/ 5605877 h 6818313"/>
              <a:gd name="connsiteX148" fmla="*/ 1769202 w 12192000"/>
              <a:gd name="connsiteY148" fmla="*/ 5603227 h 6818313"/>
              <a:gd name="connsiteX149" fmla="*/ 1804142 w 12192000"/>
              <a:gd name="connsiteY149" fmla="*/ 5576568 h 6818313"/>
              <a:gd name="connsiteX150" fmla="*/ 1856469 w 12192000"/>
              <a:gd name="connsiteY150" fmla="*/ 5576237 h 6818313"/>
              <a:gd name="connsiteX151" fmla="*/ 1855475 w 12192000"/>
              <a:gd name="connsiteY151" fmla="*/ 5578389 h 6818313"/>
              <a:gd name="connsiteX152" fmla="*/ 1852825 w 12192000"/>
              <a:gd name="connsiteY152" fmla="*/ 5579052 h 6818313"/>
              <a:gd name="connsiteX153" fmla="*/ 1852330 w 12192000"/>
              <a:gd name="connsiteY153" fmla="*/ 5576733 h 6818313"/>
              <a:gd name="connsiteX154" fmla="*/ 1856469 w 12192000"/>
              <a:gd name="connsiteY154" fmla="*/ 5576237 h 6818313"/>
              <a:gd name="connsiteX155" fmla="*/ 1192442 w 12192000"/>
              <a:gd name="connsiteY155" fmla="*/ 5572096 h 6818313"/>
              <a:gd name="connsiteX156" fmla="*/ 1194264 w 12192000"/>
              <a:gd name="connsiteY156" fmla="*/ 5573588 h 6818313"/>
              <a:gd name="connsiteX157" fmla="*/ 1189793 w 12192000"/>
              <a:gd name="connsiteY157" fmla="*/ 5578720 h 6818313"/>
              <a:gd name="connsiteX158" fmla="*/ 1189793 w 12192000"/>
              <a:gd name="connsiteY158" fmla="*/ 5578555 h 6818313"/>
              <a:gd name="connsiteX159" fmla="*/ 1188303 w 12192000"/>
              <a:gd name="connsiteY159" fmla="*/ 5577395 h 6818313"/>
              <a:gd name="connsiteX160" fmla="*/ 1192442 w 12192000"/>
              <a:gd name="connsiteY160" fmla="*/ 5572096 h 6818313"/>
              <a:gd name="connsiteX161" fmla="*/ 545639 w 12192000"/>
              <a:gd name="connsiteY161" fmla="*/ 5564315 h 6818313"/>
              <a:gd name="connsiteX162" fmla="*/ 529079 w 12192000"/>
              <a:gd name="connsiteY162" fmla="*/ 5573256 h 6818313"/>
              <a:gd name="connsiteX163" fmla="*/ 545639 w 12192000"/>
              <a:gd name="connsiteY163" fmla="*/ 5564315 h 6818313"/>
              <a:gd name="connsiteX164" fmla="*/ 2395833 w 12192000"/>
              <a:gd name="connsiteY164" fmla="*/ 5561944 h 6818313"/>
              <a:gd name="connsiteX165" fmla="*/ 2395969 w 12192000"/>
              <a:gd name="connsiteY165" fmla="*/ 5561995 h 6818313"/>
              <a:gd name="connsiteX166" fmla="*/ 2395804 w 12192000"/>
              <a:gd name="connsiteY166" fmla="*/ 5561995 h 6818313"/>
              <a:gd name="connsiteX167" fmla="*/ 1767380 w 12192000"/>
              <a:gd name="connsiteY167" fmla="*/ 5560340 h 6818313"/>
              <a:gd name="connsiteX168" fmla="*/ 1767546 w 12192000"/>
              <a:gd name="connsiteY168" fmla="*/ 5560340 h 6818313"/>
              <a:gd name="connsiteX169" fmla="*/ 1773838 w 12192000"/>
              <a:gd name="connsiteY169" fmla="*/ 5564148 h 6818313"/>
              <a:gd name="connsiteX170" fmla="*/ 1759763 w 12192000"/>
              <a:gd name="connsiteY170" fmla="*/ 5573588 h 6818313"/>
              <a:gd name="connsiteX171" fmla="*/ 1767380 w 12192000"/>
              <a:gd name="connsiteY171" fmla="*/ 5560340 h 6818313"/>
              <a:gd name="connsiteX172" fmla="*/ 1812421 w 12192000"/>
              <a:gd name="connsiteY172" fmla="*/ 5558849 h 6818313"/>
              <a:gd name="connsiteX173" fmla="*/ 1815402 w 12192000"/>
              <a:gd name="connsiteY173" fmla="*/ 5561830 h 6818313"/>
              <a:gd name="connsiteX174" fmla="*/ 1812753 w 12192000"/>
              <a:gd name="connsiteY174" fmla="*/ 5565142 h 6818313"/>
              <a:gd name="connsiteX175" fmla="*/ 1785264 w 12192000"/>
              <a:gd name="connsiteY175" fmla="*/ 5580874 h 6818313"/>
              <a:gd name="connsiteX176" fmla="*/ 1767380 w 12192000"/>
              <a:gd name="connsiteY176" fmla="*/ 5595776 h 6818313"/>
              <a:gd name="connsiteX177" fmla="*/ 1759101 w 12192000"/>
              <a:gd name="connsiteY177" fmla="*/ 5592796 h 6818313"/>
              <a:gd name="connsiteX178" fmla="*/ 1776820 w 12192000"/>
              <a:gd name="connsiteY178" fmla="*/ 5579052 h 6818313"/>
              <a:gd name="connsiteX179" fmla="*/ 1804472 w 12192000"/>
              <a:gd name="connsiteY179" fmla="*/ 5561333 h 6818313"/>
              <a:gd name="connsiteX180" fmla="*/ 1812421 w 12192000"/>
              <a:gd name="connsiteY180" fmla="*/ 5558849 h 6818313"/>
              <a:gd name="connsiteX181" fmla="*/ 1776053 w 12192000"/>
              <a:gd name="connsiteY181" fmla="*/ 5557670 h 6818313"/>
              <a:gd name="connsiteX182" fmla="*/ 1782449 w 12192000"/>
              <a:gd name="connsiteY182" fmla="*/ 5558021 h 6818313"/>
              <a:gd name="connsiteX183" fmla="*/ 1774003 w 12192000"/>
              <a:gd name="connsiteY183" fmla="*/ 5564148 h 6818313"/>
              <a:gd name="connsiteX184" fmla="*/ 1776053 w 12192000"/>
              <a:gd name="connsiteY184" fmla="*/ 5557670 h 6818313"/>
              <a:gd name="connsiteX185" fmla="*/ 2396963 w 12192000"/>
              <a:gd name="connsiteY185" fmla="*/ 5555869 h 6818313"/>
              <a:gd name="connsiteX186" fmla="*/ 2398785 w 12192000"/>
              <a:gd name="connsiteY186" fmla="*/ 5556696 h 6818313"/>
              <a:gd name="connsiteX187" fmla="*/ 2395833 w 12192000"/>
              <a:gd name="connsiteY187" fmla="*/ 5561944 h 6818313"/>
              <a:gd name="connsiteX188" fmla="*/ 2394644 w 12192000"/>
              <a:gd name="connsiteY188" fmla="*/ 5561500 h 6818313"/>
              <a:gd name="connsiteX189" fmla="*/ 2396963 w 12192000"/>
              <a:gd name="connsiteY189" fmla="*/ 5555869 h 6818313"/>
              <a:gd name="connsiteX190" fmla="*/ 576438 w 12192000"/>
              <a:gd name="connsiteY190" fmla="*/ 5555372 h 6818313"/>
              <a:gd name="connsiteX191" fmla="*/ 577432 w 12192000"/>
              <a:gd name="connsiteY191" fmla="*/ 5556531 h 6818313"/>
              <a:gd name="connsiteX192" fmla="*/ 569319 w 12192000"/>
              <a:gd name="connsiteY192" fmla="*/ 5563817 h 6818313"/>
              <a:gd name="connsiteX193" fmla="*/ 567332 w 12192000"/>
              <a:gd name="connsiteY193" fmla="*/ 5561665 h 6818313"/>
              <a:gd name="connsiteX194" fmla="*/ 576438 w 12192000"/>
              <a:gd name="connsiteY194" fmla="*/ 5555372 h 6818313"/>
              <a:gd name="connsiteX195" fmla="*/ 1840240 w 12192000"/>
              <a:gd name="connsiteY195" fmla="*/ 5540965 h 6818313"/>
              <a:gd name="connsiteX196" fmla="*/ 1841732 w 12192000"/>
              <a:gd name="connsiteY196" fmla="*/ 5544443 h 6818313"/>
              <a:gd name="connsiteX197" fmla="*/ 1839578 w 12192000"/>
              <a:gd name="connsiteY197" fmla="*/ 5548913 h 6818313"/>
              <a:gd name="connsiteX198" fmla="*/ 1843552 w 12192000"/>
              <a:gd name="connsiteY198" fmla="*/ 5547423 h 6818313"/>
              <a:gd name="connsiteX199" fmla="*/ 1848024 w 12192000"/>
              <a:gd name="connsiteY199" fmla="*/ 5554047 h 6818313"/>
              <a:gd name="connsiteX200" fmla="*/ 1849348 w 12192000"/>
              <a:gd name="connsiteY200" fmla="*/ 5556199 h 6818313"/>
              <a:gd name="connsiteX201" fmla="*/ 1847526 w 12192000"/>
              <a:gd name="connsiteY201" fmla="*/ 5557524 h 6818313"/>
              <a:gd name="connsiteX202" fmla="*/ 1847693 w 12192000"/>
              <a:gd name="connsiteY202" fmla="*/ 5557359 h 6818313"/>
              <a:gd name="connsiteX203" fmla="*/ 1822688 w 12192000"/>
              <a:gd name="connsiteY203" fmla="*/ 5569779 h 6818313"/>
              <a:gd name="connsiteX204" fmla="*/ 1817224 w 12192000"/>
              <a:gd name="connsiteY204" fmla="*/ 5573753 h 6818313"/>
              <a:gd name="connsiteX205" fmla="*/ 1811925 w 12192000"/>
              <a:gd name="connsiteY205" fmla="*/ 5574415 h 6818313"/>
              <a:gd name="connsiteX206" fmla="*/ 1810931 w 12192000"/>
              <a:gd name="connsiteY206" fmla="*/ 5571434 h 6818313"/>
              <a:gd name="connsiteX207" fmla="*/ 1831299 w 12192000"/>
              <a:gd name="connsiteY207" fmla="*/ 5556862 h 6818313"/>
              <a:gd name="connsiteX208" fmla="*/ 1835936 w 12192000"/>
              <a:gd name="connsiteY208" fmla="*/ 5548418 h 6818313"/>
              <a:gd name="connsiteX209" fmla="*/ 1840240 w 12192000"/>
              <a:gd name="connsiteY209" fmla="*/ 5540965 h 6818313"/>
              <a:gd name="connsiteX210" fmla="*/ 2547156 w 12192000"/>
              <a:gd name="connsiteY210" fmla="*/ 5538647 h 6818313"/>
              <a:gd name="connsiteX211" fmla="*/ 2546494 w 12192000"/>
              <a:gd name="connsiteY211" fmla="*/ 5540800 h 6818313"/>
              <a:gd name="connsiteX212" fmla="*/ 2545500 w 12192000"/>
              <a:gd name="connsiteY212" fmla="*/ 5541297 h 6818313"/>
              <a:gd name="connsiteX213" fmla="*/ 2547156 w 12192000"/>
              <a:gd name="connsiteY213" fmla="*/ 5538647 h 6818313"/>
              <a:gd name="connsiteX214" fmla="*/ 2212162 w 12192000"/>
              <a:gd name="connsiteY214" fmla="*/ 5529042 h 6818313"/>
              <a:gd name="connsiteX215" fmla="*/ 2220773 w 12192000"/>
              <a:gd name="connsiteY215" fmla="*/ 5530699 h 6818313"/>
              <a:gd name="connsiteX216" fmla="*/ 2215804 w 12192000"/>
              <a:gd name="connsiteY216" fmla="*/ 5540634 h 6818313"/>
              <a:gd name="connsiteX217" fmla="*/ 2215639 w 12192000"/>
              <a:gd name="connsiteY217" fmla="*/ 5540469 h 6818313"/>
              <a:gd name="connsiteX218" fmla="*/ 2200570 w 12192000"/>
              <a:gd name="connsiteY218" fmla="*/ 5561333 h 6818313"/>
              <a:gd name="connsiteX219" fmla="*/ 2193946 w 12192000"/>
              <a:gd name="connsiteY219" fmla="*/ 5566136 h 6818313"/>
              <a:gd name="connsiteX220" fmla="*/ 2199245 w 12192000"/>
              <a:gd name="connsiteY220" fmla="*/ 5563155 h 6818313"/>
              <a:gd name="connsiteX221" fmla="*/ 2191297 w 12192000"/>
              <a:gd name="connsiteY221" fmla="*/ 5573918 h 6818313"/>
              <a:gd name="connsiteX222" fmla="*/ 2188482 w 12192000"/>
              <a:gd name="connsiteY222" fmla="*/ 5574250 h 6818313"/>
              <a:gd name="connsiteX223" fmla="*/ 2190801 w 12192000"/>
              <a:gd name="connsiteY223" fmla="*/ 5565142 h 6818313"/>
              <a:gd name="connsiteX224" fmla="*/ 2197755 w 12192000"/>
              <a:gd name="connsiteY224" fmla="*/ 5549080 h 6818313"/>
              <a:gd name="connsiteX225" fmla="*/ 2198583 w 12192000"/>
              <a:gd name="connsiteY225" fmla="*/ 5546431 h 6818313"/>
              <a:gd name="connsiteX226" fmla="*/ 2198915 w 12192000"/>
              <a:gd name="connsiteY226" fmla="*/ 5546098 h 6818313"/>
              <a:gd name="connsiteX227" fmla="*/ 2198750 w 12192000"/>
              <a:gd name="connsiteY227" fmla="*/ 5545933 h 6818313"/>
              <a:gd name="connsiteX228" fmla="*/ 2212162 w 12192000"/>
              <a:gd name="connsiteY228" fmla="*/ 5529042 h 6818313"/>
              <a:gd name="connsiteX229" fmla="*/ 1820369 w 12192000"/>
              <a:gd name="connsiteY229" fmla="*/ 5527717 h 6818313"/>
              <a:gd name="connsiteX230" fmla="*/ 1823186 w 12192000"/>
              <a:gd name="connsiteY230" fmla="*/ 5528712 h 6818313"/>
              <a:gd name="connsiteX231" fmla="*/ 1823681 w 12192000"/>
              <a:gd name="connsiteY231" fmla="*/ 5541297 h 6818313"/>
              <a:gd name="connsiteX232" fmla="*/ 1804639 w 12192000"/>
              <a:gd name="connsiteY232" fmla="*/ 5551397 h 6818313"/>
              <a:gd name="connsiteX233" fmla="*/ 1820369 w 12192000"/>
              <a:gd name="connsiteY233" fmla="*/ 5527717 h 6818313"/>
              <a:gd name="connsiteX234" fmla="*/ 973032 w 12192000"/>
              <a:gd name="connsiteY234" fmla="*/ 5524075 h 6818313"/>
              <a:gd name="connsiteX235" fmla="*/ 974522 w 12192000"/>
              <a:gd name="connsiteY235" fmla="*/ 5525730 h 6818313"/>
              <a:gd name="connsiteX236" fmla="*/ 968561 w 12192000"/>
              <a:gd name="connsiteY236" fmla="*/ 5531858 h 6818313"/>
              <a:gd name="connsiteX237" fmla="*/ 968231 w 12192000"/>
              <a:gd name="connsiteY237" fmla="*/ 5531526 h 6818313"/>
              <a:gd name="connsiteX238" fmla="*/ 929813 w 12192000"/>
              <a:gd name="connsiteY238" fmla="*/ 5559511 h 6818313"/>
              <a:gd name="connsiteX239" fmla="*/ 917063 w 12192000"/>
              <a:gd name="connsiteY239" fmla="*/ 5564148 h 6818313"/>
              <a:gd name="connsiteX240" fmla="*/ 912260 w 12192000"/>
              <a:gd name="connsiteY240" fmla="*/ 5567129 h 6818313"/>
              <a:gd name="connsiteX241" fmla="*/ 902324 w 12192000"/>
              <a:gd name="connsiteY241" fmla="*/ 5575905 h 6818313"/>
              <a:gd name="connsiteX242" fmla="*/ 901662 w 12192000"/>
              <a:gd name="connsiteY242" fmla="*/ 5566136 h 6818313"/>
              <a:gd name="connsiteX243" fmla="*/ 922527 w 12192000"/>
              <a:gd name="connsiteY243" fmla="*/ 5553882 h 6818313"/>
              <a:gd name="connsiteX244" fmla="*/ 947365 w 12192000"/>
              <a:gd name="connsiteY244" fmla="*/ 5539475 h 6818313"/>
              <a:gd name="connsiteX245" fmla="*/ 949684 w 12192000"/>
              <a:gd name="connsiteY245" fmla="*/ 5534508 h 6818313"/>
              <a:gd name="connsiteX246" fmla="*/ 956308 w 12192000"/>
              <a:gd name="connsiteY246" fmla="*/ 5525400 h 6818313"/>
              <a:gd name="connsiteX247" fmla="*/ 959620 w 12192000"/>
              <a:gd name="connsiteY247" fmla="*/ 5531029 h 6818313"/>
              <a:gd name="connsiteX248" fmla="*/ 973032 w 12192000"/>
              <a:gd name="connsiteY248" fmla="*/ 5524075 h 6818313"/>
              <a:gd name="connsiteX249" fmla="*/ 1834941 w 12192000"/>
              <a:gd name="connsiteY249" fmla="*/ 5520928 h 6818313"/>
              <a:gd name="connsiteX250" fmla="*/ 1836598 w 12192000"/>
              <a:gd name="connsiteY250" fmla="*/ 5524903 h 6818313"/>
              <a:gd name="connsiteX251" fmla="*/ 1831962 w 12192000"/>
              <a:gd name="connsiteY251" fmla="*/ 5529042 h 6818313"/>
              <a:gd name="connsiteX252" fmla="*/ 1830967 w 12192000"/>
              <a:gd name="connsiteY252" fmla="*/ 5527222 h 6818313"/>
              <a:gd name="connsiteX253" fmla="*/ 1834941 w 12192000"/>
              <a:gd name="connsiteY253" fmla="*/ 5520928 h 6818313"/>
              <a:gd name="connsiteX254" fmla="*/ 2221103 w 12192000"/>
              <a:gd name="connsiteY254" fmla="*/ 5519936 h 6818313"/>
              <a:gd name="connsiteX255" fmla="*/ 2221932 w 12192000"/>
              <a:gd name="connsiteY255" fmla="*/ 5520266 h 6818313"/>
              <a:gd name="connsiteX256" fmla="*/ 2221103 w 12192000"/>
              <a:gd name="connsiteY256" fmla="*/ 5520763 h 6818313"/>
              <a:gd name="connsiteX257" fmla="*/ 2233688 w 12192000"/>
              <a:gd name="connsiteY257" fmla="*/ 5510993 h 6818313"/>
              <a:gd name="connsiteX258" fmla="*/ 2234185 w 12192000"/>
              <a:gd name="connsiteY258" fmla="*/ 5510993 h 6818313"/>
              <a:gd name="connsiteX259" fmla="*/ 2234185 w 12192000"/>
              <a:gd name="connsiteY259" fmla="*/ 5511325 h 6818313"/>
              <a:gd name="connsiteX260" fmla="*/ 2233688 w 12192000"/>
              <a:gd name="connsiteY260" fmla="*/ 5511325 h 6818313"/>
              <a:gd name="connsiteX261" fmla="*/ 2135492 w 12192000"/>
              <a:gd name="connsiteY261" fmla="*/ 5510993 h 6818313"/>
              <a:gd name="connsiteX262" fmla="*/ 2135990 w 12192000"/>
              <a:gd name="connsiteY262" fmla="*/ 5510993 h 6818313"/>
              <a:gd name="connsiteX263" fmla="*/ 2135492 w 12192000"/>
              <a:gd name="connsiteY263" fmla="*/ 5511490 h 6818313"/>
              <a:gd name="connsiteX264" fmla="*/ 2629953 w 12192000"/>
              <a:gd name="connsiteY264" fmla="*/ 5494931 h 6818313"/>
              <a:gd name="connsiteX265" fmla="*/ 2562391 w 12192000"/>
              <a:gd name="connsiteY265" fmla="*/ 5531858 h 6818313"/>
              <a:gd name="connsiteX266" fmla="*/ 2629953 w 12192000"/>
              <a:gd name="connsiteY266" fmla="*/ 5494931 h 6818313"/>
              <a:gd name="connsiteX267" fmla="*/ 1910784 w 12192000"/>
              <a:gd name="connsiteY267" fmla="*/ 5491619 h 6818313"/>
              <a:gd name="connsiteX268" fmla="*/ 1911943 w 12192000"/>
              <a:gd name="connsiteY268" fmla="*/ 5492944 h 6818313"/>
              <a:gd name="connsiteX269" fmla="*/ 1909624 w 12192000"/>
              <a:gd name="connsiteY269" fmla="*/ 5492446 h 6818313"/>
              <a:gd name="connsiteX270" fmla="*/ 1910784 w 12192000"/>
              <a:gd name="connsiteY270" fmla="*/ 5491619 h 6818313"/>
              <a:gd name="connsiteX271" fmla="*/ 2638894 w 12192000"/>
              <a:gd name="connsiteY271" fmla="*/ 5490791 h 6818313"/>
              <a:gd name="connsiteX272" fmla="*/ 2638894 w 12192000"/>
              <a:gd name="connsiteY272" fmla="*/ 5491619 h 6818313"/>
              <a:gd name="connsiteX273" fmla="*/ 2637901 w 12192000"/>
              <a:gd name="connsiteY273" fmla="*/ 5491287 h 6818313"/>
              <a:gd name="connsiteX274" fmla="*/ 1920026 w 12192000"/>
              <a:gd name="connsiteY274" fmla="*/ 5487086 h 6818313"/>
              <a:gd name="connsiteX275" fmla="*/ 1920057 w 12192000"/>
              <a:gd name="connsiteY275" fmla="*/ 5487148 h 6818313"/>
              <a:gd name="connsiteX276" fmla="*/ 1919892 w 12192000"/>
              <a:gd name="connsiteY276" fmla="*/ 5487148 h 6818313"/>
              <a:gd name="connsiteX277" fmla="*/ 1923534 w 12192000"/>
              <a:gd name="connsiteY277" fmla="*/ 5483340 h 6818313"/>
              <a:gd name="connsiteX278" fmla="*/ 1924196 w 12192000"/>
              <a:gd name="connsiteY278" fmla="*/ 5485160 h 6818313"/>
              <a:gd name="connsiteX279" fmla="*/ 1920026 w 12192000"/>
              <a:gd name="connsiteY279" fmla="*/ 5487086 h 6818313"/>
              <a:gd name="connsiteX280" fmla="*/ 1919229 w 12192000"/>
              <a:gd name="connsiteY280" fmla="*/ 5485492 h 6818313"/>
              <a:gd name="connsiteX281" fmla="*/ 1923534 w 12192000"/>
              <a:gd name="connsiteY281" fmla="*/ 5483340 h 6818313"/>
              <a:gd name="connsiteX282" fmla="*/ 1923458 w 12192000"/>
              <a:gd name="connsiteY282" fmla="*/ 5461414 h 6818313"/>
              <a:gd name="connsiteX283" fmla="*/ 1923534 w 12192000"/>
              <a:gd name="connsiteY283" fmla="*/ 5461480 h 6818313"/>
              <a:gd name="connsiteX284" fmla="*/ 1923369 w 12192000"/>
              <a:gd name="connsiteY284" fmla="*/ 5461480 h 6818313"/>
              <a:gd name="connsiteX285" fmla="*/ 1923204 w 12192000"/>
              <a:gd name="connsiteY285" fmla="*/ 5458500 h 6818313"/>
              <a:gd name="connsiteX286" fmla="*/ 1925853 w 12192000"/>
              <a:gd name="connsiteY286" fmla="*/ 5459660 h 6818313"/>
              <a:gd name="connsiteX287" fmla="*/ 1923458 w 12192000"/>
              <a:gd name="connsiteY287" fmla="*/ 5461414 h 6818313"/>
              <a:gd name="connsiteX288" fmla="*/ 1922209 w 12192000"/>
              <a:gd name="connsiteY288" fmla="*/ 5460322 h 6818313"/>
              <a:gd name="connsiteX289" fmla="*/ 1923204 w 12192000"/>
              <a:gd name="connsiteY289" fmla="*/ 5458500 h 6818313"/>
              <a:gd name="connsiteX290" fmla="*/ 419456 w 12192000"/>
              <a:gd name="connsiteY290" fmla="*/ 5446246 h 6818313"/>
              <a:gd name="connsiteX291" fmla="*/ 420450 w 12192000"/>
              <a:gd name="connsiteY291" fmla="*/ 5446578 h 6818313"/>
              <a:gd name="connsiteX292" fmla="*/ 419456 w 12192000"/>
              <a:gd name="connsiteY292" fmla="*/ 5447240 h 6818313"/>
              <a:gd name="connsiteX293" fmla="*/ 2062964 w 12192000"/>
              <a:gd name="connsiteY293" fmla="*/ 5446081 h 6818313"/>
              <a:gd name="connsiteX294" fmla="*/ 2064619 w 12192000"/>
              <a:gd name="connsiteY294" fmla="*/ 5446908 h 6818313"/>
              <a:gd name="connsiteX295" fmla="*/ 2062134 w 12192000"/>
              <a:gd name="connsiteY295" fmla="*/ 5448068 h 6818313"/>
              <a:gd name="connsiteX296" fmla="*/ 2061969 w 12192000"/>
              <a:gd name="connsiteY296" fmla="*/ 5448068 h 6818313"/>
              <a:gd name="connsiteX297" fmla="*/ 2062964 w 12192000"/>
              <a:gd name="connsiteY297" fmla="*/ 5446081 h 6818313"/>
              <a:gd name="connsiteX298" fmla="*/ 519474 w 12192000"/>
              <a:gd name="connsiteY298" fmla="*/ 5445915 h 6818313"/>
              <a:gd name="connsiteX299" fmla="*/ 519144 w 12192000"/>
              <a:gd name="connsiteY299" fmla="*/ 5446246 h 6818313"/>
              <a:gd name="connsiteX300" fmla="*/ 515500 w 12192000"/>
              <a:gd name="connsiteY300" fmla="*/ 5449227 h 6818313"/>
              <a:gd name="connsiteX301" fmla="*/ 519474 w 12192000"/>
              <a:gd name="connsiteY301" fmla="*/ 5445915 h 6818313"/>
              <a:gd name="connsiteX302" fmla="*/ 2057830 w 12192000"/>
              <a:gd name="connsiteY302" fmla="*/ 5439457 h 6818313"/>
              <a:gd name="connsiteX303" fmla="*/ 2058160 w 12192000"/>
              <a:gd name="connsiteY303" fmla="*/ 5440284 h 6818313"/>
              <a:gd name="connsiteX304" fmla="*/ 2057830 w 12192000"/>
              <a:gd name="connsiteY304" fmla="*/ 5440616 h 6818313"/>
              <a:gd name="connsiteX305" fmla="*/ 2057830 w 12192000"/>
              <a:gd name="connsiteY305" fmla="*/ 5439457 h 6818313"/>
              <a:gd name="connsiteX306" fmla="*/ 1992255 w 12192000"/>
              <a:gd name="connsiteY306" fmla="*/ 5433828 h 6818313"/>
              <a:gd name="connsiteX307" fmla="*/ 1993745 w 12192000"/>
              <a:gd name="connsiteY307" fmla="*/ 5433828 h 6818313"/>
              <a:gd name="connsiteX308" fmla="*/ 2003681 w 12192000"/>
              <a:gd name="connsiteY308" fmla="*/ 5440947 h 6818313"/>
              <a:gd name="connsiteX309" fmla="*/ 2006827 w 12192000"/>
              <a:gd name="connsiteY309" fmla="*/ 5438960 h 6818313"/>
              <a:gd name="connsiteX310" fmla="*/ 2003846 w 12192000"/>
              <a:gd name="connsiteY310" fmla="*/ 5442604 h 6818313"/>
              <a:gd name="connsiteX311" fmla="*/ 2003681 w 12192000"/>
              <a:gd name="connsiteY311" fmla="*/ 5442438 h 6818313"/>
              <a:gd name="connsiteX312" fmla="*/ 1991096 w 12192000"/>
              <a:gd name="connsiteY312" fmla="*/ 5454361 h 6818313"/>
              <a:gd name="connsiteX313" fmla="*/ 1990101 w 12192000"/>
              <a:gd name="connsiteY313" fmla="*/ 5456016 h 6818313"/>
              <a:gd name="connsiteX314" fmla="*/ 1983975 w 12192000"/>
              <a:gd name="connsiteY314" fmla="*/ 5459825 h 6818313"/>
              <a:gd name="connsiteX315" fmla="*/ 1976689 w 12192000"/>
              <a:gd name="connsiteY315" fmla="*/ 5462805 h 6818313"/>
              <a:gd name="connsiteX316" fmla="*/ 1970232 w 12192000"/>
              <a:gd name="connsiteY316" fmla="*/ 5468601 h 6818313"/>
              <a:gd name="connsiteX317" fmla="*/ 1969900 w 12192000"/>
              <a:gd name="connsiteY317" fmla="*/ 5469098 h 6818313"/>
              <a:gd name="connsiteX318" fmla="*/ 1967250 w 12192000"/>
              <a:gd name="connsiteY318" fmla="*/ 5470258 h 6818313"/>
              <a:gd name="connsiteX319" fmla="*/ 1967085 w 12192000"/>
              <a:gd name="connsiteY319" fmla="*/ 5472410 h 6818313"/>
              <a:gd name="connsiteX320" fmla="*/ 1959799 w 12192000"/>
              <a:gd name="connsiteY320" fmla="*/ 5481186 h 6818313"/>
              <a:gd name="connsiteX321" fmla="*/ 1954500 w 12192000"/>
              <a:gd name="connsiteY321" fmla="*/ 5481351 h 6818313"/>
              <a:gd name="connsiteX322" fmla="*/ 1959137 w 12192000"/>
              <a:gd name="connsiteY322" fmla="*/ 5468436 h 6818313"/>
              <a:gd name="connsiteX323" fmla="*/ 1940423 w 12192000"/>
              <a:gd name="connsiteY323" fmla="*/ 5481186 h 6818313"/>
              <a:gd name="connsiteX324" fmla="*/ 1928502 w 12192000"/>
              <a:gd name="connsiteY324" fmla="*/ 5480194 h 6818313"/>
              <a:gd name="connsiteX325" fmla="*/ 1935126 w 12192000"/>
              <a:gd name="connsiteY325" fmla="*/ 5473735 h 6818313"/>
              <a:gd name="connsiteX326" fmla="*/ 1985299 w 12192000"/>
              <a:gd name="connsiteY326" fmla="*/ 5437967 h 6818313"/>
              <a:gd name="connsiteX327" fmla="*/ 1984637 w 12192000"/>
              <a:gd name="connsiteY327" fmla="*/ 5438960 h 6818313"/>
              <a:gd name="connsiteX328" fmla="*/ 1992255 w 12192000"/>
              <a:gd name="connsiteY328" fmla="*/ 5433828 h 6818313"/>
              <a:gd name="connsiteX329" fmla="*/ 2140626 w 12192000"/>
              <a:gd name="connsiteY329" fmla="*/ 5432336 h 6818313"/>
              <a:gd name="connsiteX330" fmla="*/ 2150892 w 12192000"/>
              <a:gd name="connsiteY330" fmla="*/ 5438297 h 6818313"/>
              <a:gd name="connsiteX331" fmla="*/ 2133505 w 12192000"/>
              <a:gd name="connsiteY331" fmla="*/ 5445088 h 6818313"/>
              <a:gd name="connsiteX332" fmla="*/ 2133505 w 12192000"/>
              <a:gd name="connsiteY332" fmla="*/ 5444921 h 6818313"/>
              <a:gd name="connsiteX333" fmla="*/ 2134830 w 12192000"/>
              <a:gd name="connsiteY333" fmla="*/ 5442438 h 6818313"/>
              <a:gd name="connsiteX334" fmla="*/ 2129696 w 12192000"/>
              <a:gd name="connsiteY334" fmla="*/ 5444426 h 6818313"/>
              <a:gd name="connsiteX335" fmla="*/ 2127214 w 12192000"/>
              <a:gd name="connsiteY335" fmla="*/ 5441279 h 6818313"/>
              <a:gd name="connsiteX336" fmla="*/ 2127709 w 12192000"/>
              <a:gd name="connsiteY336" fmla="*/ 5437635 h 6818313"/>
              <a:gd name="connsiteX337" fmla="*/ 2127876 w 12192000"/>
              <a:gd name="connsiteY337" fmla="*/ 5437470 h 6818313"/>
              <a:gd name="connsiteX338" fmla="*/ 2136652 w 12192000"/>
              <a:gd name="connsiteY338" fmla="*/ 5433828 h 6818313"/>
              <a:gd name="connsiteX339" fmla="*/ 2140626 w 12192000"/>
              <a:gd name="connsiteY339" fmla="*/ 5432336 h 6818313"/>
              <a:gd name="connsiteX340" fmla="*/ 2059320 w 12192000"/>
              <a:gd name="connsiteY340" fmla="*/ 5423725 h 6818313"/>
              <a:gd name="connsiteX341" fmla="*/ 2058823 w 12192000"/>
              <a:gd name="connsiteY341" fmla="*/ 5427866 h 6818313"/>
              <a:gd name="connsiteX342" fmla="*/ 2056670 w 12192000"/>
              <a:gd name="connsiteY342" fmla="*/ 5429191 h 6818313"/>
              <a:gd name="connsiteX343" fmla="*/ 2055015 w 12192000"/>
              <a:gd name="connsiteY343" fmla="*/ 5426707 h 6818313"/>
              <a:gd name="connsiteX344" fmla="*/ 2059320 w 12192000"/>
              <a:gd name="connsiteY344" fmla="*/ 5423725 h 6818313"/>
              <a:gd name="connsiteX345" fmla="*/ 348915 w 12192000"/>
              <a:gd name="connsiteY345" fmla="*/ 5388619 h 6818313"/>
              <a:gd name="connsiteX346" fmla="*/ 349577 w 12192000"/>
              <a:gd name="connsiteY346" fmla="*/ 5389449 h 6818313"/>
              <a:gd name="connsiteX347" fmla="*/ 348417 w 12192000"/>
              <a:gd name="connsiteY347" fmla="*/ 5389779 h 6818313"/>
              <a:gd name="connsiteX348" fmla="*/ 348417 w 12192000"/>
              <a:gd name="connsiteY348" fmla="*/ 5389614 h 6818313"/>
              <a:gd name="connsiteX349" fmla="*/ 836749 w 12192000"/>
              <a:gd name="connsiteY349" fmla="*/ 5384977 h 6818313"/>
              <a:gd name="connsiteX350" fmla="*/ 837909 w 12192000"/>
              <a:gd name="connsiteY350" fmla="*/ 5386964 h 6818313"/>
              <a:gd name="connsiteX351" fmla="*/ 832113 w 12192000"/>
              <a:gd name="connsiteY351" fmla="*/ 5390111 h 6818313"/>
              <a:gd name="connsiteX352" fmla="*/ 831120 w 12192000"/>
              <a:gd name="connsiteY352" fmla="*/ 5388289 h 6818313"/>
              <a:gd name="connsiteX353" fmla="*/ 836749 w 12192000"/>
              <a:gd name="connsiteY353" fmla="*/ 5384977 h 6818313"/>
              <a:gd name="connsiteX354" fmla="*/ 339144 w 12192000"/>
              <a:gd name="connsiteY354" fmla="*/ 5363616 h 6818313"/>
              <a:gd name="connsiteX355" fmla="*/ 339476 w 12192000"/>
              <a:gd name="connsiteY355" fmla="*/ 5365436 h 6818313"/>
              <a:gd name="connsiteX356" fmla="*/ 335832 w 12192000"/>
              <a:gd name="connsiteY356" fmla="*/ 5370073 h 6818313"/>
              <a:gd name="connsiteX357" fmla="*/ 335667 w 12192000"/>
              <a:gd name="connsiteY357" fmla="*/ 5370240 h 6818313"/>
              <a:gd name="connsiteX358" fmla="*/ 332023 w 12192000"/>
              <a:gd name="connsiteY358" fmla="*/ 5371398 h 6818313"/>
              <a:gd name="connsiteX359" fmla="*/ 339144 w 12192000"/>
              <a:gd name="connsiteY359" fmla="*/ 5363616 h 6818313"/>
              <a:gd name="connsiteX360" fmla="*/ 575549 w 12192000"/>
              <a:gd name="connsiteY360" fmla="*/ 5303506 h 6818313"/>
              <a:gd name="connsiteX361" fmla="*/ 585216 w 12192000"/>
              <a:gd name="connsiteY361" fmla="*/ 5305328 h 6818313"/>
              <a:gd name="connsiteX362" fmla="*/ 564682 w 12192000"/>
              <a:gd name="connsiteY362" fmla="*/ 5318575 h 6818313"/>
              <a:gd name="connsiteX363" fmla="*/ 567994 w 12192000"/>
              <a:gd name="connsiteY363" fmla="*/ 5308473 h 6818313"/>
              <a:gd name="connsiteX364" fmla="*/ 567994 w 12192000"/>
              <a:gd name="connsiteY364" fmla="*/ 5308639 h 6818313"/>
              <a:gd name="connsiteX365" fmla="*/ 575549 w 12192000"/>
              <a:gd name="connsiteY365" fmla="*/ 5303506 h 6818313"/>
              <a:gd name="connsiteX366" fmla="*/ 601775 w 12192000"/>
              <a:gd name="connsiteY366" fmla="*/ 5289926 h 6818313"/>
              <a:gd name="connsiteX367" fmla="*/ 602768 w 12192000"/>
              <a:gd name="connsiteY367" fmla="*/ 5290921 h 6818313"/>
              <a:gd name="connsiteX368" fmla="*/ 599621 w 12192000"/>
              <a:gd name="connsiteY368" fmla="*/ 5294398 h 6818313"/>
              <a:gd name="connsiteX369" fmla="*/ 595481 w 12192000"/>
              <a:gd name="connsiteY369" fmla="*/ 5297544 h 6818313"/>
              <a:gd name="connsiteX370" fmla="*/ 594322 w 12192000"/>
              <a:gd name="connsiteY370" fmla="*/ 5295888 h 6818313"/>
              <a:gd name="connsiteX371" fmla="*/ 601775 w 12192000"/>
              <a:gd name="connsiteY371" fmla="*/ 5289926 h 6818313"/>
              <a:gd name="connsiteX372" fmla="*/ 657579 w 12192000"/>
              <a:gd name="connsiteY372" fmla="*/ 5264094 h 6818313"/>
              <a:gd name="connsiteX373" fmla="*/ 646319 w 12192000"/>
              <a:gd name="connsiteY373" fmla="*/ 5274029 h 6818313"/>
              <a:gd name="connsiteX374" fmla="*/ 646319 w 12192000"/>
              <a:gd name="connsiteY374" fmla="*/ 5273534 h 6818313"/>
              <a:gd name="connsiteX375" fmla="*/ 602933 w 12192000"/>
              <a:gd name="connsiteY375" fmla="*/ 5305161 h 6818313"/>
              <a:gd name="connsiteX376" fmla="*/ 591507 w 12192000"/>
              <a:gd name="connsiteY376" fmla="*/ 5315926 h 6818313"/>
              <a:gd name="connsiteX377" fmla="*/ 588858 w 12192000"/>
              <a:gd name="connsiteY377" fmla="*/ 5318243 h 6818313"/>
              <a:gd name="connsiteX378" fmla="*/ 559051 w 12192000"/>
              <a:gd name="connsiteY378" fmla="*/ 5336292 h 6818313"/>
              <a:gd name="connsiteX379" fmla="*/ 542657 w 12192000"/>
              <a:gd name="connsiteY379" fmla="*/ 5342751 h 6818313"/>
              <a:gd name="connsiteX380" fmla="*/ 596971 w 12192000"/>
              <a:gd name="connsiteY380" fmla="*/ 5302346 h 6818313"/>
              <a:gd name="connsiteX381" fmla="*/ 614028 w 12192000"/>
              <a:gd name="connsiteY381" fmla="*/ 5290589 h 6818313"/>
              <a:gd name="connsiteX382" fmla="*/ 618334 w 12192000"/>
              <a:gd name="connsiteY382" fmla="*/ 5280488 h 6818313"/>
              <a:gd name="connsiteX383" fmla="*/ 622473 w 12192000"/>
              <a:gd name="connsiteY383" fmla="*/ 5278666 h 6818313"/>
              <a:gd name="connsiteX384" fmla="*/ 633237 w 12192000"/>
              <a:gd name="connsiteY384" fmla="*/ 5274527 h 6818313"/>
              <a:gd name="connsiteX385" fmla="*/ 632409 w 12192000"/>
              <a:gd name="connsiteY385" fmla="*/ 5274527 h 6818313"/>
              <a:gd name="connsiteX386" fmla="*/ 654763 w 12192000"/>
              <a:gd name="connsiteY386" fmla="*/ 5264591 h 6818313"/>
              <a:gd name="connsiteX387" fmla="*/ 657579 w 12192000"/>
              <a:gd name="connsiteY387" fmla="*/ 5264094 h 6818313"/>
              <a:gd name="connsiteX388" fmla="*/ 804460 w 12192000"/>
              <a:gd name="connsiteY388" fmla="*/ 5254158 h 6818313"/>
              <a:gd name="connsiteX389" fmla="*/ 804625 w 12192000"/>
              <a:gd name="connsiteY389" fmla="*/ 5261611 h 6818313"/>
              <a:gd name="connsiteX390" fmla="*/ 801976 w 12192000"/>
              <a:gd name="connsiteY390" fmla="*/ 5254821 h 6818313"/>
              <a:gd name="connsiteX391" fmla="*/ 802141 w 12192000"/>
              <a:gd name="connsiteY391" fmla="*/ 5254655 h 6818313"/>
              <a:gd name="connsiteX392" fmla="*/ 804460 w 12192000"/>
              <a:gd name="connsiteY392" fmla="*/ 5254158 h 6818313"/>
              <a:gd name="connsiteX393" fmla="*/ 698347 w 12192000"/>
              <a:gd name="connsiteY393" fmla="*/ 5250986 h 6818313"/>
              <a:gd name="connsiteX394" fmla="*/ 698479 w 12192000"/>
              <a:gd name="connsiteY394" fmla="*/ 5251178 h 6818313"/>
              <a:gd name="connsiteX395" fmla="*/ 698314 w 12192000"/>
              <a:gd name="connsiteY395" fmla="*/ 5251013 h 6818313"/>
              <a:gd name="connsiteX396" fmla="*/ 708582 w 12192000"/>
              <a:gd name="connsiteY396" fmla="*/ 5242568 h 6818313"/>
              <a:gd name="connsiteX397" fmla="*/ 698347 w 12192000"/>
              <a:gd name="connsiteY397" fmla="*/ 5250986 h 6818313"/>
              <a:gd name="connsiteX398" fmla="*/ 696659 w 12192000"/>
              <a:gd name="connsiteY398" fmla="*/ 5248529 h 6818313"/>
              <a:gd name="connsiteX399" fmla="*/ 700136 w 12192000"/>
              <a:gd name="connsiteY399" fmla="*/ 5246045 h 6818313"/>
              <a:gd name="connsiteX400" fmla="*/ 702455 w 12192000"/>
              <a:gd name="connsiteY400" fmla="*/ 5245052 h 6818313"/>
              <a:gd name="connsiteX401" fmla="*/ 708582 w 12192000"/>
              <a:gd name="connsiteY401" fmla="*/ 5242568 h 6818313"/>
              <a:gd name="connsiteX402" fmla="*/ 321095 w 12192000"/>
              <a:gd name="connsiteY402" fmla="*/ 5146689 h 6818313"/>
              <a:gd name="connsiteX403" fmla="*/ 331361 w 12192000"/>
              <a:gd name="connsiteY403" fmla="*/ 5153148 h 6818313"/>
              <a:gd name="connsiteX404" fmla="*/ 326891 w 12192000"/>
              <a:gd name="connsiteY404" fmla="*/ 5157122 h 6818313"/>
              <a:gd name="connsiteX405" fmla="*/ 326724 w 12192000"/>
              <a:gd name="connsiteY405" fmla="*/ 5157122 h 6818313"/>
              <a:gd name="connsiteX406" fmla="*/ 321095 w 12192000"/>
              <a:gd name="connsiteY406" fmla="*/ 5152982 h 6818313"/>
              <a:gd name="connsiteX407" fmla="*/ 321095 w 12192000"/>
              <a:gd name="connsiteY407" fmla="*/ 5146689 h 6818313"/>
              <a:gd name="connsiteX408" fmla="*/ 319935 w 12192000"/>
              <a:gd name="connsiteY408" fmla="*/ 5145364 h 6818313"/>
              <a:gd name="connsiteX409" fmla="*/ 321260 w 12192000"/>
              <a:gd name="connsiteY409" fmla="*/ 5145529 h 6818313"/>
              <a:gd name="connsiteX410" fmla="*/ 320763 w 12192000"/>
              <a:gd name="connsiteY410" fmla="*/ 5146192 h 6818313"/>
              <a:gd name="connsiteX411" fmla="*/ 319935 w 12192000"/>
              <a:gd name="connsiteY411" fmla="*/ 5145364 h 6818313"/>
              <a:gd name="connsiteX412" fmla="*/ 569981 w 12192000"/>
              <a:gd name="connsiteY412" fmla="*/ 5083434 h 6818313"/>
              <a:gd name="connsiteX413" fmla="*/ 570643 w 12192000"/>
              <a:gd name="connsiteY413" fmla="*/ 5084261 h 6818313"/>
              <a:gd name="connsiteX414" fmla="*/ 566172 w 12192000"/>
              <a:gd name="connsiteY414" fmla="*/ 5087573 h 6818313"/>
              <a:gd name="connsiteX415" fmla="*/ 565510 w 12192000"/>
              <a:gd name="connsiteY415" fmla="*/ 5086745 h 6818313"/>
              <a:gd name="connsiteX416" fmla="*/ 569981 w 12192000"/>
              <a:gd name="connsiteY416" fmla="*/ 5083434 h 6818313"/>
              <a:gd name="connsiteX417" fmla="*/ 382033 w 12192000"/>
              <a:gd name="connsiteY417" fmla="*/ 5078797 h 6818313"/>
              <a:gd name="connsiteX418" fmla="*/ 382695 w 12192000"/>
              <a:gd name="connsiteY418" fmla="*/ 5078962 h 6818313"/>
              <a:gd name="connsiteX419" fmla="*/ 373090 w 12192000"/>
              <a:gd name="connsiteY419" fmla="*/ 5086745 h 6818313"/>
              <a:gd name="connsiteX420" fmla="*/ 372925 w 12192000"/>
              <a:gd name="connsiteY420" fmla="*/ 5086579 h 6818313"/>
              <a:gd name="connsiteX421" fmla="*/ 374582 w 12192000"/>
              <a:gd name="connsiteY421" fmla="*/ 5082604 h 6818313"/>
              <a:gd name="connsiteX422" fmla="*/ 382033 w 12192000"/>
              <a:gd name="connsiteY422" fmla="*/ 5078797 h 6818313"/>
              <a:gd name="connsiteX423" fmla="*/ 551103 w 12192000"/>
              <a:gd name="connsiteY423" fmla="*/ 5062733 h 6818313"/>
              <a:gd name="connsiteX424" fmla="*/ 552593 w 12192000"/>
              <a:gd name="connsiteY424" fmla="*/ 5064555 h 6818313"/>
              <a:gd name="connsiteX425" fmla="*/ 552427 w 12192000"/>
              <a:gd name="connsiteY425" fmla="*/ 5064720 h 6818313"/>
              <a:gd name="connsiteX426" fmla="*/ 552262 w 12192000"/>
              <a:gd name="connsiteY426" fmla="*/ 5064720 h 6818313"/>
              <a:gd name="connsiteX427" fmla="*/ 549448 w 12192000"/>
              <a:gd name="connsiteY427" fmla="*/ 5065880 h 6818313"/>
              <a:gd name="connsiteX428" fmla="*/ 548950 w 12192000"/>
              <a:gd name="connsiteY428" fmla="*/ 5063396 h 6818313"/>
              <a:gd name="connsiteX429" fmla="*/ 551103 w 12192000"/>
              <a:gd name="connsiteY429" fmla="*/ 5062733 h 6818313"/>
              <a:gd name="connsiteX430" fmla="*/ 570311 w 12192000"/>
              <a:gd name="connsiteY430" fmla="*/ 5057104 h 6818313"/>
              <a:gd name="connsiteX431" fmla="*/ 569981 w 12192000"/>
              <a:gd name="connsiteY431" fmla="*/ 5057931 h 6818313"/>
              <a:gd name="connsiteX432" fmla="*/ 567827 w 12192000"/>
              <a:gd name="connsiteY432" fmla="*/ 5058759 h 6818313"/>
              <a:gd name="connsiteX433" fmla="*/ 570311 w 12192000"/>
              <a:gd name="connsiteY433" fmla="*/ 5057104 h 6818313"/>
              <a:gd name="connsiteX434" fmla="*/ 558224 w 12192000"/>
              <a:gd name="connsiteY434" fmla="*/ 5049321 h 6818313"/>
              <a:gd name="connsiteX435" fmla="*/ 558779 w 12192000"/>
              <a:gd name="connsiteY435" fmla="*/ 5049667 h 6818313"/>
              <a:gd name="connsiteX436" fmla="*/ 558058 w 12192000"/>
              <a:gd name="connsiteY436" fmla="*/ 5049486 h 6818313"/>
              <a:gd name="connsiteX437" fmla="*/ 567662 w 12192000"/>
              <a:gd name="connsiteY437" fmla="*/ 5043524 h 6818313"/>
              <a:gd name="connsiteX438" fmla="*/ 566172 w 12192000"/>
              <a:gd name="connsiteY438" fmla="*/ 5049321 h 6818313"/>
              <a:gd name="connsiteX439" fmla="*/ 563005 w 12192000"/>
              <a:gd name="connsiteY439" fmla="*/ 5052301 h 6818313"/>
              <a:gd name="connsiteX440" fmla="*/ 558779 w 12192000"/>
              <a:gd name="connsiteY440" fmla="*/ 5049667 h 6818313"/>
              <a:gd name="connsiteX441" fmla="*/ 559383 w 12192000"/>
              <a:gd name="connsiteY441" fmla="*/ 5049818 h 6818313"/>
              <a:gd name="connsiteX442" fmla="*/ 562033 w 12192000"/>
              <a:gd name="connsiteY442" fmla="*/ 5046506 h 6818313"/>
              <a:gd name="connsiteX443" fmla="*/ 567662 w 12192000"/>
              <a:gd name="connsiteY443" fmla="*/ 5043524 h 6818313"/>
              <a:gd name="connsiteX444" fmla="*/ 569152 w 12192000"/>
              <a:gd name="connsiteY444" fmla="*/ 5019349 h 6818313"/>
              <a:gd name="connsiteX445" fmla="*/ 562198 w 12192000"/>
              <a:gd name="connsiteY445" fmla="*/ 5028952 h 6818313"/>
              <a:gd name="connsiteX446" fmla="*/ 559879 w 12192000"/>
              <a:gd name="connsiteY446" fmla="*/ 5037398 h 6818313"/>
              <a:gd name="connsiteX447" fmla="*/ 558886 w 12192000"/>
              <a:gd name="connsiteY447" fmla="*/ 5035908 h 6818313"/>
              <a:gd name="connsiteX448" fmla="*/ 556236 w 12192000"/>
              <a:gd name="connsiteY448" fmla="*/ 5043359 h 6818313"/>
              <a:gd name="connsiteX449" fmla="*/ 553917 w 12192000"/>
              <a:gd name="connsiteY449" fmla="*/ 5046836 h 6818313"/>
              <a:gd name="connsiteX450" fmla="*/ 554084 w 12192000"/>
              <a:gd name="connsiteY450" fmla="*/ 5046836 h 6818313"/>
              <a:gd name="connsiteX451" fmla="*/ 545969 w 12192000"/>
              <a:gd name="connsiteY451" fmla="*/ 5058263 h 6818313"/>
              <a:gd name="connsiteX452" fmla="*/ 534709 w 12192000"/>
              <a:gd name="connsiteY452" fmla="*/ 5063065 h 6818313"/>
              <a:gd name="connsiteX453" fmla="*/ 521958 w 12192000"/>
              <a:gd name="connsiteY453" fmla="*/ 5072006 h 6818313"/>
              <a:gd name="connsiteX454" fmla="*/ 519971 w 12192000"/>
              <a:gd name="connsiteY454" fmla="*/ 5071179 h 6818313"/>
              <a:gd name="connsiteX455" fmla="*/ 519309 w 12192000"/>
              <a:gd name="connsiteY455" fmla="*/ 5068199 h 6818313"/>
              <a:gd name="connsiteX456" fmla="*/ 518646 w 12192000"/>
              <a:gd name="connsiteY456" fmla="*/ 5068364 h 6818313"/>
              <a:gd name="connsiteX457" fmla="*/ 513513 w 12192000"/>
              <a:gd name="connsiteY457" fmla="*/ 5062900 h 6818313"/>
              <a:gd name="connsiteX458" fmla="*/ 513513 w 12192000"/>
              <a:gd name="connsiteY458" fmla="*/ 5062238 h 6818313"/>
              <a:gd name="connsiteX459" fmla="*/ 569152 w 12192000"/>
              <a:gd name="connsiteY459" fmla="*/ 5019349 h 6818313"/>
              <a:gd name="connsiteX460" fmla="*/ 646222 w 12192000"/>
              <a:gd name="connsiteY460" fmla="*/ 4971608 h 6818313"/>
              <a:gd name="connsiteX461" fmla="*/ 646649 w 12192000"/>
              <a:gd name="connsiteY461" fmla="*/ 4972321 h 6818313"/>
              <a:gd name="connsiteX462" fmla="*/ 633402 w 12192000"/>
              <a:gd name="connsiteY462" fmla="*/ 4986728 h 6818313"/>
              <a:gd name="connsiteX463" fmla="*/ 646154 w 12192000"/>
              <a:gd name="connsiteY463" fmla="*/ 4971493 h 6818313"/>
              <a:gd name="connsiteX464" fmla="*/ 646319 w 12192000"/>
              <a:gd name="connsiteY464" fmla="*/ 4971493 h 6818313"/>
              <a:gd name="connsiteX465" fmla="*/ 646222 w 12192000"/>
              <a:gd name="connsiteY465" fmla="*/ 4971608 h 6818313"/>
              <a:gd name="connsiteX466" fmla="*/ 621294 w 12192000"/>
              <a:gd name="connsiteY466" fmla="*/ 4956444 h 6818313"/>
              <a:gd name="connsiteX467" fmla="*/ 626116 w 12192000"/>
              <a:gd name="connsiteY467" fmla="*/ 4956754 h 6818313"/>
              <a:gd name="connsiteX468" fmla="*/ 619824 w 12192000"/>
              <a:gd name="connsiteY468" fmla="*/ 4960233 h 6818313"/>
              <a:gd name="connsiteX469" fmla="*/ 621294 w 12192000"/>
              <a:gd name="connsiteY469" fmla="*/ 4956444 h 6818313"/>
              <a:gd name="connsiteX470" fmla="*/ 670494 w 12192000"/>
              <a:gd name="connsiteY470" fmla="*/ 4927279 h 6818313"/>
              <a:gd name="connsiteX471" fmla="*/ 665361 w 12192000"/>
              <a:gd name="connsiteY471" fmla="*/ 4931254 h 6818313"/>
              <a:gd name="connsiteX472" fmla="*/ 656917 w 12192000"/>
              <a:gd name="connsiteY472" fmla="*/ 4935558 h 6818313"/>
              <a:gd name="connsiteX473" fmla="*/ 656917 w 12192000"/>
              <a:gd name="connsiteY473" fmla="*/ 4935393 h 6818313"/>
              <a:gd name="connsiteX474" fmla="*/ 670494 w 12192000"/>
              <a:gd name="connsiteY474" fmla="*/ 4927279 h 6818313"/>
              <a:gd name="connsiteX475" fmla="*/ 1006151 w 12192000"/>
              <a:gd name="connsiteY475" fmla="*/ 4883728 h 6818313"/>
              <a:gd name="connsiteX476" fmla="*/ 1006483 w 12192000"/>
              <a:gd name="connsiteY476" fmla="*/ 4885053 h 6818313"/>
              <a:gd name="connsiteX477" fmla="*/ 1005654 w 12192000"/>
              <a:gd name="connsiteY477" fmla="*/ 4885385 h 6818313"/>
              <a:gd name="connsiteX478" fmla="*/ 1005654 w 12192000"/>
              <a:gd name="connsiteY478" fmla="*/ 4885550 h 6818313"/>
              <a:gd name="connsiteX479" fmla="*/ 1003667 w 12192000"/>
              <a:gd name="connsiteY479" fmla="*/ 4884390 h 6818313"/>
              <a:gd name="connsiteX480" fmla="*/ 1006151 w 12192000"/>
              <a:gd name="connsiteY480" fmla="*/ 4883728 h 6818313"/>
              <a:gd name="connsiteX481" fmla="*/ 1026684 w 12192000"/>
              <a:gd name="connsiteY481" fmla="*/ 4875117 h 6818313"/>
              <a:gd name="connsiteX482" fmla="*/ 1029334 w 12192000"/>
              <a:gd name="connsiteY482" fmla="*/ 4876112 h 6818313"/>
              <a:gd name="connsiteX483" fmla="*/ 1029499 w 12192000"/>
              <a:gd name="connsiteY483" fmla="*/ 4876112 h 6818313"/>
              <a:gd name="connsiteX484" fmla="*/ 1025525 w 12192000"/>
              <a:gd name="connsiteY484" fmla="*/ 4880416 h 6818313"/>
              <a:gd name="connsiteX485" fmla="*/ 1026684 w 12192000"/>
              <a:gd name="connsiteY485" fmla="*/ 4875117 h 6818313"/>
              <a:gd name="connsiteX486" fmla="*/ 1029499 w 12192000"/>
              <a:gd name="connsiteY486" fmla="*/ 4860215 h 6818313"/>
              <a:gd name="connsiteX487" fmla="*/ 1029831 w 12192000"/>
              <a:gd name="connsiteY487" fmla="*/ 4860710 h 6818313"/>
              <a:gd name="connsiteX488" fmla="*/ 1027182 w 12192000"/>
              <a:gd name="connsiteY488" fmla="*/ 4862367 h 6818313"/>
              <a:gd name="connsiteX489" fmla="*/ 1029499 w 12192000"/>
              <a:gd name="connsiteY489" fmla="*/ 4860215 h 6818313"/>
              <a:gd name="connsiteX490" fmla="*/ 3884977 w 12192000"/>
              <a:gd name="connsiteY490" fmla="*/ 4790334 h 6818313"/>
              <a:gd name="connsiteX491" fmla="*/ 3886137 w 12192000"/>
              <a:gd name="connsiteY491" fmla="*/ 4790831 h 6818313"/>
              <a:gd name="connsiteX492" fmla="*/ 3884977 w 12192000"/>
              <a:gd name="connsiteY492" fmla="*/ 4791328 h 6818313"/>
              <a:gd name="connsiteX493" fmla="*/ 3513389 w 12192000"/>
              <a:gd name="connsiteY493" fmla="*/ 4787187 h 6818313"/>
              <a:gd name="connsiteX494" fmla="*/ 3517859 w 12192000"/>
              <a:gd name="connsiteY494" fmla="*/ 4789341 h 6818313"/>
              <a:gd name="connsiteX495" fmla="*/ 3507924 w 12192000"/>
              <a:gd name="connsiteY495" fmla="*/ 4792321 h 6818313"/>
              <a:gd name="connsiteX496" fmla="*/ 3507924 w 12192000"/>
              <a:gd name="connsiteY496" fmla="*/ 4792156 h 6818313"/>
              <a:gd name="connsiteX497" fmla="*/ 3508421 w 12192000"/>
              <a:gd name="connsiteY497" fmla="*/ 4790334 h 6818313"/>
              <a:gd name="connsiteX498" fmla="*/ 3500970 w 12192000"/>
              <a:gd name="connsiteY498" fmla="*/ 4788844 h 6818313"/>
              <a:gd name="connsiteX499" fmla="*/ 3513389 w 12192000"/>
              <a:gd name="connsiteY499" fmla="*/ 4787187 h 6818313"/>
              <a:gd name="connsiteX500" fmla="*/ 3534750 w 12192000"/>
              <a:gd name="connsiteY500" fmla="*/ 4762846 h 6818313"/>
              <a:gd name="connsiteX501" fmla="*/ 3538228 w 12192000"/>
              <a:gd name="connsiteY501" fmla="*/ 4762846 h 6818313"/>
              <a:gd name="connsiteX502" fmla="*/ 3531604 w 12192000"/>
              <a:gd name="connsiteY502" fmla="*/ 4766158 h 6818313"/>
              <a:gd name="connsiteX503" fmla="*/ 3538062 w 12192000"/>
              <a:gd name="connsiteY503" fmla="*/ 4766986 h 6818313"/>
              <a:gd name="connsiteX504" fmla="*/ 3535908 w 12192000"/>
              <a:gd name="connsiteY504" fmla="*/ 4768973 h 6818313"/>
              <a:gd name="connsiteX505" fmla="*/ 3533094 w 12192000"/>
              <a:gd name="connsiteY505" fmla="*/ 4769303 h 6818313"/>
              <a:gd name="connsiteX506" fmla="*/ 3526470 w 12192000"/>
              <a:gd name="connsiteY506" fmla="*/ 4775597 h 6818313"/>
              <a:gd name="connsiteX507" fmla="*/ 3518522 w 12192000"/>
              <a:gd name="connsiteY507" fmla="*/ 4780563 h 6818313"/>
              <a:gd name="connsiteX508" fmla="*/ 3518191 w 12192000"/>
              <a:gd name="connsiteY508" fmla="*/ 4770628 h 6818313"/>
              <a:gd name="connsiteX509" fmla="*/ 3519681 w 12192000"/>
              <a:gd name="connsiteY509" fmla="*/ 4768808 h 6818313"/>
              <a:gd name="connsiteX510" fmla="*/ 3534750 w 12192000"/>
              <a:gd name="connsiteY510" fmla="*/ 4762846 h 6818313"/>
              <a:gd name="connsiteX511" fmla="*/ 3691235 w 12192000"/>
              <a:gd name="connsiteY511" fmla="*/ 4741318 h 6818313"/>
              <a:gd name="connsiteX512" fmla="*/ 3692395 w 12192000"/>
              <a:gd name="connsiteY512" fmla="*/ 4741650 h 6818313"/>
              <a:gd name="connsiteX513" fmla="*/ 3691235 w 12192000"/>
              <a:gd name="connsiteY513" fmla="*/ 4742313 h 6818313"/>
              <a:gd name="connsiteX514" fmla="*/ 3877526 w 12192000"/>
              <a:gd name="connsiteY514" fmla="*/ 4730721 h 6818313"/>
              <a:gd name="connsiteX515" fmla="*/ 3872392 w 12192000"/>
              <a:gd name="connsiteY515" fmla="*/ 4733040 h 6818313"/>
              <a:gd name="connsiteX516" fmla="*/ 3872227 w 12192000"/>
              <a:gd name="connsiteY516" fmla="*/ 4733040 h 6818313"/>
              <a:gd name="connsiteX517" fmla="*/ 3875704 w 12192000"/>
              <a:gd name="connsiteY517" fmla="*/ 4731053 h 6818313"/>
              <a:gd name="connsiteX518" fmla="*/ 3877526 w 12192000"/>
              <a:gd name="connsiteY518" fmla="*/ 4730721 h 6818313"/>
              <a:gd name="connsiteX519" fmla="*/ 3852026 w 12192000"/>
              <a:gd name="connsiteY519" fmla="*/ 4729893 h 6818313"/>
              <a:gd name="connsiteX520" fmla="*/ 3855171 w 12192000"/>
              <a:gd name="connsiteY520" fmla="*/ 4737014 h 6818313"/>
              <a:gd name="connsiteX521" fmla="*/ 3849707 w 12192000"/>
              <a:gd name="connsiteY521" fmla="*/ 4736019 h 6818313"/>
              <a:gd name="connsiteX522" fmla="*/ 3849707 w 12192000"/>
              <a:gd name="connsiteY522" fmla="*/ 4735854 h 6818313"/>
              <a:gd name="connsiteX523" fmla="*/ 3849707 w 12192000"/>
              <a:gd name="connsiteY523" fmla="*/ 4730555 h 6818313"/>
              <a:gd name="connsiteX524" fmla="*/ 3850039 w 12192000"/>
              <a:gd name="connsiteY524" fmla="*/ 4730555 h 6818313"/>
              <a:gd name="connsiteX525" fmla="*/ 3852026 w 12192000"/>
              <a:gd name="connsiteY525" fmla="*/ 4729893 h 6818313"/>
              <a:gd name="connsiteX526" fmla="*/ 3908327 w 12192000"/>
              <a:gd name="connsiteY526" fmla="*/ 4712174 h 6818313"/>
              <a:gd name="connsiteX527" fmla="*/ 3896405 w 12192000"/>
              <a:gd name="connsiteY527" fmla="*/ 4716811 h 6818313"/>
              <a:gd name="connsiteX528" fmla="*/ 3895575 w 12192000"/>
              <a:gd name="connsiteY528" fmla="*/ 4716148 h 6818313"/>
              <a:gd name="connsiteX529" fmla="*/ 3908327 w 12192000"/>
              <a:gd name="connsiteY529" fmla="*/ 4712174 h 6818313"/>
              <a:gd name="connsiteX530" fmla="*/ 3724684 w 12192000"/>
              <a:gd name="connsiteY530" fmla="*/ 4710187 h 6818313"/>
              <a:gd name="connsiteX531" fmla="*/ 3718557 w 12192000"/>
              <a:gd name="connsiteY531" fmla="*/ 4712009 h 6818313"/>
              <a:gd name="connsiteX532" fmla="*/ 3717565 w 12192000"/>
              <a:gd name="connsiteY532" fmla="*/ 4711015 h 6818313"/>
              <a:gd name="connsiteX533" fmla="*/ 3717565 w 12192000"/>
              <a:gd name="connsiteY533" fmla="*/ 4710849 h 6818313"/>
              <a:gd name="connsiteX534" fmla="*/ 3724684 w 12192000"/>
              <a:gd name="connsiteY534" fmla="*/ 4710187 h 6818313"/>
              <a:gd name="connsiteX535" fmla="*/ 3935980 w 12192000"/>
              <a:gd name="connsiteY535" fmla="*/ 4703728 h 6818313"/>
              <a:gd name="connsiteX536" fmla="*/ 3938299 w 12192000"/>
              <a:gd name="connsiteY536" fmla="*/ 4704061 h 6818313"/>
              <a:gd name="connsiteX537" fmla="*/ 3939294 w 12192000"/>
              <a:gd name="connsiteY537" fmla="*/ 4705385 h 6818313"/>
              <a:gd name="connsiteX538" fmla="*/ 3940783 w 12192000"/>
              <a:gd name="connsiteY538" fmla="*/ 4705716 h 6818313"/>
              <a:gd name="connsiteX539" fmla="*/ 3940783 w 12192000"/>
              <a:gd name="connsiteY539" fmla="*/ 4707372 h 6818313"/>
              <a:gd name="connsiteX540" fmla="*/ 3940949 w 12192000"/>
              <a:gd name="connsiteY540" fmla="*/ 4707538 h 6818313"/>
              <a:gd name="connsiteX541" fmla="*/ 3923727 w 12192000"/>
              <a:gd name="connsiteY541" fmla="*/ 4711844 h 6818313"/>
              <a:gd name="connsiteX542" fmla="*/ 3926044 w 12192000"/>
              <a:gd name="connsiteY542" fmla="*/ 4708365 h 6818313"/>
              <a:gd name="connsiteX543" fmla="*/ 3926044 w 12192000"/>
              <a:gd name="connsiteY543" fmla="*/ 4706875 h 6818313"/>
              <a:gd name="connsiteX544" fmla="*/ 3935980 w 12192000"/>
              <a:gd name="connsiteY544" fmla="*/ 4703728 h 6818313"/>
              <a:gd name="connsiteX545" fmla="*/ 3789101 w 12192000"/>
              <a:gd name="connsiteY545" fmla="*/ 4703563 h 6818313"/>
              <a:gd name="connsiteX546" fmla="*/ 3768070 w 12192000"/>
              <a:gd name="connsiteY546" fmla="*/ 4708862 h 6818313"/>
              <a:gd name="connsiteX547" fmla="*/ 3768400 w 12192000"/>
              <a:gd name="connsiteY547" fmla="*/ 4708862 h 6818313"/>
              <a:gd name="connsiteX548" fmla="*/ 3722201 w 12192000"/>
              <a:gd name="connsiteY548" fmla="*/ 4716314 h 6818313"/>
              <a:gd name="connsiteX549" fmla="*/ 3706304 w 12192000"/>
              <a:gd name="connsiteY549" fmla="*/ 4719957 h 6818313"/>
              <a:gd name="connsiteX550" fmla="*/ 3699183 w 12192000"/>
              <a:gd name="connsiteY550" fmla="*/ 4723600 h 6818313"/>
              <a:gd name="connsiteX551" fmla="*/ 3677656 w 12192000"/>
              <a:gd name="connsiteY551" fmla="*/ 4737179 h 6818313"/>
              <a:gd name="connsiteX552" fmla="*/ 3676498 w 12192000"/>
              <a:gd name="connsiteY552" fmla="*/ 4739496 h 6818313"/>
              <a:gd name="connsiteX553" fmla="*/ 3680472 w 12192000"/>
              <a:gd name="connsiteY553" fmla="*/ 4744133 h 6818313"/>
              <a:gd name="connsiteX554" fmla="*/ 3675173 w 12192000"/>
              <a:gd name="connsiteY554" fmla="*/ 4747777 h 6818313"/>
              <a:gd name="connsiteX555" fmla="*/ 3663746 w 12192000"/>
              <a:gd name="connsiteY555" fmla="*/ 4748937 h 6818313"/>
              <a:gd name="connsiteX556" fmla="*/ 3658117 w 12192000"/>
              <a:gd name="connsiteY556" fmla="*/ 4749432 h 6818313"/>
              <a:gd name="connsiteX557" fmla="*/ 3660104 w 12192000"/>
              <a:gd name="connsiteY557" fmla="*/ 4744795 h 6818313"/>
              <a:gd name="connsiteX558" fmla="*/ 3646029 w 12192000"/>
              <a:gd name="connsiteY558" fmla="*/ 4746287 h 6818313"/>
              <a:gd name="connsiteX559" fmla="*/ 3595191 w 12192000"/>
              <a:gd name="connsiteY559" fmla="*/ 4762017 h 6818313"/>
              <a:gd name="connsiteX560" fmla="*/ 3594197 w 12192000"/>
              <a:gd name="connsiteY560" fmla="*/ 4762184 h 6818313"/>
              <a:gd name="connsiteX561" fmla="*/ 3593535 w 12192000"/>
              <a:gd name="connsiteY561" fmla="*/ 4762184 h 6818313"/>
              <a:gd name="connsiteX562" fmla="*/ 3574990 w 12192000"/>
              <a:gd name="connsiteY562" fmla="*/ 4766158 h 6818313"/>
              <a:gd name="connsiteX563" fmla="*/ 3538393 w 12192000"/>
              <a:gd name="connsiteY563" fmla="*/ 4773277 h 6818313"/>
              <a:gd name="connsiteX564" fmla="*/ 3558099 w 12192000"/>
              <a:gd name="connsiteY564" fmla="*/ 4767151 h 6818313"/>
              <a:gd name="connsiteX565" fmla="*/ 3558099 w 12192000"/>
              <a:gd name="connsiteY565" fmla="*/ 4765661 h 6818313"/>
              <a:gd name="connsiteX566" fmla="*/ 3547501 w 12192000"/>
              <a:gd name="connsiteY566" fmla="*/ 4765164 h 6818313"/>
              <a:gd name="connsiteX567" fmla="*/ 3546673 w 12192000"/>
              <a:gd name="connsiteY567" fmla="*/ 4763509 h 6818313"/>
              <a:gd name="connsiteX568" fmla="*/ 3548493 w 12192000"/>
              <a:gd name="connsiteY568" fmla="*/ 4760692 h 6818313"/>
              <a:gd name="connsiteX569" fmla="*/ 3548991 w 12192000"/>
              <a:gd name="connsiteY569" fmla="*/ 4759700 h 6818313"/>
              <a:gd name="connsiteX570" fmla="*/ 3549653 w 12192000"/>
              <a:gd name="connsiteY570" fmla="*/ 4759534 h 6818313"/>
              <a:gd name="connsiteX571" fmla="*/ 3572836 w 12192000"/>
              <a:gd name="connsiteY571" fmla="*/ 4754898 h 6818313"/>
              <a:gd name="connsiteX572" fmla="*/ 3631124 w 12192000"/>
              <a:gd name="connsiteY572" fmla="*/ 4743968 h 6818313"/>
              <a:gd name="connsiteX573" fmla="*/ 3660104 w 12192000"/>
              <a:gd name="connsiteY573" fmla="*/ 4738172 h 6818313"/>
              <a:gd name="connsiteX574" fmla="*/ 3687426 w 12192000"/>
              <a:gd name="connsiteY574" fmla="*/ 4731715 h 6818313"/>
              <a:gd name="connsiteX575" fmla="*/ 3693885 w 12192000"/>
              <a:gd name="connsiteY575" fmla="*/ 4727574 h 6818313"/>
              <a:gd name="connsiteX576" fmla="*/ 3686598 w 12192000"/>
              <a:gd name="connsiteY576" fmla="*/ 4726084 h 6818313"/>
              <a:gd name="connsiteX577" fmla="*/ 3661926 w 12192000"/>
              <a:gd name="connsiteY577" fmla="*/ 4731548 h 6818313"/>
              <a:gd name="connsiteX578" fmla="*/ 3587905 w 12192000"/>
              <a:gd name="connsiteY578" fmla="*/ 4746949 h 6818313"/>
              <a:gd name="connsiteX579" fmla="*/ 3583104 w 12192000"/>
              <a:gd name="connsiteY579" fmla="*/ 4746287 h 6818313"/>
              <a:gd name="connsiteX580" fmla="*/ 3599166 w 12192000"/>
              <a:gd name="connsiteY580" fmla="*/ 4739663 h 6818313"/>
              <a:gd name="connsiteX581" fmla="*/ 3614897 w 12192000"/>
              <a:gd name="connsiteY581" fmla="*/ 4735522 h 6818313"/>
              <a:gd name="connsiteX582" fmla="*/ 3632284 w 12192000"/>
              <a:gd name="connsiteY582" fmla="*/ 4731548 h 6818313"/>
              <a:gd name="connsiteX583" fmla="*/ 3649836 w 12192000"/>
              <a:gd name="connsiteY583" fmla="*/ 4728236 h 6818313"/>
              <a:gd name="connsiteX584" fmla="*/ 3665900 w 12192000"/>
              <a:gd name="connsiteY584" fmla="*/ 4725422 h 6818313"/>
              <a:gd name="connsiteX585" fmla="*/ 3682955 w 12192000"/>
              <a:gd name="connsiteY585" fmla="*/ 4722275 h 6818313"/>
              <a:gd name="connsiteX586" fmla="*/ 3680637 w 12192000"/>
              <a:gd name="connsiteY586" fmla="*/ 4717805 h 6818313"/>
              <a:gd name="connsiteX587" fmla="*/ 3716735 w 12192000"/>
              <a:gd name="connsiteY587" fmla="*/ 4711015 h 6818313"/>
              <a:gd name="connsiteX588" fmla="*/ 3716240 w 12192000"/>
              <a:gd name="connsiteY588" fmla="*/ 4711844 h 6818313"/>
              <a:gd name="connsiteX589" fmla="*/ 3716240 w 12192000"/>
              <a:gd name="connsiteY589" fmla="*/ 4712671 h 6818313"/>
              <a:gd name="connsiteX590" fmla="*/ 3712596 w 12192000"/>
              <a:gd name="connsiteY590" fmla="*/ 4714161 h 6818313"/>
              <a:gd name="connsiteX591" fmla="*/ 3715411 w 12192000"/>
              <a:gd name="connsiteY591" fmla="*/ 4716480 h 6818313"/>
              <a:gd name="connsiteX592" fmla="*/ 3761778 w 12192000"/>
              <a:gd name="connsiteY592" fmla="*/ 4707538 h 6818313"/>
              <a:gd name="connsiteX593" fmla="*/ 3786947 w 12192000"/>
              <a:gd name="connsiteY593" fmla="*/ 4703728 h 6818313"/>
              <a:gd name="connsiteX594" fmla="*/ 3789101 w 12192000"/>
              <a:gd name="connsiteY594" fmla="*/ 4703563 h 6818313"/>
              <a:gd name="connsiteX595" fmla="*/ 3963220 w 12192000"/>
              <a:gd name="connsiteY595" fmla="*/ 4700686 h 6818313"/>
              <a:gd name="connsiteX596" fmla="*/ 3971913 w 12192000"/>
              <a:gd name="connsiteY596" fmla="*/ 4701079 h 6818313"/>
              <a:gd name="connsiteX597" fmla="*/ 3956513 w 12192000"/>
              <a:gd name="connsiteY597" fmla="*/ 4703895 h 6818313"/>
              <a:gd name="connsiteX598" fmla="*/ 3963220 w 12192000"/>
              <a:gd name="connsiteY598" fmla="*/ 4700686 h 6818313"/>
              <a:gd name="connsiteX599" fmla="*/ 4046100 w 12192000"/>
              <a:gd name="connsiteY599" fmla="*/ 4698762 h 6818313"/>
              <a:gd name="connsiteX600" fmla="*/ 4050073 w 12192000"/>
              <a:gd name="connsiteY600" fmla="*/ 4698762 h 6818313"/>
              <a:gd name="connsiteX601" fmla="*/ 4050570 w 12192000"/>
              <a:gd name="connsiteY601" fmla="*/ 4700417 h 6818313"/>
              <a:gd name="connsiteX602" fmla="*/ 4046763 w 12192000"/>
              <a:gd name="connsiteY602" fmla="*/ 4700584 h 6818313"/>
              <a:gd name="connsiteX603" fmla="*/ 4046763 w 12192000"/>
              <a:gd name="connsiteY603" fmla="*/ 4700417 h 6818313"/>
              <a:gd name="connsiteX604" fmla="*/ 4046100 w 12192000"/>
              <a:gd name="connsiteY604" fmla="*/ 4698762 h 6818313"/>
              <a:gd name="connsiteX605" fmla="*/ 3829173 w 12192000"/>
              <a:gd name="connsiteY605" fmla="*/ 4686011 h 6818313"/>
              <a:gd name="connsiteX606" fmla="*/ 3828511 w 12192000"/>
              <a:gd name="connsiteY606" fmla="*/ 4686177 h 6818313"/>
              <a:gd name="connsiteX607" fmla="*/ 3812284 w 12192000"/>
              <a:gd name="connsiteY607" fmla="*/ 4691973 h 6818313"/>
              <a:gd name="connsiteX608" fmla="*/ 3804003 w 12192000"/>
              <a:gd name="connsiteY608" fmla="*/ 4693297 h 6818313"/>
              <a:gd name="connsiteX609" fmla="*/ 3797379 w 12192000"/>
              <a:gd name="connsiteY609" fmla="*/ 4694125 h 6818313"/>
              <a:gd name="connsiteX610" fmla="*/ 3819900 w 12192000"/>
              <a:gd name="connsiteY610" fmla="*/ 4687004 h 6818313"/>
              <a:gd name="connsiteX611" fmla="*/ 3829173 w 12192000"/>
              <a:gd name="connsiteY611" fmla="*/ 4686011 h 6818313"/>
              <a:gd name="connsiteX612" fmla="*/ 4032853 w 12192000"/>
              <a:gd name="connsiteY612" fmla="*/ 4684645 h 6818313"/>
              <a:gd name="connsiteX613" fmla="*/ 4032853 w 12192000"/>
              <a:gd name="connsiteY613" fmla="*/ 4684687 h 6818313"/>
              <a:gd name="connsiteX614" fmla="*/ 4032686 w 12192000"/>
              <a:gd name="connsiteY614" fmla="*/ 4684687 h 6818313"/>
              <a:gd name="connsiteX615" fmla="*/ 4035998 w 12192000"/>
              <a:gd name="connsiteY615" fmla="*/ 4683857 h 6818313"/>
              <a:gd name="connsiteX616" fmla="*/ 4032853 w 12192000"/>
              <a:gd name="connsiteY616" fmla="*/ 4684645 h 6818313"/>
              <a:gd name="connsiteX617" fmla="*/ 4032853 w 12192000"/>
              <a:gd name="connsiteY617" fmla="*/ 4684189 h 6818313"/>
              <a:gd name="connsiteX618" fmla="*/ 4035998 w 12192000"/>
              <a:gd name="connsiteY618" fmla="*/ 4683857 h 6818313"/>
              <a:gd name="connsiteX619" fmla="*/ 4094638 w 12192000"/>
              <a:gd name="connsiteY619" fmla="*/ 4680195 h 6818313"/>
              <a:gd name="connsiteX620" fmla="*/ 4094619 w 12192000"/>
              <a:gd name="connsiteY620" fmla="*/ 4680215 h 6818313"/>
              <a:gd name="connsiteX621" fmla="*/ 4094453 w 12192000"/>
              <a:gd name="connsiteY621" fmla="*/ 4680215 h 6818313"/>
              <a:gd name="connsiteX622" fmla="*/ 4116807 w 12192000"/>
              <a:gd name="connsiteY622" fmla="*/ 4677401 h 6818313"/>
              <a:gd name="connsiteX623" fmla="*/ 4116974 w 12192000"/>
              <a:gd name="connsiteY623" fmla="*/ 4677401 h 6818313"/>
              <a:gd name="connsiteX624" fmla="*/ 4116974 w 12192000"/>
              <a:gd name="connsiteY624" fmla="*/ 4677731 h 6818313"/>
              <a:gd name="connsiteX625" fmla="*/ 4113662 w 12192000"/>
              <a:gd name="connsiteY625" fmla="*/ 4678228 h 6818313"/>
              <a:gd name="connsiteX626" fmla="*/ 4116807 w 12192000"/>
              <a:gd name="connsiteY626" fmla="*/ 4677401 h 6818313"/>
              <a:gd name="connsiteX627" fmla="*/ 4027884 w 12192000"/>
              <a:gd name="connsiteY627" fmla="*/ 4676903 h 6818313"/>
              <a:gd name="connsiteX628" fmla="*/ 3997250 w 12192000"/>
              <a:gd name="connsiteY628" fmla="*/ 4684520 h 6818313"/>
              <a:gd name="connsiteX629" fmla="*/ 4002879 w 12192000"/>
              <a:gd name="connsiteY629" fmla="*/ 4682037 h 6818313"/>
              <a:gd name="connsiteX630" fmla="*/ 4009503 w 12192000"/>
              <a:gd name="connsiteY630" fmla="*/ 4680050 h 6818313"/>
              <a:gd name="connsiteX631" fmla="*/ 4027884 w 12192000"/>
              <a:gd name="connsiteY631" fmla="*/ 4676903 h 6818313"/>
              <a:gd name="connsiteX632" fmla="*/ 3884480 w 12192000"/>
              <a:gd name="connsiteY632" fmla="*/ 4676903 h 6818313"/>
              <a:gd name="connsiteX633" fmla="*/ 3878354 w 12192000"/>
              <a:gd name="connsiteY633" fmla="*/ 4680546 h 6818313"/>
              <a:gd name="connsiteX634" fmla="*/ 3878521 w 12192000"/>
              <a:gd name="connsiteY634" fmla="*/ 4680380 h 6818313"/>
              <a:gd name="connsiteX635" fmla="*/ 3866101 w 12192000"/>
              <a:gd name="connsiteY635" fmla="*/ 4683857 h 6818313"/>
              <a:gd name="connsiteX636" fmla="*/ 3862292 w 12192000"/>
              <a:gd name="connsiteY636" fmla="*/ 4684520 h 6818313"/>
              <a:gd name="connsiteX637" fmla="*/ 3835135 w 12192000"/>
              <a:gd name="connsiteY637" fmla="*/ 4688661 h 6818313"/>
              <a:gd name="connsiteX638" fmla="*/ 3835797 w 12192000"/>
              <a:gd name="connsiteY638" fmla="*/ 4685349 h 6818313"/>
              <a:gd name="connsiteX639" fmla="*/ 3848714 w 12192000"/>
              <a:gd name="connsiteY639" fmla="*/ 4682367 h 6818313"/>
              <a:gd name="connsiteX640" fmla="*/ 3870075 w 12192000"/>
              <a:gd name="connsiteY640" fmla="*/ 4677069 h 6818313"/>
              <a:gd name="connsiteX641" fmla="*/ 3884480 w 12192000"/>
              <a:gd name="connsiteY641" fmla="*/ 4676903 h 6818313"/>
              <a:gd name="connsiteX642" fmla="*/ 4121776 w 12192000"/>
              <a:gd name="connsiteY642" fmla="*/ 4676406 h 6818313"/>
              <a:gd name="connsiteX643" fmla="*/ 4121776 w 12192000"/>
              <a:gd name="connsiteY643" fmla="*/ 4678063 h 6818313"/>
              <a:gd name="connsiteX644" fmla="*/ 4117967 w 12192000"/>
              <a:gd name="connsiteY644" fmla="*/ 4677731 h 6818313"/>
              <a:gd name="connsiteX645" fmla="*/ 4121776 w 12192000"/>
              <a:gd name="connsiteY645" fmla="*/ 4676406 h 6818313"/>
              <a:gd name="connsiteX646" fmla="*/ 4100745 w 12192000"/>
              <a:gd name="connsiteY646" fmla="*/ 4675413 h 6818313"/>
              <a:gd name="connsiteX647" fmla="*/ 4105051 w 12192000"/>
              <a:gd name="connsiteY647" fmla="*/ 4679056 h 6818313"/>
              <a:gd name="connsiteX648" fmla="*/ 4094638 w 12192000"/>
              <a:gd name="connsiteY648" fmla="*/ 4680195 h 6818313"/>
              <a:gd name="connsiteX649" fmla="*/ 4097930 w 12192000"/>
              <a:gd name="connsiteY649" fmla="*/ 4676738 h 6818313"/>
              <a:gd name="connsiteX650" fmla="*/ 4099917 w 12192000"/>
              <a:gd name="connsiteY650" fmla="*/ 4675579 h 6818313"/>
              <a:gd name="connsiteX651" fmla="*/ 4100745 w 12192000"/>
              <a:gd name="connsiteY651" fmla="*/ 4675413 h 6818313"/>
              <a:gd name="connsiteX652" fmla="*/ 4261536 w 12192000"/>
              <a:gd name="connsiteY652" fmla="*/ 4661006 h 6818313"/>
              <a:gd name="connsiteX653" fmla="*/ 4262033 w 12192000"/>
              <a:gd name="connsiteY653" fmla="*/ 4661834 h 6818313"/>
              <a:gd name="connsiteX654" fmla="*/ 4261204 w 12192000"/>
              <a:gd name="connsiteY654" fmla="*/ 4662496 h 6818313"/>
              <a:gd name="connsiteX655" fmla="*/ 4260708 w 12192000"/>
              <a:gd name="connsiteY655" fmla="*/ 4661669 h 6818313"/>
              <a:gd name="connsiteX656" fmla="*/ 4261536 w 12192000"/>
              <a:gd name="connsiteY656" fmla="*/ 4661006 h 6818313"/>
              <a:gd name="connsiteX657" fmla="*/ 4273459 w 12192000"/>
              <a:gd name="connsiteY657" fmla="*/ 4660674 h 6818313"/>
              <a:gd name="connsiteX658" fmla="*/ 4277433 w 12192000"/>
              <a:gd name="connsiteY658" fmla="*/ 4661834 h 6818313"/>
              <a:gd name="connsiteX659" fmla="*/ 4275115 w 12192000"/>
              <a:gd name="connsiteY659" fmla="*/ 4663821 h 6818313"/>
              <a:gd name="connsiteX660" fmla="*/ 4271471 w 12192000"/>
              <a:gd name="connsiteY660" fmla="*/ 4662166 h 6818313"/>
              <a:gd name="connsiteX661" fmla="*/ 4273459 w 12192000"/>
              <a:gd name="connsiteY661" fmla="*/ 4660674 h 6818313"/>
              <a:gd name="connsiteX662" fmla="*/ 4288831 w 12192000"/>
              <a:gd name="connsiteY662" fmla="*/ 4659876 h 6818313"/>
              <a:gd name="connsiteX663" fmla="*/ 4292335 w 12192000"/>
              <a:gd name="connsiteY663" fmla="*/ 4660344 h 6818313"/>
              <a:gd name="connsiteX664" fmla="*/ 4292335 w 12192000"/>
              <a:gd name="connsiteY664" fmla="*/ 4660179 h 6818313"/>
              <a:gd name="connsiteX665" fmla="*/ 4292675 w 12192000"/>
              <a:gd name="connsiteY665" fmla="*/ 4660355 h 6818313"/>
              <a:gd name="connsiteX666" fmla="*/ 4290845 w 12192000"/>
              <a:gd name="connsiteY666" fmla="*/ 4662662 h 6818313"/>
              <a:gd name="connsiteX667" fmla="*/ 4288528 w 12192000"/>
              <a:gd name="connsiteY667" fmla="*/ 4661999 h 6818313"/>
              <a:gd name="connsiteX668" fmla="*/ 4100641 w 12192000"/>
              <a:gd name="connsiteY668" fmla="*/ 4655604 h 6818313"/>
              <a:gd name="connsiteX669" fmla="*/ 4107109 w 12192000"/>
              <a:gd name="connsiteY669" fmla="*/ 4656394 h 6818313"/>
              <a:gd name="connsiteX670" fmla="*/ 4111013 w 12192000"/>
              <a:gd name="connsiteY670" fmla="*/ 4659517 h 6818313"/>
              <a:gd name="connsiteX671" fmla="*/ 4112170 w 12192000"/>
              <a:gd name="connsiteY671" fmla="*/ 4659682 h 6818313"/>
              <a:gd name="connsiteX672" fmla="*/ 4112227 w 12192000"/>
              <a:gd name="connsiteY672" fmla="*/ 4659695 h 6818313"/>
              <a:gd name="connsiteX673" fmla="*/ 4112005 w 12192000"/>
              <a:gd name="connsiteY673" fmla="*/ 4661834 h 6818313"/>
              <a:gd name="connsiteX674" fmla="*/ 4096274 w 12192000"/>
              <a:gd name="connsiteY674" fmla="*/ 4664649 h 6818313"/>
              <a:gd name="connsiteX675" fmla="*/ 4074747 w 12192000"/>
              <a:gd name="connsiteY675" fmla="*/ 4664649 h 6818313"/>
              <a:gd name="connsiteX676" fmla="*/ 4089320 w 12192000"/>
              <a:gd name="connsiteY676" fmla="*/ 4660012 h 6818313"/>
              <a:gd name="connsiteX677" fmla="*/ 4100641 w 12192000"/>
              <a:gd name="connsiteY677" fmla="*/ 4655604 h 6818313"/>
              <a:gd name="connsiteX678" fmla="*/ 4094619 w 12192000"/>
              <a:gd name="connsiteY678" fmla="*/ 4640803 h 6818313"/>
              <a:gd name="connsiteX679" fmla="*/ 4072428 w 12192000"/>
              <a:gd name="connsiteY679" fmla="*/ 4645607 h 6818313"/>
              <a:gd name="connsiteX680" fmla="*/ 4072263 w 12192000"/>
              <a:gd name="connsiteY680" fmla="*/ 4645440 h 6818313"/>
              <a:gd name="connsiteX681" fmla="*/ 4048418 w 12192000"/>
              <a:gd name="connsiteY681" fmla="*/ 4650906 h 6818313"/>
              <a:gd name="connsiteX682" fmla="*/ 4015631 w 12192000"/>
              <a:gd name="connsiteY682" fmla="*/ 4660509 h 6818313"/>
              <a:gd name="connsiteX683" fmla="*/ 3976385 w 12192000"/>
              <a:gd name="connsiteY683" fmla="*/ 4671439 h 6818313"/>
              <a:gd name="connsiteX684" fmla="*/ 3958998 w 12192000"/>
              <a:gd name="connsiteY684" fmla="*/ 4674419 h 6818313"/>
              <a:gd name="connsiteX685" fmla="*/ 3977214 w 12192000"/>
              <a:gd name="connsiteY685" fmla="*/ 4667133 h 6818313"/>
              <a:gd name="connsiteX686" fmla="*/ 4008676 w 12192000"/>
              <a:gd name="connsiteY686" fmla="*/ 4658854 h 6818313"/>
              <a:gd name="connsiteX687" fmla="*/ 4011490 w 12192000"/>
              <a:gd name="connsiteY687" fmla="*/ 4652726 h 6818313"/>
              <a:gd name="connsiteX688" fmla="*/ 3983671 w 12192000"/>
              <a:gd name="connsiteY688" fmla="*/ 4658854 h 6818313"/>
              <a:gd name="connsiteX689" fmla="*/ 3984665 w 12192000"/>
              <a:gd name="connsiteY689" fmla="*/ 4655873 h 6818313"/>
              <a:gd name="connsiteX690" fmla="*/ 4009670 w 12192000"/>
              <a:gd name="connsiteY690" fmla="*/ 4652561 h 6818313"/>
              <a:gd name="connsiteX691" fmla="*/ 4019771 w 12192000"/>
              <a:gd name="connsiteY691" fmla="*/ 4650574 h 6818313"/>
              <a:gd name="connsiteX692" fmla="*/ 4032024 w 12192000"/>
              <a:gd name="connsiteY692" fmla="*/ 4645275 h 6818313"/>
              <a:gd name="connsiteX693" fmla="*/ 4046265 w 12192000"/>
              <a:gd name="connsiteY693" fmla="*/ 4644778 h 6818313"/>
              <a:gd name="connsiteX694" fmla="*/ 4058023 w 12192000"/>
              <a:gd name="connsiteY694" fmla="*/ 4643785 h 6818313"/>
              <a:gd name="connsiteX695" fmla="*/ 4056698 w 12192000"/>
              <a:gd name="connsiteY695" fmla="*/ 4645110 h 6818313"/>
              <a:gd name="connsiteX696" fmla="*/ 4076404 w 12192000"/>
              <a:gd name="connsiteY696" fmla="*/ 4642295 h 6818313"/>
              <a:gd name="connsiteX697" fmla="*/ 4094619 w 12192000"/>
              <a:gd name="connsiteY697" fmla="*/ 4640803 h 6818313"/>
              <a:gd name="connsiteX698" fmla="*/ 3973073 w 12192000"/>
              <a:gd name="connsiteY698" fmla="*/ 4637491 h 6818313"/>
              <a:gd name="connsiteX699" fmla="*/ 3974397 w 12192000"/>
              <a:gd name="connsiteY699" fmla="*/ 4637491 h 6818313"/>
              <a:gd name="connsiteX700" fmla="*/ 3974397 w 12192000"/>
              <a:gd name="connsiteY700" fmla="*/ 4637658 h 6818313"/>
              <a:gd name="connsiteX701" fmla="*/ 3972742 w 12192000"/>
              <a:gd name="connsiteY701" fmla="*/ 4638983 h 6818313"/>
              <a:gd name="connsiteX702" fmla="*/ 3971418 w 12192000"/>
              <a:gd name="connsiteY702" fmla="*/ 4638816 h 6818313"/>
              <a:gd name="connsiteX703" fmla="*/ 3973073 w 12192000"/>
              <a:gd name="connsiteY703" fmla="*/ 4637491 h 6818313"/>
              <a:gd name="connsiteX704" fmla="*/ 3803176 w 12192000"/>
              <a:gd name="connsiteY704" fmla="*/ 4635504 h 6818313"/>
              <a:gd name="connsiteX705" fmla="*/ 3808143 w 12192000"/>
              <a:gd name="connsiteY705" fmla="*/ 4646932 h 6818313"/>
              <a:gd name="connsiteX706" fmla="*/ 3808309 w 12192000"/>
              <a:gd name="connsiteY706" fmla="*/ 4647097 h 6818313"/>
              <a:gd name="connsiteX707" fmla="*/ 3802844 w 12192000"/>
              <a:gd name="connsiteY707" fmla="*/ 4646102 h 6818313"/>
              <a:gd name="connsiteX708" fmla="*/ 3803176 w 12192000"/>
              <a:gd name="connsiteY708" fmla="*/ 4635504 h 6818313"/>
              <a:gd name="connsiteX709" fmla="*/ 4040634 w 12192000"/>
              <a:gd name="connsiteY709" fmla="*/ 4631530 h 6818313"/>
              <a:gd name="connsiteX710" fmla="*/ 4041132 w 12192000"/>
              <a:gd name="connsiteY710" fmla="*/ 4633517 h 6818313"/>
              <a:gd name="connsiteX711" fmla="*/ 4041297 w 12192000"/>
              <a:gd name="connsiteY711" fmla="*/ 4633684 h 6818313"/>
              <a:gd name="connsiteX712" fmla="*/ 4035668 w 12192000"/>
              <a:gd name="connsiteY712" fmla="*/ 4633022 h 6818313"/>
              <a:gd name="connsiteX713" fmla="*/ 4037323 w 12192000"/>
              <a:gd name="connsiteY713" fmla="*/ 4631697 h 6818313"/>
              <a:gd name="connsiteX714" fmla="*/ 4040634 w 12192000"/>
              <a:gd name="connsiteY714" fmla="*/ 4631530 h 6818313"/>
              <a:gd name="connsiteX715" fmla="*/ 3893588 w 12192000"/>
              <a:gd name="connsiteY715" fmla="*/ 4629048 h 6818313"/>
              <a:gd name="connsiteX716" fmla="*/ 3894583 w 12192000"/>
              <a:gd name="connsiteY716" fmla="*/ 4629710 h 6818313"/>
              <a:gd name="connsiteX717" fmla="*/ 3893588 w 12192000"/>
              <a:gd name="connsiteY717" fmla="*/ 4630537 h 6818313"/>
              <a:gd name="connsiteX718" fmla="*/ 3892264 w 12192000"/>
              <a:gd name="connsiteY718" fmla="*/ 4629378 h 6818313"/>
              <a:gd name="connsiteX719" fmla="*/ 3893588 w 12192000"/>
              <a:gd name="connsiteY719" fmla="*/ 4629048 h 6818313"/>
              <a:gd name="connsiteX720" fmla="*/ 4101739 w 12192000"/>
              <a:gd name="connsiteY720" fmla="*/ 4623914 h 6818313"/>
              <a:gd name="connsiteX721" fmla="*/ 4102070 w 12192000"/>
              <a:gd name="connsiteY721" fmla="*/ 4624906 h 6818313"/>
              <a:gd name="connsiteX722" fmla="*/ 4100745 w 12192000"/>
              <a:gd name="connsiteY722" fmla="*/ 4624906 h 6818313"/>
              <a:gd name="connsiteX723" fmla="*/ 4100745 w 12192000"/>
              <a:gd name="connsiteY723" fmla="*/ 4624741 h 6818313"/>
              <a:gd name="connsiteX724" fmla="*/ 4217157 w 12192000"/>
              <a:gd name="connsiteY724" fmla="*/ 4622754 h 6818313"/>
              <a:gd name="connsiteX725" fmla="*/ 4218150 w 12192000"/>
              <a:gd name="connsiteY725" fmla="*/ 4622754 h 6818313"/>
              <a:gd name="connsiteX726" fmla="*/ 4218150 w 12192000"/>
              <a:gd name="connsiteY726" fmla="*/ 4623582 h 6818313"/>
              <a:gd name="connsiteX727" fmla="*/ 4217157 w 12192000"/>
              <a:gd name="connsiteY727" fmla="*/ 4623582 h 6818313"/>
              <a:gd name="connsiteX728" fmla="*/ 4217157 w 12192000"/>
              <a:gd name="connsiteY728" fmla="*/ 4622754 h 6818313"/>
              <a:gd name="connsiteX729" fmla="*/ 3920720 w 12192000"/>
              <a:gd name="connsiteY729" fmla="*/ 4622658 h 6818313"/>
              <a:gd name="connsiteX730" fmla="*/ 3919588 w 12192000"/>
              <a:gd name="connsiteY730" fmla="*/ 4625736 h 6818313"/>
              <a:gd name="connsiteX731" fmla="*/ 3908160 w 12192000"/>
              <a:gd name="connsiteY731" fmla="*/ 4626231 h 6818313"/>
              <a:gd name="connsiteX732" fmla="*/ 3908160 w 12192000"/>
              <a:gd name="connsiteY732" fmla="*/ 4625073 h 6818313"/>
              <a:gd name="connsiteX733" fmla="*/ 3920745 w 12192000"/>
              <a:gd name="connsiteY733" fmla="*/ 4622589 h 6818313"/>
              <a:gd name="connsiteX734" fmla="*/ 3921078 w 12192000"/>
              <a:gd name="connsiteY734" fmla="*/ 4622589 h 6818313"/>
              <a:gd name="connsiteX735" fmla="*/ 3920720 w 12192000"/>
              <a:gd name="connsiteY735" fmla="*/ 4622658 h 6818313"/>
              <a:gd name="connsiteX736" fmla="*/ 3877162 w 12192000"/>
              <a:gd name="connsiteY736" fmla="*/ 4621561 h 6818313"/>
              <a:gd name="connsiteX737" fmla="*/ 3877029 w 12192000"/>
              <a:gd name="connsiteY737" fmla="*/ 4621761 h 6818313"/>
              <a:gd name="connsiteX738" fmla="*/ 3877029 w 12192000"/>
              <a:gd name="connsiteY738" fmla="*/ 4621595 h 6818313"/>
              <a:gd name="connsiteX739" fmla="*/ 4204407 w 12192000"/>
              <a:gd name="connsiteY739" fmla="*/ 4621429 h 6818313"/>
              <a:gd name="connsiteX740" fmla="*/ 4204902 w 12192000"/>
              <a:gd name="connsiteY740" fmla="*/ 4622424 h 6818313"/>
              <a:gd name="connsiteX741" fmla="*/ 4204075 w 12192000"/>
              <a:gd name="connsiteY741" fmla="*/ 4622424 h 6818313"/>
              <a:gd name="connsiteX742" fmla="*/ 4204407 w 12192000"/>
              <a:gd name="connsiteY742" fmla="*/ 4621429 h 6818313"/>
              <a:gd name="connsiteX743" fmla="*/ 3858483 w 12192000"/>
              <a:gd name="connsiteY743" fmla="*/ 4620932 h 6818313"/>
              <a:gd name="connsiteX744" fmla="*/ 3861629 w 12192000"/>
              <a:gd name="connsiteY744" fmla="*/ 4621927 h 6818313"/>
              <a:gd name="connsiteX745" fmla="*/ 3861795 w 12192000"/>
              <a:gd name="connsiteY745" fmla="*/ 4622092 h 6818313"/>
              <a:gd name="connsiteX746" fmla="*/ 3849707 w 12192000"/>
              <a:gd name="connsiteY746" fmla="*/ 4626894 h 6818313"/>
              <a:gd name="connsiteX747" fmla="*/ 3847885 w 12192000"/>
              <a:gd name="connsiteY747" fmla="*/ 4625569 h 6818313"/>
              <a:gd name="connsiteX748" fmla="*/ 3858483 w 12192000"/>
              <a:gd name="connsiteY748" fmla="*/ 4620932 h 6818313"/>
              <a:gd name="connsiteX749" fmla="*/ 4105006 w 12192000"/>
              <a:gd name="connsiteY749" fmla="*/ 4618328 h 6818313"/>
              <a:gd name="connsiteX750" fmla="*/ 4107866 w 12192000"/>
              <a:gd name="connsiteY750" fmla="*/ 4618780 h 6818313"/>
              <a:gd name="connsiteX751" fmla="*/ 4104554 w 12192000"/>
              <a:gd name="connsiteY751" fmla="*/ 4618780 h 6818313"/>
              <a:gd name="connsiteX752" fmla="*/ 4104719 w 12192000"/>
              <a:gd name="connsiteY752" fmla="*/ 4618283 h 6818313"/>
              <a:gd name="connsiteX753" fmla="*/ 4105051 w 12192000"/>
              <a:gd name="connsiteY753" fmla="*/ 4618283 h 6818313"/>
              <a:gd name="connsiteX754" fmla="*/ 4105006 w 12192000"/>
              <a:gd name="connsiteY754" fmla="*/ 4618328 h 6818313"/>
              <a:gd name="connsiteX755" fmla="*/ 3869910 w 12192000"/>
              <a:gd name="connsiteY755" fmla="*/ 4616958 h 6818313"/>
              <a:gd name="connsiteX756" fmla="*/ 3870405 w 12192000"/>
              <a:gd name="connsiteY756" fmla="*/ 4617787 h 6818313"/>
              <a:gd name="connsiteX757" fmla="*/ 3870240 w 12192000"/>
              <a:gd name="connsiteY757" fmla="*/ 4617787 h 6818313"/>
              <a:gd name="connsiteX758" fmla="*/ 3868915 w 12192000"/>
              <a:gd name="connsiteY758" fmla="*/ 4617455 h 6818313"/>
              <a:gd name="connsiteX759" fmla="*/ 3869910 w 12192000"/>
              <a:gd name="connsiteY759" fmla="*/ 4616958 h 6818313"/>
              <a:gd name="connsiteX760" fmla="*/ 4190165 w 12192000"/>
              <a:gd name="connsiteY760" fmla="*/ 4616628 h 6818313"/>
              <a:gd name="connsiteX761" fmla="*/ 4191325 w 12192000"/>
              <a:gd name="connsiteY761" fmla="*/ 4617125 h 6818313"/>
              <a:gd name="connsiteX762" fmla="*/ 4189668 w 12192000"/>
              <a:gd name="connsiteY762" fmla="*/ 4618780 h 6818313"/>
              <a:gd name="connsiteX763" fmla="*/ 4189668 w 12192000"/>
              <a:gd name="connsiteY763" fmla="*/ 4618615 h 6818313"/>
              <a:gd name="connsiteX764" fmla="*/ 4180727 w 12192000"/>
              <a:gd name="connsiteY764" fmla="*/ 4618615 h 6818313"/>
              <a:gd name="connsiteX765" fmla="*/ 4190165 w 12192000"/>
              <a:gd name="connsiteY765" fmla="*/ 4616628 h 6818313"/>
              <a:gd name="connsiteX766" fmla="*/ 3915156 w 12192000"/>
              <a:gd name="connsiteY766" fmla="*/ 4614293 h 6818313"/>
              <a:gd name="connsiteX767" fmla="*/ 3915281 w 12192000"/>
              <a:gd name="connsiteY767" fmla="*/ 4614308 h 6818313"/>
              <a:gd name="connsiteX768" fmla="*/ 3915116 w 12192000"/>
              <a:gd name="connsiteY768" fmla="*/ 4614308 h 6818313"/>
              <a:gd name="connsiteX769" fmla="*/ 3883985 w 12192000"/>
              <a:gd name="connsiteY769" fmla="*/ 4612984 h 6818313"/>
              <a:gd name="connsiteX770" fmla="*/ 3884480 w 12192000"/>
              <a:gd name="connsiteY770" fmla="*/ 4612984 h 6818313"/>
              <a:gd name="connsiteX771" fmla="*/ 3894252 w 12192000"/>
              <a:gd name="connsiteY771" fmla="*/ 4614308 h 6818313"/>
              <a:gd name="connsiteX772" fmla="*/ 3894252 w 12192000"/>
              <a:gd name="connsiteY772" fmla="*/ 4617290 h 6818313"/>
              <a:gd name="connsiteX773" fmla="*/ 3877162 w 12192000"/>
              <a:gd name="connsiteY773" fmla="*/ 4621561 h 6818313"/>
              <a:gd name="connsiteX774" fmla="*/ 3879348 w 12192000"/>
              <a:gd name="connsiteY774" fmla="*/ 4618283 h 6818313"/>
              <a:gd name="connsiteX775" fmla="*/ 3881170 w 12192000"/>
              <a:gd name="connsiteY775" fmla="*/ 4613646 h 6818313"/>
              <a:gd name="connsiteX776" fmla="*/ 3883985 w 12192000"/>
              <a:gd name="connsiteY776" fmla="*/ 4612984 h 6818313"/>
              <a:gd name="connsiteX777" fmla="*/ 3916379 w 12192000"/>
              <a:gd name="connsiteY777" fmla="*/ 4610604 h 6818313"/>
              <a:gd name="connsiteX778" fmla="*/ 3924555 w 12192000"/>
              <a:gd name="connsiteY778" fmla="*/ 4610666 h 6818313"/>
              <a:gd name="connsiteX779" fmla="*/ 3915156 w 12192000"/>
              <a:gd name="connsiteY779" fmla="*/ 4614293 h 6818313"/>
              <a:gd name="connsiteX780" fmla="*/ 3909817 w 12192000"/>
              <a:gd name="connsiteY780" fmla="*/ 4613646 h 6818313"/>
              <a:gd name="connsiteX781" fmla="*/ 3916379 w 12192000"/>
              <a:gd name="connsiteY781" fmla="*/ 4610604 h 6818313"/>
              <a:gd name="connsiteX782" fmla="*/ 3999402 w 12192000"/>
              <a:gd name="connsiteY782" fmla="*/ 4608844 h 6818313"/>
              <a:gd name="connsiteX783" fmla="*/ 4002217 w 12192000"/>
              <a:gd name="connsiteY783" fmla="*/ 4608844 h 6818313"/>
              <a:gd name="connsiteX784" fmla="*/ 4000562 w 12192000"/>
              <a:gd name="connsiteY784" fmla="*/ 4610666 h 6818313"/>
              <a:gd name="connsiteX785" fmla="*/ 4000065 w 12192000"/>
              <a:gd name="connsiteY785" fmla="*/ 4610666 h 6818313"/>
              <a:gd name="connsiteX786" fmla="*/ 3999402 w 12192000"/>
              <a:gd name="connsiteY786" fmla="*/ 4609010 h 6818313"/>
              <a:gd name="connsiteX787" fmla="*/ 4068621 w 12192000"/>
              <a:gd name="connsiteY787" fmla="*/ 4607520 h 6818313"/>
              <a:gd name="connsiteX788" fmla="*/ 4106044 w 12192000"/>
              <a:gd name="connsiteY788" fmla="*/ 4614308 h 6818313"/>
              <a:gd name="connsiteX789" fmla="*/ 4107534 w 12192000"/>
              <a:gd name="connsiteY789" fmla="*/ 4614475 h 6818313"/>
              <a:gd name="connsiteX790" fmla="*/ 4121278 w 12192000"/>
              <a:gd name="connsiteY790" fmla="*/ 4612156 h 6818313"/>
              <a:gd name="connsiteX791" fmla="*/ 4104719 w 12192000"/>
              <a:gd name="connsiteY791" fmla="*/ 4618283 h 6818313"/>
              <a:gd name="connsiteX792" fmla="*/ 4104554 w 12192000"/>
              <a:gd name="connsiteY792" fmla="*/ 4618118 h 6818313"/>
              <a:gd name="connsiteX793" fmla="*/ 4095281 w 12192000"/>
              <a:gd name="connsiteY793" fmla="*/ 4618945 h 6818313"/>
              <a:gd name="connsiteX794" fmla="*/ 4076900 w 12192000"/>
              <a:gd name="connsiteY794" fmla="*/ 4619277 h 6818313"/>
              <a:gd name="connsiteX795" fmla="*/ 4069614 w 12192000"/>
              <a:gd name="connsiteY795" fmla="*/ 4619277 h 6818313"/>
              <a:gd name="connsiteX796" fmla="*/ 4067627 w 12192000"/>
              <a:gd name="connsiteY796" fmla="*/ 4619277 h 6818313"/>
              <a:gd name="connsiteX797" fmla="*/ 4067296 w 12192000"/>
              <a:gd name="connsiteY797" fmla="*/ 4619277 h 6818313"/>
              <a:gd name="connsiteX798" fmla="*/ 4057526 w 12192000"/>
              <a:gd name="connsiteY798" fmla="*/ 4618780 h 6818313"/>
              <a:gd name="connsiteX799" fmla="*/ 4061665 w 12192000"/>
              <a:gd name="connsiteY799" fmla="*/ 4614641 h 6818313"/>
              <a:gd name="connsiteX800" fmla="*/ 4066799 w 12192000"/>
              <a:gd name="connsiteY800" fmla="*/ 4613151 h 6818313"/>
              <a:gd name="connsiteX801" fmla="*/ 4062493 w 12192000"/>
              <a:gd name="connsiteY801" fmla="*/ 4613646 h 6818313"/>
              <a:gd name="connsiteX802" fmla="*/ 4068621 w 12192000"/>
              <a:gd name="connsiteY802" fmla="*/ 4607520 h 6818313"/>
              <a:gd name="connsiteX803" fmla="*/ 4183873 w 12192000"/>
              <a:gd name="connsiteY803" fmla="*/ 4605865 h 6818313"/>
              <a:gd name="connsiteX804" fmla="*/ 4195134 w 12192000"/>
              <a:gd name="connsiteY804" fmla="*/ 4606692 h 6818313"/>
              <a:gd name="connsiteX805" fmla="*/ 4143137 w 12192000"/>
              <a:gd name="connsiteY805" fmla="*/ 4616628 h 6818313"/>
              <a:gd name="connsiteX806" fmla="*/ 4143137 w 12192000"/>
              <a:gd name="connsiteY806" fmla="*/ 4616296 h 6818313"/>
              <a:gd name="connsiteX807" fmla="*/ 4146946 w 12192000"/>
              <a:gd name="connsiteY807" fmla="*/ 4612819 h 6818313"/>
              <a:gd name="connsiteX808" fmla="*/ 4149760 w 12192000"/>
              <a:gd name="connsiteY808" fmla="*/ 4612321 h 6818313"/>
              <a:gd name="connsiteX809" fmla="*/ 4162345 w 12192000"/>
              <a:gd name="connsiteY809" fmla="*/ 4610501 h 6818313"/>
              <a:gd name="connsiteX810" fmla="*/ 4161353 w 12192000"/>
              <a:gd name="connsiteY810" fmla="*/ 4610169 h 6818313"/>
              <a:gd name="connsiteX811" fmla="*/ 4183873 w 12192000"/>
              <a:gd name="connsiteY811" fmla="*/ 4605865 h 6818313"/>
              <a:gd name="connsiteX812" fmla="*/ 3728660 w 12192000"/>
              <a:gd name="connsiteY812" fmla="*/ 4603545 h 6818313"/>
              <a:gd name="connsiteX813" fmla="*/ 3728660 w 12192000"/>
              <a:gd name="connsiteY813" fmla="*/ 4603711 h 6818313"/>
              <a:gd name="connsiteX814" fmla="*/ 3724023 w 12192000"/>
              <a:gd name="connsiteY814" fmla="*/ 4605035 h 6818313"/>
              <a:gd name="connsiteX815" fmla="*/ 3728660 w 12192000"/>
              <a:gd name="connsiteY815" fmla="*/ 4603545 h 6818313"/>
              <a:gd name="connsiteX816" fmla="*/ 4114324 w 12192000"/>
              <a:gd name="connsiteY816" fmla="*/ 4601228 h 6818313"/>
              <a:gd name="connsiteX817" fmla="*/ 4083689 w 12192000"/>
              <a:gd name="connsiteY817" fmla="*/ 4603545 h 6818313"/>
              <a:gd name="connsiteX818" fmla="*/ 4114324 w 12192000"/>
              <a:gd name="connsiteY818" fmla="*/ 4601228 h 6818313"/>
              <a:gd name="connsiteX819" fmla="*/ 4082199 w 12192000"/>
              <a:gd name="connsiteY819" fmla="*/ 4599903 h 6818313"/>
              <a:gd name="connsiteX820" fmla="*/ 4083026 w 12192000"/>
              <a:gd name="connsiteY820" fmla="*/ 4603545 h 6818313"/>
              <a:gd name="connsiteX821" fmla="*/ 4067959 w 12192000"/>
              <a:gd name="connsiteY821" fmla="*/ 4604373 h 6818313"/>
              <a:gd name="connsiteX822" fmla="*/ 4066467 w 12192000"/>
              <a:gd name="connsiteY822" fmla="*/ 4604043 h 6818313"/>
              <a:gd name="connsiteX823" fmla="*/ 4066137 w 12192000"/>
              <a:gd name="connsiteY823" fmla="*/ 4604540 h 6818313"/>
              <a:gd name="connsiteX824" fmla="*/ 4062493 w 12192000"/>
              <a:gd name="connsiteY824" fmla="*/ 4604870 h 6818313"/>
              <a:gd name="connsiteX825" fmla="*/ 4057526 w 12192000"/>
              <a:gd name="connsiteY825" fmla="*/ 4607189 h 6818313"/>
              <a:gd name="connsiteX826" fmla="*/ 4057526 w 12192000"/>
              <a:gd name="connsiteY826" fmla="*/ 4607852 h 6818313"/>
              <a:gd name="connsiteX827" fmla="*/ 4053552 w 12192000"/>
              <a:gd name="connsiteY827" fmla="*/ 4611494 h 6818313"/>
              <a:gd name="connsiteX828" fmla="*/ 4056201 w 12192000"/>
              <a:gd name="connsiteY828" fmla="*/ 4611826 h 6818313"/>
              <a:gd name="connsiteX829" fmla="*/ 4052062 w 12192000"/>
              <a:gd name="connsiteY829" fmla="*/ 4614971 h 6818313"/>
              <a:gd name="connsiteX830" fmla="*/ 4018114 w 12192000"/>
              <a:gd name="connsiteY830" fmla="*/ 4619277 h 6818313"/>
              <a:gd name="connsiteX831" fmla="*/ 4049908 w 12192000"/>
              <a:gd name="connsiteY831" fmla="*/ 4617455 h 6818313"/>
              <a:gd name="connsiteX832" fmla="*/ 4049577 w 12192000"/>
              <a:gd name="connsiteY832" fmla="*/ 4619112 h 6818313"/>
              <a:gd name="connsiteX833" fmla="*/ 4012319 w 12192000"/>
              <a:gd name="connsiteY833" fmla="*/ 4622092 h 6818313"/>
              <a:gd name="connsiteX834" fmla="*/ 3993608 w 12192000"/>
              <a:gd name="connsiteY834" fmla="*/ 4625901 h 6818313"/>
              <a:gd name="connsiteX835" fmla="*/ 3954526 w 12192000"/>
              <a:gd name="connsiteY835" fmla="*/ 4633022 h 6818313"/>
              <a:gd name="connsiteX836" fmla="*/ 3952539 w 12192000"/>
              <a:gd name="connsiteY836" fmla="*/ 4634512 h 6818313"/>
              <a:gd name="connsiteX837" fmla="*/ 3952706 w 12192000"/>
              <a:gd name="connsiteY837" fmla="*/ 4641633 h 6818313"/>
              <a:gd name="connsiteX838" fmla="*/ 3952871 w 12192000"/>
              <a:gd name="connsiteY838" fmla="*/ 4641798 h 6818313"/>
              <a:gd name="connsiteX839" fmla="*/ 3914454 w 12192000"/>
              <a:gd name="connsiteY839" fmla="*/ 4646765 h 6818313"/>
              <a:gd name="connsiteX840" fmla="*/ 3904186 w 12192000"/>
              <a:gd name="connsiteY840" fmla="*/ 4647427 h 6818313"/>
              <a:gd name="connsiteX841" fmla="*/ 3881003 w 12192000"/>
              <a:gd name="connsiteY841" fmla="*/ 4651568 h 6818313"/>
              <a:gd name="connsiteX842" fmla="*/ 3862954 w 12192000"/>
              <a:gd name="connsiteY842" fmla="*/ 4652396 h 6818313"/>
              <a:gd name="connsiteX843" fmla="*/ 3858650 w 12192000"/>
              <a:gd name="connsiteY843" fmla="*/ 4651898 h 6818313"/>
              <a:gd name="connsiteX844" fmla="*/ 3844575 w 12192000"/>
              <a:gd name="connsiteY844" fmla="*/ 4655045 h 6818313"/>
              <a:gd name="connsiteX845" fmla="*/ 3856330 w 12192000"/>
              <a:gd name="connsiteY845" fmla="*/ 4645937 h 6818313"/>
              <a:gd name="connsiteX846" fmla="*/ 3846230 w 12192000"/>
              <a:gd name="connsiteY846" fmla="*/ 4645937 h 6818313"/>
              <a:gd name="connsiteX847" fmla="*/ 3841923 w 12192000"/>
              <a:gd name="connsiteY847" fmla="*/ 4646434 h 6818313"/>
              <a:gd name="connsiteX848" fmla="*/ 3820894 w 12192000"/>
              <a:gd name="connsiteY848" fmla="*/ 4655873 h 6818313"/>
              <a:gd name="connsiteX849" fmla="*/ 3817913 w 12192000"/>
              <a:gd name="connsiteY849" fmla="*/ 4660012 h 6818313"/>
              <a:gd name="connsiteX850" fmla="*/ 3825861 w 12192000"/>
              <a:gd name="connsiteY850" fmla="*/ 4661172 h 6818313"/>
              <a:gd name="connsiteX851" fmla="*/ 3833810 w 12192000"/>
              <a:gd name="connsiteY851" fmla="*/ 4659847 h 6818313"/>
              <a:gd name="connsiteX852" fmla="*/ 3853019 w 12192000"/>
              <a:gd name="connsiteY852" fmla="*/ 4663656 h 6818313"/>
              <a:gd name="connsiteX853" fmla="*/ 3886799 w 12192000"/>
              <a:gd name="connsiteY853" fmla="*/ 4659682 h 6818313"/>
              <a:gd name="connsiteX854" fmla="*/ 3861961 w 12192000"/>
              <a:gd name="connsiteY854" fmla="*/ 4665808 h 6818313"/>
              <a:gd name="connsiteX855" fmla="*/ 3843745 w 12192000"/>
              <a:gd name="connsiteY855" fmla="*/ 4671107 h 6818313"/>
              <a:gd name="connsiteX856" fmla="*/ 3836791 w 12192000"/>
              <a:gd name="connsiteY856" fmla="*/ 4672929 h 6818313"/>
              <a:gd name="connsiteX857" fmla="*/ 3823379 w 12192000"/>
              <a:gd name="connsiteY857" fmla="*/ 4676406 h 6818313"/>
              <a:gd name="connsiteX858" fmla="*/ 3813441 w 12192000"/>
              <a:gd name="connsiteY858" fmla="*/ 4684189 h 6818313"/>
              <a:gd name="connsiteX859" fmla="*/ 3801519 w 12192000"/>
              <a:gd name="connsiteY859" fmla="*/ 4688991 h 6818313"/>
              <a:gd name="connsiteX860" fmla="*/ 3772375 w 12192000"/>
              <a:gd name="connsiteY860" fmla="*/ 4694455 h 6818313"/>
              <a:gd name="connsiteX861" fmla="*/ 3780490 w 12192000"/>
              <a:gd name="connsiteY861" fmla="*/ 4689819 h 6818313"/>
              <a:gd name="connsiteX862" fmla="*/ 3779827 w 12192000"/>
              <a:gd name="connsiteY862" fmla="*/ 4687998 h 6818313"/>
              <a:gd name="connsiteX863" fmla="*/ 3770719 w 12192000"/>
              <a:gd name="connsiteY863" fmla="*/ 4690316 h 6818313"/>
              <a:gd name="connsiteX864" fmla="*/ 3769892 w 12192000"/>
              <a:gd name="connsiteY864" fmla="*/ 4695118 h 6818313"/>
              <a:gd name="connsiteX865" fmla="*/ 3764593 w 12192000"/>
              <a:gd name="connsiteY865" fmla="*/ 4697272 h 6818313"/>
              <a:gd name="connsiteX866" fmla="*/ 3758962 w 12192000"/>
              <a:gd name="connsiteY866" fmla="*/ 4698596 h 6818313"/>
              <a:gd name="connsiteX867" fmla="*/ 3757472 w 12192000"/>
              <a:gd name="connsiteY867" fmla="*/ 4698596 h 6818313"/>
              <a:gd name="connsiteX868" fmla="*/ 3757472 w 12192000"/>
              <a:gd name="connsiteY868" fmla="*/ 4697934 h 6818313"/>
              <a:gd name="connsiteX869" fmla="*/ 3757142 w 12192000"/>
              <a:gd name="connsiteY869" fmla="*/ 4698596 h 6818313"/>
              <a:gd name="connsiteX870" fmla="*/ 3721207 w 12192000"/>
              <a:gd name="connsiteY870" fmla="*/ 4703233 h 6818313"/>
              <a:gd name="connsiteX871" fmla="*/ 3658282 w 12192000"/>
              <a:gd name="connsiteY871" fmla="*/ 4713996 h 6818313"/>
              <a:gd name="connsiteX872" fmla="*/ 3656460 w 12192000"/>
              <a:gd name="connsiteY872" fmla="*/ 4713002 h 6818313"/>
              <a:gd name="connsiteX873" fmla="*/ 3662091 w 12192000"/>
              <a:gd name="connsiteY873" fmla="*/ 4712009 h 6818313"/>
              <a:gd name="connsiteX874" fmla="*/ 3680802 w 12192000"/>
              <a:gd name="connsiteY874" fmla="*/ 4707207 h 6818313"/>
              <a:gd name="connsiteX875" fmla="*/ 3723029 w 12192000"/>
              <a:gd name="connsiteY875" fmla="*/ 4694125 h 6818313"/>
              <a:gd name="connsiteX876" fmla="*/ 3721042 w 12192000"/>
              <a:gd name="connsiteY876" fmla="*/ 4695118 h 6818313"/>
              <a:gd name="connsiteX877" fmla="*/ 3722532 w 12192000"/>
              <a:gd name="connsiteY877" fmla="*/ 4697272 h 6818313"/>
              <a:gd name="connsiteX878" fmla="*/ 3727665 w 12192000"/>
              <a:gd name="connsiteY878" fmla="*/ 4695947 h 6818313"/>
              <a:gd name="connsiteX879" fmla="*/ 3726176 w 12192000"/>
              <a:gd name="connsiteY879" fmla="*/ 4693297 h 6818313"/>
              <a:gd name="connsiteX880" fmla="*/ 3726341 w 12192000"/>
              <a:gd name="connsiteY880" fmla="*/ 4693297 h 6818313"/>
              <a:gd name="connsiteX881" fmla="*/ 3754823 w 12192000"/>
              <a:gd name="connsiteY881" fmla="*/ 4685182 h 6818313"/>
              <a:gd name="connsiteX882" fmla="*/ 3771050 w 12192000"/>
              <a:gd name="connsiteY882" fmla="*/ 4676738 h 6818313"/>
              <a:gd name="connsiteX883" fmla="*/ 3792080 w 12192000"/>
              <a:gd name="connsiteY883" fmla="*/ 4672929 h 6818313"/>
              <a:gd name="connsiteX884" fmla="*/ 3808143 w 12192000"/>
              <a:gd name="connsiteY884" fmla="*/ 4666968 h 6818313"/>
              <a:gd name="connsiteX885" fmla="*/ 3808972 w 12192000"/>
              <a:gd name="connsiteY885" fmla="*/ 4666471 h 6818313"/>
              <a:gd name="connsiteX886" fmla="*/ 3815761 w 12192000"/>
              <a:gd name="connsiteY886" fmla="*/ 4662166 h 6818313"/>
              <a:gd name="connsiteX887" fmla="*/ 3809302 w 12192000"/>
              <a:gd name="connsiteY887" fmla="*/ 4660179 h 6818313"/>
              <a:gd name="connsiteX888" fmla="*/ 3808309 w 12192000"/>
              <a:gd name="connsiteY888" fmla="*/ 4659682 h 6818313"/>
              <a:gd name="connsiteX889" fmla="*/ 3802513 w 12192000"/>
              <a:gd name="connsiteY889" fmla="*/ 4659517 h 6818313"/>
              <a:gd name="connsiteX890" fmla="*/ 3797545 w 12192000"/>
              <a:gd name="connsiteY890" fmla="*/ 4660179 h 6818313"/>
              <a:gd name="connsiteX891" fmla="*/ 3826856 w 12192000"/>
              <a:gd name="connsiteY891" fmla="*/ 4650739 h 6818313"/>
              <a:gd name="connsiteX892" fmla="*/ 3829173 w 12192000"/>
              <a:gd name="connsiteY892" fmla="*/ 4641466 h 6818313"/>
              <a:gd name="connsiteX893" fmla="*/ 3834969 w 12192000"/>
              <a:gd name="connsiteY893" fmla="*/ 4640970 h 6818313"/>
              <a:gd name="connsiteX894" fmla="*/ 3860637 w 12192000"/>
              <a:gd name="connsiteY894" fmla="*/ 4635504 h 6818313"/>
              <a:gd name="connsiteX895" fmla="*/ 3880176 w 12192000"/>
              <a:gd name="connsiteY895" fmla="*/ 4630372 h 6818313"/>
              <a:gd name="connsiteX896" fmla="*/ 3878189 w 12192000"/>
              <a:gd name="connsiteY896" fmla="*/ 4636829 h 6818313"/>
              <a:gd name="connsiteX897" fmla="*/ 3869081 w 12192000"/>
              <a:gd name="connsiteY897" fmla="*/ 4640803 h 6818313"/>
              <a:gd name="connsiteX898" fmla="*/ 3857158 w 12192000"/>
              <a:gd name="connsiteY898" fmla="*/ 4645440 h 6818313"/>
              <a:gd name="connsiteX899" fmla="*/ 3861795 w 12192000"/>
              <a:gd name="connsiteY899" fmla="*/ 4648421 h 6818313"/>
              <a:gd name="connsiteX900" fmla="*/ 3879348 w 12192000"/>
              <a:gd name="connsiteY900" fmla="*/ 4646269 h 6818313"/>
              <a:gd name="connsiteX901" fmla="*/ 3891106 w 12192000"/>
              <a:gd name="connsiteY901" fmla="*/ 4642460 h 6818313"/>
              <a:gd name="connsiteX902" fmla="*/ 3892264 w 12192000"/>
              <a:gd name="connsiteY902" fmla="*/ 4643620 h 6818313"/>
              <a:gd name="connsiteX903" fmla="*/ 3894252 w 12192000"/>
              <a:gd name="connsiteY903" fmla="*/ 4641633 h 6818313"/>
              <a:gd name="connsiteX904" fmla="*/ 3918263 w 12192000"/>
              <a:gd name="connsiteY904" fmla="*/ 4636996 h 6818313"/>
              <a:gd name="connsiteX905" fmla="*/ 3936642 w 12192000"/>
              <a:gd name="connsiteY905" fmla="*/ 4631697 h 6818313"/>
              <a:gd name="connsiteX906" fmla="*/ 3956018 w 12192000"/>
              <a:gd name="connsiteY906" fmla="*/ 4625901 h 6818313"/>
              <a:gd name="connsiteX907" fmla="*/ 3977544 w 12192000"/>
              <a:gd name="connsiteY907" fmla="*/ 4621264 h 6818313"/>
              <a:gd name="connsiteX908" fmla="*/ 3999072 w 12192000"/>
              <a:gd name="connsiteY908" fmla="*/ 4616463 h 6818313"/>
              <a:gd name="connsiteX909" fmla="*/ 4015464 w 12192000"/>
              <a:gd name="connsiteY909" fmla="*/ 4611659 h 6818313"/>
              <a:gd name="connsiteX910" fmla="*/ 4042456 w 12192000"/>
              <a:gd name="connsiteY910" fmla="*/ 4609839 h 6818313"/>
              <a:gd name="connsiteX911" fmla="*/ 4046265 w 12192000"/>
              <a:gd name="connsiteY911" fmla="*/ 4607189 h 6818313"/>
              <a:gd name="connsiteX912" fmla="*/ 4030203 w 12192000"/>
              <a:gd name="connsiteY912" fmla="*/ 4604043 h 6818313"/>
              <a:gd name="connsiteX913" fmla="*/ 4043946 w 12192000"/>
              <a:gd name="connsiteY913" fmla="*/ 4601393 h 6818313"/>
              <a:gd name="connsiteX914" fmla="*/ 4052227 w 12192000"/>
              <a:gd name="connsiteY914" fmla="*/ 4601061 h 6818313"/>
              <a:gd name="connsiteX915" fmla="*/ 4069116 w 12192000"/>
              <a:gd name="connsiteY915" fmla="*/ 4600399 h 6818313"/>
              <a:gd name="connsiteX916" fmla="*/ 4082199 w 12192000"/>
              <a:gd name="connsiteY916" fmla="*/ 4599903 h 6818313"/>
              <a:gd name="connsiteX917" fmla="*/ 3745052 w 12192000"/>
              <a:gd name="connsiteY917" fmla="*/ 4599794 h 6818313"/>
              <a:gd name="connsiteX918" fmla="*/ 3745052 w 12192000"/>
              <a:gd name="connsiteY918" fmla="*/ 4600234 h 6818313"/>
              <a:gd name="connsiteX919" fmla="*/ 3744722 w 12192000"/>
              <a:gd name="connsiteY919" fmla="*/ 4600234 h 6818313"/>
              <a:gd name="connsiteX920" fmla="*/ 3815595 w 12192000"/>
              <a:gd name="connsiteY920" fmla="*/ 4599736 h 6818313"/>
              <a:gd name="connsiteX921" fmla="*/ 3816258 w 12192000"/>
              <a:gd name="connsiteY921" fmla="*/ 4602718 h 6818313"/>
              <a:gd name="connsiteX922" fmla="*/ 3806653 w 12192000"/>
              <a:gd name="connsiteY922" fmla="*/ 4604373 h 6818313"/>
              <a:gd name="connsiteX923" fmla="*/ 3806820 w 12192000"/>
              <a:gd name="connsiteY923" fmla="*/ 4604208 h 6818313"/>
              <a:gd name="connsiteX924" fmla="*/ 3813441 w 12192000"/>
              <a:gd name="connsiteY924" fmla="*/ 4599903 h 6818313"/>
              <a:gd name="connsiteX925" fmla="*/ 3815595 w 12192000"/>
              <a:gd name="connsiteY925" fmla="*/ 4599736 h 6818313"/>
              <a:gd name="connsiteX926" fmla="*/ 4165988 w 12192000"/>
              <a:gd name="connsiteY926" fmla="*/ 4599571 h 6818313"/>
              <a:gd name="connsiteX927" fmla="*/ 4165988 w 12192000"/>
              <a:gd name="connsiteY927" fmla="*/ 4599736 h 6818313"/>
              <a:gd name="connsiteX928" fmla="*/ 4165853 w 12192000"/>
              <a:gd name="connsiteY928" fmla="*/ 4599721 h 6818313"/>
              <a:gd name="connsiteX929" fmla="*/ 4164498 w 12192000"/>
              <a:gd name="connsiteY929" fmla="*/ 4599571 h 6818313"/>
              <a:gd name="connsiteX930" fmla="*/ 4165853 w 12192000"/>
              <a:gd name="connsiteY930" fmla="*/ 4599721 h 6818313"/>
              <a:gd name="connsiteX931" fmla="*/ 4164498 w 12192000"/>
              <a:gd name="connsiteY931" fmla="*/ 4601228 h 6818313"/>
              <a:gd name="connsiteX932" fmla="*/ 4163008 w 12192000"/>
              <a:gd name="connsiteY932" fmla="*/ 4601228 h 6818313"/>
              <a:gd name="connsiteX933" fmla="*/ 4164498 w 12192000"/>
              <a:gd name="connsiteY933" fmla="*/ 4599571 h 6818313"/>
              <a:gd name="connsiteX934" fmla="*/ 3745052 w 12192000"/>
              <a:gd name="connsiteY934" fmla="*/ 4599571 h 6818313"/>
              <a:gd name="connsiteX935" fmla="*/ 3745219 w 12192000"/>
              <a:gd name="connsiteY935" fmla="*/ 4599571 h 6818313"/>
              <a:gd name="connsiteX936" fmla="*/ 3745052 w 12192000"/>
              <a:gd name="connsiteY936" fmla="*/ 4599794 h 6818313"/>
              <a:gd name="connsiteX937" fmla="*/ 4136678 w 12192000"/>
              <a:gd name="connsiteY937" fmla="*/ 4599406 h 6818313"/>
              <a:gd name="connsiteX938" fmla="*/ 4137838 w 12192000"/>
              <a:gd name="connsiteY938" fmla="*/ 4599903 h 6818313"/>
              <a:gd name="connsiteX939" fmla="*/ 4137010 w 12192000"/>
              <a:gd name="connsiteY939" fmla="*/ 4600896 h 6818313"/>
              <a:gd name="connsiteX940" fmla="*/ 4136678 w 12192000"/>
              <a:gd name="connsiteY940" fmla="*/ 4599406 h 6818313"/>
              <a:gd name="connsiteX941" fmla="*/ 3761943 w 12192000"/>
              <a:gd name="connsiteY941" fmla="*/ 4599241 h 6818313"/>
              <a:gd name="connsiteX942" fmla="*/ 3763764 w 12192000"/>
              <a:gd name="connsiteY942" fmla="*/ 4602056 h 6818313"/>
              <a:gd name="connsiteX943" fmla="*/ 3763599 w 12192000"/>
              <a:gd name="connsiteY943" fmla="*/ 4602553 h 6818313"/>
              <a:gd name="connsiteX944" fmla="*/ 3757142 w 12192000"/>
              <a:gd name="connsiteY944" fmla="*/ 4603545 h 6818313"/>
              <a:gd name="connsiteX945" fmla="*/ 3750516 w 12192000"/>
              <a:gd name="connsiteY945" fmla="*/ 4604373 h 6818313"/>
              <a:gd name="connsiteX946" fmla="*/ 3761943 w 12192000"/>
              <a:gd name="connsiteY946" fmla="*/ 4599241 h 6818313"/>
              <a:gd name="connsiteX947" fmla="*/ 3796552 w 12192000"/>
              <a:gd name="connsiteY947" fmla="*/ 4594173 h 6818313"/>
              <a:gd name="connsiteX948" fmla="*/ 3795890 w 12192000"/>
              <a:gd name="connsiteY948" fmla="*/ 4595100 h 6818313"/>
              <a:gd name="connsiteX949" fmla="*/ 3795227 w 12192000"/>
              <a:gd name="connsiteY949" fmla="*/ 4594437 h 6818313"/>
              <a:gd name="connsiteX950" fmla="*/ 3796717 w 12192000"/>
              <a:gd name="connsiteY950" fmla="*/ 4593942 h 6818313"/>
              <a:gd name="connsiteX951" fmla="*/ 3796882 w 12192000"/>
              <a:gd name="connsiteY951" fmla="*/ 4594107 h 6818313"/>
              <a:gd name="connsiteX952" fmla="*/ 3796552 w 12192000"/>
              <a:gd name="connsiteY952" fmla="*/ 4594173 h 6818313"/>
              <a:gd name="connsiteX953" fmla="*/ 3989302 w 12192000"/>
              <a:gd name="connsiteY953" fmla="*/ 4593610 h 6818313"/>
              <a:gd name="connsiteX954" fmla="*/ 3989467 w 12192000"/>
              <a:gd name="connsiteY954" fmla="*/ 4593610 h 6818313"/>
              <a:gd name="connsiteX955" fmla="*/ 3986155 w 12192000"/>
              <a:gd name="connsiteY955" fmla="*/ 4594437 h 6818313"/>
              <a:gd name="connsiteX956" fmla="*/ 3986155 w 12192000"/>
              <a:gd name="connsiteY956" fmla="*/ 4593942 h 6818313"/>
              <a:gd name="connsiteX957" fmla="*/ 3989302 w 12192000"/>
              <a:gd name="connsiteY957" fmla="*/ 4593610 h 6818313"/>
              <a:gd name="connsiteX958" fmla="*/ 3757802 w 12192000"/>
              <a:gd name="connsiteY958" fmla="*/ 4592947 h 6818313"/>
              <a:gd name="connsiteX959" fmla="*/ 3760949 w 12192000"/>
              <a:gd name="connsiteY959" fmla="*/ 4596757 h 6818313"/>
              <a:gd name="connsiteX960" fmla="*/ 3761281 w 12192000"/>
              <a:gd name="connsiteY960" fmla="*/ 4597584 h 6818313"/>
              <a:gd name="connsiteX961" fmla="*/ 3754657 w 12192000"/>
              <a:gd name="connsiteY961" fmla="*/ 4598909 h 6818313"/>
              <a:gd name="connsiteX962" fmla="*/ 3752173 w 12192000"/>
              <a:gd name="connsiteY962" fmla="*/ 4599241 h 6818313"/>
              <a:gd name="connsiteX963" fmla="*/ 3757802 w 12192000"/>
              <a:gd name="connsiteY963" fmla="*/ 4592947 h 6818313"/>
              <a:gd name="connsiteX964" fmla="*/ 4157379 w 12192000"/>
              <a:gd name="connsiteY964" fmla="*/ 4590133 h 6818313"/>
              <a:gd name="connsiteX965" fmla="*/ 4166320 w 12192000"/>
              <a:gd name="connsiteY965" fmla="*/ 4591458 h 6818313"/>
              <a:gd name="connsiteX966" fmla="*/ 4174268 w 12192000"/>
              <a:gd name="connsiteY966" fmla="*/ 4593113 h 6818313"/>
              <a:gd name="connsiteX967" fmla="*/ 4146946 w 12192000"/>
              <a:gd name="connsiteY967" fmla="*/ 4599406 h 6818313"/>
              <a:gd name="connsiteX968" fmla="*/ 4146781 w 12192000"/>
              <a:gd name="connsiteY968" fmla="*/ 4599406 h 6818313"/>
              <a:gd name="connsiteX969" fmla="*/ 4157379 w 12192000"/>
              <a:gd name="connsiteY969" fmla="*/ 4590133 h 6818313"/>
              <a:gd name="connsiteX970" fmla="*/ 4046127 w 12192000"/>
              <a:gd name="connsiteY970" fmla="*/ 4587176 h 6818313"/>
              <a:gd name="connsiteX971" fmla="*/ 4048418 w 12192000"/>
              <a:gd name="connsiteY971" fmla="*/ 4589305 h 6818313"/>
              <a:gd name="connsiteX972" fmla="*/ 4041464 w 12192000"/>
              <a:gd name="connsiteY972" fmla="*/ 4590960 h 6818313"/>
              <a:gd name="connsiteX973" fmla="*/ 4010332 w 12192000"/>
              <a:gd name="connsiteY973" fmla="*/ 4590960 h 6818313"/>
              <a:gd name="connsiteX974" fmla="*/ 4022255 w 12192000"/>
              <a:gd name="connsiteY974" fmla="*/ 4589138 h 6818313"/>
              <a:gd name="connsiteX975" fmla="*/ 4046100 w 12192000"/>
              <a:gd name="connsiteY975" fmla="*/ 4587151 h 6818313"/>
              <a:gd name="connsiteX976" fmla="*/ 4046431 w 12192000"/>
              <a:gd name="connsiteY976" fmla="*/ 4587151 h 6818313"/>
              <a:gd name="connsiteX977" fmla="*/ 4046127 w 12192000"/>
              <a:gd name="connsiteY977" fmla="*/ 4587176 h 6818313"/>
              <a:gd name="connsiteX978" fmla="*/ 3979915 w 12192000"/>
              <a:gd name="connsiteY978" fmla="*/ 4587003 h 6818313"/>
              <a:gd name="connsiteX979" fmla="*/ 3977544 w 12192000"/>
              <a:gd name="connsiteY979" fmla="*/ 4587649 h 6818313"/>
              <a:gd name="connsiteX980" fmla="*/ 3971913 w 12192000"/>
              <a:gd name="connsiteY980" fmla="*/ 4588146 h 6818313"/>
              <a:gd name="connsiteX981" fmla="*/ 3837784 w 12192000"/>
              <a:gd name="connsiteY981" fmla="*/ 4586986 h 6818313"/>
              <a:gd name="connsiteX982" fmla="*/ 3815595 w 12192000"/>
              <a:gd name="connsiteY982" fmla="*/ 4594769 h 6818313"/>
              <a:gd name="connsiteX983" fmla="*/ 3815595 w 12192000"/>
              <a:gd name="connsiteY983" fmla="*/ 4594604 h 6818313"/>
              <a:gd name="connsiteX984" fmla="*/ 3813939 w 12192000"/>
              <a:gd name="connsiteY984" fmla="*/ 4594935 h 6818313"/>
              <a:gd name="connsiteX985" fmla="*/ 3811456 w 12192000"/>
              <a:gd name="connsiteY985" fmla="*/ 4589801 h 6818313"/>
              <a:gd name="connsiteX986" fmla="*/ 3823379 w 12192000"/>
              <a:gd name="connsiteY986" fmla="*/ 4587151 h 6818313"/>
              <a:gd name="connsiteX987" fmla="*/ 3837784 w 12192000"/>
              <a:gd name="connsiteY987" fmla="*/ 4586986 h 6818313"/>
              <a:gd name="connsiteX988" fmla="*/ 4075078 w 12192000"/>
              <a:gd name="connsiteY988" fmla="*/ 4586656 h 6818313"/>
              <a:gd name="connsiteX989" fmla="*/ 4075078 w 12192000"/>
              <a:gd name="connsiteY989" fmla="*/ 4587649 h 6818313"/>
              <a:gd name="connsiteX990" fmla="*/ 4074747 w 12192000"/>
              <a:gd name="connsiteY990" fmla="*/ 4587649 h 6818313"/>
              <a:gd name="connsiteX991" fmla="*/ 4073423 w 12192000"/>
              <a:gd name="connsiteY991" fmla="*/ 4587318 h 6818313"/>
              <a:gd name="connsiteX992" fmla="*/ 4073588 w 12192000"/>
              <a:gd name="connsiteY992" fmla="*/ 4587151 h 6818313"/>
              <a:gd name="connsiteX993" fmla="*/ 4075078 w 12192000"/>
              <a:gd name="connsiteY993" fmla="*/ 4586656 h 6818313"/>
              <a:gd name="connsiteX994" fmla="*/ 3981188 w 12192000"/>
              <a:gd name="connsiteY994" fmla="*/ 4586656 h 6818313"/>
              <a:gd name="connsiteX995" fmla="*/ 3981188 w 12192000"/>
              <a:gd name="connsiteY995" fmla="*/ 4586821 h 6818313"/>
              <a:gd name="connsiteX996" fmla="*/ 3979915 w 12192000"/>
              <a:gd name="connsiteY996" fmla="*/ 4587003 h 6818313"/>
              <a:gd name="connsiteX997" fmla="*/ 4243982 w 12192000"/>
              <a:gd name="connsiteY997" fmla="*/ 4586489 h 6818313"/>
              <a:gd name="connsiteX998" fmla="*/ 4245307 w 12192000"/>
              <a:gd name="connsiteY998" fmla="*/ 4586986 h 6818313"/>
              <a:gd name="connsiteX999" fmla="*/ 4244149 w 12192000"/>
              <a:gd name="connsiteY999" fmla="*/ 4587649 h 6818313"/>
              <a:gd name="connsiteX1000" fmla="*/ 4242492 w 12192000"/>
              <a:gd name="connsiteY1000" fmla="*/ 4586821 h 6818313"/>
              <a:gd name="connsiteX1001" fmla="*/ 4243982 w 12192000"/>
              <a:gd name="connsiteY1001" fmla="*/ 4586489 h 6818313"/>
              <a:gd name="connsiteX1002" fmla="*/ 4064315 w 12192000"/>
              <a:gd name="connsiteY1002" fmla="*/ 4586324 h 6818313"/>
              <a:gd name="connsiteX1003" fmla="*/ 4066964 w 12192000"/>
              <a:gd name="connsiteY1003" fmla="*/ 4586489 h 6818313"/>
              <a:gd name="connsiteX1004" fmla="*/ 4066964 w 12192000"/>
              <a:gd name="connsiteY1004" fmla="*/ 4586656 h 6818313"/>
              <a:gd name="connsiteX1005" fmla="*/ 4064812 w 12192000"/>
              <a:gd name="connsiteY1005" fmla="*/ 4588146 h 6818313"/>
              <a:gd name="connsiteX1006" fmla="*/ 4063487 w 12192000"/>
              <a:gd name="connsiteY1006" fmla="*/ 4588146 h 6818313"/>
              <a:gd name="connsiteX1007" fmla="*/ 4064315 w 12192000"/>
              <a:gd name="connsiteY1007" fmla="*/ 4586324 h 6818313"/>
              <a:gd name="connsiteX1008" fmla="*/ 4256693 w 12192000"/>
              <a:gd name="connsiteY1008" fmla="*/ 4583674 h 6818313"/>
              <a:gd name="connsiteX1009" fmla="*/ 4259217 w 12192000"/>
              <a:gd name="connsiteY1009" fmla="*/ 4583674 h 6818313"/>
              <a:gd name="connsiteX1010" fmla="*/ 4259052 w 12192000"/>
              <a:gd name="connsiteY1010" fmla="*/ 4584999 h 6818313"/>
              <a:gd name="connsiteX1011" fmla="*/ 4256403 w 12192000"/>
              <a:gd name="connsiteY1011" fmla="*/ 4584834 h 6818313"/>
              <a:gd name="connsiteX1012" fmla="*/ 4256734 w 12192000"/>
              <a:gd name="connsiteY1012" fmla="*/ 4583509 h 6818313"/>
              <a:gd name="connsiteX1013" fmla="*/ 4256693 w 12192000"/>
              <a:gd name="connsiteY1013" fmla="*/ 4583674 h 6818313"/>
              <a:gd name="connsiteX1014" fmla="*/ 4256567 w 12192000"/>
              <a:gd name="connsiteY1014" fmla="*/ 4583674 h 6818313"/>
              <a:gd name="connsiteX1015" fmla="*/ 4064315 w 12192000"/>
              <a:gd name="connsiteY1015" fmla="*/ 4583509 h 6818313"/>
              <a:gd name="connsiteX1016" fmla="*/ 4067461 w 12192000"/>
              <a:gd name="connsiteY1016" fmla="*/ 4583839 h 6818313"/>
              <a:gd name="connsiteX1017" fmla="*/ 4065971 w 12192000"/>
              <a:gd name="connsiteY1017" fmla="*/ 4584172 h 6818313"/>
              <a:gd name="connsiteX1018" fmla="*/ 4064315 w 12192000"/>
              <a:gd name="connsiteY1018" fmla="*/ 4583509 h 6818313"/>
              <a:gd name="connsiteX1019" fmla="*/ 4224111 w 12192000"/>
              <a:gd name="connsiteY1019" fmla="*/ 4581357 h 6818313"/>
              <a:gd name="connsiteX1020" fmla="*/ 4234047 w 12192000"/>
              <a:gd name="connsiteY1020" fmla="*/ 4582184 h 6818313"/>
              <a:gd name="connsiteX1021" fmla="*/ 4234047 w 12192000"/>
              <a:gd name="connsiteY1021" fmla="*/ 4582350 h 6818313"/>
              <a:gd name="connsiteX1022" fmla="*/ 4226265 w 12192000"/>
              <a:gd name="connsiteY1022" fmla="*/ 4583177 h 6818313"/>
              <a:gd name="connsiteX1023" fmla="*/ 4224111 w 12192000"/>
              <a:gd name="connsiteY1023" fmla="*/ 4581357 h 6818313"/>
              <a:gd name="connsiteX1024" fmla="*/ 4227590 w 12192000"/>
              <a:gd name="connsiteY1024" fmla="*/ 4573739 h 6818313"/>
              <a:gd name="connsiteX1025" fmla="*/ 4228748 w 12192000"/>
              <a:gd name="connsiteY1025" fmla="*/ 4573739 h 6818313"/>
              <a:gd name="connsiteX1026" fmla="*/ 4228253 w 12192000"/>
              <a:gd name="connsiteY1026" fmla="*/ 4573904 h 6818313"/>
              <a:gd name="connsiteX1027" fmla="*/ 4227590 w 12192000"/>
              <a:gd name="connsiteY1027" fmla="*/ 4573739 h 6818313"/>
              <a:gd name="connsiteX1028" fmla="*/ 3941941 w 12192000"/>
              <a:gd name="connsiteY1028" fmla="*/ 4573574 h 6818313"/>
              <a:gd name="connsiteX1029" fmla="*/ 3958998 w 12192000"/>
              <a:gd name="connsiteY1029" fmla="*/ 4574566 h 6818313"/>
              <a:gd name="connsiteX1030" fmla="*/ 3961482 w 12192000"/>
              <a:gd name="connsiteY1030" fmla="*/ 4575726 h 6818313"/>
              <a:gd name="connsiteX1031" fmla="*/ 3954693 w 12192000"/>
              <a:gd name="connsiteY1031" fmla="*/ 4576720 h 6818313"/>
              <a:gd name="connsiteX1032" fmla="*/ 3950222 w 12192000"/>
              <a:gd name="connsiteY1032" fmla="*/ 4577383 h 6818313"/>
              <a:gd name="connsiteX1033" fmla="*/ 3948235 w 12192000"/>
              <a:gd name="connsiteY1033" fmla="*/ 4577383 h 6818313"/>
              <a:gd name="connsiteX1034" fmla="*/ 3928364 w 12192000"/>
              <a:gd name="connsiteY1034" fmla="*/ 4576720 h 6818313"/>
              <a:gd name="connsiteX1035" fmla="*/ 3941941 w 12192000"/>
              <a:gd name="connsiteY1035" fmla="*/ 4573574 h 6818313"/>
              <a:gd name="connsiteX1036" fmla="*/ 3978539 w 12192000"/>
              <a:gd name="connsiteY1036" fmla="*/ 4568109 h 6818313"/>
              <a:gd name="connsiteX1037" fmla="*/ 3978207 w 12192000"/>
              <a:gd name="connsiteY1037" fmla="*/ 4568605 h 6818313"/>
              <a:gd name="connsiteX1038" fmla="*/ 3982513 w 12192000"/>
              <a:gd name="connsiteY1038" fmla="*/ 4572249 h 6818313"/>
              <a:gd name="connsiteX1039" fmla="*/ 3972245 w 12192000"/>
              <a:gd name="connsiteY1039" fmla="*/ 4573739 h 6818313"/>
              <a:gd name="connsiteX1040" fmla="*/ 3972412 w 12192000"/>
              <a:gd name="connsiteY1040" fmla="*/ 4574071 h 6818313"/>
              <a:gd name="connsiteX1041" fmla="*/ 3968768 w 12192000"/>
              <a:gd name="connsiteY1041" fmla="*/ 4569930 h 6818313"/>
              <a:gd name="connsiteX1042" fmla="*/ 3978539 w 12192000"/>
              <a:gd name="connsiteY1042" fmla="*/ 4568109 h 6818313"/>
              <a:gd name="connsiteX1043" fmla="*/ 3922070 w 12192000"/>
              <a:gd name="connsiteY1043" fmla="*/ 4568109 h 6818313"/>
              <a:gd name="connsiteX1044" fmla="*/ 3922732 w 12192000"/>
              <a:gd name="connsiteY1044" fmla="*/ 4568109 h 6818313"/>
              <a:gd name="connsiteX1045" fmla="*/ 3922235 w 12192000"/>
              <a:gd name="connsiteY1045" fmla="*/ 4568440 h 6818313"/>
              <a:gd name="connsiteX1046" fmla="*/ 4053944 w 12192000"/>
              <a:gd name="connsiteY1046" fmla="*/ 4565687 h 6818313"/>
              <a:gd name="connsiteX1047" fmla="*/ 4065639 w 12192000"/>
              <a:gd name="connsiteY1047" fmla="*/ 4567115 h 6818313"/>
              <a:gd name="connsiteX1048" fmla="*/ 4065142 w 12192000"/>
              <a:gd name="connsiteY1048" fmla="*/ 4571917 h 6818313"/>
              <a:gd name="connsiteX1049" fmla="*/ 4065309 w 12192000"/>
              <a:gd name="connsiteY1049" fmla="*/ 4571917 h 6818313"/>
              <a:gd name="connsiteX1050" fmla="*/ 4049577 w 12192000"/>
              <a:gd name="connsiteY1050" fmla="*/ 4574733 h 6818313"/>
              <a:gd name="connsiteX1051" fmla="*/ 4028049 w 12192000"/>
              <a:gd name="connsiteY1051" fmla="*/ 4574733 h 6818313"/>
              <a:gd name="connsiteX1052" fmla="*/ 4042622 w 12192000"/>
              <a:gd name="connsiteY1052" fmla="*/ 4570097 h 6818313"/>
              <a:gd name="connsiteX1053" fmla="*/ 4053944 w 12192000"/>
              <a:gd name="connsiteY1053" fmla="*/ 4565687 h 6818313"/>
              <a:gd name="connsiteX1054" fmla="*/ 3959330 w 12192000"/>
              <a:gd name="connsiteY1054" fmla="*/ 4562644 h 6818313"/>
              <a:gd name="connsiteX1055" fmla="*/ 3958170 w 12192000"/>
              <a:gd name="connsiteY1055" fmla="*/ 4563306 h 6818313"/>
              <a:gd name="connsiteX1056" fmla="*/ 3954693 w 12192000"/>
              <a:gd name="connsiteY1056" fmla="*/ 4566618 h 6818313"/>
              <a:gd name="connsiteX1057" fmla="*/ 3935980 w 12192000"/>
              <a:gd name="connsiteY1057" fmla="*/ 4568109 h 6818313"/>
              <a:gd name="connsiteX1058" fmla="*/ 3934987 w 12192000"/>
              <a:gd name="connsiteY1058" fmla="*/ 4568109 h 6818313"/>
              <a:gd name="connsiteX1059" fmla="*/ 3933330 w 12192000"/>
              <a:gd name="connsiteY1059" fmla="*/ 4568109 h 6818313"/>
              <a:gd name="connsiteX1060" fmla="*/ 3922732 w 12192000"/>
              <a:gd name="connsiteY1060" fmla="*/ 4568109 h 6818313"/>
              <a:gd name="connsiteX1061" fmla="*/ 3923727 w 12192000"/>
              <a:gd name="connsiteY1061" fmla="*/ 4567447 h 6818313"/>
              <a:gd name="connsiteX1062" fmla="*/ 3959330 w 12192000"/>
              <a:gd name="connsiteY1062" fmla="*/ 4562644 h 6818313"/>
              <a:gd name="connsiteX1063" fmla="*/ 4045768 w 12192000"/>
              <a:gd name="connsiteY1063" fmla="*/ 4550391 h 6818313"/>
              <a:gd name="connsiteX1064" fmla="*/ 4045603 w 12192000"/>
              <a:gd name="connsiteY1064" fmla="*/ 4550556 h 6818313"/>
              <a:gd name="connsiteX1065" fmla="*/ 4045603 w 12192000"/>
              <a:gd name="connsiteY1065" fmla="*/ 4550721 h 6818313"/>
              <a:gd name="connsiteX1066" fmla="*/ 4041132 w 12192000"/>
              <a:gd name="connsiteY1066" fmla="*/ 4550721 h 6818313"/>
              <a:gd name="connsiteX1067" fmla="*/ 4045768 w 12192000"/>
              <a:gd name="connsiteY1067" fmla="*/ 4550391 h 6818313"/>
              <a:gd name="connsiteX1068" fmla="*/ 4073753 w 12192000"/>
              <a:gd name="connsiteY1068" fmla="*/ 4547906 h 6818313"/>
              <a:gd name="connsiteX1069" fmla="*/ 4075245 w 12192000"/>
              <a:gd name="connsiteY1069" fmla="*/ 4547906 h 6818313"/>
              <a:gd name="connsiteX1070" fmla="*/ 4076835 w 12192000"/>
              <a:gd name="connsiteY1070" fmla="*/ 4547906 h 6818313"/>
              <a:gd name="connsiteX1071" fmla="*/ 4073258 w 12192000"/>
              <a:gd name="connsiteY1071" fmla="*/ 4549396 h 6818313"/>
              <a:gd name="connsiteX1072" fmla="*/ 4073091 w 12192000"/>
              <a:gd name="connsiteY1072" fmla="*/ 4548071 h 6818313"/>
              <a:gd name="connsiteX1073" fmla="*/ 4073753 w 12192000"/>
              <a:gd name="connsiteY1073" fmla="*/ 4547906 h 6818313"/>
              <a:gd name="connsiteX1074" fmla="*/ 4077232 w 12192000"/>
              <a:gd name="connsiteY1074" fmla="*/ 4547741 h 6818313"/>
              <a:gd name="connsiteX1075" fmla="*/ 4077397 w 12192000"/>
              <a:gd name="connsiteY1075" fmla="*/ 4547906 h 6818313"/>
              <a:gd name="connsiteX1076" fmla="*/ 4076835 w 12192000"/>
              <a:gd name="connsiteY1076" fmla="*/ 4547906 h 6818313"/>
              <a:gd name="connsiteX1077" fmla="*/ 4116642 w 12192000"/>
              <a:gd name="connsiteY1077" fmla="*/ 4544264 h 6818313"/>
              <a:gd name="connsiteX1078" fmla="*/ 4118299 w 12192000"/>
              <a:gd name="connsiteY1078" fmla="*/ 4544264 h 6818313"/>
              <a:gd name="connsiteX1079" fmla="*/ 4127902 w 12192000"/>
              <a:gd name="connsiteY1079" fmla="*/ 4544429 h 6818313"/>
              <a:gd name="connsiteX1080" fmla="*/ 4130054 w 12192000"/>
              <a:gd name="connsiteY1080" fmla="*/ 4548071 h 6818313"/>
              <a:gd name="connsiteX1081" fmla="*/ 4136183 w 12192000"/>
              <a:gd name="connsiteY1081" fmla="*/ 4551218 h 6818313"/>
              <a:gd name="connsiteX1082" fmla="*/ 4140984 w 12192000"/>
              <a:gd name="connsiteY1082" fmla="*/ 4550059 h 6818313"/>
              <a:gd name="connsiteX1083" fmla="*/ 4135353 w 12192000"/>
              <a:gd name="connsiteY1083" fmla="*/ 4558669 h 6818313"/>
              <a:gd name="connsiteX1084" fmla="*/ 4164665 w 12192000"/>
              <a:gd name="connsiteY1084" fmla="*/ 4559332 h 6818313"/>
              <a:gd name="connsiteX1085" fmla="*/ 4156054 w 12192000"/>
              <a:gd name="connsiteY1085" fmla="*/ 4564466 h 6818313"/>
              <a:gd name="connsiteX1086" fmla="*/ 4113165 w 12192000"/>
              <a:gd name="connsiteY1086" fmla="*/ 4565293 h 6818313"/>
              <a:gd name="connsiteX1087" fmla="*/ 4112668 w 12192000"/>
              <a:gd name="connsiteY1087" fmla="*/ 4565625 h 6818313"/>
              <a:gd name="connsiteX1088" fmla="*/ 4117967 w 12192000"/>
              <a:gd name="connsiteY1088" fmla="*/ 4561651 h 6818313"/>
              <a:gd name="connsiteX1089" fmla="*/ 4075575 w 12192000"/>
              <a:gd name="connsiteY1089" fmla="*/ 4569765 h 6818313"/>
              <a:gd name="connsiteX1090" fmla="*/ 4066964 w 12192000"/>
              <a:gd name="connsiteY1090" fmla="*/ 4566950 h 6818313"/>
              <a:gd name="connsiteX1091" fmla="*/ 4065805 w 12192000"/>
              <a:gd name="connsiteY1091" fmla="*/ 4566785 h 6818313"/>
              <a:gd name="connsiteX1092" fmla="*/ 4056698 w 12192000"/>
              <a:gd name="connsiteY1092" fmla="*/ 4559499 h 6818313"/>
              <a:gd name="connsiteX1093" fmla="*/ 4018776 w 12192000"/>
              <a:gd name="connsiteY1093" fmla="*/ 4565293 h 6818313"/>
              <a:gd name="connsiteX1094" fmla="*/ 4006523 w 12192000"/>
              <a:gd name="connsiteY1094" fmla="*/ 4568275 h 6818313"/>
              <a:gd name="connsiteX1095" fmla="*/ 4000727 w 12192000"/>
              <a:gd name="connsiteY1095" fmla="*/ 4568275 h 6818313"/>
              <a:gd name="connsiteX1096" fmla="*/ 3996588 w 12192000"/>
              <a:gd name="connsiteY1096" fmla="*/ 4564466 h 6818313"/>
              <a:gd name="connsiteX1097" fmla="*/ 3996918 w 12192000"/>
              <a:gd name="connsiteY1097" fmla="*/ 4564466 h 6818313"/>
              <a:gd name="connsiteX1098" fmla="*/ 4011490 w 12192000"/>
              <a:gd name="connsiteY1098" fmla="*/ 4558504 h 6818313"/>
              <a:gd name="connsiteX1099" fmla="*/ 4012485 w 12192000"/>
              <a:gd name="connsiteY1099" fmla="*/ 4557345 h 6818313"/>
              <a:gd name="connsiteX1100" fmla="*/ 4053054 w 12192000"/>
              <a:gd name="connsiteY1100" fmla="*/ 4557345 h 6818313"/>
              <a:gd name="connsiteX1101" fmla="*/ 4059016 w 12192000"/>
              <a:gd name="connsiteY1101" fmla="*/ 4557014 h 6818313"/>
              <a:gd name="connsiteX1102" fmla="*/ 4077562 w 12192000"/>
              <a:gd name="connsiteY1102" fmla="*/ 4548071 h 6818313"/>
              <a:gd name="connsiteX1103" fmla="*/ 4095611 w 12192000"/>
              <a:gd name="connsiteY1103" fmla="*/ 4552378 h 6818313"/>
              <a:gd name="connsiteX1104" fmla="*/ 4098923 w 12192000"/>
              <a:gd name="connsiteY1104" fmla="*/ 4548901 h 6818313"/>
              <a:gd name="connsiteX1105" fmla="*/ 4106044 w 12192000"/>
              <a:gd name="connsiteY1105" fmla="*/ 4545422 h 6818313"/>
              <a:gd name="connsiteX1106" fmla="*/ 4116642 w 12192000"/>
              <a:gd name="connsiteY1106" fmla="*/ 4544264 h 6818313"/>
              <a:gd name="connsiteX1107" fmla="*/ 4159861 w 12192000"/>
              <a:gd name="connsiteY1107" fmla="*/ 4537474 h 6818313"/>
              <a:gd name="connsiteX1108" fmla="*/ 4173275 w 12192000"/>
              <a:gd name="connsiteY1108" fmla="*/ 4538633 h 6818313"/>
              <a:gd name="connsiteX1109" fmla="*/ 4172943 w 12192000"/>
              <a:gd name="connsiteY1109" fmla="*/ 4538633 h 6818313"/>
              <a:gd name="connsiteX1110" fmla="*/ 4170956 w 12192000"/>
              <a:gd name="connsiteY1110" fmla="*/ 4539628 h 6818313"/>
              <a:gd name="connsiteX1111" fmla="*/ 4177083 w 12192000"/>
              <a:gd name="connsiteY1111" fmla="*/ 4539628 h 6818313"/>
              <a:gd name="connsiteX1112" fmla="*/ 4182051 w 12192000"/>
              <a:gd name="connsiteY1112" fmla="*/ 4541283 h 6818313"/>
              <a:gd name="connsiteX1113" fmla="*/ 4192649 w 12192000"/>
              <a:gd name="connsiteY1113" fmla="*/ 4544264 h 6818313"/>
              <a:gd name="connsiteX1114" fmla="*/ 4180892 w 12192000"/>
              <a:gd name="connsiteY1114" fmla="*/ 4551550 h 6818313"/>
              <a:gd name="connsiteX1115" fmla="*/ 4157544 w 12192000"/>
              <a:gd name="connsiteY1115" fmla="*/ 4544264 h 6818313"/>
              <a:gd name="connsiteX1116" fmla="*/ 4141482 w 12192000"/>
              <a:gd name="connsiteY1116" fmla="*/ 4549893 h 6818313"/>
              <a:gd name="connsiteX1117" fmla="*/ 4137175 w 12192000"/>
              <a:gd name="connsiteY1117" fmla="*/ 4547244 h 6818313"/>
              <a:gd name="connsiteX1118" fmla="*/ 4148601 w 12192000"/>
              <a:gd name="connsiteY1118" fmla="*/ 4539130 h 6818313"/>
              <a:gd name="connsiteX1119" fmla="*/ 4159861 w 12192000"/>
              <a:gd name="connsiteY1119" fmla="*/ 4537474 h 6818313"/>
              <a:gd name="connsiteX1120" fmla="*/ 3838281 w 12192000"/>
              <a:gd name="connsiteY1120" fmla="*/ 4523068 h 6818313"/>
              <a:gd name="connsiteX1121" fmla="*/ 3837784 w 12192000"/>
              <a:gd name="connsiteY1121" fmla="*/ 4523731 h 6818313"/>
              <a:gd name="connsiteX1122" fmla="*/ 3830168 w 12192000"/>
              <a:gd name="connsiteY1122" fmla="*/ 4524889 h 6818313"/>
              <a:gd name="connsiteX1123" fmla="*/ 3831988 w 12192000"/>
              <a:gd name="connsiteY1123" fmla="*/ 4524558 h 6818313"/>
              <a:gd name="connsiteX1124" fmla="*/ 3831988 w 12192000"/>
              <a:gd name="connsiteY1124" fmla="*/ 4524393 h 6818313"/>
              <a:gd name="connsiteX1125" fmla="*/ 3838281 w 12192000"/>
              <a:gd name="connsiteY1125" fmla="*/ 4523068 h 6818313"/>
              <a:gd name="connsiteX1126" fmla="*/ 4128399 w 12192000"/>
              <a:gd name="connsiteY1126" fmla="*/ 4518265 h 6818313"/>
              <a:gd name="connsiteX1127" fmla="*/ 4129889 w 12192000"/>
              <a:gd name="connsiteY1127" fmla="*/ 4518265 h 6818313"/>
              <a:gd name="connsiteX1128" fmla="*/ 4129227 w 12192000"/>
              <a:gd name="connsiteY1128" fmla="*/ 4519756 h 6818313"/>
              <a:gd name="connsiteX1129" fmla="*/ 4021923 w 12192000"/>
              <a:gd name="connsiteY1129" fmla="*/ 4517437 h 6818313"/>
              <a:gd name="connsiteX1130" fmla="*/ 4023745 w 12192000"/>
              <a:gd name="connsiteY1130" fmla="*/ 4517934 h 6818313"/>
              <a:gd name="connsiteX1131" fmla="*/ 4020930 w 12192000"/>
              <a:gd name="connsiteY1131" fmla="*/ 4518432 h 6818313"/>
              <a:gd name="connsiteX1132" fmla="*/ 4021923 w 12192000"/>
              <a:gd name="connsiteY1132" fmla="*/ 4517437 h 6818313"/>
              <a:gd name="connsiteX1133" fmla="*/ 4037490 w 12192000"/>
              <a:gd name="connsiteY1133" fmla="*/ 4513298 h 6818313"/>
              <a:gd name="connsiteX1134" fmla="*/ 4038948 w 12192000"/>
              <a:gd name="connsiteY1134" fmla="*/ 4513298 h 6818313"/>
              <a:gd name="connsiteX1135" fmla="*/ 4037490 w 12192000"/>
              <a:gd name="connsiteY1135" fmla="*/ 4513463 h 6818313"/>
              <a:gd name="connsiteX1136" fmla="*/ 4065309 w 12192000"/>
              <a:gd name="connsiteY1136" fmla="*/ 4510316 h 6818313"/>
              <a:gd name="connsiteX1137" fmla="*/ 4048087 w 12192000"/>
              <a:gd name="connsiteY1137" fmla="*/ 4513298 h 6818313"/>
              <a:gd name="connsiteX1138" fmla="*/ 4038948 w 12192000"/>
              <a:gd name="connsiteY1138" fmla="*/ 4513298 h 6818313"/>
              <a:gd name="connsiteX1139" fmla="*/ 4196458 w 12192000"/>
              <a:gd name="connsiteY1139" fmla="*/ 4506839 h 6818313"/>
              <a:gd name="connsiteX1140" fmla="*/ 4196624 w 12192000"/>
              <a:gd name="connsiteY1140" fmla="*/ 4506839 h 6818313"/>
              <a:gd name="connsiteX1141" fmla="*/ 4198776 w 12192000"/>
              <a:gd name="connsiteY1141" fmla="*/ 4507667 h 6818313"/>
              <a:gd name="connsiteX1142" fmla="*/ 4196458 w 12192000"/>
              <a:gd name="connsiteY1142" fmla="*/ 4508329 h 6818313"/>
              <a:gd name="connsiteX1143" fmla="*/ 4004701 w 12192000"/>
              <a:gd name="connsiteY1143" fmla="*/ 4504522 h 6818313"/>
              <a:gd name="connsiteX1144" fmla="*/ 4005696 w 12192000"/>
              <a:gd name="connsiteY1144" fmla="*/ 4504852 h 6818313"/>
              <a:gd name="connsiteX1145" fmla="*/ 4005364 w 12192000"/>
              <a:gd name="connsiteY1145" fmla="*/ 4507005 h 6818313"/>
              <a:gd name="connsiteX1146" fmla="*/ 4003377 w 12192000"/>
              <a:gd name="connsiteY1146" fmla="*/ 4506177 h 6818313"/>
              <a:gd name="connsiteX1147" fmla="*/ 4004701 w 12192000"/>
              <a:gd name="connsiteY1147" fmla="*/ 4504522 h 6818313"/>
              <a:gd name="connsiteX1148" fmla="*/ 3982678 w 12192000"/>
              <a:gd name="connsiteY1148" fmla="*/ 4503860 h 6818313"/>
              <a:gd name="connsiteX1149" fmla="*/ 3980194 w 12192000"/>
              <a:gd name="connsiteY1149" fmla="*/ 4506342 h 6818313"/>
              <a:gd name="connsiteX1150" fmla="*/ 3972412 w 12192000"/>
              <a:gd name="connsiteY1150" fmla="*/ 4517107 h 6818313"/>
              <a:gd name="connsiteX1151" fmla="*/ 3962807 w 12192000"/>
              <a:gd name="connsiteY1151" fmla="*/ 4518597 h 6818313"/>
              <a:gd name="connsiteX1152" fmla="*/ 3953699 w 12192000"/>
              <a:gd name="connsiteY1152" fmla="*/ 4520419 h 6818313"/>
              <a:gd name="connsiteX1153" fmla="*/ 3955686 w 12192000"/>
              <a:gd name="connsiteY1153" fmla="*/ 4522571 h 6818313"/>
              <a:gd name="connsiteX1154" fmla="*/ 3995428 w 12192000"/>
              <a:gd name="connsiteY1154" fmla="*/ 4520087 h 6818313"/>
              <a:gd name="connsiteX1155" fmla="*/ 3999237 w 12192000"/>
              <a:gd name="connsiteY1155" fmla="*/ 4517437 h 6818313"/>
              <a:gd name="connsiteX1156" fmla="*/ 3983175 w 12192000"/>
              <a:gd name="connsiteY1156" fmla="*/ 4514291 h 6818313"/>
              <a:gd name="connsiteX1157" fmla="*/ 3991124 w 12192000"/>
              <a:gd name="connsiteY1157" fmla="*/ 4506177 h 6818313"/>
              <a:gd name="connsiteX1158" fmla="*/ 3998078 w 12192000"/>
              <a:gd name="connsiteY1158" fmla="*/ 4508496 h 6818313"/>
              <a:gd name="connsiteX1159" fmla="*/ 4028049 w 12192000"/>
              <a:gd name="connsiteY1159" fmla="*/ 4508496 h 6818313"/>
              <a:gd name="connsiteX1160" fmla="*/ 4034508 w 12192000"/>
              <a:gd name="connsiteY1160" fmla="*/ 4506342 h 6818313"/>
              <a:gd name="connsiteX1161" fmla="*/ 4036330 w 12192000"/>
              <a:gd name="connsiteY1161" fmla="*/ 4513463 h 6818313"/>
              <a:gd name="connsiteX1162" fmla="*/ 4015796 w 12192000"/>
              <a:gd name="connsiteY1162" fmla="*/ 4514623 h 6818313"/>
              <a:gd name="connsiteX1163" fmla="*/ 4010828 w 12192000"/>
              <a:gd name="connsiteY1163" fmla="*/ 4516940 h 6818313"/>
              <a:gd name="connsiteX1164" fmla="*/ 4010332 w 12192000"/>
              <a:gd name="connsiteY1164" fmla="*/ 4520419 h 6818313"/>
              <a:gd name="connsiteX1165" fmla="*/ 3999237 w 12192000"/>
              <a:gd name="connsiteY1165" fmla="*/ 4522736 h 6818313"/>
              <a:gd name="connsiteX1166" fmla="*/ 3980028 w 12192000"/>
              <a:gd name="connsiteY1166" fmla="*/ 4530520 h 6818313"/>
              <a:gd name="connsiteX1167" fmla="*/ 3965621 w 12192000"/>
              <a:gd name="connsiteY1167" fmla="*/ 4531844 h 6818313"/>
              <a:gd name="connsiteX1168" fmla="*/ 3946910 w 12192000"/>
              <a:gd name="connsiteY1168" fmla="*/ 4535653 h 6818313"/>
              <a:gd name="connsiteX1169" fmla="*/ 3943598 w 12192000"/>
              <a:gd name="connsiteY1169" fmla="*/ 4537143 h 6818313"/>
              <a:gd name="connsiteX1170" fmla="*/ 3921575 w 12192000"/>
              <a:gd name="connsiteY1170" fmla="*/ 4542277 h 6818313"/>
              <a:gd name="connsiteX1171" fmla="*/ 3907665 w 12192000"/>
              <a:gd name="connsiteY1171" fmla="*/ 4542773 h 6818313"/>
              <a:gd name="connsiteX1172" fmla="*/ 3905676 w 12192000"/>
              <a:gd name="connsiteY1172" fmla="*/ 4544264 h 6818313"/>
              <a:gd name="connsiteX1173" fmla="*/ 3906340 w 12192000"/>
              <a:gd name="connsiteY1173" fmla="*/ 4545919 h 6818313"/>
              <a:gd name="connsiteX1174" fmla="*/ 3864941 w 12192000"/>
              <a:gd name="connsiteY1174" fmla="*/ 4555855 h 6818313"/>
              <a:gd name="connsiteX1175" fmla="*/ 3859974 w 12192000"/>
              <a:gd name="connsiteY1175" fmla="*/ 4557014 h 6818313"/>
              <a:gd name="connsiteX1176" fmla="*/ 3856993 w 12192000"/>
              <a:gd name="connsiteY1176" fmla="*/ 4557014 h 6818313"/>
              <a:gd name="connsiteX1177" fmla="*/ 3833810 w 12192000"/>
              <a:gd name="connsiteY1177" fmla="*/ 4561154 h 6818313"/>
              <a:gd name="connsiteX1178" fmla="*/ 3815761 w 12192000"/>
              <a:gd name="connsiteY1178" fmla="*/ 4561981 h 6818313"/>
              <a:gd name="connsiteX1179" fmla="*/ 3811456 w 12192000"/>
              <a:gd name="connsiteY1179" fmla="*/ 4561486 h 6818313"/>
              <a:gd name="connsiteX1180" fmla="*/ 3785622 w 12192000"/>
              <a:gd name="connsiteY1180" fmla="*/ 4569102 h 6818313"/>
              <a:gd name="connsiteX1181" fmla="*/ 3793902 w 12192000"/>
              <a:gd name="connsiteY1181" fmla="*/ 4572911 h 6818313"/>
              <a:gd name="connsiteX1182" fmla="*/ 3772872 w 12192000"/>
              <a:gd name="connsiteY1182" fmla="*/ 4578045 h 6818313"/>
              <a:gd name="connsiteX1183" fmla="*/ 3773369 w 12192000"/>
              <a:gd name="connsiteY1183" fmla="*/ 4577383 h 6818313"/>
              <a:gd name="connsiteX1184" fmla="*/ 3748529 w 12192000"/>
              <a:gd name="connsiteY1184" fmla="*/ 4583344 h 6818313"/>
              <a:gd name="connsiteX1185" fmla="*/ 3749854 w 12192000"/>
              <a:gd name="connsiteY1185" fmla="*/ 4583674 h 6818313"/>
              <a:gd name="connsiteX1186" fmla="*/ 3756147 w 12192000"/>
              <a:gd name="connsiteY1186" fmla="*/ 4582184 h 6818313"/>
              <a:gd name="connsiteX1187" fmla="*/ 3735779 w 12192000"/>
              <a:gd name="connsiteY1187" fmla="*/ 4587151 h 6818313"/>
              <a:gd name="connsiteX1188" fmla="*/ 3733295 w 12192000"/>
              <a:gd name="connsiteY1188" fmla="*/ 4592450 h 6818313"/>
              <a:gd name="connsiteX1189" fmla="*/ 3744722 w 12192000"/>
              <a:gd name="connsiteY1189" fmla="*/ 4593113 h 6818313"/>
              <a:gd name="connsiteX1190" fmla="*/ 3744722 w 12192000"/>
              <a:gd name="connsiteY1190" fmla="*/ 4595267 h 6818313"/>
              <a:gd name="connsiteX1191" fmla="*/ 3732964 w 12192000"/>
              <a:gd name="connsiteY1191" fmla="*/ 4595929 h 6818313"/>
              <a:gd name="connsiteX1192" fmla="*/ 3719882 w 12192000"/>
              <a:gd name="connsiteY1192" fmla="*/ 4598412 h 6818313"/>
              <a:gd name="connsiteX1193" fmla="*/ 3717067 w 12192000"/>
              <a:gd name="connsiteY1193" fmla="*/ 4592285 h 6818313"/>
              <a:gd name="connsiteX1194" fmla="*/ 3700508 w 12192000"/>
              <a:gd name="connsiteY1194" fmla="*/ 4594437 h 6818313"/>
              <a:gd name="connsiteX1195" fmla="*/ 3698851 w 12192000"/>
              <a:gd name="connsiteY1195" fmla="*/ 4592285 h 6818313"/>
              <a:gd name="connsiteX1196" fmla="*/ 3698356 w 12192000"/>
              <a:gd name="connsiteY1196" fmla="*/ 4591292 h 6818313"/>
              <a:gd name="connsiteX1197" fmla="*/ 3706800 w 12192000"/>
              <a:gd name="connsiteY1197" fmla="*/ 4589138 h 6818313"/>
              <a:gd name="connsiteX1198" fmla="*/ 3707297 w 12192000"/>
              <a:gd name="connsiteY1198" fmla="*/ 4589636 h 6818313"/>
              <a:gd name="connsiteX1199" fmla="*/ 3745219 w 12192000"/>
              <a:gd name="connsiteY1199" fmla="*/ 4582682 h 6818313"/>
              <a:gd name="connsiteX1200" fmla="*/ 3768732 w 12192000"/>
              <a:gd name="connsiteY1200" fmla="*/ 4571917 h 6818313"/>
              <a:gd name="connsiteX1201" fmla="*/ 3754988 w 12192000"/>
              <a:gd name="connsiteY1201" fmla="*/ 4571089 h 6818313"/>
              <a:gd name="connsiteX1202" fmla="*/ 3724851 w 12192000"/>
              <a:gd name="connsiteY1202" fmla="*/ 4571089 h 6818313"/>
              <a:gd name="connsiteX1203" fmla="*/ 3747537 w 12192000"/>
              <a:gd name="connsiteY1203" fmla="*/ 4564300 h 6818313"/>
              <a:gd name="connsiteX1204" fmla="*/ 3773202 w 12192000"/>
              <a:gd name="connsiteY1204" fmla="*/ 4556849 h 6818313"/>
              <a:gd name="connsiteX1205" fmla="*/ 3774529 w 12192000"/>
              <a:gd name="connsiteY1205" fmla="*/ 4555358 h 6818313"/>
              <a:gd name="connsiteX1206" fmla="*/ 3766580 w 12192000"/>
              <a:gd name="connsiteY1206" fmla="*/ 4553702 h 6818313"/>
              <a:gd name="connsiteX1207" fmla="*/ 3774529 w 12192000"/>
              <a:gd name="connsiteY1207" fmla="*/ 4546582 h 6818313"/>
              <a:gd name="connsiteX1208" fmla="*/ 3768565 w 12192000"/>
              <a:gd name="connsiteY1208" fmla="*/ 4543602 h 6818313"/>
              <a:gd name="connsiteX1209" fmla="*/ 3775191 w 12192000"/>
              <a:gd name="connsiteY1209" fmla="*/ 4541615 h 6818313"/>
              <a:gd name="connsiteX1210" fmla="*/ 3796387 w 12192000"/>
              <a:gd name="connsiteY1210" fmla="*/ 4537143 h 6818313"/>
              <a:gd name="connsiteX1211" fmla="*/ 3800265 w 12192000"/>
              <a:gd name="connsiteY1211" fmla="*/ 4537790 h 6818313"/>
              <a:gd name="connsiteX1212" fmla="*/ 3800194 w 12192000"/>
              <a:gd name="connsiteY1212" fmla="*/ 4537806 h 6818313"/>
              <a:gd name="connsiteX1213" fmla="*/ 3800361 w 12192000"/>
              <a:gd name="connsiteY1213" fmla="*/ 4537806 h 6818313"/>
              <a:gd name="connsiteX1214" fmla="*/ 3800526 w 12192000"/>
              <a:gd name="connsiteY1214" fmla="*/ 4537971 h 6818313"/>
              <a:gd name="connsiteX1215" fmla="*/ 3800526 w 12192000"/>
              <a:gd name="connsiteY1215" fmla="*/ 4537806 h 6818313"/>
              <a:gd name="connsiteX1216" fmla="*/ 3800361 w 12192000"/>
              <a:gd name="connsiteY1216" fmla="*/ 4537806 h 6818313"/>
              <a:gd name="connsiteX1217" fmla="*/ 3800265 w 12192000"/>
              <a:gd name="connsiteY1217" fmla="*/ 4537790 h 6818313"/>
              <a:gd name="connsiteX1218" fmla="*/ 3828014 w 12192000"/>
              <a:gd name="connsiteY1218" fmla="*/ 4531555 h 6818313"/>
              <a:gd name="connsiteX1219" fmla="*/ 3844408 w 12192000"/>
              <a:gd name="connsiteY1219" fmla="*/ 4526048 h 6818313"/>
              <a:gd name="connsiteX1220" fmla="*/ 3861299 w 12192000"/>
              <a:gd name="connsiteY1220" fmla="*/ 4517272 h 6818313"/>
              <a:gd name="connsiteX1221" fmla="*/ 3860967 w 12192000"/>
              <a:gd name="connsiteY1221" fmla="*/ 4517272 h 6818313"/>
              <a:gd name="connsiteX1222" fmla="*/ 3883820 w 12192000"/>
              <a:gd name="connsiteY1222" fmla="*/ 4511311 h 6818313"/>
              <a:gd name="connsiteX1223" fmla="*/ 3909982 w 12192000"/>
              <a:gd name="connsiteY1223" fmla="*/ 4506342 h 6818313"/>
              <a:gd name="connsiteX1224" fmla="*/ 3911804 w 12192000"/>
              <a:gd name="connsiteY1224" fmla="*/ 4506342 h 6818313"/>
              <a:gd name="connsiteX1225" fmla="*/ 3909982 w 12192000"/>
              <a:gd name="connsiteY1225" fmla="*/ 4509159 h 6818313"/>
              <a:gd name="connsiteX1226" fmla="*/ 3913957 w 12192000"/>
              <a:gd name="connsiteY1226" fmla="*/ 4517437 h 6818313"/>
              <a:gd name="connsiteX1227" fmla="*/ 3921740 w 12192000"/>
              <a:gd name="connsiteY1227" fmla="*/ 4516445 h 6818313"/>
              <a:gd name="connsiteX1228" fmla="*/ 3970755 w 12192000"/>
              <a:gd name="connsiteY1228" fmla="*/ 4505515 h 6818313"/>
              <a:gd name="connsiteX1229" fmla="*/ 3982678 w 12192000"/>
              <a:gd name="connsiteY1229" fmla="*/ 4503860 h 6818313"/>
              <a:gd name="connsiteX1230" fmla="*/ 4062660 w 12192000"/>
              <a:gd name="connsiteY1230" fmla="*/ 4500050 h 6818313"/>
              <a:gd name="connsiteX1231" fmla="*/ 4064149 w 12192000"/>
              <a:gd name="connsiteY1231" fmla="*/ 4501706 h 6818313"/>
              <a:gd name="connsiteX1232" fmla="*/ 4063652 w 12192000"/>
              <a:gd name="connsiteY1232" fmla="*/ 4502700 h 6818313"/>
              <a:gd name="connsiteX1233" fmla="*/ 4061335 w 12192000"/>
              <a:gd name="connsiteY1233" fmla="*/ 4501872 h 6818313"/>
              <a:gd name="connsiteX1234" fmla="*/ 4062660 w 12192000"/>
              <a:gd name="connsiteY1234" fmla="*/ 4500050 h 6818313"/>
              <a:gd name="connsiteX1235" fmla="*/ 3882328 w 12192000"/>
              <a:gd name="connsiteY1235" fmla="*/ 4496076 h 6818313"/>
              <a:gd name="connsiteX1236" fmla="*/ 3882328 w 12192000"/>
              <a:gd name="connsiteY1236" fmla="*/ 4496241 h 6818313"/>
              <a:gd name="connsiteX1237" fmla="*/ 3877029 w 12192000"/>
              <a:gd name="connsiteY1237" fmla="*/ 4499056 h 6818313"/>
              <a:gd name="connsiteX1238" fmla="*/ 3872558 w 12192000"/>
              <a:gd name="connsiteY1238" fmla="*/ 4499056 h 6818313"/>
              <a:gd name="connsiteX1239" fmla="*/ 3882328 w 12192000"/>
              <a:gd name="connsiteY1239" fmla="*/ 4496076 h 6818313"/>
              <a:gd name="connsiteX1240" fmla="*/ 4019936 w 12192000"/>
              <a:gd name="connsiteY1240" fmla="*/ 4495744 h 6818313"/>
              <a:gd name="connsiteX1241" fmla="*/ 4021426 w 12192000"/>
              <a:gd name="connsiteY1241" fmla="*/ 4495744 h 6818313"/>
              <a:gd name="connsiteX1242" fmla="*/ 4018446 w 12192000"/>
              <a:gd name="connsiteY1242" fmla="*/ 4497898 h 6818313"/>
              <a:gd name="connsiteX1243" fmla="*/ 4017121 w 12192000"/>
              <a:gd name="connsiteY1243" fmla="*/ 4497898 h 6818313"/>
              <a:gd name="connsiteX1244" fmla="*/ 4017618 w 12192000"/>
              <a:gd name="connsiteY1244" fmla="*/ 4496407 h 6818313"/>
              <a:gd name="connsiteX1245" fmla="*/ 4019936 w 12192000"/>
              <a:gd name="connsiteY1245" fmla="*/ 4495744 h 6818313"/>
              <a:gd name="connsiteX1246" fmla="*/ 4141315 w 12192000"/>
              <a:gd name="connsiteY1246" fmla="*/ 4494419 h 6818313"/>
              <a:gd name="connsiteX1247" fmla="*/ 4141482 w 12192000"/>
              <a:gd name="connsiteY1247" fmla="*/ 4494586 h 6818313"/>
              <a:gd name="connsiteX1248" fmla="*/ 4155059 w 12192000"/>
              <a:gd name="connsiteY1248" fmla="*/ 4496739 h 6818313"/>
              <a:gd name="connsiteX1249" fmla="*/ 4153404 w 12192000"/>
              <a:gd name="connsiteY1249" fmla="*/ 4497731 h 6818313"/>
              <a:gd name="connsiteX1250" fmla="*/ 4139825 w 12192000"/>
              <a:gd name="connsiteY1250" fmla="*/ 4501872 h 6818313"/>
              <a:gd name="connsiteX1251" fmla="*/ 4137010 w 12192000"/>
              <a:gd name="connsiteY1251" fmla="*/ 4502700 h 6818313"/>
              <a:gd name="connsiteX1252" fmla="*/ 4133864 w 12192000"/>
              <a:gd name="connsiteY1252" fmla="*/ 4502700 h 6818313"/>
              <a:gd name="connsiteX1253" fmla="*/ 4132539 w 12192000"/>
              <a:gd name="connsiteY1253" fmla="*/ 4503693 h 6818313"/>
              <a:gd name="connsiteX1254" fmla="*/ 4105216 w 12192000"/>
              <a:gd name="connsiteY1254" fmla="*/ 4505017 h 6818313"/>
              <a:gd name="connsiteX1255" fmla="*/ 4111013 w 12192000"/>
              <a:gd name="connsiteY1255" fmla="*/ 4500050 h 6818313"/>
              <a:gd name="connsiteX1256" fmla="*/ 4119291 w 12192000"/>
              <a:gd name="connsiteY1256" fmla="*/ 4497069 h 6818313"/>
              <a:gd name="connsiteX1257" fmla="*/ 4141315 w 12192000"/>
              <a:gd name="connsiteY1257" fmla="*/ 4494419 h 6818313"/>
              <a:gd name="connsiteX1258" fmla="*/ 4052227 w 12192000"/>
              <a:gd name="connsiteY1258" fmla="*/ 4486638 h 6818313"/>
              <a:gd name="connsiteX1259" fmla="*/ 4045933 w 12192000"/>
              <a:gd name="connsiteY1259" fmla="*/ 4490942 h 6818313"/>
              <a:gd name="connsiteX1260" fmla="*/ 4044776 w 12192000"/>
              <a:gd name="connsiteY1260" fmla="*/ 4492764 h 6818313"/>
              <a:gd name="connsiteX1261" fmla="*/ 4040304 w 12192000"/>
              <a:gd name="connsiteY1261" fmla="*/ 4492764 h 6818313"/>
              <a:gd name="connsiteX1262" fmla="*/ 4035336 w 12192000"/>
              <a:gd name="connsiteY1262" fmla="*/ 4499223 h 6818313"/>
              <a:gd name="connsiteX1263" fmla="*/ 4035336 w 12192000"/>
              <a:gd name="connsiteY1263" fmla="*/ 4499553 h 6818313"/>
              <a:gd name="connsiteX1264" fmla="*/ 4028547 w 12192000"/>
              <a:gd name="connsiteY1264" fmla="*/ 4497069 h 6818313"/>
              <a:gd name="connsiteX1265" fmla="*/ 4021923 w 12192000"/>
              <a:gd name="connsiteY1265" fmla="*/ 4495414 h 6818313"/>
              <a:gd name="connsiteX1266" fmla="*/ 4021591 w 12192000"/>
              <a:gd name="connsiteY1266" fmla="*/ 4495249 h 6818313"/>
              <a:gd name="connsiteX1267" fmla="*/ 4037985 w 12192000"/>
              <a:gd name="connsiteY1267" fmla="*/ 4489618 h 6818313"/>
              <a:gd name="connsiteX1268" fmla="*/ 4052227 w 12192000"/>
              <a:gd name="connsiteY1268" fmla="*/ 4486638 h 6818313"/>
              <a:gd name="connsiteX1269" fmla="*/ 4084848 w 12192000"/>
              <a:gd name="connsiteY1269" fmla="*/ 4486141 h 6818313"/>
              <a:gd name="connsiteX1270" fmla="*/ 4085180 w 12192000"/>
              <a:gd name="connsiteY1270" fmla="*/ 4486141 h 6818313"/>
              <a:gd name="connsiteX1271" fmla="*/ 4100415 w 12192000"/>
              <a:gd name="connsiteY1271" fmla="*/ 4487963 h 6818313"/>
              <a:gd name="connsiteX1272" fmla="*/ 4119126 w 12192000"/>
              <a:gd name="connsiteY1272" fmla="*/ 4491440 h 6818313"/>
              <a:gd name="connsiteX1273" fmla="*/ 4063652 w 12192000"/>
              <a:gd name="connsiteY1273" fmla="*/ 4492764 h 6818313"/>
              <a:gd name="connsiteX1274" fmla="*/ 4060340 w 12192000"/>
              <a:gd name="connsiteY1274" fmla="*/ 4488128 h 6818313"/>
              <a:gd name="connsiteX1275" fmla="*/ 4084848 w 12192000"/>
              <a:gd name="connsiteY1275" fmla="*/ 4486141 h 6818313"/>
              <a:gd name="connsiteX1276" fmla="*/ 4178242 w 12192000"/>
              <a:gd name="connsiteY1276" fmla="*/ 4484154 h 6818313"/>
              <a:gd name="connsiteX1277" fmla="*/ 4169134 w 12192000"/>
              <a:gd name="connsiteY1277" fmla="*/ 4489121 h 6818313"/>
              <a:gd name="connsiteX1278" fmla="*/ 4168142 w 12192000"/>
              <a:gd name="connsiteY1278" fmla="*/ 4489121 h 6818313"/>
              <a:gd name="connsiteX1279" fmla="*/ 4163835 w 12192000"/>
              <a:gd name="connsiteY1279" fmla="*/ 4487133 h 6818313"/>
              <a:gd name="connsiteX1280" fmla="*/ 4167810 w 12192000"/>
              <a:gd name="connsiteY1280" fmla="*/ 4484651 h 6818313"/>
              <a:gd name="connsiteX1281" fmla="*/ 4178242 w 12192000"/>
              <a:gd name="connsiteY1281" fmla="*/ 4484154 h 6818313"/>
              <a:gd name="connsiteX1282" fmla="*/ 4291177 w 12192000"/>
              <a:gd name="connsiteY1282" fmla="*/ 4476535 h 6818313"/>
              <a:gd name="connsiteX1283" fmla="*/ 4296144 w 12192000"/>
              <a:gd name="connsiteY1283" fmla="*/ 4476868 h 6818313"/>
              <a:gd name="connsiteX1284" fmla="*/ 4291508 w 12192000"/>
              <a:gd name="connsiteY1284" fmla="*/ 4477860 h 6818313"/>
              <a:gd name="connsiteX1285" fmla="*/ 4291177 w 12192000"/>
              <a:gd name="connsiteY1285" fmla="*/ 4476535 h 6818313"/>
              <a:gd name="connsiteX1286" fmla="*/ 3907168 w 12192000"/>
              <a:gd name="connsiteY1286" fmla="*/ 4475046 h 6818313"/>
              <a:gd name="connsiteX1287" fmla="*/ 3907168 w 12192000"/>
              <a:gd name="connsiteY1287" fmla="*/ 4476370 h 6818313"/>
              <a:gd name="connsiteX1288" fmla="*/ 3901040 w 12192000"/>
              <a:gd name="connsiteY1288" fmla="*/ 4477198 h 6818313"/>
              <a:gd name="connsiteX1289" fmla="*/ 3905843 w 12192000"/>
              <a:gd name="connsiteY1289" fmla="*/ 4475378 h 6818313"/>
              <a:gd name="connsiteX1290" fmla="*/ 3906008 w 12192000"/>
              <a:gd name="connsiteY1290" fmla="*/ 4475211 h 6818313"/>
              <a:gd name="connsiteX1291" fmla="*/ 3907168 w 12192000"/>
              <a:gd name="connsiteY1291" fmla="*/ 4475046 h 6818313"/>
              <a:gd name="connsiteX1292" fmla="*/ 4113495 w 12192000"/>
              <a:gd name="connsiteY1292" fmla="*/ 4472396 h 6818313"/>
              <a:gd name="connsiteX1293" fmla="*/ 4115814 w 12192000"/>
              <a:gd name="connsiteY1293" fmla="*/ 4473224 h 6818313"/>
              <a:gd name="connsiteX1294" fmla="*/ 4113992 w 12192000"/>
              <a:gd name="connsiteY1294" fmla="*/ 4474715 h 6818313"/>
              <a:gd name="connsiteX1295" fmla="*/ 4111178 w 12192000"/>
              <a:gd name="connsiteY1295" fmla="*/ 4473058 h 6818313"/>
              <a:gd name="connsiteX1296" fmla="*/ 4111013 w 12192000"/>
              <a:gd name="connsiteY1296" fmla="*/ 4472893 h 6818313"/>
              <a:gd name="connsiteX1297" fmla="*/ 4113495 w 12192000"/>
              <a:gd name="connsiteY1297" fmla="*/ 4472396 h 6818313"/>
              <a:gd name="connsiteX1298" fmla="*/ 4072263 w 12192000"/>
              <a:gd name="connsiteY1298" fmla="*/ 4463455 h 6818313"/>
              <a:gd name="connsiteX1299" fmla="*/ 4042954 w 12192000"/>
              <a:gd name="connsiteY1299" fmla="*/ 4478357 h 6818313"/>
              <a:gd name="connsiteX1300" fmla="*/ 4003709 w 12192000"/>
              <a:gd name="connsiteY1300" fmla="*/ 4484319 h 6818313"/>
              <a:gd name="connsiteX1301" fmla="*/ 3956846 w 12192000"/>
              <a:gd name="connsiteY1301" fmla="*/ 4491440 h 6818313"/>
              <a:gd name="connsiteX1302" fmla="*/ 3951547 w 12192000"/>
              <a:gd name="connsiteY1302" fmla="*/ 4491770 h 6818313"/>
              <a:gd name="connsiteX1303" fmla="*/ 3936312 w 12192000"/>
              <a:gd name="connsiteY1303" fmla="*/ 4498394 h 6818313"/>
              <a:gd name="connsiteX1304" fmla="*/ 3933497 w 12192000"/>
              <a:gd name="connsiteY1304" fmla="*/ 4497898 h 6818313"/>
              <a:gd name="connsiteX1305" fmla="*/ 3888621 w 12192000"/>
              <a:gd name="connsiteY1305" fmla="*/ 4501706 h 6818313"/>
              <a:gd name="connsiteX1306" fmla="*/ 3895410 w 12192000"/>
              <a:gd name="connsiteY1306" fmla="*/ 4494586 h 6818313"/>
              <a:gd name="connsiteX1307" fmla="*/ 3906008 w 12192000"/>
              <a:gd name="connsiteY1307" fmla="*/ 4491770 h 6818313"/>
              <a:gd name="connsiteX1308" fmla="*/ 3906008 w 12192000"/>
              <a:gd name="connsiteY1308" fmla="*/ 4491440 h 6818313"/>
              <a:gd name="connsiteX1309" fmla="*/ 3905181 w 12192000"/>
              <a:gd name="connsiteY1309" fmla="*/ 4488625 h 6818313"/>
              <a:gd name="connsiteX1310" fmla="*/ 3915281 w 12192000"/>
              <a:gd name="connsiteY1310" fmla="*/ 4485976 h 6818313"/>
              <a:gd name="connsiteX1311" fmla="*/ 3927039 w 12192000"/>
              <a:gd name="connsiteY1311" fmla="*/ 4488458 h 6818313"/>
              <a:gd name="connsiteX1312" fmla="*/ 3926211 w 12192000"/>
              <a:gd name="connsiteY1312" fmla="*/ 4485146 h 6818313"/>
              <a:gd name="connsiteX1313" fmla="*/ 3935980 w 12192000"/>
              <a:gd name="connsiteY1313" fmla="*/ 4486803 h 6818313"/>
              <a:gd name="connsiteX1314" fmla="*/ 3946248 w 12192000"/>
              <a:gd name="connsiteY1314" fmla="*/ 4485976 h 6818313"/>
              <a:gd name="connsiteX1315" fmla="*/ 3964132 w 12192000"/>
              <a:gd name="connsiteY1315" fmla="*/ 4484484 h 6818313"/>
              <a:gd name="connsiteX1316" fmla="*/ 3965787 w 12192000"/>
              <a:gd name="connsiteY1316" fmla="*/ 4482497 h 6818313"/>
              <a:gd name="connsiteX1317" fmla="*/ 3965787 w 12192000"/>
              <a:gd name="connsiteY1317" fmla="*/ 4482166 h 6818313"/>
              <a:gd name="connsiteX1318" fmla="*/ 4003542 w 12192000"/>
              <a:gd name="connsiteY1318" fmla="*/ 4474053 h 6818313"/>
              <a:gd name="connsiteX1319" fmla="*/ 4065639 w 12192000"/>
              <a:gd name="connsiteY1319" fmla="*/ 4464780 h 6818313"/>
              <a:gd name="connsiteX1320" fmla="*/ 4072263 w 12192000"/>
              <a:gd name="connsiteY1320" fmla="*/ 4463455 h 6818313"/>
              <a:gd name="connsiteX1321" fmla="*/ 4079055 w 12192000"/>
              <a:gd name="connsiteY1321" fmla="*/ 4460390 h 6818313"/>
              <a:gd name="connsiteX1322" fmla="*/ 4074747 w 12192000"/>
              <a:gd name="connsiteY1322" fmla="*/ 4462626 h 6818313"/>
              <a:gd name="connsiteX1323" fmla="*/ 4074582 w 12192000"/>
              <a:gd name="connsiteY1323" fmla="*/ 4462295 h 6818313"/>
              <a:gd name="connsiteX1324" fmla="*/ 3994103 w 12192000"/>
              <a:gd name="connsiteY1324" fmla="*/ 4458984 h 6818313"/>
              <a:gd name="connsiteX1325" fmla="*/ 3986155 w 12192000"/>
              <a:gd name="connsiteY1325" fmla="*/ 4461301 h 6818313"/>
              <a:gd name="connsiteX1326" fmla="*/ 3984830 w 12192000"/>
              <a:gd name="connsiteY1326" fmla="*/ 4461301 h 6818313"/>
              <a:gd name="connsiteX1327" fmla="*/ 3981021 w 12192000"/>
              <a:gd name="connsiteY1327" fmla="*/ 4460639 h 6818313"/>
              <a:gd name="connsiteX1328" fmla="*/ 3994103 w 12192000"/>
              <a:gd name="connsiteY1328" fmla="*/ 4458984 h 6818313"/>
              <a:gd name="connsiteX1329" fmla="*/ 4083358 w 12192000"/>
              <a:gd name="connsiteY1329" fmla="*/ 4458156 h 6818313"/>
              <a:gd name="connsiteX1330" fmla="*/ 4083523 w 12192000"/>
              <a:gd name="connsiteY1330" fmla="*/ 4458486 h 6818313"/>
              <a:gd name="connsiteX1331" fmla="*/ 4079055 w 12192000"/>
              <a:gd name="connsiteY1331" fmla="*/ 4460390 h 6818313"/>
              <a:gd name="connsiteX1332" fmla="*/ 4002052 w 12192000"/>
              <a:gd name="connsiteY1332" fmla="*/ 4452028 h 6818313"/>
              <a:gd name="connsiteX1333" fmla="*/ 3996588 w 12192000"/>
              <a:gd name="connsiteY1333" fmla="*/ 4458321 h 6818313"/>
              <a:gd name="connsiteX1334" fmla="*/ 3991951 w 12192000"/>
              <a:gd name="connsiteY1334" fmla="*/ 4454844 h 6818313"/>
              <a:gd name="connsiteX1335" fmla="*/ 3992116 w 12192000"/>
              <a:gd name="connsiteY1335" fmla="*/ 4454844 h 6818313"/>
              <a:gd name="connsiteX1336" fmla="*/ 4002052 w 12192000"/>
              <a:gd name="connsiteY1336" fmla="*/ 4452028 h 6818313"/>
              <a:gd name="connsiteX1337" fmla="*/ 4107038 w 12192000"/>
              <a:gd name="connsiteY1337" fmla="*/ 4421726 h 6818313"/>
              <a:gd name="connsiteX1338" fmla="*/ 4106541 w 12192000"/>
              <a:gd name="connsiteY1338" fmla="*/ 4422056 h 6818313"/>
              <a:gd name="connsiteX1339" fmla="*/ 4107701 w 12192000"/>
              <a:gd name="connsiteY1339" fmla="*/ 4421726 h 6818313"/>
              <a:gd name="connsiteX1340" fmla="*/ 4143302 w 12192000"/>
              <a:gd name="connsiteY1340" fmla="*/ 4425533 h 6818313"/>
              <a:gd name="connsiteX1341" fmla="*/ 4140819 w 12192000"/>
              <a:gd name="connsiteY1341" fmla="*/ 4426693 h 6818313"/>
              <a:gd name="connsiteX1342" fmla="*/ 4121113 w 12192000"/>
              <a:gd name="connsiteY1342" fmla="*/ 4434144 h 6818313"/>
              <a:gd name="connsiteX1343" fmla="*/ 4119954 w 12192000"/>
              <a:gd name="connsiteY1343" fmla="*/ 4434144 h 6818313"/>
              <a:gd name="connsiteX1344" fmla="*/ 4081701 w 12192000"/>
              <a:gd name="connsiteY1344" fmla="*/ 4437290 h 6818313"/>
              <a:gd name="connsiteX1345" fmla="*/ 4079714 w 12192000"/>
              <a:gd name="connsiteY1345" fmla="*/ 4437623 h 6818313"/>
              <a:gd name="connsiteX1346" fmla="*/ 4079052 w 12192000"/>
              <a:gd name="connsiteY1346" fmla="*/ 4437623 h 6818313"/>
              <a:gd name="connsiteX1347" fmla="*/ 4026726 w 12192000"/>
              <a:gd name="connsiteY1347" fmla="*/ 4441100 h 6818313"/>
              <a:gd name="connsiteX1348" fmla="*/ 4006523 w 12192000"/>
              <a:gd name="connsiteY1348" fmla="*/ 4446398 h 6818313"/>
              <a:gd name="connsiteX1349" fmla="*/ 4006026 w 12192000"/>
              <a:gd name="connsiteY1349" fmla="*/ 4446729 h 6818313"/>
              <a:gd name="connsiteX1350" fmla="*/ 3968768 w 12192000"/>
              <a:gd name="connsiteY1350" fmla="*/ 4450538 h 6818313"/>
              <a:gd name="connsiteX1351" fmla="*/ 3982513 w 12192000"/>
              <a:gd name="connsiteY1351" fmla="*/ 4443252 h 6818313"/>
              <a:gd name="connsiteX1352" fmla="*/ 4048087 w 12192000"/>
              <a:gd name="connsiteY1352" fmla="*/ 4433813 h 6818313"/>
              <a:gd name="connsiteX1353" fmla="*/ 4058353 w 12192000"/>
              <a:gd name="connsiteY1353" fmla="*/ 4432654 h 6818313"/>
              <a:gd name="connsiteX1354" fmla="*/ 4107038 w 12192000"/>
              <a:gd name="connsiteY1354" fmla="*/ 4421726 h 6818313"/>
              <a:gd name="connsiteX1355" fmla="*/ 4030866 w 12192000"/>
              <a:gd name="connsiteY1355" fmla="*/ 4415929 h 6818313"/>
              <a:gd name="connsiteX1356" fmla="*/ 4030534 w 12192000"/>
              <a:gd name="connsiteY1356" fmla="*/ 4418909 h 6818313"/>
              <a:gd name="connsiteX1357" fmla="*/ 4022420 w 12192000"/>
              <a:gd name="connsiteY1357" fmla="*/ 4418082 h 6818313"/>
              <a:gd name="connsiteX1358" fmla="*/ 4015299 w 12192000"/>
              <a:gd name="connsiteY1358" fmla="*/ 4419406 h 6818313"/>
              <a:gd name="connsiteX1359" fmla="*/ 4030866 w 12192000"/>
              <a:gd name="connsiteY1359" fmla="*/ 4415929 h 6818313"/>
              <a:gd name="connsiteX1360" fmla="*/ 4034011 w 12192000"/>
              <a:gd name="connsiteY1360" fmla="*/ 4399701 h 6818313"/>
              <a:gd name="connsiteX1361" fmla="*/ 4042126 w 12192000"/>
              <a:gd name="connsiteY1361" fmla="*/ 4399701 h 6818313"/>
              <a:gd name="connsiteX1362" fmla="*/ 4046265 w 12192000"/>
              <a:gd name="connsiteY1362" fmla="*/ 4401025 h 6818313"/>
              <a:gd name="connsiteX1363" fmla="*/ 4046596 w 12192000"/>
              <a:gd name="connsiteY1363" fmla="*/ 4402185 h 6818313"/>
              <a:gd name="connsiteX1364" fmla="*/ 4019771 w 12192000"/>
              <a:gd name="connsiteY1364" fmla="*/ 4407981 h 6818313"/>
              <a:gd name="connsiteX1365" fmla="*/ 4016127 w 12192000"/>
              <a:gd name="connsiteY1365" fmla="*/ 4410961 h 6818313"/>
              <a:gd name="connsiteX1366" fmla="*/ 4014140 w 12192000"/>
              <a:gd name="connsiteY1366" fmla="*/ 4411128 h 6818313"/>
              <a:gd name="connsiteX1367" fmla="*/ 3991786 w 12192000"/>
              <a:gd name="connsiteY1367" fmla="*/ 4413445 h 6818313"/>
              <a:gd name="connsiteX1368" fmla="*/ 3979531 w 12192000"/>
              <a:gd name="connsiteY1368" fmla="*/ 4413445 h 6818313"/>
              <a:gd name="connsiteX1369" fmla="*/ 4000395 w 12192000"/>
              <a:gd name="connsiteY1369" fmla="*/ 4408146 h 6818313"/>
              <a:gd name="connsiteX1370" fmla="*/ 4000727 w 12192000"/>
              <a:gd name="connsiteY1370" fmla="*/ 4408311 h 6818313"/>
              <a:gd name="connsiteX1371" fmla="*/ 4000562 w 12192000"/>
              <a:gd name="connsiteY1371" fmla="*/ 4408478 h 6818313"/>
              <a:gd name="connsiteX1372" fmla="*/ 4014969 w 12192000"/>
              <a:gd name="connsiteY1372" fmla="*/ 4404504 h 6818313"/>
              <a:gd name="connsiteX1373" fmla="*/ 4034011 w 12192000"/>
              <a:gd name="connsiteY1373" fmla="*/ 4399701 h 6818313"/>
              <a:gd name="connsiteX1374" fmla="*/ 4333569 w 12192000"/>
              <a:gd name="connsiteY1374" fmla="*/ 4377015 h 6818313"/>
              <a:gd name="connsiteX1375" fmla="*/ 4335059 w 12192000"/>
              <a:gd name="connsiteY1375" fmla="*/ 4377842 h 6818313"/>
              <a:gd name="connsiteX1376" fmla="*/ 4333569 w 12192000"/>
              <a:gd name="connsiteY1376" fmla="*/ 4378672 h 6818313"/>
              <a:gd name="connsiteX1377" fmla="*/ 4082531 w 12192000"/>
              <a:gd name="connsiteY1377" fmla="*/ 4336113 h 6818313"/>
              <a:gd name="connsiteX1378" fmla="*/ 4081371 w 12192000"/>
              <a:gd name="connsiteY1378" fmla="*/ 4339260 h 6818313"/>
              <a:gd name="connsiteX1379" fmla="*/ 4079714 w 12192000"/>
              <a:gd name="connsiteY1379" fmla="*/ 4340087 h 6818313"/>
              <a:gd name="connsiteX1380" fmla="*/ 4079219 w 12192000"/>
              <a:gd name="connsiteY1380" fmla="*/ 4336610 h 6818313"/>
              <a:gd name="connsiteX1381" fmla="*/ 4082531 w 12192000"/>
              <a:gd name="connsiteY1381" fmla="*/ 4336113 h 6818313"/>
              <a:gd name="connsiteX1382" fmla="*/ 4118629 w 12192000"/>
              <a:gd name="connsiteY1382" fmla="*/ 4328662 h 6818313"/>
              <a:gd name="connsiteX1383" fmla="*/ 4119293 w 12192000"/>
              <a:gd name="connsiteY1383" fmla="*/ 4328662 h 6818313"/>
              <a:gd name="connsiteX1384" fmla="*/ 4118961 w 12192000"/>
              <a:gd name="connsiteY1384" fmla="*/ 4328827 h 6818313"/>
              <a:gd name="connsiteX1385" fmla="*/ 4118629 w 12192000"/>
              <a:gd name="connsiteY1385" fmla="*/ 4328662 h 6818313"/>
              <a:gd name="connsiteX1386" fmla="*/ 4119623 w 12192000"/>
              <a:gd name="connsiteY1386" fmla="*/ 4328497 h 6818313"/>
              <a:gd name="connsiteX1387" fmla="*/ 4119623 w 12192000"/>
              <a:gd name="connsiteY1387" fmla="*/ 4328662 h 6818313"/>
              <a:gd name="connsiteX1388" fmla="*/ 4119293 w 12192000"/>
              <a:gd name="connsiteY1388" fmla="*/ 4328662 h 6818313"/>
              <a:gd name="connsiteX1389" fmla="*/ 4234544 w 12192000"/>
              <a:gd name="connsiteY1389" fmla="*/ 4305479 h 6818313"/>
              <a:gd name="connsiteX1390" fmla="*/ 4237193 w 12192000"/>
              <a:gd name="connsiteY1390" fmla="*/ 4305479 h 6818313"/>
              <a:gd name="connsiteX1391" fmla="*/ 4237193 w 12192000"/>
              <a:gd name="connsiteY1391" fmla="*/ 4305976 h 6818313"/>
              <a:gd name="connsiteX1392" fmla="*/ 4232557 w 12192000"/>
              <a:gd name="connsiteY1392" fmla="*/ 4306141 h 6818313"/>
              <a:gd name="connsiteX1393" fmla="*/ 4234544 w 12192000"/>
              <a:gd name="connsiteY1393" fmla="*/ 4305479 h 6818313"/>
              <a:gd name="connsiteX1394" fmla="*/ 4184369 w 12192000"/>
              <a:gd name="connsiteY1394" fmla="*/ 4303989 h 6818313"/>
              <a:gd name="connsiteX1395" fmla="*/ 4191987 w 12192000"/>
              <a:gd name="connsiteY1395" fmla="*/ 4304651 h 6818313"/>
              <a:gd name="connsiteX1396" fmla="*/ 4178740 w 12192000"/>
              <a:gd name="connsiteY1396" fmla="*/ 4304982 h 6818313"/>
              <a:gd name="connsiteX1397" fmla="*/ 4182382 w 12192000"/>
              <a:gd name="connsiteY1397" fmla="*/ 4304319 h 6818313"/>
              <a:gd name="connsiteX1398" fmla="*/ 4182382 w 12192000"/>
              <a:gd name="connsiteY1398" fmla="*/ 4304486 h 6818313"/>
              <a:gd name="connsiteX1399" fmla="*/ 4184369 w 12192000"/>
              <a:gd name="connsiteY1399" fmla="*/ 4303989 h 6818313"/>
              <a:gd name="connsiteX1400" fmla="*/ 4297469 w 12192000"/>
              <a:gd name="connsiteY1400" fmla="*/ 4301007 h 6818313"/>
              <a:gd name="connsiteX1401" fmla="*/ 4297258 w 12192000"/>
              <a:gd name="connsiteY1401" fmla="*/ 4301173 h 6818313"/>
              <a:gd name="connsiteX1402" fmla="*/ 4296601 w 12192000"/>
              <a:gd name="connsiteY1402" fmla="*/ 4301161 h 6818313"/>
              <a:gd name="connsiteX1403" fmla="*/ 4279088 w 12192000"/>
              <a:gd name="connsiteY1403" fmla="*/ 4300842 h 6818313"/>
              <a:gd name="connsiteX1404" fmla="*/ 4296601 w 12192000"/>
              <a:gd name="connsiteY1404" fmla="*/ 4301161 h 6818313"/>
              <a:gd name="connsiteX1405" fmla="*/ 4259217 w 12192000"/>
              <a:gd name="connsiteY1405" fmla="*/ 4307798 h 6818313"/>
              <a:gd name="connsiteX1406" fmla="*/ 4257727 w 12192000"/>
              <a:gd name="connsiteY1406" fmla="*/ 4307301 h 6818313"/>
              <a:gd name="connsiteX1407" fmla="*/ 4246632 w 12192000"/>
              <a:gd name="connsiteY1407" fmla="*/ 4304154 h 6818313"/>
              <a:gd name="connsiteX1408" fmla="*/ 4279088 w 12192000"/>
              <a:gd name="connsiteY1408" fmla="*/ 4300842 h 6818313"/>
              <a:gd name="connsiteX1409" fmla="*/ 4471538 w 12192000"/>
              <a:gd name="connsiteY1409" fmla="*/ 4074374 h 6818313"/>
              <a:gd name="connsiteX1410" fmla="*/ 4472335 w 12192000"/>
              <a:gd name="connsiteY1410" fmla="*/ 4075968 h 6818313"/>
              <a:gd name="connsiteX1411" fmla="*/ 4471175 w 12192000"/>
              <a:gd name="connsiteY1411" fmla="*/ 4080438 h 6818313"/>
              <a:gd name="connsiteX1412" fmla="*/ 4469520 w 12192000"/>
              <a:gd name="connsiteY1412" fmla="*/ 4075306 h 6818313"/>
              <a:gd name="connsiteX1413" fmla="*/ 4471507 w 12192000"/>
              <a:gd name="connsiteY1413" fmla="*/ 4074312 h 6818313"/>
              <a:gd name="connsiteX1414" fmla="*/ 4471672 w 12192000"/>
              <a:gd name="connsiteY1414" fmla="*/ 4074312 h 6818313"/>
              <a:gd name="connsiteX1415" fmla="*/ 4471538 w 12192000"/>
              <a:gd name="connsiteY1415" fmla="*/ 4074374 h 6818313"/>
              <a:gd name="connsiteX1416" fmla="*/ 4450374 w 12192000"/>
              <a:gd name="connsiteY1416" fmla="*/ 4051604 h 6818313"/>
              <a:gd name="connsiteX1417" fmla="*/ 4466374 w 12192000"/>
              <a:gd name="connsiteY1417" fmla="*/ 4053281 h 6818313"/>
              <a:gd name="connsiteX1418" fmla="*/ 4466208 w 12192000"/>
              <a:gd name="connsiteY1418" fmla="*/ 4053448 h 6818313"/>
              <a:gd name="connsiteX1419" fmla="*/ 4455445 w 12192000"/>
              <a:gd name="connsiteY1419" fmla="*/ 4057917 h 6818313"/>
              <a:gd name="connsiteX1420" fmla="*/ 4442363 w 12192000"/>
              <a:gd name="connsiteY1420" fmla="*/ 4057917 h 6818313"/>
              <a:gd name="connsiteX1421" fmla="*/ 4431268 w 12192000"/>
              <a:gd name="connsiteY1421" fmla="*/ 4056262 h 6818313"/>
              <a:gd name="connsiteX1422" fmla="*/ 4450374 w 12192000"/>
              <a:gd name="connsiteY1422" fmla="*/ 4051604 h 6818313"/>
              <a:gd name="connsiteX1423" fmla="*/ 4445840 w 12192000"/>
              <a:gd name="connsiteY1423" fmla="*/ 4040200 h 6818313"/>
              <a:gd name="connsiteX1424" fmla="*/ 4447330 w 12192000"/>
              <a:gd name="connsiteY1424" fmla="*/ 4042518 h 6818313"/>
              <a:gd name="connsiteX1425" fmla="*/ 4445343 w 12192000"/>
              <a:gd name="connsiteY1425" fmla="*/ 4046824 h 6818313"/>
              <a:gd name="connsiteX1426" fmla="*/ 4444185 w 12192000"/>
              <a:gd name="connsiteY1426" fmla="*/ 4043180 h 6818313"/>
              <a:gd name="connsiteX1427" fmla="*/ 4445840 w 12192000"/>
              <a:gd name="connsiteY1427" fmla="*/ 4040200 h 6818313"/>
              <a:gd name="connsiteX1428" fmla="*/ 4257892 w 12192000"/>
              <a:gd name="connsiteY1428" fmla="*/ 4036888 h 6818313"/>
              <a:gd name="connsiteX1429" fmla="*/ 4258059 w 12192000"/>
              <a:gd name="connsiteY1429" fmla="*/ 4036888 h 6818313"/>
              <a:gd name="connsiteX1430" fmla="*/ 4260376 w 12192000"/>
              <a:gd name="connsiteY1430" fmla="*/ 4040863 h 6818313"/>
              <a:gd name="connsiteX1431" fmla="*/ 4252594 w 12192000"/>
              <a:gd name="connsiteY1431" fmla="*/ 4040531 h 6818313"/>
              <a:gd name="connsiteX1432" fmla="*/ 4257892 w 12192000"/>
              <a:gd name="connsiteY1432" fmla="*/ 4036888 h 6818313"/>
              <a:gd name="connsiteX1433" fmla="*/ 4460082 w 12192000"/>
              <a:gd name="connsiteY1433" fmla="*/ 4034404 h 6818313"/>
              <a:gd name="connsiteX1434" fmla="*/ 4460247 w 12192000"/>
              <a:gd name="connsiteY1434" fmla="*/ 4034404 h 6818313"/>
              <a:gd name="connsiteX1435" fmla="*/ 4460577 w 12192000"/>
              <a:gd name="connsiteY1435" fmla="*/ 4037384 h 6818313"/>
              <a:gd name="connsiteX1436" fmla="*/ 4454451 w 12192000"/>
              <a:gd name="connsiteY1436" fmla="*/ 4037881 h 6818313"/>
              <a:gd name="connsiteX1437" fmla="*/ 4454120 w 12192000"/>
              <a:gd name="connsiteY1437" fmla="*/ 4035564 h 6818313"/>
              <a:gd name="connsiteX1438" fmla="*/ 4460082 w 12192000"/>
              <a:gd name="connsiteY1438" fmla="*/ 4034404 h 6818313"/>
              <a:gd name="connsiteX1439" fmla="*/ 4353606 w 12192000"/>
              <a:gd name="connsiteY1439" fmla="*/ 4030760 h 6818313"/>
              <a:gd name="connsiteX1440" fmla="*/ 4354766 w 12192000"/>
              <a:gd name="connsiteY1440" fmla="*/ 4032085 h 6818313"/>
              <a:gd name="connsiteX1441" fmla="*/ 4351618 w 12192000"/>
              <a:gd name="connsiteY1441" fmla="*/ 4036391 h 6818313"/>
              <a:gd name="connsiteX1442" fmla="*/ 4351618 w 12192000"/>
              <a:gd name="connsiteY1442" fmla="*/ 4036556 h 6818313"/>
              <a:gd name="connsiteX1443" fmla="*/ 4350128 w 12192000"/>
              <a:gd name="connsiteY1443" fmla="*/ 4034569 h 6818313"/>
              <a:gd name="connsiteX1444" fmla="*/ 4353606 w 12192000"/>
              <a:gd name="connsiteY1444" fmla="*/ 4030760 h 6818313"/>
              <a:gd name="connsiteX1445" fmla="*/ 4351286 w 12192000"/>
              <a:gd name="connsiteY1445" fmla="*/ 4005590 h 6818313"/>
              <a:gd name="connsiteX1446" fmla="*/ 4351453 w 12192000"/>
              <a:gd name="connsiteY1446" fmla="*/ 4008240 h 6818313"/>
              <a:gd name="connsiteX1447" fmla="*/ 4346484 w 12192000"/>
              <a:gd name="connsiteY1447" fmla="*/ 4008240 h 6818313"/>
              <a:gd name="connsiteX1448" fmla="*/ 4346484 w 12192000"/>
              <a:gd name="connsiteY1448" fmla="*/ 4006419 h 6818313"/>
              <a:gd name="connsiteX1449" fmla="*/ 4351286 w 12192000"/>
              <a:gd name="connsiteY1449" fmla="*/ 4005590 h 6818313"/>
              <a:gd name="connsiteX1450" fmla="*/ 4429116 w 12192000"/>
              <a:gd name="connsiteY1450" fmla="*/ 4004763 h 6818313"/>
              <a:gd name="connsiteX1451" fmla="*/ 4429446 w 12192000"/>
              <a:gd name="connsiteY1451" fmla="*/ 4006419 h 6818313"/>
              <a:gd name="connsiteX1452" fmla="*/ 4429446 w 12192000"/>
              <a:gd name="connsiteY1452" fmla="*/ 4006585 h 6818313"/>
              <a:gd name="connsiteX1453" fmla="*/ 4423484 w 12192000"/>
              <a:gd name="connsiteY1453" fmla="*/ 4009234 h 6818313"/>
              <a:gd name="connsiteX1454" fmla="*/ 4422657 w 12192000"/>
              <a:gd name="connsiteY1454" fmla="*/ 4006419 h 6818313"/>
              <a:gd name="connsiteX1455" fmla="*/ 4429116 w 12192000"/>
              <a:gd name="connsiteY1455" fmla="*/ 4004763 h 6818313"/>
              <a:gd name="connsiteX1456" fmla="*/ 4311711 w 12192000"/>
              <a:gd name="connsiteY1456" fmla="*/ 3997311 h 6818313"/>
              <a:gd name="connsiteX1457" fmla="*/ 4296309 w 12192000"/>
              <a:gd name="connsiteY1457" fmla="*/ 4006915 h 6818313"/>
              <a:gd name="connsiteX1458" fmla="*/ 4311711 w 12192000"/>
              <a:gd name="connsiteY1458" fmla="*/ 3997311 h 6818313"/>
              <a:gd name="connsiteX1459" fmla="*/ 4365031 w 12192000"/>
              <a:gd name="connsiteY1459" fmla="*/ 3996317 h 6818313"/>
              <a:gd name="connsiteX1460" fmla="*/ 4368177 w 12192000"/>
              <a:gd name="connsiteY1460" fmla="*/ 3998966 h 6818313"/>
              <a:gd name="connsiteX1461" fmla="*/ 4365364 w 12192000"/>
              <a:gd name="connsiteY1461" fmla="*/ 4003273 h 6818313"/>
              <a:gd name="connsiteX1462" fmla="*/ 4352943 w 12192000"/>
              <a:gd name="connsiteY1462" fmla="*/ 4003603 h 6818313"/>
              <a:gd name="connsiteX1463" fmla="*/ 4352776 w 12192000"/>
              <a:gd name="connsiteY1463" fmla="*/ 3999629 h 6818313"/>
              <a:gd name="connsiteX1464" fmla="*/ 4365031 w 12192000"/>
              <a:gd name="connsiteY1464" fmla="*/ 3996317 h 6818313"/>
              <a:gd name="connsiteX1465" fmla="*/ 4427295 w 12192000"/>
              <a:gd name="connsiteY1465" fmla="*/ 3993502 h 6818313"/>
              <a:gd name="connsiteX1466" fmla="*/ 4408582 w 12192000"/>
              <a:gd name="connsiteY1466" fmla="*/ 4007744 h 6818313"/>
              <a:gd name="connsiteX1467" fmla="*/ 4389871 w 12192000"/>
              <a:gd name="connsiteY1467" fmla="*/ 4009731 h 6818313"/>
              <a:gd name="connsiteX1468" fmla="*/ 4393015 w 12192000"/>
              <a:gd name="connsiteY1468" fmla="*/ 4003273 h 6818313"/>
              <a:gd name="connsiteX1469" fmla="*/ 4393182 w 12192000"/>
              <a:gd name="connsiteY1469" fmla="*/ 4003603 h 6818313"/>
              <a:gd name="connsiteX1470" fmla="*/ 4396659 w 12192000"/>
              <a:gd name="connsiteY1470" fmla="*/ 4003770 h 6818313"/>
              <a:gd name="connsiteX1471" fmla="*/ 4413384 w 12192000"/>
              <a:gd name="connsiteY1471" fmla="*/ 3997311 h 6818313"/>
              <a:gd name="connsiteX1472" fmla="*/ 4409575 w 12192000"/>
              <a:gd name="connsiteY1472" fmla="*/ 3993834 h 6818313"/>
              <a:gd name="connsiteX1473" fmla="*/ 4427295 w 12192000"/>
              <a:gd name="connsiteY1473" fmla="*/ 3993502 h 6818313"/>
              <a:gd name="connsiteX1474" fmla="*/ 4440376 w 12192000"/>
              <a:gd name="connsiteY1474" fmla="*/ 3991350 h 6818313"/>
              <a:gd name="connsiteX1475" fmla="*/ 4435242 w 12192000"/>
              <a:gd name="connsiteY1475" fmla="*/ 3997146 h 6818313"/>
              <a:gd name="connsiteX1476" fmla="*/ 4440376 w 12192000"/>
              <a:gd name="connsiteY1476" fmla="*/ 3991350 h 6818313"/>
              <a:gd name="connsiteX1477" fmla="*/ 4318336 w 12192000"/>
              <a:gd name="connsiteY1477" fmla="*/ 3985554 h 6818313"/>
              <a:gd name="connsiteX1478" fmla="*/ 4338536 w 12192000"/>
              <a:gd name="connsiteY1478" fmla="*/ 3986879 h 6818313"/>
              <a:gd name="connsiteX1479" fmla="*/ 4351121 w 12192000"/>
              <a:gd name="connsiteY1479" fmla="*/ 3989860 h 6818313"/>
              <a:gd name="connsiteX1480" fmla="*/ 4346319 w 12192000"/>
              <a:gd name="connsiteY1480" fmla="*/ 3992012 h 6818313"/>
              <a:gd name="connsiteX1481" fmla="*/ 4297634 w 12192000"/>
              <a:gd name="connsiteY1481" fmla="*/ 3991680 h 6818313"/>
              <a:gd name="connsiteX1482" fmla="*/ 4290018 w 12192000"/>
              <a:gd name="connsiteY1482" fmla="*/ 3992675 h 6818313"/>
              <a:gd name="connsiteX1483" fmla="*/ 4278923 w 12192000"/>
              <a:gd name="connsiteY1483" fmla="*/ 3992343 h 6818313"/>
              <a:gd name="connsiteX1484" fmla="*/ 4283559 w 12192000"/>
              <a:gd name="connsiteY1484" fmla="*/ 3990191 h 6818313"/>
              <a:gd name="connsiteX1485" fmla="*/ 4276605 w 12192000"/>
              <a:gd name="connsiteY1485" fmla="*/ 3991847 h 6818313"/>
              <a:gd name="connsiteX1486" fmla="*/ 4276108 w 12192000"/>
              <a:gd name="connsiteY1486" fmla="*/ 3988038 h 6818313"/>
              <a:gd name="connsiteX1487" fmla="*/ 4295317 w 12192000"/>
              <a:gd name="connsiteY1487" fmla="*/ 3988701 h 6818313"/>
              <a:gd name="connsiteX1488" fmla="*/ 4295153 w 12192000"/>
              <a:gd name="connsiteY1488" fmla="*/ 3989198 h 6818313"/>
              <a:gd name="connsiteX1489" fmla="*/ 4308067 w 12192000"/>
              <a:gd name="connsiteY1489" fmla="*/ 3986216 h 6818313"/>
              <a:gd name="connsiteX1490" fmla="*/ 4318336 w 12192000"/>
              <a:gd name="connsiteY1490" fmla="*/ 3985554 h 6818313"/>
              <a:gd name="connsiteX1491" fmla="*/ 4300284 w 12192000"/>
              <a:gd name="connsiteY1491" fmla="*/ 3976281 h 6818313"/>
              <a:gd name="connsiteX1492" fmla="*/ 4315353 w 12192000"/>
              <a:gd name="connsiteY1492" fmla="*/ 3977108 h 6818313"/>
              <a:gd name="connsiteX1493" fmla="*/ 4366853 w 12192000"/>
              <a:gd name="connsiteY1493" fmla="*/ 3980090 h 6818313"/>
              <a:gd name="connsiteX1494" fmla="*/ 4361057 w 12192000"/>
              <a:gd name="connsiteY1494" fmla="*/ 3980917 h 6818313"/>
              <a:gd name="connsiteX1495" fmla="*/ 4337874 w 12192000"/>
              <a:gd name="connsiteY1495" fmla="*/ 3980255 h 6818313"/>
              <a:gd name="connsiteX1496" fmla="*/ 4335390 w 12192000"/>
              <a:gd name="connsiteY1496" fmla="*/ 3980587 h 6818313"/>
              <a:gd name="connsiteX1497" fmla="*/ 4305583 w 12192000"/>
              <a:gd name="connsiteY1497" fmla="*/ 3982077 h 6818313"/>
              <a:gd name="connsiteX1498" fmla="*/ 4297802 w 12192000"/>
              <a:gd name="connsiteY1498" fmla="*/ 3979925 h 6818313"/>
              <a:gd name="connsiteX1499" fmla="*/ 4300451 w 12192000"/>
              <a:gd name="connsiteY1499" fmla="*/ 3976446 h 6818313"/>
              <a:gd name="connsiteX1500" fmla="*/ 4382252 w 12192000"/>
              <a:gd name="connsiteY1500" fmla="*/ 3917992 h 6818313"/>
              <a:gd name="connsiteX1501" fmla="*/ 4381756 w 12192000"/>
              <a:gd name="connsiteY1501" fmla="*/ 3920807 h 6818313"/>
              <a:gd name="connsiteX1502" fmla="*/ 4379768 w 12192000"/>
              <a:gd name="connsiteY1502" fmla="*/ 3920144 h 6818313"/>
              <a:gd name="connsiteX1503" fmla="*/ 4380100 w 12192000"/>
              <a:gd name="connsiteY1503" fmla="*/ 3918655 h 6818313"/>
              <a:gd name="connsiteX1504" fmla="*/ 4380100 w 12192000"/>
              <a:gd name="connsiteY1504" fmla="*/ 3918489 h 6818313"/>
              <a:gd name="connsiteX1505" fmla="*/ 4382252 w 12192000"/>
              <a:gd name="connsiteY1505" fmla="*/ 3917992 h 6818313"/>
              <a:gd name="connsiteX1506" fmla="*/ 4161683 w 12192000"/>
              <a:gd name="connsiteY1506" fmla="*/ 3913190 h 6818313"/>
              <a:gd name="connsiteX1507" fmla="*/ 4161683 w 12192000"/>
              <a:gd name="connsiteY1507" fmla="*/ 3913521 h 6818313"/>
              <a:gd name="connsiteX1508" fmla="*/ 4161353 w 12192000"/>
              <a:gd name="connsiteY1508" fmla="*/ 3913521 h 6818313"/>
              <a:gd name="connsiteX1509" fmla="*/ 4161683 w 12192000"/>
              <a:gd name="connsiteY1509" fmla="*/ 3913190 h 6818313"/>
              <a:gd name="connsiteX1510" fmla="*/ 4128565 w 12192000"/>
              <a:gd name="connsiteY1510" fmla="*/ 3874441 h 6818313"/>
              <a:gd name="connsiteX1511" fmla="*/ 4144461 w 12192000"/>
              <a:gd name="connsiteY1511" fmla="*/ 3876263 h 6818313"/>
              <a:gd name="connsiteX1512" fmla="*/ 4144296 w 12192000"/>
              <a:gd name="connsiteY1512" fmla="*/ 3876263 h 6818313"/>
              <a:gd name="connsiteX1513" fmla="*/ 4144296 w 12192000"/>
              <a:gd name="connsiteY1513" fmla="*/ 3876760 h 6818313"/>
              <a:gd name="connsiteX1514" fmla="*/ 4139328 w 12192000"/>
              <a:gd name="connsiteY1514" fmla="*/ 3877422 h 6818313"/>
              <a:gd name="connsiteX1515" fmla="*/ 4129889 w 12192000"/>
              <a:gd name="connsiteY1515" fmla="*/ 3876098 h 6818313"/>
              <a:gd name="connsiteX1516" fmla="*/ 4128565 w 12192000"/>
              <a:gd name="connsiteY1516" fmla="*/ 3874441 h 6818313"/>
              <a:gd name="connsiteX1517" fmla="*/ 3959825 w 12192000"/>
              <a:gd name="connsiteY1517" fmla="*/ 3838840 h 6818313"/>
              <a:gd name="connsiteX1518" fmla="*/ 3974397 w 12192000"/>
              <a:gd name="connsiteY1518" fmla="*/ 3840827 h 6818313"/>
              <a:gd name="connsiteX1519" fmla="*/ 3955189 w 12192000"/>
              <a:gd name="connsiteY1519" fmla="*/ 3844139 h 6818313"/>
              <a:gd name="connsiteX1520" fmla="*/ 3955024 w 12192000"/>
              <a:gd name="connsiteY1520" fmla="*/ 3842647 h 6818313"/>
              <a:gd name="connsiteX1521" fmla="*/ 3959825 w 12192000"/>
              <a:gd name="connsiteY1521" fmla="*/ 3838840 h 6818313"/>
              <a:gd name="connsiteX1522" fmla="*/ 3999568 w 12192000"/>
              <a:gd name="connsiteY1522" fmla="*/ 3831884 h 6818313"/>
              <a:gd name="connsiteX1523" fmla="*/ 3987315 w 12192000"/>
              <a:gd name="connsiteY1523" fmla="*/ 3839502 h 6818313"/>
              <a:gd name="connsiteX1524" fmla="*/ 3986652 w 12192000"/>
              <a:gd name="connsiteY1524" fmla="*/ 3837183 h 6818313"/>
              <a:gd name="connsiteX1525" fmla="*/ 3999568 w 12192000"/>
              <a:gd name="connsiteY1525" fmla="*/ 3831884 h 6818313"/>
              <a:gd name="connsiteX1526" fmla="*/ 4045271 w 12192000"/>
              <a:gd name="connsiteY1526" fmla="*/ 3829732 h 6818313"/>
              <a:gd name="connsiteX1527" fmla="*/ 4043286 w 12192000"/>
              <a:gd name="connsiteY1527" fmla="*/ 3834866 h 6818313"/>
              <a:gd name="connsiteX1528" fmla="*/ 4035668 w 12192000"/>
              <a:gd name="connsiteY1528" fmla="*/ 3835693 h 6818313"/>
              <a:gd name="connsiteX1529" fmla="*/ 4045271 w 12192000"/>
              <a:gd name="connsiteY1529" fmla="*/ 3829732 h 6818313"/>
              <a:gd name="connsiteX1530" fmla="*/ 4120618 w 12192000"/>
              <a:gd name="connsiteY1530" fmla="*/ 3827818 h 6818313"/>
              <a:gd name="connsiteX1531" fmla="*/ 4120946 w 12192000"/>
              <a:gd name="connsiteY1531" fmla="*/ 3830229 h 6818313"/>
              <a:gd name="connsiteX1532" fmla="*/ 4121529 w 12192000"/>
              <a:gd name="connsiteY1532" fmla="*/ 3830597 h 6818313"/>
              <a:gd name="connsiteX1533" fmla="*/ 4118629 w 12192000"/>
              <a:gd name="connsiteY1533" fmla="*/ 3831387 h 6818313"/>
              <a:gd name="connsiteX1534" fmla="*/ 4116145 w 12192000"/>
              <a:gd name="connsiteY1534" fmla="*/ 3832049 h 6818313"/>
              <a:gd name="connsiteX1535" fmla="*/ 4118360 w 12192000"/>
              <a:gd name="connsiteY1535" fmla="*/ 3827910 h 6818313"/>
              <a:gd name="connsiteX1536" fmla="*/ 4091307 w 12192000"/>
              <a:gd name="connsiteY1536" fmla="*/ 3813338 h 6818313"/>
              <a:gd name="connsiteX1537" fmla="*/ 4099090 w 12192000"/>
              <a:gd name="connsiteY1537" fmla="*/ 3813670 h 6818313"/>
              <a:gd name="connsiteX1538" fmla="*/ 4090147 w 12192000"/>
              <a:gd name="connsiteY1538" fmla="*/ 3814165 h 6818313"/>
              <a:gd name="connsiteX1539" fmla="*/ 4091307 w 12192000"/>
              <a:gd name="connsiteY1539" fmla="*/ 3813338 h 6818313"/>
              <a:gd name="connsiteX1540" fmla="*/ 4139825 w 12192000"/>
              <a:gd name="connsiteY1540" fmla="*/ 3810358 h 6818313"/>
              <a:gd name="connsiteX1541" fmla="*/ 4145124 w 12192000"/>
              <a:gd name="connsiteY1541" fmla="*/ 3810853 h 6818313"/>
              <a:gd name="connsiteX1542" fmla="*/ 4146118 w 12192000"/>
              <a:gd name="connsiteY1542" fmla="*/ 3811683 h 6818313"/>
              <a:gd name="connsiteX1543" fmla="*/ 4139825 w 12192000"/>
              <a:gd name="connsiteY1543" fmla="*/ 3810358 h 6818313"/>
              <a:gd name="connsiteX1544" fmla="*/ 4229193 w 12192000"/>
              <a:gd name="connsiteY1544" fmla="*/ 3724254 h 6818313"/>
              <a:gd name="connsiteX1545" fmla="*/ 4228045 w 12192000"/>
              <a:gd name="connsiteY1545" fmla="*/ 3728058 h 6818313"/>
              <a:gd name="connsiteX1546" fmla="*/ 4225604 w 12192000"/>
              <a:gd name="connsiteY1546" fmla="*/ 3727064 h 6818313"/>
              <a:gd name="connsiteX1547" fmla="*/ 4225271 w 12192000"/>
              <a:gd name="connsiteY1547" fmla="*/ 3724580 h 6818313"/>
              <a:gd name="connsiteX1548" fmla="*/ 4229245 w 12192000"/>
              <a:gd name="connsiteY1548" fmla="*/ 3724083 h 6818313"/>
              <a:gd name="connsiteX1549" fmla="*/ 4229245 w 12192000"/>
              <a:gd name="connsiteY1549" fmla="*/ 3724250 h 6818313"/>
              <a:gd name="connsiteX1550" fmla="*/ 4229193 w 12192000"/>
              <a:gd name="connsiteY1550" fmla="*/ 3724254 h 6818313"/>
              <a:gd name="connsiteX1551" fmla="*/ 266118 w 12192000"/>
              <a:gd name="connsiteY1551" fmla="*/ 3605023 h 6818313"/>
              <a:gd name="connsiteX1552" fmla="*/ 261150 w 12192000"/>
              <a:gd name="connsiteY1552" fmla="*/ 3609493 h 6818313"/>
              <a:gd name="connsiteX1553" fmla="*/ 264793 w 12192000"/>
              <a:gd name="connsiteY1553" fmla="*/ 3605353 h 6818313"/>
              <a:gd name="connsiteX1554" fmla="*/ 264793 w 12192000"/>
              <a:gd name="connsiteY1554" fmla="*/ 3605519 h 6818313"/>
              <a:gd name="connsiteX1555" fmla="*/ 266118 w 12192000"/>
              <a:gd name="connsiteY1555" fmla="*/ 3605023 h 6818313"/>
              <a:gd name="connsiteX1556" fmla="*/ 4194802 w 12192000"/>
              <a:gd name="connsiteY1556" fmla="*/ 2821604 h 6818313"/>
              <a:gd name="connsiteX1557" fmla="*/ 4195299 w 12192000"/>
              <a:gd name="connsiteY1557" fmla="*/ 2821604 h 6818313"/>
              <a:gd name="connsiteX1558" fmla="*/ 4194472 w 12192000"/>
              <a:gd name="connsiteY1558" fmla="*/ 2822597 h 6818313"/>
              <a:gd name="connsiteX1559" fmla="*/ 4194802 w 12192000"/>
              <a:gd name="connsiteY1559" fmla="*/ 2821604 h 6818313"/>
              <a:gd name="connsiteX1560" fmla="*/ 4194636 w 12192000"/>
              <a:gd name="connsiteY1560" fmla="*/ 2758679 h 6818313"/>
              <a:gd name="connsiteX1561" fmla="*/ 4194472 w 12192000"/>
              <a:gd name="connsiteY1561" fmla="*/ 2759009 h 6818313"/>
              <a:gd name="connsiteX1562" fmla="*/ 4194636 w 12192000"/>
              <a:gd name="connsiteY1562" fmla="*/ 2759009 h 6818313"/>
              <a:gd name="connsiteX1563" fmla="*/ 4189668 w 12192000"/>
              <a:gd name="connsiteY1563" fmla="*/ 2770104 h 6818313"/>
              <a:gd name="connsiteX1564" fmla="*/ 4183211 w 12192000"/>
              <a:gd name="connsiteY1564" fmla="*/ 2771761 h 6818313"/>
              <a:gd name="connsiteX1565" fmla="*/ 4174930 w 12192000"/>
              <a:gd name="connsiteY1565" fmla="*/ 2764475 h 6818313"/>
              <a:gd name="connsiteX1566" fmla="*/ 4194636 w 12192000"/>
              <a:gd name="connsiteY1566" fmla="*/ 2758679 h 6818313"/>
              <a:gd name="connsiteX1567" fmla="*/ 4142474 w 12192000"/>
              <a:gd name="connsiteY1567" fmla="*/ 2748578 h 6818313"/>
              <a:gd name="connsiteX1568" fmla="*/ 4143799 w 12192000"/>
              <a:gd name="connsiteY1568" fmla="*/ 2752055 h 6818313"/>
              <a:gd name="connsiteX1569" fmla="*/ 4140819 w 12192000"/>
              <a:gd name="connsiteY1569" fmla="*/ 2750565 h 6818313"/>
              <a:gd name="connsiteX1570" fmla="*/ 4142474 w 12192000"/>
              <a:gd name="connsiteY1570" fmla="*/ 2748578 h 6818313"/>
              <a:gd name="connsiteX1571" fmla="*/ 4170791 w 12192000"/>
              <a:gd name="connsiteY1571" fmla="*/ 2744604 h 6818313"/>
              <a:gd name="connsiteX1572" fmla="*/ 4169466 w 12192000"/>
              <a:gd name="connsiteY1572" fmla="*/ 2745267 h 6818313"/>
              <a:gd name="connsiteX1573" fmla="*/ 4169632 w 12192000"/>
              <a:gd name="connsiteY1573" fmla="*/ 2744769 h 6818313"/>
              <a:gd name="connsiteX1574" fmla="*/ 4170791 w 12192000"/>
              <a:gd name="connsiteY1574" fmla="*/ 2744604 h 6818313"/>
              <a:gd name="connsiteX1575" fmla="*/ 4213680 w 12192000"/>
              <a:gd name="connsiteY1575" fmla="*/ 2738311 h 6818313"/>
              <a:gd name="connsiteX1576" fmla="*/ 4194802 w 12192000"/>
              <a:gd name="connsiteY1576" fmla="*/ 2759009 h 6818313"/>
              <a:gd name="connsiteX1577" fmla="*/ 4194802 w 12192000"/>
              <a:gd name="connsiteY1577" fmla="*/ 2758844 h 6818313"/>
              <a:gd name="connsiteX1578" fmla="*/ 4201923 w 12192000"/>
              <a:gd name="connsiteY1578" fmla="*/ 2747749 h 6818313"/>
              <a:gd name="connsiteX1579" fmla="*/ 4203579 w 12192000"/>
              <a:gd name="connsiteY1579" fmla="*/ 2745597 h 6818313"/>
              <a:gd name="connsiteX1580" fmla="*/ 4206228 w 12192000"/>
              <a:gd name="connsiteY1580" fmla="*/ 2744769 h 6818313"/>
              <a:gd name="connsiteX1581" fmla="*/ 4213680 w 12192000"/>
              <a:gd name="connsiteY1581" fmla="*/ 2738311 h 6818313"/>
              <a:gd name="connsiteX1582" fmla="*/ 4190993 w 12192000"/>
              <a:gd name="connsiteY1582" fmla="*/ 2737813 h 6818313"/>
              <a:gd name="connsiteX1583" fmla="*/ 4188013 w 12192000"/>
              <a:gd name="connsiteY1583" fmla="*/ 2745267 h 6818313"/>
              <a:gd name="connsiteX1584" fmla="*/ 4185694 w 12192000"/>
              <a:gd name="connsiteY1584" fmla="*/ 2754373 h 6818313"/>
              <a:gd name="connsiteX1585" fmla="*/ 4178740 w 12192000"/>
              <a:gd name="connsiteY1585" fmla="*/ 2756195 h 6818313"/>
              <a:gd name="connsiteX1586" fmla="*/ 4175925 w 12192000"/>
              <a:gd name="connsiteY1586" fmla="*/ 2751558 h 6818313"/>
              <a:gd name="connsiteX1587" fmla="*/ 4159696 w 12192000"/>
              <a:gd name="connsiteY1587" fmla="*/ 2762156 h 6818313"/>
              <a:gd name="connsiteX1588" fmla="*/ 4159861 w 12192000"/>
              <a:gd name="connsiteY1588" fmla="*/ 2761826 h 6818313"/>
              <a:gd name="connsiteX1589" fmla="*/ 4156219 w 12192000"/>
              <a:gd name="connsiteY1589" fmla="*/ 2760666 h 6818313"/>
              <a:gd name="connsiteX1590" fmla="*/ 4158041 w 12192000"/>
              <a:gd name="connsiteY1590" fmla="*/ 2759009 h 6818313"/>
              <a:gd name="connsiteX1591" fmla="*/ 4175263 w 12192000"/>
              <a:gd name="connsiteY1591" fmla="*/ 2747419 h 6818313"/>
              <a:gd name="connsiteX1592" fmla="*/ 4185528 w 12192000"/>
              <a:gd name="connsiteY1592" fmla="*/ 2740463 h 6818313"/>
              <a:gd name="connsiteX1593" fmla="*/ 4184701 w 12192000"/>
              <a:gd name="connsiteY1593" fmla="*/ 2739138 h 6818313"/>
              <a:gd name="connsiteX1594" fmla="*/ 4190993 w 12192000"/>
              <a:gd name="connsiteY1594" fmla="*/ 2737813 h 6818313"/>
              <a:gd name="connsiteX1595" fmla="*/ 4195961 w 12192000"/>
              <a:gd name="connsiteY1595" fmla="*/ 2718440 h 6818313"/>
              <a:gd name="connsiteX1596" fmla="*/ 4201095 w 12192000"/>
              <a:gd name="connsiteY1596" fmla="*/ 2718937 h 6818313"/>
              <a:gd name="connsiteX1597" fmla="*/ 4195299 w 12192000"/>
              <a:gd name="connsiteY1597" fmla="*/ 2720427 h 6818313"/>
              <a:gd name="connsiteX1598" fmla="*/ 4195299 w 12192000"/>
              <a:gd name="connsiteY1598" fmla="*/ 2720262 h 6818313"/>
              <a:gd name="connsiteX1599" fmla="*/ 4195961 w 12192000"/>
              <a:gd name="connsiteY1599" fmla="*/ 2718440 h 6818313"/>
              <a:gd name="connsiteX1600" fmla="*/ 4089982 w 12192000"/>
              <a:gd name="connsiteY1600" fmla="*/ 2702212 h 6818313"/>
              <a:gd name="connsiteX1601" fmla="*/ 4090975 w 12192000"/>
              <a:gd name="connsiteY1601" fmla="*/ 2703205 h 6818313"/>
              <a:gd name="connsiteX1602" fmla="*/ 4090975 w 12192000"/>
              <a:gd name="connsiteY1602" fmla="*/ 2703867 h 6818313"/>
              <a:gd name="connsiteX1603" fmla="*/ 4090809 w 12192000"/>
              <a:gd name="connsiteY1603" fmla="*/ 2703867 h 6818313"/>
              <a:gd name="connsiteX1604" fmla="*/ 4089982 w 12192000"/>
              <a:gd name="connsiteY1604" fmla="*/ 2703040 h 6818313"/>
              <a:gd name="connsiteX1605" fmla="*/ 4089320 w 12192000"/>
              <a:gd name="connsiteY1605" fmla="*/ 2703537 h 6818313"/>
              <a:gd name="connsiteX1606" fmla="*/ 4088988 w 12192000"/>
              <a:gd name="connsiteY1606" fmla="*/ 2703205 h 6818313"/>
              <a:gd name="connsiteX1607" fmla="*/ 4089982 w 12192000"/>
              <a:gd name="connsiteY1607" fmla="*/ 2702212 h 6818313"/>
              <a:gd name="connsiteX1608" fmla="*/ 4132374 w 12192000"/>
              <a:gd name="connsiteY1608" fmla="*/ 2702045 h 6818313"/>
              <a:gd name="connsiteX1609" fmla="*/ 4114655 w 12192000"/>
              <a:gd name="connsiteY1609" fmla="*/ 2710491 h 6818313"/>
              <a:gd name="connsiteX1610" fmla="*/ 4114987 w 12192000"/>
              <a:gd name="connsiteY1610" fmla="*/ 2707014 h 6818313"/>
              <a:gd name="connsiteX1611" fmla="*/ 4132374 w 12192000"/>
              <a:gd name="connsiteY1611" fmla="*/ 2702045 h 6818313"/>
              <a:gd name="connsiteX1612" fmla="*/ 4268161 w 12192000"/>
              <a:gd name="connsiteY1612" fmla="*/ 2676545 h 6818313"/>
              <a:gd name="connsiteX1613" fmla="*/ 4269484 w 12192000"/>
              <a:gd name="connsiteY1613" fmla="*/ 2678367 h 6818313"/>
              <a:gd name="connsiteX1614" fmla="*/ 4263358 w 12192000"/>
              <a:gd name="connsiteY1614" fmla="*/ 2683831 h 6818313"/>
              <a:gd name="connsiteX1615" fmla="*/ 4261371 w 12192000"/>
              <a:gd name="connsiteY1615" fmla="*/ 2681017 h 6818313"/>
              <a:gd name="connsiteX1616" fmla="*/ 4268161 w 12192000"/>
              <a:gd name="connsiteY1616" fmla="*/ 2676545 h 6818313"/>
              <a:gd name="connsiteX1617" fmla="*/ 4144131 w 12192000"/>
              <a:gd name="connsiteY1617" fmla="*/ 2665947 h 6818313"/>
              <a:gd name="connsiteX1618" fmla="*/ 4143469 w 12192000"/>
              <a:gd name="connsiteY1618" fmla="*/ 2673896 h 6818313"/>
              <a:gd name="connsiteX1619" fmla="*/ 4144794 w 12192000"/>
              <a:gd name="connsiteY1619" fmla="*/ 2681182 h 6818313"/>
              <a:gd name="connsiteX1620" fmla="*/ 4150920 w 12192000"/>
              <a:gd name="connsiteY1620" fmla="*/ 2685818 h 6818313"/>
              <a:gd name="connsiteX1621" fmla="*/ 4147608 w 12192000"/>
              <a:gd name="connsiteY1621" fmla="*/ 2700556 h 6818313"/>
              <a:gd name="connsiteX1622" fmla="*/ 4167479 w 12192000"/>
              <a:gd name="connsiteY1622" fmla="*/ 2699563 h 6818313"/>
              <a:gd name="connsiteX1623" fmla="*/ 4167644 w 12192000"/>
              <a:gd name="connsiteY1623" fmla="*/ 2699563 h 6818313"/>
              <a:gd name="connsiteX1624" fmla="*/ 4155722 w 12192000"/>
              <a:gd name="connsiteY1624" fmla="*/ 2704033 h 6818313"/>
              <a:gd name="connsiteX1625" fmla="*/ 4146118 w 12192000"/>
              <a:gd name="connsiteY1625" fmla="*/ 2719267 h 6818313"/>
              <a:gd name="connsiteX1626" fmla="*/ 4153735 w 12192000"/>
              <a:gd name="connsiteY1626" fmla="*/ 2721421 h 6818313"/>
              <a:gd name="connsiteX1627" fmla="*/ 4154232 w 12192000"/>
              <a:gd name="connsiteY1627" fmla="*/ 2721421 h 6818313"/>
              <a:gd name="connsiteX1628" fmla="*/ 4142806 w 12192000"/>
              <a:gd name="connsiteY1628" fmla="*/ 2732019 h 6818313"/>
              <a:gd name="connsiteX1629" fmla="*/ 4135520 w 12192000"/>
              <a:gd name="connsiteY1629" fmla="*/ 2738311 h 6818313"/>
              <a:gd name="connsiteX1630" fmla="*/ 4133201 w 12192000"/>
              <a:gd name="connsiteY1630" fmla="*/ 2734006 h 6818313"/>
              <a:gd name="connsiteX1631" fmla="*/ 4135520 w 12192000"/>
              <a:gd name="connsiteY1631" fmla="*/ 2724071 h 6818313"/>
              <a:gd name="connsiteX1632" fmla="*/ 4130221 w 12192000"/>
              <a:gd name="connsiteY1632" fmla="*/ 2729203 h 6818313"/>
              <a:gd name="connsiteX1633" fmla="*/ 4124093 w 12192000"/>
              <a:gd name="connsiteY1633" fmla="*/ 2721421 h 6818313"/>
              <a:gd name="connsiteX1634" fmla="*/ 4146781 w 12192000"/>
              <a:gd name="connsiteY1634" fmla="*/ 2701053 h 6818313"/>
              <a:gd name="connsiteX1635" fmla="*/ 4133036 w 12192000"/>
              <a:gd name="connsiteY1635" fmla="*/ 2701550 h 6818313"/>
              <a:gd name="connsiteX1636" fmla="*/ 4142474 w 12192000"/>
              <a:gd name="connsiteY1636" fmla="*/ 2691780 h 6818313"/>
              <a:gd name="connsiteX1637" fmla="*/ 4135188 w 12192000"/>
              <a:gd name="connsiteY1637" fmla="*/ 2687143 h 6818313"/>
              <a:gd name="connsiteX1638" fmla="*/ 4138500 w 12192000"/>
              <a:gd name="connsiteY1638" fmla="*/ 2679360 h 6818313"/>
              <a:gd name="connsiteX1639" fmla="*/ 4132869 w 12192000"/>
              <a:gd name="connsiteY1639" fmla="*/ 2686481 h 6818313"/>
              <a:gd name="connsiteX1640" fmla="*/ 4125253 w 12192000"/>
              <a:gd name="connsiteY1640" fmla="*/ 2683996 h 6818313"/>
              <a:gd name="connsiteX1641" fmla="*/ 4122273 w 12192000"/>
              <a:gd name="connsiteY1641" fmla="*/ 2688965 h 6818313"/>
              <a:gd name="connsiteX1642" fmla="*/ 4116974 w 12192000"/>
              <a:gd name="connsiteY1642" fmla="*/ 2687143 h 6818313"/>
              <a:gd name="connsiteX1643" fmla="*/ 4114655 w 12192000"/>
              <a:gd name="connsiteY1643" fmla="*/ 2691780 h 6818313"/>
              <a:gd name="connsiteX1644" fmla="*/ 4113827 w 12192000"/>
              <a:gd name="connsiteY1644" fmla="*/ 2687473 h 6818313"/>
              <a:gd name="connsiteX1645" fmla="*/ 4117469 w 12192000"/>
              <a:gd name="connsiteY1645" fmla="*/ 2680519 h 6818313"/>
              <a:gd name="connsiteX1646" fmla="*/ 4144131 w 12192000"/>
              <a:gd name="connsiteY1646" fmla="*/ 2665947 h 6818313"/>
              <a:gd name="connsiteX1647" fmla="*/ 4282897 w 12192000"/>
              <a:gd name="connsiteY1647" fmla="*/ 2647566 h 6818313"/>
              <a:gd name="connsiteX1648" fmla="*/ 4275280 w 12192000"/>
              <a:gd name="connsiteY1648" fmla="*/ 2660813 h 6818313"/>
              <a:gd name="connsiteX1649" fmla="*/ 4268822 w 12192000"/>
              <a:gd name="connsiteY1649" fmla="*/ 2658329 h 6818313"/>
              <a:gd name="connsiteX1650" fmla="*/ 4282897 w 12192000"/>
              <a:gd name="connsiteY1650" fmla="*/ 2647566 h 6818313"/>
              <a:gd name="connsiteX1651" fmla="*/ 4327938 w 12192000"/>
              <a:gd name="connsiteY1651" fmla="*/ 2565432 h 6818313"/>
              <a:gd name="connsiteX1652" fmla="*/ 4329263 w 12192000"/>
              <a:gd name="connsiteY1652" fmla="*/ 2581991 h 6818313"/>
              <a:gd name="connsiteX1653" fmla="*/ 4345325 w 12192000"/>
              <a:gd name="connsiteY1653" fmla="*/ 2579839 h 6818313"/>
              <a:gd name="connsiteX1654" fmla="*/ 4324958 w 12192000"/>
              <a:gd name="connsiteY1654" fmla="*/ 2596233 h 6818313"/>
              <a:gd name="connsiteX1655" fmla="*/ 4324461 w 12192000"/>
              <a:gd name="connsiteY1655" fmla="*/ 2596233 h 6818313"/>
              <a:gd name="connsiteX1656" fmla="*/ 4312207 w 12192000"/>
              <a:gd name="connsiteY1656" fmla="*/ 2591597 h 6818313"/>
              <a:gd name="connsiteX1657" fmla="*/ 4291840 w 12192000"/>
              <a:gd name="connsiteY1657" fmla="*/ 2608486 h 6818313"/>
              <a:gd name="connsiteX1658" fmla="*/ 4277101 w 12192000"/>
              <a:gd name="connsiteY1658" fmla="*/ 2609314 h 6818313"/>
              <a:gd name="connsiteX1659" fmla="*/ 4273956 w 12192000"/>
              <a:gd name="connsiteY1659" fmla="*/ 2599048 h 6818313"/>
              <a:gd name="connsiteX1660" fmla="*/ 4265343 w 12192000"/>
              <a:gd name="connsiteY1660" fmla="*/ 2611963 h 6818313"/>
              <a:gd name="connsiteX1661" fmla="*/ 4238353 w 12192000"/>
              <a:gd name="connsiteY1661" fmla="*/ 2644419 h 6818313"/>
              <a:gd name="connsiteX1662" fmla="*/ 4236034 w 12192000"/>
              <a:gd name="connsiteY1662" fmla="*/ 2645082 h 6818313"/>
              <a:gd name="connsiteX1663" fmla="*/ 4220469 w 12192000"/>
              <a:gd name="connsiteY1663" fmla="*/ 2668099 h 6818313"/>
              <a:gd name="connsiteX1664" fmla="*/ 4204902 w 12192000"/>
              <a:gd name="connsiteY1664" fmla="*/ 2682174 h 6818313"/>
              <a:gd name="connsiteX1665" fmla="*/ 4207388 w 12192000"/>
              <a:gd name="connsiteY1665" fmla="*/ 2677373 h 6818313"/>
              <a:gd name="connsiteX1666" fmla="*/ 4208214 w 12192000"/>
              <a:gd name="connsiteY1666" fmla="*/ 2674888 h 6818313"/>
              <a:gd name="connsiteX1667" fmla="*/ 4206394 w 12192000"/>
              <a:gd name="connsiteY1667" fmla="*/ 2673730 h 6818313"/>
              <a:gd name="connsiteX1668" fmla="*/ 4199770 w 12192000"/>
              <a:gd name="connsiteY1668" fmla="*/ 2681347 h 6818313"/>
              <a:gd name="connsiteX1669" fmla="*/ 4195796 w 12192000"/>
              <a:gd name="connsiteY1669" fmla="*/ 2679692 h 6818313"/>
              <a:gd name="connsiteX1670" fmla="*/ 4187516 w 12192000"/>
              <a:gd name="connsiteY1670" fmla="*/ 2686978 h 6818313"/>
              <a:gd name="connsiteX1671" fmla="*/ 4193809 w 12192000"/>
              <a:gd name="connsiteY1671" fmla="*/ 2688468 h 6818313"/>
              <a:gd name="connsiteX1672" fmla="*/ 4190662 w 12192000"/>
              <a:gd name="connsiteY1672" fmla="*/ 2692110 h 6818313"/>
              <a:gd name="connsiteX1673" fmla="*/ 4178407 w 12192000"/>
              <a:gd name="connsiteY1673" fmla="*/ 2687971 h 6818313"/>
              <a:gd name="connsiteX1674" fmla="*/ 4173606 w 12192000"/>
              <a:gd name="connsiteY1674" fmla="*/ 2692607 h 6818313"/>
              <a:gd name="connsiteX1675" fmla="*/ 4172613 w 12192000"/>
              <a:gd name="connsiteY1675" fmla="*/ 2690620 h 6818313"/>
              <a:gd name="connsiteX1676" fmla="*/ 4155722 w 12192000"/>
              <a:gd name="connsiteY1676" fmla="*/ 2660151 h 6818313"/>
              <a:gd name="connsiteX1677" fmla="*/ 4167479 w 12192000"/>
              <a:gd name="connsiteY1677" fmla="*/ 2653692 h 6818313"/>
              <a:gd name="connsiteX1678" fmla="*/ 4166817 w 12192000"/>
              <a:gd name="connsiteY1678" fmla="*/ 2654852 h 6818313"/>
              <a:gd name="connsiteX1679" fmla="*/ 4167976 w 12192000"/>
              <a:gd name="connsiteY1679" fmla="*/ 2667437 h 6818313"/>
              <a:gd name="connsiteX1680" fmla="*/ 4173275 w 12192000"/>
              <a:gd name="connsiteY1680" fmla="*/ 2662800 h 6818313"/>
              <a:gd name="connsiteX1681" fmla="*/ 4173441 w 12192000"/>
              <a:gd name="connsiteY1681" fmla="*/ 2663628 h 6818313"/>
              <a:gd name="connsiteX1682" fmla="*/ 4189503 w 12192000"/>
              <a:gd name="connsiteY1682" fmla="*/ 2662303 h 6818313"/>
              <a:gd name="connsiteX1683" fmla="*/ 4178740 w 12192000"/>
              <a:gd name="connsiteY1683" fmla="*/ 2658164 h 6818313"/>
              <a:gd name="connsiteX1684" fmla="*/ 4182217 w 12192000"/>
              <a:gd name="connsiteY1684" fmla="*/ 2654852 h 6818313"/>
              <a:gd name="connsiteX1685" fmla="*/ 4185694 w 12192000"/>
              <a:gd name="connsiteY1685" fmla="*/ 2648891 h 6818313"/>
              <a:gd name="connsiteX1686" fmla="*/ 4187848 w 12192000"/>
              <a:gd name="connsiteY1686" fmla="*/ 2642432 h 6818313"/>
              <a:gd name="connsiteX1687" fmla="*/ 4189835 w 12192000"/>
              <a:gd name="connsiteY1687" fmla="*/ 2641274 h 6818313"/>
              <a:gd name="connsiteX1688" fmla="*/ 4195961 w 12192000"/>
              <a:gd name="connsiteY1688" fmla="*/ 2641274 h 6818313"/>
              <a:gd name="connsiteX1689" fmla="*/ 4204902 w 12192000"/>
              <a:gd name="connsiteY1689" fmla="*/ 2639287 h 6818313"/>
              <a:gd name="connsiteX1690" fmla="*/ 4235041 w 12192000"/>
              <a:gd name="connsiteY1690" fmla="*/ 2619084 h 6818313"/>
              <a:gd name="connsiteX1691" fmla="*/ 4251765 w 12192000"/>
              <a:gd name="connsiteY1691" fmla="*/ 2607327 h 6818313"/>
              <a:gd name="connsiteX1692" fmla="*/ 4327938 w 12192000"/>
              <a:gd name="connsiteY1692" fmla="*/ 2565432 h 6818313"/>
              <a:gd name="connsiteX1693" fmla="*/ 4351783 w 12192000"/>
              <a:gd name="connsiteY1693" fmla="*/ 2562948 h 6818313"/>
              <a:gd name="connsiteX1694" fmla="*/ 4357082 w 12192000"/>
              <a:gd name="connsiteY1694" fmla="*/ 2565432 h 6818313"/>
              <a:gd name="connsiteX1695" fmla="*/ 4356752 w 12192000"/>
              <a:gd name="connsiteY1695" fmla="*/ 2568247 h 6818313"/>
              <a:gd name="connsiteX1696" fmla="*/ 4356585 w 12192000"/>
              <a:gd name="connsiteY1696" fmla="*/ 2568247 h 6818313"/>
              <a:gd name="connsiteX1697" fmla="*/ 4351286 w 12192000"/>
              <a:gd name="connsiteY1697" fmla="*/ 2567584 h 6818313"/>
              <a:gd name="connsiteX1698" fmla="*/ 4351783 w 12192000"/>
              <a:gd name="connsiteY1698" fmla="*/ 2562948 h 6818313"/>
              <a:gd name="connsiteX1699" fmla="*/ 4343173 w 12192000"/>
              <a:gd name="connsiteY1699" fmla="*/ 2556491 h 6818313"/>
              <a:gd name="connsiteX1700" fmla="*/ 4334727 w 12192000"/>
              <a:gd name="connsiteY1700" fmla="*/ 2568414 h 6818313"/>
              <a:gd name="connsiteX1701" fmla="*/ 4333734 w 12192000"/>
              <a:gd name="connsiteY1701" fmla="*/ 2561790 h 6818313"/>
              <a:gd name="connsiteX1702" fmla="*/ 4343173 w 12192000"/>
              <a:gd name="connsiteY1702" fmla="*/ 2556491 h 6818313"/>
              <a:gd name="connsiteX1703" fmla="*/ 4364204 w 12192000"/>
              <a:gd name="connsiteY1703" fmla="*/ 2555829 h 6818313"/>
              <a:gd name="connsiteX1704" fmla="*/ 4366853 w 12192000"/>
              <a:gd name="connsiteY1704" fmla="*/ 2557484 h 6818313"/>
              <a:gd name="connsiteX1705" fmla="*/ 4363376 w 12192000"/>
              <a:gd name="connsiteY1705" fmla="*/ 2562120 h 6818313"/>
              <a:gd name="connsiteX1706" fmla="*/ 4363376 w 12192000"/>
              <a:gd name="connsiteY1706" fmla="*/ 2561955 h 6818313"/>
              <a:gd name="connsiteX1707" fmla="*/ 4361555 w 12192000"/>
              <a:gd name="connsiteY1707" fmla="*/ 2560795 h 6818313"/>
              <a:gd name="connsiteX1708" fmla="*/ 4364204 w 12192000"/>
              <a:gd name="connsiteY1708" fmla="*/ 2555829 h 6818313"/>
              <a:gd name="connsiteX1709" fmla="*/ 4364204 w 12192000"/>
              <a:gd name="connsiteY1709" fmla="*/ 2544899 h 6818313"/>
              <a:gd name="connsiteX1710" fmla="*/ 4356585 w 12192000"/>
              <a:gd name="connsiteY1710" fmla="*/ 2559636 h 6818313"/>
              <a:gd name="connsiteX1711" fmla="*/ 4353108 w 12192000"/>
              <a:gd name="connsiteY1711" fmla="*/ 2558808 h 6818313"/>
              <a:gd name="connsiteX1712" fmla="*/ 4354268 w 12192000"/>
              <a:gd name="connsiteY1712" fmla="*/ 2550198 h 6818313"/>
              <a:gd name="connsiteX1713" fmla="*/ 4354268 w 12192000"/>
              <a:gd name="connsiteY1713" fmla="*/ 2550363 h 6818313"/>
              <a:gd name="connsiteX1714" fmla="*/ 4364204 w 12192000"/>
              <a:gd name="connsiteY1714" fmla="*/ 2544899 h 6818313"/>
              <a:gd name="connsiteX1715" fmla="*/ 4392685 w 12192000"/>
              <a:gd name="connsiteY1715" fmla="*/ 2541090 h 6818313"/>
              <a:gd name="connsiteX1716" fmla="*/ 4393845 w 12192000"/>
              <a:gd name="connsiteY1716" fmla="*/ 2542249 h 6818313"/>
              <a:gd name="connsiteX1717" fmla="*/ 4389538 w 12192000"/>
              <a:gd name="connsiteY1717" fmla="*/ 2546058 h 6818313"/>
              <a:gd name="connsiteX1718" fmla="*/ 4388379 w 12192000"/>
              <a:gd name="connsiteY1718" fmla="*/ 2544899 h 6818313"/>
              <a:gd name="connsiteX1719" fmla="*/ 4392685 w 12192000"/>
              <a:gd name="connsiteY1719" fmla="*/ 2541090 h 6818313"/>
              <a:gd name="connsiteX1720" fmla="*/ 4409907 w 12192000"/>
              <a:gd name="connsiteY1720" fmla="*/ 2512112 h 6818313"/>
              <a:gd name="connsiteX1721" fmla="*/ 4406263 w 12192000"/>
              <a:gd name="connsiteY1721" fmla="*/ 2518073 h 6818313"/>
              <a:gd name="connsiteX1722" fmla="*/ 4406098 w 12192000"/>
              <a:gd name="connsiteY1722" fmla="*/ 2518239 h 6818313"/>
              <a:gd name="connsiteX1723" fmla="*/ 4396990 w 12192000"/>
              <a:gd name="connsiteY1723" fmla="*/ 2527842 h 6818313"/>
              <a:gd name="connsiteX1724" fmla="*/ 4385067 w 12192000"/>
              <a:gd name="connsiteY1724" fmla="*/ 2533141 h 6818313"/>
              <a:gd name="connsiteX1725" fmla="*/ 4403945 w 12192000"/>
              <a:gd name="connsiteY1725" fmla="*/ 2512775 h 6818313"/>
              <a:gd name="connsiteX1726" fmla="*/ 4409907 w 12192000"/>
              <a:gd name="connsiteY1726" fmla="*/ 2512112 h 6818313"/>
              <a:gd name="connsiteX1727" fmla="*/ 4404938 w 12192000"/>
              <a:gd name="connsiteY1727" fmla="*/ 2470713 h 6818313"/>
              <a:gd name="connsiteX1728" fmla="*/ 4404938 w 12192000"/>
              <a:gd name="connsiteY1728" fmla="*/ 2475682 h 6818313"/>
              <a:gd name="connsiteX1729" fmla="*/ 4403448 w 12192000"/>
              <a:gd name="connsiteY1729" fmla="*/ 2472038 h 6818313"/>
              <a:gd name="connsiteX1730" fmla="*/ 4404938 w 12192000"/>
              <a:gd name="connsiteY1730" fmla="*/ 2470713 h 6818313"/>
              <a:gd name="connsiteX1731" fmla="*/ 4043616 w 12192000"/>
              <a:gd name="connsiteY1731" fmla="*/ 2433786 h 6818313"/>
              <a:gd name="connsiteX1732" fmla="*/ 4043119 w 12192000"/>
              <a:gd name="connsiteY1732" fmla="*/ 2438257 h 6818313"/>
              <a:gd name="connsiteX1733" fmla="*/ 4037655 w 12192000"/>
              <a:gd name="connsiteY1733" fmla="*/ 2438422 h 6818313"/>
              <a:gd name="connsiteX1734" fmla="*/ 4039642 w 12192000"/>
              <a:gd name="connsiteY1734" fmla="*/ 2435442 h 6818313"/>
              <a:gd name="connsiteX1735" fmla="*/ 4043616 w 12192000"/>
              <a:gd name="connsiteY1735" fmla="*/ 2433786 h 6818313"/>
              <a:gd name="connsiteX1736" fmla="*/ 4065971 w 12192000"/>
              <a:gd name="connsiteY1736" fmla="*/ 2424017 h 6818313"/>
              <a:gd name="connsiteX1737" fmla="*/ 4065971 w 12192000"/>
              <a:gd name="connsiteY1737" fmla="*/ 2425342 h 6818313"/>
              <a:gd name="connsiteX1738" fmla="*/ 4065805 w 12192000"/>
              <a:gd name="connsiteY1738" fmla="*/ 2425342 h 6818313"/>
              <a:gd name="connsiteX1739" fmla="*/ 4060838 w 12192000"/>
              <a:gd name="connsiteY1739" fmla="*/ 2435607 h 6818313"/>
              <a:gd name="connsiteX1740" fmla="*/ 4056366 w 12192000"/>
              <a:gd name="connsiteY1740" fmla="*/ 2439251 h 6818313"/>
              <a:gd name="connsiteX1741" fmla="*/ 4054876 w 12192000"/>
              <a:gd name="connsiteY1741" fmla="*/ 2440079 h 6818313"/>
              <a:gd name="connsiteX1742" fmla="*/ 4046100 w 12192000"/>
              <a:gd name="connsiteY1742" fmla="*/ 2438589 h 6818313"/>
              <a:gd name="connsiteX1743" fmla="*/ 4054876 w 12192000"/>
              <a:gd name="connsiteY1743" fmla="*/ 2429316 h 6818313"/>
              <a:gd name="connsiteX1744" fmla="*/ 4060175 w 12192000"/>
              <a:gd name="connsiteY1744" fmla="*/ 2426997 h 6818313"/>
              <a:gd name="connsiteX1745" fmla="*/ 4065971 w 12192000"/>
              <a:gd name="connsiteY1745" fmla="*/ 2424017 h 6818313"/>
              <a:gd name="connsiteX1746" fmla="*/ 4049577 w 12192000"/>
              <a:gd name="connsiteY1746" fmla="*/ 2415074 h 6818313"/>
              <a:gd name="connsiteX1747" fmla="*/ 4047425 w 12192000"/>
              <a:gd name="connsiteY1747" fmla="*/ 2420870 h 6818313"/>
              <a:gd name="connsiteX1748" fmla="*/ 4045768 w 12192000"/>
              <a:gd name="connsiteY1748" fmla="*/ 2419711 h 6818313"/>
              <a:gd name="connsiteX1749" fmla="*/ 4049577 w 12192000"/>
              <a:gd name="connsiteY1749" fmla="*/ 2415074 h 6818313"/>
              <a:gd name="connsiteX1750" fmla="*/ 4476144 w 12192000"/>
              <a:gd name="connsiteY1750" fmla="*/ 2401661 h 6818313"/>
              <a:gd name="connsiteX1751" fmla="*/ 4479290 w 12192000"/>
              <a:gd name="connsiteY1751" fmla="*/ 2403649 h 6818313"/>
              <a:gd name="connsiteX1752" fmla="*/ 4475481 w 12192000"/>
              <a:gd name="connsiteY1752" fmla="*/ 2409278 h 6818313"/>
              <a:gd name="connsiteX1753" fmla="*/ 4473329 w 12192000"/>
              <a:gd name="connsiteY1753" fmla="*/ 2408120 h 6818313"/>
              <a:gd name="connsiteX1754" fmla="*/ 4476144 w 12192000"/>
              <a:gd name="connsiteY1754" fmla="*/ 2401661 h 6818313"/>
              <a:gd name="connsiteX1755" fmla="*/ 4511084 w 12192000"/>
              <a:gd name="connsiteY1755" fmla="*/ 2390731 h 6818313"/>
              <a:gd name="connsiteX1756" fmla="*/ 4511255 w 12192000"/>
              <a:gd name="connsiteY1756" fmla="*/ 2390755 h 6818313"/>
              <a:gd name="connsiteX1757" fmla="*/ 4511249 w 12192000"/>
              <a:gd name="connsiteY1757" fmla="*/ 2390898 h 6818313"/>
              <a:gd name="connsiteX1758" fmla="*/ 4487072 w 12192000"/>
              <a:gd name="connsiteY1758" fmla="*/ 2388414 h 6818313"/>
              <a:gd name="connsiteX1759" fmla="*/ 4487901 w 12192000"/>
              <a:gd name="connsiteY1759" fmla="*/ 2399177 h 6818313"/>
              <a:gd name="connsiteX1760" fmla="*/ 4484257 w 12192000"/>
              <a:gd name="connsiteY1760" fmla="*/ 2388579 h 6818313"/>
              <a:gd name="connsiteX1761" fmla="*/ 4484092 w 12192000"/>
              <a:gd name="connsiteY1761" fmla="*/ 2388579 h 6818313"/>
              <a:gd name="connsiteX1762" fmla="*/ 4487072 w 12192000"/>
              <a:gd name="connsiteY1762" fmla="*/ 2388414 h 6818313"/>
              <a:gd name="connsiteX1763" fmla="*/ 4516714 w 12192000"/>
              <a:gd name="connsiteY1763" fmla="*/ 2386095 h 6818313"/>
              <a:gd name="connsiteX1764" fmla="*/ 4517046 w 12192000"/>
              <a:gd name="connsiteY1764" fmla="*/ 2391561 h 6818313"/>
              <a:gd name="connsiteX1765" fmla="*/ 4511255 w 12192000"/>
              <a:gd name="connsiteY1765" fmla="*/ 2390755 h 6818313"/>
              <a:gd name="connsiteX1766" fmla="*/ 4511415 w 12192000"/>
              <a:gd name="connsiteY1766" fmla="*/ 2386924 h 6818313"/>
              <a:gd name="connsiteX1767" fmla="*/ 4516714 w 12192000"/>
              <a:gd name="connsiteY1767" fmla="*/ 2386095 h 6818313"/>
              <a:gd name="connsiteX1768" fmla="*/ 4095798 w 12192000"/>
              <a:gd name="connsiteY1768" fmla="*/ 2383902 h 6818313"/>
              <a:gd name="connsiteX1769" fmla="*/ 4105216 w 12192000"/>
              <a:gd name="connsiteY1769" fmla="*/ 2385102 h 6818313"/>
              <a:gd name="connsiteX1770" fmla="*/ 4103892 w 12192000"/>
              <a:gd name="connsiteY1770" fmla="*/ 2388579 h 6818313"/>
              <a:gd name="connsiteX1771" fmla="*/ 4103892 w 12192000"/>
              <a:gd name="connsiteY1771" fmla="*/ 2388249 h 6818313"/>
              <a:gd name="connsiteX1772" fmla="*/ 4103394 w 12192000"/>
              <a:gd name="connsiteY1772" fmla="*/ 2388744 h 6818313"/>
              <a:gd name="connsiteX1773" fmla="*/ 4103892 w 12192000"/>
              <a:gd name="connsiteY1773" fmla="*/ 2388744 h 6818313"/>
              <a:gd name="connsiteX1774" fmla="*/ 4090147 w 12192000"/>
              <a:gd name="connsiteY1774" fmla="*/ 2402489 h 6818313"/>
              <a:gd name="connsiteX1775" fmla="*/ 4074747 w 12192000"/>
              <a:gd name="connsiteY1775" fmla="*/ 2411265 h 6818313"/>
              <a:gd name="connsiteX1776" fmla="*/ 4074747 w 12192000"/>
              <a:gd name="connsiteY1776" fmla="*/ 2410107 h 6818313"/>
              <a:gd name="connsiteX1777" fmla="*/ 4070276 w 12192000"/>
              <a:gd name="connsiteY1777" fmla="*/ 2414246 h 6818313"/>
              <a:gd name="connsiteX1778" fmla="*/ 4057194 w 12192000"/>
              <a:gd name="connsiteY1778" fmla="*/ 2423354 h 6818313"/>
              <a:gd name="connsiteX1779" fmla="*/ 4056698 w 12192000"/>
              <a:gd name="connsiteY1779" fmla="*/ 2423022 h 6818313"/>
              <a:gd name="connsiteX1780" fmla="*/ 4057194 w 12192000"/>
              <a:gd name="connsiteY1780" fmla="*/ 2416234 h 6818313"/>
              <a:gd name="connsiteX1781" fmla="*/ 4058188 w 12192000"/>
              <a:gd name="connsiteY1781" fmla="*/ 2414412 h 6818313"/>
              <a:gd name="connsiteX1782" fmla="*/ 4056366 w 12192000"/>
              <a:gd name="connsiteY1782" fmla="*/ 2415736 h 6818313"/>
              <a:gd name="connsiteX1783" fmla="*/ 4051067 w 12192000"/>
              <a:gd name="connsiteY1783" fmla="*/ 2413252 h 6818313"/>
              <a:gd name="connsiteX1784" fmla="*/ 4064480 w 12192000"/>
              <a:gd name="connsiteY1784" fmla="*/ 2397025 h 6818313"/>
              <a:gd name="connsiteX1785" fmla="*/ 4065474 w 12192000"/>
              <a:gd name="connsiteY1785" fmla="*/ 2398018 h 6818313"/>
              <a:gd name="connsiteX1786" fmla="*/ 4071269 w 12192000"/>
              <a:gd name="connsiteY1786" fmla="*/ 2393051 h 6818313"/>
              <a:gd name="connsiteX1787" fmla="*/ 4076569 w 12192000"/>
              <a:gd name="connsiteY1787" fmla="*/ 2397025 h 6818313"/>
              <a:gd name="connsiteX1788" fmla="*/ 4082033 w 12192000"/>
              <a:gd name="connsiteY1788" fmla="*/ 2391726 h 6818313"/>
              <a:gd name="connsiteX1789" fmla="*/ 4087995 w 12192000"/>
              <a:gd name="connsiteY1789" fmla="*/ 2389407 h 6818313"/>
              <a:gd name="connsiteX1790" fmla="*/ 4095798 w 12192000"/>
              <a:gd name="connsiteY1790" fmla="*/ 2383902 h 6818313"/>
              <a:gd name="connsiteX1791" fmla="*/ 4110846 w 12192000"/>
              <a:gd name="connsiteY1791" fmla="*/ 2380796 h 6818313"/>
              <a:gd name="connsiteX1792" fmla="*/ 4110846 w 12192000"/>
              <a:gd name="connsiteY1792" fmla="*/ 2380963 h 6818313"/>
              <a:gd name="connsiteX1793" fmla="*/ 4113165 w 12192000"/>
              <a:gd name="connsiteY1793" fmla="*/ 2382121 h 6818313"/>
              <a:gd name="connsiteX1794" fmla="*/ 4111675 w 12192000"/>
              <a:gd name="connsiteY1794" fmla="*/ 2384605 h 6818313"/>
              <a:gd name="connsiteX1795" fmla="*/ 4106209 w 12192000"/>
              <a:gd name="connsiteY1795" fmla="*/ 2383943 h 6818313"/>
              <a:gd name="connsiteX1796" fmla="*/ 4110846 w 12192000"/>
              <a:gd name="connsiteY1796" fmla="*/ 2380796 h 6818313"/>
              <a:gd name="connsiteX1797" fmla="*/ 4523504 w 12192000"/>
              <a:gd name="connsiteY1797" fmla="*/ 2365728 h 6818313"/>
              <a:gd name="connsiteX1798" fmla="*/ 4524994 w 12192000"/>
              <a:gd name="connsiteY1798" fmla="*/ 2369536 h 6818313"/>
              <a:gd name="connsiteX1799" fmla="*/ 4518535 w 12192000"/>
              <a:gd name="connsiteY1799" fmla="*/ 2376657 h 6818313"/>
              <a:gd name="connsiteX1800" fmla="*/ 4515721 w 12192000"/>
              <a:gd name="connsiteY1800" fmla="*/ 2374339 h 6818313"/>
              <a:gd name="connsiteX1801" fmla="*/ 4519528 w 12192000"/>
              <a:gd name="connsiteY1801" fmla="*/ 2366224 h 6818313"/>
              <a:gd name="connsiteX1802" fmla="*/ 4523504 w 12192000"/>
              <a:gd name="connsiteY1802" fmla="*/ 2365728 h 6818313"/>
              <a:gd name="connsiteX1803" fmla="*/ 4181389 w 12192000"/>
              <a:gd name="connsiteY1803" fmla="*/ 2351156 h 6818313"/>
              <a:gd name="connsiteX1804" fmla="*/ 4181389 w 12192000"/>
              <a:gd name="connsiteY1804" fmla="*/ 2351321 h 6818313"/>
              <a:gd name="connsiteX1805" fmla="*/ 4180727 w 12192000"/>
              <a:gd name="connsiteY1805" fmla="*/ 2352481 h 6818313"/>
              <a:gd name="connsiteX1806" fmla="*/ 4179402 w 12192000"/>
              <a:gd name="connsiteY1806" fmla="*/ 2352646 h 6818313"/>
              <a:gd name="connsiteX1807" fmla="*/ 4181389 w 12192000"/>
              <a:gd name="connsiteY1807" fmla="*/ 2351156 h 6818313"/>
              <a:gd name="connsiteX1808" fmla="*/ 4240008 w 12192000"/>
              <a:gd name="connsiteY1808" fmla="*/ 2348507 h 6818313"/>
              <a:gd name="connsiteX1809" fmla="*/ 4241169 w 12192000"/>
              <a:gd name="connsiteY1809" fmla="*/ 2349169 h 6818313"/>
              <a:gd name="connsiteX1810" fmla="*/ 4241169 w 12192000"/>
              <a:gd name="connsiteY1810" fmla="*/ 2350494 h 6818313"/>
              <a:gd name="connsiteX1811" fmla="*/ 4239180 w 12192000"/>
              <a:gd name="connsiteY1811" fmla="*/ 2349499 h 6818313"/>
              <a:gd name="connsiteX1812" fmla="*/ 4240008 w 12192000"/>
              <a:gd name="connsiteY1812" fmla="*/ 2348507 h 6818313"/>
              <a:gd name="connsiteX1813" fmla="*/ 4162678 w 12192000"/>
              <a:gd name="connsiteY1813" fmla="*/ 2343703 h 6818313"/>
              <a:gd name="connsiteX1814" fmla="*/ 4161186 w 12192000"/>
              <a:gd name="connsiteY1814" fmla="*/ 2346353 h 6818313"/>
              <a:gd name="connsiteX1815" fmla="*/ 4159696 w 12192000"/>
              <a:gd name="connsiteY1815" fmla="*/ 2345360 h 6818313"/>
              <a:gd name="connsiteX1816" fmla="*/ 4162678 w 12192000"/>
              <a:gd name="connsiteY1816" fmla="*/ 2343703 h 6818313"/>
              <a:gd name="connsiteX1817" fmla="*/ 4191928 w 12192000"/>
              <a:gd name="connsiteY1817" fmla="*/ 2324977 h 6818313"/>
              <a:gd name="connsiteX1818" fmla="*/ 4191987 w 12192000"/>
              <a:gd name="connsiteY1818" fmla="*/ 2324992 h 6818313"/>
              <a:gd name="connsiteX1819" fmla="*/ 4192085 w 12192000"/>
              <a:gd name="connsiteY1819" fmla="*/ 2325020 h 6818313"/>
              <a:gd name="connsiteX1820" fmla="*/ 4187847 w 12192000"/>
              <a:gd name="connsiteY1820" fmla="*/ 2337267 h 6818313"/>
              <a:gd name="connsiteX1821" fmla="*/ 4178077 w 12192000"/>
              <a:gd name="connsiteY1821" fmla="*/ 2345857 h 6818313"/>
              <a:gd name="connsiteX1822" fmla="*/ 4162511 w 12192000"/>
              <a:gd name="connsiteY1822" fmla="*/ 2347182 h 6818313"/>
              <a:gd name="connsiteX1823" fmla="*/ 4168142 w 12192000"/>
              <a:gd name="connsiteY1823" fmla="*/ 2340558 h 6818313"/>
              <a:gd name="connsiteX1824" fmla="*/ 4168307 w 12192000"/>
              <a:gd name="connsiteY1824" fmla="*/ 2340558 h 6818313"/>
              <a:gd name="connsiteX1825" fmla="*/ 4176090 w 12192000"/>
              <a:gd name="connsiteY1825" fmla="*/ 2335590 h 6818313"/>
              <a:gd name="connsiteX1826" fmla="*/ 4191987 w 12192000"/>
              <a:gd name="connsiteY1826" fmla="*/ 2283594 h 6818313"/>
              <a:gd name="connsiteX1827" fmla="*/ 4200763 w 12192000"/>
              <a:gd name="connsiteY1827" fmla="*/ 2292868 h 6818313"/>
              <a:gd name="connsiteX1828" fmla="*/ 4207221 w 12192000"/>
              <a:gd name="connsiteY1828" fmla="*/ 2291873 h 6818313"/>
              <a:gd name="connsiteX1829" fmla="*/ 4208546 w 12192000"/>
              <a:gd name="connsiteY1829" fmla="*/ 2335259 h 6818313"/>
              <a:gd name="connsiteX1830" fmla="*/ 4207884 w 12192000"/>
              <a:gd name="connsiteY1830" fmla="*/ 2336749 h 6818313"/>
              <a:gd name="connsiteX1831" fmla="*/ 4207884 w 12192000"/>
              <a:gd name="connsiteY1831" fmla="*/ 2349499 h 6818313"/>
              <a:gd name="connsiteX1832" fmla="*/ 4185528 w 12192000"/>
              <a:gd name="connsiteY1832" fmla="*/ 2367053 h 6818313"/>
              <a:gd name="connsiteX1833" fmla="*/ 4192980 w 12192000"/>
              <a:gd name="connsiteY1833" fmla="*/ 2381790 h 6818313"/>
              <a:gd name="connsiteX1834" fmla="*/ 4182879 w 12192000"/>
              <a:gd name="connsiteY1834" fmla="*/ 2389242 h 6818313"/>
              <a:gd name="connsiteX1835" fmla="*/ 4179237 w 12192000"/>
              <a:gd name="connsiteY1835" fmla="*/ 2396031 h 6818313"/>
              <a:gd name="connsiteX1836" fmla="*/ 4195796 w 12192000"/>
              <a:gd name="connsiteY1836" fmla="*/ 2399839 h 6818313"/>
              <a:gd name="connsiteX1837" fmla="*/ 4190993 w 12192000"/>
              <a:gd name="connsiteY1837" fmla="*/ 2408120 h 6818313"/>
              <a:gd name="connsiteX1838" fmla="*/ 4130387 w 12192000"/>
              <a:gd name="connsiteY1838" fmla="*/ 2400834 h 6818313"/>
              <a:gd name="connsiteX1839" fmla="*/ 4073258 w 12192000"/>
              <a:gd name="connsiteY1839" fmla="*/ 2430806 h 6818313"/>
              <a:gd name="connsiteX1840" fmla="*/ 4073091 w 12192000"/>
              <a:gd name="connsiteY1840" fmla="*/ 2430641 h 6818313"/>
              <a:gd name="connsiteX1841" fmla="*/ 4071933 w 12192000"/>
              <a:gd name="connsiteY1841" fmla="*/ 2426334 h 6818313"/>
              <a:gd name="connsiteX1842" fmla="*/ 4072595 w 12192000"/>
              <a:gd name="connsiteY1842" fmla="*/ 2427329 h 6818313"/>
              <a:gd name="connsiteX1843" fmla="*/ 4073920 w 12192000"/>
              <a:gd name="connsiteY1843" fmla="*/ 2426499 h 6818313"/>
              <a:gd name="connsiteX1844" fmla="*/ 4073258 w 12192000"/>
              <a:gd name="connsiteY1844" fmla="*/ 2425342 h 6818313"/>
              <a:gd name="connsiteX1845" fmla="*/ 4072098 w 12192000"/>
              <a:gd name="connsiteY1845" fmla="*/ 2426169 h 6818313"/>
              <a:gd name="connsiteX1846" fmla="*/ 4073258 w 12192000"/>
              <a:gd name="connsiteY1846" fmla="*/ 2420043 h 6818313"/>
              <a:gd name="connsiteX1847" fmla="*/ 4085013 w 12192000"/>
              <a:gd name="connsiteY1847" fmla="*/ 2413252 h 6818313"/>
              <a:gd name="connsiteX1848" fmla="*/ 4089817 w 12192000"/>
              <a:gd name="connsiteY1848" fmla="*/ 2419876 h 6818313"/>
              <a:gd name="connsiteX1849" fmla="*/ 4113992 w 12192000"/>
              <a:gd name="connsiteY1849" fmla="*/ 2407458 h 6818313"/>
              <a:gd name="connsiteX1850" fmla="*/ 4120119 w 12192000"/>
              <a:gd name="connsiteY1850" fmla="*/ 2401992 h 6818313"/>
              <a:gd name="connsiteX1851" fmla="*/ 4117801 w 12192000"/>
              <a:gd name="connsiteY1851" fmla="*/ 2395203 h 6818313"/>
              <a:gd name="connsiteX1852" fmla="*/ 4167479 w 12192000"/>
              <a:gd name="connsiteY1852" fmla="*/ 2364071 h 6818313"/>
              <a:gd name="connsiteX1853" fmla="*/ 4205565 w 12192000"/>
              <a:gd name="connsiteY1853" fmla="*/ 2328966 h 6818313"/>
              <a:gd name="connsiteX1854" fmla="*/ 4192085 w 12192000"/>
              <a:gd name="connsiteY1854" fmla="*/ 2325020 h 6818313"/>
              <a:gd name="connsiteX1855" fmla="*/ 4192152 w 12192000"/>
              <a:gd name="connsiteY1855" fmla="*/ 2324826 h 6818313"/>
              <a:gd name="connsiteX1856" fmla="*/ 4191928 w 12192000"/>
              <a:gd name="connsiteY1856" fmla="*/ 2324977 h 6818313"/>
              <a:gd name="connsiteX1857" fmla="*/ 4173771 w 12192000"/>
              <a:gd name="connsiteY1857" fmla="*/ 2320355 h 6818313"/>
              <a:gd name="connsiteX1858" fmla="*/ 4178407 w 12192000"/>
              <a:gd name="connsiteY1858" fmla="*/ 2312572 h 6818313"/>
              <a:gd name="connsiteX1859" fmla="*/ 4187350 w 12192000"/>
              <a:gd name="connsiteY1859" fmla="*/ 2304790 h 6818313"/>
              <a:gd name="connsiteX1860" fmla="*/ 4183541 w 12192000"/>
              <a:gd name="connsiteY1860" fmla="*/ 2293198 h 6818313"/>
              <a:gd name="connsiteX1861" fmla="*/ 4191987 w 12192000"/>
              <a:gd name="connsiteY1861" fmla="*/ 2283594 h 6818313"/>
              <a:gd name="connsiteX1862" fmla="*/ 4186356 w 12192000"/>
              <a:gd name="connsiteY1862" fmla="*/ 2272167 h 6818313"/>
              <a:gd name="connsiteX1863" fmla="*/ 4191987 w 12192000"/>
              <a:gd name="connsiteY1863" fmla="*/ 2276473 h 6818313"/>
              <a:gd name="connsiteX1864" fmla="*/ 4191987 w 12192000"/>
              <a:gd name="connsiteY1864" fmla="*/ 2282765 h 6818313"/>
              <a:gd name="connsiteX1865" fmla="*/ 4181886 w 12192000"/>
              <a:gd name="connsiteY1865" fmla="*/ 2276308 h 6818313"/>
              <a:gd name="connsiteX1866" fmla="*/ 4186356 w 12192000"/>
              <a:gd name="connsiteY1866" fmla="*/ 2272334 h 6818313"/>
              <a:gd name="connsiteX1867" fmla="*/ 357525 w 12192000"/>
              <a:gd name="connsiteY1867" fmla="*/ 2147476 h 6818313"/>
              <a:gd name="connsiteX1868" fmla="*/ 357691 w 12192000"/>
              <a:gd name="connsiteY1868" fmla="*/ 2148801 h 6818313"/>
              <a:gd name="connsiteX1869" fmla="*/ 356201 w 12192000"/>
              <a:gd name="connsiteY1869" fmla="*/ 2149298 h 6818313"/>
              <a:gd name="connsiteX1870" fmla="*/ 355869 w 12192000"/>
              <a:gd name="connsiteY1870" fmla="*/ 2147974 h 6818313"/>
              <a:gd name="connsiteX1871" fmla="*/ 356035 w 12192000"/>
              <a:gd name="connsiteY1871" fmla="*/ 2147974 h 6818313"/>
              <a:gd name="connsiteX1872" fmla="*/ 357525 w 12192000"/>
              <a:gd name="connsiteY1872" fmla="*/ 2147476 h 6818313"/>
              <a:gd name="connsiteX1873" fmla="*/ 4134029 w 12192000"/>
              <a:gd name="connsiteY1873" fmla="*/ 2077430 h 6818313"/>
              <a:gd name="connsiteX1874" fmla="*/ 4126910 w 12192000"/>
              <a:gd name="connsiteY1874" fmla="*/ 2085048 h 6818313"/>
              <a:gd name="connsiteX1875" fmla="*/ 4126577 w 12192000"/>
              <a:gd name="connsiteY1875" fmla="*/ 2083226 h 6818313"/>
              <a:gd name="connsiteX1876" fmla="*/ 4130221 w 12192000"/>
              <a:gd name="connsiteY1876" fmla="*/ 2078590 h 6818313"/>
              <a:gd name="connsiteX1877" fmla="*/ 4134029 w 12192000"/>
              <a:gd name="connsiteY1877" fmla="*/ 2077430 h 6818313"/>
              <a:gd name="connsiteX1878" fmla="*/ 4117469 w 12192000"/>
              <a:gd name="connsiteY1878" fmla="*/ 2058884 h 6818313"/>
              <a:gd name="connsiteX1879" fmla="*/ 4117636 w 12192000"/>
              <a:gd name="connsiteY1879" fmla="*/ 2059051 h 6818313"/>
              <a:gd name="connsiteX1880" fmla="*/ 4116974 w 12192000"/>
              <a:gd name="connsiteY1880" fmla="*/ 2060043 h 6818313"/>
              <a:gd name="connsiteX1881" fmla="*/ 4116310 w 12192000"/>
              <a:gd name="connsiteY1881" fmla="*/ 2059216 h 6818313"/>
              <a:gd name="connsiteX1882" fmla="*/ 3634768 w 12192000"/>
              <a:gd name="connsiteY1882" fmla="*/ 2054579 h 6818313"/>
              <a:gd name="connsiteX1883" fmla="*/ 3635761 w 12192000"/>
              <a:gd name="connsiteY1883" fmla="*/ 2056401 h 6818313"/>
              <a:gd name="connsiteX1884" fmla="*/ 3630132 w 12192000"/>
              <a:gd name="connsiteY1884" fmla="*/ 2059713 h 6818313"/>
              <a:gd name="connsiteX1885" fmla="*/ 3628972 w 12192000"/>
              <a:gd name="connsiteY1885" fmla="*/ 2057726 h 6818313"/>
              <a:gd name="connsiteX1886" fmla="*/ 3634768 w 12192000"/>
              <a:gd name="connsiteY1886" fmla="*/ 2054579 h 6818313"/>
              <a:gd name="connsiteX1887" fmla="*/ 4038649 w 12192000"/>
              <a:gd name="connsiteY1887" fmla="*/ 2035868 h 6818313"/>
              <a:gd name="connsiteX1888" fmla="*/ 4037490 w 12192000"/>
              <a:gd name="connsiteY1888" fmla="*/ 2047128 h 6818313"/>
              <a:gd name="connsiteX1889" fmla="*/ 4023910 w 12192000"/>
              <a:gd name="connsiteY1889" fmla="*/ 2062031 h 6818313"/>
              <a:gd name="connsiteX1890" fmla="*/ 4008013 w 12192000"/>
              <a:gd name="connsiteY1890" fmla="*/ 2073953 h 6818313"/>
              <a:gd name="connsiteX1891" fmla="*/ 4005696 w 12192000"/>
              <a:gd name="connsiteY1891" fmla="*/ 2057726 h 6818313"/>
              <a:gd name="connsiteX1892" fmla="*/ 4009338 w 12192000"/>
              <a:gd name="connsiteY1892" fmla="*/ 2054414 h 6818313"/>
              <a:gd name="connsiteX1893" fmla="*/ 4029374 w 12192000"/>
              <a:gd name="connsiteY1893" fmla="*/ 2037688 h 6818313"/>
              <a:gd name="connsiteX1894" fmla="*/ 4038649 w 12192000"/>
              <a:gd name="connsiteY1894" fmla="*/ 2035868 h 6818313"/>
              <a:gd name="connsiteX1895" fmla="*/ 4044776 w 12192000"/>
              <a:gd name="connsiteY1895" fmla="*/ 2016659 h 6818313"/>
              <a:gd name="connsiteX1896" fmla="*/ 4047093 w 12192000"/>
              <a:gd name="connsiteY1896" fmla="*/ 2018479 h 6818313"/>
              <a:gd name="connsiteX1897" fmla="*/ 4046763 w 12192000"/>
              <a:gd name="connsiteY1897" fmla="*/ 2023448 h 6818313"/>
              <a:gd name="connsiteX1898" fmla="*/ 4043286 w 12192000"/>
              <a:gd name="connsiteY1898" fmla="*/ 2026097 h 6818313"/>
              <a:gd name="connsiteX1899" fmla="*/ 4041464 w 12192000"/>
              <a:gd name="connsiteY1899" fmla="*/ 2021791 h 6818313"/>
              <a:gd name="connsiteX1900" fmla="*/ 4042954 w 12192000"/>
              <a:gd name="connsiteY1900" fmla="*/ 2017487 h 6818313"/>
              <a:gd name="connsiteX1901" fmla="*/ 4042954 w 12192000"/>
              <a:gd name="connsiteY1901" fmla="*/ 2017321 h 6818313"/>
              <a:gd name="connsiteX1902" fmla="*/ 4044776 w 12192000"/>
              <a:gd name="connsiteY1902" fmla="*/ 2016659 h 6818313"/>
              <a:gd name="connsiteX1903" fmla="*/ 3896258 w 12192000"/>
              <a:gd name="connsiteY1903" fmla="*/ 1961307 h 6818313"/>
              <a:gd name="connsiteX1904" fmla="*/ 3890111 w 12192000"/>
              <a:gd name="connsiteY1904" fmla="*/ 1965657 h 6818313"/>
              <a:gd name="connsiteX1905" fmla="*/ 3882825 w 12192000"/>
              <a:gd name="connsiteY1905" fmla="*/ 1975922 h 6818313"/>
              <a:gd name="connsiteX1906" fmla="*/ 3880838 w 12192000"/>
              <a:gd name="connsiteY1906" fmla="*/ 1974267 h 6818313"/>
              <a:gd name="connsiteX1907" fmla="*/ 3887110 w 12192000"/>
              <a:gd name="connsiteY1907" fmla="*/ 1965573 h 6818313"/>
              <a:gd name="connsiteX1908" fmla="*/ 3897397 w 12192000"/>
              <a:gd name="connsiteY1908" fmla="*/ 1960688 h 6818313"/>
              <a:gd name="connsiteX1909" fmla="*/ 3897232 w 12192000"/>
              <a:gd name="connsiteY1909" fmla="*/ 1960853 h 6818313"/>
              <a:gd name="connsiteX1910" fmla="*/ 3896258 w 12192000"/>
              <a:gd name="connsiteY1910" fmla="*/ 1961307 h 6818313"/>
              <a:gd name="connsiteX1911" fmla="*/ 3896900 w 12192000"/>
              <a:gd name="connsiteY1911" fmla="*/ 1960853 h 6818313"/>
              <a:gd name="connsiteX1912" fmla="*/ 3897397 w 12192000"/>
              <a:gd name="connsiteY1912" fmla="*/ 1960688 h 6818313"/>
              <a:gd name="connsiteX1913" fmla="*/ 216275 w 12192000"/>
              <a:gd name="connsiteY1913" fmla="*/ 1960191 h 6818313"/>
              <a:gd name="connsiteX1914" fmla="*/ 218758 w 12192000"/>
              <a:gd name="connsiteY1914" fmla="*/ 1960523 h 6818313"/>
              <a:gd name="connsiteX1915" fmla="*/ 217103 w 12192000"/>
              <a:gd name="connsiteY1915" fmla="*/ 1961515 h 6818313"/>
              <a:gd name="connsiteX1916" fmla="*/ 216275 w 12192000"/>
              <a:gd name="connsiteY1916" fmla="*/ 1960191 h 6818313"/>
              <a:gd name="connsiteX1917" fmla="*/ 105825 w 12192000"/>
              <a:gd name="connsiteY1917" fmla="*/ 1960026 h 6818313"/>
              <a:gd name="connsiteX1918" fmla="*/ 106322 w 12192000"/>
              <a:gd name="connsiteY1918" fmla="*/ 1961350 h 6818313"/>
              <a:gd name="connsiteX1919" fmla="*/ 104830 w 12192000"/>
              <a:gd name="connsiteY1919" fmla="*/ 1962178 h 6818313"/>
              <a:gd name="connsiteX1920" fmla="*/ 104335 w 12192000"/>
              <a:gd name="connsiteY1920" fmla="*/ 1960853 h 6818313"/>
              <a:gd name="connsiteX1921" fmla="*/ 105825 w 12192000"/>
              <a:gd name="connsiteY1921" fmla="*/ 1960026 h 6818313"/>
              <a:gd name="connsiteX1922" fmla="*/ 121887 w 12192000"/>
              <a:gd name="connsiteY1922" fmla="*/ 1947110 h 6818313"/>
              <a:gd name="connsiteX1923" fmla="*/ 127518 w 12192000"/>
              <a:gd name="connsiteY1923" fmla="*/ 1947773 h 6818313"/>
              <a:gd name="connsiteX1924" fmla="*/ 125696 w 12192000"/>
              <a:gd name="connsiteY1924" fmla="*/ 1950587 h 6818313"/>
              <a:gd name="connsiteX1925" fmla="*/ 121887 w 12192000"/>
              <a:gd name="connsiteY1925" fmla="*/ 1951250 h 6818313"/>
              <a:gd name="connsiteX1926" fmla="*/ 121887 w 12192000"/>
              <a:gd name="connsiteY1926" fmla="*/ 1947275 h 6818313"/>
              <a:gd name="connsiteX1927" fmla="*/ 3917103 w 12192000"/>
              <a:gd name="connsiteY1927" fmla="*/ 1940486 h 6818313"/>
              <a:gd name="connsiteX1928" fmla="*/ 3918428 w 12192000"/>
              <a:gd name="connsiteY1928" fmla="*/ 1940486 h 6818313"/>
              <a:gd name="connsiteX1929" fmla="*/ 3906671 w 12192000"/>
              <a:gd name="connsiteY1929" fmla="*/ 1955886 h 6818313"/>
              <a:gd name="connsiteX1930" fmla="*/ 3902034 w 12192000"/>
              <a:gd name="connsiteY1930" fmla="*/ 1950587 h 6818313"/>
              <a:gd name="connsiteX1931" fmla="*/ 3917103 w 12192000"/>
              <a:gd name="connsiteY1931" fmla="*/ 1940486 h 6818313"/>
              <a:gd name="connsiteX1932" fmla="*/ 966244 w 12192000"/>
              <a:gd name="connsiteY1932" fmla="*/ 1925417 h 6818313"/>
              <a:gd name="connsiteX1933" fmla="*/ 970880 w 12192000"/>
              <a:gd name="connsiteY1933" fmla="*/ 1927569 h 6818313"/>
              <a:gd name="connsiteX1934" fmla="*/ 958625 w 12192000"/>
              <a:gd name="connsiteY1934" fmla="*/ 1932538 h 6818313"/>
              <a:gd name="connsiteX1935" fmla="*/ 958625 w 12192000"/>
              <a:gd name="connsiteY1935" fmla="*/ 1931046 h 6818313"/>
              <a:gd name="connsiteX1936" fmla="*/ 966244 w 12192000"/>
              <a:gd name="connsiteY1936" fmla="*/ 1925417 h 6818313"/>
              <a:gd name="connsiteX1937" fmla="*/ 990254 w 12192000"/>
              <a:gd name="connsiteY1937" fmla="*/ 1920448 h 6818313"/>
              <a:gd name="connsiteX1938" fmla="*/ 990916 w 12192000"/>
              <a:gd name="connsiteY1938" fmla="*/ 1920615 h 6818313"/>
              <a:gd name="connsiteX1939" fmla="*/ 971873 w 12192000"/>
              <a:gd name="connsiteY1939" fmla="*/ 1934690 h 6818313"/>
              <a:gd name="connsiteX1940" fmla="*/ 972205 w 12192000"/>
              <a:gd name="connsiteY1940" fmla="*/ 1933863 h 6818313"/>
              <a:gd name="connsiteX1941" fmla="*/ 974192 w 12192000"/>
              <a:gd name="connsiteY1941" fmla="*/ 1932041 h 6818313"/>
              <a:gd name="connsiteX1942" fmla="*/ 976509 w 12192000"/>
              <a:gd name="connsiteY1942" fmla="*/ 1926245 h 6818313"/>
              <a:gd name="connsiteX1943" fmla="*/ 974192 w 12192000"/>
              <a:gd name="connsiteY1943" fmla="*/ 1926245 h 6818313"/>
              <a:gd name="connsiteX1944" fmla="*/ 990254 w 12192000"/>
              <a:gd name="connsiteY1944" fmla="*/ 1920448 h 6818313"/>
              <a:gd name="connsiteX1945" fmla="*/ 179513 w 12192000"/>
              <a:gd name="connsiteY1945" fmla="*/ 1919124 h 6818313"/>
              <a:gd name="connsiteX1946" fmla="*/ 179513 w 12192000"/>
              <a:gd name="connsiteY1946" fmla="*/ 1919291 h 6818313"/>
              <a:gd name="connsiteX1947" fmla="*/ 181170 w 12192000"/>
              <a:gd name="connsiteY1947" fmla="*/ 1919291 h 6818313"/>
              <a:gd name="connsiteX1948" fmla="*/ 180340 w 12192000"/>
              <a:gd name="connsiteY1948" fmla="*/ 1920780 h 6818313"/>
              <a:gd name="connsiteX1949" fmla="*/ 178685 w 12192000"/>
              <a:gd name="connsiteY1949" fmla="*/ 1920615 h 6818313"/>
              <a:gd name="connsiteX1950" fmla="*/ 179513 w 12192000"/>
              <a:gd name="connsiteY1950" fmla="*/ 1919124 h 6818313"/>
              <a:gd name="connsiteX1951" fmla="*/ 3493849 w 12192000"/>
              <a:gd name="connsiteY1951" fmla="*/ 1917966 h 6818313"/>
              <a:gd name="connsiteX1952" fmla="*/ 3493927 w 12192000"/>
              <a:gd name="connsiteY1952" fmla="*/ 1918053 h 6818313"/>
              <a:gd name="connsiteX1953" fmla="*/ 3493849 w 12192000"/>
              <a:gd name="connsiteY1953" fmla="*/ 1918131 h 6818313"/>
              <a:gd name="connsiteX1954" fmla="*/ 1066096 w 12192000"/>
              <a:gd name="connsiteY1954" fmla="*/ 1890312 h 6818313"/>
              <a:gd name="connsiteX1955" fmla="*/ 1067421 w 12192000"/>
              <a:gd name="connsiteY1955" fmla="*/ 1890312 h 6818313"/>
              <a:gd name="connsiteX1956" fmla="*/ 1064440 w 12192000"/>
              <a:gd name="connsiteY1956" fmla="*/ 1896273 h 6818313"/>
              <a:gd name="connsiteX1957" fmla="*/ 1055498 w 12192000"/>
              <a:gd name="connsiteY1957" fmla="*/ 1898260 h 6818313"/>
              <a:gd name="connsiteX1958" fmla="*/ 1066096 w 12192000"/>
              <a:gd name="connsiteY1958" fmla="*/ 1890312 h 6818313"/>
              <a:gd name="connsiteX1959" fmla="*/ 1048396 w 12192000"/>
              <a:gd name="connsiteY1959" fmla="*/ 1887940 h 6818313"/>
              <a:gd name="connsiteX1960" fmla="*/ 1048378 w 12192000"/>
              <a:gd name="connsiteY1960" fmla="*/ 1887992 h 6818313"/>
              <a:gd name="connsiteX1961" fmla="*/ 1048212 w 12192000"/>
              <a:gd name="connsiteY1961" fmla="*/ 1887992 h 6818313"/>
              <a:gd name="connsiteX1962" fmla="*/ 1049205 w 12192000"/>
              <a:gd name="connsiteY1962" fmla="*/ 1885675 h 6818313"/>
              <a:gd name="connsiteX1963" fmla="*/ 1049370 w 12192000"/>
              <a:gd name="connsiteY1963" fmla="*/ 1887662 h 6818313"/>
              <a:gd name="connsiteX1964" fmla="*/ 1048396 w 12192000"/>
              <a:gd name="connsiteY1964" fmla="*/ 1887940 h 6818313"/>
              <a:gd name="connsiteX1965" fmla="*/ 1038277 w 12192000"/>
              <a:gd name="connsiteY1965" fmla="*/ 1881536 h 6818313"/>
              <a:gd name="connsiteX1966" fmla="*/ 1040429 w 12192000"/>
              <a:gd name="connsiteY1966" fmla="*/ 1882198 h 6818313"/>
              <a:gd name="connsiteX1967" fmla="*/ 1039104 w 12192000"/>
              <a:gd name="connsiteY1967" fmla="*/ 1883356 h 6818313"/>
              <a:gd name="connsiteX1968" fmla="*/ 1037614 w 12192000"/>
              <a:gd name="connsiteY1968" fmla="*/ 1883025 h 6818313"/>
              <a:gd name="connsiteX1969" fmla="*/ 1038277 w 12192000"/>
              <a:gd name="connsiteY1969" fmla="*/ 1881536 h 6818313"/>
              <a:gd name="connsiteX1970" fmla="*/ 249724 w 12192000"/>
              <a:gd name="connsiteY1970" fmla="*/ 1878719 h 6818313"/>
              <a:gd name="connsiteX1971" fmla="*/ 251049 w 12192000"/>
              <a:gd name="connsiteY1971" fmla="*/ 1879714 h 6818313"/>
              <a:gd name="connsiteX1972" fmla="*/ 248399 w 12192000"/>
              <a:gd name="connsiteY1972" fmla="*/ 1882198 h 6818313"/>
              <a:gd name="connsiteX1973" fmla="*/ 246412 w 12192000"/>
              <a:gd name="connsiteY1973" fmla="*/ 1880541 h 6818313"/>
              <a:gd name="connsiteX1974" fmla="*/ 249724 w 12192000"/>
              <a:gd name="connsiteY1974" fmla="*/ 1878719 h 6818313"/>
              <a:gd name="connsiteX1975" fmla="*/ 888249 w 12192000"/>
              <a:gd name="connsiteY1975" fmla="*/ 1876567 h 6818313"/>
              <a:gd name="connsiteX1976" fmla="*/ 889244 w 12192000"/>
              <a:gd name="connsiteY1976" fmla="*/ 1878224 h 6818313"/>
              <a:gd name="connsiteX1977" fmla="*/ 864404 w 12192000"/>
              <a:gd name="connsiteY1977" fmla="*/ 1894616 h 6818313"/>
              <a:gd name="connsiteX1978" fmla="*/ 862749 w 12192000"/>
              <a:gd name="connsiteY1978" fmla="*/ 1891139 h 6818313"/>
              <a:gd name="connsiteX1979" fmla="*/ 888249 w 12192000"/>
              <a:gd name="connsiteY1979" fmla="*/ 1876567 h 6818313"/>
              <a:gd name="connsiteX1980" fmla="*/ 3566047 w 12192000"/>
              <a:gd name="connsiteY1980" fmla="*/ 1868288 h 6818313"/>
              <a:gd name="connsiteX1981" fmla="*/ 3566709 w 12192000"/>
              <a:gd name="connsiteY1981" fmla="*/ 1878057 h 6818313"/>
              <a:gd name="connsiteX1982" fmla="*/ 3545844 w 12192000"/>
              <a:gd name="connsiteY1982" fmla="*/ 1890146 h 6818313"/>
              <a:gd name="connsiteX1983" fmla="*/ 3520841 w 12192000"/>
              <a:gd name="connsiteY1983" fmla="*/ 1904386 h 6818313"/>
              <a:gd name="connsiteX1984" fmla="*/ 3518522 w 12192000"/>
              <a:gd name="connsiteY1984" fmla="*/ 1909355 h 6818313"/>
              <a:gd name="connsiteX1985" fmla="*/ 3511898 w 12192000"/>
              <a:gd name="connsiteY1985" fmla="*/ 1918296 h 6818313"/>
              <a:gd name="connsiteX1986" fmla="*/ 3508753 w 12192000"/>
              <a:gd name="connsiteY1986" fmla="*/ 1912667 h 6818313"/>
              <a:gd name="connsiteX1987" fmla="*/ 3495339 w 12192000"/>
              <a:gd name="connsiteY1987" fmla="*/ 1919621 h 6818313"/>
              <a:gd name="connsiteX1988" fmla="*/ 3493927 w 12192000"/>
              <a:gd name="connsiteY1988" fmla="*/ 1918053 h 6818313"/>
              <a:gd name="connsiteX1989" fmla="*/ 3499810 w 12192000"/>
              <a:gd name="connsiteY1989" fmla="*/ 1912170 h 6818313"/>
              <a:gd name="connsiteX1990" fmla="*/ 3538393 w 12192000"/>
              <a:gd name="connsiteY1990" fmla="*/ 1884515 h 6818313"/>
              <a:gd name="connsiteX1991" fmla="*/ 3551143 w 12192000"/>
              <a:gd name="connsiteY1991" fmla="*/ 1880044 h 6818313"/>
              <a:gd name="connsiteX1992" fmla="*/ 3556111 w 12192000"/>
              <a:gd name="connsiteY1992" fmla="*/ 1877064 h 6818313"/>
              <a:gd name="connsiteX1993" fmla="*/ 3566047 w 12192000"/>
              <a:gd name="connsiteY1993" fmla="*/ 1868288 h 6818313"/>
              <a:gd name="connsiteX1994" fmla="*/ 3557932 w 12192000"/>
              <a:gd name="connsiteY1994" fmla="*/ 1861995 h 6818313"/>
              <a:gd name="connsiteX1995" fmla="*/ 3557932 w 12192000"/>
              <a:gd name="connsiteY1995" fmla="*/ 1862160 h 6818313"/>
              <a:gd name="connsiteX1996" fmla="*/ 3558596 w 12192000"/>
              <a:gd name="connsiteY1996" fmla="*/ 1862989 h 6818313"/>
              <a:gd name="connsiteX1997" fmla="*/ 3554124 w 12192000"/>
              <a:gd name="connsiteY1997" fmla="*/ 1866301 h 6818313"/>
              <a:gd name="connsiteX1998" fmla="*/ 3553462 w 12192000"/>
              <a:gd name="connsiteY1998" fmla="*/ 1865307 h 6818313"/>
              <a:gd name="connsiteX1999" fmla="*/ 3557932 w 12192000"/>
              <a:gd name="connsiteY1999" fmla="*/ 1861995 h 6818313"/>
              <a:gd name="connsiteX2000" fmla="*/ 3921575 w 12192000"/>
              <a:gd name="connsiteY2000" fmla="*/ 1861830 h 6818313"/>
              <a:gd name="connsiteX2001" fmla="*/ 3923230 w 12192000"/>
              <a:gd name="connsiteY2001" fmla="*/ 1863817 h 6818313"/>
              <a:gd name="connsiteX2002" fmla="*/ 3921243 w 12192000"/>
              <a:gd name="connsiteY2002" fmla="*/ 1865969 h 6818313"/>
              <a:gd name="connsiteX2003" fmla="*/ 3918096 w 12192000"/>
              <a:gd name="connsiteY2003" fmla="*/ 1864809 h 6818313"/>
              <a:gd name="connsiteX2004" fmla="*/ 3918263 w 12192000"/>
              <a:gd name="connsiteY2004" fmla="*/ 1864479 h 6818313"/>
              <a:gd name="connsiteX2005" fmla="*/ 3918428 w 12192000"/>
              <a:gd name="connsiteY2005" fmla="*/ 1864479 h 6818313"/>
              <a:gd name="connsiteX2006" fmla="*/ 3921575 w 12192000"/>
              <a:gd name="connsiteY2006" fmla="*/ 1861830 h 6818313"/>
              <a:gd name="connsiteX2007" fmla="*/ 3985493 w 12192000"/>
              <a:gd name="connsiteY2007" fmla="*/ 1857690 h 6818313"/>
              <a:gd name="connsiteX2008" fmla="*/ 3985658 w 12192000"/>
              <a:gd name="connsiteY2008" fmla="*/ 1857690 h 6818313"/>
              <a:gd name="connsiteX2009" fmla="*/ 3982513 w 12192000"/>
              <a:gd name="connsiteY2009" fmla="*/ 1862657 h 6818313"/>
              <a:gd name="connsiteX2010" fmla="*/ 3975392 w 12192000"/>
              <a:gd name="connsiteY2010" fmla="*/ 1866963 h 6818313"/>
              <a:gd name="connsiteX2011" fmla="*/ 3972908 w 12192000"/>
              <a:gd name="connsiteY2011" fmla="*/ 1867791 h 6818313"/>
              <a:gd name="connsiteX2012" fmla="*/ 3985493 w 12192000"/>
              <a:gd name="connsiteY2012" fmla="*/ 1857690 h 6818313"/>
              <a:gd name="connsiteX2013" fmla="*/ 932131 w 12192000"/>
              <a:gd name="connsiteY2013" fmla="*/ 1857358 h 6818313"/>
              <a:gd name="connsiteX2014" fmla="*/ 933455 w 12192000"/>
              <a:gd name="connsiteY2014" fmla="*/ 1857855 h 6818313"/>
              <a:gd name="connsiteX2015" fmla="*/ 931800 w 12192000"/>
              <a:gd name="connsiteY2015" fmla="*/ 1860008 h 6818313"/>
              <a:gd name="connsiteX2016" fmla="*/ 930476 w 12192000"/>
              <a:gd name="connsiteY2016" fmla="*/ 1859510 h 6818313"/>
              <a:gd name="connsiteX2017" fmla="*/ 932131 w 12192000"/>
              <a:gd name="connsiteY2017" fmla="*/ 1857358 h 6818313"/>
              <a:gd name="connsiteX2018" fmla="*/ 925839 w 12192000"/>
              <a:gd name="connsiteY2018" fmla="*/ 1853026 h 6818313"/>
              <a:gd name="connsiteX2019" fmla="*/ 925839 w 12192000"/>
              <a:gd name="connsiteY2019" fmla="*/ 1853384 h 6818313"/>
              <a:gd name="connsiteX2020" fmla="*/ 925674 w 12192000"/>
              <a:gd name="connsiteY2020" fmla="*/ 1853219 h 6818313"/>
              <a:gd name="connsiteX2021" fmla="*/ 922692 w 12192000"/>
              <a:gd name="connsiteY2021" fmla="*/ 1852887 h 6818313"/>
              <a:gd name="connsiteX2022" fmla="*/ 925674 w 12192000"/>
              <a:gd name="connsiteY2022" fmla="*/ 1853219 h 6818313"/>
              <a:gd name="connsiteX2023" fmla="*/ 925674 w 12192000"/>
              <a:gd name="connsiteY2023" fmla="*/ 1853384 h 6818313"/>
              <a:gd name="connsiteX2024" fmla="*/ 923024 w 12192000"/>
              <a:gd name="connsiteY2024" fmla="*/ 1858021 h 6818313"/>
              <a:gd name="connsiteX2025" fmla="*/ 919050 w 12192000"/>
              <a:gd name="connsiteY2025" fmla="*/ 1867294 h 6818313"/>
              <a:gd name="connsiteX2026" fmla="*/ 910272 w 12192000"/>
              <a:gd name="connsiteY2026" fmla="*/ 1864147 h 6818313"/>
              <a:gd name="connsiteX2027" fmla="*/ 922692 w 12192000"/>
              <a:gd name="connsiteY2027" fmla="*/ 1852887 h 6818313"/>
              <a:gd name="connsiteX2028" fmla="*/ 927661 w 12192000"/>
              <a:gd name="connsiteY2028" fmla="*/ 1850900 h 6818313"/>
              <a:gd name="connsiteX2029" fmla="*/ 925839 w 12192000"/>
              <a:gd name="connsiteY2029" fmla="*/ 1853026 h 6818313"/>
              <a:gd name="connsiteX2030" fmla="*/ 925839 w 12192000"/>
              <a:gd name="connsiteY2030" fmla="*/ 1852887 h 6818313"/>
              <a:gd name="connsiteX2031" fmla="*/ 922692 w 12192000"/>
              <a:gd name="connsiteY2031" fmla="*/ 1852887 h 6818313"/>
              <a:gd name="connsiteX2032" fmla="*/ 927661 w 12192000"/>
              <a:gd name="connsiteY2032" fmla="*/ 1850900 h 6818313"/>
              <a:gd name="connsiteX2033" fmla="*/ 3983008 w 12192000"/>
              <a:gd name="connsiteY2033" fmla="*/ 1846263 h 6818313"/>
              <a:gd name="connsiteX2034" fmla="*/ 3985162 w 12192000"/>
              <a:gd name="connsiteY2034" fmla="*/ 1847092 h 6818313"/>
              <a:gd name="connsiteX2035" fmla="*/ 3980028 w 12192000"/>
              <a:gd name="connsiteY2035" fmla="*/ 1849742 h 6818313"/>
              <a:gd name="connsiteX2036" fmla="*/ 3983008 w 12192000"/>
              <a:gd name="connsiteY2036" fmla="*/ 1846263 h 6818313"/>
              <a:gd name="connsiteX2037" fmla="*/ 1005158 w 12192000"/>
              <a:gd name="connsiteY2037" fmla="*/ 1825476 h 6818313"/>
              <a:gd name="connsiteX2038" fmla="*/ 1005158 w 12192000"/>
              <a:gd name="connsiteY2038" fmla="*/ 1825564 h 6818313"/>
              <a:gd name="connsiteX2039" fmla="*/ 1004826 w 12192000"/>
              <a:gd name="connsiteY2039" fmla="*/ 1825896 h 6818313"/>
              <a:gd name="connsiteX2040" fmla="*/ 3964535 w 12192000"/>
              <a:gd name="connsiteY2040" fmla="*/ 1820707 h 6818313"/>
              <a:gd name="connsiteX2041" fmla="*/ 3964794 w 12192000"/>
              <a:gd name="connsiteY2041" fmla="*/ 1821093 h 6818313"/>
              <a:gd name="connsiteX2042" fmla="*/ 3963634 w 12192000"/>
              <a:gd name="connsiteY2042" fmla="*/ 1821922 h 6818313"/>
              <a:gd name="connsiteX2043" fmla="*/ 3963634 w 12192000"/>
              <a:gd name="connsiteY2043" fmla="*/ 1821755 h 6818313"/>
              <a:gd name="connsiteX2044" fmla="*/ 3964462 w 12192000"/>
              <a:gd name="connsiteY2044" fmla="*/ 1820597 h 6818313"/>
              <a:gd name="connsiteX2045" fmla="*/ 3964629 w 12192000"/>
              <a:gd name="connsiteY2045" fmla="*/ 1820597 h 6818313"/>
              <a:gd name="connsiteX2046" fmla="*/ 3964535 w 12192000"/>
              <a:gd name="connsiteY2046" fmla="*/ 1820707 h 6818313"/>
              <a:gd name="connsiteX2047" fmla="*/ 1009795 w 12192000"/>
              <a:gd name="connsiteY2047" fmla="*/ 1819603 h 6818313"/>
              <a:gd name="connsiteX2048" fmla="*/ 1005158 w 12192000"/>
              <a:gd name="connsiteY2048" fmla="*/ 1825476 h 6818313"/>
              <a:gd name="connsiteX2049" fmla="*/ 1005158 w 12192000"/>
              <a:gd name="connsiteY2049" fmla="*/ 1825399 h 6818313"/>
              <a:gd name="connsiteX2050" fmla="*/ 1009795 w 12192000"/>
              <a:gd name="connsiteY2050" fmla="*/ 1819603 h 6818313"/>
              <a:gd name="connsiteX2051" fmla="*/ 1178864 w 12192000"/>
              <a:gd name="connsiteY2051" fmla="*/ 1814304 h 6818313"/>
              <a:gd name="connsiteX2052" fmla="*/ 1178384 w 12192000"/>
              <a:gd name="connsiteY2052" fmla="*/ 1816130 h 6818313"/>
              <a:gd name="connsiteX2053" fmla="*/ 1177705 w 12192000"/>
              <a:gd name="connsiteY2053" fmla="*/ 1816456 h 6818313"/>
              <a:gd name="connsiteX2054" fmla="*/ 1177579 w 12192000"/>
              <a:gd name="connsiteY2054" fmla="*/ 1816934 h 6818313"/>
              <a:gd name="connsiteX2055" fmla="*/ 1176380 w 12192000"/>
              <a:gd name="connsiteY2055" fmla="*/ 1814801 h 6818313"/>
              <a:gd name="connsiteX2056" fmla="*/ 1178864 w 12192000"/>
              <a:gd name="connsiteY2056" fmla="*/ 1814304 h 6818313"/>
              <a:gd name="connsiteX2057" fmla="*/ 4023546 w 12192000"/>
              <a:gd name="connsiteY2057" fmla="*/ 1810872 h 6818313"/>
              <a:gd name="connsiteX2058" fmla="*/ 4025897 w 12192000"/>
              <a:gd name="connsiteY2058" fmla="*/ 1811655 h 6818313"/>
              <a:gd name="connsiteX2059" fmla="*/ 4023910 w 12192000"/>
              <a:gd name="connsiteY2059" fmla="*/ 1815464 h 6818313"/>
              <a:gd name="connsiteX2060" fmla="*/ 4020930 w 12192000"/>
              <a:gd name="connsiteY2060" fmla="*/ 1814304 h 6818313"/>
              <a:gd name="connsiteX2061" fmla="*/ 4023413 w 12192000"/>
              <a:gd name="connsiteY2061" fmla="*/ 1810827 h 6818313"/>
              <a:gd name="connsiteX2062" fmla="*/ 4023580 w 12192000"/>
              <a:gd name="connsiteY2062" fmla="*/ 1810827 h 6818313"/>
              <a:gd name="connsiteX2063" fmla="*/ 4023546 w 12192000"/>
              <a:gd name="connsiteY2063" fmla="*/ 1810872 h 6818313"/>
              <a:gd name="connsiteX2064" fmla="*/ 930806 w 12192000"/>
              <a:gd name="connsiteY2064" fmla="*/ 1809502 h 6818313"/>
              <a:gd name="connsiteX2065" fmla="*/ 934615 w 12192000"/>
              <a:gd name="connsiteY2065" fmla="*/ 1821093 h 6818313"/>
              <a:gd name="connsiteX2066" fmla="*/ 934285 w 12192000"/>
              <a:gd name="connsiteY2066" fmla="*/ 1821425 h 6818313"/>
              <a:gd name="connsiteX2067" fmla="*/ 934285 w 12192000"/>
              <a:gd name="connsiteY2067" fmla="*/ 1822418 h 6818313"/>
              <a:gd name="connsiteX2068" fmla="*/ 934780 w 12192000"/>
              <a:gd name="connsiteY2068" fmla="*/ 1821093 h 6818313"/>
              <a:gd name="connsiteX2069" fmla="*/ 940742 w 12192000"/>
              <a:gd name="connsiteY2069" fmla="*/ 1816788 h 6818313"/>
              <a:gd name="connsiteX2070" fmla="*/ 948690 w 12192000"/>
              <a:gd name="connsiteY2070" fmla="*/ 1815132 h 6818313"/>
              <a:gd name="connsiteX2071" fmla="*/ 934285 w 12192000"/>
              <a:gd name="connsiteY2071" fmla="*/ 1823412 h 6818313"/>
              <a:gd name="connsiteX2072" fmla="*/ 934285 w 12192000"/>
              <a:gd name="connsiteY2072" fmla="*/ 1823247 h 6818313"/>
              <a:gd name="connsiteX2073" fmla="*/ 928819 w 12192000"/>
              <a:gd name="connsiteY2073" fmla="*/ 1826227 h 6818313"/>
              <a:gd name="connsiteX2074" fmla="*/ 853143 w 12192000"/>
              <a:gd name="connsiteY2074" fmla="*/ 1863154 h 6818313"/>
              <a:gd name="connsiteX2075" fmla="*/ 843870 w 12192000"/>
              <a:gd name="connsiteY2075" fmla="*/ 1867459 h 6818313"/>
              <a:gd name="connsiteX2076" fmla="*/ 840393 w 12192000"/>
              <a:gd name="connsiteY2076" fmla="*/ 1868784 h 6818313"/>
              <a:gd name="connsiteX2077" fmla="*/ 829795 w 12192000"/>
              <a:gd name="connsiteY2077" fmla="*/ 1874083 h 6818313"/>
              <a:gd name="connsiteX2078" fmla="*/ 826318 w 12192000"/>
              <a:gd name="connsiteY2078" fmla="*/ 1875905 h 6818313"/>
              <a:gd name="connsiteX2079" fmla="*/ 817375 w 12192000"/>
              <a:gd name="connsiteY2079" fmla="*/ 1880706 h 6818313"/>
              <a:gd name="connsiteX2080" fmla="*/ 807110 w 12192000"/>
              <a:gd name="connsiteY2080" fmla="*/ 1886337 h 6818313"/>
              <a:gd name="connsiteX2081" fmla="*/ 815720 w 12192000"/>
              <a:gd name="connsiteY2081" fmla="*/ 1868950 h 6818313"/>
              <a:gd name="connsiteX2082" fmla="*/ 815388 w 12192000"/>
              <a:gd name="connsiteY2082" fmla="*/ 1869281 h 6818313"/>
              <a:gd name="connsiteX2083" fmla="*/ 820687 w 12192000"/>
              <a:gd name="connsiteY2083" fmla="*/ 1859015 h 6818313"/>
              <a:gd name="connsiteX2084" fmla="*/ 823834 w 12192000"/>
              <a:gd name="connsiteY2084" fmla="*/ 1857690 h 6818313"/>
              <a:gd name="connsiteX2085" fmla="*/ 913419 w 12192000"/>
              <a:gd name="connsiteY2085" fmla="*/ 1820763 h 6818313"/>
              <a:gd name="connsiteX2086" fmla="*/ 914414 w 12192000"/>
              <a:gd name="connsiteY2086" fmla="*/ 1819273 h 6818313"/>
              <a:gd name="connsiteX2087" fmla="*/ 908285 w 12192000"/>
              <a:gd name="connsiteY2087" fmla="*/ 1815629 h 6818313"/>
              <a:gd name="connsiteX2088" fmla="*/ 930806 w 12192000"/>
              <a:gd name="connsiteY2088" fmla="*/ 1809502 h 6818313"/>
              <a:gd name="connsiteX2089" fmla="*/ 3960820 w 12192000"/>
              <a:gd name="connsiteY2089" fmla="*/ 1804534 h 6818313"/>
              <a:gd name="connsiteX2090" fmla="*/ 3961812 w 12192000"/>
              <a:gd name="connsiteY2090" fmla="*/ 1805693 h 6818313"/>
              <a:gd name="connsiteX2091" fmla="*/ 3955189 w 12192000"/>
              <a:gd name="connsiteY2091" fmla="*/ 1811655 h 6818313"/>
              <a:gd name="connsiteX2092" fmla="*/ 3954031 w 12192000"/>
              <a:gd name="connsiteY2092" fmla="*/ 1810330 h 6818313"/>
              <a:gd name="connsiteX2093" fmla="*/ 3960820 w 12192000"/>
              <a:gd name="connsiteY2093" fmla="*/ 1804534 h 6818313"/>
              <a:gd name="connsiteX2094" fmla="*/ 1176545 w 12192000"/>
              <a:gd name="connsiteY2094" fmla="*/ 1801719 h 6818313"/>
              <a:gd name="connsiteX2095" fmla="*/ 1176712 w 12192000"/>
              <a:gd name="connsiteY2095" fmla="*/ 1801719 h 6818313"/>
              <a:gd name="connsiteX2096" fmla="*/ 1178864 w 12192000"/>
              <a:gd name="connsiteY2096" fmla="*/ 1806190 h 6818313"/>
              <a:gd name="connsiteX2097" fmla="*/ 1171744 w 12192000"/>
              <a:gd name="connsiteY2097" fmla="*/ 1807183 h 6818313"/>
              <a:gd name="connsiteX2098" fmla="*/ 1169922 w 12192000"/>
              <a:gd name="connsiteY2098" fmla="*/ 1804038 h 6818313"/>
              <a:gd name="connsiteX2099" fmla="*/ 1176545 w 12192000"/>
              <a:gd name="connsiteY2099" fmla="*/ 1801719 h 6818313"/>
              <a:gd name="connsiteX2100" fmla="*/ 1056491 w 12192000"/>
              <a:gd name="connsiteY2100" fmla="*/ 1801554 h 6818313"/>
              <a:gd name="connsiteX2101" fmla="*/ 1050365 w 12192000"/>
              <a:gd name="connsiteY2101" fmla="*/ 1808508 h 6818313"/>
              <a:gd name="connsiteX2102" fmla="*/ 1028174 w 12192000"/>
              <a:gd name="connsiteY2102" fmla="*/ 1816623 h 6818313"/>
              <a:gd name="connsiteX2103" fmla="*/ 1032481 w 12192000"/>
              <a:gd name="connsiteY2103" fmla="*/ 1807515 h 6818313"/>
              <a:gd name="connsiteX2104" fmla="*/ 1056491 w 12192000"/>
              <a:gd name="connsiteY2104" fmla="*/ 1801554 h 6818313"/>
              <a:gd name="connsiteX2105" fmla="*/ 847182 w 12192000"/>
              <a:gd name="connsiteY2105" fmla="*/ 1798407 h 6818313"/>
              <a:gd name="connsiteX2106" fmla="*/ 847347 w 12192000"/>
              <a:gd name="connsiteY2106" fmla="*/ 1800394 h 6818313"/>
              <a:gd name="connsiteX2107" fmla="*/ 832113 w 12192000"/>
              <a:gd name="connsiteY2107" fmla="*/ 1803706 h 6818313"/>
              <a:gd name="connsiteX2108" fmla="*/ 829630 w 12192000"/>
              <a:gd name="connsiteY2108" fmla="*/ 1799567 h 6818313"/>
              <a:gd name="connsiteX2109" fmla="*/ 847182 w 12192000"/>
              <a:gd name="connsiteY2109" fmla="*/ 1798407 h 6818313"/>
              <a:gd name="connsiteX2110" fmla="*/ 839069 w 12192000"/>
              <a:gd name="connsiteY2110" fmla="*/ 1777211 h 6818313"/>
              <a:gd name="connsiteX2111" fmla="*/ 829133 w 12192000"/>
              <a:gd name="connsiteY2111" fmla="*/ 1788472 h 6818313"/>
              <a:gd name="connsiteX2112" fmla="*/ 827311 w 12192000"/>
              <a:gd name="connsiteY2112" fmla="*/ 1789631 h 6818313"/>
              <a:gd name="connsiteX2113" fmla="*/ 825986 w 12192000"/>
              <a:gd name="connsiteY2113" fmla="*/ 1792611 h 6818313"/>
              <a:gd name="connsiteX2114" fmla="*/ 825656 w 12192000"/>
              <a:gd name="connsiteY2114" fmla="*/ 1792611 h 6818313"/>
              <a:gd name="connsiteX2115" fmla="*/ 823834 w 12192000"/>
              <a:gd name="connsiteY2115" fmla="*/ 1789631 h 6818313"/>
              <a:gd name="connsiteX2116" fmla="*/ 831120 w 12192000"/>
              <a:gd name="connsiteY2116" fmla="*/ 1782675 h 6818313"/>
              <a:gd name="connsiteX2117" fmla="*/ 831120 w 12192000"/>
              <a:gd name="connsiteY2117" fmla="*/ 1783007 h 6818313"/>
              <a:gd name="connsiteX2118" fmla="*/ 839069 w 12192000"/>
              <a:gd name="connsiteY2118" fmla="*/ 1777211 h 6818313"/>
              <a:gd name="connsiteX2119" fmla="*/ 358685 w 12192000"/>
              <a:gd name="connsiteY2119" fmla="*/ 1770090 h 6818313"/>
              <a:gd name="connsiteX2120" fmla="*/ 320763 w 12192000"/>
              <a:gd name="connsiteY2120" fmla="*/ 1784167 h 6818313"/>
              <a:gd name="connsiteX2121" fmla="*/ 358685 w 12192000"/>
              <a:gd name="connsiteY2121" fmla="*/ 1770090 h 6818313"/>
              <a:gd name="connsiteX2122" fmla="*/ 1095241 w 12192000"/>
              <a:gd name="connsiteY2122" fmla="*/ 1760984 h 6818313"/>
              <a:gd name="connsiteX2123" fmla="*/ 1095406 w 12192000"/>
              <a:gd name="connsiteY2123" fmla="*/ 1761314 h 6818313"/>
              <a:gd name="connsiteX2124" fmla="*/ 1095074 w 12192000"/>
              <a:gd name="connsiteY2124" fmla="*/ 1761314 h 6818313"/>
              <a:gd name="connsiteX2125" fmla="*/ 1095241 w 12192000"/>
              <a:gd name="connsiteY2125" fmla="*/ 1760984 h 6818313"/>
              <a:gd name="connsiteX2126" fmla="*/ 2377526 w 12192000"/>
              <a:gd name="connsiteY2126" fmla="*/ 1758107 h 6818313"/>
              <a:gd name="connsiteX2127" fmla="*/ 2379577 w 12192000"/>
              <a:gd name="connsiteY2127" fmla="*/ 1765454 h 6818313"/>
              <a:gd name="connsiteX2128" fmla="*/ 2394314 w 12192000"/>
              <a:gd name="connsiteY2128" fmla="*/ 1765289 h 6818313"/>
              <a:gd name="connsiteX2129" fmla="*/ 2384046 w 12192000"/>
              <a:gd name="connsiteY2129" fmla="*/ 1771912 h 6818313"/>
              <a:gd name="connsiteX2130" fmla="*/ 2360201 w 12192000"/>
              <a:gd name="connsiteY2130" fmla="*/ 1764791 h 6818313"/>
              <a:gd name="connsiteX2131" fmla="*/ 2359871 w 12192000"/>
              <a:gd name="connsiteY2131" fmla="*/ 1763302 h 6818313"/>
              <a:gd name="connsiteX2132" fmla="*/ 2372786 w 12192000"/>
              <a:gd name="connsiteY2132" fmla="*/ 1758335 h 6818313"/>
              <a:gd name="connsiteX2133" fmla="*/ 2372621 w 12192000"/>
              <a:gd name="connsiteY2133" fmla="*/ 1758335 h 6818313"/>
              <a:gd name="connsiteX2134" fmla="*/ 2377526 w 12192000"/>
              <a:gd name="connsiteY2134" fmla="*/ 1758107 h 6818313"/>
              <a:gd name="connsiteX2135" fmla="*/ 509373 w 12192000"/>
              <a:gd name="connsiteY2135" fmla="*/ 1756678 h 6818313"/>
              <a:gd name="connsiteX2136" fmla="*/ 511030 w 12192000"/>
              <a:gd name="connsiteY2136" fmla="*/ 1756678 h 6818313"/>
              <a:gd name="connsiteX2137" fmla="*/ 511195 w 12192000"/>
              <a:gd name="connsiteY2137" fmla="*/ 1758335 h 6818313"/>
              <a:gd name="connsiteX2138" fmla="*/ 509373 w 12192000"/>
              <a:gd name="connsiteY2138" fmla="*/ 1758335 h 6818313"/>
              <a:gd name="connsiteX2139" fmla="*/ 509373 w 12192000"/>
              <a:gd name="connsiteY2139" fmla="*/ 1756678 h 6818313"/>
              <a:gd name="connsiteX2140" fmla="*/ 2411536 w 12192000"/>
              <a:gd name="connsiteY2140" fmla="*/ 1753201 h 6818313"/>
              <a:gd name="connsiteX2141" fmla="*/ 2411203 w 12192000"/>
              <a:gd name="connsiteY2141" fmla="*/ 1757010 h 6818313"/>
              <a:gd name="connsiteX2142" fmla="*/ 2405905 w 12192000"/>
              <a:gd name="connsiteY2142" fmla="*/ 1759825 h 6818313"/>
              <a:gd name="connsiteX2143" fmla="*/ 2405242 w 12192000"/>
              <a:gd name="connsiteY2143" fmla="*/ 1758168 h 6818313"/>
              <a:gd name="connsiteX2144" fmla="*/ 2411536 w 12192000"/>
              <a:gd name="connsiteY2144" fmla="*/ 1753201 h 6818313"/>
              <a:gd name="connsiteX2145" fmla="*/ 2387358 w 12192000"/>
              <a:gd name="connsiteY2145" fmla="*/ 1752041 h 6818313"/>
              <a:gd name="connsiteX2146" fmla="*/ 2391664 w 12192000"/>
              <a:gd name="connsiteY2146" fmla="*/ 1754526 h 6818313"/>
              <a:gd name="connsiteX2147" fmla="*/ 2389180 w 12192000"/>
              <a:gd name="connsiteY2147" fmla="*/ 1759327 h 6818313"/>
              <a:gd name="connsiteX2148" fmla="*/ 2385371 w 12192000"/>
              <a:gd name="connsiteY2148" fmla="*/ 1754526 h 6818313"/>
              <a:gd name="connsiteX2149" fmla="*/ 2387358 w 12192000"/>
              <a:gd name="connsiteY2149" fmla="*/ 1752041 h 6818313"/>
              <a:gd name="connsiteX2150" fmla="*/ 3854178 w 12192000"/>
              <a:gd name="connsiteY2150" fmla="*/ 1744755 h 6818313"/>
              <a:gd name="connsiteX2151" fmla="*/ 3855833 w 12192000"/>
              <a:gd name="connsiteY2151" fmla="*/ 1747240 h 6818313"/>
              <a:gd name="connsiteX2152" fmla="*/ 3850204 w 12192000"/>
              <a:gd name="connsiteY2152" fmla="*/ 1750219 h 6818313"/>
              <a:gd name="connsiteX2153" fmla="*/ 3849376 w 12192000"/>
              <a:gd name="connsiteY2153" fmla="*/ 1749061 h 6818313"/>
              <a:gd name="connsiteX2154" fmla="*/ 3854178 w 12192000"/>
              <a:gd name="connsiteY2154" fmla="*/ 1744920 h 6818313"/>
              <a:gd name="connsiteX2155" fmla="*/ 1139287 w 12192000"/>
              <a:gd name="connsiteY2155" fmla="*/ 1738297 h 6818313"/>
              <a:gd name="connsiteX2156" fmla="*/ 1139557 w 12192000"/>
              <a:gd name="connsiteY2156" fmla="*/ 1743952 h 6818313"/>
              <a:gd name="connsiteX2157" fmla="*/ 1139453 w 12192000"/>
              <a:gd name="connsiteY2157" fmla="*/ 1744093 h 6818313"/>
              <a:gd name="connsiteX2158" fmla="*/ 1139453 w 12192000"/>
              <a:gd name="connsiteY2158" fmla="*/ 1744258 h 6818313"/>
              <a:gd name="connsiteX2159" fmla="*/ 1139386 w 12192000"/>
              <a:gd name="connsiteY2159" fmla="*/ 1744770 h 6818313"/>
              <a:gd name="connsiteX2160" fmla="*/ 1138088 w 12192000"/>
              <a:gd name="connsiteY2160" fmla="*/ 1742086 h 6818313"/>
              <a:gd name="connsiteX2161" fmla="*/ 1139287 w 12192000"/>
              <a:gd name="connsiteY2161" fmla="*/ 1738297 h 6818313"/>
              <a:gd name="connsiteX2162" fmla="*/ 1066592 w 12192000"/>
              <a:gd name="connsiteY2162" fmla="*/ 1732502 h 6818313"/>
              <a:gd name="connsiteX2163" fmla="*/ 1066759 w 12192000"/>
              <a:gd name="connsiteY2163" fmla="*/ 1732502 h 6818313"/>
              <a:gd name="connsiteX2164" fmla="*/ 1066759 w 12192000"/>
              <a:gd name="connsiteY2164" fmla="*/ 1732998 h 6818313"/>
              <a:gd name="connsiteX2165" fmla="*/ 1062287 w 12192000"/>
              <a:gd name="connsiteY2165" fmla="*/ 1735317 h 6818313"/>
              <a:gd name="connsiteX2166" fmla="*/ 1051027 w 12192000"/>
              <a:gd name="connsiteY2166" fmla="*/ 1737469 h 6818313"/>
              <a:gd name="connsiteX2167" fmla="*/ 1048708 w 12192000"/>
              <a:gd name="connsiteY2167" fmla="*/ 1737469 h 6818313"/>
              <a:gd name="connsiteX2168" fmla="*/ 1066592 w 12192000"/>
              <a:gd name="connsiteY2168" fmla="*/ 1732502 h 6818313"/>
              <a:gd name="connsiteX2169" fmla="*/ 919711 w 12192000"/>
              <a:gd name="connsiteY2169" fmla="*/ 1727534 h 6818313"/>
              <a:gd name="connsiteX2170" fmla="*/ 914579 w 12192000"/>
              <a:gd name="connsiteY2170" fmla="*/ 1750882 h 6818313"/>
              <a:gd name="connsiteX2171" fmla="*/ 911267 w 12192000"/>
              <a:gd name="connsiteY2171" fmla="*/ 1752206 h 6818313"/>
              <a:gd name="connsiteX2172" fmla="*/ 849004 w 12192000"/>
              <a:gd name="connsiteY2172" fmla="*/ 1781020 h 6818313"/>
              <a:gd name="connsiteX2173" fmla="*/ 844865 w 12192000"/>
              <a:gd name="connsiteY2173" fmla="*/ 1773237 h 6818313"/>
              <a:gd name="connsiteX2174" fmla="*/ 885600 w 12192000"/>
              <a:gd name="connsiteY2174" fmla="*/ 1750551 h 6818313"/>
              <a:gd name="connsiteX2175" fmla="*/ 885434 w 12192000"/>
              <a:gd name="connsiteY2175" fmla="*/ 1750551 h 6818313"/>
              <a:gd name="connsiteX2176" fmla="*/ 908617 w 12192000"/>
              <a:gd name="connsiteY2176" fmla="*/ 1735317 h 6818313"/>
              <a:gd name="connsiteX2177" fmla="*/ 919711 w 12192000"/>
              <a:gd name="connsiteY2177" fmla="*/ 1727534 h 6818313"/>
              <a:gd name="connsiteX2178" fmla="*/ 2377590 w 12192000"/>
              <a:gd name="connsiteY2178" fmla="*/ 1723891 h 6818313"/>
              <a:gd name="connsiteX2179" fmla="*/ 2377590 w 12192000"/>
              <a:gd name="connsiteY2179" fmla="*/ 1724056 h 6818313"/>
              <a:gd name="connsiteX2180" fmla="*/ 2378914 w 12192000"/>
              <a:gd name="connsiteY2180" fmla="*/ 1726209 h 6818313"/>
              <a:gd name="connsiteX2181" fmla="*/ 2375105 w 12192000"/>
              <a:gd name="connsiteY2181" fmla="*/ 1730183 h 6818313"/>
              <a:gd name="connsiteX2182" fmla="*/ 2373283 w 12192000"/>
              <a:gd name="connsiteY2182" fmla="*/ 1726706 h 6818313"/>
              <a:gd name="connsiteX2183" fmla="*/ 2377590 w 12192000"/>
              <a:gd name="connsiteY2183" fmla="*/ 1723891 h 6818313"/>
              <a:gd name="connsiteX2184" fmla="*/ 627440 w 12192000"/>
              <a:gd name="connsiteY2184" fmla="*/ 1723394 h 6818313"/>
              <a:gd name="connsiteX2185" fmla="*/ 628600 w 12192000"/>
              <a:gd name="connsiteY2185" fmla="*/ 1725049 h 6818313"/>
              <a:gd name="connsiteX2186" fmla="*/ 626116 w 12192000"/>
              <a:gd name="connsiteY2186" fmla="*/ 1728361 h 6818313"/>
              <a:gd name="connsiteX2187" fmla="*/ 623963 w 12192000"/>
              <a:gd name="connsiteY2187" fmla="*/ 1728858 h 6818313"/>
              <a:gd name="connsiteX2188" fmla="*/ 617672 w 12192000"/>
              <a:gd name="connsiteY2188" fmla="*/ 1727534 h 6818313"/>
              <a:gd name="connsiteX2189" fmla="*/ 617672 w 12192000"/>
              <a:gd name="connsiteY2189" fmla="*/ 1726209 h 6818313"/>
              <a:gd name="connsiteX2190" fmla="*/ 617672 w 12192000"/>
              <a:gd name="connsiteY2190" fmla="*/ 1726044 h 6818313"/>
              <a:gd name="connsiteX2191" fmla="*/ 627440 w 12192000"/>
              <a:gd name="connsiteY2191" fmla="*/ 1723394 h 6818313"/>
              <a:gd name="connsiteX2192" fmla="*/ 2334535 w 12192000"/>
              <a:gd name="connsiteY2192" fmla="*/ 1714954 h 6818313"/>
              <a:gd name="connsiteX2193" fmla="*/ 2339502 w 12192000"/>
              <a:gd name="connsiteY2193" fmla="*/ 1715114 h 6818313"/>
              <a:gd name="connsiteX2194" fmla="*/ 2339502 w 12192000"/>
              <a:gd name="connsiteY2194" fmla="*/ 1717598 h 6818313"/>
              <a:gd name="connsiteX2195" fmla="*/ 2334535 w 12192000"/>
              <a:gd name="connsiteY2195" fmla="*/ 1716438 h 6818313"/>
              <a:gd name="connsiteX2196" fmla="*/ 2334369 w 12192000"/>
              <a:gd name="connsiteY2196" fmla="*/ 1714949 h 6818313"/>
              <a:gd name="connsiteX2197" fmla="*/ 2334535 w 12192000"/>
              <a:gd name="connsiteY2197" fmla="*/ 1714949 h 6818313"/>
              <a:gd name="connsiteX2198" fmla="*/ 2334535 w 12192000"/>
              <a:gd name="connsiteY2198" fmla="*/ 1714954 h 6818313"/>
              <a:gd name="connsiteX2199" fmla="*/ 577930 w 12192000"/>
              <a:gd name="connsiteY2199" fmla="*/ 1706503 h 6818313"/>
              <a:gd name="connsiteX2200" fmla="*/ 585049 w 12192000"/>
              <a:gd name="connsiteY2200" fmla="*/ 1714121 h 6818313"/>
              <a:gd name="connsiteX2201" fmla="*/ 554249 w 12192000"/>
              <a:gd name="connsiteY2201" fmla="*/ 1719750 h 6818313"/>
              <a:gd name="connsiteX2202" fmla="*/ 577930 w 12192000"/>
              <a:gd name="connsiteY2202" fmla="*/ 1706503 h 6818313"/>
              <a:gd name="connsiteX2203" fmla="*/ 2910300 w 12192000"/>
              <a:gd name="connsiteY2203" fmla="*/ 1692760 h 6818313"/>
              <a:gd name="connsiteX2204" fmla="*/ 2915102 w 12192000"/>
              <a:gd name="connsiteY2204" fmla="*/ 1698224 h 6818313"/>
              <a:gd name="connsiteX2205" fmla="*/ 2913943 w 12192000"/>
              <a:gd name="connsiteY2205" fmla="*/ 1699714 h 6818313"/>
              <a:gd name="connsiteX2206" fmla="*/ 2907484 w 12192000"/>
              <a:gd name="connsiteY2206" fmla="*/ 1702695 h 6818313"/>
              <a:gd name="connsiteX2207" fmla="*/ 2888110 w 12192000"/>
              <a:gd name="connsiteY2207" fmla="*/ 1704848 h 6818313"/>
              <a:gd name="connsiteX2208" fmla="*/ 2904174 w 12192000"/>
              <a:gd name="connsiteY2208" fmla="*/ 1695575 h 6818313"/>
              <a:gd name="connsiteX2209" fmla="*/ 2904174 w 12192000"/>
              <a:gd name="connsiteY2209" fmla="*/ 1695409 h 6818313"/>
              <a:gd name="connsiteX2210" fmla="*/ 2910300 w 12192000"/>
              <a:gd name="connsiteY2210" fmla="*/ 1692760 h 6818313"/>
              <a:gd name="connsiteX2211" fmla="*/ 1303720 w 12192000"/>
              <a:gd name="connsiteY2211" fmla="*/ 1690441 h 6818313"/>
              <a:gd name="connsiteX2212" fmla="*/ 1303720 w 12192000"/>
              <a:gd name="connsiteY2212" fmla="*/ 1690606 h 6818313"/>
              <a:gd name="connsiteX2213" fmla="*/ 1304218 w 12192000"/>
              <a:gd name="connsiteY2213" fmla="*/ 1693255 h 6818313"/>
              <a:gd name="connsiteX2214" fmla="*/ 1302065 w 12192000"/>
              <a:gd name="connsiteY2214" fmla="*/ 1693255 h 6818313"/>
              <a:gd name="connsiteX2215" fmla="*/ 1301900 w 12192000"/>
              <a:gd name="connsiteY2215" fmla="*/ 1691600 h 6818313"/>
              <a:gd name="connsiteX2216" fmla="*/ 1303720 w 12192000"/>
              <a:gd name="connsiteY2216" fmla="*/ 1690441 h 6818313"/>
              <a:gd name="connsiteX2217" fmla="*/ 2810283 w 12192000"/>
              <a:gd name="connsiteY2217" fmla="*/ 1690111 h 6818313"/>
              <a:gd name="connsiteX2218" fmla="*/ 2798690 w 12192000"/>
              <a:gd name="connsiteY2218" fmla="*/ 1700046 h 6818313"/>
              <a:gd name="connsiteX2219" fmla="*/ 2793391 w 12192000"/>
              <a:gd name="connsiteY2219" fmla="*/ 1702033 h 6818313"/>
              <a:gd name="connsiteX2220" fmla="*/ 2792896 w 12192000"/>
              <a:gd name="connsiteY2220" fmla="*/ 1698887 h 6818313"/>
              <a:gd name="connsiteX2221" fmla="*/ 2797863 w 12192000"/>
              <a:gd name="connsiteY2221" fmla="*/ 1695740 h 6818313"/>
              <a:gd name="connsiteX2222" fmla="*/ 2798028 w 12192000"/>
              <a:gd name="connsiteY2222" fmla="*/ 1695740 h 6818313"/>
              <a:gd name="connsiteX2223" fmla="*/ 2810283 w 12192000"/>
              <a:gd name="connsiteY2223" fmla="*/ 1690111 h 6818313"/>
              <a:gd name="connsiteX2224" fmla="*/ 2809951 w 12192000"/>
              <a:gd name="connsiteY2224" fmla="*/ 1682658 h 6818313"/>
              <a:gd name="connsiteX2225" fmla="*/ 2810613 w 12192000"/>
              <a:gd name="connsiteY2225" fmla="*/ 1685804 h 6818313"/>
              <a:gd name="connsiteX2226" fmla="*/ 2808461 w 12192000"/>
              <a:gd name="connsiteY2226" fmla="*/ 1684977 h 6818313"/>
              <a:gd name="connsiteX2227" fmla="*/ 2809951 w 12192000"/>
              <a:gd name="connsiteY2227" fmla="*/ 1682658 h 6818313"/>
              <a:gd name="connsiteX2228" fmla="*/ 2808537 w 12192000"/>
              <a:gd name="connsiteY2228" fmla="*/ 1682370 h 6818313"/>
              <a:gd name="connsiteX2229" fmla="*/ 2804818 w 12192000"/>
              <a:gd name="connsiteY2229" fmla="*/ 1683487 h 6818313"/>
              <a:gd name="connsiteX2230" fmla="*/ 2803824 w 12192000"/>
              <a:gd name="connsiteY2230" fmla="*/ 1683155 h 6818313"/>
              <a:gd name="connsiteX2231" fmla="*/ 2809785 w 12192000"/>
              <a:gd name="connsiteY2231" fmla="*/ 1681995 h 6818313"/>
              <a:gd name="connsiteX2232" fmla="*/ 2809785 w 12192000"/>
              <a:gd name="connsiteY2232" fmla="*/ 1682162 h 6818313"/>
              <a:gd name="connsiteX2233" fmla="*/ 2808537 w 12192000"/>
              <a:gd name="connsiteY2233" fmla="*/ 1682370 h 6818313"/>
              <a:gd name="connsiteX2234" fmla="*/ 2929509 w 12192000"/>
              <a:gd name="connsiteY2234" fmla="*/ 1679843 h 6818313"/>
              <a:gd name="connsiteX2235" fmla="*/ 2929509 w 12192000"/>
              <a:gd name="connsiteY2235" fmla="*/ 1680175 h 6818313"/>
              <a:gd name="connsiteX2236" fmla="*/ 2923713 w 12192000"/>
              <a:gd name="connsiteY2236" fmla="*/ 1686301 h 6818313"/>
              <a:gd name="connsiteX2237" fmla="*/ 2925535 w 12192000"/>
              <a:gd name="connsiteY2237" fmla="*/ 1683982 h 6818313"/>
              <a:gd name="connsiteX2238" fmla="*/ 2929509 w 12192000"/>
              <a:gd name="connsiteY2238" fmla="*/ 1679843 h 6818313"/>
              <a:gd name="connsiteX2239" fmla="*/ 2392327 w 12192000"/>
              <a:gd name="connsiteY2239" fmla="*/ 1677856 h 6818313"/>
              <a:gd name="connsiteX2240" fmla="*/ 2393319 w 12192000"/>
              <a:gd name="connsiteY2240" fmla="*/ 1680505 h 6818313"/>
              <a:gd name="connsiteX2241" fmla="*/ 2386200 w 12192000"/>
              <a:gd name="connsiteY2241" fmla="*/ 1683320 h 6818313"/>
              <a:gd name="connsiteX2242" fmla="*/ 2385371 w 12192000"/>
              <a:gd name="connsiteY2242" fmla="*/ 1681002 h 6818313"/>
              <a:gd name="connsiteX2243" fmla="*/ 2392327 w 12192000"/>
              <a:gd name="connsiteY2243" fmla="*/ 1678021 h 6818313"/>
              <a:gd name="connsiteX2244" fmla="*/ 2399281 w 12192000"/>
              <a:gd name="connsiteY2244" fmla="*/ 1672889 h 6818313"/>
              <a:gd name="connsiteX2245" fmla="*/ 2399448 w 12192000"/>
              <a:gd name="connsiteY2245" fmla="*/ 1672889 h 6818313"/>
              <a:gd name="connsiteX2246" fmla="*/ 2401435 w 12192000"/>
              <a:gd name="connsiteY2246" fmla="*/ 1674876 h 6818313"/>
              <a:gd name="connsiteX2247" fmla="*/ 2398453 w 12192000"/>
              <a:gd name="connsiteY2247" fmla="*/ 1678683 h 6818313"/>
              <a:gd name="connsiteX2248" fmla="*/ 2397294 w 12192000"/>
              <a:gd name="connsiteY2248" fmla="*/ 1677359 h 6818313"/>
              <a:gd name="connsiteX2249" fmla="*/ 2399281 w 12192000"/>
              <a:gd name="connsiteY2249" fmla="*/ 1672889 h 6818313"/>
              <a:gd name="connsiteX2250" fmla="*/ 766870 w 12192000"/>
              <a:gd name="connsiteY2250" fmla="*/ 1672557 h 6818313"/>
              <a:gd name="connsiteX2251" fmla="*/ 768030 w 12192000"/>
              <a:gd name="connsiteY2251" fmla="*/ 1675371 h 6818313"/>
              <a:gd name="connsiteX2252" fmla="*/ 762731 w 12192000"/>
              <a:gd name="connsiteY2252" fmla="*/ 1678021 h 6818313"/>
              <a:gd name="connsiteX2253" fmla="*/ 763061 w 12192000"/>
              <a:gd name="connsiteY2253" fmla="*/ 1673551 h 6818313"/>
              <a:gd name="connsiteX2254" fmla="*/ 763226 w 12192000"/>
              <a:gd name="connsiteY2254" fmla="*/ 1673551 h 6818313"/>
              <a:gd name="connsiteX2255" fmla="*/ 766870 w 12192000"/>
              <a:gd name="connsiteY2255" fmla="*/ 1672557 h 6818313"/>
              <a:gd name="connsiteX2256" fmla="*/ 735574 w 12192000"/>
              <a:gd name="connsiteY2256" fmla="*/ 1671232 h 6818313"/>
              <a:gd name="connsiteX2257" fmla="*/ 743522 w 12192000"/>
              <a:gd name="connsiteY2257" fmla="*/ 1671397 h 6818313"/>
              <a:gd name="connsiteX2258" fmla="*/ 741865 w 12192000"/>
              <a:gd name="connsiteY2258" fmla="*/ 1678683 h 6818313"/>
              <a:gd name="connsiteX2259" fmla="*/ 732757 w 12192000"/>
              <a:gd name="connsiteY2259" fmla="*/ 1680670 h 6818313"/>
              <a:gd name="connsiteX2260" fmla="*/ 735574 w 12192000"/>
              <a:gd name="connsiteY2260" fmla="*/ 1671232 h 6818313"/>
              <a:gd name="connsiteX2261" fmla="*/ 1044403 w 12192000"/>
              <a:gd name="connsiteY2261" fmla="*/ 1670570 h 6818313"/>
              <a:gd name="connsiteX2262" fmla="*/ 1045563 w 12192000"/>
              <a:gd name="connsiteY2262" fmla="*/ 1671067 h 6818313"/>
              <a:gd name="connsiteX2263" fmla="*/ 1039270 w 12192000"/>
              <a:gd name="connsiteY2263" fmla="*/ 1672060 h 6818313"/>
              <a:gd name="connsiteX2264" fmla="*/ 1044403 w 12192000"/>
              <a:gd name="connsiteY2264" fmla="*/ 1670735 h 6818313"/>
              <a:gd name="connsiteX2265" fmla="*/ 2892602 w 12192000"/>
              <a:gd name="connsiteY2265" fmla="*/ 1662539 h 6818313"/>
              <a:gd name="connsiteX2266" fmla="*/ 2898543 w 12192000"/>
              <a:gd name="connsiteY2266" fmla="*/ 1662786 h 6818313"/>
              <a:gd name="connsiteX2267" fmla="*/ 2888277 w 12192000"/>
              <a:gd name="connsiteY2267" fmla="*/ 1668748 h 6818313"/>
              <a:gd name="connsiteX2268" fmla="*/ 2892602 w 12192000"/>
              <a:gd name="connsiteY2268" fmla="*/ 1662539 h 6818313"/>
              <a:gd name="connsiteX2269" fmla="*/ 2957329 w 12192000"/>
              <a:gd name="connsiteY2269" fmla="*/ 1655500 h 6818313"/>
              <a:gd name="connsiteX2270" fmla="*/ 2941432 w 12192000"/>
              <a:gd name="connsiteY2270" fmla="*/ 1679181 h 6818313"/>
              <a:gd name="connsiteX2271" fmla="*/ 2941267 w 12192000"/>
              <a:gd name="connsiteY2271" fmla="*/ 1679346 h 6818313"/>
              <a:gd name="connsiteX2272" fmla="*/ 2938450 w 12192000"/>
              <a:gd name="connsiteY2272" fmla="*/ 1678188 h 6818313"/>
              <a:gd name="connsiteX2273" fmla="*/ 2938450 w 12192000"/>
              <a:gd name="connsiteY2273" fmla="*/ 1675538 h 6818313"/>
              <a:gd name="connsiteX2274" fmla="*/ 2940603 w 12192000"/>
              <a:gd name="connsiteY2274" fmla="*/ 1674047 h 6818313"/>
              <a:gd name="connsiteX2275" fmla="*/ 2938450 w 12192000"/>
              <a:gd name="connsiteY2275" fmla="*/ 1673716 h 6818313"/>
              <a:gd name="connsiteX2276" fmla="*/ 2938120 w 12192000"/>
              <a:gd name="connsiteY2276" fmla="*/ 1665436 h 6818313"/>
              <a:gd name="connsiteX2277" fmla="*/ 2957329 w 12192000"/>
              <a:gd name="connsiteY2277" fmla="*/ 1655500 h 6818313"/>
              <a:gd name="connsiteX2278" fmla="*/ 2883143 w 12192000"/>
              <a:gd name="connsiteY2278" fmla="*/ 1653680 h 6818313"/>
              <a:gd name="connsiteX2279" fmla="*/ 2882978 w 12192000"/>
              <a:gd name="connsiteY2279" fmla="*/ 1653845 h 6818313"/>
              <a:gd name="connsiteX2280" fmla="*/ 2883641 w 12192000"/>
              <a:gd name="connsiteY2280" fmla="*/ 1655170 h 6818313"/>
              <a:gd name="connsiteX2281" fmla="*/ 2878507 w 12192000"/>
              <a:gd name="connsiteY2281" fmla="*/ 1657820 h 6818313"/>
              <a:gd name="connsiteX2282" fmla="*/ 2877679 w 12192000"/>
              <a:gd name="connsiteY2282" fmla="*/ 1655832 h 6818313"/>
              <a:gd name="connsiteX2283" fmla="*/ 2883143 w 12192000"/>
              <a:gd name="connsiteY2283" fmla="*/ 1653680 h 6818313"/>
              <a:gd name="connsiteX2284" fmla="*/ 2987798 w 12192000"/>
              <a:gd name="connsiteY2284" fmla="*/ 1643247 h 6818313"/>
              <a:gd name="connsiteX2285" fmla="*/ 2979352 w 12192000"/>
              <a:gd name="connsiteY2285" fmla="*/ 1649209 h 6818313"/>
              <a:gd name="connsiteX2286" fmla="*/ 2987798 w 12192000"/>
              <a:gd name="connsiteY2286" fmla="*/ 1643247 h 6818313"/>
              <a:gd name="connsiteX2287" fmla="*/ 2425610 w 12192000"/>
              <a:gd name="connsiteY2287" fmla="*/ 1642253 h 6818313"/>
              <a:gd name="connsiteX2288" fmla="*/ 2425776 w 12192000"/>
              <a:gd name="connsiteY2288" fmla="*/ 1642253 h 6818313"/>
              <a:gd name="connsiteX2289" fmla="*/ 2425776 w 12192000"/>
              <a:gd name="connsiteY2289" fmla="*/ 1643082 h 6818313"/>
              <a:gd name="connsiteX2290" fmla="*/ 2420146 w 12192000"/>
              <a:gd name="connsiteY2290" fmla="*/ 1644407 h 6818313"/>
              <a:gd name="connsiteX2291" fmla="*/ 2419981 w 12192000"/>
              <a:gd name="connsiteY2291" fmla="*/ 1643578 h 6818313"/>
              <a:gd name="connsiteX2292" fmla="*/ 2425610 w 12192000"/>
              <a:gd name="connsiteY2292" fmla="*/ 1642253 h 6818313"/>
              <a:gd name="connsiteX2293" fmla="*/ 3002038 w 12192000"/>
              <a:gd name="connsiteY2293" fmla="*/ 1633642 h 6818313"/>
              <a:gd name="connsiteX2294" fmla="*/ 2995249 w 12192000"/>
              <a:gd name="connsiteY2294" fmla="*/ 1645069 h 6818313"/>
              <a:gd name="connsiteX2295" fmla="*/ 2995249 w 12192000"/>
              <a:gd name="connsiteY2295" fmla="*/ 1645235 h 6818313"/>
              <a:gd name="connsiteX2296" fmla="*/ 2993759 w 12192000"/>
              <a:gd name="connsiteY2296" fmla="*/ 1646559 h 6818313"/>
              <a:gd name="connsiteX2297" fmla="*/ 2987963 w 12192000"/>
              <a:gd name="connsiteY2297" fmla="*/ 1643082 h 6818313"/>
              <a:gd name="connsiteX2298" fmla="*/ 3002038 w 12192000"/>
              <a:gd name="connsiteY2298" fmla="*/ 1633642 h 6818313"/>
              <a:gd name="connsiteX2299" fmla="*/ 3571181 w 12192000"/>
              <a:gd name="connsiteY2299" fmla="*/ 1633312 h 6818313"/>
              <a:gd name="connsiteX2300" fmla="*/ 3571181 w 12192000"/>
              <a:gd name="connsiteY2300" fmla="*/ 1633477 h 6818313"/>
              <a:gd name="connsiteX2301" fmla="*/ 3572671 w 12192000"/>
              <a:gd name="connsiteY2301" fmla="*/ 1634637 h 6818313"/>
              <a:gd name="connsiteX2302" fmla="*/ 3568531 w 12192000"/>
              <a:gd name="connsiteY2302" fmla="*/ 1639936 h 6818313"/>
              <a:gd name="connsiteX2303" fmla="*/ 3566709 w 12192000"/>
              <a:gd name="connsiteY2303" fmla="*/ 1638446 h 6818313"/>
              <a:gd name="connsiteX2304" fmla="*/ 3571181 w 12192000"/>
              <a:gd name="connsiteY2304" fmla="*/ 1633312 h 6818313"/>
              <a:gd name="connsiteX2305" fmla="*/ 2949878 w 12192000"/>
              <a:gd name="connsiteY2305" fmla="*/ 1632815 h 6818313"/>
              <a:gd name="connsiteX2306" fmla="*/ 2950870 w 12192000"/>
              <a:gd name="connsiteY2306" fmla="*/ 1635796 h 6818313"/>
              <a:gd name="connsiteX2307" fmla="*/ 2930337 w 12192000"/>
              <a:gd name="connsiteY2307" fmla="*/ 1650201 h 6818313"/>
              <a:gd name="connsiteX2308" fmla="*/ 2925535 w 12192000"/>
              <a:gd name="connsiteY2308" fmla="*/ 1658647 h 6818313"/>
              <a:gd name="connsiteX2309" fmla="*/ 2924873 w 12192000"/>
              <a:gd name="connsiteY2309" fmla="*/ 1661131 h 6818313"/>
              <a:gd name="connsiteX2310" fmla="*/ 2921561 w 12192000"/>
              <a:gd name="connsiteY2310" fmla="*/ 1659144 h 6818313"/>
              <a:gd name="connsiteX2311" fmla="*/ 2922058 w 12192000"/>
              <a:gd name="connsiteY2311" fmla="*/ 1658150 h 6818313"/>
              <a:gd name="connsiteX2312" fmla="*/ 2920071 w 12192000"/>
              <a:gd name="connsiteY2312" fmla="*/ 1658979 h 6818313"/>
              <a:gd name="connsiteX2313" fmla="*/ 2908811 w 12192000"/>
              <a:gd name="connsiteY2313" fmla="*/ 1661462 h 6818313"/>
              <a:gd name="connsiteX2314" fmla="*/ 2905499 w 12192000"/>
              <a:gd name="connsiteY2314" fmla="*/ 1656992 h 6818313"/>
              <a:gd name="connsiteX2315" fmla="*/ 2913943 w 12192000"/>
              <a:gd name="connsiteY2315" fmla="*/ 1649706 h 6818313"/>
              <a:gd name="connsiteX2316" fmla="*/ 2913943 w 12192000"/>
              <a:gd name="connsiteY2316" fmla="*/ 1649374 h 6818313"/>
              <a:gd name="connsiteX2317" fmla="*/ 2939113 w 12192000"/>
              <a:gd name="connsiteY2317" fmla="*/ 1637286 h 6818313"/>
              <a:gd name="connsiteX2318" fmla="*/ 2944579 w 12192000"/>
              <a:gd name="connsiteY2318" fmla="*/ 1633312 h 6818313"/>
              <a:gd name="connsiteX2319" fmla="*/ 2949878 w 12192000"/>
              <a:gd name="connsiteY2319" fmla="*/ 1632815 h 6818313"/>
              <a:gd name="connsiteX2320" fmla="*/ 2895561 w 12192000"/>
              <a:gd name="connsiteY2320" fmla="*/ 1629172 h 6818313"/>
              <a:gd name="connsiteX2321" fmla="*/ 2895728 w 12192000"/>
              <a:gd name="connsiteY2321" fmla="*/ 1629172 h 6818313"/>
              <a:gd name="connsiteX2322" fmla="*/ 2885130 w 12192000"/>
              <a:gd name="connsiteY2322" fmla="*/ 1637948 h 6818313"/>
              <a:gd name="connsiteX2323" fmla="*/ 2883806 w 12192000"/>
              <a:gd name="connsiteY2323" fmla="*/ 1635629 h 6818313"/>
              <a:gd name="connsiteX2324" fmla="*/ 2895561 w 12192000"/>
              <a:gd name="connsiteY2324" fmla="*/ 1629172 h 6818313"/>
              <a:gd name="connsiteX2325" fmla="*/ 2908976 w 12192000"/>
              <a:gd name="connsiteY2325" fmla="*/ 1627681 h 6818313"/>
              <a:gd name="connsiteX2326" fmla="*/ 2909473 w 12192000"/>
              <a:gd name="connsiteY2326" fmla="*/ 1630000 h 6818313"/>
              <a:gd name="connsiteX2327" fmla="*/ 2903014 w 12192000"/>
              <a:gd name="connsiteY2327" fmla="*/ 1630828 h 6818313"/>
              <a:gd name="connsiteX2328" fmla="*/ 2902682 w 12192000"/>
              <a:gd name="connsiteY2328" fmla="*/ 1629172 h 6818313"/>
              <a:gd name="connsiteX2329" fmla="*/ 2908976 w 12192000"/>
              <a:gd name="connsiteY2329" fmla="*/ 1627681 h 6818313"/>
              <a:gd name="connsiteX2330" fmla="*/ 2347451 w 12192000"/>
              <a:gd name="connsiteY2330" fmla="*/ 1624536 h 6818313"/>
              <a:gd name="connsiteX2331" fmla="*/ 2345629 w 12192000"/>
              <a:gd name="connsiteY2331" fmla="*/ 1625529 h 6818313"/>
              <a:gd name="connsiteX2332" fmla="*/ 2340662 w 12192000"/>
              <a:gd name="connsiteY2332" fmla="*/ 1628840 h 6818313"/>
              <a:gd name="connsiteX2333" fmla="*/ 2342484 w 12192000"/>
              <a:gd name="connsiteY2333" fmla="*/ 1626356 h 6818313"/>
              <a:gd name="connsiteX2334" fmla="*/ 2347451 w 12192000"/>
              <a:gd name="connsiteY2334" fmla="*/ 1624536 h 6818313"/>
              <a:gd name="connsiteX2335" fmla="*/ 2901897 w 12192000"/>
              <a:gd name="connsiteY2335" fmla="*/ 1614844 h 6818313"/>
              <a:gd name="connsiteX2336" fmla="*/ 2903180 w 12192000"/>
              <a:gd name="connsiteY2336" fmla="*/ 1617250 h 6818313"/>
              <a:gd name="connsiteX2337" fmla="*/ 2894238 w 12192000"/>
              <a:gd name="connsiteY2337" fmla="*/ 1619732 h 6818313"/>
              <a:gd name="connsiteX2338" fmla="*/ 2901855 w 12192000"/>
              <a:gd name="connsiteY2338" fmla="*/ 1614765 h 6818313"/>
              <a:gd name="connsiteX2339" fmla="*/ 2902020 w 12192000"/>
              <a:gd name="connsiteY2339" fmla="*/ 1614765 h 6818313"/>
              <a:gd name="connsiteX2340" fmla="*/ 2901897 w 12192000"/>
              <a:gd name="connsiteY2340" fmla="*/ 1614844 h 6818313"/>
              <a:gd name="connsiteX2341" fmla="*/ 2998126 w 12192000"/>
              <a:gd name="connsiteY2341" fmla="*/ 1610667 h 6818313"/>
              <a:gd name="connsiteX2342" fmla="*/ 3003695 w 12192000"/>
              <a:gd name="connsiteY2342" fmla="*/ 1614268 h 6818313"/>
              <a:gd name="connsiteX2343" fmla="*/ 2985811 w 12192000"/>
              <a:gd name="connsiteY2343" fmla="*/ 1627848 h 6818313"/>
              <a:gd name="connsiteX2344" fmla="*/ 2958156 w 12192000"/>
              <a:gd name="connsiteY2344" fmla="*/ 1645400 h 6818313"/>
              <a:gd name="connsiteX2345" fmla="*/ 2950208 w 12192000"/>
              <a:gd name="connsiteY2345" fmla="*/ 1647719 h 6818313"/>
              <a:gd name="connsiteX2346" fmla="*/ 2947228 w 12192000"/>
              <a:gd name="connsiteY2346" fmla="*/ 1644737 h 6818313"/>
              <a:gd name="connsiteX2347" fmla="*/ 2949878 w 12192000"/>
              <a:gd name="connsiteY2347" fmla="*/ 1641591 h 6818313"/>
              <a:gd name="connsiteX2348" fmla="*/ 2977530 w 12192000"/>
              <a:gd name="connsiteY2348" fmla="*/ 1626026 h 6818313"/>
              <a:gd name="connsiteX2349" fmla="*/ 2995416 w 12192000"/>
              <a:gd name="connsiteY2349" fmla="*/ 1611288 h 6818313"/>
              <a:gd name="connsiteX2350" fmla="*/ 2998126 w 12192000"/>
              <a:gd name="connsiteY2350" fmla="*/ 1610667 h 6818313"/>
              <a:gd name="connsiteX2351" fmla="*/ 1773341 w 12192000"/>
              <a:gd name="connsiteY2351" fmla="*/ 1602843 h 6818313"/>
              <a:gd name="connsiteX2352" fmla="*/ 1773341 w 12192000"/>
              <a:gd name="connsiteY2352" fmla="*/ 1602872 h 6818313"/>
              <a:gd name="connsiteX2353" fmla="*/ 1773011 w 12192000"/>
              <a:gd name="connsiteY2353" fmla="*/ 1603008 h 6818313"/>
              <a:gd name="connsiteX2354" fmla="*/ 2990945 w 12192000"/>
              <a:gd name="connsiteY2354" fmla="*/ 1601518 h 6818313"/>
              <a:gd name="connsiteX2355" fmla="*/ 2992600 w 12192000"/>
              <a:gd name="connsiteY2355" fmla="*/ 1604168 h 6818313"/>
              <a:gd name="connsiteX2356" fmla="*/ 2978358 w 12192000"/>
              <a:gd name="connsiteY2356" fmla="*/ 1615758 h 6818313"/>
              <a:gd name="connsiteX2357" fmla="*/ 2966437 w 12192000"/>
              <a:gd name="connsiteY2357" fmla="*/ 1619899 h 6818313"/>
              <a:gd name="connsiteX2358" fmla="*/ 2967595 w 12192000"/>
              <a:gd name="connsiteY2358" fmla="*/ 1622549 h 6818313"/>
              <a:gd name="connsiteX2359" fmla="*/ 2971073 w 12192000"/>
              <a:gd name="connsiteY2359" fmla="*/ 1621224 h 6818313"/>
              <a:gd name="connsiteX2360" fmla="*/ 2957494 w 12192000"/>
              <a:gd name="connsiteY2360" fmla="*/ 1630497 h 6818313"/>
              <a:gd name="connsiteX2361" fmla="*/ 2957991 w 12192000"/>
              <a:gd name="connsiteY2361" fmla="*/ 1625031 h 6818313"/>
              <a:gd name="connsiteX2362" fmla="*/ 2958156 w 12192000"/>
              <a:gd name="connsiteY2362" fmla="*/ 1625031 h 6818313"/>
              <a:gd name="connsiteX2363" fmla="*/ 2958654 w 12192000"/>
              <a:gd name="connsiteY2363" fmla="*/ 1625031 h 6818313"/>
              <a:gd name="connsiteX2364" fmla="*/ 2958321 w 12192000"/>
              <a:gd name="connsiteY2364" fmla="*/ 1623874 h 6818313"/>
              <a:gd name="connsiteX2365" fmla="*/ 2958819 w 12192000"/>
              <a:gd name="connsiteY2365" fmla="*/ 1622879 h 6818313"/>
              <a:gd name="connsiteX2366" fmla="*/ 2985811 w 12192000"/>
              <a:gd name="connsiteY2366" fmla="*/ 1603340 h 6818313"/>
              <a:gd name="connsiteX2367" fmla="*/ 2990945 w 12192000"/>
              <a:gd name="connsiteY2367" fmla="*/ 1601518 h 6818313"/>
              <a:gd name="connsiteX2368" fmla="*/ 1789570 w 12192000"/>
              <a:gd name="connsiteY2368" fmla="*/ 1595225 h 6818313"/>
              <a:gd name="connsiteX2369" fmla="*/ 1790729 w 12192000"/>
              <a:gd name="connsiteY2369" fmla="*/ 1596716 h 6818313"/>
              <a:gd name="connsiteX2370" fmla="*/ 1790563 w 12192000"/>
              <a:gd name="connsiteY2370" fmla="*/ 1600358 h 6818313"/>
              <a:gd name="connsiteX2371" fmla="*/ 1789073 w 12192000"/>
              <a:gd name="connsiteY2371" fmla="*/ 1601683 h 6818313"/>
              <a:gd name="connsiteX2372" fmla="*/ 1782119 w 12192000"/>
              <a:gd name="connsiteY2372" fmla="*/ 1605990 h 6818313"/>
              <a:gd name="connsiteX2373" fmla="*/ 1782284 w 12192000"/>
              <a:gd name="connsiteY2373" fmla="*/ 1606485 h 6818313"/>
              <a:gd name="connsiteX2374" fmla="*/ 1776820 w 12192000"/>
              <a:gd name="connsiteY2374" fmla="*/ 1609134 h 6818313"/>
              <a:gd name="connsiteX2375" fmla="*/ 1773341 w 12192000"/>
              <a:gd name="connsiteY2375" fmla="*/ 1608142 h 6818313"/>
              <a:gd name="connsiteX2376" fmla="*/ 1773341 w 12192000"/>
              <a:gd name="connsiteY2376" fmla="*/ 1602872 h 6818313"/>
              <a:gd name="connsiteX2377" fmla="*/ 1782284 w 12192000"/>
              <a:gd name="connsiteY2377" fmla="*/ 1599199 h 6818313"/>
              <a:gd name="connsiteX2378" fmla="*/ 1786423 w 12192000"/>
              <a:gd name="connsiteY2378" fmla="*/ 1596219 h 6818313"/>
              <a:gd name="connsiteX2379" fmla="*/ 1789570 w 12192000"/>
              <a:gd name="connsiteY2379" fmla="*/ 1595225 h 6818313"/>
              <a:gd name="connsiteX2380" fmla="*/ 2975048 w 12192000"/>
              <a:gd name="connsiteY2380" fmla="*/ 1582144 h 6818313"/>
              <a:gd name="connsiteX2381" fmla="*/ 2966270 w 12192000"/>
              <a:gd name="connsiteY2381" fmla="*/ 1587939 h 6818313"/>
              <a:gd name="connsiteX2382" fmla="*/ 2975048 w 12192000"/>
              <a:gd name="connsiteY2382" fmla="*/ 1582144 h 6818313"/>
              <a:gd name="connsiteX2383" fmla="*/ 3058339 w 12192000"/>
              <a:gd name="connsiteY2383" fmla="*/ 1565088 h 6818313"/>
              <a:gd name="connsiteX2384" fmla="*/ 3042609 w 12192000"/>
              <a:gd name="connsiteY2384" fmla="*/ 1573366 h 6818313"/>
              <a:gd name="connsiteX2385" fmla="*/ 3041118 w 12192000"/>
              <a:gd name="connsiteY2385" fmla="*/ 1571379 h 6818313"/>
              <a:gd name="connsiteX2386" fmla="*/ 3058339 w 12192000"/>
              <a:gd name="connsiteY2386" fmla="*/ 1565088 h 6818313"/>
              <a:gd name="connsiteX2387" fmla="*/ 3011684 w 12192000"/>
              <a:gd name="connsiteY2387" fmla="*/ 1559871 h 6818313"/>
              <a:gd name="connsiteX2388" fmla="*/ 3017272 w 12192000"/>
              <a:gd name="connsiteY2388" fmla="*/ 1564093 h 6818313"/>
              <a:gd name="connsiteX2389" fmla="*/ 3005847 w 12192000"/>
              <a:gd name="connsiteY2389" fmla="*/ 1564093 h 6818313"/>
              <a:gd name="connsiteX2390" fmla="*/ 3011684 w 12192000"/>
              <a:gd name="connsiteY2390" fmla="*/ 1559871 h 6818313"/>
              <a:gd name="connsiteX2391" fmla="*/ 3062646 w 12192000"/>
              <a:gd name="connsiteY2391" fmla="*/ 1557469 h 6818313"/>
              <a:gd name="connsiteX2392" fmla="*/ 3067779 w 12192000"/>
              <a:gd name="connsiteY2392" fmla="*/ 1557802 h 6818313"/>
              <a:gd name="connsiteX2393" fmla="*/ 3068110 w 12192000"/>
              <a:gd name="connsiteY2393" fmla="*/ 1563598 h 6818313"/>
              <a:gd name="connsiteX2394" fmla="*/ 3067945 w 12192000"/>
              <a:gd name="connsiteY2394" fmla="*/ 1563598 h 6818313"/>
              <a:gd name="connsiteX2395" fmla="*/ 3061983 w 12192000"/>
              <a:gd name="connsiteY2395" fmla="*/ 1562438 h 6818313"/>
              <a:gd name="connsiteX2396" fmla="*/ 3062646 w 12192000"/>
              <a:gd name="connsiteY2396" fmla="*/ 1557469 h 6818313"/>
              <a:gd name="connsiteX2397" fmla="*/ 3046749 w 12192000"/>
              <a:gd name="connsiteY2397" fmla="*/ 1537103 h 6818313"/>
              <a:gd name="connsiteX2398" fmla="*/ 3047576 w 12192000"/>
              <a:gd name="connsiteY2398" fmla="*/ 1540083 h 6818313"/>
              <a:gd name="connsiteX2399" fmla="*/ 3043105 w 12192000"/>
              <a:gd name="connsiteY2399" fmla="*/ 1542567 h 6818313"/>
              <a:gd name="connsiteX2400" fmla="*/ 3043602 w 12192000"/>
              <a:gd name="connsiteY2400" fmla="*/ 1538261 h 6818313"/>
              <a:gd name="connsiteX2401" fmla="*/ 3046749 w 12192000"/>
              <a:gd name="connsiteY2401" fmla="*/ 1537103 h 6818313"/>
              <a:gd name="connsiteX2402" fmla="*/ 3058174 w 12192000"/>
              <a:gd name="connsiteY2402" fmla="*/ 1528492 h 6818313"/>
              <a:gd name="connsiteX2403" fmla="*/ 3060493 w 12192000"/>
              <a:gd name="connsiteY2403" fmla="*/ 1530312 h 6818313"/>
              <a:gd name="connsiteX2404" fmla="*/ 3056187 w 12192000"/>
              <a:gd name="connsiteY2404" fmla="*/ 1534121 h 6818313"/>
              <a:gd name="connsiteX2405" fmla="*/ 3054697 w 12192000"/>
              <a:gd name="connsiteY2405" fmla="*/ 1532797 h 6818313"/>
              <a:gd name="connsiteX2406" fmla="*/ 3058174 w 12192000"/>
              <a:gd name="connsiteY2406" fmla="*/ 1528492 h 6818313"/>
              <a:gd name="connsiteX2407" fmla="*/ 3099904 w 12192000"/>
              <a:gd name="connsiteY2407" fmla="*/ 1508289 h 6818313"/>
              <a:gd name="connsiteX2408" fmla="*/ 3075728 w 12192000"/>
              <a:gd name="connsiteY2408" fmla="*/ 1525676 h 6818313"/>
              <a:gd name="connsiteX2409" fmla="*/ 3099904 w 12192000"/>
              <a:gd name="connsiteY2409" fmla="*/ 1508289 h 6818313"/>
              <a:gd name="connsiteX2410" fmla="*/ 3453774 w 12192000"/>
              <a:gd name="connsiteY2410" fmla="*/ 1484941 h 6818313"/>
              <a:gd name="connsiteX2411" fmla="*/ 3457583 w 12192000"/>
              <a:gd name="connsiteY2411" fmla="*/ 1490240 h 6818313"/>
              <a:gd name="connsiteX2412" fmla="*/ 3455431 w 12192000"/>
              <a:gd name="connsiteY2412" fmla="*/ 1491565 h 6818313"/>
              <a:gd name="connsiteX2413" fmla="*/ 3455431 w 12192000"/>
              <a:gd name="connsiteY2413" fmla="*/ 1491730 h 6818313"/>
              <a:gd name="connsiteX2414" fmla="*/ 3451954 w 12192000"/>
              <a:gd name="connsiteY2414" fmla="*/ 1486100 h 6818313"/>
              <a:gd name="connsiteX2415" fmla="*/ 3453774 w 12192000"/>
              <a:gd name="connsiteY2415" fmla="*/ 1484941 h 6818313"/>
              <a:gd name="connsiteX2416" fmla="*/ 3469009 w 12192000"/>
              <a:gd name="connsiteY2416" fmla="*/ 1481959 h 6818313"/>
              <a:gd name="connsiteX2417" fmla="*/ 3469838 w 12192000"/>
              <a:gd name="connsiteY2417" fmla="*/ 1483451 h 6818313"/>
              <a:gd name="connsiteX2418" fmla="*/ 3461890 w 12192000"/>
              <a:gd name="connsiteY2418" fmla="*/ 1488253 h 6818313"/>
              <a:gd name="connsiteX2419" fmla="*/ 3460895 w 12192000"/>
              <a:gd name="connsiteY2419" fmla="*/ 1485106 h 6818313"/>
              <a:gd name="connsiteX2420" fmla="*/ 3469009 w 12192000"/>
              <a:gd name="connsiteY2420" fmla="*/ 1481959 h 6818313"/>
              <a:gd name="connsiteX2421" fmla="*/ 3148091 w 12192000"/>
              <a:gd name="connsiteY2421" fmla="*/ 1478814 h 6818313"/>
              <a:gd name="connsiteX2422" fmla="*/ 3136831 w 12192000"/>
              <a:gd name="connsiteY2422" fmla="*/ 1488418 h 6818313"/>
              <a:gd name="connsiteX2423" fmla="*/ 3109177 w 12192000"/>
              <a:gd name="connsiteY2423" fmla="*/ 1503652 h 6818313"/>
              <a:gd name="connsiteX2424" fmla="*/ 3104872 w 12192000"/>
              <a:gd name="connsiteY2424" fmla="*/ 1502825 h 6818313"/>
              <a:gd name="connsiteX2425" fmla="*/ 3118615 w 12192000"/>
              <a:gd name="connsiteY2425" fmla="*/ 1490737 h 6818313"/>
              <a:gd name="connsiteX2426" fmla="*/ 3148091 w 12192000"/>
              <a:gd name="connsiteY2426" fmla="*/ 1478814 h 6818313"/>
              <a:gd name="connsiteX2427" fmla="*/ 3175579 w 12192000"/>
              <a:gd name="connsiteY2427" fmla="*/ 1465732 h 6818313"/>
              <a:gd name="connsiteX2428" fmla="*/ 3154715 w 12192000"/>
              <a:gd name="connsiteY2428" fmla="*/ 1478814 h 6818313"/>
              <a:gd name="connsiteX2429" fmla="*/ 3153390 w 12192000"/>
              <a:gd name="connsiteY2429" fmla="*/ 1476827 h 6818313"/>
              <a:gd name="connsiteX2430" fmla="*/ 3175579 w 12192000"/>
              <a:gd name="connsiteY2430" fmla="*/ 1465732 h 6818313"/>
              <a:gd name="connsiteX2431" fmla="*/ 3229066 w 12192000"/>
              <a:gd name="connsiteY2431" fmla="*/ 1451490 h 6818313"/>
              <a:gd name="connsiteX2432" fmla="*/ 3233205 w 12192000"/>
              <a:gd name="connsiteY2432" fmla="*/ 1451490 h 6818313"/>
              <a:gd name="connsiteX2433" fmla="*/ 3232378 w 12192000"/>
              <a:gd name="connsiteY2433" fmla="*/ 1456624 h 6818313"/>
              <a:gd name="connsiteX2434" fmla="*/ 3227906 w 12192000"/>
              <a:gd name="connsiteY2434" fmla="*/ 1455631 h 6818313"/>
              <a:gd name="connsiteX2435" fmla="*/ 3229066 w 12192000"/>
              <a:gd name="connsiteY2435" fmla="*/ 1451490 h 6818313"/>
              <a:gd name="connsiteX2436" fmla="*/ 3439369 w 12192000"/>
              <a:gd name="connsiteY2436" fmla="*/ 1447516 h 6818313"/>
              <a:gd name="connsiteX2437" fmla="*/ 3441189 w 12192000"/>
              <a:gd name="connsiteY2437" fmla="*/ 1448841 h 6818313"/>
              <a:gd name="connsiteX2438" fmla="*/ 3435725 w 12192000"/>
              <a:gd name="connsiteY2438" fmla="*/ 1456459 h 6818313"/>
              <a:gd name="connsiteX2439" fmla="*/ 3437547 w 12192000"/>
              <a:gd name="connsiteY2439" fmla="*/ 1458281 h 6818313"/>
              <a:gd name="connsiteX2440" fmla="*/ 3446488 w 12192000"/>
              <a:gd name="connsiteY2440" fmla="*/ 1452815 h 6818313"/>
              <a:gd name="connsiteX2441" fmla="*/ 3440032 w 12192000"/>
              <a:gd name="connsiteY2441" fmla="*/ 1467387 h 6818313"/>
              <a:gd name="connsiteX2442" fmla="*/ 3439865 w 12192000"/>
              <a:gd name="connsiteY2442" fmla="*/ 1467554 h 6818313"/>
              <a:gd name="connsiteX2443" fmla="*/ 3434070 w 12192000"/>
              <a:gd name="connsiteY2443" fmla="*/ 1460930 h 6818313"/>
              <a:gd name="connsiteX2444" fmla="*/ 3423803 w 12192000"/>
              <a:gd name="connsiteY2444" fmla="*/ 1463413 h 6818313"/>
              <a:gd name="connsiteX2445" fmla="*/ 3423140 w 12192000"/>
              <a:gd name="connsiteY2445" fmla="*/ 1461923 h 6818313"/>
              <a:gd name="connsiteX2446" fmla="*/ 3439369 w 12192000"/>
              <a:gd name="connsiteY2446" fmla="*/ 1447516 h 6818313"/>
              <a:gd name="connsiteX2447" fmla="*/ 3297952 w 12192000"/>
              <a:gd name="connsiteY2447" fmla="*/ 1418869 h 6818313"/>
              <a:gd name="connsiteX2448" fmla="*/ 3286030 w 12192000"/>
              <a:gd name="connsiteY2448" fmla="*/ 1423340 h 6818313"/>
              <a:gd name="connsiteX2449" fmla="*/ 3297952 w 12192000"/>
              <a:gd name="connsiteY2449" fmla="*/ 1418869 h 6818313"/>
              <a:gd name="connsiteX2450" fmla="*/ 3269470 w 12192000"/>
              <a:gd name="connsiteY2450" fmla="*/ 1406284 h 6818313"/>
              <a:gd name="connsiteX2451" fmla="*/ 3263012 w 12192000"/>
              <a:gd name="connsiteY2451" fmla="*/ 1411915 h 6818313"/>
              <a:gd name="connsiteX2452" fmla="*/ 3261522 w 12192000"/>
              <a:gd name="connsiteY2452" fmla="*/ 1409596 h 6818313"/>
              <a:gd name="connsiteX2453" fmla="*/ 3269470 w 12192000"/>
              <a:gd name="connsiteY2453" fmla="*/ 1406284 h 6818313"/>
              <a:gd name="connsiteX2454" fmla="*/ 0 w 12192000"/>
              <a:gd name="connsiteY2454" fmla="*/ 0 h 6818313"/>
              <a:gd name="connsiteX2455" fmla="*/ 12192000 w 12192000"/>
              <a:gd name="connsiteY2455" fmla="*/ 0 h 6818313"/>
              <a:gd name="connsiteX2456" fmla="*/ 12192000 w 12192000"/>
              <a:gd name="connsiteY2456" fmla="*/ 6818313 h 6818313"/>
              <a:gd name="connsiteX2457" fmla="*/ 0 w 12192000"/>
              <a:gd name="connsiteY2457" fmla="*/ 6818313 h 6818313"/>
              <a:gd name="connsiteX2458" fmla="*/ 0 w 12192000"/>
              <a:gd name="connsiteY2458" fmla="*/ 5112207 h 6818313"/>
              <a:gd name="connsiteX2459" fmla="*/ 9616 w 12192000"/>
              <a:gd name="connsiteY2459" fmla="*/ 5115060 h 6818313"/>
              <a:gd name="connsiteX2460" fmla="*/ 21869 w 12192000"/>
              <a:gd name="connsiteY2460" fmla="*/ 5123671 h 6818313"/>
              <a:gd name="connsiteX2461" fmla="*/ 27500 w 12192000"/>
              <a:gd name="connsiteY2461" fmla="*/ 5124003 h 6818313"/>
              <a:gd name="connsiteX2462" fmla="*/ 33129 w 12192000"/>
              <a:gd name="connsiteY2462" fmla="*/ 5121851 h 6818313"/>
              <a:gd name="connsiteX2463" fmla="*/ 41078 w 12192000"/>
              <a:gd name="connsiteY2463" fmla="*/ 5123671 h 6818313"/>
              <a:gd name="connsiteX2464" fmla="*/ 51675 w 12192000"/>
              <a:gd name="connsiteY2464" fmla="*/ 5125328 h 6818313"/>
              <a:gd name="connsiteX2465" fmla="*/ 57140 w 12192000"/>
              <a:gd name="connsiteY2465" fmla="*/ 5123009 h 6818313"/>
              <a:gd name="connsiteX2466" fmla="*/ 81647 w 12192000"/>
              <a:gd name="connsiteY2466" fmla="*/ 5132779 h 6818313"/>
              <a:gd name="connsiteX2467" fmla="*/ 98869 w 12192000"/>
              <a:gd name="connsiteY2467" fmla="*/ 5133939 h 6818313"/>
              <a:gd name="connsiteX2468" fmla="*/ 113441 w 12192000"/>
              <a:gd name="connsiteY2468" fmla="*/ 5133607 h 6818313"/>
              <a:gd name="connsiteX2469" fmla="*/ 121224 w 12192000"/>
              <a:gd name="connsiteY2469" fmla="*/ 5142385 h 6818313"/>
              <a:gd name="connsiteX2470" fmla="*/ 126855 w 12192000"/>
              <a:gd name="connsiteY2470" fmla="*/ 5153148 h 6818313"/>
              <a:gd name="connsiteX2471" fmla="*/ 125198 w 12192000"/>
              <a:gd name="connsiteY2471" fmla="*/ 5161261 h 6818313"/>
              <a:gd name="connsiteX2472" fmla="*/ 123211 w 12192000"/>
              <a:gd name="connsiteY2472" fmla="*/ 5171859 h 6818313"/>
              <a:gd name="connsiteX2473" fmla="*/ 127683 w 12192000"/>
              <a:gd name="connsiteY2473" fmla="*/ 5179808 h 6818313"/>
              <a:gd name="connsiteX2474" fmla="*/ 134969 w 12192000"/>
              <a:gd name="connsiteY2474" fmla="*/ 5184776 h 6818313"/>
              <a:gd name="connsiteX2475" fmla="*/ 153183 w 12192000"/>
              <a:gd name="connsiteY2475" fmla="*/ 5178153 h 6818313"/>
              <a:gd name="connsiteX2476" fmla="*/ 158482 w 12192000"/>
              <a:gd name="connsiteY2476" fmla="*/ 5171032 h 6818313"/>
              <a:gd name="connsiteX2477" fmla="*/ 178023 w 12192000"/>
              <a:gd name="connsiteY2477" fmla="*/ 5152650 h 6818313"/>
              <a:gd name="connsiteX2478" fmla="*/ 178685 w 12192000"/>
              <a:gd name="connsiteY2478" fmla="*/ 5147021 h 6818313"/>
              <a:gd name="connsiteX2479" fmla="*/ 176201 w 12192000"/>
              <a:gd name="connsiteY2479" fmla="*/ 5141555 h 6818313"/>
              <a:gd name="connsiteX2480" fmla="*/ 182825 w 12192000"/>
              <a:gd name="connsiteY2480" fmla="*/ 5132117 h 6818313"/>
              <a:gd name="connsiteX2481" fmla="*/ 191601 w 12192000"/>
              <a:gd name="connsiteY2481" fmla="*/ 5126653 h 6818313"/>
              <a:gd name="connsiteX2482" fmla="*/ 193423 w 12192000"/>
              <a:gd name="connsiteY2482" fmla="*/ 5124334 h 6818313"/>
              <a:gd name="connsiteX2483" fmla="*/ 225382 w 12192000"/>
              <a:gd name="connsiteY2483" fmla="*/ 5106782 h 6818313"/>
              <a:gd name="connsiteX2484" fmla="*/ 231178 w 12192000"/>
              <a:gd name="connsiteY2484" fmla="*/ 5105954 h 6818313"/>
              <a:gd name="connsiteX2485" fmla="*/ 237139 w 12192000"/>
              <a:gd name="connsiteY2485" fmla="*/ 5107279 h 6818313"/>
              <a:gd name="connsiteX2486" fmla="*/ 254196 w 12192000"/>
              <a:gd name="connsiteY2486" fmla="*/ 5118042 h 6818313"/>
              <a:gd name="connsiteX2487" fmla="*/ 258832 w 12192000"/>
              <a:gd name="connsiteY2487" fmla="*/ 5121519 h 6818313"/>
              <a:gd name="connsiteX2488" fmla="*/ 275889 w 12192000"/>
              <a:gd name="connsiteY2488" fmla="*/ 5127645 h 6818313"/>
              <a:gd name="connsiteX2489" fmla="*/ 288639 w 12192000"/>
              <a:gd name="connsiteY2489" fmla="*/ 5134601 h 6818313"/>
              <a:gd name="connsiteX2490" fmla="*/ 288307 w 12192000"/>
              <a:gd name="connsiteY2490" fmla="*/ 5147683 h 6818313"/>
              <a:gd name="connsiteX2491" fmla="*/ 307848 w 12192000"/>
              <a:gd name="connsiteY2491" fmla="*/ 5146689 h 6818313"/>
              <a:gd name="connsiteX2492" fmla="*/ 310994 w 12192000"/>
              <a:gd name="connsiteY2492" fmla="*/ 5161924 h 6818313"/>
              <a:gd name="connsiteX2493" fmla="*/ 322088 w 12192000"/>
              <a:gd name="connsiteY2493" fmla="*/ 5173681 h 6818313"/>
              <a:gd name="connsiteX2494" fmla="*/ 328711 w 12192000"/>
              <a:gd name="connsiteY2494" fmla="*/ 5175171 h 6818313"/>
              <a:gd name="connsiteX2495" fmla="*/ 340801 w 12192000"/>
              <a:gd name="connsiteY2495" fmla="*/ 5187426 h 6818313"/>
              <a:gd name="connsiteX2496" fmla="*/ 345271 w 12192000"/>
              <a:gd name="connsiteY2496" fmla="*/ 5191730 h 6818313"/>
              <a:gd name="connsiteX2497" fmla="*/ 356201 w 12192000"/>
              <a:gd name="connsiteY2497" fmla="*/ 5195042 h 6818313"/>
              <a:gd name="connsiteX2498" fmla="*/ 308675 w 12192000"/>
              <a:gd name="connsiteY2498" fmla="*/ 5220047 h 6818313"/>
              <a:gd name="connsiteX2499" fmla="*/ 323082 w 12192000"/>
              <a:gd name="connsiteY2499" fmla="*/ 5230645 h 6818313"/>
              <a:gd name="connsiteX2500" fmla="*/ 329541 w 12192000"/>
              <a:gd name="connsiteY2500" fmla="*/ 5231472 h 6818313"/>
              <a:gd name="connsiteX2501" fmla="*/ 328049 w 12192000"/>
              <a:gd name="connsiteY2501" fmla="*/ 5241243 h 6818313"/>
              <a:gd name="connsiteX2502" fmla="*/ 330036 w 12192000"/>
              <a:gd name="connsiteY2502" fmla="*/ 5243892 h 6818313"/>
              <a:gd name="connsiteX2503" fmla="*/ 336992 w 12192000"/>
              <a:gd name="connsiteY2503" fmla="*/ 5235282 h 6818313"/>
              <a:gd name="connsiteX2504" fmla="*/ 337984 w 12192000"/>
              <a:gd name="connsiteY2504" fmla="*/ 5234949 h 6818313"/>
              <a:gd name="connsiteX2505" fmla="*/ 335502 w 12192000"/>
              <a:gd name="connsiteY2505" fmla="*/ 5263101 h 6818313"/>
              <a:gd name="connsiteX2506" fmla="*/ 344113 w 12192000"/>
              <a:gd name="connsiteY2506" fmla="*/ 5259624 h 6818313"/>
              <a:gd name="connsiteX2507" fmla="*/ 351564 w 12192000"/>
              <a:gd name="connsiteY2507" fmla="*/ 5261941 h 6818313"/>
              <a:gd name="connsiteX2508" fmla="*/ 348583 w 12192000"/>
              <a:gd name="connsiteY2508" fmla="*/ 5264923 h 6818313"/>
              <a:gd name="connsiteX2509" fmla="*/ 344113 w 12192000"/>
              <a:gd name="connsiteY2509" fmla="*/ 5264923 h 6818313"/>
              <a:gd name="connsiteX2510" fmla="*/ 347093 w 12192000"/>
              <a:gd name="connsiteY2510" fmla="*/ 5274196 h 6818313"/>
              <a:gd name="connsiteX2511" fmla="*/ 335998 w 12192000"/>
              <a:gd name="connsiteY2511" fmla="*/ 5284794 h 6818313"/>
              <a:gd name="connsiteX2512" fmla="*/ 331693 w 12192000"/>
              <a:gd name="connsiteY2512" fmla="*/ 5283303 h 6818313"/>
              <a:gd name="connsiteX2513" fmla="*/ 338647 w 12192000"/>
              <a:gd name="connsiteY2513" fmla="*/ 5272042 h 6818313"/>
              <a:gd name="connsiteX2514" fmla="*/ 325732 w 12192000"/>
              <a:gd name="connsiteY2514" fmla="*/ 5273534 h 6818313"/>
              <a:gd name="connsiteX2515" fmla="*/ 319935 w 12192000"/>
              <a:gd name="connsiteY2515" fmla="*/ 5268068 h 6818313"/>
              <a:gd name="connsiteX2516" fmla="*/ 316293 w 12192000"/>
              <a:gd name="connsiteY2516" fmla="*/ 5273037 h 6818313"/>
              <a:gd name="connsiteX2517" fmla="*/ 314637 w 12192000"/>
              <a:gd name="connsiteY2517" fmla="*/ 5285952 h 6818313"/>
              <a:gd name="connsiteX2518" fmla="*/ 319605 w 12192000"/>
              <a:gd name="connsiteY2518" fmla="*/ 5292245 h 6818313"/>
              <a:gd name="connsiteX2519" fmla="*/ 306853 w 12192000"/>
              <a:gd name="connsiteY2519" fmla="*/ 5304498 h 6818313"/>
              <a:gd name="connsiteX2520" fmla="*/ 299899 w 12192000"/>
              <a:gd name="connsiteY2520" fmla="*/ 5309135 h 6818313"/>
              <a:gd name="connsiteX2521" fmla="*/ 283837 w 12192000"/>
              <a:gd name="connsiteY2521" fmla="*/ 5322217 h 6818313"/>
              <a:gd name="connsiteX2522" fmla="*/ 269265 w 12192000"/>
              <a:gd name="connsiteY2522" fmla="*/ 5332485 h 6818313"/>
              <a:gd name="connsiteX2523" fmla="*/ 277709 w 12192000"/>
              <a:gd name="connsiteY2523" fmla="*/ 5332485 h 6818313"/>
              <a:gd name="connsiteX2524" fmla="*/ 298739 w 12192000"/>
              <a:gd name="connsiteY2524" fmla="*/ 5318243 h 6818313"/>
              <a:gd name="connsiteX2525" fmla="*/ 313147 w 12192000"/>
              <a:gd name="connsiteY2525" fmla="*/ 5307148 h 6818313"/>
              <a:gd name="connsiteX2526" fmla="*/ 321425 w 12192000"/>
              <a:gd name="connsiteY2526" fmla="*/ 5299531 h 6818313"/>
              <a:gd name="connsiteX2527" fmla="*/ 321425 w 12192000"/>
              <a:gd name="connsiteY2527" fmla="*/ 5306320 h 6818313"/>
              <a:gd name="connsiteX2528" fmla="*/ 325566 w 12192000"/>
              <a:gd name="connsiteY2528" fmla="*/ 5306155 h 6818313"/>
              <a:gd name="connsiteX2529" fmla="*/ 307515 w 12192000"/>
              <a:gd name="connsiteY2529" fmla="*/ 5322217 h 6818313"/>
              <a:gd name="connsiteX2530" fmla="*/ 327056 w 12192000"/>
              <a:gd name="connsiteY2530" fmla="*/ 5309632 h 6818313"/>
              <a:gd name="connsiteX2531" fmla="*/ 333515 w 12192000"/>
              <a:gd name="connsiteY2531" fmla="*/ 5304003 h 6818313"/>
              <a:gd name="connsiteX2532" fmla="*/ 338814 w 12192000"/>
              <a:gd name="connsiteY2532" fmla="*/ 5306320 h 6818313"/>
              <a:gd name="connsiteX2533" fmla="*/ 312981 w 12192000"/>
              <a:gd name="connsiteY2533" fmla="*/ 5329338 h 6818313"/>
              <a:gd name="connsiteX2534" fmla="*/ 321922 w 12192000"/>
              <a:gd name="connsiteY2534" fmla="*/ 5330166 h 6818313"/>
              <a:gd name="connsiteX2535" fmla="*/ 293773 w 12192000"/>
              <a:gd name="connsiteY2535" fmla="*/ 5346063 h 6818313"/>
              <a:gd name="connsiteX2536" fmla="*/ 284167 w 12192000"/>
              <a:gd name="connsiteY2536" fmla="*/ 5362622 h 6818313"/>
              <a:gd name="connsiteX2537" fmla="*/ 275391 w 12192000"/>
              <a:gd name="connsiteY2537" fmla="*/ 5370405 h 6818313"/>
              <a:gd name="connsiteX2538" fmla="*/ 296422 w 12192000"/>
              <a:gd name="connsiteY2538" fmla="*/ 5369080 h 6818313"/>
              <a:gd name="connsiteX2539" fmla="*/ 282180 w 12192000"/>
              <a:gd name="connsiteY2539" fmla="*/ 5382825 h 6818313"/>
              <a:gd name="connsiteX2540" fmla="*/ 270258 w 12192000"/>
              <a:gd name="connsiteY2540" fmla="*/ 5394913 h 6818313"/>
              <a:gd name="connsiteX2541" fmla="*/ 287976 w 12192000"/>
              <a:gd name="connsiteY2541" fmla="*/ 5388619 h 6818313"/>
              <a:gd name="connsiteX2542" fmla="*/ 306026 w 12192000"/>
              <a:gd name="connsiteY2542" fmla="*/ 5381168 h 6818313"/>
              <a:gd name="connsiteX2543" fmla="*/ 311822 w 12192000"/>
              <a:gd name="connsiteY2543" fmla="*/ 5377691 h 6818313"/>
              <a:gd name="connsiteX2544" fmla="*/ 329706 w 12192000"/>
              <a:gd name="connsiteY2544" fmla="*/ 5372392 h 6818313"/>
              <a:gd name="connsiteX2545" fmla="*/ 307515 w 12192000"/>
              <a:gd name="connsiteY2545" fmla="*/ 5384480 h 6818313"/>
              <a:gd name="connsiteX2546" fmla="*/ 306191 w 12192000"/>
              <a:gd name="connsiteY2546" fmla="*/ 5387295 h 6818313"/>
              <a:gd name="connsiteX2547" fmla="*/ 306688 w 12192000"/>
              <a:gd name="connsiteY2547" fmla="*/ 5388786 h 6818313"/>
              <a:gd name="connsiteX2548" fmla="*/ 341628 w 12192000"/>
              <a:gd name="connsiteY2548" fmla="*/ 5396568 h 6818313"/>
              <a:gd name="connsiteX2549" fmla="*/ 355041 w 12192000"/>
              <a:gd name="connsiteY2549" fmla="*/ 5395575 h 6818313"/>
              <a:gd name="connsiteX2550" fmla="*/ 401077 w 12192000"/>
              <a:gd name="connsiteY2550" fmla="*/ 5378684 h 6818313"/>
              <a:gd name="connsiteX2551" fmla="*/ 407533 w 12192000"/>
              <a:gd name="connsiteY2551" fmla="*/ 5376864 h 6818313"/>
              <a:gd name="connsiteX2552" fmla="*/ 437175 w 12192000"/>
              <a:gd name="connsiteY2552" fmla="*/ 5363947 h 6818313"/>
              <a:gd name="connsiteX2553" fmla="*/ 463339 w 12192000"/>
              <a:gd name="connsiteY2553" fmla="*/ 5352189 h 6818313"/>
              <a:gd name="connsiteX2554" fmla="*/ 469301 w 12192000"/>
              <a:gd name="connsiteY2554" fmla="*/ 5349374 h 6818313"/>
              <a:gd name="connsiteX2555" fmla="*/ 496953 w 12192000"/>
              <a:gd name="connsiteY2555" fmla="*/ 5337452 h 6818313"/>
              <a:gd name="connsiteX2556" fmla="*/ 503744 w 12192000"/>
              <a:gd name="connsiteY2556" fmla="*/ 5335299 h 6818313"/>
              <a:gd name="connsiteX2557" fmla="*/ 498941 w 12192000"/>
              <a:gd name="connsiteY2557" fmla="*/ 5345565 h 6818313"/>
              <a:gd name="connsiteX2558" fmla="*/ 508546 w 12192000"/>
              <a:gd name="connsiteY2558" fmla="*/ 5339771 h 6818313"/>
              <a:gd name="connsiteX2559" fmla="*/ 539015 w 12192000"/>
              <a:gd name="connsiteY2559" fmla="*/ 5317250 h 6818313"/>
              <a:gd name="connsiteX2560" fmla="*/ 540505 w 12192000"/>
              <a:gd name="connsiteY2560" fmla="*/ 5316091 h 6818313"/>
              <a:gd name="connsiteX2561" fmla="*/ 544976 w 12192000"/>
              <a:gd name="connsiteY2561" fmla="*/ 5312779 h 6818313"/>
              <a:gd name="connsiteX2562" fmla="*/ 553090 w 12192000"/>
              <a:gd name="connsiteY2562" fmla="*/ 5307977 h 6818313"/>
              <a:gd name="connsiteX2563" fmla="*/ 569484 w 12192000"/>
              <a:gd name="connsiteY2563" fmla="*/ 5301187 h 6818313"/>
              <a:gd name="connsiteX2564" fmla="*/ 551930 w 12192000"/>
              <a:gd name="connsiteY2564" fmla="*/ 5315926 h 6818313"/>
              <a:gd name="connsiteX2565" fmla="*/ 547791 w 12192000"/>
              <a:gd name="connsiteY2565" fmla="*/ 5318408 h 6818313"/>
              <a:gd name="connsiteX2566" fmla="*/ 523448 w 12192000"/>
              <a:gd name="connsiteY2566" fmla="*/ 5336292 h 6818313"/>
              <a:gd name="connsiteX2567" fmla="*/ 526098 w 12192000"/>
              <a:gd name="connsiteY2567" fmla="*/ 5349209 h 6818313"/>
              <a:gd name="connsiteX2568" fmla="*/ 518149 w 12192000"/>
              <a:gd name="connsiteY2568" fmla="*/ 5338942 h 6818313"/>
              <a:gd name="connsiteX2569" fmla="*/ 484535 w 12192000"/>
              <a:gd name="connsiteY2569" fmla="*/ 5365934 h 6818313"/>
              <a:gd name="connsiteX2570" fmla="*/ 503082 w 12192000"/>
              <a:gd name="connsiteY2570" fmla="*/ 5365934 h 6818313"/>
              <a:gd name="connsiteX2571" fmla="*/ 511360 w 12192000"/>
              <a:gd name="connsiteY2571" fmla="*/ 5352851 h 6818313"/>
              <a:gd name="connsiteX2572" fmla="*/ 511195 w 12192000"/>
              <a:gd name="connsiteY2572" fmla="*/ 5364279 h 6818313"/>
              <a:gd name="connsiteX2573" fmla="*/ 541664 w 12192000"/>
              <a:gd name="connsiteY2573" fmla="*/ 5343083 h 6818313"/>
              <a:gd name="connsiteX2574" fmla="*/ 538352 w 12192000"/>
              <a:gd name="connsiteY2574" fmla="*/ 5351031 h 6818313"/>
              <a:gd name="connsiteX2575" fmla="*/ 494139 w 12192000"/>
              <a:gd name="connsiteY2575" fmla="*/ 5385308 h 6818313"/>
              <a:gd name="connsiteX2576" fmla="*/ 485528 w 12192000"/>
              <a:gd name="connsiteY2576" fmla="*/ 5402199 h 6818313"/>
              <a:gd name="connsiteX2577" fmla="*/ 541995 w 12192000"/>
              <a:gd name="connsiteY2577" fmla="*/ 5364112 h 6818313"/>
              <a:gd name="connsiteX2578" fmla="*/ 543486 w 12192000"/>
              <a:gd name="connsiteY2578" fmla="*/ 5366266 h 6818313"/>
              <a:gd name="connsiteX2579" fmla="*/ 490827 w 12192000"/>
              <a:gd name="connsiteY2579" fmla="*/ 5406670 h 6818313"/>
              <a:gd name="connsiteX2580" fmla="*/ 507056 w 12192000"/>
              <a:gd name="connsiteY2580" fmla="*/ 5402034 h 6818313"/>
              <a:gd name="connsiteX2581" fmla="*/ 491655 w 12192000"/>
              <a:gd name="connsiteY2581" fmla="*/ 5415612 h 6818313"/>
              <a:gd name="connsiteX2582" fmla="*/ 485528 w 12192000"/>
              <a:gd name="connsiteY2582" fmla="*/ 5419918 h 6818313"/>
              <a:gd name="connsiteX2583" fmla="*/ 470128 w 12192000"/>
              <a:gd name="connsiteY2583" fmla="*/ 5426375 h 6818313"/>
              <a:gd name="connsiteX2584" fmla="*/ 463007 w 12192000"/>
              <a:gd name="connsiteY2584" fmla="*/ 5430681 h 6818313"/>
              <a:gd name="connsiteX2585" fmla="*/ 435188 w 12192000"/>
              <a:gd name="connsiteY2585" fmla="*/ 5437802 h 6818313"/>
              <a:gd name="connsiteX2586" fmla="*/ 417469 w 12192000"/>
              <a:gd name="connsiteY2586" fmla="*/ 5443596 h 6818313"/>
              <a:gd name="connsiteX2587" fmla="*/ 372595 w 12192000"/>
              <a:gd name="connsiteY2587" fmla="*/ 5458998 h 6818313"/>
              <a:gd name="connsiteX2588" fmla="*/ 350902 w 12192000"/>
              <a:gd name="connsiteY2588" fmla="*/ 5470753 h 6818313"/>
              <a:gd name="connsiteX2589" fmla="*/ 390147 w 12192000"/>
              <a:gd name="connsiteY2589" fmla="*/ 5461315 h 6818313"/>
              <a:gd name="connsiteX2590" fmla="*/ 406209 w 12192000"/>
              <a:gd name="connsiteY2590" fmla="*/ 5456181 h 6818313"/>
              <a:gd name="connsiteX2591" fmla="*/ 445786 w 12192000"/>
              <a:gd name="connsiteY2591" fmla="*/ 5446246 h 6818313"/>
              <a:gd name="connsiteX2592" fmla="*/ 470294 w 12192000"/>
              <a:gd name="connsiteY2592" fmla="*/ 5438132 h 6818313"/>
              <a:gd name="connsiteX2593" fmla="*/ 459033 w 12192000"/>
              <a:gd name="connsiteY2593" fmla="*/ 5452869 h 6818313"/>
              <a:gd name="connsiteX2594" fmla="*/ 453237 w 12192000"/>
              <a:gd name="connsiteY2594" fmla="*/ 5462144 h 6818313"/>
              <a:gd name="connsiteX2595" fmla="*/ 486522 w 12192000"/>
              <a:gd name="connsiteY2595" fmla="*/ 5438629 h 6818313"/>
              <a:gd name="connsiteX2596" fmla="*/ 489999 w 12192000"/>
              <a:gd name="connsiteY2596" fmla="*/ 5440616 h 6818313"/>
              <a:gd name="connsiteX2597" fmla="*/ 481223 w 12192000"/>
              <a:gd name="connsiteY2597" fmla="*/ 5456678 h 6818313"/>
              <a:gd name="connsiteX2598" fmla="*/ 480561 w 12192000"/>
              <a:gd name="connsiteY2598" fmla="*/ 5457341 h 6818313"/>
              <a:gd name="connsiteX2599" fmla="*/ 470459 w 12192000"/>
              <a:gd name="connsiteY2599" fmla="*/ 5457011 h 6818313"/>
              <a:gd name="connsiteX2600" fmla="*/ 460193 w 12192000"/>
              <a:gd name="connsiteY2600" fmla="*/ 5463799 h 6818313"/>
              <a:gd name="connsiteX2601" fmla="*/ 458206 w 12192000"/>
              <a:gd name="connsiteY2601" fmla="*/ 5463799 h 6818313"/>
              <a:gd name="connsiteX2602" fmla="*/ 457543 w 12192000"/>
              <a:gd name="connsiteY2602" fmla="*/ 5464959 h 6818313"/>
              <a:gd name="connsiteX2603" fmla="*/ 446118 w 12192000"/>
              <a:gd name="connsiteY2603" fmla="*/ 5471418 h 6818313"/>
              <a:gd name="connsiteX2604" fmla="*/ 458536 w 12192000"/>
              <a:gd name="connsiteY2604" fmla="*/ 5474232 h 6818313"/>
              <a:gd name="connsiteX2605" fmla="*/ 461683 w 12192000"/>
              <a:gd name="connsiteY2605" fmla="*/ 5477377 h 6818313"/>
              <a:gd name="connsiteX2606" fmla="*/ 466816 w 12192000"/>
              <a:gd name="connsiteY2606" fmla="*/ 5471913 h 6818313"/>
              <a:gd name="connsiteX2607" fmla="*/ 482051 w 12192000"/>
              <a:gd name="connsiteY2607" fmla="*/ 5467608 h 6818313"/>
              <a:gd name="connsiteX2608" fmla="*/ 473937 w 12192000"/>
              <a:gd name="connsiteY2608" fmla="*/ 5475225 h 6818313"/>
              <a:gd name="connsiteX2609" fmla="*/ 469134 w 12192000"/>
              <a:gd name="connsiteY2609" fmla="*/ 5477709 h 6818313"/>
              <a:gd name="connsiteX2610" fmla="*/ 450422 w 12192000"/>
              <a:gd name="connsiteY2610" fmla="*/ 5494434 h 6818313"/>
              <a:gd name="connsiteX2611" fmla="*/ 455721 w 12192000"/>
              <a:gd name="connsiteY2611" fmla="*/ 5500395 h 6818313"/>
              <a:gd name="connsiteX2612" fmla="*/ 461518 w 12192000"/>
              <a:gd name="connsiteY2612" fmla="*/ 5497911 h 6818313"/>
              <a:gd name="connsiteX2613" fmla="*/ 465492 w 12192000"/>
              <a:gd name="connsiteY2613" fmla="*/ 5487810 h 6818313"/>
              <a:gd name="connsiteX2614" fmla="*/ 491821 w 12192000"/>
              <a:gd name="connsiteY2614" fmla="*/ 5468271 h 6818313"/>
              <a:gd name="connsiteX2615" fmla="*/ 497948 w 12192000"/>
              <a:gd name="connsiteY2615" fmla="*/ 5463467 h 6818313"/>
              <a:gd name="connsiteX2616" fmla="*/ 530569 w 12192000"/>
              <a:gd name="connsiteY2616" fmla="*/ 5454194 h 6818313"/>
              <a:gd name="connsiteX2617" fmla="*/ 530072 w 12192000"/>
              <a:gd name="connsiteY2617" fmla="*/ 5454857 h 6818313"/>
              <a:gd name="connsiteX2618" fmla="*/ 514175 w 12192000"/>
              <a:gd name="connsiteY2618" fmla="*/ 5469596 h 6818313"/>
              <a:gd name="connsiteX2619" fmla="*/ 497451 w 12192000"/>
              <a:gd name="connsiteY2619" fmla="*/ 5479531 h 6818313"/>
              <a:gd name="connsiteX2620" fmla="*/ 488012 w 12192000"/>
              <a:gd name="connsiteY2620" fmla="*/ 5494599 h 6818313"/>
              <a:gd name="connsiteX2621" fmla="*/ 485860 w 12192000"/>
              <a:gd name="connsiteY2621" fmla="*/ 5498408 h 6818313"/>
              <a:gd name="connsiteX2622" fmla="*/ 476255 w 12192000"/>
              <a:gd name="connsiteY2622" fmla="*/ 5507681 h 6818313"/>
              <a:gd name="connsiteX2623" fmla="*/ 480064 w 12192000"/>
              <a:gd name="connsiteY2623" fmla="*/ 5507019 h 6818313"/>
              <a:gd name="connsiteX2624" fmla="*/ 512355 w 12192000"/>
              <a:gd name="connsiteY2624" fmla="*/ 5499070 h 6818313"/>
              <a:gd name="connsiteX2625" fmla="*/ 524940 w 12192000"/>
              <a:gd name="connsiteY2625" fmla="*/ 5493441 h 6818313"/>
              <a:gd name="connsiteX2626" fmla="*/ 550440 w 12192000"/>
              <a:gd name="connsiteY2626" fmla="*/ 5479199 h 6818313"/>
              <a:gd name="connsiteX2627" fmla="*/ 559216 w 12192000"/>
              <a:gd name="connsiteY2627" fmla="*/ 5475557 h 6818313"/>
              <a:gd name="connsiteX2628" fmla="*/ 569319 w 12192000"/>
              <a:gd name="connsiteY2628" fmla="*/ 5469596 h 6818313"/>
              <a:gd name="connsiteX2629" fmla="*/ 570643 w 12192000"/>
              <a:gd name="connsiteY2629" fmla="*/ 5477377 h 6818313"/>
              <a:gd name="connsiteX2630" fmla="*/ 577930 w 12192000"/>
              <a:gd name="connsiteY2630" fmla="*/ 5465289 h 6818313"/>
              <a:gd name="connsiteX2631" fmla="*/ 585878 w 12192000"/>
              <a:gd name="connsiteY2631" fmla="*/ 5472078 h 6818313"/>
              <a:gd name="connsiteX2632" fmla="*/ 560046 w 12192000"/>
              <a:gd name="connsiteY2632" fmla="*/ 5490294 h 6818313"/>
              <a:gd name="connsiteX2633" fmla="*/ 565012 w 12192000"/>
              <a:gd name="connsiteY2633" fmla="*/ 5495923 h 6818313"/>
              <a:gd name="connsiteX2634" fmla="*/ 549943 w 12192000"/>
              <a:gd name="connsiteY2634" fmla="*/ 5506191 h 6818313"/>
              <a:gd name="connsiteX2635" fmla="*/ 540670 w 12192000"/>
              <a:gd name="connsiteY2635" fmla="*/ 5512483 h 6818313"/>
              <a:gd name="connsiteX2636" fmla="*/ 529079 w 12192000"/>
              <a:gd name="connsiteY2636" fmla="*/ 5533846 h 6818313"/>
              <a:gd name="connsiteX2637" fmla="*/ 517157 w 12192000"/>
              <a:gd name="connsiteY2637" fmla="*/ 5536328 h 6818313"/>
              <a:gd name="connsiteX2638" fmla="*/ 504406 w 12192000"/>
              <a:gd name="connsiteY2638" fmla="*/ 5553882 h 6818313"/>
              <a:gd name="connsiteX2639" fmla="*/ 499770 w 12192000"/>
              <a:gd name="connsiteY2639" fmla="*/ 5561665 h 6818313"/>
              <a:gd name="connsiteX2640" fmla="*/ 493311 w 12192000"/>
              <a:gd name="connsiteY2640" fmla="*/ 5559346 h 6818313"/>
              <a:gd name="connsiteX2641" fmla="*/ 475924 w 12192000"/>
              <a:gd name="connsiteY2641" fmla="*/ 5570938 h 6818313"/>
              <a:gd name="connsiteX2642" fmla="*/ 471288 w 12192000"/>
              <a:gd name="connsiteY2642" fmla="*/ 5574580 h 6818313"/>
              <a:gd name="connsiteX2643" fmla="*/ 444626 w 12192000"/>
              <a:gd name="connsiteY2643" fmla="*/ 5594286 h 6818313"/>
              <a:gd name="connsiteX2644" fmla="*/ 439824 w 12192000"/>
              <a:gd name="connsiteY2644" fmla="*/ 5599255 h 6818313"/>
              <a:gd name="connsiteX2645" fmla="*/ 442474 w 12192000"/>
              <a:gd name="connsiteY2645" fmla="*/ 5601075 h 6818313"/>
              <a:gd name="connsiteX2646" fmla="*/ 491655 w 12192000"/>
              <a:gd name="connsiteY2646" fmla="*/ 5572758 h 6818313"/>
              <a:gd name="connsiteX2647" fmla="*/ 480064 w 12192000"/>
              <a:gd name="connsiteY2647" fmla="*/ 5583191 h 6818313"/>
              <a:gd name="connsiteX2648" fmla="*/ 468804 w 12192000"/>
              <a:gd name="connsiteY2648" fmla="*/ 5593127 h 6818313"/>
              <a:gd name="connsiteX2649" fmla="*/ 469631 w 12192000"/>
              <a:gd name="connsiteY2649" fmla="*/ 5594121 h 6818313"/>
              <a:gd name="connsiteX2650" fmla="*/ 496623 w 12192000"/>
              <a:gd name="connsiteY2650" fmla="*/ 5577562 h 6818313"/>
              <a:gd name="connsiteX2651" fmla="*/ 473108 w 12192000"/>
              <a:gd name="connsiteY2651" fmla="*/ 5596771 h 6818313"/>
              <a:gd name="connsiteX2652" fmla="*/ 448933 w 12192000"/>
              <a:gd name="connsiteY2652" fmla="*/ 5614985 h 6818313"/>
              <a:gd name="connsiteX2653" fmla="*/ 450422 w 12192000"/>
              <a:gd name="connsiteY2653" fmla="*/ 5617137 h 6818313"/>
              <a:gd name="connsiteX2654" fmla="*/ 489834 w 12192000"/>
              <a:gd name="connsiteY2654" fmla="*/ 5596439 h 6818313"/>
              <a:gd name="connsiteX2655" fmla="*/ 485528 w 12192000"/>
              <a:gd name="connsiteY2655" fmla="*/ 5609189 h 6818313"/>
              <a:gd name="connsiteX2656" fmla="*/ 499603 w 12192000"/>
              <a:gd name="connsiteY2656" fmla="*/ 5605877 h 6818313"/>
              <a:gd name="connsiteX2657" fmla="*/ 503744 w 12192000"/>
              <a:gd name="connsiteY2657" fmla="*/ 5592464 h 6818313"/>
              <a:gd name="connsiteX2658" fmla="*/ 532391 w 12192000"/>
              <a:gd name="connsiteY2658" fmla="*/ 5585178 h 6818313"/>
              <a:gd name="connsiteX2659" fmla="*/ 537028 w 12192000"/>
              <a:gd name="connsiteY2659" fmla="*/ 5581204 h 6818313"/>
              <a:gd name="connsiteX2660" fmla="*/ 553255 w 12192000"/>
              <a:gd name="connsiteY2660" fmla="*/ 5571766 h 6818313"/>
              <a:gd name="connsiteX2661" fmla="*/ 555077 w 12192000"/>
              <a:gd name="connsiteY2661" fmla="*/ 5573918 h 6818313"/>
              <a:gd name="connsiteX2662" fmla="*/ 545804 w 12192000"/>
              <a:gd name="connsiteY2662" fmla="*/ 5587165 h 6818313"/>
              <a:gd name="connsiteX2663" fmla="*/ 528747 w 12192000"/>
              <a:gd name="connsiteY2663" fmla="*/ 5594784 h 6818313"/>
              <a:gd name="connsiteX2664" fmla="*/ 521958 w 12192000"/>
              <a:gd name="connsiteY2664" fmla="*/ 5599420 h 6818313"/>
              <a:gd name="connsiteX2665" fmla="*/ 505399 w 12192000"/>
              <a:gd name="connsiteY2665" fmla="*/ 5618297 h 6818313"/>
              <a:gd name="connsiteX2666" fmla="*/ 500265 w 12192000"/>
              <a:gd name="connsiteY2666" fmla="*/ 5628564 h 6818313"/>
              <a:gd name="connsiteX2667" fmla="*/ 495629 w 12192000"/>
              <a:gd name="connsiteY2667" fmla="*/ 5621774 h 6818313"/>
              <a:gd name="connsiteX2668" fmla="*/ 484701 w 12192000"/>
              <a:gd name="connsiteY2668" fmla="*/ 5633366 h 6818313"/>
              <a:gd name="connsiteX2669" fmla="*/ 468969 w 12192000"/>
              <a:gd name="connsiteY2669" fmla="*/ 5652410 h 6818313"/>
              <a:gd name="connsiteX2670" fmla="*/ 454066 w 12192000"/>
              <a:gd name="connsiteY2670" fmla="*/ 5660855 h 6818313"/>
              <a:gd name="connsiteX2671" fmla="*/ 449430 w 12192000"/>
              <a:gd name="connsiteY2671" fmla="*/ 5664828 h 6818313"/>
              <a:gd name="connsiteX2672" fmla="*/ 482216 w 12192000"/>
              <a:gd name="connsiteY2672" fmla="*/ 5651747 h 6818313"/>
              <a:gd name="connsiteX2673" fmla="*/ 484038 w 12192000"/>
              <a:gd name="connsiteY2673" fmla="*/ 5660689 h 6818313"/>
              <a:gd name="connsiteX2674" fmla="*/ 491987 w 12192000"/>
              <a:gd name="connsiteY2674" fmla="*/ 5662013 h 6818313"/>
              <a:gd name="connsiteX2675" fmla="*/ 486025 w 12192000"/>
              <a:gd name="connsiteY2675" fmla="*/ 5656549 h 6818313"/>
              <a:gd name="connsiteX2676" fmla="*/ 512685 w 12192000"/>
              <a:gd name="connsiteY2676" fmla="*/ 5635021 h 6818313"/>
              <a:gd name="connsiteX2677" fmla="*/ 528085 w 12192000"/>
              <a:gd name="connsiteY2677" fmla="*/ 5631709 h 6818313"/>
              <a:gd name="connsiteX2678" fmla="*/ 538850 w 12192000"/>
              <a:gd name="connsiteY2678" fmla="*/ 5617967 h 6818313"/>
              <a:gd name="connsiteX2679" fmla="*/ 553752 w 12192000"/>
              <a:gd name="connsiteY2679" fmla="*/ 5610183 h 6818313"/>
              <a:gd name="connsiteX2680" fmla="*/ 526927 w 12192000"/>
              <a:gd name="connsiteY2680" fmla="*/ 5643964 h 6818313"/>
              <a:gd name="connsiteX2681" fmla="*/ 517157 w 12192000"/>
              <a:gd name="connsiteY2681" fmla="*/ 5652575 h 6818313"/>
              <a:gd name="connsiteX2682" fmla="*/ 501425 w 12192000"/>
              <a:gd name="connsiteY2682" fmla="*/ 5670294 h 6818313"/>
              <a:gd name="connsiteX2683" fmla="*/ 496953 w 12192000"/>
              <a:gd name="connsiteY2683" fmla="*/ 5676088 h 6818313"/>
              <a:gd name="connsiteX2684" fmla="*/ 517984 w 12192000"/>
              <a:gd name="connsiteY2684" fmla="*/ 5671619 h 6818313"/>
              <a:gd name="connsiteX2685" fmla="*/ 521958 w 12192000"/>
              <a:gd name="connsiteY2685" fmla="*/ 5683706 h 6818313"/>
              <a:gd name="connsiteX2686" fmla="*/ 513845 w 12192000"/>
              <a:gd name="connsiteY2686" fmla="*/ 5684534 h 6818313"/>
              <a:gd name="connsiteX2687" fmla="*/ 508381 w 12192000"/>
              <a:gd name="connsiteY2687" fmla="*/ 5694801 h 6818313"/>
              <a:gd name="connsiteX2688" fmla="*/ 495463 w 12192000"/>
              <a:gd name="connsiteY2688" fmla="*/ 5706724 h 6818313"/>
              <a:gd name="connsiteX2689" fmla="*/ 483873 w 12192000"/>
              <a:gd name="connsiteY2689" fmla="*/ 5698278 h 6818313"/>
              <a:gd name="connsiteX2690" fmla="*/ 471121 w 12192000"/>
              <a:gd name="connsiteY2690" fmla="*/ 5715170 h 6818313"/>
              <a:gd name="connsiteX2691" fmla="*/ 479069 w 12192000"/>
              <a:gd name="connsiteY2691" fmla="*/ 5722621 h 6818313"/>
              <a:gd name="connsiteX2692" fmla="*/ 487018 w 12192000"/>
              <a:gd name="connsiteY2692" fmla="*/ 5724276 h 6818313"/>
              <a:gd name="connsiteX2693" fmla="*/ 508876 w 12192000"/>
              <a:gd name="connsiteY2693" fmla="*/ 5715500 h 6818313"/>
              <a:gd name="connsiteX2694" fmla="*/ 516329 w 12192000"/>
              <a:gd name="connsiteY2694" fmla="*/ 5714838 h 6818313"/>
              <a:gd name="connsiteX2695" fmla="*/ 491987 w 12192000"/>
              <a:gd name="connsiteY2695" fmla="*/ 5731065 h 6818313"/>
              <a:gd name="connsiteX2696" fmla="*/ 485198 w 12192000"/>
              <a:gd name="connsiteY2696" fmla="*/ 5733714 h 6818313"/>
              <a:gd name="connsiteX2697" fmla="*/ 452575 w 12192000"/>
              <a:gd name="connsiteY2697" fmla="*/ 5750606 h 6818313"/>
              <a:gd name="connsiteX2698" fmla="*/ 442474 w 12192000"/>
              <a:gd name="connsiteY2698" fmla="*/ 5750936 h 6818313"/>
              <a:gd name="connsiteX2699" fmla="*/ 440487 w 12192000"/>
              <a:gd name="connsiteY2699" fmla="*/ 5752261 h 6818313"/>
              <a:gd name="connsiteX2700" fmla="*/ 442971 w 12192000"/>
              <a:gd name="connsiteY2700" fmla="*/ 5762196 h 6818313"/>
              <a:gd name="connsiteX2701" fmla="*/ 506889 w 12192000"/>
              <a:gd name="connsiteY2701" fmla="*/ 5730735 h 6818313"/>
              <a:gd name="connsiteX2702" fmla="*/ 502252 w 12192000"/>
              <a:gd name="connsiteY2702" fmla="*/ 5738683 h 6818313"/>
              <a:gd name="connsiteX2703" fmla="*/ 518481 w 12192000"/>
              <a:gd name="connsiteY2703" fmla="*/ 5732390 h 6818313"/>
              <a:gd name="connsiteX2704" fmla="*/ 536033 w 12192000"/>
              <a:gd name="connsiteY2704" fmla="*/ 5724111 h 6818313"/>
              <a:gd name="connsiteX2705" fmla="*/ 553917 w 12192000"/>
              <a:gd name="connsiteY2705" fmla="*/ 5718480 h 6818313"/>
              <a:gd name="connsiteX2706" fmla="*/ 560211 w 12192000"/>
              <a:gd name="connsiteY2706" fmla="*/ 5714175 h 6818313"/>
              <a:gd name="connsiteX2707" fmla="*/ 557064 w 12192000"/>
              <a:gd name="connsiteY2707" fmla="*/ 5707552 h 6818313"/>
              <a:gd name="connsiteX2708" fmla="*/ 553752 w 12192000"/>
              <a:gd name="connsiteY2708" fmla="*/ 5703412 h 6818313"/>
              <a:gd name="connsiteX2709" fmla="*/ 568656 w 12192000"/>
              <a:gd name="connsiteY2709" fmla="*/ 5711361 h 6818313"/>
              <a:gd name="connsiteX2710" fmla="*/ 611710 w 12192000"/>
              <a:gd name="connsiteY2710" fmla="*/ 5691655 h 6818313"/>
              <a:gd name="connsiteX2711" fmla="*/ 612868 w 12192000"/>
              <a:gd name="connsiteY2711" fmla="*/ 5693974 h 6818313"/>
              <a:gd name="connsiteX2712" fmla="*/ 608066 w 12192000"/>
              <a:gd name="connsiteY2712" fmla="*/ 5696954 h 6818313"/>
              <a:gd name="connsiteX2713" fmla="*/ 584553 w 12192000"/>
              <a:gd name="connsiteY2713" fmla="*/ 5716328 h 6818313"/>
              <a:gd name="connsiteX2714" fmla="*/ 593826 w 12192000"/>
              <a:gd name="connsiteY2714" fmla="*/ 5715003 h 6818313"/>
              <a:gd name="connsiteX2715" fmla="*/ 626448 w 12192000"/>
              <a:gd name="connsiteY2715" fmla="*/ 5701425 h 6818313"/>
              <a:gd name="connsiteX2716" fmla="*/ 638038 w 12192000"/>
              <a:gd name="connsiteY2716" fmla="*/ 5703908 h 6818313"/>
              <a:gd name="connsiteX2717" fmla="*/ 606907 w 12192000"/>
              <a:gd name="connsiteY2717" fmla="*/ 5723283 h 6818313"/>
              <a:gd name="connsiteX2718" fmla="*/ 608729 w 12192000"/>
              <a:gd name="connsiteY2718" fmla="*/ 5723946 h 6818313"/>
              <a:gd name="connsiteX2719" fmla="*/ 658739 w 12192000"/>
              <a:gd name="connsiteY2719" fmla="*/ 5701093 h 6818313"/>
              <a:gd name="connsiteX2720" fmla="*/ 697156 w 12192000"/>
              <a:gd name="connsiteY2720" fmla="*/ 5682879 h 6818313"/>
              <a:gd name="connsiteX2721" fmla="*/ 700633 w 12192000"/>
              <a:gd name="connsiteY2721" fmla="*/ 5684369 h 6818313"/>
              <a:gd name="connsiteX2722" fmla="*/ 691525 w 12192000"/>
              <a:gd name="connsiteY2722" fmla="*/ 5692482 h 6818313"/>
              <a:gd name="connsiteX2723" fmla="*/ 727625 w 12192000"/>
              <a:gd name="connsiteY2723" fmla="*/ 5680062 h 6818313"/>
              <a:gd name="connsiteX2724" fmla="*/ 718847 w 12192000"/>
              <a:gd name="connsiteY2724" fmla="*/ 5689833 h 6818313"/>
              <a:gd name="connsiteX2725" fmla="*/ 735407 w 12192000"/>
              <a:gd name="connsiteY2725" fmla="*/ 5680892 h 6818313"/>
              <a:gd name="connsiteX2726" fmla="*/ 748489 w 12192000"/>
              <a:gd name="connsiteY2726" fmla="*/ 5669962 h 6818313"/>
              <a:gd name="connsiteX2727" fmla="*/ 750973 w 12192000"/>
              <a:gd name="connsiteY2727" fmla="*/ 5676088 h 6818313"/>
              <a:gd name="connsiteX2728" fmla="*/ 765380 w 12192000"/>
              <a:gd name="connsiteY2728" fmla="*/ 5667975 h 6818313"/>
              <a:gd name="connsiteX2729" fmla="*/ 781275 w 12192000"/>
              <a:gd name="connsiteY2729" fmla="*/ 5656217 h 6818313"/>
              <a:gd name="connsiteX2730" fmla="*/ 783760 w 12192000"/>
              <a:gd name="connsiteY2730" fmla="*/ 5653735 h 6818313"/>
              <a:gd name="connsiteX2731" fmla="*/ 810587 w 12192000"/>
              <a:gd name="connsiteY2731" fmla="*/ 5640817 h 6818313"/>
              <a:gd name="connsiteX2732" fmla="*/ 803301 w 12192000"/>
              <a:gd name="connsiteY2732" fmla="*/ 5648104 h 6818313"/>
              <a:gd name="connsiteX2733" fmla="*/ 803963 w 12192000"/>
              <a:gd name="connsiteY2733" fmla="*/ 5648601 h 6818313"/>
              <a:gd name="connsiteX2734" fmla="*/ 846685 w 12192000"/>
              <a:gd name="connsiteY2734" fmla="*/ 5624423 h 6818313"/>
              <a:gd name="connsiteX2735" fmla="*/ 840890 w 12192000"/>
              <a:gd name="connsiteY2735" fmla="*/ 5617967 h 6818313"/>
              <a:gd name="connsiteX2736" fmla="*/ 858277 w 12192000"/>
              <a:gd name="connsiteY2736" fmla="*/ 5616972 h 6818313"/>
              <a:gd name="connsiteX2737" fmla="*/ 876161 w 12192000"/>
              <a:gd name="connsiteY2737" fmla="*/ 5609024 h 6818313"/>
              <a:gd name="connsiteX2738" fmla="*/ 887919 w 12192000"/>
              <a:gd name="connsiteY2738" fmla="*/ 5602565 h 6818313"/>
              <a:gd name="connsiteX2739" fmla="*/ 900172 w 12192000"/>
              <a:gd name="connsiteY2739" fmla="*/ 5586338 h 6818313"/>
              <a:gd name="connsiteX2740" fmla="*/ 905636 w 12192000"/>
              <a:gd name="connsiteY2740" fmla="*/ 5592464 h 6818313"/>
              <a:gd name="connsiteX2741" fmla="*/ 921368 w 12192000"/>
              <a:gd name="connsiteY2741" fmla="*/ 5582696 h 6818313"/>
              <a:gd name="connsiteX2742" fmla="*/ 926004 w 12192000"/>
              <a:gd name="connsiteY2742" fmla="*/ 5576237 h 6818313"/>
              <a:gd name="connsiteX2743" fmla="*/ 936602 w 12192000"/>
              <a:gd name="connsiteY2743" fmla="*/ 5563155 h 6818313"/>
              <a:gd name="connsiteX2744" fmla="*/ 950182 w 12192000"/>
              <a:gd name="connsiteY2744" fmla="*/ 5555537 h 6818313"/>
              <a:gd name="connsiteX2745" fmla="*/ 964754 w 12192000"/>
              <a:gd name="connsiteY2745" fmla="*/ 5552225 h 6818313"/>
              <a:gd name="connsiteX2746" fmla="*/ 973695 w 12192000"/>
              <a:gd name="connsiteY2746" fmla="*/ 5549080 h 6818313"/>
              <a:gd name="connsiteX2747" fmla="*/ 995388 w 12192000"/>
              <a:gd name="connsiteY2747" fmla="*/ 5542621 h 6818313"/>
              <a:gd name="connsiteX2748" fmla="*/ 1123225 w 12192000"/>
              <a:gd name="connsiteY2748" fmla="*/ 5546431 h 6818313"/>
              <a:gd name="connsiteX2749" fmla="*/ 1151375 w 12192000"/>
              <a:gd name="connsiteY2749" fmla="*/ 5531029 h 6818313"/>
              <a:gd name="connsiteX2750" fmla="*/ 1155847 w 12192000"/>
              <a:gd name="connsiteY2750" fmla="*/ 5530036 h 6818313"/>
              <a:gd name="connsiteX2751" fmla="*/ 1163298 w 12192000"/>
              <a:gd name="connsiteY2751" fmla="*/ 5527222 h 6818313"/>
              <a:gd name="connsiteX2752" fmla="*/ 1201550 w 12192000"/>
              <a:gd name="connsiteY2752" fmla="*/ 5501057 h 6818313"/>
              <a:gd name="connsiteX2753" fmla="*/ 1209664 w 12192000"/>
              <a:gd name="connsiteY2753" fmla="*/ 5498573 h 6818313"/>
              <a:gd name="connsiteX2754" fmla="*/ 1210493 w 12192000"/>
              <a:gd name="connsiteY2754" fmla="*/ 5500560 h 6818313"/>
              <a:gd name="connsiteX2755" fmla="*/ 1193105 w 12192000"/>
              <a:gd name="connsiteY2755" fmla="*/ 5522088 h 6818313"/>
              <a:gd name="connsiteX2756" fmla="*/ 1209001 w 12192000"/>
              <a:gd name="connsiteY2756" fmla="*/ 5531858 h 6818313"/>
              <a:gd name="connsiteX2757" fmla="*/ 1201882 w 12192000"/>
              <a:gd name="connsiteY2757" fmla="*/ 5555207 h 6818313"/>
              <a:gd name="connsiteX2758" fmla="*/ 1200391 w 12192000"/>
              <a:gd name="connsiteY2758" fmla="*/ 5567792 h 6818313"/>
              <a:gd name="connsiteX2759" fmla="*/ 1193934 w 12192000"/>
              <a:gd name="connsiteY2759" fmla="*/ 5562990 h 6818313"/>
              <a:gd name="connsiteX2760" fmla="*/ 1169259 w 12192000"/>
              <a:gd name="connsiteY2760" fmla="*/ 5585013 h 6818313"/>
              <a:gd name="connsiteX2761" fmla="*/ 1170584 w 12192000"/>
              <a:gd name="connsiteY2761" fmla="*/ 5587165 h 6818313"/>
              <a:gd name="connsiteX2762" fmla="*/ 1182507 w 12192000"/>
              <a:gd name="connsiteY2762" fmla="*/ 5581204 h 6818313"/>
              <a:gd name="connsiteX2763" fmla="*/ 1183336 w 12192000"/>
              <a:gd name="connsiteY2763" fmla="*/ 5582364 h 6818313"/>
              <a:gd name="connsiteX2764" fmla="*/ 1175387 w 12192000"/>
              <a:gd name="connsiteY2764" fmla="*/ 5589485 h 6818313"/>
              <a:gd name="connsiteX2765" fmla="*/ 1192609 w 12192000"/>
              <a:gd name="connsiteY2765" fmla="*/ 5602235 h 6818313"/>
              <a:gd name="connsiteX2766" fmla="*/ 1187640 w 12192000"/>
              <a:gd name="connsiteY2766" fmla="*/ 5609851 h 6818313"/>
              <a:gd name="connsiteX2767" fmla="*/ 1199398 w 12192000"/>
              <a:gd name="connsiteY2767" fmla="*/ 5609686 h 6818313"/>
              <a:gd name="connsiteX2768" fmla="*/ 1177870 w 12192000"/>
              <a:gd name="connsiteY2768" fmla="*/ 5632207 h 6818313"/>
              <a:gd name="connsiteX2769" fmla="*/ 1188635 w 12192000"/>
              <a:gd name="connsiteY2769" fmla="*/ 5631379 h 6818313"/>
              <a:gd name="connsiteX2770" fmla="*/ 1177705 w 12192000"/>
              <a:gd name="connsiteY2770" fmla="*/ 5646779 h 6818313"/>
              <a:gd name="connsiteX2771" fmla="*/ 1178864 w 12192000"/>
              <a:gd name="connsiteY2771" fmla="*/ 5648104 h 6818313"/>
              <a:gd name="connsiteX2772" fmla="*/ 1207844 w 12192000"/>
              <a:gd name="connsiteY2772" fmla="*/ 5627570 h 6818313"/>
              <a:gd name="connsiteX2773" fmla="*/ 1206352 w 12192000"/>
              <a:gd name="connsiteY2773" fmla="*/ 5639162 h 6818313"/>
              <a:gd name="connsiteX2774" fmla="*/ 1214300 w 12192000"/>
              <a:gd name="connsiteY2774" fmla="*/ 5635021 h 6818313"/>
              <a:gd name="connsiteX2775" fmla="*/ 1216620 w 12192000"/>
              <a:gd name="connsiteY2775" fmla="*/ 5647938 h 6818313"/>
              <a:gd name="connsiteX2776" fmla="*/ 1184826 w 12192000"/>
              <a:gd name="connsiteY2776" fmla="*/ 5683044 h 6818313"/>
              <a:gd name="connsiteX2777" fmla="*/ 1206022 w 12192000"/>
              <a:gd name="connsiteY2777" fmla="*/ 5670624 h 6818313"/>
              <a:gd name="connsiteX2778" fmla="*/ 1228707 w 12192000"/>
              <a:gd name="connsiteY2778" fmla="*/ 5658371 h 6818313"/>
              <a:gd name="connsiteX2779" fmla="*/ 1211155 w 12192000"/>
              <a:gd name="connsiteY2779" fmla="*/ 5675923 h 6818313"/>
              <a:gd name="connsiteX2780" fmla="*/ 1195424 w 12192000"/>
              <a:gd name="connsiteY2780" fmla="*/ 5691490 h 6818313"/>
              <a:gd name="connsiteX2781" fmla="*/ 1235331 w 12192000"/>
              <a:gd name="connsiteY2781" fmla="*/ 5669631 h 6818313"/>
              <a:gd name="connsiteX2782" fmla="*/ 1228707 w 12192000"/>
              <a:gd name="connsiteY2782" fmla="*/ 5677910 h 6818313"/>
              <a:gd name="connsiteX2783" fmla="*/ 1256527 w 12192000"/>
              <a:gd name="connsiteY2783" fmla="*/ 5672446 h 6818313"/>
              <a:gd name="connsiteX2784" fmla="*/ 1264641 w 12192000"/>
              <a:gd name="connsiteY2784" fmla="*/ 5680229 h 6818313"/>
              <a:gd name="connsiteX2785" fmla="*/ 1270602 w 12192000"/>
              <a:gd name="connsiteY2785" fmla="*/ 5691985 h 6818313"/>
              <a:gd name="connsiteX2786" fmla="*/ 1265965 w 12192000"/>
              <a:gd name="connsiteY2786" fmla="*/ 5712519 h 6818313"/>
              <a:gd name="connsiteX2787" fmla="*/ 1229702 w 12192000"/>
              <a:gd name="connsiteY2787" fmla="*/ 5744644 h 6818313"/>
              <a:gd name="connsiteX2788" fmla="*/ 1242452 w 12192000"/>
              <a:gd name="connsiteY2788" fmla="*/ 5737689 h 6818313"/>
              <a:gd name="connsiteX2789" fmla="*/ 1244107 w 12192000"/>
              <a:gd name="connsiteY2789" fmla="*/ 5740173 h 6818313"/>
              <a:gd name="connsiteX2790" fmla="*/ 1236159 w 12192000"/>
              <a:gd name="connsiteY2790" fmla="*/ 5747294 h 6818313"/>
              <a:gd name="connsiteX2791" fmla="*/ 1242617 w 12192000"/>
              <a:gd name="connsiteY2791" fmla="*/ 5745637 h 6818313"/>
              <a:gd name="connsiteX2792" fmla="*/ 1266463 w 12192000"/>
              <a:gd name="connsiteY2792" fmla="*/ 5728415 h 6818313"/>
              <a:gd name="connsiteX2793" fmla="*/ 1291633 w 12192000"/>
              <a:gd name="connsiteY2793" fmla="*/ 5710698 h 6818313"/>
              <a:gd name="connsiteX2794" fmla="*/ 1289645 w 12192000"/>
              <a:gd name="connsiteY2794" fmla="*/ 5726926 h 6818313"/>
              <a:gd name="connsiteX2795" fmla="*/ 1274743 w 12192000"/>
              <a:gd name="connsiteY2795" fmla="*/ 5744810 h 6818313"/>
              <a:gd name="connsiteX2796" fmla="*/ 1281200 w 12192000"/>
              <a:gd name="connsiteY2796" fmla="*/ 5745804 h 6818313"/>
              <a:gd name="connsiteX2797" fmla="*/ 1279048 w 12192000"/>
              <a:gd name="connsiteY2797" fmla="*/ 5754083 h 6818313"/>
              <a:gd name="connsiteX2798" fmla="*/ 1294944 w 12192000"/>
              <a:gd name="connsiteY2798" fmla="*/ 5751765 h 6818313"/>
              <a:gd name="connsiteX2799" fmla="*/ 1288486 w 12192000"/>
              <a:gd name="connsiteY2799" fmla="*/ 5761369 h 6818313"/>
              <a:gd name="connsiteX2800" fmla="*/ 1291302 w 12192000"/>
              <a:gd name="connsiteY2800" fmla="*/ 5773457 h 6818313"/>
              <a:gd name="connsiteX2801" fmla="*/ 1307199 w 12192000"/>
              <a:gd name="connsiteY2801" fmla="*/ 5757395 h 6818313"/>
              <a:gd name="connsiteX2802" fmla="*/ 1314650 w 12192000"/>
              <a:gd name="connsiteY2802" fmla="*/ 5766337 h 6818313"/>
              <a:gd name="connsiteX2803" fmla="*/ 1298588 w 12192000"/>
              <a:gd name="connsiteY2803" fmla="*/ 5782730 h 6818313"/>
              <a:gd name="connsiteX2804" fmla="*/ 1309351 w 12192000"/>
              <a:gd name="connsiteY2804" fmla="*/ 5786704 h 6818313"/>
              <a:gd name="connsiteX2805" fmla="*/ 1300243 w 12192000"/>
              <a:gd name="connsiteY2805" fmla="*/ 5797634 h 6818313"/>
              <a:gd name="connsiteX2806" fmla="*/ 1315478 w 12192000"/>
              <a:gd name="connsiteY2806" fmla="*/ 5788361 h 6818313"/>
              <a:gd name="connsiteX2807" fmla="*/ 1304550 w 12192000"/>
              <a:gd name="connsiteY2807" fmla="*/ 5808729 h 6818313"/>
              <a:gd name="connsiteX2808" fmla="*/ 1322929 w 12192000"/>
              <a:gd name="connsiteY2808" fmla="*/ 5795315 h 6818313"/>
              <a:gd name="connsiteX2809" fmla="*/ 1343132 w 12192000"/>
              <a:gd name="connsiteY2809" fmla="*/ 5797799 h 6818313"/>
              <a:gd name="connsiteX2810" fmla="*/ 1331872 w 12192000"/>
              <a:gd name="connsiteY2810" fmla="*/ 5801608 h 6818313"/>
              <a:gd name="connsiteX2811" fmla="*/ 1355717 w 12192000"/>
              <a:gd name="connsiteY2811" fmla="*/ 5812703 h 6818313"/>
              <a:gd name="connsiteX2812" fmla="*/ 1337999 w 12192000"/>
              <a:gd name="connsiteY2812" fmla="*/ 5827938 h 6818313"/>
              <a:gd name="connsiteX2813" fmla="*/ 1373932 w 12192000"/>
              <a:gd name="connsiteY2813" fmla="*/ 5816678 h 6818313"/>
              <a:gd name="connsiteX2814" fmla="*/ 1375919 w 12192000"/>
              <a:gd name="connsiteY2814" fmla="*/ 5824129 h 6818313"/>
              <a:gd name="connsiteX2815" fmla="*/ 1389829 w 12192000"/>
              <a:gd name="connsiteY2815" fmla="*/ 5820155 h 6818313"/>
              <a:gd name="connsiteX2816" fmla="*/ 1393803 w 12192000"/>
              <a:gd name="connsiteY2816" fmla="*/ 5825122 h 6818313"/>
              <a:gd name="connsiteX2817" fmla="*/ 1429240 w 12192000"/>
              <a:gd name="connsiteY2817" fmla="*/ 5807900 h 6818313"/>
              <a:gd name="connsiteX2818" fmla="*/ 1404070 w 12192000"/>
              <a:gd name="connsiteY2818" fmla="*/ 5827606 h 6818313"/>
              <a:gd name="connsiteX2819" fmla="*/ 1381715 w 12192000"/>
              <a:gd name="connsiteY2819" fmla="*/ 5841185 h 6818313"/>
              <a:gd name="connsiteX2820" fmla="*/ 1419140 w 12192000"/>
              <a:gd name="connsiteY2820" fmla="*/ 5828103 h 6818313"/>
              <a:gd name="connsiteX2821" fmla="*/ 1456398 w 12192000"/>
              <a:gd name="connsiteY2821" fmla="*/ 5809722 h 6818313"/>
              <a:gd name="connsiteX2822" fmla="*/ 1492828 w 12192000"/>
              <a:gd name="connsiteY2822" fmla="*/ 5795150 h 6818313"/>
              <a:gd name="connsiteX2823" fmla="*/ 1482230 w 12192000"/>
              <a:gd name="connsiteY2823" fmla="*/ 5802436 h 6818313"/>
              <a:gd name="connsiteX2824" fmla="*/ 1476434 w 12192000"/>
              <a:gd name="connsiteY2824" fmla="*/ 5812869 h 6818313"/>
              <a:gd name="connsiteX2825" fmla="*/ 1465506 w 12192000"/>
              <a:gd name="connsiteY2825" fmla="*/ 5819657 h 6818313"/>
              <a:gd name="connsiteX2826" fmla="*/ 1500114 w 12192000"/>
              <a:gd name="connsiteY2826" fmla="*/ 5805250 h 6818313"/>
              <a:gd name="connsiteX2827" fmla="*/ 1507730 w 12192000"/>
              <a:gd name="connsiteY2827" fmla="*/ 5798131 h 6818313"/>
              <a:gd name="connsiteX2828" fmla="*/ 1509387 w 12192000"/>
              <a:gd name="connsiteY2828" fmla="*/ 5790845 h 6818313"/>
              <a:gd name="connsiteX2829" fmla="*/ 1508560 w 12192000"/>
              <a:gd name="connsiteY2829" fmla="*/ 5783062 h 6818313"/>
              <a:gd name="connsiteX2830" fmla="*/ 1531576 w 12192000"/>
              <a:gd name="connsiteY2830" fmla="*/ 5770642 h 6818313"/>
              <a:gd name="connsiteX2831" fmla="*/ 1550785 w 12192000"/>
              <a:gd name="connsiteY2831" fmla="*/ 5755077 h 6818313"/>
              <a:gd name="connsiteX2832" fmla="*/ 1553269 w 12192000"/>
              <a:gd name="connsiteY2832" fmla="*/ 5753752 h 6818313"/>
              <a:gd name="connsiteX2833" fmla="*/ 1557243 w 12192000"/>
              <a:gd name="connsiteY2833" fmla="*/ 5758222 h 6818313"/>
              <a:gd name="connsiteX2834" fmla="*/ 1576617 w 12192000"/>
              <a:gd name="connsiteY2834" fmla="*/ 5747956 h 6818313"/>
              <a:gd name="connsiteX2835" fmla="*/ 1578274 w 12192000"/>
              <a:gd name="connsiteY2835" fmla="*/ 5754580 h 6818313"/>
              <a:gd name="connsiteX2836" fmla="*/ 1590527 w 12192000"/>
              <a:gd name="connsiteY2836" fmla="*/ 5752261 h 6818313"/>
              <a:gd name="connsiteX2837" fmla="*/ 1583573 w 12192000"/>
              <a:gd name="connsiteY2837" fmla="*/ 5760541 h 6818313"/>
              <a:gd name="connsiteX2838" fmla="*/ 1601787 w 12192000"/>
              <a:gd name="connsiteY2838" fmla="*/ 5749116 h 6818313"/>
              <a:gd name="connsiteX2839" fmla="*/ 1613214 w 12192000"/>
              <a:gd name="connsiteY2839" fmla="*/ 5738351 h 6818313"/>
              <a:gd name="connsiteX2840" fmla="*/ 1627454 w 12192000"/>
              <a:gd name="connsiteY2840" fmla="*/ 5733549 h 6818313"/>
              <a:gd name="connsiteX2841" fmla="*/ 1630269 w 12192000"/>
              <a:gd name="connsiteY2841" fmla="*/ 5731729 h 6818313"/>
              <a:gd name="connsiteX2842" fmla="*/ 1643683 w 12192000"/>
              <a:gd name="connsiteY2842" fmla="*/ 5718150 h 6818313"/>
              <a:gd name="connsiteX2843" fmla="*/ 1647823 w 12192000"/>
              <a:gd name="connsiteY2843" fmla="*/ 5725436 h 6818313"/>
              <a:gd name="connsiteX2844" fmla="*/ 1649645 w 12192000"/>
              <a:gd name="connsiteY2844" fmla="*/ 5724276 h 6818313"/>
              <a:gd name="connsiteX2845" fmla="*/ 1647823 w 12192000"/>
              <a:gd name="connsiteY2845" fmla="*/ 5718812 h 6818313"/>
              <a:gd name="connsiteX2846" fmla="*/ 1673158 w 12192000"/>
              <a:gd name="connsiteY2846" fmla="*/ 5703743 h 6818313"/>
              <a:gd name="connsiteX2847" fmla="*/ 1674152 w 12192000"/>
              <a:gd name="connsiteY2847" fmla="*/ 5705067 h 6818313"/>
              <a:gd name="connsiteX2848" fmla="*/ 1667859 w 12192000"/>
              <a:gd name="connsiteY2848" fmla="*/ 5713181 h 6818313"/>
              <a:gd name="connsiteX2849" fmla="*/ 1668853 w 12192000"/>
              <a:gd name="connsiteY2849" fmla="*/ 5714838 h 6818313"/>
              <a:gd name="connsiteX2850" fmla="*/ 1697500 w 12192000"/>
              <a:gd name="connsiteY2850" fmla="*/ 5696457 h 6818313"/>
              <a:gd name="connsiteX2851" fmla="*/ 1695678 w 12192000"/>
              <a:gd name="connsiteY2851" fmla="*/ 5685031 h 6818313"/>
              <a:gd name="connsiteX2852" fmla="*/ 1711575 w 12192000"/>
              <a:gd name="connsiteY2852" fmla="*/ 5687681 h 6818313"/>
              <a:gd name="connsiteX2853" fmla="*/ 1719193 w 12192000"/>
              <a:gd name="connsiteY2853" fmla="*/ 5679070 h 6818313"/>
              <a:gd name="connsiteX2854" fmla="*/ 1721181 w 12192000"/>
              <a:gd name="connsiteY2854" fmla="*/ 5677745 h 6818313"/>
              <a:gd name="connsiteX2855" fmla="*/ 1760426 w 12192000"/>
              <a:gd name="connsiteY2855" fmla="*/ 5649593 h 6818313"/>
              <a:gd name="connsiteX2856" fmla="*/ 1762743 w 12192000"/>
              <a:gd name="connsiteY2856" fmla="*/ 5648933 h 6818313"/>
              <a:gd name="connsiteX2857" fmla="*/ 1760260 w 12192000"/>
              <a:gd name="connsiteY2857" fmla="*/ 5643964 h 6818313"/>
              <a:gd name="connsiteX2858" fmla="*/ 1769699 w 12192000"/>
              <a:gd name="connsiteY2858" fmla="*/ 5628564 h 6818313"/>
              <a:gd name="connsiteX2859" fmla="*/ 1780792 w 12192000"/>
              <a:gd name="connsiteY2859" fmla="*/ 5640983 h 6818313"/>
              <a:gd name="connsiteX2860" fmla="*/ 1789900 w 12192000"/>
              <a:gd name="connsiteY2860" fmla="*/ 5633697 h 6818313"/>
              <a:gd name="connsiteX2861" fmla="*/ 1809771 w 12192000"/>
              <a:gd name="connsiteY2861" fmla="*/ 5637838 h 6818313"/>
              <a:gd name="connsiteX2862" fmla="*/ 1820204 w 12192000"/>
              <a:gd name="connsiteY2862" fmla="*/ 5620119 h 6818313"/>
              <a:gd name="connsiteX2863" fmla="*/ 1836598 w 12192000"/>
              <a:gd name="connsiteY2863" fmla="*/ 5607037 h 6818313"/>
              <a:gd name="connsiteX2864" fmla="*/ 1833617 w 12192000"/>
              <a:gd name="connsiteY2864" fmla="*/ 5618959 h 6818313"/>
              <a:gd name="connsiteX2865" fmla="*/ 1835604 w 12192000"/>
              <a:gd name="connsiteY2865" fmla="*/ 5620616 h 6818313"/>
              <a:gd name="connsiteX2866" fmla="*/ 1848189 w 12192000"/>
              <a:gd name="connsiteY2866" fmla="*/ 5612336 h 6818313"/>
              <a:gd name="connsiteX2867" fmla="*/ 1856304 w 12192000"/>
              <a:gd name="connsiteY2867" fmla="*/ 5603560 h 6818313"/>
              <a:gd name="connsiteX2868" fmla="*/ 1855972 w 12192000"/>
              <a:gd name="connsiteY2868" fmla="*/ 5607534 h 6818313"/>
              <a:gd name="connsiteX2869" fmla="*/ 1858456 w 12192000"/>
              <a:gd name="connsiteY2869" fmla="*/ 5612668 h 6818313"/>
              <a:gd name="connsiteX2870" fmla="*/ 1880315 w 12192000"/>
              <a:gd name="connsiteY2870" fmla="*/ 5610018 h 6818313"/>
              <a:gd name="connsiteX2871" fmla="*/ 1884289 w 12192000"/>
              <a:gd name="connsiteY2871" fmla="*/ 5623265 h 6818313"/>
              <a:gd name="connsiteX2872" fmla="*/ 1892900 w 12192000"/>
              <a:gd name="connsiteY2872" fmla="*/ 5644627 h 6818313"/>
              <a:gd name="connsiteX2873" fmla="*/ 1907472 w 12192000"/>
              <a:gd name="connsiteY2873" fmla="*/ 5656052 h 6818313"/>
              <a:gd name="connsiteX2874" fmla="*/ 1919560 w 12192000"/>
              <a:gd name="connsiteY2874" fmla="*/ 5650918 h 6818313"/>
              <a:gd name="connsiteX2875" fmla="*/ 1937113 w 12192000"/>
              <a:gd name="connsiteY2875" fmla="*/ 5640817 h 6818313"/>
              <a:gd name="connsiteX2876" fmla="*/ 1971557 w 12192000"/>
              <a:gd name="connsiteY2876" fmla="*/ 5611508 h 6818313"/>
              <a:gd name="connsiteX2877" fmla="*/ 1973212 w 12192000"/>
              <a:gd name="connsiteY2877" fmla="*/ 5612668 h 6818313"/>
              <a:gd name="connsiteX2878" fmla="*/ 1982154 w 12192000"/>
              <a:gd name="connsiteY2878" fmla="*/ 5607369 h 6818313"/>
              <a:gd name="connsiteX2879" fmla="*/ 1978013 w 12192000"/>
              <a:gd name="connsiteY2879" fmla="*/ 5606044 h 6818313"/>
              <a:gd name="connsiteX2880" fmla="*/ 1980995 w 12192000"/>
              <a:gd name="connsiteY2880" fmla="*/ 5601903 h 6818313"/>
              <a:gd name="connsiteX2881" fmla="*/ 1980498 w 12192000"/>
              <a:gd name="connsiteY2881" fmla="*/ 5599088 h 6818313"/>
              <a:gd name="connsiteX2882" fmla="*/ 1972549 w 12192000"/>
              <a:gd name="connsiteY2882" fmla="*/ 5598758 h 6818313"/>
              <a:gd name="connsiteX2883" fmla="*/ 1972549 w 12192000"/>
              <a:gd name="connsiteY2883" fmla="*/ 5597598 h 6818313"/>
              <a:gd name="connsiteX2884" fmla="*/ 1986294 w 12192000"/>
              <a:gd name="connsiteY2884" fmla="*/ 5580211 h 6818313"/>
              <a:gd name="connsiteX2885" fmla="*/ 1981657 w 12192000"/>
              <a:gd name="connsiteY2885" fmla="*/ 5576733 h 6818313"/>
              <a:gd name="connsiteX2886" fmla="*/ 1980498 w 12192000"/>
              <a:gd name="connsiteY2886" fmla="*/ 5555207 h 6818313"/>
              <a:gd name="connsiteX2887" fmla="*/ 1986956 w 12192000"/>
              <a:gd name="connsiteY2887" fmla="*/ 5534011 h 6818313"/>
              <a:gd name="connsiteX2888" fmla="*/ 1981988 w 12192000"/>
              <a:gd name="connsiteY2888" fmla="*/ 5527387 h 6818313"/>
              <a:gd name="connsiteX2889" fmla="*/ 1978180 w 12192000"/>
              <a:gd name="connsiteY2889" fmla="*/ 5529209 h 6818313"/>
              <a:gd name="connsiteX2890" fmla="*/ 1972714 w 12192000"/>
              <a:gd name="connsiteY2890" fmla="*/ 5538315 h 6818313"/>
              <a:gd name="connsiteX2891" fmla="*/ 1970397 w 12192000"/>
              <a:gd name="connsiteY2891" fmla="*/ 5532851 h 6818313"/>
              <a:gd name="connsiteX2892" fmla="*/ 1980000 w 12192000"/>
              <a:gd name="connsiteY2892" fmla="*/ 5519604 h 6818313"/>
              <a:gd name="connsiteX2893" fmla="*/ 1986129 w 12192000"/>
              <a:gd name="connsiteY2893" fmla="*/ 5519936 h 6818313"/>
              <a:gd name="connsiteX2894" fmla="*/ 2009145 w 12192000"/>
              <a:gd name="connsiteY2894" fmla="*/ 5480194 h 6818313"/>
              <a:gd name="connsiteX2895" fmla="*/ 2005337 w 12192000"/>
              <a:gd name="connsiteY2895" fmla="*/ 5474562 h 6818313"/>
              <a:gd name="connsiteX2896" fmla="*/ 1992585 w 12192000"/>
              <a:gd name="connsiteY2896" fmla="*/ 5485823 h 6818313"/>
              <a:gd name="connsiteX2897" fmla="*/ 1978843 w 12192000"/>
              <a:gd name="connsiteY2897" fmla="*/ 5499070 h 6818313"/>
              <a:gd name="connsiteX2898" fmla="*/ 1981657 w 12192000"/>
              <a:gd name="connsiteY2898" fmla="*/ 5484663 h 6818313"/>
              <a:gd name="connsiteX2899" fmla="*/ 1983975 w 12192000"/>
              <a:gd name="connsiteY2899" fmla="*/ 5484168 h 6818313"/>
              <a:gd name="connsiteX2900" fmla="*/ 1986956 w 12192000"/>
              <a:gd name="connsiteY2900" fmla="*/ 5483505 h 6818313"/>
              <a:gd name="connsiteX2901" fmla="*/ 1999872 w 12192000"/>
              <a:gd name="connsiteY2901" fmla="*/ 5466614 h 6818313"/>
              <a:gd name="connsiteX2902" fmla="*/ 2002521 w 12192000"/>
              <a:gd name="connsiteY2902" fmla="*/ 5459990 h 6818313"/>
              <a:gd name="connsiteX2903" fmla="*/ 2003515 w 12192000"/>
              <a:gd name="connsiteY2903" fmla="*/ 5458831 h 6818313"/>
              <a:gd name="connsiteX2904" fmla="*/ 2011299 w 12192000"/>
              <a:gd name="connsiteY2904" fmla="*/ 5456016 h 6818313"/>
              <a:gd name="connsiteX2905" fmla="*/ 2014941 w 12192000"/>
              <a:gd name="connsiteY2905" fmla="*/ 5452539 h 6818313"/>
              <a:gd name="connsiteX2906" fmla="*/ 2030175 w 12192000"/>
              <a:gd name="connsiteY2906" fmla="*/ 5439457 h 6818313"/>
              <a:gd name="connsiteX2907" fmla="*/ 2028520 w 12192000"/>
              <a:gd name="connsiteY2907" fmla="*/ 5444591 h 6818313"/>
              <a:gd name="connsiteX2908" fmla="*/ 2036634 w 12192000"/>
              <a:gd name="connsiteY2908" fmla="*/ 5439457 h 6818313"/>
              <a:gd name="connsiteX2909" fmla="*/ 2033984 w 12192000"/>
              <a:gd name="connsiteY2909" fmla="*/ 5452042 h 6818313"/>
              <a:gd name="connsiteX2910" fmla="*/ 2049549 w 12192000"/>
              <a:gd name="connsiteY2910" fmla="*/ 5444259 h 6818313"/>
              <a:gd name="connsiteX2911" fmla="*/ 2040608 w 12192000"/>
              <a:gd name="connsiteY2911" fmla="*/ 5456678 h 6818313"/>
              <a:gd name="connsiteX2912" fmla="*/ 2040443 w 12192000"/>
              <a:gd name="connsiteY2912" fmla="*/ 5460818 h 6818313"/>
              <a:gd name="connsiteX2913" fmla="*/ 2053193 w 12192000"/>
              <a:gd name="connsiteY2913" fmla="*/ 5462310 h 6818313"/>
              <a:gd name="connsiteX2914" fmla="*/ 2065778 w 12192000"/>
              <a:gd name="connsiteY2914" fmla="*/ 5448233 h 6818313"/>
              <a:gd name="connsiteX2915" fmla="*/ 2073727 w 12192000"/>
              <a:gd name="connsiteY2915" fmla="*/ 5449558 h 6818313"/>
              <a:gd name="connsiteX2916" fmla="*/ 2063459 w 12192000"/>
              <a:gd name="connsiteY2916" fmla="*/ 5463799 h 6818313"/>
              <a:gd name="connsiteX2917" fmla="*/ 2074224 w 12192000"/>
              <a:gd name="connsiteY2917" fmla="*/ 5473735 h 6818313"/>
              <a:gd name="connsiteX2918" fmla="*/ 2073064 w 12192000"/>
              <a:gd name="connsiteY2918" fmla="*/ 5475060 h 6818313"/>
              <a:gd name="connsiteX2919" fmla="*/ 2067433 w 12192000"/>
              <a:gd name="connsiteY2919" fmla="*/ 5479199 h 6818313"/>
              <a:gd name="connsiteX2920" fmla="*/ 2051206 w 12192000"/>
              <a:gd name="connsiteY2920" fmla="*/ 5488969 h 6818313"/>
              <a:gd name="connsiteX2921" fmla="*/ 2037462 w 12192000"/>
              <a:gd name="connsiteY2921" fmla="*/ 5510496 h 6818313"/>
              <a:gd name="connsiteX2922" fmla="*/ 2054353 w 12192000"/>
              <a:gd name="connsiteY2922" fmla="*/ 5500560 h 6818313"/>
              <a:gd name="connsiteX2923" fmla="*/ 2077204 w 12192000"/>
              <a:gd name="connsiteY2923" fmla="*/ 5479861 h 6818313"/>
              <a:gd name="connsiteX2924" fmla="*/ 2081840 w 12192000"/>
              <a:gd name="connsiteY2924" fmla="*/ 5475390 h 6818313"/>
              <a:gd name="connsiteX2925" fmla="*/ 2085815 w 12192000"/>
              <a:gd name="connsiteY2925" fmla="*/ 5475390 h 6818313"/>
              <a:gd name="connsiteX2926" fmla="*/ 2093101 w 12192000"/>
              <a:gd name="connsiteY2926" fmla="*/ 5464627 h 6818313"/>
              <a:gd name="connsiteX2927" fmla="*/ 2093598 w 12192000"/>
              <a:gd name="connsiteY2927" fmla="*/ 5464297 h 6818313"/>
              <a:gd name="connsiteX2928" fmla="*/ 2092770 w 12192000"/>
              <a:gd name="connsiteY2928" fmla="*/ 5463799 h 6818313"/>
              <a:gd name="connsiteX2929" fmla="*/ 2092770 w 12192000"/>
              <a:gd name="connsiteY2929" fmla="*/ 5463467 h 6818313"/>
              <a:gd name="connsiteX2930" fmla="*/ 2090616 w 12192000"/>
              <a:gd name="connsiteY2930" fmla="*/ 5457176 h 6818313"/>
              <a:gd name="connsiteX2931" fmla="*/ 2096082 w 12192000"/>
              <a:gd name="connsiteY2931" fmla="*/ 5452869 h 6818313"/>
              <a:gd name="connsiteX2932" fmla="*/ 2108667 w 12192000"/>
              <a:gd name="connsiteY2932" fmla="*/ 5448565 h 6818313"/>
              <a:gd name="connsiteX2933" fmla="*/ 2116449 w 12192000"/>
              <a:gd name="connsiteY2933" fmla="*/ 5455189 h 6818313"/>
              <a:gd name="connsiteX2934" fmla="*/ 2115621 w 12192000"/>
              <a:gd name="connsiteY2934" fmla="*/ 5456348 h 6818313"/>
              <a:gd name="connsiteX2935" fmla="*/ 2114959 w 12192000"/>
              <a:gd name="connsiteY2935" fmla="*/ 5455519 h 6818313"/>
              <a:gd name="connsiteX2936" fmla="*/ 2114462 w 12192000"/>
              <a:gd name="connsiteY2936" fmla="*/ 5456513 h 6818313"/>
              <a:gd name="connsiteX2937" fmla="*/ 2114959 w 12192000"/>
              <a:gd name="connsiteY2937" fmla="*/ 5457176 h 6818313"/>
              <a:gd name="connsiteX2938" fmla="*/ 2104196 w 12192000"/>
              <a:gd name="connsiteY2938" fmla="*/ 5467939 h 6818313"/>
              <a:gd name="connsiteX2939" fmla="*/ 2084822 w 12192000"/>
              <a:gd name="connsiteY2939" fmla="*/ 5487810 h 6818313"/>
              <a:gd name="connsiteX2940" fmla="*/ 2081675 w 12192000"/>
              <a:gd name="connsiteY2940" fmla="*/ 5494599 h 6818313"/>
              <a:gd name="connsiteX2941" fmla="*/ 2066606 w 12192000"/>
              <a:gd name="connsiteY2941" fmla="*/ 5508509 h 6818313"/>
              <a:gd name="connsiteX2942" fmla="*/ 2064784 w 12192000"/>
              <a:gd name="connsiteY2942" fmla="*/ 5514967 h 6818313"/>
              <a:gd name="connsiteX2943" fmla="*/ 2087304 w 12192000"/>
              <a:gd name="connsiteY2943" fmla="*/ 5496753 h 6818313"/>
              <a:gd name="connsiteX2944" fmla="*/ 2087304 w 12192000"/>
              <a:gd name="connsiteY2944" fmla="*/ 5491949 h 6818313"/>
              <a:gd name="connsiteX2945" fmla="*/ 2084987 w 12192000"/>
              <a:gd name="connsiteY2945" fmla="*/ 5492944 h 6818313"/>
              <a:gd name="connsiteX2946" fmla="*/ 2090121 w 12192000"/>
              <a:gd name="connsiteY2946" fmla="*/ 5489632 h 6818313"/>
              <a:gd name="connsiteX2947" fmla="*/ 2120423 w 12192000"/>
              <a:gd name="connsiteY2947" fmla="*/ 5461812 h 6818313"/>
              <a:gd name="connsiteX2948" fmla="*/ 2121748 w 12192000"/>
              <a:gd name="connsiteY2948" fmla="*/ 5460488 h 6818313"/>
              <a:gd name="connsiteX2949" fmla="*/ 2126384 w 12192000"/>
              <a:gd name="connsiteY2949" fmla="*/ 5465621 h 6818313"/>
              <a:gd name="connsiteX2950" fmla="*/ 2113799 w 12192000"/>
              <a:gd name="connsiteY2950" fmla="*/ 5478537 h 6818313"/>
              <a:gd name="connsiteX2951" fmla="*/ 2097075 w 12192000"/>
              <a:gd name="connsiteY2951" fmla="*/ 5497415 h 6818313"/>
              <a:gd name="connsiteX2952" fmla="*/ 2097407 w 12192000"/>
              <a:gd name="connsiteY2952" fmla="*/ 5500065 h 6818313"/>
              <a:gd name="connsiteX2953" fmla="*/ 2082172 w 12192000"/>
              <a:gd name="connsiteY2953" fmla="*/ 5512980 h 6818313"/>
              <a:gd name="connsiteX2954" fmla="*/ 2107838 w 12192000"/>
              <a:gd name="connsiteY2954" fmla="*/ 5499567 h 6818313"/>
              <a:gd name="connsiteX2955" fmla="*/ 2114629 w 12192000"/>
              <a:gd name="connsiteY2955" fmla="*/ 5507516 h 6818313"/>
              <a:gd name="connsiteX2956" fmla="*/ 2124894 w 12192000"/>
              <a:gd name="connsiteY2956" fmla="*/ 5514967 h 6818313"/>
              <a:gd name="connsiteX2957" fmla="*/ 2128537 w 12192000"/>
              <a:gd name="connsiteY2957" fmla="*/ 5517451 h 6818313"/>
              <a:gd name="connsiteX2958" fmla="*/ 2129034 w 12192000"/>
              <a:gd name="connsiteY2958" fmla="*/ 5519936 h 6818313"/>
              <a:gd name="connsiteX2959" fmla="*/ 2121748 w 12192000"/>
              <a:gd name="connsiteY2959" fmla="*/ 5522418 h 6818313"/>
              <a:gd name="connsiteX2960" fmla="*/ 2126054 w 12192000"/>
              <a:gd name="connsiteY2960" fmla="*/ 5529539 h 6818313"/>
              <a:gd name="connsiteX2961" fmla="*/ 2124729 w 12192000"/>
              <a:gd name="connsiteY2961" fmla="*/ 5534838 h 6818313"/>
              <a:gd name="connsiteX2962" fmla="*/ 2110487 w 12192000"/>
              <a:gd name="connsiteY2962" fmla="*/ 5553385 h 6818313"/>
              <a:gd name="connsiteX2963" fmla="*/ 2133008 w 12192000"/>
              <a:gd name="connsiteY2963" fmla="*/ 5565142 h 6818313"/>
              <a:gd name="connsiteX2964" fmla="*/ 2134002 w 12192000"/>
              <a:gd name="connsiteY2964" fmla="*/ 5565142 h 6818313"/>
              <a:gd name="connsiteX2965" fmla="*/ 2132346 w 12192000"/>
              <a:gd name="connsiteY2965" fmla="*/ 5570938 h 6818313"/>
              <a:gd name="connsiteX2966" fmla="*/ 2128371 w 12192000"/>
              <a:gd name="connsiteY2966" fmla="*/ 5584681 h 6818313"/>
              <a:gd name="connsiteX2967" fmla="*/ 2113634 w 12192000"/>
              <a:gd name="connsiteY2967" fmla="*/ 5598426 h 6818313"/>
              <a:gd name="connsiteX2968" fmla="*/ 2111812 w 12192000"/>
              <a:gd name="connsiteY2968" fmla="*/ 5604884 h 6818313"/>
              <a:gd name="connsiteX2969" fmla="*/ 2128371 w 12192000"/>
              <a:gd name="connsiteY2969" fmla="*/ 5593459 h 6818313"/>
              <a:gd name="connsiteX2970" fmla="*/ 2129366 w 12192000"/>
              <a:gd name="connsiteY2970" fmla="*/ 5602400 h 6818313"/>
              <a:gd name="connsiteX2971" fmla="*/ 2129366 w 12192000"/>
              <a:gd name="connsiteY2971" fmla="*/ 5602732 h 6818313"/>
              <a:gd name="connsiteX2972" fmla="*/ 2129531 w 12192000"/>
              <a:gd name="connsiteY2972" fmla="*/ 5602732 h 6818313"/>
              <a:gd name="connsiteX2973" fmla="*/ 2146753 w 12192000"/>
              <a:gd name="connsiteY2973" fmla="*/ 5640817 h 6818313"/>
              <a:gd name="connsiteX2974" fmla="*/ 2140294 w 12192000"/>
              <a:gd name="connsiteY2974" fmla="*/ 5659199 h 6818313"/>
              <a:gd name="connsiteX2975" fmla="*/ 2140791 w 12192000"/>
              <a:gd name="connsiteY2975" fmla="*/ 5666320 h 6818313"/>
              <a:gd name="connsiteX2976" fmla="*/ 2148740 w 12192000"/>
              <a:gd name="connsiteY2976" fmla="*/ 5666982 h 6818313"/>
              <a:gd name="connsiteX2977" fmla="*/ 2150562 w 12192000"/>
              <a:gd name="connsiteY2977" fmla="*/ 5663503 h 6818313"/>
              <a:gd name="connsiteX2978" fmla="*/ 2154371 w 12192000"/>
              <a:gd name="connsiteY2978" fmla="*/ 5666153 h 6818313"/>
              <a:gd name="connsiteX2979" fmla="*/ 2161160 w 12192000"/>
              <a:gd name="connsiteY2979" fmla="*/ 5666815 h 6818313"/>
              <a:gd name="connsiteX2980" fmla="*/ 2158840 w 12192000"/>
              <a:gd name="connsiteY2980" fmla="*/ 5670956 h 6818313"/>
              <a:gd name="connsiteX2981" fmla="*/ 2159007 w 12192000"/>
              <a:gd name="connsiteY2981" fmla="*/ 5669962 h 6818313"/>
              <a:gd name="connsiteX2982" fmla="*/ 2157516 w 12192000"/>
              <a:gd name="connsiteY2982" fmla="*/ 5667975 h 6818313"/>
              <a:gd name="connsiteX2983" fmla="*/ 2154701 w 12192000"/>
              <a:gd name="connsiteY2983" fmla="*/ 5670624 h 6818313"/>
              <a:gd name="connsiteX2984" fmla="*/ 2156026 w 12192000"/>
              <a:gd name="connsiteY2984" fmla="*/ 5674101 h 6818313"/>
              <a:gd name="connsiteX2985" fmla="*/ 2157848 w 12192000"/>
              <a:gd name="connsiteY2985" fmla="*/ 5673108 h 6818313"/>
              <a:gd name="connsiteX2986" fmla="*/ 2157351 w 12192000"/>
              <a:gd name="connsiteY2986" fmla="*/ 5674268 h 6818313"/>
              <a:gd name="connsiteX2987" fmla="*/ 2157848 w 12192000"/>
              <a:gd name="connsiteY2987" fmla="*/ 5681387 h 6818313"/>
              <a:gd name="connsiteX2988" fmla="*/ 2169273 w 12192000"/>
              <a:gd name="connsiteY2988" fmla="*/ 5670956 h 6818313"/>
              <a:gd name="connsiteX2989" fmla="*/ 2174075 w 12192000"/>
              <a:gd name="connsiteY2989" fmla="*/ 5680229 h 6818313"/>
              <a:gd name="connsiteX2990" fmla="*/ 2175235 w 12192000"/>
              <a:gd name="connsiteY2990" fmla="*/ 5682216 h 6818313"/>
              <a:gd name="connsiteX2991" fmla="*/ 2175732 w 12192000"/>
              <a:gd name="connsiteY2991" fmla="*/ 5688011 h 6818313"/>
              <a:gd name="connsiteX2992" fmla="*/ 2175400 w 12192000"/>
              <a:gd name="connsiteY2992" fmla="*/ 5691158 h 6818313"/>
              <a:gd name="connsiteX2993" fmla="*/ 2176559 w 12192000"/>
              <a:gd name="connsiteY2993" fmla="*/ 5694139 h 6818313"/>
              <a:gd name="connsiteX2994" fmla="*/ 2187820 w 12192000"/>
              <a:gd name="connsiteY2994" fmla="*/ 5722951 h 6818313"/>
              <a:gd name="connsiteX2995" fmla="*/ 2187157 w 12192000"/>
              <a:gd name="connsiteY2995" fmla="*/ 5726428 h 6818313"/>
              <a:gd name="connsiteX2996" fmla="*/ 2189807 w 12192000"/>
              <a:gd name="connsiteY2996" fmla="*/ 5728748 h 6818313"/>
              <a:gd name="connsiteX2997" fmla="*/ 2190634 w 12192000"/>
              <a:gd name="connsiteY2997" fmla="*/ 5727258 h 6818313"/>
              <a:gd name="connsiteX2998" fmla="*/ 2193284 w 12192000"/>
              <a:gd name="connsiteY2998" fmla="*/ 5730900 h 6818313"/>
              <a:gd name="connsiteX2999" fmla="*/ 2186827 w 12192000"/>
              <a:gd name="connsiteY2999" fmla="*/ 5749281 h 6818313"/>
              <a:gd name="connsiteX3000" fmla="*/ 2187322 w 12192000"/>
              <a:gd name="connsiteY3000" fmla="*/ 5756402 h 6818313"/>
              <a:gd name="connsiteX3001" fmla="*/ 2195271 w 12192000"/>
              <a:gd name="connsiteY3001" fmla="*/ 5757064 h 6818313"/>
              <a:gd name="connsiteX3002" fmla="*/ 2197093 w 12192000"/>
              <a:gd name="connsiteY3002" fmla="*/ 5753586 h 6818313"/>
              <a:gd name="connsiteX3003" fmla="*/ 2200902 w 12192000"/>
              <a:gd name="connsiteY3003" fmla="*/ 5756235 h 6818313"/>
              <a:gd name="connsiteX3004" fmla="*/ 2207691 w 12192000"/>
              <a:gd name="connsiteY3004" fmla="*/ 5756897 h 6818313"/>
              <a:gd name="connsiteX3005" fmla="*/ 2203882 w 12192000"/>
              <a:gd name="connsiteY3005" fmla="*/ 5764183 h 6818313"/>
              <a:gd name="connsiteX3006" fmla="*/ 2204379 w 12192000"/>
              <a:gd name="connsiteY3006" fmla="*/ 5771304 h 6818313"/>
              <a:gd name="connsiteX3007" fmla="*/ 2215804 w 12192000"/>
              <a:gd name="connsiteY3007" fmla="*/ 5760872 h 6818313"/>
              <a:gd name="connsiteX3008" fmla="*/ 2220608 w 12192000"/>
              <a:gd name="connsiteY3008" fmla="*/ 5770145 h 6818313"/>
              <a:gd name="connsiteX3009" fmla="*/ 2222428 w 12192000"/>
              <a:gd name="connsiteY3009" fmla="*/ 5775279 h 6818313"/>
              <a:gd name="connsiteX3010" fmla="*/ 2221932 w 12192000"/>
              <a:gd name="connsiteY3010" fmla="*/ 5781075 h 6818313"/>
              <a:gd name="connsiteX3011" fmla="*/ 2228224 w 12192000"/>
              <a:gd name="connsiteY3011" fmla="*/ 5785711 h 6818313"/>
              <a:gd name="connsiteX3012" fmla="*/ 2236505 w 12192000"/>
              <a:gd name="connsiteY3012" fmla="*/ 5782730 h 6818313"/>
              <a:gd name="connsiteX3013" fmla="*/ 2236505 w 12192000"/>
              <a:gd name="connsiteY3013" fmla="*/ 5782565 h 6818313"/>
              <a:gd name="connsiteX3014" fmla="*/ 2246936 w 12192000"/>
              <a:gd name="connsiteY3014" fmla="*/ 5770642 h 6818313"/>
              <a:gd name="connsiteX3015" fmla="*/ 2241472 w 12192000"/>
              <a:gd name="connsiteY3015" fmla="*/ 5771967 h 6818313"/>
              <a:gd name="connsiteX3016" fmla="*/ 2236338 w 12192000"/>
              <a:gd name="connsiteY3016" fmla="*/ 5782400 h 6818313"/>
              <a:gd name="connsiteX3017" fmla="*/ 2241141 w 12192000"/>
              <a:gd name="connsiteY3017" fmla="*/ 5771802 h 6818313"/>
              <a:gd name="connsiteX3018" fmla="*/ 2245446 w 12192000"/>
              <a:gd name="connsiteY3018" fmla="*/ 5764018 h 6818313"/>
              <a:gd name="connsiteX3019" fmla="*/ 2246936 w 12192000"/>
              <a:gd name="connsiteY3019" fmla="*/ 5770145 h 6818313"/>
              <a:gd name="connsiteX3020" fmla="*/ 2255381 w 12192000"/>
              <a:gd name="connsiteY3020" fmla="*/ 5753752 h 6818313"/>
              <a:gd name="connsiteX3021" fmla="*/ 2249585 w 12192000"/>
              <a:gd name="connsiteY3021" fmla="*/ 5756402 h 6818313"/>
              <a:gd name="connsiteX3022" fmla="*/ 2263827 w 12192000"/>
              <a:gd name="connsiteY3022" fmla="*/ 5736034 h 6818313"/>
              <a:gd name="connsiteX3023" fmla="*/ 2263495 w 12192000"/>
              <a:gd name="connsiteY3023" fmla="*/ 5736531 h 6818313"/>
              <a:gd name="connsiteX3024" fmla="*/ 2263992 w 12192000"/>
              <a:gd name="connsiteY3024" fmla="*/ 5736366 h 6818313"/>
              <a:gd name="connsiteX3025" fmla="*/ 2263827 w 12192000"/>
              <a:gd name="connsiteY3025" fmla="*/ 5736034 h 6818313"/>
              <a:gd name="connsiteX3026" fmla="*/ 2274260 w 12192000"/>
              <a:gd name="connsiteY3026" fmla="*/ 5721129 h 6818313"/>
              <a:gd name="connsiteX3027" fmla="*/ 2281049 w 12192000"/>
              <a:gd name="connsiteY3027" fmla="*/ 5715997 h 6818313"/>
              <a:gd name="connsiteX3028" fmla="*/ 2279889 w 12192000"/>
              <a:gd name="connsiteY3028" fmla="*/ 5719474 h 6818313"/>
              <a:gd name="connsiteX3029" fmla="*/ 2305059 w 12192000"/>
              <a:gd name="connsiteY3029" fmla="*/ 5685859 h 6818313"/>
              <a:gd name="connsiteX3030" fmla="*/ 2299925 w 12192000"/>
              <a:gd name="connsiteY3030" fmla="*/ 5688508 h 6818313"/>
              <a:gd name="connsiteX3031" fmla="*/ 2308868 w 12192000"/>
              <a:gd name="connsiteY3031" fmla="*/ 5675261 h 6818313"/>
              <a:gd name="connsiteX3032" fmla="*/ 2313008 w 12192000"/>
              <a:gd name="connsiteY3032" fmla="*/ 5666485 h 6818313"/>
              <a:gd name="connsiteX3033" fmla="*/ 2309033 w 12192000"/>
              <a:gd name="connsiteY3033" fmla="*/ 5675426 h 6818313"/>
              <a:gd name="connsiteX3034" fmla="*/ 2309696 w 12192000"/>
              <a:gd name="connsiteY3034" fmla="*/ 5677910 h 6818313"/>
              <a:gd name="connsiteX3035" fmla="*/ 2316817 w 12192000"/>
              <a:gd name="connsiteY3035" fmla="*/ 5673274 h 6818313"/>
              <a:gd name="connsiteX3036" fmla="*/ 2353082 w 12192000"/>
              <a:gd name="connsiteY3036" fmla="*/ 5624423 h 6818313"/>
              <a:gd name="connsiteX3037" fmla="*/ 2341489 w 12192000"/>
              <a:gd name="connsiteY3037" fmla="*/ 5633034 h 6818313"/>
              <a:gd name="connsiteX3038" fmla="*/ 2322446 w 12192000"/>
              <a:gd name="connsiteY3038" fmla="*/ 5657709 h 6818313"/>
              <a:gd name="connsiteX3039" fmla="*/ 2314002 w 12192000"/>
              <a:gd name="connsiteY3039" fmla="*/ 5665657 h 6818313"/>
              <a:gd name="connsiteX3040" fmla="*/ 2317479 w 12192000"/>
              <a:gd name="connsiteY3040" fmla="*/ 5650753 h 6818313"/>
              <a:gd name="connsiteX3041" fmla="*/ 2302079 w 12192000"/>
              <a:gd name="connsiteY3041" fmla="*/ 5664166 h 6818313"/>
              <a:gd name="connsiteX3042" fmla="*/ 2303404 w 12192000"/>
              <a:gd name="connsiteY3042" fmla="*/ 5659033 h 6818313"/>
              <a:gd name="connsiteX3043" fmla="*/ 2333044 w 12192000"/>
              <a:gd name="connsiteY3043" fmla="*/ 5618794 h 6818313"/>
              <a:gd name="connsiteX3044" fmla="*/ 2351590 w 12192000"/>
              <a:gd name="connsiteY3044" fmla="*/ 5612170 h 6818313"/>
              <a:gd name="connsiteX3045" fmla="*/ 2354240 w 12192000"/>
              <a:gd name="connsiteY3045" fmla="*/ 5612170 h 6818313"/>
              <a:gd name="connsiteX3046" fmla="*/ 2353247 w 12192000"/>
              <a:gd name="connsiteY3046" fmla="*/ 5624423 h 6818313"/>
              <a:gd name="connsiteX3047" fmla="*/ 2364838 w 12192000"/>
              <a:gd name="connsiteY3047" fmla="*/ 5613330 h 6818313"/>
              <a:gd name="connsiteX3048" fmla="*/ 2363017 w 12192000"/>
              <a:gd name="connsiteY3048" fmla="*/ 5619124 h 6818313"/>
              <a:gd name="connsiteX3049" fmla="*/ 2324600 w 12192000"/>
              <a:gd name="connsiteY3049" fmla="*/ 5670129 h 6818313"/>
              <a:gd name="connsiteX3050" fmla="*/ 2303900 w 12192000"/>
              <a:gd name="connsiteY3050" fmla="*/ 5703247 h 6818313"/>
              <a:gd name="connsiteX3051" fmla="*/ 2313008 w 12192000"/>
              <a:gd name="connsiteY3051" fmla="*/ 5705565 h 6818313"/>
              <a:gd name="connsiteX3052" fmla="*/ 2325593 w 12192000"/>
              <a:gd name="connsiteY3052" fmla="*/ 5690330 h 6818313"/>
              <a:gd name="connsiteX3053" fmla="*/ 2337515 w 12192000"/>
              <a:gd name="connsiteY3053" fmla="*/ 5679400 h 6818313"/>
              <a:gd name="connsiteX3054" fmla="*/ 2344471 w 12192000"/>
              <a:gd name="connsiteY3054" fmla="*/ 5675923 h 6818313"/>
              <a:gd name="connsiteX3055" fmla="*/ 2337185 w 12192000"/>
              <a:gd name="connsiteY3055" fmla="*/ 5678905 h 6818313"/>
              <a:gd name="connsiteX3056" fmla="*/ 2344966 w 12192000"/>
              <a:gd name="connsiteY3056" fmla="*/ 5670956 h 6818313"/>
              <a:gd name="connsiteX3057" fmla="*/ 2355564 w 12192000"/>
              <a:gd name="connsiteY3057" fmla="*/ 5653900 h 6818313"/>
              <a:gd name="connsiteX3058" fmla="*/ 2386696 w 12192000"/>
              <a:gd name="connsiteY3058" fmla="*/ 5614820 h 6818313"/>
              <a:gd name="connsiteX3059" fmla="*/ 2399448 w 12192000"/>
              <a:gd name="connsiteY3059" fmla="*/ 5602897 h 6818313"/>
              <a:gd name="connsiteX3060" fmla="*/ 2405077 w 12192000"/>
              <a:gd name="connsiteY3060" fmla="*/ 5594949 h 6818313"/>
              <a:gd name="connsiteX3061" fmla="*/ 2405409 w 12192000"/>
              <a:gd name="connsiteY3061" fmla="*/ 5594949 h 6818313"/>
              <a:gd name="connsiteX3062" fmla="*/ 2411038 w 12192000"/>
              <a:gd name="connsiteY3062" fmla="*/ 5592134 h 6818313"/>
              <a:gd name="connsiteX3063" fmla="*/ 2411203 w 12192000"/>
              <a:gd name="connsiteY3063" fmla="*/ 5591802 h 6818313"/>
              <a:gd name="connsiteX3064" fmla="*/ 2410873 w 12192000"/>
              <a:gd name="connsiteY3064" fmla="*/ 5591802 h 6818313"/>
              <a:gd name="connsiteX3065" fmla="*/ 2405409 w 12192000"/>
              <a:gd name="connsiteY3065" fmla="*/ 5594784 h 6818313"/>
              <a:gd name="connsiteX3066" fmla="*/ 2413358 w 12192000"/>
              <a:gd name="connsiteY3066" fmla="*/ 5583854 h 6818313"/>
              <a:gd name="connsiteX3067" fmla="*/ 2416007 w 12192000"/>
              <a:gd name="connsiteY3067" fmla="*/ 5583854 h 6818313"/>
              <a:gd name="connsiteX3068" fmla="*/ 2411203 w 12192000"/>
              <a:gd name="connsiteY3068" fmla="*/ 5591967 h 6818313"/>
              <a:gd name="connsiteX3069" fmla="*/ 2421968 w 12192000"/>
              <a:gd name="connsiteY3069" fmla="*/ 5583688 h 6818313"/>
              <a:gd name="connsiteX3070" fmla="*/ 2434221 w 12192000"/>
              <a:gd name="connsiteY3070" fmla="*/ 5584019 h 6818313"/>
              <a:gd name="connsiteX3071" fmla="*/ 2405077 w 12192000"/>
              <a:gd name="connsiteY3071" fmla="*/ 5619622 h 6818313"/>
              <a:gd name="connsiteX3072" fmla="*/ 2351922 w 12192000"/>
              <a:gd name="connsiteY3072" fmla="*/ 5685031 h 6818313"/>
              <a:gd name="connsiteX3073" fmla="*/ 2347783 w 12192000"/>
              <a:gd name="connsiteY3073" fmla="*/ 5693642 h 6818313"/>
              <a:gd name="connsiteX3074" fmla="*/ 2352253 w 12192000"/>
              <a:gd name="connsiteY3074" fmla="*/ 5690827 h 6818313"/>
              <a:gd name="connsiteX3075" fmla="*/ 2396301 w 12192000"/>
              <a:gd name="connsiteY3075" fmla="*/ 5641480 h 6818313"/>
              <a:gd name="connsiteX3076" fmla="*/ 2398785 w 12192000"/>
              <a:gd name="connsiteY3076" fmla="*/ 5637838 h 6818313"/>
              <a:gd name="connsiteX3077" fmla="*/ 2422464 w 12192000"/>
              <a:gd name="connsiteY3077" fmla="*/ 5610348 h 6818313"/>
              <a:gd name="connsiteX3078" fmla="*/ 2438693 w 12192000"/>
              <a:gd name="connsiteY3078" fmla="*/ 5589815 h 6818313"/>
              <a:gd name="connsiteX3079" fmla="*/ 2442335 w 12192000"/>
              <a:gd name="connsiteY3079" fmla="*/ 5585676 h 6818313"/>
              <a:gd name="connsiteX3080" fmla="*/ 2464525 w 12192000"/>
              <a:gd name="connsiteY3080" fmla="*/ 5585676 h 6818313"/>
              <a:gd name="connsiteX3081" fmla="*/ 2510064 w 12192000"/>
              <a:gd name="connsiteY3081" fmla="*/ 5573588 h 6818313"/>
              <a:gd name="connsiteX3082" fmla="*/ 2556595 w 12192000"/>
              <a:gd name="connsiteY3082" fmla="*/ 5559511 h 6818313"/>
              <a:gd name="connsiteX3083" fmla="*/ 2564378 w 12192000"/>
              <a:gd name="connsiteY3083" fmla="*/ 5557359 h 6818313"/>
              <a:gd name="connsiteX3084" fmla="*/ 2628628 w 12192000"/>
              <a:gd name="connsiteY3084" fmla="*/ 5525565 h 6818313"/>
              <a:gd name="connsiteX3085" fmla="*/ 2657772 w 12192000"/>
              <a:gd name="connsiteY3085" fmla="*/ 5507516 h 6818313"/>
              <a:gd name="connsiteX3086" fmla="*/ 2708608 w 12192000"/>
              <a:gd name="connsiteY3086" fmla="*/ 5472410 h 6818313"/>
              <a:gd name="connsiteX3087" fmla="*/ 2759777 w 12192000"/>
              <a:gd name="connsiteY3087" fmla="*/ 5432006 h 6818313"/>
              <a:gd name="connsiteX3088" fmla="*/ 2793226 w 12192000"/>
              <a:gd name="connsiteY3088" fmla="*/ 5405841 h 6818313"/>
              <a:gd name="connsiteX3089" fmla="*/ 2835783 w 12192000"/>
              <a:gd name="connsiteY3089" fmla="*/ 5375704 h 6818313"/>
              <a:gd name="connsiteX3090" fmla="*/ 2875857 w 12192000"/>
              <a:gd name="connsiteY3090" fmla="*/ 5353846 h 6818313"/>
              <a:gd name="connsiteX3091" fmla="*/ 2942425 w 12192000"/>
              <a:gd name="connsiteY3091" fmla="*/ 5315926 h 6818313"/>
              <a:gd name="connsiteX3092" fmla="*/ 2944247 w 12192000"/>
              <a:gd name="connsiteY3092" fmla="*/ 5314931 h 6818313"/>
              <a:gd name="connsiteX3093" fmla="*/ 2944744 w 12192000"/>
              <a:gd name="connsiteY3093" fmla="*/ 5315593 h 6818313"/>
              <a:gd name="connsiteX3094" fmla="*/ 2948056 w 12192000"/>
              <a:gd name="connsiteY3094" fmla="*/ 5313109 h 6818313"/>
              <a:gd name="connsiteX3095" fmla="*/ 2959151 w 12192000"/>
              <a:gd name="connsiteY3095" fmla="*/ 5313276 h 6818313"/>
              <a:gd name="connsiteX3096" fmla="*/ 2965277 w 12192000"/>
              <a:gd name="connsiteY3096" fmla="*/ 5312447 h 6818313"/>
              <a:gd name="connsiteX3097" fmla="*/ 2991937 w 12192000"/>
              <a:gd name="connsiteY3097" fmla="*/ 5300029 h 6818313"/>
              <a:gd name="connsiteX3098" fmla="*/ 3088643 w 12192000"/>
              <a:gd name="connsiteY3098" fmla="*/ 5168712 h 6818313"/>
              <a:gd name="connsiteX3099" fmla="*/ 3112158 w 12192000"/>
              <a:gd name="connsiteY3099" fmla="*/ 5154307 h 6818313"/>
              <a:gd name="connsiteX3100" fmla="*/ 3118947 w 12192000"/>
              <a:gd name="connsiteY3100" fmla="*/ 5150001 h 6818313"/>
              <a:gd name="connsiteX3101" fmla="*/ 3165975 w 12192000"/>
              <a:gd name="connsiteY3101" fmla="*/ 5124168 h 6818313"/>
              <a:gd name="connsiteX3102" fmla="*/ 3209195 w 12192000"/>
              <a:gd name="connsiteY3102" fmla="*/ 5101483 h 6818313"/>
              <a:gd name="connsiteX3103" fmla="*/ 3234862 w 12192000"/>
              <a:gd name="connsiteY3103" fmla="*/ 5082274 h 6818313"/>
              <a:gd name="connsiteX3104" fmla="*/ 3254898 w 12192000"/>
              <a:gd name="connsiteY3104" fmla="*/ 5075318 h 6818313"/>
              <a:gd name="connsiteX3105" fmla="*/ 3266656 w 12192000"/>
              <a:gd name="connsiteY3105" fmla="*/ 5072006 h 6818313"/>
              <a:gd name="connsiteX3106" fmla="*/ 3262516 w 12192000"/>
              <a:gd name="connsiteY3106" fmla="*/ 5069524 h 6818313"/>
              <a:gd name="connsiteX3107" fmla="*/ 3271127 w 12192000"/>
              <a:gd name="connsiteY3107" fmla="*/ 5062900 h 6818313"/>
              <a:gd name="connsiteX3108" fmla="*/ 3322295 w 12192000"/>
              <a:gd name="connsiteY3108" fmla="*/ 5037563 h 6818313"/>
              <a:gd name="connsiteX3109" fmla="*/ 3348292 w 12192000"/>
              <a:gd name="connsiteY3109" fmla="*/ 5023985 h 6818313"/>
              <a:gd name="connsiteX3110" fmla="*/ 3438044 w 12192000"/>
              <a:gd name="connsiteY3110" fmla="*/ 4985236 h 6818313"/>
              <a:gd name="connsiteX3111" fmla="*/ 3455266 w 12192000"/>
              <a:gd name="connsiteY3111" fmla="*/ 4976460 h 6818313"/>
              <a:gd name="connsiteX3112" fmla="*/ 3474805 w 12192000"/>
              <a:gd name="connsiteY3112" fmla="*/ 4965532 h 6818313"/>
              <a:gd name="connsiteX3113" fmla="*/ 3483086 w 12192000"/>
              <a:gd name="connsiteY3113" fmla="*/ 4960728 h 6818313"/>
              <a:gd name="connsiteX3114" fmla="*/ 3502790 w 12192000"/>
              <a:gd name="connsiteY3114" fmla="*/ 4949468 h 6818313"/>
              <a:gd name="connsiteX3115" fmla="*/ 3601650 w 12192000"/>
              <a:gd name="connsiteY3115" fmla="*/ 4911382 h 6818313"/>
              <a:gd name="connsiteX3116" fmla="*/ 3671694 w 12192000"/>
              <a:gd name="connsiteY3116" fmla="*/ 4884390 h 6818313"/>
              <a:gd name="connsiteX3117" fmla="*/ 3708292 w 12192000"/>
              <a:gd name="connsiteY3117" fmla="*/ 4871308 h 6818313"/>
              <a:gd name="connsiteX3118" fmla="*/ 3706470 w 12192000"/>
              <a:gd name="connsiteY3118" fmla="*/ 4873462 h 6818313"/>
              <a:gd name="connsiteX3119" fmla="*/ 3722366 w 12192000"/>
              <a:gd name="connsiteY3119" fmla="*/ 4868328 h 6818313"/>
              <a:gd name="connsiteX3120" fmla="*/ 3723029 w 12192000"/>
              <a:gd name="connsiteY3120" fmla="*/ 4866176 h 6818313"/>
              <a:gd name="connsiteX3121" fmla="*/ 3736773 w 12192000"/>
              <a:gd name="connsiteY3121" fmla="*/ 4861373 h 6818313"/>
              <a:gd name="connsiteX3122" fmla="*/ 3743230 w 12192000"/>
              <a:gd name="connsiteY3122" fmla="*/ 4863857 h 6818313"/>
              <a:gd name="connsiteX3123" fmla="*/ 3762274 w 12192000"/>
              <a:gd name="connsiteY3123" fmla="*/ 4854749 h 6818313"/>
              <a:gd name="connsiteX3124" fmla="*/ 3747702 w 12192000"/>
              <a:gd name="connsiteY3124" fmla="*/ 4857565 h 6818313"/>
              <a:gd name="connsiteX3125" fmla="*/ 3763599 w 12192000"/>
              <a:gd name="connsiteY3125" fmla="*/ 4848125 h 6818313"/>
              <a:gd name="connsiteX3126" fmla="*/ 3778668 w 12192000"/>
              <a:gd name="connsiteY3126" fmla="*/ 4839184 h 6818313"/>
              <a:gd name="connsiteX3127" fmla="*/ 3805990 w 12192000"/>
              <a:gd name="connsiteY3127" fmla="*/ 4832560 h 6818313"/>
              <a:gd name="connsiteX3128" fmla="*/ 3814601 w 12192000"/>
              <a:gd name="connsiteY3128" fmla="*/ 4835540 h 6818313"/>
              <a:gd name="connsiteX3129" fmla="*/ 3873717 w 12192000"/>
              <a:gd name="connsiteY3129" fmla="*/ 4816994 h 6818313"/>
              <a:gd name="connsiteX3130" fmla="*/ 3897067 w 12192000"/>
              <a:gd name="connsiteY3130" fmla="*/ 4798117 h 6818313"/>
              <a:gd name="connsiteX3131" fmla="*/ 3899717 w 12192000"/>
              <a:gd name="connsiteY3131" fmla="*/ 4796958 h 6818313"/>
              <a:gd name="connsiteX3132" fmla="*/ 3907498 w 12192000"/>
              <a:gd name="connsiteY3132" fmla="*/ 4800601 h 6818313"/>
              <a:gd name="connsiteX3133" fmla="*/ 3908823 w 12192000"/>
              <a:gd name="connsiteY3133" fmla="*/ 4790334 h 6818313"/>
              <a:gd name="connsiteX3134" fmla="*/ 3894913 w 12192000"/>
              <a:gd name="connsiteY3134" fmla="*/ 4790996 h 6818313"/>
              <a:gd name="connsiteX3135" fmla="*/ 3904849 w 12192000"/>
              <a:gd name="connsiteY3135" fmla="*/ 4780398 h 6818313"/>
              <a:gd name="connsiteX3136" fmla="*/ 3876036 w 12192000"/>
              <a:gd name="connsiteY3136" fmla="*/ 4786857 h 6818313"/>
              <a:gd name="connsiteX3137" fmla="*/ 3828015 w 12192000"/>
              <a:gd name="connsiteY3137" fmla="*/ 4802589 h 6818313"/>
              <a:gd name="connsiteX3138" fmla="*/ 3802181 w 12192000"/>
              <a:gd name="connsiteY3138" fmla="*/ 4814179 h 6818313"/>
              <a:gd name="connsiteX3139" fmla="*/ 3785954 w 12192000"/>
              <a:gd name="connsiteY3139" fmla="*/ 4816001 h 6818313"/>
              <a:gd name="connsiteX3140" fmla="*/ 3728493 w 12192000"/>
              <a:gd name="connsiteY3140" fmla="*/ 4834215 h 6818313"/>
              <a:gd name="connsiteX3141" fmla="*/ 3722201 w 12192000"/>
              <a:gd name="connsiteY3141" fmla="*/ 4835707 h 6818313"/>
              <a:gd name="connsiteX3142" fmla="*/ 3699349 w 12192000"/>
              <a:gd name="connsiteY3142" fmla="*/ 4843821 h 6818313"/>
              <a:gd name="connsiteX3143" fmla="*/ 3660434 w 12192000"/>
              <a:gd name="connsiteY3143" fmla="*/ 4854584 h 6818313"/>
              <a:gd name="connsiteX3144" fmla="*/ 3679312 w 12192000"/>
              <a:gd name="connsiteY3144" fmla="*/ 4840509 h 6818313"/>
              <a:gd name="connsiteX3145" fmla="*/ 3691070 w 12192000"/>
              <a:gd name="connsiteY3145" fmla="*/ 4832560 h 6818313"/>
              <a:gd name="connsiteX3146" fmla="*/ 3730315 w 12192000"/>
              <a:gd name="connsiteY3146" fmla="*/ 4813352 h 6818313"/>
              <a:gd name="connsiteX3147" fmla="*/ 3734786 w 12192000"/>
              <a:gd name="connsiteY3147" fmla="*/ 4811365 h 6818313"/>
              <a:gd name="connsiteX3148" fmla="*/ 3797049 w 12192000"/>
              <a:gd name="connsiteY3148" fmla="*/ 4783545 h 6818313"/>
              <a:gd name="connsiteX3149" fmla="*/ 3802016 w 12192000"/>
              <a:gd name="connsiteY3149" fmla="*/ 4776259 h 6818313"/>
              <a:gd name="connsiteX3150" fmla="*/ 3816588 w 12192000"/>
              <a:gd name="connsiteY3150" fmla="*/ 4768145 h 6818313"/>
              <a:gd name="connsiteX3151" fmla="*/ 3834969 w 12192000"/>
              <a:gd name="connsiteY3151" fmla="*/ 4764833 h 6818313"/>
              <a:gd name="connsiteX3152" fmla="*/ 3837619 w 12192000"/>
              <a:gd name="connsiteY3152" fmla="*/ 4763509 h 6818313"/>
              <a:gd name="connsiteX3153" fmla="*/ 3850039 w 12192000"/>
              <a:gd name="connsiteY3153" fmla="*/ 4759700 h 6818313"/>
              <a:gd name="connsiteX3154" fmla="*/ 3856330 w 12192000"/>
              <a:gd name="connsiteY3154" fmla="*/ 4754236 h 6818313"/>
              <a:gd name="connsiteX3155" fmla="*/ 3853184 w 12192000"/>
              <a:gd name="connsiteY3155" fmla="*/ 4751751 h 6818313"/>
              <a:gd name="connsiteX3156" fmla="*/ 3852356 w 12192000"/>
              <a:gd name="connsiteY3156" fmla="*/ 4751751 h 6818313"/>
              <a:gd name="connsiteX3157" fmla="*/ 3855998 w 12192000"/>
              <a:gd name="connsiteY3157" fmla="*/ 4750261 h 6818313"/>
              <a:gd name="connsiteX3158" fmla="*/ 3866763 w 12192000"/>
              <a:gd name="connsiteY3158" fmla="*/ 4747612 h 6818313"/>
              <a:gd name="connsiteX3159" fmla="*/ 3867426 w 12192000"/>
              <a:gd name="connsiteY3159" fmla="*/ 4747612 h 6818313"/>
              <a:gd name="connsiteX3160" fmla="*/ 3866101 w 12192000"/>
              <a:gd name="connsiteY3160" fmla="*/ 4748274 h 6818313"/>
              <a:gd name="connsiteX3161" fmla="*/ 3863119 w 12192000"/>
              <a:gd name="connsiteY3161" fmla="*/ 4752414 h 6818313"/>
              <a:gd name="connsiteX3162" fmla="*/ 3871068 w 12192000"/>
              <a:gd name="connsiteY3162" fmla="*/ 4753573 h 6818313"/>
              <a:gd name="connsiteX3163" fmla="*/ 3898887 w 12192000"/>
              <a:gd name="connsiteY3163" fmla="*/ 4740821 h 6818313"/>
              <a:gd name="connsiteX3164" fmla="*/ 3903359 w 12192000"/>
              <a:gd name="connsiteY3164" fmla="*/ 4739166 h 6818313"/>
              <a:gd name="connsiteX3165" fmla="*/ 3906836 w 12192000"/>
              <a:gd name="connsiteY3165" fmla="*/ 4741153 h 6818313"/>
              <a:gd name="connsiteX3166" fmla="*/ 3924389 w 12192000"/>
              <a:gd name="connsiteY3166" fmla="*/ 4739001 h 6818313"/>
              <a:gd name="connsiteX3167" fmla="*/ 3963304 w 12192000"/>
              <a:gd name="connsiteY3167" fmla="*/ 4729728 h 6818313"/>
              <a:gd name="connsiteX3168" fmla="*/ 3981684 w 12192000"/>
              <a:gd name="connsiteY3168" fmla="*/ 4724429 h 6818313"/>
              <a:gd name="connsiteX3169" fmla="*/ 4001059 w 12192000"/>
              <a:gd name="connsiteY3169" fmla="*/ 4718633 h 6818313"/>
              <a:gd name="connsiteX3170" fmla="*/ 4022585 w 12192000"/>
              <a:gd name="connsiteY3170" fmla="*/ 4713996 h 6818313"/>
              <a:gd name="connsiteX3171" fmla="*/ 4044113 w 12192000"/>
              <a:gd name="connsiteY3171" fmla="*/ 4709194 h 6818313"/>
              <a:gd name="connsiteX3172" fmla="*/ 4062493 w 12192000"/>
              <a:gd name="connsiteY3172" fmla="*/ 4703728 h 6818313"/>
              <a:gd name="connsiteX3173" fmla="*/ 4089154 w 12192000"/>
              <a:gd name="connsiteY3173" fmla="*/ 4693960 h 6818313"/>
              <a:gd name="connsiteX3174" fmla="*/ 4165988 w 12192000"/>
              <a:gd name="connsiteY3174" fmla="*/ 4690648 h 6818313"/>
              <a:gd name="connsiteX3175" fmla="*/ 4191655 w 12192000"/>
              <a:gd name="connsiteY3175" fmla="*/ 4685349 h 6818313"/>
              <a:gd name="connsiteX3176" fmla="*/ 4211693 w 12192000"/>
              <a:gd name="connsiteY3176" fmla="*/ 4683692 h 6818313"/>
              <a:gd name="connsiteX3177" fmla="*/ 4230571 w 12192000"/>
              <a:gd name="connsiteY3177" fmla="*/ 4686507 h 6818313"/>
              <a:gd name="connsiteX3178" fmla="*/ 4271802 w 12192000"/>
              <a:gd name="connsiteY3178" fmla="*/ 4684189 h 6818313"/>
              <a:gd name="connsiteX3179" fmla="*/ 4276937 w 12192000"/>
              <a:gd name="connsiteY3179" fmla="*/ 4681705 h 6818313"/>
              <a:gd name="connsiteX3180" fmla="*/ 4262363 w 12192000"/>
              <a:gd name="connsiteY3180" fmla="*/ 4678063 h 6818313"/>
              <a:gd name="connsiteX3181" fmla="*/ 4247129 w 12192000"/>
              <a:gd name="connsiteY3181" fmla="*/ 4676571 h 6818313"/>
              <a:gd name="connsiteX3182" fmla="*/ 4285217 w 12192000"/>
              <a:gd name="connsiteY3182" fmla="*/ 4676571 h 6818313"/>
              <a:gd name="connsiteX3183" fmla="*/ 4299621 w 12192000"/>
              <a:gd name="connsiteY3183" fmla="*/ 4667465 h 6818313"/>
              <a:gd name="connsiteX3184" fmla="*/ 4297469 w 12192000"/>
              <a:gd name="connsiteY3184" fmla="*/ 4662828 h 6818313"/>
              <a:gd name="connsiteX3185" fmla="*/ 4292675 w 12192000"/>
              <a:gd name="connsiteY3185" fmla="*/ 4660355 h 6818313"/>
              <a:gd name="connsiteX3186" fmla="*/ 4294654 w 12192000"/>
              <a:gd name="connsiteY3186" fmla="*/ 4657860 h 6818313"/>
              <a:gd name="connsiteX3187" fmla="*/ 4288858 w 12192000"/>
              <a:gd name="connsiteY3187" fmla="*/ 4659847 h 6818313"/>
              <a:gd name="connsiteX3188" fmla="*/ 4288858 w 12192000"/>
              <a:gd name="connsiteY3188" fmla="*/ 4659682 h 6818313"/>
              <a:gd name="connsiteX3189" fmla="*/ 4288831 w 12192000"/>
              <a:gd name="connsiteY3189" fmla="*/ 4659876 h 6818313"/>
              <a:gd name="connsiteX3190" fmla="*/ 4256403 w 12192000"/>
              <a:gd name="connsiteY3190" fmla="*/ 4655542 h 6818313"/>
              <a:gd name="connsiteX3191" fmla="*/ 4241333 w 12192000"/>
              <a:gd name="connsiteY3191" fmla="*/ 4653223 h 6818313"/>
              <a:gd name="connsiteX3192" fmla="*/ 4245307 w 12192000"/>
              <a:gd name="connsiteY3192" fmla="*/ 4652230 h 6818313"/>
              <a:gd name="connsiteX3193" fmla="*/ 4258389 w 12192000"/>
              <a:gd name="connsiteY3193" fmla="*/ 4641633 h 6818313"/>
              <a:gd name="connsiteX3194" fmla="*/ 4247956 w 12192000"/>
              <a:gd name="connsiteY3194" fmla="*/ 4642957 h 6818313"/>
              <a:gd name="connsiteX3195" fmla="*/ 4185363 w 12192000"/>
              <a:gd name="connsiteY3195" fmla="*/ 4654051 h 6818313"/>
              <a:gd name="connsiteX3196" fmla="*/ 4167810 w 12192000"/>
              <a:gd name="connsiteY3196" fmla="*/ 4658687 h 6818313"/>
              <a:gd name="connsiteX3197" fmla="*/ 4151582 w 12192000"/>
              <a:gd name="connsiteY3197" fmla="*/ 4657695 h 6818313"/>
              <a:gd name="connsiteX3198" fmla="*/ 4142972 w 12192000"/>
              <a:gd name="connsiteY3198" fmla="*/ 4658522 h 6818313"/>
              <a:gd name="connsiteX3199" fmla="*/ 4127633 w 12192000"/>
              <a:gd name="connsiteY3199" fmla="*/ 4663263 h 6818313"/>
              <a:gd name="connsiteX3200" fmla="*/ 4112227 w 12192000"/>
              <a:gd name="connsiteY3200" fmla="*/ 4659695 h 6818313"/>
              <a:gd name="connsiteX3201" fmla="*/ 4112503 w 12192000"/>
              <a:gd name="connsiteY3201" fmla="*/ 4657032 h 6818313"/>
              <a:gd name="connsiteX3202" fmla="*/ 4112337 w 12192000"/>
              <a:gd name="connsiteY3202" fmla="*/ 4657032 h 6818313"/>
              <a:gd name="connsiteX3203" fmla="*/ 4107109 w 12192000"/>
              <a:gd name="connsiteY3203" fmla="*/ 4656394 h 6818313"/>
              <a:gd name="connsiteX3204" fmla="*/ 4101905 w 12192000"/>
              <a:gd name="connsiteY3204" fmla="*/ 4652230 h 6818313"/>
              <a:gd name="connsiteX3205" fmla="*/ 4091472 w 12192000"/>
              <a:gd name="connsiteY3205" fmla="*/ 4653555 h 6818313"/>
              <a:gd name="connsiteX3206" fmla="*/ 4095446 w 12192000"/>
              <a:gd name="connsiteY3206" fmla="*/ 4652064 h 6818313"/>
              <a:gd name="connsiteX3207" fmla="*/ 4133201 w 12192000"/>
              <a:gd name="connsiteY3207" fmla="*/ 4641798 h 6818313"/>
              <a:gd name="connsiteX3208" fmla="*/ 4147276 w 12192000"/>
              <a:gd name="connsiteY3208" fmla="*/ 4637658 h 6818313"/>
              <a:gd name="connsiteX3209" fmla="*/ 4148768 w 12192000"/>
              <a:gd name="connsiteY3209" fmla="*/ 4636996 h 6818313"/>
              <a:gd name="connsiteX3210" fmla="*/ 4163008 w 12192000"/>
              <a:gd name="connsiteY3210" fmla="*/ 4636996 h 6818313"/>
              <a:gd name="connsiteX3211" fmla="*/ 4180395 w 12192000"/>
              <a:gd name="connsiteY3211" fmla="*/ 4631697 h 6818313"/>
              <a:gd name="connsiteX3212" fmla="*/ 4184536 w 12192000"/>
              <a:gd name="connsiteY3212" fmla="*/ 4630868 h 6818313"/>
              <a:gd name="connsiteX3213" fmla="*/ 4194967 w 12192000"/>
              <a:gd name="connsiteY3213" fmla="*/ 4630703 h 6818313"/>
              <a:gd name="connsiteX3214" fmla="*/ 4227093 w 12192000"/>
              <a:gd name="connsiteY3214" fmla="*/ 4633849 h 6818313"/>
              <a:gd name="connsiteX3215" fmla="*/ 4245804 w 12192000"/>
              <a:gd name="connsiteY3215" fmla="*/ 4637989 h 6818313"/>
              <a:gd name="connsiteX3216" fmla="*/ 4253754 w 12192000"/>
              <a:gd name="connsiteY3216" fmla="*/ 4635174 h 6818313"/>
              <a:gd name="connsiteX3217" fmla="*/ 4262695 w 12192000"/>
              <a:gd name="connsiteY3217" fmla="*/ 4627391 h 6818313"/>
              <a:gd name="connsiteX3218" fmla="*/ 4251600 w 12192000"/>
              <a:gd name="connsiteY3218" fmla="*/ 4622754 h 6818313"/>
              <a:gd name="connsiteX3219" fmla="*/ 4242162 w 12192000"/>
              <a:gd name="connsiteY3219" fmla="*/ 4615965 h 6818313"/>
              <a:gd name="connsiteX3220" fmla="*/ 4246301 w 12192000"/>
              <a:gd name="connsiteY3220" fmla="*/ 4606360 h 6818313"/>
              <a:gd name="connsiteX3221" fmla="*/ 4257230 w 12192000"/>
              <a:gd name="connsiteY3221" fmla="*/ 4603877 h 6818313"/>
              <a:gd name="connsiteX3222" fmla="*/ 4261701 w 12192000"/>
              <a:gd name="connsiteY3222" fmla="*/ 4600731 h 6818313"/>
              <a:gd name="connsiteX3223" fmla="*/ 4239346 w 12192000"/>
              <a:gd name="connsiteY3223" fmla="*/ 4598246 h 6818313"/>
              <a:gd name="connsiteX3224" fmla="*/ 4267165 w 12192000"/>
              <a:gd name="connsiteY3224" fmla="*/ 4589305 h 6818313"/>
              <a:gd name="connsiteX3225" fmla="*/ 4287368 w 12192000"/>
              <a:gd name="connsiteY3225" fmla="*/ 4578045 h 6818313"/>
              <a:gd name="connsiteX3226" fmla="*/ 4289190 w 12192000"/>
              <a:gd name="connsiteY3226" fmla="*/ 4577383 h 6818313"/>
              <a:gd name="connsiteX3227" fmla="*/ 4299126 w 12192000"/>
              <a:gd name="connsiteY3227" fmla="*/ 4573574 h 6818313"/>
              <a:gd name="connsiteX3228" fmla="*/ 4305418 w 12192000"/>
              <a:gd name="connsiteY3228" fmla="*/ 4571586 h 6818313"/>
              <a:gd name="connsiteX3229" fmla="*/ 4313036 w 12192000"/>
              <a:gd name="connsiteY3229" fmla="*/ 4569599 h 6818313"/>
              <a:gd name="connsiteX3230" fmla="*/ 4316347 w 12192000"/>
              <a:gd name="connsiteY3230" fmla="*/ 4565625 h 6818313"/>
              <a:gd name="connsiteX3231" fmla="*/ 4270974 w 12192000"/>
              <a:gd name="connsiteY3231" fmla="*/ 4576553 h 6818313"/>
              <a:gd name="connsiteX3232" fmla="*/ 4272961 w 12192000"/>
              <a:gd name="connsiteY3232" fmla="*/ 4578540 h 6818313"/>
              <a:gd name="connsiteX3233" fmla="*/ 4244149 w 12192000"/>
              <a:gd name="connsiteY3233" fmla="*/ 4583344 h 6818313"/>
              <a:gd name="connsiteX3234" fmla="*/ 4243487 w 12192000"/>
              <a:gd name="connsiteY3234" fmla="*/ 4583344 h 6818313"/>
              <a:gd name="connsiteX3235" fmla="*/ 4252925 w 12192000"/>
              <a:gd name="connsiteY3235" fmla="*/ 4577383 h 6818313"/>
              <a:gd name="connsiteX3236" fmla="*/ 4250773 w 12192000"/>
              <a:gd name="connsiteY3236" fmla="*/ 4572746 h 6818313"/>
              <a:gd name="connsiteX3237" fmla="*/ 4250606 w 12192000"/>
              <a:gd name="connsiteY3237" fmla="*/ 4572249 h 6818313"/>
              <a:gd name="connsiteX3238" fmla="*/ 4250276 w 12192000"/>
              <a:gd name="connsiteY3238" fmla="*/ 4568772 h 6818313"/>
              <a:gd name="connsiteX3239" fmla="*/ 4241002 w 12192000"/>
              <a:gd name="connsiteY3239" fmla="*/ 4569434 h 6818313"/>
              <a:gd name="connsiteX3240" fmla="*/ 4209706 w 12192000"/>
              <a:gd name="connsiteY3240" fmla="*/ 4565128 h 6818313"/>
              <a:gd name="connsiteX3241" fmla="*/ 4208546 w 12192000"/>
              <a:gd name="connsiteY3241" fmla="*/ 4564963 h 6818313"/>
              <a:gd name="connsiteX3242" fmla="*/ 4247791 w 12192000"/>
              <a:gd name="connsiteY3242" fmla="*/ 4556352 h 6818313"/>
              <a:gd name="connsiteX3243" fmla="*/ 4245474 w 12192000"/>
              <a:gd name="connsiteY3243" fmla="*/ 4559994 h 6818313"/>
              <a:gd name="connsiteX3244" fmla="*/ 4268325 w 12192000"/>
              <a:gd name="connsiteY3244" fmla="*/ 4556020 h 6818313"/>
              <a:gd name="connsiteX3245" fmla="*/ 4311214 w 12192000"/>
              <a:gd name="connsiteY3245" fmla="*/ 4547741 h 6818313"/>
              <a:gd name="connsiteX3246" fmla="*/ 4348969 w 12192000"/>
              <a:gd name="connsiteY3246" fmla="*/ 4539461 h 6818313"/>
              <a:gd name="connsiteX3247" fmla="*/ 4354103 w 12192000"/>
              <a:gd name="connsiteY3247" fmla="*/ 4535984 h 6818313"/>
              <a:gd name="connsiteX3248" fmla="*/ 4334065 w 12192000"/>
              <a:gd name="connsiteY3248" fmla="*/ 4537971 h 6818313"/>
              <a:gd name="connsiteX3249" fmla="*/ 4294157 w 12192000"/>
              <a:gd name="connsiteY3249" fmla="*/ 4544594 h 6818313"/>
              <a:gd name="connsiteX3250" fmla="*/ 4269815 w 12192000"/>
              <a:gd name="connsiteY3250" fmla="*/ 4545754 h 6818313"/>
              <a:gd name="connsiteX3251" fmla="*/ 4253420 w 12192000"/>
              <a:gd name="connsiteY3251" fmla="*/ 4550721 h 6818313"/>
              <a:gd name="connsiteX3252" fmla="*/ 4199935 w 12192000"/>
              <a:gd name="connsiteY3252" fmla="*/ 4555855 h 6818313"/>
              <a:gd name="connsiteX3253" fmla="*/ 4219144 w 12192000"/>
              <a:gd name="connsiteY3253" fmla="*/ 4548569 h 6818313"/>
              <a:gd name="connsiteX3254" fmla="*/ 4226762 w 12192000"/>
              <a:gd name="connsiteY3254" fmla="*/ 4545754 h 6818313"/>
              <a:gd name="connsiteX3255" fmla="*/ 4262695 w 12192000"/>
              <a:gd name="connsiteY3255" fmla="*/ 4544429 h 6818313"/>
              <a:gd name="connsiteX3256" fmla="*/ 4310551 w 12192000"/>
              <a:gd name="connsiteY3256" fmla="*/ 4535321 h 6818313"/>
              <a:gd name="connsiteX3257" fmla="*/ 4360726 w 12192000"/>
              <a:gd name="connsiteY3257" fmla="*/ 4530850 h 6818313"/>
              <a:gd name="connsiteX3258" fmla="*/ 4421829 w 12192000"/>
              <a:gd name="connsiteY3258" fmla="*/ 4520914 h 6818313"/>
              <a:gd name="connsiteX3259" fmla="*/ 4425969 w 12192000"/>
              <a:gd name="connsiteY3259" fmla="*/ 4514953 h 6818313"/>
              <a:gd name="connsiteX3260" fmla="*/ 4387221 w 12192000"/>
              <a:gd name="connsiteY3260" fmla="*/ 4518432 h 6818313"/>
              <a:gd name="connsiteX3261" fmla="*/ 4338039 w 12192000"/>
              <a:gd name="connsiteY3261" fmla="*/ 4525055 h 6818313"/>
              <a:gd name="connsiteX3262" fmla="*/ 4346817 w 12192000"/>
              <a:gd name="connsiteY3262" fmla="*/ 4522571 h 6818313"/>
              <a:gd name="connsiteX3263" fmla="*/ 4337874 w 12192000"/>
              <a:gd name="connsiteY3263" fmla="*/ 4518597 h 6818313"/>
              <a:gd name="connsiteX3264" fmla="*/ 4316843 w 12192000"/>
              <a:gd name="connsiteY3264" fmla="*/ 4519590 h 6818313"/>
              <a:gd name="connsiteX3265" fmla="*/ 4225271 w 12192000"/>
              <a:gd name="connsiteY3265" fmla="*/ 4534824 h 6818313"/>
              <a:gd name="connsiteX3266" fmla="*/ 4214508 w 12192000"/>
              <a:gd name="connsiteY3266" fmla="*/ 4536811 h 6818313"/>
              <a:gd name="connsiteX3267" fmla="*/ 4204572 w 12192000"/>
              <a:gd name="connsiteY3267" fmla="*/ 4532672 h 6818313"/>
              <a:gd name="connsiteX3268" fmla="*/ 4201757 w 12192000"/>
              <a:gd name="connsiteY3268" fmla="*/ 4530850 h 6818313"/>
              <a:gd name="connsiteX3269" fmla="*/ 4210201 w 12192000"/>
              <a:gd name="connsiteY3269" fmla="*/ 4529195 h 6818313"/>
              <a:gd name="connsiteX3270" fmla="*/ 4226762 w 12192000"/>
              <a:gd name="connsiteY3270" fmla="*/ 4521411 h 6818313"/>
              <a:gd name="connsiteX3271" fmla="*/ 4196954 w 12192000"/>
              <a:gd name="connsiteY3271" fmla="*/ 4527208 h 6818313"/>
              <a:gd name="connsiteX3272" fmla="*/ 4195134 w 12192000"/>
              <a:gd name="connsiteY3272" fmla="*/ 4525883 h 6818313"/>
              <a:gd name="connsiteX3273" fmla="*/ 4198279 w 12192000"/>
              <a:gd name="connsiteY3273" fmla="*/ 4521744 h 6818313"/>
              <a:gd name="connsiteX3274" fmla="*/ 4218979 w 12192000"/>
              <a:gd name="connsiteY3274" fmla="*/ 4519922 h 6818313"/>
              <a:gd name="connsiteX3275" fmla="*/ 4234380 w 12192000"/>
              <a:gd name="connsiteY3275" fmla="*/ 4516610 h 6818313"/>
              <a:gd name="connsiteX3276" fmla="*/ 4283395 w 12192000"/>
              <a:gd name="connsiteY3276" fmla="*/ 4508661 h 6818313"/>
              <a:gd name="connsiteX3277" fmla="*/ 4307240 w 12192000"/>
              <a:gd name="connsiteY3277" fmla="*/ 4504190 h 6818313"/>
              <a:gd name="connsiteX3278" fmla="*/ 4299291 w 12192000"/>
              <a:gd name="connsiteY3278" fmla="*/ 4505017 h 6818313"/>
              <a:gd name="connsiteX3279" fmla="*/ 4301940 w 12192000"/>
              <a:gd name="connsiteY3279" fmla="*/ 4502700 h 6818313"/>
              <a:gd name="connsiteX3280" fmla="*/ 4277763 w 12192000"/>
              <a:gd name="connsiteY3280" fmla="*/ 4495744 h 6818313"/>
              <a:gd name="connsiteX3281" fmla="*/ 4297469 w 12192000"/>
              <a:gd name="connsiteY3281" fmla="*/ 4495744 h 6818313"/>
              <a:gd name="connsiteX3282" fmla="*/ 4315685 w 12192000"/>
              <a:gd name="connsiteY3282" fmla="*/ 4491605 h 6818313"/>
              <a:gd name="connsiteX3283" fmla="*/ 4333899 w 12192000"/>
              <a:gd name="connsiteY3283" fmla="*/ 4488458 h 6818313"/>
              <a:gd name="connsiteX3284" fmla="*/ 4351949 w 12192000"/>
              <a:gd name="connsiteY3284" fmla="*/ 4483988 h 6818313"/>
              <a:gd name="connsiteX3285" fmla="*/ 4370331 w 12192000"/>
              <a:gd name="connsiteY3285" fmla="*/ 4481172 h 6818313"/>
              <a:gd name="connsiteX3286" fmla="*/ 4387717 w 12192000"/>
              <a:gd name="connsiteY3286" fmla="*/ 4474383 h 6818313"/>
              <a:gd name="connsiteX3287" fmla="*/ 4358407 w 12192000"/>
              <a:gd name="connsiteY3287" fmla="*/ 4473886 h 6818313"/>
              <a:gd name="connsiteX3288" fmla="*/ 4355095 w 12192000"/>
              <a:gd name="connsiteY3288" fmla="*/ 4462461 h 6818313"/>
              <a:gd name="connsiteX3289" fmla="*/ 4347809 w 12192000"/>
              <a:gd name="connsiteY3289" fmla="*/ 4460971 h 6818313"/>
              <a:gd name="connsiteX3290" fmla="*/ 4298462 w 12192000"/>
              <a:gd name="connsiteY3290" fmla="*/ 4466600 h 6818313"/>
              <a:gd name="connsiteX3291" fmla="*/ 4260212 w 12192000"/>
              <a:gd name="connsiteY3291" fmla="*/ 4474218 h 6818313"/>
              <a:gd name="connsiteX3292" fmla="*/ 4219641 w 12192000"/>
              <a:gd name="connsiteY3292" fmla="*/ 4479185 h 6818313"/>
              <a:gd name="connsiteX3293" fmla="*/ 4234047 w 12192000"/>
              <a:gd name="connsiteY3293" fmla="*/ 4481007 h 6818313"/>
              <a:gd name="connsiteX3294" fmla="*/ 4238189 w 12192000"/>
              <a:gd name="connsiteY3294" fmla="*/ 4480677 h 6818313"/>
              <a:gd name="connsiteX3295" fmla="*/ 4224111 w 12192000"/>
              <a:gd name="connsiteY3295" fmla="*/ 4483491 h 6818313"/>
              <a:gd name="connsiteX3296" fmla="*/ 4218647 w 12192000"/>
              <a:gd name="connsiteY3296" fmla="*/ 4492764 h 6818313"/>
              <a:gd name="connsiteX3297" fmla="*/ 4207719 w 12192000"/>
              <a:gd name="connsiteY3297" fmla="*/ 4487796 h 6818313"/>
              <a:gd name="connsiteX3298" fmla="*/ 4200101 w 12192000"/>
              <a:gd name="connsiteY3298" fmla="*/ 4485643 h 6818313"/>
              <a:gd name="connsiteX3299" fmla="*/ 4200266 w 12192000"/>
              <a:gd name="connsiteY3299" fmla="*/ 4485643 h 6818313"/>
              <a:gd name="connsiteX3300" fmla="*/ 4203910 w 12192000"/>
              <a:gd name="connsiteY3300" fmla="*/ 4479352 h 6818313"/>
              <a:gd name="connsiteX3301" fmla="*/ 4186191 w 12192000"/>
              <a:gd name="connsiteY3301" fmla="*/ 4480510 h 6818313"/>
              <a:gd name="connsiteX3302" fmla="*/ 4125253 w 12192000"/>
              <a:gd name="connsiteY3302" fmla="*/ 4480345 h 6818313"/>
              <a:gd name="connsiteX3303" fmla="*/ 4138500 w 12192000"/>
              <a:gd name="connsiteY3303" fmla="*/ 4468257 h 6818313"/>
              <a:gd name="connsiteX3304" fmla="*/ 4160028 w 12192000"/>
              <a:gd name="connsiteY3304" fmla="*/ 4456334 h 6818313"/>
              <a:gd name="connsiteX3305" fmla="*/ 4121113 w 12192000"/>
              <a:gd name="connsiteY3305" fmla="*/ 4458651 h 6818313"/>
              <a:gd name="connsiteX3306" fmla="*/ 4178574 w 12192000"/>
              <a:gd name="connsiteY3306" fmla="*/ 4448716 h 6818313"/>
              <a:gd name="connsiteX3307" fmla="*/ 4242162 w 12192000"/>
              <a:gd name="connsiteY3307" fmla="*/ 4424540 h 6818313"/>
              <a:gd name="connsiteX3308" fmla="*/ 4242162 w 12192000"/>
              <a:gd name="connsiteY3308" fmla="*/ 4420566 h 6818313"/>
              <a:gd name="connsiteX3309" fmla="*/ 4217157 w 12192000"/>
              <a:gd name="connsiteY3309" fmla="*/ 4420896 h 6818313"/>
              <a:gd name="connsiteX3310" fmla="*/ 4165822 w 12192000"/>
              <a:gd name="connsiteY3310" fmla="*/ 4426362 h 6818313"/>
              <a:gd name="connsiteX3311" fmla="*/ 4186853 w 12192000"/>
              <a:gd name="connsiteY3311" fmla="*/ 4422883 h 6818313"/>
              <a:gd name="connsiteX3312" fmla="*/ 4198279 w 12192000"/>
              <a:gd name="connsiteY3312" fmla="*/ 4421891 h 6818313"/>
              <a:gd name="connsiteX3313" fmla="*/ 4207221 w 12192000"/>
              <a:gd name="connsiteY3313" fmla="*/ 4415929 h 6818313"/>
              <a:gd name="connsiteX3314" fmla="*/ 4211361 w 12192000"/>
              <a:gd name="connsiteY3314" fmla="*/ 4412286 h 6818313"/>
              <a:gd name="connsiteX3315" fmla="*/ 4231067 w 12192000"/>
              <a:gd name="connsiteY3315" fmla="*/ 4417917 h 6818313"/>
              <a:gd name="connsiteX3316" fmla="*/ 4233384 w 12192000"/>
              <a:gd name="connsiteY3316" fmla="*/ 4411293 h 6818313"/>
              <a:gd name="connsiteX3317" fmla="*/ 4236034 w 12192000"/>
              <a:gd name="connsiteY3317" fmla="*/ 4406987 h 6818313"/>
              <a:gd name="connsiteX3318" fmla="*/ 4270147 w 12192000"/>
              <a:gd name="connsiteY3318" fmla="*/ 4398045 h 6818313"/>
              <a:gd name="connsiteX3319" fmla="*/ 4281737 w 12192000"/>
              <a:gd name="connsiteY3319" fmla="*/ 4398045 h 6818313"/>
              <a:gd name="connsiteX3320" fmla="*/ 4282235 w 12192000"/>
              <a:gd name="connsiteY3320" fmla="*/ 4400033 h 6818313"/>
              <a:gd name="connsiteX3321" fmla="*/ 4278095 w 12192000"/>
              <a:gd name="connsiteY3321" fmla="*/ 4402350 h 6818313"/>
              <a:gd name="connsiteX3322" fmla="*/ 4293495 w 12192000"/>
              <a:gd name="connsiteY3322" fmla="*/ 4403842 h 6818313"/>
              <a:gd name="connsiteX3323" fmla="*/ 4334065 w 12192000"/>
              <a:gd name="connsiteY3323" fmla="*/ 4405497 h 6818313"/>
              <a:gd name="connsiteX3324" fmla="*/ 4346319 w 12192000"/>
              <a:gd name="connsiteY3324" fmla="*/ 4410133 h 6818313"/>
              <a:gd name="connsiteX3325" fmla="*/ 4354268 w 12192000"/>
              <a:gd name="connsiteY3325" fmla="*/ 4413610 h 6818313"/>
              <a:gd name="connsiteX3326" fmla="*/ 4371987 w 12192000"/>
              <a:gd name="connsiteY3326" fmla="*/ 4425037 h 6818313"/>
              <a:gd name="connsiteX3327" fmla="*/ 4368013 w 12192000"/>
              <a:gd name="connsiteY3327" fmla="*/ 4435469 h 6818313"/>
              <a:gd name="connsiteX3328" fmla="*/ 4376291 w 12192000"/>
              <a:gd name="connsiteY3328" fmla="*/ 4434311 h 6818313"/>
              <a:gd name="connsiteX3329" fmla="*/ 4374304 w 12192000"/>
              <a:gd name="connsiteY3329" fmla="*/ 4417585 h 6818313"/>
              <a:gd name="connsiteX3330" fmla="*/ 4364699 w 12192000"/>
              <a:gd name="connsiteY3330" fmla="*/ 4409141 h 6818313"/>
              <a:gd name="connsiteX3331" fmla="*/ 4354598 w 12192000"/>
              <a:gd name="connsiteY3331" fmla="*/ 4405662 h 6818313"/>
              <a:gd name="connsiteX3332" fmla="*/ 4354930 w 12192000"/>
              <a:gd name="connsiteY3332" fmla="*/ 4405332 h 6818313"/>
              <a:gd name="connsiteX3333" fmla="*/ 4354433 w 12192000"/>
              <a:gd name="connsiteY3333" fmla="*/ 4405332 h 6818313"/>
              <a:gd name="connsiteX3334" fmla="*/ 4354433 w 12192000"/>
              <a:gd name="connsiteY3334" fmla="*/ 4405662 h 6818313"/>
              <a:gd name="connsiteX3335" fmla="*/ 4350293 w 12192000"/>
              <a:gd name="connsiteY3335" fmla="*/ 4404669 h 6818313"/>
              <a:gd name="connsiteX3336" fmla="*/ 4317505 w 12192000"/>
              <a:gd name="connsiteY3336" fmla="*/ 4398211 h 6818313"/>
              <a:gd name="connsiteX3337" fmla="*/ 4304591 w 12192000"/>
              <a:gd name="connsiteY3337" fmla="*/ 4396556 h 6818313"/>
              <a:gd name="connsiteX3338" fmla="*/ 4289190 w 12192000"/>
              <a:gd name="connsiteY3338" fmla="*/ 4392746 h 6818313"/>
              <a:gd name="connsiteX3339" fmla="*/ 4321149 w 12192000"/>
              <a:gd name="connsiteY3339" fmla="*/ 4388937 h 6818313"/>
              <a:gd name="connsiteX3340" fmla="*/ 4350957 w 12192000"/>
              <a:gd name="connsiteY3340" fmla="*/ 4379829 h 6818313"/>
              <a:gd name="connsiteX3341" fmla="*/ 4375794 w 12192000"/>
              <a:gd name="connsiteY3341" fmla="*/ 4377512 h 6818313"/>
              <a:gd name="connsiteX3342" fmla="*/ 4393348 w 12192000"/>
              <a:gd name="connsiteY3342" fmla="*/ 4378174 h 6818313"/>
              <a:gd name="connsiteX3343" fmla="*/ 4402786 w 12192000"/>
              <a:gd name="connsiteY3343" fmla="*/ 4379334 h 6818313"/>
              <a:gd name="connsiteX3344" fmla="*/ 4416365 w 12192000"/>
              <a:gd name="connsiteY3344" fmla="*/ 4376684 h 6818313"/>
              <a:gd name="connsiteX3345" fmla="*/ 4433420 w 12192000"/>
              <a:gd name="connsiteY3345" fmla="*/ 4380327 h 6818313"/>
              <a:gd name="connsiteX3346" fmla="*/ 4464221 w 12192000"/>
              <a:gd name="connsiteY3346" fmla="*/ 4374035 h 6818313"/>
              <a:gd name="connsiteX3347" fmla="*/ 4470183 w 12192000"/>
              <a:gd name="connsiteY3347" fmla="*/ 4367576 h 6818313"/>
              <a:gd name="connsiteX3348" fmla="*/ 4375961 w 12192000"/>
              <a:gd name="connsiteY3348" fmla="*/ 4366252 h 6818313"/>
              <a:gd name="connsiteX3349" fmla="*/ 4290348 w 12192000"/>
              <a:gd name="connsiteY3349" fmla="*/ 4381154 h 6818313"/>
              <a:gd name="connsiteX3350" fmla="*/ 4272464 w 12192000"/>
              <a:gd name="connsiteY3350" fmla="*/ 4381817 h 6818313"/>
              <a:gd name="connsiteX3351" fmla="*/ 4260212 w 12192000"/>
              <a:gd name="connsiteY3351" fmla="*/ 4385958 h 6818313"/>
              <a:gd name="connsiteX3352" fmla="*/ 4258556 w 12192000"/>
              <a:gd name="connsiteY3352" fmla="*/ 4385958 h 6818313"/>
              <a:gd name="connsiteX3353" fmla="*/ 4254415 w 12192000"/>
              <a:gd name="connsiteY3353" fmla="*/ 4379167 h 6818313"/>
              <a:gd name="connsiteX3354" fmla="*/ 4248288 w 12192000"/>
              <a:gd name="connsiteY3354" fmla="*/ 4379996 h 6818313"/>
              <a:gd name="connsiteX3355" fmla="*/ 4246136 w 12192000"/>
              <a:gd name="connsiteY3355" fmla="*/ 4375855 h 6818313"/>
              <a:gd name="connsiteX3356" fmla="*/ 4241500 w 12192000"/>
              <a:gd name="connsiteY3356" fmla="*/ 4376518 h 6818313"/>
              <a:gd name="connsiteX3357" fmla="*/ 4240340 w 12192000"/>
              <a:gd name="connsiteY3357" fmla="*/ 4374862 h 6818313"/>
              <a:gd name="connsiteX3358" fmla="*/ 4234876 w 12192000"/>
              <a:gd name="connsiteY3358" fmla="*/ 4369894 h 6818313"/>
              <a:gd name="connsiteX3359" fmla="*/ 4285049 w 12192000"/>
              <a:gd name="connsiteY3359" fmla="*/ 4363767 h 6818313"/>
              <a:gd name="connsiteX3360" fmla="*/ 4285546 w 12192000"/>
              <a:gd name="connsiteY3360" fmla="*/ 4356316 h 6818313"/>
              <a:gd name="connsiteX3361" fmla="*/ 4259052 w 12192000"/>
              <a:gd name="connsiteY3361" fmla="*/ 4358800 h 6818313"/>
              <a:gd name="connsiteX3362" fmla="*/ 4229577 w 12192000"/>
              <a:gd name="connsiteY3362" fmla="*/ 4365424 h 6818313"/>
              <a:gd name="connsiteX3363" fmla="*/ 4224773 w 12192000"/>
              <a:gd name="connsiteY3363" fmla="*/ 4361283 h 6818313"/>
              <a:gd name="connsiteX3364" fmla="*/ 4235869 w 12192000"/>
              <a:gd name="connsiteY3364" fmla="*/ 4356316 h 6818313"/>
              <a:gd name="connsiteX3365" fmla="*/ 4223781 w 12192000"/>
              <a:gd name="connsiteY3365" fmla="*/ 4341579 h 6818313"/>
              <a:gd name="connsiteX3366" fmla="*/ 4219474 w 12192000"/>
              <a:gd name="connsiteY3366" fmla="*/ 4338267 h 6818313"/>
              <a:gd name="connsiteX3367" fmla="*/ 4229245 w 12192000"/>
              <a:gd name="connsiteY3367" fmla="*/ 4334458 h 6818313"/>
              <a:gd name="connsiteX3368" fmla="*/ 4215665 w 12192000"/>
              <a:gd name="connsiteY3368" fmla="*/ 4330319 h 6818313"/>
              <a:gd name="connsiteX3369" fmla="*/ 4217819 w 12192000"/>
              <a:gd name="connsiteY3369" fmla="*/ 4322535 h 6818313"/>
              <a:gd name="connsiteX3370" fmla="*/ 4220634 w 12192000"/>
              <a:gd name="connsiteY3370" fmla="*/ 4318891 h 6818313"/>
              <a:gd name="connsiteX3371" fmla="*/ 4233716 w 12192000"/>
              <a:gd name="connsiteY3371" fmla="*/ 4324190 h 6818313"/>
              <a:gd name="connsiteX3372" fmla="*/ 4264021 w 12192000"/>
              <a:gd name="connsiteY3372" fmla="*/ 4313924 h 6818313"/>
              <a:gd name="connsiteX3373" fmla="*/ 4287038 w 12192000"/>
              <a:gd name="connsiteY3373" fmla="*/ 4315912 h 6818313"/>
              <a:gd name="connsiteX3374" fmla="*/ 4299291 w 12192000"/>
              <a:gd name="connsiteY3374" fmla="*/ 4320548 h 6818313"/>
              <a:gd name="connsiteX3375" fmla="*/ 4307405 w 12192000"/>
              <a:gd name="connsiteY3375" fmla="*/ 4324025 h 6818313"/>
              <a:gd name="connsiteX3376" fmla="*/ 4325123 w 12192000"/>
              <a:gd name="connsiteY3376" fmla="*/ 4335451 h 6818313"/>
              <a:gd name="connsiteX3377" fmla="*/ 4321149 w 12192000"/>
              <a:gd name="connsiteY3377" fmla="*/ 4345883 h 6818313"/>
              <a:gd name="connsiteX3378" fmla="*/ 4329428 w 12192000"/>
              <a:gd name="connsiteY3378" fmla="*/ 4344724 h 6818313"/>
              <a:gd name="connsiteX3379" fmla="*/ 4327441 w 12192000"/>
              <a:gd name="connsiteY3379" fmla="*/ 4327999 h 6818313"/>
              <a:gd name="connsiteX3380" fmla="*/ 4317837 w 12192000"/>
              <a:gd name="connsiteY3380" fmla="*/ 4319554 h 6818313"/>
              <a:gd name="connsiteX3381" fmla="*/ 4307737 w 12192000"/>
              <a:gd name="connsiteY3381" fmla="*/ 4316077 h 6818313"/>
              <a:gd name="connsiteX3382" fmla="*/ 4308067 w 12192000"/>
              <a:gd name="connsiteY3382" fmla="*/ 4315746 h 6818313"/>
              <a:gd name="connsiteX3383" fmla="*/ 4307570 w 12192000"/>
              <a:gd name="connsiteY3383" fmla="*/ 4315746 h 6818313"/>
              <a:gd name="connsiteX3384" fmla="*/ 4307570 w 12192000"/>
              <a:gd name="connsiteY3384" fmla="*/ 4316077 h 6818313"/>
              <a:gd name="connsiteX3385" fmla="*/ 4303430 w 12192000"/>
              <a:gd name="connsiteY3385" fmla="*/ 4315084 h 6818313"/>
              <a:gd name="connsiteX3386" fmla="*/ 4286539 w 12192000"/>
              <a:gd name="connsiteY3386" fmla="*/ 4309618 h 6818313"/>
              <a:gd name="connsiteX3387" fmla="*/ 4297258 w 12192000"/>
              <a:gd name="connsiteY3387" fmla="*/ 4301173 h 6818313"/>
              <a:gd name="connsiteX3388" fmla="*/ 4297304 w 12192000"/>
              <a:gd name="connsiteY3388" fmla="*/ 4301174 h 6818313"/>
              <a:gd name="connsiteX3389" fmla="*/ 4360064 w 12192000"/>
              <a:gd name="connsiteY3389" fmla="*/ 4296371 h 6818313"/>
              <a:gd name="connsiteX3390" fmla="*/ 4376456 w 12192000"/>
              <a:gd name="connsiteY3390" fmla="*/ 4289914 h 6818313"/>
              <a:gd name="connsiteX3391" fmla="*/ 4358904 w 12192000"/>
              <a:gd name="connsiteY3391" fmla="*/ 4277824 h 6818313"/>
              <a:gd name="connsiteX3392" fmla="*/ 4351121 w 12192000"/>
              <a:gd name="connsiteY3392" fmla="*/ 4279481 h 6818313"/>
              <a:gd name="connsiteX3393" fmla="*/ 4298462 w 12192000"/>
              <a:gd name="connsiteY3393" fmla="*/ 4283290 h 6818313"/>
              <a:gd name="connsiteX3394" fmla="*/ 4264516 w 12192000"/>
              <a:gd name="connsiteY3394" fmla="*/ 4283953 h 6818313"/>
              <a:gd name="connsiteX3395" fmla="*/ 4262861 w 12192000"/>
              <a:gd name="connsiteY3395" fmla="*/ 4283953 h 6818313"/>
              <a:gd name="connsiteX3396" fmla="*/ 4352446 w 12192000"/>
              <a:gd name="connsiteY3396" fmla="*/ 4260770 h 6818313"/>
              <a:gd name="connsiteX3397" fmla="*/ 4388049 w 12192000"/>
              <a:gd name="connsiteY3397" fmla="*/ 4228644 h 6818313"/>
              <a:gd name="connsiteX3398" fmla="*/ 4452132 w 12192000"/>
              <a:gd name="connsiteY3398" fmla="*/ 4204964 h 6818313"/>
              <a:gd name="connsiteX3399" fmla="*/ 4474984 w 12192000"/>
              <a:gd name="connsiteY3399" fmla="*/ 4119188 h 6818313"/>
              <a:gd name="connsiteX3400" fmla="*/ 4422328 w 12192000"/>
              <a:gd name="connsiteY3400" fmla="*/ 4115711 h 6818313"/>
              <a:gd name="connsiteX3401" fmla="*/ 4423484 w 12192000"/>
              <a:gd name="connsiteY3401" fmla="*/ 4097329 h 6818313"/>
              <a:gd name="connsiteX3402" fmla="*/ 4456603 w 12192000"/>
              <a:gd name="connsiteY3402" fmla="*/ 4095673 h 6818313"/>
              <a:gd name="connsiteX3403" fmla="*/ 4433420 w 12192000"/>
              <a:gd name="connsiteY3403" fmla="*/ 4090540 h 6818313"/>
              <a:gd name="connsiteX3404" fmla="*/ 4436071 w 12192000"/>
              <a:gd name="connsiteY3404" fmla="*/ 4088221 h 6818313"/>
              <a:gd name="connsiteX3405" fmla="*/ 4472832 w 12192000"/>
              <a:gd name="connsiteY3405" fmla="*/ 4085407 h 6818313"/>
              <a:gd name="connsiteX3406" fmla="*/ 4476806 w 12192000"/>
              <a:gd name="connsiteY3406" fmla="*/ 4077955 h 6818313"/>
              <a:gd name="connsiteX3407" fmla="*/ 4487901 w 12192000"/>
              <a:gd name="connsiteY3407" fmla="*/ 4087062 h 6818313"/>
              <a:gd name="connsiteX3408" fmla="*/ 4498167 w 12192000"/>
              <a:gd name="connsiteY3408" fmla="*/ 4075636 h 6818313"/>
              <a:gd name="connsiteX3409" fmla="*/ 4504956 w 12192000"/>
              <a:gd name="connsiteY3409" fmla="*/ 4074809 h 6818313"/>
              <a:gd name="connsiteX3410" fmla="*/ 4515389 w 12192000"/>
              <a:gd name="connsiteY3410" fmla="*/ 4073319 h 6818313"/>
              <a:gd name="connsiteX3411" fmla="*/ 4525822 w 12192000"/>
              <a:gd name="connsiteY3411" fmla="*/ 4073152 h 6818313"/>
              <a:gd name="connsiteX3412" fmla="*/ 4498333 w 12192000"/>
              <a:gd name="connsiteY3412" fmla="*/ 4067853 h 6818313"/>
              <a:gd name="connsiteX3413" fmla="*/ 4483595 w 12192000"/>
              <a:gd name="connsiteY3413" fmla="*/ 4070502 h 6818313"/>
              <a:gd name="connsiteX3414" fmla="*/ 4480613 w 12192000"/>
              <a:gd name="connsiteY3414" fmla="*/ 4060734 h 6818313"/>
              <a:gd name="connsiteX3415" fmla="*/ 4491046 w 12192000"/>
              <a:gd name="connsiteY3415" fmla="*/ 4054440 h 6818313"/>
              <a:gd name="connsiteX3416" fmla="*/ 4481773 w 12192000"/>
              <a:gd name="connsiteY3416" fmla="*/ 4054938 h 6818313"/>
              <a:gd name="connsiteX3417" fmla="*/ 4469190 w 12192000"/>
              <a:gd name="connsiteY3417" fmla="*/ 4050963 h 6818313"/>
              <a:gd name="connsiteX3418" fmla="*/ 4463725 w 12192000"/>
              <a:gd name="connsiteY3418" fmla="*/ 4037054 h 6818313"/>
              <a:gd name="connsiteX3419" fmla="*/ 4481941 w 12192000"/>
              <a:gd name="connsiteY3419" fmla="*/ 4034569 h 6818313"/>
              <a:gd name="connsiteX3420" fmla="*/ 4490551 w 12192000"/>
              <a:gd name="connsiteY3420" fmla="*/ 4031257 h 6818313"/>
              <a:gd name="connsiteX3421" fmla="*/ 4494690 w 12192000"/>
              <a:gd name="connsiteY3421" fmla="*/ 4026456 h 6818313"/>
              <a:gd name="connsiteX3422" fmla="*/ 4496180 w 12192000"/>
              <a:gd name="connsiteY3422" fmla="*/ 4020162 h 6818313"/>
              <a:gd name="connsiteX3423" fmla="*/ 4441702 w 12192000"/>
              <a:gd name="connsiteY3423" fmla="*/ 4015195 h 6818313"/>
              <a:gd name="connsiteX3424" fmla="*/ 4456438 w 12192000"/>
              <a:gd name="connsiteY3424" fmla="*/ 3997146 h 6818313"/>
              <a:gd name="connsiteX3425" fmla="*/ 4447000 w 12192000"/>
              <a:gd name="connsiteY3425" fmla="*/ 3995655 h 6818313"/>
              <a:gd name="connsiteX3426" fmla="*/ 4457597 w 12192000"/>
              <a:gd name="connsiteY3426" fmla="*/ 3991847 h 6818313"/>
              <a:gd name="connsiteX3427" fmla="*/ 4433917 w 12192000"/>
              <a:gd name="connsiteY3427" fmla="*/ 3990356 h 6818313"/>
              <a:gd name="connsiteX3428" fmla="*/ 4419842 w 12192000"/>
              <a:gd name="connsiteY3428" fmla="*/ 3992343 h 6818313"/>
              <a:gd name="connsiteX3429" fmla="*/ 4400468 w 12192000"/>
              <a:gd name="connsiteY3429" fmla="*/ 3997642 h 6818313"/>
              <a:gd name="connsiteX3430" fmla="*/ 4396327 w 12192000"/>
              <a:gd name="connsiteY3430" fmla="*/ 3998304 h 6818313"/>
              <a:gd name="connsiteX3431" fmla="*/ 4382087 w 12192000"/>
              <a:gd name="connsiteY3431" fmla="*/ 3997311 h 6818313"/>
              <a:gd name="connsiteX3432" fmla="*/ 4357912 w 12192000"/>
              <a:gd name="connsiteY3432" fmla="*/ 3995489 h 6818313"/>
              <a:gd name="connsiteX3433" fmla="*/ 4357912 w 12192000"/>
              <a:gd name="connsiteY3433" fmla="*/ 3993005 h 6818313"/>
              <a:gd name="connsiteX3434" fmla="*/ 4370662 w 12192000"/>
              <a:gd name="connsiteY3434" fmla="*/ 3993005 h 6818313"/>
              <a:gd name="connsiteX3435" fmla="*/ 4383742 w 12192000"/>
              <a:gd name="connsiteY3435" fmla="*/ 3983899 h 6818313"/>
              <a:gd name="connsiteX3436" fmla="*/ 4417028 w 12192000"/>
              <a:gd name="connsiteY3436" fmla="*/ 3984229 h 6818313"/>
              <a:gd name="connsiteX3437" fmla="*/ 4415537 w 12192000"/>
              <a:gd name="connsiteY3437" fmla="*/ 3984892 h 6818313"/>
              <a:gd name="connsiteX3438" fmla="*/ 4416198 w 12192000"/>
              <a:gd name="connsiteY3438" fmla="*/ 3987541 h 6818313"/>
              <a:gd name="connsiteX3439" fmla="*/ 4422822 w 12192000"/>
              <a:gd name="connsiteY3439" fmla="*/ 3985057 h 6818313"/>
              <a:gd name="connsiteX3440" fmla="*/ 4422657 w 12192000"/>
              <a:gd name="connsiteY3440" fmla="*/ 3984394 h 6818313"/>
              <a:gd name="connsiteX3441" fmla="*/ 4425639 w 12192000"/>
              <a:gd name="connsiteY3441" fmla="*/ 3984394 h 6818313"/>
              <a:gd name="connsiteX3442" fmla="*/ 4472667 w 12192000"/>
              <a:gd name="connsiteY3442" fmla="*/ 3983899 h 6818313"/>
              <a:gd name="connsiteX3443" fmla="*/ 4542049 w 12192000"/>
              <a:gd name="connsiteY3443" fmla="*/ 3972804 h 6818313"/>
              <a:gd name="connsiteX3444" fmla="*/ 4546521 w 12192000"/>
              <a:gd name="connsiteY3444" fmla="*/ 3968497 h 6818313"/>
              <a:gd name="connsiteX3445" fmla="*/ 4525325 w 12192000"/>
              <a:gd name="connsiteY3445" fmla="*/ 3964523 h 6818313"/>
              <a:gd name="connsiteX3446" fmla="*/ 4423484 w 12192000"/>
              <a:gd name="connsiteY3446" fmla="*/ 3959721 h 6818313"/>
              <a:gd name="connsiteX3447" fmla="*/ 4387054 w 12192000"/>
              <a:gd name="connsiteY3447" fmla="*/ 3959721 h 6818313"/>
              <a:gd name="connsiteX3448" fmla="*/ 4347644 w 12192000"/>
              <a:gd name="connsiteY3448" fmla="*/ 3947634 h 6818313"/>
              <a:gd name="connsiteX3449" fmla="*/ 4338039 w 12192000"/>
              <a:gd name="connsiteY3449" fmla="*/ 3942832 h 6818313"/>
              <a:gd name="connsiteX3450" fmla="*/ 4358407 w 12192000"/>
              <a:gd name="connsiteY3450" fmla="*/ 3938195 h 6818313"/>
              <a:gd name="connsiteX3451" fmla="*/ 4386724 w 12192000"/>
              <a:gd name="connsiteY3451" fmla="*/ 3936041 h 6818313"/>
              <a:gd name="connsiteX3452" fmla="*/ 4412721 w 12192000"/>
              <a:gd name="connsiteY3452" fmla="*/ 3934883 h 6818313"/>
              <a:gd name="connsiteX3453" fmla="*/ 4474157 w 12192000"/>
              <a:gd name="connsiteY3453" fmla="*/ 3936041 h 6818313"/>
              <a:gd name="connsiteX3454" fmla="*/ 4410404 w 12192000"/>
              <a:gd name="connsiteY3454" fmla="*/ 3927597 h 6818313"/>
              <a:gd name="connsiteX3455" fmla="*/ 4400634 w 12192000"/>
              <a:gd name="connsiteY3455" fmla="*/ 3921304 h 6818313"/>
              <a:gd name="connsiteX3456" fmla="*/ 4418519 w 12192000"/>
              <a:gd name="connsiteY3456" fmla="*/ 3913356 h 6818313"/>
              <a:gd name="connsiteX3457" fmla="*/ 4421002 w 12192000"/>
              <a:gd name="connsiteY3457" fmla="*/ 3909216 h 6818313"/>
              <a:gd name="connsiteX3458" fmla="*/ 4418848 w 12192000"/>
              <a:gd name="connsiteY3458" fmla="*/ 3905077 h 6818313"/>
              <a:gd name="connsiteX3459" fmla="*/ 4403781 w 12192000"/>
              <a:gd name="connsiteY3459" fmla="*/ 3902427 h 6818313"/>
              <a:gd name="connsiteX3460" fmla="*/ 4363541 w 12192000"/>
              <a:gd name="connsiteY3460" fmla="*/ 3912858 h 6818313"/>
              <a:gd name="connsiteX3461" fmla="*/ 4345988 w 12192000"/>
              <a:gd name="connsiteY3461" fmla="*/ 3916170 h 6818313"/>
              <a:gd name="connsiteX3462" fmla="*/ 4260541 w 12192000"/>
              <a:gd name="connsiteY3462" fmla="*/ 3918820 h 6818313"/>
              <a:gd name="connsiteX3463" fmla="*/ 4237029 w 12192000"/>
              <a:gd name="connsiteY3463" fmla="*/ 3917992 h 6818313"/>
              <a:gd name="connsiteX3464" fmla="*/ 4228915 w 12192000"/>
              <a:gd name="connsiteY3464" fmla="*/ 3917330 h 6818313"/>
              <a:gd name="connsiteX3465" fmla="*/ 4228582 w 12192000"/>
              <a:gd name="connsiteY3465" fmla="*/ 3916502 h 6818313"/>
              <a:gd name="connsiteX3466" fmla="*/ 4234213 w 12192000"/>
              <a:gd name="connsiteY3466" fmla="*/ 3915675 h 6818313"/>
              <a:gd name="connsiteX3467" fmla="*/ 4234047 w 12192000"/>
              <a:gd name="connsiteY3467" fmla="*/ 3913521 h 6818313"/>
              <a:gd name="connsiteX3468" fmla="*/ 4227920 w 12192000"/>
              <a:gd name="connsiteY3468" fmla="*/ 3914515 h 6818313"/>
              <a:gd name="connsiteX3469" fmla="*/ 4227920 w 12192000"/>
              <a:gd name="connsiteY3469" fmla="*/ 3915508 h 6818313"/>
              <a:gd name="connsiteX3470" fmla="*/ 4218647 w 12192000"/>
              <a:gd name="connsiteY3470" fmla="*/ 3914845 h 6818313"/>
              <a:gd name="connsiteX3471" fmla="*/ 4213183 w 12192000"/>
              <a:gd name="connsiteY3471" fmla="*/ 3919979 h 6818313"/>
              <a:gd name="connsiteX3472" fmla="*/ 4205565 w 12192000"/>
              <a:gd name="connsiteY3472" fmla="*/ 3920311 h 6818313"/>
              <a:gd name="connsiteX3473" fmla="*/ 4207388 w 12192000"/>
              <a:gd name="connsiteY3473" fmla="*/ 3916833 h 6818313"/>
              <a:gd name="connsiteX3474" fmla="*/ 4207388 w 12192000"/>
              <a:gd name="connsiteY3474" fmla="*/ 3916667 h 6818313"/>
              <a:gd name="connsiteX3475" fmla="*/ 4213348 w 12192000"/>
              <a:gd name="connsiteY3475" fmla="*/ 3912693 h 6818313"/>
              <a:gd name="connsiteX3476" fmla="*/ 4209374 w 12192000"/>
              <a:gd name="connsiteY3476" fmla="*/ 3897128 h 6818313"/>
              <a:gd name="connsiteX3477" fmla="*/ 4206228 w 12192000"/>
              <a:gd name="connsiteY3477" fmla="*/ 3896134 h 6818313"/>
              <a:gd name="connsiteX3478" fmla="*/ 4209374 w 12192000"/>
              <a:gd name="connsiteY3478" fmla="*/ 3893319 h 6818313"/>
              <a:gd name="connsiteX3479" fmla="*/ 4197286 w 12192000"/>
              <a:gd name="connsiteY3479" fmla="*/ 3894479 h 6818313"/>
              <a:gd name="connsiteX3480" fmla="*/ 4187848 w 12192000"/>
              <a:gd name="connsiteY3480" fmla="*/ 3890505 h 6818313"/>
              <a:gd name="connsiteX3481" fmla="*/ 4195630 w 12192000"/>
              <a:gd name="connsiteY3481" fmla="*/ 3890173 h 6818313"/>
              <a:gd name="connsiteX3482" fmla="*/ 4220966 w 12192000"/>
              <a:gd name="connsiteY3482" fmla="*/ 3885701 h 6818313"/>
              <a:gd name="connsiteX3483" fmla="*/ 4314028 w 12192000"/>
              <a:gd name="connsiteY3483" fmla="*/ 3879077 h 6818313"/>
              <a:gd name="connsiteX3484" fmla="*/ 4324626 w 12192000"/>
              <a:gd name="connsiteY3484" fmla="*/ 3874608 h 6818313"/>
              <a:gd name="connsiteX3485" fmla="*/ 4312207 w 12192000"/>
              <a:gd name="connsiteY3485" fmla="*/ 3862850 h 6818313"/>
              <a:gd name="connsiteX3486" fmla="*/ 4292502 w 12192000"/>
              <a:gd name="connsiteY3486" fmla="*/ 3861360 h 6818313"/>
              <a:gd name="connsiteX3487" fmla="*/ 4280910 w 12192000"/>
              <a:gd name="connsiteY3487" fmla="*/ 3853245 h 6818313"/>
              <a:gd name="connsiteX3488" fmla="*/ 4284387 w 12192000"/>
              <a:gd name="connsiteY3488" fmla="*/ 3850762 h 6818313"/>
              <a:gd name="connsiteX3489" fmla="*/ 4298462 w 12192000"/>
              <a:gd name="connsiteY3489" fmla="*/ 3848113 h 6818313"/>
              <a:gd name="connsiteX3490" fmla="*/ 4291177 w 12192000"/>
              <a:gd name="connsiteY3490" fmla="*/ 3844304 h 6818313"/>
              <a:gd name="connsiteX3491" fmla="*/ 4285878 w 12192000"/>
              <a:gd name="connsiteY3491" fmla="*/ 3843807 h 6818313"/>
              <a:gd name="connsiteX3492" fmla="*/ 4283559 w 12192000"/>
              <a:gd name="connsiteY3492" fmla="*/ 3841820 h 6818313"/>
              <a:gd name="connsiteX3493" fmla="*/ 4283229 w 12192000"/>
              <a:gd name="connsiteY3493" fmla="*/ 3843972 h 6818313"/>
              <a:gd name="connsiteX3494" fmla="*/ 4249943 w 12192000"/>
              <a:gd name="connsiteY3494" fmla="*/ 3839005 h 6818313"/>
              <a:gd name="connsiteX3495" fmla="*/ 4215997 w 12192000"/>
              <a:gd name="connsiteY3495" fmla="*/ 3837680 h 6818313"/>
              <a:gd name="connsiteX3496" fmla="*/ 4189835 w 12192000"/>
              <a:gd name="connsiteY3496" fmla="*/ 3834866 h 6818313"/>
              <a:gd name="connsiteX3497" fmla="*/ 4194802 w 12192000"/>
              <a:gd name="connsiteY3497" fmla="*/ 3826088 h 6818313"/>
              <a:gd name="connsiteX3498" fmla="*/ 4178407 w 12192000"/>
              <a:gd name="connsiteY3498" fmla="*/ 3832049 h 6818313"/>
              <a:gd name="connsiteX3499" fmla="*/ 4180892 w 12192000"/>
              <a:gd name="connsiteY3499" fmla="*/ 3833871 h 6818313"/>
              <a:gd name="connsiteX3500" fmla="*/ 4167147 w 12192000"/>
              <a:gd name="connsiteY3500" fmla="*/ 3832381 h 6818313"/>
              <a:gd name="connsiteX3501" fmla="*/ 4167479 w 12192000"/>
              <a:gd name="connsiteY3501" fmla="*/ 3831056 h 6818313"/>
              <a:gd name="connsiteX3502" fmla="*/ 4165327 w 12192000"/>
              <a:gd name="connsiteY3502" fmla="*/ 3830062 h 6818313"/>
              <a:gd name="connsiteX3503" fmla="*/ 4164498 w 12192000"/>
              <a:gd name="connsiteY3503" fmla="*/ 3832216 h 6818313"/>
              <a:gd name="connsiteX3504" fmla="*/ 4138335 w 12192000"/>
              <a:gd name="connsiteY3504" fmla="*/ 3830724 h 6818313"/>
              <a:gd name="connsiteX3505" fmla="*/ 4133864 w 12192000"/>
              <a:gd name="connsiteY3505" fmla="*/ 3830891 h 6818313"/>
              <a:gd name="connsiteX3506" fmla="*/ 4124093 w 12192000"/>
              <a:gd name="connsiteY3506" fmla="*/ 3832216 h 6818313"/>
              <a:gd name="connsiteX3507" fmla="*/ 4121529 w 12192000"/>
              <a:gd name="connsiteY3507" fmla="*/ 3830597 h 6818313"/>
              <a:gd name="connsiteX3508" fmla="*/ 4122273 w 12192000"/>
              <a:gd name="connsiteY3508" fmla="*/ 3830394 h 6818313"/>
              <a:gd name="connsiteX3509" fmla="*/ 4122438 w 12192000"/>
              <a:gd name="connsiteY3509" fmla="*/ 3827745 h 6818313"/>
              <a:gd name="connsiteX3510" fmla="*/ 4120618 w 12192000"/>
              <a:gd name="connsiteY3510" fmla="*/ 3827818 h 6818313"/>
              <a:gd name="connsiteX3511" fmla="*/ 4120451 w 12192000"/>
              <a:gd name="connsiteY3511" fmla="*/ 3826585 h 6818313"/>
              <a:gd name="connsiteX3512" fmla="*/ 4106376 w 12192000"/>
              <a:gd name="connsiteY3512" fmla="*/ 3830229 h 6818313"/>
              <a:gd name="connsiteX3513" fmla="*/ 4100910 w 12192000"/>
              <a:gd name="connsiteY3513" fmla="*/ 3833044 h 6818313"/>
              <a:gd name="connsiteX3514" fmla="*/ 4077727 w 12192000"/>
              <a:gd name="connsiteY3514" fmla="*/ 3835858 h 6818313"/>
              <a:gd name="connsiteX3515" fmla="*/ 4058518 w 12192000"/>
              <a:gd name="connsiteY3515" fmla="*/ 3836521 h 6818313"/>
              <a:gd name="connsiteX3516" fmla="*/ 4059348 w 12192000"/>
              <a:gd name="connsiteY3516" fmla="*/ 3825095 h 6818313"/>
              <a:gd name="connsiteX3517" fmla="*/ 4062990 w 12192000"/>
              <a:gd name="connsiteY3517" fmla="*/ 3825592 h 6818313"/>
              <a:gd name="connsiteX3518" fmla="*/ 4062493 w 12192000"/>
              <a:gd name="connsiteY3518" fmla="*/ 3829567 h 6818313"/>
              <a:gd name="connsiteX3519" fmla="*/ 4071104 w 12192000"/>
              <a:gd name="connsiteY3519" fmla="*/ 3826255 h 6818313"/>
              <a:gd name="connsiteX3520" fmla="*/ 4124260 w 12192000"/>
              <a:gd name="connsiteY3520" fmla="*/ 3824433 h 6818313"/>
              <a:gd name="connsiteX3521" fmla="*/ 4118132 w 12192000"/>
              <a:gd name="connsiteY3521" fmla="*/ 3818471 h 6818313"/>
              <a:gd name="connsiteX3522" fmla="*/ 4146946 w 12192000"/>
              <a:gd name="connsiteY3522" fmla="*/ 3820624 h 6818313"/>
              <a:gd name="connsiteX3523" fmla="*/ 4144794 w 12192000"/>
              <a:gd name="connsiteY3523" fmla="*/ 3814994 h 6818313"/>
              <a:gd name="connsiteX3524" fmla="*/ 4147276 w 12192000"/>
              <a:gd name="connsiteY3524" fmla="*/ 3814165 h 6818313"/>
              <a:gd name="connsiteX3525" fmla="*/ 4289190 w 12192000"/>
              <a:gd name="connsiteY3525" fmla="*/ 3827082 h 6818313"/>
              <a:gd name="connsiteX3526" fmla="*/ 4305749 w 12192000"/>
              <a:gd name="connsiteY3526" fmla="*/ 3826917 h 6818313"/>
              <a:gd name="connsiteX3527" fmla="*/ 4297304 w 12192000"/>
              <a:gd name="connsiteY3527" fmla="*/ 3819464 h 6818313"/>
              <a:gd name="connsiteX3528" fmla="*/ 4303430 w 12192000"/>
              <a:gd name="connsiteY3528" fmla="*/ 3816815 h 6818313"/>
              <a:gd name="connsiteX3529" fmla="*/ 4290348 w 12192000"/>
              <a:gd name="connsiteY3529" fmla="*/ 3816982 h 6818313"/>
              <a:gd name="connsiteX3530" fmla="*/ 4267828 w 12192000"/>
              <a:gd name="connsiteY3530" fmla="*/ 3812013 h 6818313"/>
              <a:gd name="connsiteX3531" fmla="*/ 4269319 w 12192000"/>
              <a:gd name="connsiteY3531" fmla="*/ 3804397 h 6818313"/>
              <a:gd name="connsiteX3532" fmla="*/ 4261866 w 12192000"/>
              <a:gd name="connsiteY3532" fmla="*/ 3811185 h 6818313"/>
              <a:gd name="connsiteX3533" fmla="*/ 4175925 w 12192000"/>
              <a:gd name="connsiteY3533" fmla="*/ 3803899 h 6818313"/>
              <a:gd name="connsiteX3534" fmla="*/ 4159200 w 12192000"/>
              <a:gd name="connsiteY3534" fmla="*/ 3802242 h 6818313"/>
              <a:gd name="connsiteX3535" fmla="*/ 4155225 w 12192000"/>
              <a:gd name="connsiteY3535" fmla="*/ 3799263 h 6818313"/>
              <a:gd name="connsiteX3536" fmla="*/ 4149428 w 12192000"/>
              <a:gd name="connsiteY3536" fmla="*/ 3785850 h 6818313"/>
              <a:gd name="connsiteX3537" fmla="*/ 4239346 w 12192000"/>
              <a:gd name="connsiteY3537" fmla="*/ 3764654 h 6818313"/>
              <a:gd name="connsiteX3538" fmla="*/ 4215335 w 12192000"/>
              <a:gd name="connsiteY3538" fmla="*/ 3765150 h 6818313"/>
              <a:gd name="connsiteX3539" fmla="*/ 4217655 w 12192000"/>
              <a:gd name="connsiteY3539" fmla="*/ 3762667 h 6818313"/>
              <a:gd name="connsiteX3540" fmla="*/ 4210698 w 12192000"/>
              <a:gd name="connsiteY3540" fmla="*/ 3763163 h 6818313"/>
              <a:gd name="connsiteX3541" fmla="*/ 4215335 w 12192000"/>
              <a:gd name="connsiteY3541" fmla="*/ 3753394 h 6818313"/>
              <a:gd name="connsiteX3542" fmla="*/ 4214673 w 12192000"/>
              <a:gd name="connsiteY3542" fmla="*/ 3746936 h 6818313"/>
              <a:gd name="connsiteX3543" fmla="*/ 4228085 w 12192000"/>
              <a:gd name="connsiteY3543" fmla="*/ 3740974 h 6818313"/>
              <a:gd name="connsiteX3544" fmla="*/ 4212023 w 12192000"/>
              <a:gd name="connsiteY3544" fmla="*/ 3742796 h 6818313"/>
              <a:gd name="connsiteX3545" fmla="*/ 4209374 w 12192000"/>
              <a:gd name="connsiteY3545" fmla="*/ 3739484 h 6818313"/>
              <a:gd name="connsiteX3546" fmla="*/ 4206889 w 12192000"/>
              <a:gd name="connsiteY3546" fmla="*/ 3736005 h 6818313"/>
              <a:gd name="connsiteX3547" fmla="*/ 4247461 w 12192000"/>
              <a:gd name="connsiteY3547" fmla="*/ 3732198 h 6818313"/>
              <a:gd name="connsiteX3548" fmla="*/ 4282568 w 12192000"/>
              <a:gd name="connsiteY3548" fmla="*/ 3727064 h 6818313"/>
              <a:gd name="connsiteX3549" fmla="*/ 4283395 w 12192000"/>
              <a:gd name="connsiteY3549" fmla="*/ 3720441 h 6818313"/>
              <a:gd name="connsiteX3550" fmla="*/ 4259217 w 12192000"/>
              <a:gd name="connsiteY3550" fmla="*/ 3719943 h 6818313"/>
              <a:gd name="connsiteX3551" fmla="*/ 4262695 w 12192000"/>
              <a:gd name="connsiteY3551" fmla="*/ 3713485 h 6818313"/>
              <a:gd name="connsiteX3552" fmla="*/ 4257230 w 12192000"/>
              <a:gd name="connsiteY3552" fmla="*/ 3709346 h 6818313"/>
              <a:gd name="connsiteX3553" fmla="*/ 4266172 w 12192000"/>
              <a:gd name="connsiteY3553" fmla="*/ 3705206 h 6818313"/>
              <a:gd name="connsiteX3554" fmla="*/ 4252925 w 12192000"/>
              <a:gd name="connsiteY3554" fmla="*/ 3705206 h 6818313"/>
              <a:gd name="connsiteX3555" fmla="*/ 4242327 w 12192000"/>
              <a:gd name="connsiteY3555" fmla="*/ 3720938 h 6818313"/>
              <a:gd name="connsiteX3556" fmla="*/ 4219973 w 12192000"/>
              <a:gd name="connsiteY3556" fmla="*/ 3717626 h 6818313"/>
              <a:gd name="connsiteX3557" fmla="*/ 4219144 w 12192000"/>
              <a:gd name="connsiteY3557" fmla="*/ 3715639 h 6818313"/>
              <a:gd name="connsiteX3558" fmla="*/ 4223284 w 12192000"/>
              <a:gd name="connsiteY3558" fmla="*/ 3710835 h 6818313"/>
              <a:gd name="connsiteX3559" fmla="*/ 4212188 w 12192000"/>
              <a:gd name="connsiteY3559" fmla="*/ 3715969 h 6818313"/>
              <a:gd name="connsiteX3560" fmla="*/ 4194636 w 12192000"/>
              <a:gd name="connsiteY3560" fmla="*/ 3725905 h 6818313"/>
              <a:gd name="connsiteX3561" fmla="*/ 4191822 w 12192000"/>
              <a:gd name="connsiteY3561" fmla="*/ 3726567 h 6818313"/>
              <a:gd name="connsiteX3562" fmla="*/ 4187350 w 12192000"/>
              <a:gd name="connsiteY3562" fmla="*/ 3725905 h 6818313"/>
              <a:gd name="connsiteX3563" fmla="*/ 4152080 w 12192000"/>
              <a:gd name="connsiteY3563" fmla="*/ 3722758 h 6818313"/>
              <a:gd name="connsiteX3564" fmla="*/ 4157874 w 12192000"/>
              <a:gd name="connsiteY3564" fmla="*/ 3720771 h 6818313"/>
              <a:gd name="connsiteX3565" fmla="*/ 4108031 w 12192000"/>
              <a:gd name="connsiteY3565" fmla="*/ 3717791 h 6818313"/>
              <a:gd name="connsiteX3566" fmla="*/ 4111675 w 12192000"/>
              <a:gd name="connsiteY3566" fmla="*/ 3714644 h 6818313"/>
              <a:gd name="connsiteX3567" fmla="*/ 4121611 w 12192000"/>
              <a:gd name="connsiteY3567" fmla="*/ 3712989 h 6818313"/>
              <a:gd name="connsiteX3568" fmla="*/ 4138500 w 12192000"/>
              <a:gd name="connsiteY3568" fmla="*/ 3711003 h 6818313"/>
              <a:gd name="connsiteX3569" fmla="*/ 4138832 w 12192000"/>
              <a:gd name="connsiteY3569" fmla="*/ 3709843 h 6818313"/>
              <a:gd name="connsiteX3570" fmla="*/ 4140157 w 12192000"/>
              <a:gd name="connsiteY3570" fmla="*/ 3709678 h 6818313"/>
              <a:gd name="connsiteX3571" fmla="*/ 4148271 w 12192000"/>
              <a:gd name="connsiteY3571" fmla="*/ 3706199 h 6818313"/>
              <a:gd name="connsiteX3572" fmla="*/ 4154894 w 12192000"/>
              <a:gd name="connsiteY3572" fmla="*/ 3703054 h 6818313"/>
              <a:gd name="connsiteX3573" fmla="*/ 4164002 w 12192000"/>
              <a:gd name="connsiteY3573" fmla="*/ 3700072 h 6818313"/>
              <a:gd name="connsiteX3574" fmla="*/ 4157046 w 12192000"/>
              <a:gd name="connsiteY3574" fmla="*/ 3698085 h 6818313"/>
              <a:gd name="connsiteX3575" fmla="*/ 4138832 w 12192000"/>
              <a:gd name="connsiteY3575" fmla="*/ 3706034 h 6818313"/>
              <a:gd name="connsiteX3576" fmla="*/ 4138500 w 12192000"/>
              <a:gd name="connsiteY3576" fmla="*/ 3706034 h 6818313"/>
              <a:gd name="connsiteX3577" fmla="*/ 4135685 w 12192000"/>
              <a:gd name="connsiteY3577" fmla="*/ 3703549 h 6818313"/>
              <a:gd name="connsiteX3578" fmla="*/ 4137506 w 12192000"/>
              <a:gd name="connsiteY3578" fmla="*/ 3701894 h 6818313"/>
              <a:gd name="connsiteX3579" fmla="*/ 4143634 w 12192000"/>
              <a:gd name="connsiteY3579" fmla="*/ 3696760 h 6818313"/>
              <a:gd name="connsiteX3580" fmla="*/ 4155059 w 12192000"/>
              <a:gd name="connsiteY3580" fmla="*/ 3686825 h 6818313"/>
              <a:gd name="connsiteX3581" fmla="*/ 4163670 w 12192000"/>
              <a:gd name="connsiteY3581" fmla="*/ 3684507 h 6818313"/>
              <a:gd name="connsiteX3582" fmla="*/ 4168307 w 12192000"/>
              <a:gd name="connsiteY3582" fmla="*/ 3673578 h 6818313"/>
              <a:gd name="connsiteX3583" fmla="*/ 4153072 w 12192000"/>
              <a:gd name="connsiteY3583" fmla="*/ 3684010 h 6818313"/>
              <a:gd name="connsiteX3584" fmla="*/ 4150092 w 12192000"/>
              <a:gd name="connsiteY3584" fmla="*/ 3680699 h 6818313"/>
              <a:gd name="connsiteX3585" fmla="*/ 4206228 w 12192000"/>
              <a:gd name="connsiteY3585" fmla="*/ 3631351 h 6818313"/>
              <a:gd name="connsiteX3586" fmla="*/ 4249778 w 12192000"/>
              <a:gd name="connsiteY3586" fmla="*/ 3593596 h 6818313"/>
              <a:gd name="connsiteX3587" fmla="*/ 4377120 w 12192000"/>
              <a:gd name="connsiteY3587" fmla="*/ 3506992 h 6818313"/>
              <a:gd name="connsiteX3588" fmla="*/ 4382418 w 12192000"/>
              <a:gd name="connsiteY3588" fmla="*/ 3504011 h 6818313"/>
              <a:gd name="connsiteX3589" fmla="*/ 4438389 w 12192000"/>
              <a:gd name="connsiteY3589" fmla="*/ 3456485 h 6818313"/>
              <a:gd name="connsiteX3590" fmla="*/ 4475150 w 12192000"/>
              <a:gd name="connsiteY3590" fmla="*/ 3412274 h 6818313"/>
              <a:gd name="connsiteX3591" fmla="*/ 4494690 w 12192000"/>
              <a:gd name="connsiteY3591" fmla="*/ 3384122 h 6818313"/>
              <a:gd name="connsiteX3592" fmla="*/ 4497008 w 12192000"/>
              <a:gd name="connsiteY3592" fmla="*/ 3378492 h 6818313"/>
              <a:gd name="connsiteX3593" fmla="*/ 4505453 w 12192000"/>
              <a:gd name="connsiteY3593" fmla="*/ 3361271 h 6818313"/>
              <a:gd name="connsiteX3594" fmla="*/ 4521185 w 12192000"/>
              <a:gd name="connsiteY3594" fmla="*/ 3324674 h 6818313"/>
              <a:gd name="connsiteX3595" fmla="*/ 4514396 w 12192000"/>
              <a:gd name="connsiteY3595" fmla="*/ 3265723 h 6818313"/>
              <a:gd name="connsiteX3596" fmla="*/ 4514396 w 12192000"/>
              <a:gd name="connsiteY3596" fmla="*/ 3260093 h 6818313"/>
              <a:gd name="connsiteX3597" fmla="*/ 4514892 w 12192000"/>
              <a:gd name="connsiteY3597" fmla="*/ 3241382 h 6818313"/>
              <a:gd name="connsiteX3598" fmla="*/ 4508435 w 12192000"/>
              <a:gd name="connsiteY3598" fmla="*/ 3221676 h 6818313"/>
              <a:gd name="connsiteX3599" fmla="*/ 4497670 w 12192000"/>
              <a:gd name="connsiteY3599" fmla="*/ 3204289 h 6818313"/>
              <a:gd name="connsiteX3600" fmla="*/ 4488232 w 12192000"/>
              <a:gd name="connsiteY3600" fmla="*/ 3190544 h 6818313"/>
              <a:gd name="connsiteX3601" fmla="*/ 4466043 w 12192000"/>
              <a:gd name="connsiteY3601" fmla="*/ 3157426 h 6818313"/>
              <a:gd name="connsiteX3602" fmla="*/ 4453788 w 12192000"/>
              <a:gd name="connsiteY3602" fmla="*/ 3139377 h 6818313"/>
              <a:gd name="connsiteX3603" fmla="*/ 4429778 w 12192000"/>
              <a:gd name="connsiteY3603" fmla="*/ 3112220 h 6818313"/>
              <a:gd name="connsiteX3604" fmla="*/ 4426301 w 12192000"/>
              <a:gd name="connsiteY3604" fmla="*/ 3109073 h 6818313"/>
              <a:gd name="connsiteX3605" fmla="*/ 4413716 w 12192000"/>
              <a:gd name="connsiteY3605" fmla="*/ 3093176 h 6818313"/>
              <a:gd name="connsiteX3606" fmla="*/ 4382418 w 12192000"/>
              <a:gd name="connsiteY3606" fmla="*/ 3070158 h 6818313"/>
              <a:gd name="connsiteX3607" fmla="*/ 4373642 w 12192000"/>
              <a:gd name="connsiteY3607" fmla="*/ 3063867 h 6818313"/>
              <a:gd name="connsiteX3608" fmla="*/ 4352446 w 12192000"/>
              <a:gd name="connsiteY3608" fmla="*/ 3053599 h 6818313"/>
              <a:gd name="connsiteX3609" fmla="*/ 4326945 w 12192000"/>
              <a:gd name="connsiteY3609" fmla="*/ 3046810 h 6818313"/>
              <a:gd name="connsiteX3610" fmla="*/ 4305252 w 12192000"/>
              <a:gd name="connsiteY3610" fmla="*/ 3039854 h 6818313"/>
              <a:gd name="connsiteX3611" fmla="*/ 4273459 w 12192000"/>
              <a:gd name="connsiteY3611" fmla="*/ 3040517 h 6818313"/>
              <a:gd name="connsiteX3612" fmla="*/ 4238021 w 12192000"/>
              <a:gd name="connsiteY3612" fmla="*/ 3049625 h 6818313"/>
              <a:gd name="connsiteX3613" fmla="*/ 4123928 w 12192000"/>
              <a:gd name="connsiteY3613" fmla="*/ 3100959 h 6818313"/>
              <a:gd name="connsiteX3614" fmla="*/ 4087498 w 12192000"/>
              <a:gd name="connsiteY3614" fmla="*/ 3115365 h 6818313"/>
              <a:gd name="connsiteX3615" fmla="*/ 4074582 w 12192000"/>
              <a:gd name="connsiteY3615" fmla="*/ 3119671 h 6818313"/>
              <a:gd name="connsiteX3616" fmla="*/ 4076072 w 12192000"/>
              <a:gd name="connsiteY3616" fmla="*/ 3108741 h 6818313"/>
              <a:gd name="connsiteX3617" fmla="*/ 4083026 w 12192000"/>
              <a:gd name="connsiteY3617" fmla="*/ 3089202 h 6818313"/>
              <a:gd name="connsiteX3618" fmla="*/ 4111343 w 12192000"/>
              <a:gd name="connsiteY3618" fmla="*/ 3023627 h 6818313"/>
              <a:gd name="connsiteX3619" fmla="*/ 4115814 w 12192000"/>
              <a:gd name="connsiteY3619" fmla="*/ 3019818 h 6818313"/>
              <a:gd name="connsiteX3620" fmla="*/ 4123763 w 12192000"/>
              <a:gd name="connsiteY3620" fmla="*/ 3014022 h 6818313"/>
              <a:gd name="connsiteX3621" fmla="*/ 4134858 w 12192000"/>
              <a:gd name="connsiteY3621" fmla="*/ 2998954 h 6818313"/>
              <a:gd name="connsiteX3622" fmla="*/ 4119623 w 12192000"/>
              <a:gd name="connsiteY3622" fmla="*/ 3004418 h 6818313"/>
              <a:gd name="connsiteX3623" fmla="*/ 4121278 w 12192000"/>
              <a:gd name="connsiteY3623" fmla="*/ 3000609 h 6818313"/>
              <a:gd name="connsiteX3624" fmla="*/ 4137010 w 12192000"/>
              <a:gd name="connsiteY3624" fmla="*/ 2965836 h 6818313"/>
              <a:gd name="connsiteX3625" fmla="*/ 4159696 w 12192000"/>
              <a:gd name="connsiteY3625" fmla="*/ 2955900 h 6818313"/>
              <a:gd name="connsiteX3626" fmla="*/ 4155391 w 12192000"/>
              <a:gd name="connsiteY3626" fmla="*/ 2954409 h 6818313"/>
              <a:gd name="connsiteX3627" fmla="*/ 4140652 w 12192000"/>
              <a:gd name="connsiteY3627" fmla="*/ 2958052 h 6818313"/>
              <a:gd name="connsiteX3628" fmla="*/ 4159696 w 12192000"/>
              <a:gd name="connsiteY3628" fmla="*/ 2915826 h 6818313"/>
              <a:gd name="connsiteX3629" fmla="*/ 4173109 w 12192000"/>
              <a:gd name="connsiteY3629" fmla="*/ 2881715 h 6818313"/>
              <a:gd name="connsiteX3630" fmla="*/ 4189668 w 12192000"/>
              <a:gd name="connsiteY3630" fmla="*/ 2834686 h 6818313"/>
              <a:gd name="connsiteX3631" fmla="*/ 4196458 w 12192000"/>
              <a:gd name="connsiteY3631" fmla="*/ 2830215 h 6818313"/>
              <a:gd name="connsiteX3632" fmla="*/ 4212520 w 12192000"/>
              <a:gd name="connsiteY3632" fmla="*/ 2823259 h 6818313"/>
              <a:gd name="connsiteX3633" fmla="*/ 4208711 w 12192000"/>
              <a:gd name="connsiteY3633" fmla="*/ 2835514 h 6818313"/>
              <a:gd name="connsiteX3634" fmla="*/ 4225604 w 12192000"/>
              <a:gd name="connsiteY3634" fmla="*/ 2821107 h 6818313"/>
              <a:gd name="connsiteX3635" fmla="*/ 4219309 w 12192000"/>
              <a:gd name="connsiteY3635" fmla="*/ 2819617 h 6818313"/>
              <a:gd name="connsiteX3636" fmla="*/ 4230072 w 12192000"/>
              <a:gd name="connsiteY3636" fmla="*/ 2804713 h 6818313"/>
              <a:gd name="connsiteX3637" fmla="*/ 4239346 w 12192000"/>
              <a:gd name="connsiteY3637" fmla="*/ 2810509 h 6818313"/>
              <a:gd name="connsiteX3638" fmla="*/ 4234544 w 12192000"/>
              <a:gd name="connsiteY3638" fmla="*/ 2813656 h 6818313"/>
              <a:gd name="connsiteX3639" fmla="*/ 4235703 w 12192000"/>
              <a:gd name="connsiteY3639" fmla="*/ 2815311 h 6818313"/>
              <a:gd name="connsiteX3640" fmla="*/ 4240505 w 12192000"/>
              <a:gd name="connsiteY3640" fmla="*/ 2811834 h 6818313"/>
              <a:gd name="connsiteX3641" fmla="*/ 4239512 w 12192000"/>
              <a:gd name="connsiteY3641" fmla="*/ 2810509 h 6818313"/>
              <a:gd name="connsiteX3642" fmla="*/ 4245474 w 12192000"/>
              <a:gd name="connsiteY3642" fmla="*/ 2815973 h 6818313"/>
              <a:gd name="connsiteX3643" fmla="*/ 4257230 w 12192000"/>
              <a:gd name="connsiteY3643" fmla="*/ 2806867 h 6818313"/>
              <a:gd name="connsiteX3644" fmla="*/ 4253587 w 12192000"/>
              <a:gd name="connsiteY3644" fmla="*/ 2798089 h 6818313"/>
              <a:gd name="connsiteX3645" fmla="*/ 4238683 w 12192000"/>
              <a:gd name="connsiteY3645" fmla="*/ 2796434 h 6818313"/>
              <a:gd name="connsiteX3646" fmla="*/ 4243818 w 12192000"/>
              <a:gd name="connsiteY3646" fmla="*/ 2789313 h 6818313"/>
              <a:gd name="connsiteX3647" fmla="*/ 4230404 w 12192000"/>
              <a:gd name="connsiteY3647" fmla="*/ 2798586 h 6818313"/>
              <a:gd name="connsiteX3648" fmla="*/ 4227920 w 12192000"/>
              <a:gd name="connsiteY3648" fmla="*/ 2801733 h 6818313"/>
              <a:gd name="connsiteX3649" fmla="*/ 4224444 w 12192000"/>
              <a:gd name="connsiteY3649" fmla="*/ 2803058 h 6818313"/>
              <a:gd name="connsiteX3650" fmla="*/ 4207388 w 12192000"/>
              <a:gd name="connsiteY3650" fmla="*/ 2811999 h 6818313"/>
              <a:gd name="connsiteX3651" fmla="*/ 4212188 w 12192000"/>
              <a:gd name="connsiteY3651" fmla="*/ 2801568 h 6818313"/>
              <a:gd name="connsiteX3652" fmla="*/ 4206062 w 12192000"/>
              <a:gd name="connsiteY3652" fmla="*/ 2802396 h 6818313"/>
              <a:gd name="connsiteX3653" fmla="*/ 4195134 w 12192000"/>
              <a:gd name="connsiteY3653" fmla="*/ 2809847 h 6818313"/>
              <a:gd name="connsiteX3654" fmla="*/ 4195630 w 12192000"/>
              <a:gd name="connsiteY3654" fmla="*/ 2800076 h 6818313"/>
              <a:gd name="connsiteX3655" fmla="*/ 4193312 w 12192000"/>
              <a:gd name="connsiteY3655" fmla="*/ 2787161 h 6818313"/>
              <a:gd name="connsiteX3656" fmla="*/ 4208214 w 12192000"/>
              <a:gd name="connsiteY3656" fmla="*/ 2770767 h 6818313"/>
              <a:gd name="connsiteX3657" fmla="*/ 4211197 w 12192000"/>
              <a:gd name="connsiteY3657" fmla="*/ 2769939 h 6818313"/>
              <a:gd name="connsiteX3658" fmla="*/ 4214673 w 12192000"/>
              <a:gd name="connsiteY3658" fmla="*/ 2775735 h 6818313"/>
              <a:gd name="connsiteX3659" fmla="*/ 4220137 w 12192000"/>
              <a:gd name="connsiteY3659" fmla="*/ 2771429 h 6818313"/>
              <a:gd name="connsiteX3660" fmla="*/ 4220137 w 12192000"/>
              <a:gd name="connsiteY3660" fmla="*/ 2769277 h 6818313"/>
              <a:gd name="connsiteX3661" fmla="*/ 4230404 w 12192000"/>
              <a:gd name="connsiteY3661" fmla="*/ 2763813 h 6818313"/>
              <a:gd name="connsiteX3662" fmla="*/ 4229577 w 12192000"/>
              <a:gd name="connsiteY3662" fmla="*/ 2761659 h 6818313"/>
              <a:gd name="connsiteX3663" fmla="*/ 4221131 w 12192000"/>
              <a:gd name="connsiteY3663" fmla="*/ 2762321 h 6818313"/>
              <a:gd name="connsiteX3664" fmla="*/ 4222124 w 12192000"/>
              <a:gd name="connsiteY3664" fmla="*/ 2759009 h 6818313"/>
              <a:gd name="connsiteX3665" fmla="*/ 4221628 w 12192000"/>
              <a:gd name="connsiteY3665" fmla="*/ 2756692 h 6818313"/>
              <a:gd name="connsiteX3666" fmla="*/ 4220137 w 12192000"/>
              <a:gd name="connsiteY3666" fmla="*/ 2756692 h 6818313"/>
              <a:gd name="connsiteX3667" fmla="*/ 4220137 w 12192000"/>
              <a:gd name="connsiteY3667" fmla="*/ 2735496 h 6818313"/>
              <a:gd name="connsiteX3668" fmla="*/ 4221628 w 12192000"/>
              <a:gd name="connsiteY3668" fmla="*/ 2734006 h 6818313"/>
              <a:gd name="connsiteX3669" fmla="*/ 4223616 w 12192000"/>
              <a:gd name="connsiteY3669" fmla="*/ 2730859 h 6818313"/>
              <a:gd name="connsiteX3670" fmla="*/ 4219973 w 12192000"/>
              <a:gd name="connsiteY3670" fmla="*/ 2726885 h 6818313"/>
              <a:gd name="connsiteX3671" fmla="*/ 4216660 w 12192000"/>
              <a:gd name="connsiteY3671" fmla="*/ 2723076 h 6818313"/>
              <a:gd name="connsiteX3672" fmla="*/ 4219807 w 12192000"/>
              <a:gd name="connsiteY3672" fmla="*/ 2717942 h 6818313"/>
              <a:gd name="connsiteX3673" fmla="*/ 4212355 w 12192000"/>
              <a:gd name="connsiteY3673" fmla="*/ 2706352 h 6818313"/>
              <a:gd name="connsiteX3674" fmla="*/ 4221959 w 12192000"/>
              <a:gd name="connsiteY3674" fmla="*/ 2685321 h 6818313"/>
              <a:gd name="connsiteX3675" fmla="*/ 4227093 w 12192000"/>
              <a:gd name="connsiteY3675" fmla="*/ 2686316 h 6818313"/>
              <a:gd name="connsiteX3676" fmla="*/ 4240175 w 12192000"/>
              <a:gd name="connsiteY3676" fmla="*/ 2672406 h 6818313"/>
              <a:gd name="connsiteX3677" fmla="*/ 4259052 w 12192000"/>
              <a:gd name="connsiteY3677" fmla="*/ 2674226 h 6818313"/>
              <a:gd name="connsiteX3678" fmla="*/ 4258389 w 12192000"/>
              <a:gd name="connsiteY3678" fmla="*/ 2677870 h 6818313"/>
              <a:gd name="connsiteX3679" fmla="*/ 4254747 w 12192000"/>
              <a:gd name="connsiteY3679" fmla="*/ 2680519 h 6818313"/>
              <a:gd name="connsiteX3680" fmla="*/ 4253420 w 12192000"/>
              <a:gd name="connsiteY3680" fmla="*/ 2705689 h 6818313"/>
              <a:gd name="connsiteX3681" fmla="*/ 4266670 w 12192000"/>
              <a:gd name="connsiteY3681" fmla="*/ 2698403 h 6818313"/>
              <a:gd name="connsiteX3682" fmla="*/ 4271802 w 12192000"/>
              <a:gd name="connsiteY3682" fmla="*/ 2695754 h 6818313"/>
              <a:gd name="connsiteX3683" fmla="*/ 4298131 w 12192000"/>
              <a:gd name="connsiteY3683" fmla="*/ 2680519 h 6818313"/>
              <a:gd name="connsiteX3684" fmla="*/ 4298297 w 12192000"/>
              <a:gd name="connsiteY3684" fmla="*/ 2675718 h 6818313"/>
              <a:gd name="connsiteX3685" fmla="*/ 4283395 w 12192000"/>
              <a:gd name="connsiteY3685" fmla="*/ 2680187 h 6818313"/>
              <a:gd name="connsiteX3686" fmla="*/ 4276770 w 12192000"/>
              <a:gd name="connsiteY3686" fmla="*/ 2668431 h 6818313"/>
              <a:gd name="connsiteX3687" fmla="*/ 4284222 w 12192000"/>
              <a:gd name="connsiteY3687" fmla="*/ 2662470 h 6818313"/>
              <a:gd name="connsiteX3688" fmla="*/ 4288693 w 12192000"/>
              <a:gd name="connsiteY3688" fmla="*/ 2638128 h 6818313"/>
              <a:gd name="connsiteX3689" fmla="*/ 4283891 w 12192000"/>
              <a:gd name="connsiteY3689" fmla="*/ 2636638 h 6818313"/>
              <a:gd name="connsiteX3690" fmla="*/ 4302106 w 12192000"/>
              <a:gd name="connsiteY3690" fmla="*/ 2615937 h 6818313"/>
              <a:gd name="connsiteX3691" fmla="*/ 4301775 w 12192000"/>
              <a:gd name="connsiteY3691" fmla="*/ 2612626 h 6818313"/>
              <a:gd name="connsiteX3692" fmla="*/ 4294489 w 12192000"/>
              <a:gd name="connsiteY3692" fmla="*/ 2615937 h 6818313"/>
              <a:gd name="connsiteX3693" fmla="*/ 4294489 w 12192000"/>
              <a:gd name="connsiteY3693" fmla="*/ 2613455 h 6818313"/>
              <a:gd name="connsiteX3694" fmla="*/ 4307570 w 12192000"/>
              <a:gd name="connsiteY3694" fmla="*/ 2602028 h 6818313"/>
              <a:gd name="connsiteX3695" fmla="*/ 4307570 w 12192000"/>
              <a:gd name="connsiteY3695" fmla="*/ 2618257 h 6818313"/>
              <a:gd name="connsiteX3696" fmla="*/ 4296476 w 12192000"/>
              <a:gd name="connsiteY3696" fmla="*/ 2628523 h 6818313"/>
              <a:gd name="connsiteX3697" fmla="*/ 4305252 w 12192000"/>
              <a:gd name="connsiteY3697" fmla="*/ 2629682 h 6818313"/>
              <a:gd name="connsiteX3698" fmla="*/ 4325621 w 12192000"/>
              <a:gd name="connsiteY3698" fmla="*/ 2617097 h 6818313"/>
              <a:gd name="connsiteX3699" fmla="*/ 4364204 w 12192000"/>
              <a:gd name="connsiteY3699" fmla="*/ 2589277 h 6818313"/>
              <a:gd name="connsiteX3700" fmla="*/ 4396327 w 12192000"/>
              <a:gd name="connsiteY3700" fmla="*/ 2553675 h 6818313"/>
              <a:gd name="connsiteX3701" fmla="*/ 4407590 w 12192000"/>
              <a:gd name="connsiteY3701" fmla="*/ 2545893 h 6818313"/>
              <a:gd name="connsiteX3702" fmla="*/ 4452631 w 12192000"/>
              <a:gd name="connsiteY3702" fmla="*/ 2523372 h 6818313"/>
              <a:gd name="connsiteX3703" fmla="*/ 4492538 w 12192000"/>
              <a:gd name="connsiteY3703" fmla="*/ 2483795 h 6818313"/>
              <a:gd name="connsiteX3704" fmla="*/ 4520523 w 12192000"/>
              <a:gd name="connsiteY3704" fmla="*/ 2454486 h 6818313"/>
              <a:gd name="connsiteX3705" fmla="*/ 4509427 w 12192000"/>
              <a:gd name="connsiteY3705" fmla="*/ 2449517 h 6818313"/>
              <a:gd name="connsiteX3706" fmla="*/ 4501809 w 12192000"/>
              <a:gd name="connsiteY3706" fmla="*/ 2459288 h 6818313"/>
              <a:gd name="connsiteX3707" fmla="*/ 4496345 w 12192000"/>
              <a:gd name="connsiteY3707" fmla="*/ 2454981 h 6818313"/>
              <a:gd name="connsiteX3708" fmla="*/ 4458757 w 12192000"/>
              <a:gd name="connsiteY3708" fmla="*/ 2483795 h 6818313"/>
              <a:gd name="connsiteX3709" fmla="*/ 4456936 w 12192000"/>
              <a:gd name="connsiteY3709" fmla="*/ 2482139 h 6818313"/>
              <a:gd name="connsiteX3710" fmla="*/ 4462234 w 12192000"/>
              <a:gd name="connsiteY3710" fmla="*/ 2471873 h 6818313"/>
              <a:gd name="connsiteX3711" fmla="*/ 4471838 w 12192000"/>
              <a:gd name="connsiteY3711" fmla="*/ 2461605 h 6818313"/>
              <a:gd name="connsiteX3712" fmla="*/ 4483928 w 12192000"/>
              <a:gd name="connsiteY3712" fmla="*/ 2453989 h 6818313"/>
              <a:gd name="connsiteX3713" fmla="*/ 4498333 w 12192000"/>
              <a:gd name="connsiteY3713" fmla="*/ 2441072 h 6818313"/>
              <a:gd name="connsiteX3714" fmla="*/ 4497505 w 12192000"/>
              <a:gd name="connsiteY3714" fmla="*/ 2428653 h 6818313"/>
              <a:gd name="connsiteX3715" fmla="*/ 4492041 w 12192000"/>
              <a:gd name="connsiteY3715" fmla="*/ 2424512 h 6818313"/>
              <a:gd name="connsiteX3716" fmla="*/ 4498995 w 12192000"/>
              <a:gd name="connsiteY3716" fmla="*/ 2422525 h 6818313"/>
              <a:gd name="connsiteX3717" fmla="*/ 4519695 w 12192000"/>
              <a:gd name="connsiteY3717" fmla="*/ 2421200 h 6818313"/>
              <a:gd name="connsiteX3718" fmla="*/ 4524165 w 12192000"/>
              <a:gd name="connsiteY3718" fmla="*/ 2419545 h 6818313"/>
              <a:gd name="connsiteX3719" fmla="*/ 4534432 w 12192000"/>
              <a:gd name="connsiteY3719" fmla="*/ 2411762 h 6818313"/>
              <a:gd name="connsiteX3720" fmla="*/ 4544533 w 12192000"/>
              <a:gd name="connsiteY3720" fmla="*/ 2398184 h 6818313"/>
              <a:gd name="connsiteX3721" fmla="*/ 4546851 w 12192000"/>
              <a:gd name="connsiteY3721" fmla="*/ 2392388 h 6818313"/>
              <a:gd name="connsiteX3722" fmla="*/ 4529631 w 12192000"/>
              <a:gd name="connsiteY3722" fmla="*/ 2404641 h 6818313"/>
              <a:gd name="connsiteX3723" fmla="*/ 4509760 w 12192000"/>
              <a:gd name="connsiteY3723" fmla="*/ 2415406 h 6818313"/>
              <a:gd name="connsiteX3724" fmla="*/ 4522013 w 12192000"/>
              <a:gd name="connsiteY3724" fmla="*/ 2393878 h 6818313"/>
              <a:gd name="connsiteX3725" fmla="*/ 4517046 w 12192000"/>
              <a:gd name="connsiteY3725" fmla="*/ 2386924 h 6818313"/>
              <a:gd name="connsiteX3726" fmla="*/ 4525822 w 12192000"/>
              <a:gd name="connsiteY3726" fmla="*/ 2385432 h 6818313"/>
              <a:gd name="connsiteX3727" fmla="*/ 4530126 w 12192000"/>
              <a:gd name="connsiteY3727" fmla="*/ 2395203 h 6818313"/>
              <a:gd name="connsiteX3728" fmla="*/ 4553971 w 12192000"/>
              <a:gd name="connsiteY3728" fmla="*/ 2377154 h 6818313"/>
              <a:gd name="connsiteX3729" fmla="*/ 4552979 w 12192000"/>
              <a:gd name="connsiteY3729" fmla="*/ 2375829 h 6818313"/>
              <a:gd name="connsiteX3730" fmla="*/ 4536254 w 12192000"/>
              <a:gd name="connsiteY3730" fmla="*/ 2379803 h 6818313"/>
              <a:gd name="connsiteX3731" fmla="*/ 4537247 w 12192000"/>
              <a:gd name="connsiteY3731" fmla="*/ 2376491 h 6818313"/>
              <a:gd name="connsiteX3732" fmla="*/ 4575002 w 12192000"/>
              <a:gd name="connsiteY3732" fmla="*/ 2342545 h 6818313"/>
              <a:gd name="connsiteX3733" fmla="*/ 4578314 w 12192000"/>
              <a:gd name="connsiteY3733" fmla="*/ 2333602 h 6818313"/>
              <a:gd name="connsiteX3734" fmla="*/ 4580466 w 12192000"/>
              <a:gd name="connsiteY3734" fmla="*/ 2329960 h 6818313"/>
              <a:gd name="connsiteX3735" fmla="*/ 4555463 w 12192000"/>
              <a:gd name="connsiteY3735" fmla="*/ 2348507 h 6818313"/>
              <a:gd name="connsiteX3736" fmla="*/ 4531286 w 12192000"/>
              <a:gd name="connsiteY3736" fmla="*/ 2366224 h 6818313"/>
              <a:gd name="connsiteX3737" fmla="*/ 4528636 w 12192000"/>
              <a:gd name="connsiteY3737" fmla="*/ 2354301 h 6818313"/>
              <a:gd name="connsiteX3738" fmla="*/ 4509427 w 12192000"/>
              <a:gd name="connsiteY3738" fmla="*/ 2363741 h 6818313"/>
              <a:gd name="connsiteX3739" fmla="*/ 4508103 w 12192000"/>
              <a:gd name="connsiteY3739" fmla="*/ 2353806 h 6818313"/>
              <a:gd name="connsiteX3740" fmla="*/ 4501976 w 12192000"/>
              <a:gd name="connsiteY3740" fmla="*/ 2346520 h 6818313"/>
              <a:gd name="connsiteX3741" fmla="*/ 4509262 w 12192000"/>
              <a:gd name="connsiteY3741" fmla="*/ 2340061 h 6818313"/>
              <a:gd name="connsiteX3742" fmla="*/ 4512904 w 12192000"/>
              <a:gd name="connsiteY3742" fmla="*/ 2326482 h 6818313"/>
              <a:gd name="connsiteX3743" fmla="*/ 4517709 w 12192000"/>
              <a:gd name="connsiteY3743" fmla="*/ 2333437 h 6818313"/>
              <a:gd name="connsiteX3744" fmla="*/ 4521682 w 12192000"/>
              <a:gd name="connsiteY3744" fmla="*/ 2313234 h 6818313"/>
              <a:gd name="connsiteX3745" fmla="*/ 4477303 w 12192000"/>
              <a:gd name="connsiteY3745" fmla="*/ 2349664 h 6818313"/>
              <a:gd name="connsiteX3746" fmla="*/ 4495850 w 12192000"/>
              <a:gd name="connsiteY3746" fmla="*/ 2354963 h 6818313"/>
              <a:gd name="connsiteX3747" fmla="*/ 4503301 w 12192000"/>
              <a:gd name="connsiteY3747" fmla="*/ 2368708 h 6818313"/>
              <a:gd name="connsiteX3748" fmla="*/ 4492206 w 12192000"/>
              <a:gd name="connsiteY3748" fmla="*/ 2378313 h 6818313"/>
              <a:gd name="connsiteX3749" fmla="*/ 4487901 w 12192000"/>
              <a:gd name="connsiteY3749" fmla="*/ 2371523 h 6818313"/>
              <a:gd name="connsiteX3750" fmla="*/ 4485914 w 12192000"/>
              <a:gd name="connsiteY3750" fmla="*/ 2372352 h 6818313"/>
              <a:gd name="connsiteX3751" fmla="*/ 4489226 w 12192000"/>
              <a:gd name="connsiteY3751" fmla="*/ 2386095 h 6818313"/>
              <a:gd name="connsiteX3752" fmla="*/ 4482270 w 12192000"/>
              <a:gd name="connsiteY3752" fmla="*/ 2382453 h 6818313"/>
              <a:gd name="connsiteX3753" fmla="*/ 4480283 w 12192000"/>
              <a:gd name="connsiteY3753" fmla="*/ 2369702 h 6818313"/>
              <a:gd name="connsiteX3754" fmla="*/ 4477136 w 12192000"/>
              <a:gd name="connsiteY3754" fmla="*/ 2353308 h 6818313"/>
              <a:gd name="connsiteX3755" fmla="*/ 4462234 w 12192000"/>
              <a:gd name="connsiteY3755" fmla="*/ 2350494 h 6818313"/>
              <a:gd name="connsiteX3756" fmla="*/ 4458590 w 12192000"/>
              <a:gd name="connsiteY3756" fmla="*/ 2350162 h 6818313"/>
              <a:gd name="connsiteX3757" fmla="*/ 4445675 w 12192000"/>
              <a:gd name="connsiteY3757" fmla="*/ 2359435 h 6818313"/>
              <a:gd name="connsiteX3758" fmla="*/ 4441702 w 12192000"/>
              <a:gd name="connsiteY3758" fmla="*/ 2364734 h 6818313"/>
              <a:gd name="connsiteX3759" fmla="*/ 4437394 w 12192000"/>
              <a:gd name="connsiteY3759" fmla="*/ 2361422 h 6818313"/>
              <a:gd name="connsiteX3760" fmla="*/ 4440376 w 12192000"/>
              <a:gd name="connsiteY3760" fmla="*/ 2358938 h 6818313"/>
              <a:gd name="connsiteX3761" fmla="*/ 4432427 w 12192000"/>
              <a:gd name="connsiteY3761" fmla="*/ 2355626 h 6818313"/>
              <a:gd name="connsiteX3762" fmla="*/ 4437229 w 12192000"/>
              <a:gd name="connsiteY3762" fmla="*/ 2345525 h 6818313"/>
              <a:gd name="connsiteX3763" fmla="*/ 4427791 w 12192000"/>
              <a:gd name="connsiteY3763" fmla="*/ 2348672 h 6818313"/>
              <a:gd name="connsiteX3764" fmla="*/ 4425141 w 12192000"/>
              <a:gd name="connsiteY3764" fmla="*/ 2354468 h 6818313"/>
              <a:gd name="connsiteX3765" fmla="*/ 4381922 w 12192000"/>
              <a:gd name="connsiteY3765" fmla="*/ 2357117 h 6818313"/>
              <a:gd name="connsiteX3766" fmla="*/ 4206394 w 12192000"/>
              <a:gd name="connsiteY3766" fmla="*/ 2440244 h 6818313"/>
              <a:gd name="connsiteX3767" fmla="*/ 4204075 w 12192000"/>
              <a:gd name="connsiteY3767" fmla="*/ 2430143 h 6818313"/>
              <a:gd name="connsiteX3768" fmla="*/ 4214508 w 12192000"/>
              <a:gd name="connsiteY3768" fmla="*/ 2422525 h 6818313"/>
              <a:gd name="connsiteX3769" fmla="*/ 4222456 w 12192000"/>
              <a:gd name="connsiteY3769" fmla="*/ 2416399 h 6818313"/>
              <a:gd name="connsiteX3770" fmla="*/ 4222456 w 12192000"/>
              <a:gd name="connsiteY3770" fmla="*/ 2408615 h 6818313"/>
              <a:gd name="connsiteX3771" fmla="*/ 4216495 w 12192000"/>
              <a:gd name="connsiteY3771" fmla="*/ 2408120 h 6818313"/>
              <a:gd name="connsiteX3772" fmla="*/ 4209043 w 12192000"/>
              <a:gd name="connsiteY3772" fmla="*/ 2412094 h 6818313"/>
              <a:gd name="connsiteX3773" fmla="*/ 4198941 w 12192000"/>
              <a:gd name="connsiteY3773" fmla="*/ 2414246 h 6818313"/>
              <a:gd name="connsiteX3774" fmla="*/ 4206228 w 12192000"/>
              <a:gd name="connsiteY3774" fmla="*/ 2409775 h 6818313"/>
              <a:gd name="connsiteX3775" fmla="*/ 4240670 w 12192000"/>
              <a:gd name="connsiteY3775" fmla="*/ 2378976 h 6818313"/>
              <a:gd name="connsiteX3776" fmla="*/ 4243982 w 12192000"/>
              <a:gd name="connsiteY3776" fmla="*/ 2375497 h 6818313"/>
              <a:gd name="connsiteX3777" fmla="*/ 4246964 w 12192000"/>
              <a:gd name="connsiteY3777" fmla="*/ 2352646 h 6818313"/>
              <a:gd name="connsiteX3778" fmla="*/ 4257396 w 12192000"/>
              <a:gd name="connsiteY3778" fmla="*/ 2336417 h 6818313"/>
              <a:gd name="connsiteX3779" fmla="*/ 4246466 w 12192000"/>
              <a:gd name="connsiteY3779" fmla="*/ 2335922 h 6818313"/>
              <a:gd name="connsiteX3780" fmla="*/ 4232060 w 12192000"/>
              <a:gd name="connsiteY3780" fmla="*/ 2330623 h 6818313"/>
              <a:gd name="connsiteX3781" fmla="*/ 4237193 w 12192000"/>
              <a:gd name="connsiteY3781" fmla="*/ 2324494 h 6818313"/>
              <a:gd name="connsiteX3782" fmla="*/ 4235041 w 12192000"/>
              <a:gd name="connsiteY3782" fmla="*/ 2313069 h 6818313"/>
              <a:gd name="connsiteX3783" fmla="*/ 4222953 w 12192000"/>
              <a:gd name="connsiteY3783" fmla="*/ 2298000 h 6818313"/>
              <a:gd name="connsiteX3784" fmla="*/ 4223616 w 12192000"/>
              <a:gd name="connsiteY3784" fmla="*/ 2281440 h 6818313"/>
              <a:gd name="connsiteX3785" fmla="*/ 4203910 w 12192000"/>
              <a:gd name="connsiteY3785" fmla="*/ 2282270 h 6818313"/>
              <a:gd name="connsiteX3786" fmla="*/ 4200763 w 12192000"/>
              <a:gd name="connsiteY3786" fmla="*/ 2267035 h 6818313"/>
              <a:gd name="connsiteX3787" fmla="*/ 4189668 w 12192000"/>
              <a:gd name="connsiteY3787" fmla="*/ 2255278 h 6818313"/>
              <a:gd name="connsiteX3788" fmla="*/ 4183044 w 12192000"/>
              <a:gd name="connsiteY3788" fmla="*/ 2253788 h 6818313"/>
              <a:gd name="connsiteX3789" fmla="*/ 4171123 w 12192000"/>
              <a:gd name="connsiteY3789" fmla="*/ 2241368 h 6818313"/>
              <a:gd name="connsiteX3790" fmla="*/ 4166652 w 12192000"/>
              <a:gd name="connsiteY3790" fmla="*/ 2237061 h 6818313"/>
              <a:gd name="connsiteX3791" fmla="*/ 4155722 w 12192000"/>
              <a:gd name="connsiteY3791" fmla="*/ 2233584 h 6818313"/>
              <a:gd name="connsiteX3792" fmla="*/ 4155887 w 12192000"/>
              <a:gd name="connsiteY3792" fmla="*/ 2227788 h 6818313"/>
              <a:gd name="connsiteX3793" fmla="*/ 4141482 w 12192000"/>
              <a:gd name="connsiteY3793" fmla="*/ 2217025 h 6818313"/>
              <a:gd name="connsiteX3794" fmla="*/ 4135023 w 12192000"/>
              <a:gd name="connsiteY3794" fmla="*/ 2216198 h 6818313"/>
              <a:gd name="connsiteX3795" fmla="*/ 4136513 w 12192000"/>
              <a:gd name="connsiteY3795" fmla="*/ 2206427 h 6818313"/>
              <a:gd name="connsiteX3796" fmla="*/ 4134526 w 12192000"/>
              <a:gd name="connsiteY3796" fmla="*/ 2203778 h 6818313"/>
              <a:gd name="connsiteX3797" fmla="*/ 4127405 w 12192000"/>
              <a:gd name="connsiteY3797" fmla="*/ 2212389 h 6818313"/>
              <a:gd name="connsiteX3798" fmla="*/ 4126412 w 12192000"/>
              <a:gd name="connsiteY3798" fmla="*/ 2212721 h 6818313"/>
              <a:gd name="connsiteX3799" fmla="*/ 4129062 w 12192000"/>
              <a:gd name="connsiteY3799" fmla="*/ 2184734 h 6818313"/>
              <a:gd name="connsiteX3800" fmla="*/ 4120451 w 12192000"/>
              <a:gd name="connsiteY3800" fmla="*/ 2188213 h 6818313"/>
              <a:gd name="connsiteX3801" fmla="*/ 4113000 w 12192000"/>
              <a:gd name="connsiteY3801" fmla="*/ 2185729 h 6818313"/>
              <a:gd name="connsiteX3802" fmla="*/ 4115980 w 12192000"/>
              <a:gd name="connsiteY3802" fmla="*/ 2182747 h 6818313"/>
              <a:gd name="connsiteX3803" fmla="*/ 4120451 w 12192000"/>
              <a:gd name="connsiteY3803" fmla="*/ 2182747 h 6818313"/>
              <a:gd name="connsiteX3804" fmla="*/ 4117636 w 12192000"/>
              <a:gd name="connsiteY3804" fmla="*/ 2173474 h 6818313"/>
              <a:gd name="connsiteX3805" fmla="*/ 4128897 w 12192000"/>
              <a:gd name="connsiteY3805" fmla="*/ 2162876 h 6818313"/>
              <a:gd name="connsiteX3806" fmla="*/ 4133036 w 12192000"/>
              <a:gd name="connsiteY3806" fmla="*/ 2164368 h 6818313"/>
              <a:gd name="connsiteX3807" fmla="*/ 4125915 w 12192000"/>
              <a:gd name="connsiteY3807" fmla="*/ 2175461 h 6818313"/>
              <a:gd name="connsiteX3808" fmla="*/ 4138832 w 12192000"/>
              <a:gd name="connsiteY3808" fmla="*/ 2174136 h 6818313"/>
              <a:gd name="connsiteX3809" fmla="*/ 4144461 w 12192000"/>
              <a:gd name="connsiteY3809" fmla="*/ 2179602 h 6818313"/>
              <a:gd name="connsiteX3810" fmla="*/ 4148105 w 12192000"/>
              <a:gd name="connsiteY3810" fmla="*/ 2174634 h 6818313"/>
              <a:gd name="connsiteX3811" fmla="*/ 4149760 w 12192000"/>
              <a:gd name="connsiteY3811" fmla="*/ 2161718 h 6818313"/>
              <a:gd name="connsiteX3812" fmla="*/ 4144794 w 12192000"/>
              <a:gd name="connsiteY3812" fmla="*/ 2155260 h 6818313"/>
              <a:gd name="connsiteX3813" fmla="*/ 4157709 w 12192000"/>
              <a:gd name="connsiteY3813" fmla="*/ 2143172 h 6818313"/>
              <a:gd name="connsiteX3814" fmla="*/ 4164665 w 12192000"/>
              <a:gd name="connsiteY3814" fmla="*/ 2138700 h 6818313"/>
              <a:gd name="connsiteX3815" fmla="*/ 4180727 w 12192000"/>
              <a:gd name="connsiteY3815" fmla="*/ 2125783 h 6818313"/>
              <a:gd name="connsiteX3816" fmla="*/ 4195464 w 12192000"/>
              <a:gd name="connsiteY3816" fmla="*/ 2115683 h 6818313"/>
              <a:gd name="connsiteX3817" fmla="*/ 4187018 w 12192000"/>
              <a:gd name="connsiteY3817" fmla="*/ 2115683 h 6818313"/>
              <a:gd name="connsiteX3818" fmla="*/ 4165822 w 12192000"/>
              <a:gd name="connsiteY3818" fmla="*/ 2129758 h 6818313"/>
              <a:gd name="connsiteX3819" fmla="*/ 4151250 w 12192000"/>
              <a:gd name="connsiteY3819" fmla="*/ 2140688 h 6818313"/>
              <a:gd name="connsiteX3820" fmla="*/ 4142972 w 12192000"/>
              <a:gd name="connsiteY3820" fmla="*/ 2148304 h 6818313"/>
              <a:gd name="connsiteX3821" fmla="*/ 4142972 w 12192000"/>
              <a:gd name="connsiteY3821" fmla="*/ 2141515 h 6818313"/>
              <a:gd name="connsiteX3822" fmla="*/ 4138832 w 12192000"/>
              <a:gd name="connsiteY3822" fmla="*/ 2141515 h 6818313"/>
              <a:gd name="connsiteX3823" fmla="*/ 4156881 w 12192000"/>
              <a:gd name="connsiteY3823" fmla="*/ 2125618 h 6818313"/>
              <a:gd name="connsiteX3824" fmla="*/ 4137341 w 12192000"/>
              <a:gd name="connsiteY3824" fmla="*/ 2138203 h 6818313"/>
              <a:gd name="connsiteX3825" fmla="*/ 4130884 w 12192000"/>
              <a:gd name="connsiteY3825" fmla="*/ 2143834 h 6818313"/>
              <a:gd name="connsiteX3826" fmla="*/ 4125585 w 12192000"/>
              <a:gd name="connsiteY3826" fmla="*/ 2141515 h 6818313"/>
              <a:gd name="connsiteX3827" fmla="*/ 4151582 w 12192000"/>
              <a:gd name="connsiteY3827" fmla="*/ 2118664 h 6818313"/>
              <a:gd name="connsiteX3828" fmla="*/ 4142641 w 12192000"/>
              <a:gd name="connsiteY3828" fmla="*/ 2117835 h 6818313"/>
              <a:gd name="connsiteX3829" fmla="*/ 4170956 w 12192000"/>
              <a:gd name="connsiteY3829" fmla="*/ 2102105 h 6818313"/>
              <a:gd name="connsiteX3830" fmla="*/ 4180562 w 12192000"/>
              <a:gd name="connsiteY3830" fmla="*/ 2085546 h 6818313"/>
              <a:gd name="connsiteX3831" fmla="*/ 4189503 w 12192000"/>
              <a:gd name="connsiteY3831" fmla="*/ 2077762 h 6818313"/>
              <a:gd name="connsiteX3832" fmla="*/ 4168472 w 12192000"/>
              <a:gd name="connsiteY3832" fmla="*/ 2078922 h 6818313"/>
              <a:gd name="connsiteX3833" fmla="*/ 4182714 w 12192000"/>
              <a:gd name="connsiteY3833" fmla="*/ 2065342 h 6818313"/>
              <a:gd name="connsiteX3834" fmla="*/ 4194636 w 12192000"/>
              <a:gd name="connsiteY3834" fmla="*/ 2053255 h 6818313"/>
              <a:gd name="connsiteX3835" fmla="*/ 4176918 w 12192000"/>
              <a:gd name="connsiteY3835" fmla="*/ 2059381 h 6818313"/>
              <a:gd name="connsiteX3836" fmla="*/ 4158868 w 12192000"/>
              <a:gd name="connsiteY3836" fmla="*/ 2066667 h 6818313"/>
              <a:gd name="connsiteX3837" fmla="*/ 4152907 w 12192000"/>
              <a:gd name="connsiteY3837" fmla="*/ 2070144 h 6818313"/>
              <a:gd name="connsiteX3838" fmla="*/ 4134858 w 12192000"/>
              <a:gd name="connsiteY3838" fmla="*/ 2075278 h 6818313"/>
              <a:gd name="connsiteX3839" fmla="*/ 4157046 w 12192000"/>
              <a:gd name="connsiteY3839" fmla="*/ 2063355 h 6818313"/>
              <a:gd name="connsiteX3840" fmla="*/ 4158371 w 12192000"/>
              <a:gd name="connsiteY3840" fmla="*/ 2060541 h 6818313"/>
              <a:gd name="connsiteX3841" fmla="*/ 4157874 w 12192000"/>
              <a:gd name="connsiteY3841" fmla="*/ 2059051 h 6818313"/>
              <a:gd name="connsiteX3842" fmla="*/ 4122935 w 12192000"/>
              <a:gd name="connsiteY3842" fmla="*/ 2051102 h 6818313"/>
              <a:gd name="connsiteX3843" fmla="*/ 4109523 w 12192000"/>
              <a:gd name="connsiteY3843" fmla="*/ 2051930 h 6818313"/>
              <a:gd name="connsiteX3844" fmla="*/ 4063322 w 12192000"/>
              <a:gd name="connsiteY3844" fmla="*/ 2068489 h 6818313"/>
              <a:gd name="connsiteX3845" fmla="*/ 4056863 w 12192000"/>
              <a:gd name="connsiteY3845" fmla="*/ 2070311 h 6818313"/>
              <a:gd name="connsiteX3846" fmla="*/ 4049577 w 12192000"/>
              <a:gd name="connsiteY3846" fmla="*/ 2072463 h 6818313"/>
              <a:gd name="connsiteX3847" fmla="*/ 4071436 w 12192000"/>
              <a:gd name="connsiteY3847" fmla="*/ 2011525 h 6818313"/>
              <a:gd name="connsiteX3848" fmla="*/ 4074582 w 12192000"/>
              <a:gd name="connsiteY3848" fmla="*/ 2005564 h 6818313"/>
              <a:gd name="connsiteX3849" fmla="*/ 4079549 w 12192000"/>
              <a:gd name="connsiteY3849" fmla="*/ 1991819 h 6818313"/>
              <a:gd name="connsiteX3850" fmla="*/ 4092134 w 12192000"/>
              <a:gd name="connsiteY3850" fmla="*/ 1988507 h 6818313"/>
              <a:gd name="connsiteX3851" fmla="*/ 4113992 w 12192000"/>
              <a:gd name="connsiteY3851" fmla="*/ 1976917 h 6818313"/>
              <a:gd name="connsiteX3852" fmla="*/ 4082199 w 12192000"/>
              <a:gd name="connsiteY3852" fmla="*/ 1984203 h 6818313"/>
              <a:gd name="connsiteX3853" fmla="*/ 4085013 w 12192000"/>
              <a:gd name="connsiteY3853" fmla="*/ 1971286 h 6818313"/>
              <a:gd name="connsiteX3854" fmla="*/ 4095281 w 12192000"/>
              <a:gd name="connsiteY3854" fmla="*/ 1928232 h 6818313"/>
              <a:gd name="connsiteX3855" fmla="*/ 4100083 w 12192000"/>
              <a:gd name="connsiteY3855" fmla="*/ 1893126 h 6818313"/>
              <a:gd name="connsiteX3856" fmla="*/ 4110018 w 12192000"/>
              <a:gd name="connsiteY3856" fmla="*/ 1856531 h 6818313"/>
              <a:gd name="connsiteX3857" fmla="*/ 4116310 w 12192000"/>
              <a:gd name="connsiteY3857" fmla="*/ 1846263 h 6818313"/>
              <a:gd name="connsiteX3858" fmla="*/ 4118299 w 12192000"/>
              <a:gd name="connsiteY3858" fmla="*/ 1844443 h 6818313"/>
              <a:gd name="connsiteX3859" fmla="*/ 4116974 w 12192000"/>
              <a:gd name="connsiteY3859" fmla="*/ 1844938 h 6818313"/>
              <a:gd name="connsiteX3860" fmla="*/ 4127405 w 12192000"/>
              <a:gd name="connsiteY3860" fmla="*/ 1817781 h 6818313"/>
              <a:gd name="connsiteX3861" fmla="*/ 4127737 w 12192000"/>
              <a:gd name="connsiteY3861" fmla="*/ 1806025 h 6818313"/>
              <a:gd name="connsiteX3862" fmla="*/ 4124922 w 12192000"/>
              <a:gd name="connsiteY3862" fmla="*/ 1794765 h 6818313"/>
              <a:gd name="connsiteX3863" fmla="*/ 4129392 w 12192000"/>
              <a:gd name="connsiteY3863" fmla="*/ 1783835 h 6818313"/>
              <a:gd name="connsiteX3864" fmla="*/ 4113495 w 12192000"/>
              <a:gd name="connsiteY3864" fmla="*/ 1781020 h 6818313"/>
              <a:gd name="connsiteX3865" fmla="*/ 4111508 w 12192000"/>
              <a:gd name="connsiteY3865" fmla="*/ 1768103 h 6818313"/>
              <a:gd name="connsiteX3866" fmla="*/ 4080874 w 12192000"/>
              <a:gd name="connsiteY3866" fmla="*/ 1771747 h 6818313"/>
              <a:gd name="connsiteX3867" fmla="*/ 4068621 w 12192000"/>
              <a:gd name="connsiteY3867" fmla="*/ 1780193 h 6818313"/>
              <a:gd name="connsiteX3868" fmla="*/ 4061003 w 12192000"/>
              <a:gd name="connsiteY3868" fmla="*/ 1783835 h 6818313"/>
              <a:gd name="connsiteX3869" fmla="*/ 4020598 w 12192000"/>
              <a:gd name="connsiteY3869" fmla="*/ 1788637 h 6818313"/>
              <a:gd name="connsiteX3870" fmla="*/ 4007848 w 12192000"/>
              <a:gd name="connsiteY3870" fmla="*/ 1788472 h 6818313"/>
              <a:gd name="connsiteX3871" fmla="*/ 4012153 w 12192000"/>
              <a:gd name="connsiteY3871" fmla="*/ 1786154 h 6818313"/>
              <a:gd name="connsiteX3872" fmla="*/ 4016789 w 12192000"/>
              <a:gd name="connsiteY3872" fmla="*/ 1782180 h 6818313"/>
              <a:gd name="connsiteX3873" fmla="*/ 3997250 w 12192000"/>
              <a:gd name="connsiteY3873" fmla="*/ 1787312 h 6818313"/>
              <a:gd name="connsiteX3874" fmla="*/ 3994931 w 12192000"/>
              <a:gd name="connsiteY3874" fmla="*/ 1786982 h 6818313"/>
              <a:gd name="connsiteX3875" fmla="*/ 3989799 w 12192000"/>
              <a:gd name="connsiteY3875" fmla="*/ 1786650 h 6818313"/>
              <a:gd name="connsiteX3876" fmla="*/ 3982513 w 12192000"/>
              <a:gd name="connsiteY3876" fmla="*/ 1787312 h 6818313"/>
              <a:gd name="connsiteX3877" fmla="*/ 3982016 w 12192000"/>
              <a:gd name="connsiteY3877" fmla="*/ 1786154 h 6818313"/>
              <a:gd name="connsiteX3878" fmla="*/ 3974232 w 12192000"/>
              <a:gd name="connsiteY3878" fmla="*/ 1784663 h 6818313"/>
              <a:gd name="connsiteX3879" fmla="*/ 3978041 w 12192000"/>
              <a:gd name="connsiteY3879" fmla="*/ 1788141 h 6818313"/>
              <a:gd name="connsiteX3880" fmla="*/ 3955024 w 12192000"/>
              <a:gd name="connsiteY3880" fmla="*/ 1794433 h 6818313"/>
              <a:gd name="connsiteX3881" fmla="*/ 3948235 w 12192000"/>
              <a:gd name="connsiteY3881" fmla="*/ 1799402 h 6818313"/>
              <a:gd name="connsiteX3882" fmla="*/ 3939459 w 12192000"/>
              <a:gd name="connsiteY3882" fmla="*/ 1810495 h 6818313"/>
              <a:gd name="connsiteX3883" fmla="*/ 3940617 w 12192000"/>
              <a:gd name="connsiteY3883" fmla="*/ 1815794 h 6818313"/>
              <a:gd name="connsiteX3884" fmla="*/ 3937802 w 12192000"/>
              <a:gd name="connsiteY3884" fmla="*/ 1814801 h 6818313"/>
              <a:gd name="connsiteX3885" fmla="*/ 3926874 w 12192000"/>
              <a:gd name="connsiteY3885" fmla="*/ 1828379 h 6818313"/>
              <a:gd name="connsiteX3886" fmla="*/ 3911804 w 12192000"/>
              <a:gd name="connsiteY3886" fmla="*/ 1836162 h 6818313"/>
              <a:gd name="connsiteX3887" fmla="*/ 3938962 w 12192000"/>
              <a:gd name="connsiteY3887" fmla="*/ 1802547 h 6818313"/>
              <a:gd name="connsiteX3888" fmla="*/ 3948897 w 12192000"/>
              <a:gd name="connsiteY3888" fmla="*/ 1794103 h 6818313"/>
              <a:gd name="connsiteX3889" fmla="*/ 3964794 w 12192000"/>
              <a:gd name="connsiteY3889" fmla="*/ 1776549 h 6818313"/>
              <a:gd name="connsiteX3890" fmla="*/ 3969265 w 12192000"/>
              <a:gd name="connsiteY3890" fmla="*/ 1770753 h 6818313"/>
              <a:gd name="connsiteX3891" fmla="*/ 3948235 w 12192000"/>
              <a:gd name="connsiteY3891" fmla="*/ 1775059 h 6818313"/>
              <a:gd name="connsiteX3892" fmla="*/ 3944426 w 12192000"/>
              <a:gd name="connsiteY3892" fmla="*/ 1762971 h 6818313"/>
              <a:gd name="connsiteX3893" fmla="*/ 3952539 w 12192000"/>
              <a:gd name="connsiteY3893" fmla="*/ 1762309 h 6818313"/>
              <a:gd name="connsiteX3894" fmla="*/ 3958005 w 12192000"/>
              <a:gd name="connsiteY3894" fmla="*/ 1752206 h 6818313"/>
              <a:gd name="connsiteX3895" fmla="*/ 3971086 w 12192000"/>
              <a:gd name="connsiteY3895" fmla="*/ 1740284 h 6818313"/>
              <a:gd name="connsiteX3896" fmla="*/ 3982678 w 12192000"/>
              <a:gd name="connsiteY3896" fmla="*/ 1748729 h 6818313"/>
              <a:gd name="connsiteX3897" fmla="*/ 3995593 w 12192000"/>
              <a:gd name="connsiteY3897" fmla="*/ 1732005 h 6818313"/>
              <a:gd name="connsiteX3898" fmla="*/ 3987812 w 12192000"/>
              <a:gd name="connsiteY3898" fmla="*/ 1724554 h 6818313"/>
              <a:gd name="connsiteX3899" fmla="*/ 3980028 w 12192000"/>
              <a:gd name="connsiteY3899" fmla="*/ 1722897 h 6818313"/>
              <a:gd name="connsiteX3900" fmla="*/ 3958170 w 12192000"/>
              <a:gd name="connsiteY3900" fmla="*/ 1731508 h 6818313"/>
              <a:gd name="connsiteX3901" fmla="*/ 3950717 w 12192000"/>
              <a:gd name="connsiteY3901" fmla="*/ 1732170 h 6818313"/>
              <a:gd name="connsiteX3902" fmla="*/ 3975227 w 12192000"/>
              <a:gd name="connsiteY3902" fmla="*/ 1716108 h 6818313"/>
              <a:gd name="connsiteX3903" fmla="*/ 3982016 w 12192000"/>
              <a:gd name="connsiteY3903" fmla="*/ 1713459 h 6818313"/>
              <a:gd name="connsiteX3904" fmla="*/ 4014802 w 12192000"/>
              <a:gd name="connsiteY3904" fmla="*/ 1696899 h 6818313"/>
              <a:gd name="connsiteX3905" fmla="*/ 4024904 w 12192000"/>
              <a:gd name="connsiteY3905" fmla="*/ 1696734 h 6818313"/>
              <a:gd name="connsiteX3906" fmla="*/ 4026892 w 12192000"/>
              <a:gd name="connsiteY3906" fmla="*/ 1695409 h 6818313"/>
              <a:gd name="connsiteX3907" fmla="*/ 4024572 w 12192000"/>
              <a:gd name="connsiteY3907" fmla="*/ 1685474 h 6818313"/>
              <a:gd name="connsiteX3908" fmla="*/ 3960489 w 12192000"/>
              <a:gd name="connsiteY3908" fmla="*/ 1716438 h 6818313"/>
              <a:gd name="connsiteX3909" fmla="*/ 3965124 w 12192000"/>
              <a:gd name="connsiteY3909" fmla="*/ 1708490 h 6818313"/>
              <a:gd name="connsiteX3910" fmla="*/ 3948897 w 12192000"/>
              <a:gd name="connsiteY3910" fmla="*/ 1714618 h 6818313"/>
              <a:gd name="connsiteX3911" fmla="*/ 3931343 w 12192000"/>
              <a:gd name="connsiteY3911" fmla="*/ 1722732 h 6818313"/>
              <a:gd name="connsiteX3912" fmla="*/ 3913459 w 12192000"/>
              <a:gd name="connsiteY3912" fmla="*/ 1728196 h 6818313"/>
              <a:gd name="connsiteX3913" fmla="*/ 3907168 w 12192000"/>
              <a:gd name="connsiteY3913" fmla="*/ 1732502 h 6818313"/>
              <a:gd name="connsiteX3914" fmla="*/ 3910314 w 12192000"/>
              <a:gd name="connsiteY3914" fmla="*/ 1739126 h 6818313"/>
              <a:gd name="connsiteX3915" fmla="*/ 3913626 w 12192000"/>
              <a:gd name="connsiteY3915" fmla="*/ 1743265 h 6818313"/>
              <a:gd name="connsiteX3916" fmla="*/ 3898722 w 12192000"/>
              <a:gd name="connsiteY3916" fmla="*/ 1735317 h 6818313"/>
              <a:gd name="connsiteX3917" fmla="*/ 3855503 w 12192000"/>
              <a:gd name="connsiteY3917" fmla="*/ 1754691 h 6818313"/>
              <a:gd name="connsiteX3918" fmla="*/ 3854343 w 12192000"/>
              <a:gd name="connsiteY3918" fmla="*/ 1752373 h 6818313"/>
              <a:gd name="connsiteX3919" fmla="*/ 3859145 w 12192000"/>
              <a:gd name="connsiteY3919" fmla="*/ 1749392 h 6818313"/>
              <a:gd name="connsiteX3920" fmla="*/ 3882825 w 12192000"/>
              <a:gd name="connsiteY3920" fmla="*/ 1730183 h 6818313"/>
              <a:gd name="connsiteX3921" fmla="*/ 3873552 w 12192000"/>
              <a:gd name="connsiteY3921" fmla="*/ 1731508 h 6818313"/>
              <a:gd name="connsiteX3922" fmla="*/ 3840931 w 12192000"/>
              <a:gd name="connsiteY3922" fmla="*/ 1744920 h 6818313"/>
              <a:gd name="connsiteX3923" fmla="*/ 3829338 w 12192000"/>
              <a:gd name="connsiteY3923" fmla="*/ 1742271 h 6818313"/>
              <a:gd name="connsiteX3924" fmla="*/ 3860470 w 12192000"/>
              <a:gd name="connsiteY3924" fmla="*/ 1723229 h 6818313"/>
              <a:gd name="connsiteX3925" fmla="*/ 3858650 w 12192000"/>
              <a:gd name="connsiteY3925" fmla="*/ 1722567 h 6818313"/>
              <a:gd name="connsiteX3926" fmla="*/ 3808475 w 12192000"/>
              <a:gd name="connsiteY3926" fmla="*/ 1745087 h 6818313"/>
              <a:gd name="connsiteX3927" fmla="*/ 3769892 w 12192000"/>
              <a:gd name="connsiteY3927" fmla="*/ 1763136 h 6818313"/>
              <a:gd name="connsiteX3928" fmla="*/ 3766413 w 12192000"/>
              <a:gd name="connsiteY3928" fmla="*/ 1761647 h 6818313"/>
              <a:gd name="connsiteX3929" fmla="*/ 3775521 w 12192000"/>
              <a:gd name="connsiteY3929" fmla="*/ 1753531 h 6818313"/>
              <a:gd name="connsiteX3930" fmla="*/ 3739256 w 12192000"/>
              <a:gd name="connsiteY3930" fmla="*/ 1765621 h 6818313"/>
              <a:gd name="connsiteX3931" fmla="*/ 3748034 w 12192000"/>
              <a:gd name="connsiteY3931" fmla="*/ 1755850 h 6818313"/>
              <a:gd name="connsiteX3932" fmla="*/ 3731308 w 12192000"/>
              <a:gd name="connsiteY3932" fmla="*/ 1764791 h 6818313"/>
              <a:gd name="connsiteX3933" fmla="*/ 3718227 w 12192000"/>
              <a:gd name="connsiteY3933" fmla="*/ 1775556 h 6818313"/>
              <a:gd name="connsiteX3934" fmla="*/ 3715743 w 12192000"/>
              <a:gd name="connsiteY3934" fmla="*/ 1769428 h 6818313"/>
              <a:gd name="connsiteX3935" fmla="*/ 3701336 w 12192000"/>
              <a:gd name="connsiteY3935" fmla="*/ 1777377 h 6818313"/>
              <a:gd name="connsiteX3936" fmla="*/ 3685439 w 12192000"/>
              <a:gd name="connsiteY3936" fmla="*/ 1788969 h 6818313"/>
              <a:gd name="connsiteX3937" fmla="*/ 3682955 w 12192000"/>
              <a:gd name="connsiteY3937" fmla="*/ 1791453 h 6818313"/>
              <a:gd name="connsiteX3938" fmla="*/ 3655964 w 12192000"/>
              <a:gd name="connsiteY3938" fmla="*/ 1804203 h 6818313"/>
              <a:gd name="connsiteX3939" fmla="*/ 3663250 w 12192000"/>
              <a:gd name="connsiteY3939" fmla="*/ 1797082 h 6818313"/>
              <a:gd name="connsiteX3940" fmla="*/ 3662588 w 12192000"/>
              <a:gd name="connsiteY3940" fmla="*/ 1796585 h 6818313"/>
              <a:gd name="connsiteX3941" fmla="*/ 3619699 w 12192000"/>
              <a:gd name="connsiteY3941" fmla="*/ 1820431 h 6818313"/>
              <a:gd name="connsiteX3942" fmla="*/ 3625495 w 12192000"/>
              <a:gd name="connsiteY3942" fmla="*/ 1826889 h 6818313"/>
              <a:gd name="connsiteX3943" fmla="*/ 3608108 w 12192000"/>
              <a:gd name="connsiteY3943" fmla="*/ 1827717 h 6818313"/>
              <a:gd name="connsiteX3944" fmla="*/ 3590223 w 12192000"/>
              <a:gd name="connsiteY3944" fmla="*/ 1835500 h 6818313"/>
              <a:gd name="connsiteX3945" fmla="*/ 3578467 w 12192000"/>
              <a:gd name="connsiteY3945" fmla="*/ 1841958 h 6818313"/>
              <a:gd name="connsiteX3946" fmla="*/ 3566047 w 12192000"/>
              <a:gd name="connsiteY3946" fmla="*/ 1858186 h 6818313"/>
              <a:gd name="connsiteX3947" fmla="*/ 3560583 w 12192000"/>
              <a:gd name="connsiteY3947" fmla="*/ 1852059 h 6818313"/>
              <a:gd name="connsiteX3948" fmla="*/ 3544686 w 12192000"/>
              <a:gd name="connsiteY3948" fmla="*/ 1861664 h 6818313"/>
              <a:gd name="connsiteX3949" fmla="*/ 3539883 w 12192000"/>
              <a:gd name="connsiteY3949" fmla="*/ 1868121 h 6818313"/>
              <a:gd name="connsiteX3950" fmla="*/ 3529119 w 12192000"/>
              <a:gd name="connsiteY3950" fmla="*/ 1881038 h 6818313"/>
              <a:gd name="connsiteX3951" fmla="*/ 3515542 w 12192000"/>
              <a:gd name="connsiteY3951" fmla="*/ 1888655 h 6818313"/>
              <a:gd name="connsiteX3952" fmla="*/ 3500970 w 12192000"/>
              <a:gd name="connsiteY3952" fmla="*/ 1891801 h 6818313"/>
              <a:gd name="connsiteX3953" fmla="*/ 3492027 w 12192000"/>
              <a:gd name="connsiteY3953" fmla="*/ 1894948 h 6818313"/>
              <a:gd name="connsiteX3954" fmla="*/ 3470169 w 12192000"/>
              <a:gd name="connsiteY3954" fmla="*/ 1901240 h 6818313"/>
              <a:gd name="connsiteX3955" fmla="*/ 3635761 w 12192000"/>
              <a:gd name="connsiteY3955" fmla="*/ 1665768 h 6818313"/>
              <a:gd name="connsiteX3956" fmla="*/ 3607609 w 12192000"/>
              <a:gd name="connsiteY3956" fmla="*/ 1681002 h 6818313"/>
              <a:gd name="connsiteX3957" fmla="*/ 3603140 w 12192000"/>
              <a:gd name="connsiteY3957" fmla="*/ 1681830 h 6818313"/>
              <a:gd name="connsiteX3958" fmla="*/ 3595689 w 12192000"/>
              <a:gd name="connsiteY3958" fmla="*/ 1684480 h 6818313"/>
              <a:gd name="connsiteX3959" fmla="*/ 3557271 w 12192000"/>
              <a:gd name="connsiteY3959" fmla="*/ 1710312 h 6818313"/>
              <a:gd name="connsiteX3960" fmla="*/ 3549156 w 12192000"/>
              <a:gd name="connsiteY3960" fmla="*/ 1712631 h 6818313"/>
              <a:gd name="connsiteX3961" fmla="*/ 3548328 w 12192000"/>
              <a:gd name="connsiteY3961" fmla="*/ 1710644 h 6818313"/>
              <a:gd name="connsiteX3962" fmla="*/ 3565715 w 12192000"/>
              <a:gd name="connsiteY3962" fmla="*/ 1689281 h 6818313"/>
              <a:gd name="connsiteX3963" fmla="*/ 3549818 w 12192000"/>
              <a:gd name="connsiteY3963" fmla="*/ 1679346 h 6818313"/>
              <a:gd name="connsiteX3964" fmla="*/ 3557104 w 12192000"/>
              <a:gd name="connsiteY3964" fmla="*/ 1655998 h 6818313"/>
              <a:gd name="connsiteX3965" fmla="*/ 3558596 w 12192000"/>
              <a:gd name="connsiteY3965" fmla="*/ 1643413 h 6818313"/>
              <a:gd name="connsiteX3966" fmla="*/ 3565053 w 12192000"/>
              <a:gd name="connsiteY3966" fmla="*/ 1648381 h 6818313"/>
              <a:gd name="connsiteX3967" fmla="*/ 3589892 w 12192000"/>
              <a:gd name="connsiteY3967" fmla="*/ 1626523 h 6818313"/>
              <a:gd name="connsiteX3968" fmla="*/ 3588568 w 12192000"/>
              <a:gd name="connsiteY3968" fmla="*/ 1624369 h 6818313"/>
              <a:gd name="connsiteX3969" fmla="*/ 3576645 w 12192000"/>
              <a:gd name="connsiteY3969" fmla="*/ 1630330 h 6818313"/>
              <a:gd name="connsiteX3970" fmla="*/ 3575817 w 12192000"/>
              <a:gd name="connsiteY3970" fmla="*/ 1629172 h 6818313"/>
              <a:gd name="connsiteX3971" fmla="*/ 3583931 w 12192000"/>
              <a:gd name="connsiteY3971" fmla="*/ 1622052 h 6818313"/>
              <a:gd name="connsiteX3972" fmla="*/ 3566875 w 12192000"/>
              <a:gd name="connsiteY3972" fmla="*/ 1609134 h 6818313"/>
              <a:gd name="connsiteX3973" fmla="*/ 3571843 w 12192000"/>
              <a:gd name="connsiteY3973" fmla="*/ 1601683 h 6818313"/>
              <a:gd name="connsiteX3974" fmla="*/ 3560086 w 12192000"/>
              <a:gd name="connsiteY3974" fmla="*/ 1601683 h 6818313"/>
              <a:gd name="connsiteX3975" fmla="*/ 3581779 w 12192000"/>
              <a:gd name="connsiteY3975" fmla="*/ 1579328 h 6818313"/>
              <a:gd name="connsiteX3976" fmla="*/ 3571014 w 12192000"/>
              <a:gd name="connsiteY3976" fmla="*/ 1579990 h 6818313"/>
              <a:gd name="connsiteX3977" fmla="*/ 3582109 w 12192000"/>
              <a:gd name="connsiteY3977" fmla="*/ 1564590 h 6818313"/>
              <a:gd name="connsiteX3978" fmla="*/ 3580950 w 12192000"/>
              <a:gd name="connsiteY3978" fmla="*/ 1563266 h 6818313"/>
              <a:gd name="connsiteX3979" fmla="*/ 3551805 w 12192000"/>
              <a:gd name="connsiteY3979" fmla="*/ 1583634 h 6818313"/>
              <a:gd name="connsiteX3980" fmla="*/ 3553462 w 12192000"/>
              <a:gd name="connsiteY3980" fmla="*/ 1572042 h 6818313"/>
              <a:gd name="connsiteX3981" fmla="*/ 3545514 w 12192000"/>
              <a:gd name="connsiteY3981" fmla="*/ 1576016 h 6818313"/>
              <a:gd name="connsiteX3982" fmla="*/ 3543361 w 12192000"/>
              <a:gd name="connsiteY3982" fmla="*/ 1563101 h 6818313"/>
              <a:gd name="connsiteX3983" fmla="*/ 3575485 w 12192000"/>
              <a:gd name="connsiteY3983" fmla="*/ 1528325 h 6818313"/>
              <a:gd name="connsiteX3984" fmla="*/ 3554124 w 12192000"/>
              <a:gd name="connsiteY3984" fmla="*/ 1540580 h 6818313"/>
              <a:gd name="connsiteX3985" fmla="*/ 3531272 w 12192000"/>
              <a:gd name="connsiteY3985" fmla="*/ 1552668 h 6818313"/>
              <a:gd name="connsiteX3986" fmla="*/ 3548991 w 12192000"/>
              <a:gd name="connsiteY3986" fmla="*/ 1535281 h 6818313"/>
              <a:gd name="connsiteX3987" fmla="*/ 3564887 w 12192000"/>
              <a:gd name="connsiteY3987" fmla="*/ 1519881 h 6818313"/>
              <a:gd name="connsiteX3988" fmla="*/ 3524813 w 12192000"/>
              <a:gd name="connsiteY3988" fmla="*/ 1541408 h 6818313"/>
              <a:gd name="connsiteX3989" fmla="*/ 3531439 w 12192000"/>
              <a:gd name="connsiteY3989" fmla="*/ 1533294 h 6818313"/>
              <a:gd name="connsiteX3990" fmla="*/ 3503617 w 12192000"/>
              <a:gd name="connsiteY3990" fmla="*/ 1538593 h 6818313"/>
              <a:gd name="connsiteX3991" fmla="*/ 3495504 w 12192000"/>
              <a:gd name="connsiteY3991" fmla="*/ 1530644 h 6818313"/>
              <a:gd name="connsiteX3992" fmla="*/ 3489709 w 12192000"/>
              <a:gd name="connsiteY3992" fmla="*/ 1518722 h 6818313"/>
              <a:gd name="connsiteX3993" fmla="*/ 3494346 w 12192000"/>
              <a:gd name="connsiteY3993" fmla="*/ 1498188 h 6818313"/>
              <a:gd name="connsiteX3994" fmla="*/ 3530941 w 12192000"/>
              <a:gd name="connsiteY3994" fmla="*/ 1466395 h 6818313"/>
              <a:gd name="connsiteX3995" fmla="*/ 3518191 w 12192000"/>
              <a:gd name="connsiteY3995" fmla="*/ 1473183 h 6818313"/>
              <a:gd name="connsiteX3996" fmla="*/ 3516534 w 12192000"/>
              <a:gd name="connsiteY3996" fmla="*/ 1470699 h 6818313"/>
              <a:gd name="connsiteX3997" fmla="*/ 3524648 w 12192000"/>
              <a:gd name="connsiteY3997" fmla="*/ 1463580 h 6818313"/>
              <a:gd name="connsiteX3998" fmla="*/ 3518191 w 12192000"/>
              <a:gd name="connsiteY3998" fmla="*/ 1465235 h 6818313"/>
              <a:gd name="connsiteX3999" fmla="*/ 3494179 w 12192000"/>
              <a:gd name="connsiteY3999" fmla="*/ 1482291 h 6818313"/>
              <a:gd name="connsiteX4000" fmla="*/ 3468844 w 12192000"/>
              <a:gd name="connsiteY4000" fmla="*/ 1499678 h 6818313"/>
              <a:gd name="connsiteX4001" fmla="*/ 3470996 w 12192000"/>
              <a:gd name="connsiteY4001" fmla="*/ 1483616 h 6818313"/>
              <a:gd name="connsiteX4002" fmla="*/ 3485900 w 12192000"/>
              <a:gd name="connsiteY4002" fmla="*/ 1465732 h 6818313"/>
              <a:gd name="connsiteX4003" fmla="*/ 3479442 w 12192000"/>
              <a:gd name="connsiteY4003" fmla="*/ 1464573 h 6818313"/>
              <a:gd name="connsiteX4004" fmla="*/ 3481594 w 12192000"/>
              <a:gd name="connsiteY4004" fmla="*/ 1456294 h 6818313"/>
              <a:gd name="connsiteX4005" fmla="*/ 3465697 w 12192000"/>
              <a:gd name="connsiteY4005" fmla="*/ 1458446 h 6818313"/>
              <a:gd name="connsiteX4006" fmla="*/ 3472321 w 12192000"/>
              <a:gd name="connsiteY4006" fmla="*/ 1448841 h 6818313"/>
              <a:gd name="connsiteX4007" fmla="*/ 3469671 w 12192000"/>
              <a:gd name="connsiteY4007" fmla="*/ 1436753 h 6818313"/>
              <a:gd name="connsiteX4008" fmla="*/ 3453609 w 12192000"/>
              <a:gd name="connsiteY4008" fmla="*/ 1452650 h 6818313"/>
              <a:gd name="connsiteX4009" fmla="*/ 3446158 w 12192000"/>
              <a:gd name="connsiteY4009" fmla="*/ 1443709 h 6818313"/>
              <a:gd name="connsiteX4010" fmla="*/ 3462385 w 12192000"/>
              <a:gd name="connsiteY4010" fmla="*/ 1427315 h 6818313"/>
              <a:gd name="connsiteX4011" fmla="*/ 3451622 w 12192000"/>
              <a:gd name="connsiteY4011" fmla="*/ 1423340 h 6818313"/>
              <a:gd name="connsiteX4012" fmla="*/ 3460730 w 12192000"/>
              <a:gd name="connsiteY4012" fmla="*/ 1412410 h 6818313"/>
              <a:gd name="connsiteX4013" fmla="*/ 3445496 w 12192000"/>
              <a:gd name="connsiteY4013" fmla="*/ 1421684 h 6818313"/>
              <a:gd name="connsiteX4014" fmla="*/ 3456591 w 12192000"/>
              <a:gd name="connsiteY4014" fmla="*/ 1401482 h 6818313"/>
              <a:gd name="connsiteX4015" fmla="*/ 3438044 w 12192000"/>
              <a:gd name="connsiteY4015" fmla="*/ 1414895 h 6818313"/>
              <a:gd name="connsiteX4016" fmla="*/ 3417841 w 12192000"/>
              <a:gd name="connsiteY4016" fmla="*/ 1412245 h 6818313"/>
              <a:gd name="connsiteX4017" fmla="*/ 3429102 w 12192000"/>
              <a:gd name="connsiteY4017" fmla="*/ 1408436 h 6818313"/>
              <a:gd name="connsiteX4018" fmla="*/ 3405256 w 12192000"/>
              <a:gd name="connsiteY4018" fmla="*/ 1397176 h 6818313"/>
              <a:gd name="connsiteX4019" fmla="*/ 3423140 w 12192000"/>
              <a:gd name="connsiteY4019" fmla="*/ 1382108 h 6818313"/>
              <a:gd name="connsiteX4020" fmla="*/ 3387207 w 12192000"/>
              <a:gd name="connsiteY4020" fmla="*/ 1393202 h 6818313"/>
              <a:gd name="connsiteX4021" fmla="*/ 3385220 w 12192000"/>
              <a:gd name="connsiteY4021" fmla="*/ 1385751 h 6818313"/>
              <a:gd name="connsiteX4022" fmla="*/ 3371310 w 12192000"/>
              <a:gd name="connsiteY4022" fmla="*/ 1389560 h 6818313"/>
              <a:gd name="connsiteX4023" fmla="*/ 3367336 w 12192000"/>
              <a:gd name="connsiteY4023" fmla="*/ 1384591 h 6818313"/>
              <a:gd name="connsiteX4024" fmla="*/ 3331898 w 12192000"/>
              <a:gd name="connsiteY4024" fmla="*/ 1401482 h 6818313"/>
              <a:gd name="connsiteX4025" fmla="*/ 3357235 w 12192000"/>
              <a:gd name="connsiteY4025" fmla="*/ 1382108 h 6818313"/>
              <a:gd name="connsiteX4026" fmla="*/ 3379589 w 12192000"/>
              <a:gd name="connsiteY4026" fmla="*/ 1368694 h 6818313"/>
              <a:gd name="connsiteX4027" fmla="*/ 3342166 w 12192000"/>
              <a:gd name="connsiteY4027" fmla="*/ 1381446 h 6818313"/>
              <a:gd name="connsiteX4028" fmla="*/ 3304741 w 12192000"/>
              <a:gd name="connsiteY4028" fmla="*/ 1399495 h 6818313"/>
              <a:gd name="connsiteX4029" fmla="*/ 3268146 w 12192000"/>
              <a:gd name="connsiteY4029" fmla="*/ 1413902 h 6818313"/>
              <a:gd name="connsiteX4030" fmla="*/ 3278744 w 12192000"/>
              <a:gd name="connsiteY4030" fmla="*/ 1406616 h 6818313"/>
              <a:gd name="connsiteX4031" fmla="*/ 3284540 w 12192000"/>
              <a:gd name="connsiteY4031" fmla="*/ 1396183 h 6818313"/>
              <a:gd name="connsiteX4032" fmla="*/ 3295468 w 12192000"/>
              <a:gd name="connsiteY4032" fmla="*/ 1389560 h 6818313"/>
              <a:gd name="connsiteX4033" fmla="*/ 3260694 w 12192000"/>
              <a:gd name="connsiteY4033" fmla="*/ 1403800 h 6818313"/>
              <a:gd name="connsiteX4034" fmla="*/ 3253076 w 12192000"/>
              <a:gd name="connsiteY4034" fmla="*/ 1410755 h 6818313"/>
              <a:gd name="connsiteX4035" fmla="*/ 3251421 w 12192000"/>
              <a:gd name="connsiteY4035" fmla="*/ 1418042 h 6818313"/>
              <a:gd name="connsiteX4036" fmla="*/ 3252249 w 12192000"/>
              <a:gd name="connsiteY4036" fmla="*/ 1425825 h 6818313"/>
              <a:gd name="connsiteX4037" fmla="*/ 3229066 w 12192000"/>
              <a:gd name="connsiteY4037" fmla="*/ 1438078 h 6818313"/>
              <a:gd name="connsiteX4038" fmla="*/ 3209692 w 12192000"/>
              <a:gd name="connsiteY4038" fmla="*/ 1453477 h 6818313"/>
              <a:gd name="connsiteX4039" fmla="*/ 3207208 w 12192000"/>
              <a:gd name="connsiteY4039" fmla="*/ 1454802 h 6818313"/>
              <a:gd name="connsiteX4040" fmla="*/ 3203233 w 12192000"/>
              <a:gd name="connsiteY4040" fmla="*/ 1450332 h 6818313"/>
              <a:gd name="connsiteX4041" fmla="*/ 3183859 w 12192000"/>
              <a:gd name="connsiteY4041" fmla="*/ 1460433 h 6818313"/>
              <a:gd name="connsiteX4042" fmla="*/ 3182204 w 12192000"/>
              <a:gd name="connsiteY4042" fmla="*/ 1453809 h 6818313"/>
              <a:gd name="connsiteX4043" fmla="*/ 3169784 w 12192000"/>
              <a:gd name="connsiteY4043" fmla="*/ 1456127 h 6818313"/>
              <a:gd name="connsiteX4044" fmla="*/ 3176738 w 12192000"/>
              <a:gd name="connsiteY4044" fmla="*/ 1448013 h 6818313"/>
              <a:gd name="connsiteX4045" fmla="*/ 3158357 w 12192000"/>
              <a:gd name="connsiteY4045" fmla="*/ 1459274 h 6818313"/>
              <a:gd name="connsiteX4046" fmla="*/ 3146767 w 12192000"/>
              <a:gd name="connsiteY4046" fmla="*/ 1470037 h 6818313"/>
              <a:gd name="connsiteX4047" fmla="*/ 3132527 w 12192000"/>
              <a:gd name="connsiteY4047" fmla="*/ 1474840 h 6818313"/>
              <a:gd name="connsiteX4048" fmla="*/ 3129710 w 12192000"/>
              <a:gd name="connsiteY4048" fmla="*/ 1476660 h 6818313"/>
              <a:gd name="connsiteX4049" fmla="*/ 3116132 w 12192000"/>
              <a:gd name="connsiteY4049" fmla="*/ 1490075 h 6818313"/>
              <a:gd name="connsiteX4050" fmla="*/ 3112158 w 12192000"/>
              <a:gd name="connsiteY4050" fmla="*/ 1482622 h 6818313"/>
              <a:gd name="connsiteX4051" fmla="*/ 3110171 w 12192000"/>
              <a:gd name="connsiteY4051" fmla="*/ 1483781 h 6818313"/>
              <a:gd name="connsiteX4052" fmla="*/ 3111991 w 12192000"/>
              <a:gd name="connsiteY4052" fmla="*/ 1489245 h 6818313"/>
              <a:gd name="connsiteX4053" fmla="*/ 3086491 w 12192000"/>
              <a:gd name="connsiteY4053" fmla="*/ 1504150 h 6818313"/>
              <a:gd name="connsiteX4054" fmla="*/ 3085497 w 12192000"/>
              <a:gd name="connsiteY4054" fmla="*/ 1502825 h 6818313"/>
              <a:gd name="connsiteX4055" fmla="*/ 3091790 w 12192000"/>
              <a:gd name="connsiteY4055" fmla="*/ 1494711 h 6818313"/>
              <a:gd name="connsiteX4056" fmla="*/ 3090796 w 12192000"/>
              <a:gd name="connsiteY4056" fmla="*/ 1493054 h 6818313"/>
              <a:gd name="connsiteX4057" fmla="*/ 3061983 w 12192000"/>
              <a:gd name="connsiteY4057" fmla="*/ 1511271 h 6818313"/>
              <a:gd name="connsiteX4058" fmla="*/ 3063638 w 12192000"/>
              <a:gd name="connsiteY4058" fmla="*/ 1522696 h 6818313"/>
              <a:gd name="connsiteX4059" fmla="*/ 3047741 w 12192000"/>
              <a:gd name="connsiteY4059" fmla="*/ 1519881 h 6818313"/>
              <a:gd name="connsiteX4060" fmla="*/ 3040125 w 12192000"/>
              <a:gd name="connsiteY4060" fmla="*/ 1528492 h 6818313"/>
              <a:gd name="connsiteX4061" fmla="*/ 3038138 w 12192000"/>
              <a:gd name="connsiteY4061" fmla="*/ 1529817 h 6818313"/>
              <a:gd name="connsiteX4062" fmla="*/ 2998726 w 12192000"/>
              <a:gd name="connsiteY4062" fmla="*/ 1557802 h 6818313"/>
              <a:gd name="connsiteX4063" fmla="*/ 2996409 w 12192000"/>
              <a:gd name="connsiteY4063" fmla="*/ 1558464 h 6818313"/>
              <a:gd name="connsiteX4064" fmla="*/ 2998893 w 12192000"/>
              <a:gd name="connsiteY4064" fmla="*/ 1563431 h 6818313"/>
              <a:gd name="connsiteX4065" fmla="*/ 2989288 w 12192000"/>
              <a:gd name="connsiteY4065" fmla="*/ 1578665 h 6818313"/>
              <a:gd name="connsiteX4066" fmla="*/ 2978358 w 12192000"/>
              <a:gd name="connsiteY4066" fmla="*/ 1566247 h 6818313"/>
              <a:gd name="connsiteX4067" fmla="*/ 2969251 w 12192000"/>
              <a:gd name="connsiteY4067" fmla="*/ 1573533 h 6818313"/>
              <a:gd name="connsiteX4068" fmla="*/ 2949380 w 12192000"/>
              <a:gd name="connsiteY4068" fmla="*/ 1569227 h 6818313"/>
              <a:gd name="connsiteX4069" fmla="*/ 2938782 w 12192000"/>
              <a:gd name="connsiteY4069" fmla="*/ 1586781 h 6818313"/>
              <a:gd name="connsiteX4070" fmla="*/ 2922388 w 12192000"/>
              <a:gd name="connsiteY4070" fmla="*/ 1599861 h 6818313"/>
              <a:gd name="connsiteX4071" fmla="*/ 2925370 w 12192000"/>
              <a:gd name="connsiteY4071" fmla="*/ 1587939 h 6818313"/>
              <a:gd name="connsiteX4072" fmla="*/ 2923383 w 12192000"/>
              <a:gd name="connsiteY4072" fmla="*/ 1586283 h 6818313"/>
              <a:gd name="connsiteX4073" fmla="*/ 2910631 w 12192000"/>
              <a:gd name="connsiteY4073" fmla="*/ 1594562 h 6818313"/>
              <a:gd name="connsiteX4074" fmla="*/ 2897550 w 12192000"/>
              <a:gd name="connsiteY4074" fmla="*/ 1608639 h 6818313"/>
              <a:gd name="connsiteX4075" fmla="*/ 2885793 w 12192000"/>
              <a:gd name="connsiteY4075" fmla="*/ 1620395 h 6818313"/>
              <a:gd name="connsiteX4076" fmla="*/ 2865094 w 12192000"/>
              <a:gd name="connsiteY4076" fmla="*/ 1630497 h 6818313"/>
              <a:gd name="connsiteX4077" fmla="*/ 2843069 w 12192000"/>
              <a:gd name="connsiteY4077" fmla="*/ 1645069 h 6818313"/>
              <a:gd name="connsiteX4078" fmla="*/ 2840420 w 12192000"/>
              <a:gd name="connsiteY4078" fmla="*/ 1655998 h 6818313"/>
              <a:gd name="connsiteX4079" fmla="*/ 2837937 w 12192000"/>
              <a:gd name="connsiteY4079" fmla="*/ 1657487 h 6818313"/>
              <a:gd name="connsiteX4080" fmla="*/ 2828497 w 12192000"/>
              <a:gd name="connsiteY4080" fmla="*/ 1661629 h 6818313"/>
              <a:gd name="connsiteX4081" fmla="*/ 2843898 w 12192000"/>
              <a:gd name="connsiteY4081" fmla="*/ 1668417 h 6818313"/>
              <a:gd name="connsiteX4082" fmla="*/ 2829656 w 12192000"/>
              <a:gd name="connsiteY4082" fmla="*/ 1679513 h 6818313"/>
              <a:gd name="connsiteX4083" fmla="*/ 2830651 w 12192000"/>
              <a:gd name="connsiteY4083" fmla="*/ 1681333 h 6818313"/>
              <a:gd name="connsiteX4084" fmla="*/ 2841579 w 12192000"/>
              <a:gd name="connsiteY4084" fmla="*/ 1674047 h 6818313"/>
              <a:gd name="connsiteX4085" fmla="*/ 2853337 w 12192000"/>
              <a:gd name="connsiteY4085" fmla="*/ 1662621 h 6818313"/>
              <a:gd name="connsiteX4086" fmla="*/ 2849362 w 12192000"/>
              <a:gd name="connsiteY4086" fmla="*/ 1658482 h 6818313"/>
              <a:gd name="connsiteX4087" fmla="*/ 2858470 w 12192000"/>
              <a:gd name="connsiteY4087" fmla="*/ 1650864 h 6818313"/>
              <a:gd name="connsiteX4088" fmla="*/ 2877679 w 12192000"/>
              <a:gd name="connsiteY4088" fmla="*/ 1638941 h 6818313"/>
              <a:gd name="connsiteX4089" fmla="*/ 2881653 w 12192000"/>
              <a:gd name="connsiteY4089" fmla="*/ 1640598 h 6818313"/>
              <a:gd name="connsiteX4090" fmla="*/ 2878837 w 12192000"/>
              <a:gd name="connsiteY4090" fmla="*/ 1646062 h 6818313"/>
              <a:gd name="connsiteX4091" fmla="*/ 2871221 w 12192000"/>
              <a:gd name="connsiteY4091" fmla="*/ 1654838 h 6818313"/>
              <a:gd name="connsiteX4092" fmla="*/ 2866749 w 12192000"/>
              <a:gd name="connsiteY4092" fmla="*/ 1661297 h 6818313"/>
              <a:gd name="connsiteX4093" fmla="*/ 2866749 w 12192000"/>
              <a:gd name="connsiteY4093" fmla="*/ 1660469 h 6818313"/>
              <a:gd name="connsiteX4094" fmla="*/ 2864927 w 12192000"/>
              <a:gd name="connsiteY4094" fmla="*/ 1659641 h 6818313"/>
              <a:gd name="connsiteX4095" fmla="*/ 2862942 w 12192000"/>
              <a:gd name="connsiteY4095" fmla="*/ 1663616 h 6818313"/>
              <a:gd name="connsiteX4096" fmla="*/ 2843236 w 12192000"/>
              <a:gd name="connsiteY4096" fmla="*/ 1679843 h 6818313"/>
              <a:gd name="connsiteX4097" fmla="*/ 2841082 w 12192000"/>
              <a:gd name="connsiteY4097" fmla="*/ 1681002 h 6818313"/>
              <a:gd name="connsiteX4098" fmla="*/ 2823198 w 12192000"/>
              <a:gd name="connsiteY4098" fmla="*/ 1693753 h 6818313"/>
              <a:gd name="connsiteX4099" fmla="*/ 2819391 w 12192000"/>
              <a:gd name="connsiteY4099" fmla="*/ 1677856 h 6818313"/>
              <a:gd name="connsiteX4100" fmla="*/ 2812105 w 12192000"/>
              <a:gd name="connsiteY4100" fmla="*/ 1676034 h 6818313"/>
              <a:gd name="connsiteX4101" fmla="*/ 2823860 w 12192000"/>
              <a:gd name="connsiteY4101" fmla="*/ 1661794 h 6818313"/>
              <a:gd name="connsiteX4102" fmla="*/ 2816244 w 12192000"/>
              <a:gd name="connsiteY4102" fmla="*/ 1666430 h 6818313"/>
              <a:gd name="connsiteX4103" fmla="*/ 2811772 w 12192000"/>
              <a:gd name="connsiteY4103" fmla="*/ 1667920 h 6818313"/>
              <a:gd name="connsiteX4104" fmla="*/ 2793888 w 12192000"/>
              <a:gd name="connsiteY4104" fmla="*/ 1673219 h 6818313"/>
              <a:gd name="connsiteX4105" fmla="*/ 2800182 w 12192000"/>
              <a:gd name="connsiteY4105" fmla="*/ 1674379 h 6818313"/>
              <a:gd name="connsiteX4106" fmla="*/ 2796206 w 12192000"/>
              <a:gd name="connsiteY4106" fmla="*/ 1676366 h 6818313"/>
              <a:gd name="connsiteX4107" fmla="*/ 2792729 w 12192000"/>
              <a:gd name="connsiteY4107" fmla="*/ 1678188 h 6818313"/>
              <a:gd name="connsiteX4108" fmla="*/ 2787100 w 12192000"/>
              <a:gd name="connsiteY4108" fmla="*/ 1680837 h 6818313"/>
              <a:gd name="connsiteX4109" fmla="*/ 2784782 w 12192000"/>
              <a:gd name="connsiteY4109" fmla="*/ 1676531 h 6818313"/>
              <a:gd name="connsiteX4110" fmla="*/ 2785113 w 12192000"/>
              <a:gd name="connsiteY4110" fmla="*/ 1674214 h 6818313"/>
              <a:gd name="connsiteX4111" fmla="*/ 2783788 w 12192000"/>
              <a:gd name="connsiteY4111" fmla="*/ 1674709 h 6818313"/>
              <a:gd name="connsiteX4112" fmla="*/ 2726162 w 12192000"/>
              <a:gd name="connsiteY4112" fmla="*/ 1650533 h 6818313"/>
              <a:gd name="connsiteX4113" fmla="*/ 2401103 w 12192000"/>
              <a:gd name="connsiteY4113" fmla="*/ 1790294 h 6818313"/>
              <a:gd name="connsiteX4114" fmla="*/ 2397626 w 12192000"/>
              <a:gd name="connsiteY4114" fmla="*/ 1784829 h 6818313"/>
              <a:gd name="connsiteX4115" fmla="*/ 2399943 w 12192000"/>
              <a:gd name="connsiteY4115" fmla="*/ 1782345 h 6818313"/>
              <a:gd name="connsiteX4116" fmla="*/ 2396466 w 12192000"/>
              <a:gd name="connsiteY4116" fmla="*/ 1783173 h 6818313"/>
              <a:gd name="connsiteX4117" fmla="*/ 2390175 w 12192000"/>
              <a:gd name="connsiteY4117" fmla="*/ 1776219 h 6818313"/>
              <a:gd name="connsiteX4118" fmla="*/ 2396798 w 12192000"/>
              <a:gd name="connsiteY4118" fmla="*/ 1771747 h 6818313"/>
              <a:gd name="connsiteX4119" fmla="*/ 2409216 w 12192000"/>
              <a:gd name="connsiteY4119" fmla="*/ 1768435 h 6818313"/>
              <a:gd name="connsiteX4120" fmla="*/ 2417000 w 12192000"/>
              <a:gd name="connsiteY4120" fmla="*/ 1750386 h 6818313"/>
              <a:gd name="connsiteX4121" fmla="*/ 2428425 w 12192000"/>
              <a:gd name="connsiteY4121" fmla="*/ 1733495 h 6818313"/>
              <a:gd name="connsiteX4122" fmla="*/ 2441507 w 12192000"/>
              <a:gd name="connsiteY4122" fmla="*/ 1732998 h 6818313"/>
              <a:gd name="connsiteX4123" fmla="*/ 2436540 w 12192000"/>
              <a:gd name="connsiteY4123" fmla="*/ 1726706 h 6818313"/>
              <a:gd name="connsiteX4124" fmla="*/ 2432399 w 12192000"/>
              <a:gd name="connsiteY4124" fmla="*/ 1727699 h 6818313"/>
              <a:gd name="connsiteX4125" fmla="*/ 2405739 w 12192000"/>
              <a:gd name="connsiteY4125" fmla="*/ 1737139 h 6818313"/>
              <a:gd name="connsiteX4126" fmla="*/ 2397791 w 12192000"/>
              <a:gd name="connsiteY4126" fmla="*/ 1738297 h 6818313"/>
              <a:gd name="connsiteX4127" fmla="*/ 2363680 w 12192000"/>
              <a:gd name="connsiteY4127" fmla="*/ 1753366 h 6818313"/>
              <a:gd name="connsiteX4128" fmla="*/ 2358214 w 12192000"/>
              <a:gd name="connsiteY4128" fmla="*/ 1753366 h 6818313"/>
              <a:gd name="connsiteX4129" fmla="*/ 2363348 w 12192000"/>
              <a:gd name="connsiteY4129" fmla="*/ 1747074 h 6818313"/>
              <a:gd name="connsiteX4130" fmla="*/ 2380239 w 12192000"/>
              <a:gd name="connsiteY4130" fmla="*/ 1731673 h 6818313"/>
              <a:gd name="connsiteX4131" fmla="*/ 2384213 w 12192000"/>
              <a:gd name="connsiteY4131" fmla="*/ 1731011 h 6818313"/>
              <a:gd name="connsiteX4132" fmla="*/ 2381894 w 12192000"/>
              <a:gd name="connsiteY4132" fmla="*/ 1737469 h 6818313"/>
              <a:gd name="connsiteX4133" fmla="*/ 2395639 w 12192000"/>
              <a:gd name="connsiteY4133" fmla="*/ 1733992 h 6818313"/>
              <a:gd name="connsiteX4134" fmla="*/ 2401103 w 12192000"/>
              <a:gd name="connsiteY4134" fmla="*/ 1722897 h 6818313"/>
              <a:gd name="connsiteX4135" fmla="*/ 2405739 w 12192000"/>
              <a:gd name="connsiteY4135" fmla="*/ 1730348 h 6818313"/>
              <a:gd name="connsiteX4136" fmla="*/ 2426770 w 12192000"/>
              <a:gd name="connsiteY4136" fmla="*/ 1717930 h 6818313"/>
              <a:gd name="connsiteX4137" fmla="*/ 2434386 w 12192000"/>
              <a:gd name="connsiteY4137" fmla="*/ 1716936 h 6818313"/>
              <a:gd name="connsiteX4138" fmla="*/ 2436706 w 12192000"/>
              <a:gd name="connsiteY4138" fmla="*/ 1716771 h 6818313"/>
              <a:gd name="connsiteX4139" fmla="*/ 2450615 w 12192000"/>
              <a:gd name="connsiteY4139" fmla="*/ 1709484 h 6818313"/>
              <a:gd name="connsiteX4140" fmla="*/ 2455417 w 12192000"/>
              <a:gd name="connsiteY4140" fmla="*/ 1700542 h 6818313"/>
              <a:gd name="connsiteX4141" fmla="*/ 2459391 w 12192000"/>
              <a:gd name="connsiteY4141" fmla="*/ 1695905 h 6818313"/>
              <a:gd name="connsiteX4142" fmla="*/ 2464360 w 12192000"/>
              <a:gd name="connsiteY4142" fmla="*/ 1705675 h 6818313"/>
              <a:gd name="connsiteX4143" fmla="*/ 2468167 w 12192000"/>
              <a:gd name="connsiteY4143" fmla="*/ 1703026 h 6818313"/>
              <a:gd name="connsiteX4144" fmla="*/ 2462373 w 12192000"/>
              <a:gd name="connsiteY4144" fmla="*/ 1692098 h 6818313"/>
              <a:gd name="connsiteX4145" fmla="*/ 2442335 w 12192000"/>
              <a:gd name="connsiteY4145" fmla="*/ 1696402 h 6818313"/>
              <a:gd name="connsiteX4146" fmla="*/ 2451113 w 12192000"/>
              <a:gd name="connsiteY4146" fmla="*/ 1699384 h 6818313"/>
              <a:gd name="connsiteX4147" fmla="*/ 2451113 w 12192000"/>
              <a:gd name="connsiteY4147" fmla="*/ 1701866 h 6818313"/>
              <a:gd name="connsiteX4148" fmla="*/ 2423789 w 12192000"/>
              <a:gd name="connsiteY4148" fmla="*/ 1709649 h 6818313"/>
              <a:gd name="connsiteX4149" fmla="*/ 2422796 w 12192000"/>
              <a:gd name="connsiteY4149" fmla="*/ 1707000 h 6818313"/>
              <a:gd name="connsiteX4150" fmla="*/ 2434553 w 12192000"/>
              <a:gd name="connsiteY4150" fmla="*/ 1698554 h 6818313"/>
              <a:gd name="connsiteX4151" fmla="*/ 2423293 w 12192000"/>
              <a:gd name="connsiteY4151" fmla="*/ 1683487 h 6818313"/>
              <a:gd name="connsiteX4152" fmla="*/ 2421801 w 12192000"/>
              <a:gd name="connsiteY4152" fmla="*/ 1694085 h 6818313"/>
              <a:gd name="connsiteX4153" fmla="*/ 2400772 w 12192000"/>
              <a:gd name="connsiteY4153" fmla="*/ 1711472 h 6818313"/>
              <a:gd name="connsiteX4154" fmla="*/ 2381232 w 12192000"/>
              <a:gd name="connsiteY4154" fmla="*/ 1724222 h 6818313"/>
              <a:gd name="connsiteX4155" fmla="*/ 2393154 w 12192000"/>
              <a:gd name="connsiteY4155" fmla="*/ 1706173 h 6818313"/>
              <a:gd name="connsiteX4156" fmla="*/ 2382391 w 12192000"/>
              <a:gd name="connsiteY4156" fmla="*/ 1702033 h 6818313"/>
              <a:gd name="connsiteX4157" fmla="*/ 2372456 w 12192000"/>
              <a:gd name="connsiteY4157" fmla="*/ 1709982 h 6818313"/>
              <a:gd name="connsiteX4158" fmla="*/ 2362023 w 12192000"/>
              <a:gd name="connsiteY4158" fmla="*/ 1721242 h 6818313"/>
              <a:gd name="connsiteX4159" fmla="*/ 2357221 w 12192000"/>
              <a:gd name="connsiteY4159" fmla="*/ 1723559 h 6818313"/>
              <a:gd name="connsiteX4160" fmla="*/ 2358876 w 12192000"/>
              <a:gd name="connsiteY4160" fmla="*/ 1730183 h 6818313"/>
              <a:gd name="connsiteX4161" fmla="*/ 2362355 w 12192000"/>
              <a:gd name="connsiteY4161" fmla="*/ 1732998 h 6818313"/>
              <a:gd name="connsiteX4162" fmla="*/ 2349438 w 12192000"/>
              <a:gd name="connsiteY4162" fmla="*/ 1745915 h 6818313"/>
              <a:gd name="connsiteX4163" fmla="*/ 2325262 w 12192000"/>
              <a:gd name="connsiteY4163" fmla="*/ 1757010 h 6818313"/>
              <a:gd name="connsiteX4164" fmla="*/ 2314002 w 12192000"/>
              <a:gd name="connsiteY4164" fmla="*/ 1763302 h 6818313"/>
              <a:gd name="connsiteX4165" fmla="*/ 2309531 w 12192000"/>
              <a:gd name="connsiteY4165" fmla="*/ 1758500 h 6818313"/>
              <a:gd name="connsiteX4166" fmla="*/ 2298270 w 12192000"/>
              <a:gd name="connsiteY4166" fmla="*/ 1763634 h 6818313"/>
              <a:gd name="connsiteX4167" fmla="*/ 2299263 w 12192000"/>
              <a:gd name="connsiteY4167" fmla="*/ 1758500 h 6818313"/>
              <a:gd name="connsiteX4168" fmla="*/ 2313670 w 12192000"/>
              <a:gd name="connsiteY4168" fmla="*/ 1750882 h 6818313"/>
              <a:gd name="connsiteX4169" fmla="*/ 2325925 w 12192000"/>
              <a:gd name="connsiteY4169" fmla="*/ 1745750 h 6818313"/>
              <a:gd name="connsiteX4170" fmla="*/ 2334535 w 12192000"/>
              <a:gd name="connsiteY4170" fmla="*/ 1741443 h 6818313"/>
              <a:gd name="connsiteX4171" fmla="*/ 2343974 w 12192000"/>
              <a:gd name="connsiteY4171" fmla="*/ 1739456 h 6818313"/>
              <a:gd name="connsiteX4172" fmla="*/ 2351425 w 12192000"/>
              <a:gd name="connsiteY4172" fmla="*/ 1733827 h 6818313"/>
              <a:gd name="connsiteX4173" fmla="*/ 2354572 w 12192000"/>
              <a:gd name="connsiteY4173" fmla="*/ 1722235 h 6818313"/>
              <a:gd name="connsiteX4174" fmla="*/ 2353744 w 12192000"/>
              <a:gd name="connsiteY4174" fmla="*/ 1712299 h 6818313"/>
              <a:gd name="connsiteX4175" fmla="*/ 2375270 w 12192000"/>
              <a:gd name="connsiteY4175" fmla="*/ 1704020 h 6818313"/>
              <a:gd name="connsiteX4176" fmla="*/ 2372953 w 12192000"/>
              <a:gd name="connsiteY4176" fmla="*/ 1698389 h 6818313"/>
              <a:gd name="connsiteX4177" fmla="*/ 2381729 w 12192000"/>
              <a:gd name="connsiteY4177" fmla="*/ 1693090 h 6818313"/>
              <a:gd name="connsiteX4178" fmla="*/ 2397956 w 12192000"/>
              <a:gd name="connsiteY4178" fmla="*/ 1696899 h 6818313"/>
              <a:gd name="connsiteX4179" fmla="*/ 2398618 w 12192000"/>
              <a:gd name="connsiteY4179" fmla="*/ 1692263 h 6818313"/>
              <a:gd name="connsiteX4180" fmla="*/ 2406071 w 12192000"/>
              <a:gd name="connsiteY4180" fmla="*/ 1678021 h 6818313"/>
              <a:gd name="connsiteX4181" fmla="*/ 2412198 w 12192000"/>
              <a:gd name="connsiteY4181" fmla="*/ 1670405 h 6818313"/>
              <a:gd name="connsiteX4182" fmla="*/ 2438858 w 12192000"/>
              <a:gd name="connsiteY4182" fmla="*/ 1660966 h 6818313"/>
              <a:gd name="connsiteX4183" fmla="*/ 2443494 w 12192000"/>
              <a:gd name="connsiteY4183" fmla="*/ 1658482 h 6818313"/>
              <a:gd name="connsiteX4184" fmla="*/ 2441010 w 12192000"/>
              <a:gd name="connsiteY4184" fmla="*/ 1652521 h 6818313"/>
              <a:gd name="connsiteX4185" fmla="*/ 2411370 w 12192000"/>
              <a:gd name="connsiteY4185" fmla="*/ 1659972 h 6818313"/>
              <a:gd name="connsiteX4186" fmla="*/ 2382391 w 12192000"/>
              <a:gd name="connsiteY4186" fmla="*/ 1671067 h 6818313"/>
              <a:gd name="connsiteX4187" fmla="*/ 2354902 w 12192000"/>
              <a:gd name="connsiteY4187" fmla="*/ 1682990 h 6818313"/>
              <a:gd name="connsiteX4188" fmla="*/ 2353247 w 12192000"/>
              <a:gd name="connsiteY4188" fmla="*/ 1678021 h 6818313"/>
              <a:gd name="connsiteX4189" fmla="*/ 2354407 w 12192000"/>
              <a:gd name="connsiteY4189" fmla="*/ 1676366 h 6818313"/>
              <a:gd name="connsiteX4190" fmla="*/ 2358049 w 12192000"/>
              <a:gd name="connsiteY4190" fmla="*/ 1673054 h 6818313"/>
              <a:gd name="connsiteX4191" fmla="*/ 2368316 w 12192000"/>
              <a:gd name="connsiteY4191" fmla="*/ 1666927 h 6818313"/>
              <a:gd name="connsiteX4192" fmla="*/ 2385868 w 12192000"/>
              <a:gd name="connsiteY4192" fmla="*/ 1657322 h 6818313"/>
              <a:gd name="connsiteX4193" fmla="*/ 2380239 w 12192000"/>
              <a:gd name="connsiteY4193" fmla="*/ 1664443 h 6818313"/>
              <a:gd name="connsiteX4194" fmla="*/ 2390505 w 12192000"/>
              <a:gd name="connsiteY4194" fmla="*/ 1659807 h 6818313"/>
              <a:gd name="connsiteX4195" fmla="*/ 2406402 w 12192000"/>
              <a:gd name="connsiteY4195" fmla="*/ 1653845 h 6818313"/>
              <a:gd name="connsiteX4196" fmla="*/ 2409051 w 12192000"/>
              <a:gd name="connsiteY4196" fmla="*/ 1654343 h 6818313"/>
              <a:gd name="connsiteX4197" fmla="*/ 2437698 w 12192000"/>
              <a:gd name="connsiteY4197" fmla="*/ 1644075 h 6818313"/>
              <a:gd name="connsiteX4198" fmla="*/ 2431572 w 12192000"/>
              <a:gd name="connsiteY4198" fmla="*/ 1640598 h 6818313"/>
              <a:gd name="connsiteX4199" fmla="*/ 2436043 w 12192000"/>
              <a:gd name="connsiteY4199" fmla="*/ 1634802 h 6818313"/>
              <a:gd name="connsiteX4200" fmla="*/ 2378417 w 12192000"/>
              <a:gd name="connsiteY4200" fmla="*/ 1652355 h 6818313"/>
              <a:gd name="connsiteX4201" fmla="*/ 2366825 w 12192000"/>
              <a:gd name="connsiteY4201" fmla="*/ 1656660 h 6818313"/>
              <a:gd name="connsiteX4202" fmla="*/ 2374940 w 12192000"/>
              <a:gd name="connsiteY4202" fmla="*/ 1647387 h 6818313"/>
              <a:gd name="connsiteX4203" fmla="*/ 2320626 w 12192000"/>
              <a:gd name="connsiteY4203" fmla="*/ 1658812 h 6818313"/>
              <a:gd name="connsiteX4204" fmla="*/ 2329567 w 12192000"/>
              <a:gd name="connsiteY4204" fmla="*/ 1653018 h 6818313"/>
              <a:gd name="connsiteX4205" fmla="*/ 2324765 w 12192000"/>
              <a:gd name="connsiteY4205" fmla="*/ 1650201 h 6818313"/>
              <a:gd name="connsiteX4206" fmla="*/ 2325095 w 12192000"/>
              <a:gd name="connsiteY4206" fmla="*/ 1648546 h 6818313"/>
              <a:gd name="connsiteX4207" fmla="*/ 2330064 w 12192000"/>
              <a:gd name="connsiteY4207" fmla="*/ 1644902 h 6818313"/>
              <a:gd name="connsiteX4208" fmla="*/ 2333376 w 12192000"/>
              <a:gd name="connsiteY4208" fmla="*/ 1639603 h 6818313"/>
              <a:gd name="connsiteX4209" fmla="*/ 2334701 w 12192000"/>
              <a:gd name="connsiteY4209" fmla="*/ 1639108 h 6818313"/>
              <a:gd name="connsiteX4210" fmla="*/ 2356227 w 12192000"/>
              <a:gd name="connsiteY4210" fmla="*/ 1628343 h 6818313"/>
              <a:gd name="connsiteX4211" fmla="*/ 2360863 w 12192000"/>
              <a:gd name="connsiteY4211" fmla="*/ 1626191 h 6818313"/>
              <a:gd name="connsiteX4212" fmla="*/ 2371628 w 12192000"/>
              <a:gd name="connsiteY4212" fmla="*/ 1623376 h 6818313"/>
              <a:gd name="connsiteX4213" fmla="*/ 2378252 w 12192000"/>
              <a:gd name="connsiteY4213" fmla="*/ 1621057 h 6818313"/>
              <a:gd name="connsiteX4214" fmla="*/ 2398453 w 12192000"/>
              <a:gd name="connsiteY4214" fmla="*/ 1613938 h 6818313"/>
              <a:gd name="connsiteX4215" fmla="*/ 2397791 w 12192000"/>
              <a:gd name="connsiteY4215" fmla="*/ 1608307 h 6818313"/>
              <a:gd name="connsiteX4216" fmla="*/ 2362685 w 12192000"/>
              <a:gd name="connsiteY4216" fmla="*/ 1620395 h 6818313"/>
              <a:gd name="connsiteX4217" fmla="*/ 2353247 w 12192000"/>
              <a:gd name="connsiteY4217" fmla="*/ 1622217 h 6818313"/>
              <a:gd name="connsiteX4218" fmla="*/ 2350928 w 12192000"/>
              <a:gd name="connsiteY4218" fmla="*/ 1622217 h 6818313"/>
              <a:gd name="connsiteX4219" fmla="*/ 2369641 w 12192000"/>
              <a:gd name="connsiteY4219" fmla="*/ 1610626 h 6818313"/>
              <a:gd name="connsiteX4220" fmla="*/ 2380072 w 12192000"/>
              <a:gd name="connsiteY4220" fmla="*/ 1595060 h 6818313"/>
              <a:gd name="connsiteX4221" fmla="*/ 2381894 w 12192000"/>
              <a:gd name="connsiteY4221" fmla="*/ 1591250 h 6818313"/>
              <a:gd name="connsiteX4222" fmla="*/ 2382059 w 12192000"/>
              <a:gd name="connsiteY4222" fmla="*/ 1585289 h 6818313"/>
              <a:gd name="connsiteX4223" fmla="*/ 2377092 w 12192000"/>
              <a:gd name="connsiteY4223" fmla="*/ 1583302 h 6818313"/>
              <a:gd name="connsiteX4224" fmla="*/ 2374111 w 12192000"/>
              <a:gd name="connsiteY4224" fmla="*/ 1586118 h 6818313"/>
              <a:gd name="connsiteX4225" fmla="*/ 2367654 w 12192000"/>
              <a:gd name="connsiteY4225" fmla="*/ 1589098 h 6818313"/>
              <a:gd name="connsiteX4226" fmla="*/ 2365335 w 12192000"/>
              <a:gd name="connsiteY4226" fmla="*/ 1585289 h 6818313"/>
              <a:gd name="connsiteX4227" fmla="*/ 2371296 w 12192000"/>
              <a:gd name="connsiteY4227" fmla="*/ 1576845 h 6818313"/>
              <a:gd name="connsiteX4228" fmla="*/ 2380239 w 12192000"/>
              <a:gd name="connsiteY4228" fmla="*/ 1570884 h 6818313"/>
              <a:gd name="connsiteX4229" fmla="*/ 2387525 w 12192000"/>
              <a:gd name="connsiteY4229" fmla="*/ 1566247 h 6818313"/>
              <a:gd name="connsiteX4230" fmla="*/ 2399448 w 12192000"/>
              <a:gd name="connsiteY4230" fmla="*/ 1554820 h 6818313"/>
              <a:gd name="connsiteX4231" fmla="*/ 2406402 w 12192000"/>
              <a:gd name="connsiteY4231" fmla="*/ 1544885 h 6818313"/>
              <a:gd name="connsiteX4232" fmla="*/ 2410873 w 12192000"/>
              <a:gd name="connsiteY4232" fmla="*/ 1538261 h 6818313"/>
              <a:gd name="connsiteX4233" fmla="*/ 2419814 w 12192000"/>
              <a:gd name="connsiteY4233" fmla="*/ 1532300 h 6818313"/>
              <a:gd name="connsiteX4234" fmla="*/ 2423458 w 12192000"/>
              <a:gd name="connsiteY4234" fmla="*/ 1527333 h 6818313"/>
              <a:gd name="connsiteX4235" fmla="*/ 2426935 w 12192000"/>
              <a:gd name="connsiteY4235" fmla="*/ 1526008 h 6818313"/>
              <a:gd name="connsiteX4236" fmla="*/ 2432566 w 12192000"/>
              <a:gd name="connsiteY4236" fmla="*/ 1524021 h 6818313"/>
              <a:gd name="connsiteX4237" fmla="*/ 2434386 w 12192000"/>
              <a:gd name="connsiteY4237" fmla="*/ 1516237 h 6818313"/>
              <a:gd name="connsiteX4238" fmla="*/ 2432566 w 12192000"/>
              <a:gd name="connsiteY4238" fmla="*/ 1515410 h 6818313"/>
              <a:gd name="connsiteX4239" fmla="*/ 2430247 w 12192000"/>
              <a:gd name="connsiteY4239" fmla="*/ 1513091 h 6818313"/>
              <a:gd name="connsiteX4240" fmla="*/ 2433559 w 12192000"/>
              <a:gd name="connsiteY4240" fmla="*/ 1506467 h 6818313"/>
              <a:gd name="connsiteX4241" fmla="*/ 2437698 w 12192000"/>
              <a:gd name="connsiteY4241" fmla="*/ 1506467 h 6818313"/>
              <a:gd name="connsiteX4242" fmla="*/ 2459226 w 12192000"/>
              <a:gd name="connsiteY4242" fmla="*/ 1493054 h 6818313"/>
              <a:gd name="connsiteX4243" fmla="*/ 2459226 w 12192000"/>
              <a:gd name="connsiteY4243" fmla="*/ 1489245 h 6818313"/>
              <a:gd name="connsiteX4244" fmla="*/ 2452933 w 12192000"/>
              <a:gd name="connsiteY4244" fmla="*/ 1478648 h 6818313"/>
              <a:gd name="connsiteX4245" fmla="*/ 2450283 w 12192000"/>
              <a:gd name="connsiteY4245" fmla="*/ 1458943 h 6818313"/>
              <a:gd name="connsiteX4246" fmla="*/ 2453762 w 12192000"/>
              <a:gd name="connsiteY4246" fmla="*/ 1453975 h 6818313"/>
              <a:gd name="connsiteX4247" fmla="*/ 2460716 w 12192000"/>
              <a:gd name="connsiteY4247" fmla="*/ 1449173 h 6818313"/>
              <a:gd name="connsiteX4248" fmla="*/ 2470321 w 12192000"/>
              <a:gd name="connsiteY4248" fmla="*/ 1438078 h 6818313"/>
              <a:gd name="connsiteX4249" fmla="*/ 2470652 w 12192000"/>
              <a:gd name="connsiteY4249" fmla="*/ 1434269 h 6818313"/>
              <a:gd name="connsiteX4250" fmla="*/ 2472474 w 12192000"/>
              <a:gd name="connsiteY4250" fmla="*/ 1428805 h 6818313"/>
              <a:gd name="connsiteX4251" fmla="*/ 2492180 w 12192000"/>
              <a:gd name="connsiteY4251" fmla="*/ 1415889 h 6818313"/>
              <a:gd name="connsiteX4252" fmla="*/ 2496319 w 12192000"/>
              <a:gd name="connsiteY4252" fmla="*/ 1411253 h 6818313"/>
              <a:gd name="connsiteX4253" fmla="*/ 2507910 w 12192000"/>
              <a:gd name="connsiteY4253" fmla="*/ 1397011 h 6818313"/>
              <a:gd name="connsiteX4254" fmla="*/ 2519005 w 12192000"/>
              <a:gd name="connsiteY4254" fmla="*/ 1390387 h 6818313"/>
              <a:gd name="connsiteX4255" fmla="*/ 2534571 w 12192000"/>
              <a:gd name="connsiteY4255" fmla="*/ 1384758 h 6818313"/>
              <a:gd name="connsiteX4256" fmla="*/ 2541360 w 12192000"/>
              <a:gd name="connsiteY4256" fmla="*/ 1379954 h 6818313"/>
              <a:gd name="connsiteX4257" fmla="*/ 2549971 w 12192000"/>
              <a:gd name="connsiteY4257" fmla="*/ 1371013 h 6818313"/>
              <a:gd name="connsiteX4258" fmla="*/ 2564543 w 12192000"/>
              <a:gd name="connsiteY4258" fmla="*/ 1362070 h 6818313"/>
              <a:gd name="connsiteX4259" fmla="*/ 2570007 w 12192000"/>
              <a:gd name="connsiteY4259" fmla="*/ 1355779 h 6818313"/>
              <a:gd name="connsiteX4260" fmla="*/ 2573484 w 12192000"/>
              <a:gd name="connsiteY4260" fmla="*/ 1354619 h 6818313"/>
              <a:gd name="connsiteX4261" fmla="*/ 2577458 w 12192000"/>
              <a:gd name="connsiteY4261" fmla="*/ 1353791 h 6818313"/>
              <a:gd name="connsiteX4262" fmla="*/ 2579446 w 12192000"/>
              <a:gd name="connsiteY4262" fmla="*/ 1350645 h 6818313"/>
              <a:gd name="connsiteX4263" fmla="*/ 2577625 w 12192000"/>
              <a:gd name="connsiteY4263" fmla="*/ 1349817 h 6818313"/>
              <a:gd name="connsiteX4264" fmla="*/ 2572989 w 12192000"/>
              <a:gd name="connsiteY4264" fmla="*/ 1346173 h 6818313"/>
              <a:gd name="connsiteX4265" fmla="*/ 2577128 w 12192000"/>
              <a:gd name="connsiteY4265" fmla="*/ 1335080 h 6818313"/>
              <a:gd name="connsiteX4266" fmla="*/ 2588223 w 12192000"/>
              <a:gd name="connsiteY4266" fmla="*/ 1328622 h 6818313"/>
              <a:gd name="connsiteX4267" fmla="*/ 2593355 w 12192000"/>
              <a:gd name="connsiteY4267" fmla="*/ 1322328 h 6818313"/>
              <a:gd name="connsiteX4268" fmla="*/ 2597496 w 12192000"/>
              <a:gd name="connsiteY4268" fmla="*/ 1317691 h 6818313"/>
              <a:gd name="connsiteX4269" fmla="*/ 2606438 w 12192000"/>
              <a:gd name="connsiteY4269" fmla="*/ 1311897 h 6818313"/>
              <a:gd name="connsiteX4270" fmla="*/ 2610081 w 12192000"/>
              <a:gd name="connsiteY4270" fmla="*/ 1306928 h 6818313"/>
              <a:gd name="connsiteX4271" fmla="*/ 2617698 w 12192000"/>
              <a:gd name="connsiteY4271" fmla="*/ 1304941 h 6818313"/>
              <a:gd name="connsiteX4272" fmla="*/ 2630615 w 12192000"/>
              <a:gd name="connsiteY4272" fmla="*/ 1297490 h 6818313"/>
              <a:gd name="connsiteX4273" fmla="*/ 2638729 w 12192000"/>
              <a:gd name="connsiteY4273" fmla="*/ 1295668 h 6818313"/>
              <a:gd name="connsiteX4274" fmla="*/ 2639721 w 12192000"/>
              <a:gd name="connsiteY4274" fmla="*/ 1294509 h 6818313"/>
              <a:gd name="connsiteX4275" fmla="*/ 2638563 w 12192000"/>
              <a:gd name="connsiteY4275" fmla="*/ 1290866 h 6818313"/>
              <a:gd name="connsiteX4276" fmla="*/ 2634919 w 12192000"/>
              <a:gd name="connsiteY4276" fmla="*/ 1289044 h 6818313"/>
              <a:gd name="connsiteX4277" fmla="*/ 2631277 w 12192000"/>
              <a:gd name="connsiteY4277" fmla="*/ 1282918 h 6818313"/>
              <a:gd name="connsiteX4278" fmla="*/ 2635085 w 12192000"/>
              <a:gd name="connsiteY4278" fmla="*/ 1275632 h 6818313"/>
              <a:gd name="connsiteX4279" fmla="*/ 2662077 w 12192000"/>
              <a:gd name="connsiteY4279" fmla="*/ 1258245 h 6818313"/>
              <a:gd name="connsiteX4280" fmla="*/ 2662242 w 12192000"/>
              <a:gd name="connsiteY4280" fmla="*/ 1258575 h 6818313"/>
              <a:gd name="connsiteX4281" fmla="*/ 2686087 w 12192000"/>
              <a:gd name="connsiteY4281" fmla="*/ 1244003 h 6818313"/>
              <a:gd name="connsiteX4282" fmla="*/ 2690724 w 12192000"/>
              <a:gd name="connsiteY4282" fmla="*/ 1233737 h 6818313"/>
              <a:gd name="connsiteX4283" fmla="*/ 2696190 w 12192000"/>
              <a:gd name="connsiteY4283" fmla="*/ 1223470 h 6818313"/>
              <a:gd name="connsiteX4284" fmla="*/ 2697845 w 12192000"/>
              <a:gd name="connsiteY4284" fmla="*/ 1222145 h 6818313"/>
              <a:gd name="connsiteX4285" fmla="*/ 2699667 w 12192000"/>
              <a:gd name="connsiteY4285" fmla="*/ 1218503 h 6818313"/>
              <a:gd name="connsiteX4286" fmla="*/ 2695195 w 12192000"/>
              <a:gd name="connsiteY4286" fmla="*/ 1215024 h 6818313"/>
              <a:gd name="connsiteX4287" fmla="*/ 2682775 w 12192000"/>
              <a:gd name="connsiteY4287" fmla="*/ 1216516 h 6818313"/>
              <a:gd name="connsiteX4288" fmla="*/ 2670357 w 12192000"/>
              <a:gd name="connsiteY4288" fmla="*/ 1217508 h 6818313"/>
              <a:gd name="connsiteX4289" fmla="*/ 2658268 w 12192000"/>
              <a:gd name="connsiteY4289" fmla="*/ 1220985 h 6818313"/>
              <a:gd name="connsiteX4290" fmla="*/ 2647837 w 12192000"/>
              <a:gd name="connsiteY4290" fmla="*/ 1221815 h 6818313"/>
              <a:gd name="connsiteX4291" fmla="*/ 2637901 w 12192000"/>
              <a:gd name="connsiteY4291" fmla="*/ 1224629 h 6818313"/>
              <a:gd name="connsiteX4292" fmla="*/ 2625481 w 12192000"/>
              <a:gd name="connsiteY4292" fmla="*/ 1225954 h 6818313"/>
              <a:gd name="connsiteX4293" fmla="*/ 2615546 w 12192000"/>
              <a:gd name="connsiteY4293" fmla="*/ 1228934 h 6818313"/>
              <a:gd name="connsiteX4294" fmla="*/ 2613724 w 12192000"/>
              <a:gd name="connsiteY4294" fmla="*/ 1229928 h 6818313"/>
              <a:gd name="connsiteX4295" fmla="*/ 2601636 w 12192000"/>
              <a:gd name="connsiteY4295" fmla="*/ 1233075 h 6818313"/>
              <a:gd name="connsiteX4296" fmla="*/ 2590210 w 12192000"/>
              <a:gd name="connsiteY4296" fmla="*/ 1239036 h 6818313"/>
              <a:gd name="connsiteX4297" fmla="*/ 2588056 w 12192000"/>
              <a:gd name="connsiteY4297" fmla="*/ 1239036 h 6818313"/>
              <a:gd name="connsiteX4298" fmla="*/ 2579943 w 12192000"/>
              <a:gd name="connsiteY4298" fmla="*/ 1241189 h 6818313"/>
              <a:gd name="connsiteX4299" fmla="*/ 2539538 w 12192000"/>
              <a:gd name="connsiteY4299" fmla="*/ 1265364 h 6818313"/>
              <a:gd name="connsiteX4300" fmla="*/ 2530927 w 12192000"/>
              <a:gd name="connsiteY4300" fmla="*/ 1274472 h 6818313"/>
              <a:gd name="connsiteX4301" fmla="*/ 2521986 w 12192000"/>
              <a:gd name="connsiteY4301" fmla="*/ 1279109 h 6818313"/>
              <a:gd name="connsiteX4302" fmla="*/ 2517845 w 12192000"/>
              <a:gd name="connsiteY4302" fmla="*/ 1278779 h 6818313"/>
              <a:gd name="connsiteX4303" fmla="*/ 2493835 w 12192000"/>
              <a:gd name="connsiteY4303" fmla="*/ 1284078 h 6818313"/>
              <a:gd name="connsiteX4304" fmla="*/ 2484396 w 12192000"/>
              <a:gd name="connsiteY4304" fmla="*/ 1288879 h 6818313"/>
              <a:gd name="connsiteX4305" fmla="*/ 2465022 w 12192000"/>
              <a:gd name="connsiteY4305" fmla="*/ 1296662 h 6818313"/>
              <a:gd name="connsiteX4306" fmla="*/ 2461213 w 12192000"/>
              <a:gd name="connsiteY4306" fmla="*/ 1298650 h 6818313"/>
              <a:gd name="connsiteX4307" fmla="*/ 2445482 w 12192000"/>
              <a:gd name="connsiteY4307" fmla="*/ 1304279 h 6818313"/>
              <a:gd name="connsiteX4308" fmla="*/ 2433394 w 12192000"/>
              <a:gd name="connsiteY4308" fmla="*/ 1305936 h 6818313"/>
              <a:gd name="connsiteX4309" fmla="*/ 2425280 w 12192000"/>
              <a:gd name="connsiteY4309" fmla="*/ 1306928 h 6818313"/>
              <a:gd name="connsiteX4310" fmla="*/ 2414185 w 12192000"/>
              <a:gd name="connsiteY4310" fmla="*/ 1313387 h 6818313"/>
              <a:gd name="connsiteX4311" fmla="*/ 2406071 w 12192000"/>
              <a:gd name="connsiteY4311" fmla="*/ 1315374 h 6818313"/>
              <a:gd name="connsiteX4312" fmla="*/ 2402097 w 12192000"/>
              <a:gd name="connsiteY4312" fmla="*/ 1316534 h 6818313"/>
              <a:gd name="connsiteX4313" fmla="*/ 2389180 w 12192000"/>
              <a:gd name="connsiteY4313" fmla="*/ 1323985 h 6818313"/>
              <a:gd name="connsiteX4314" fmla="*/ 2369971 w 12192000"/>
              <a:gd name="connsiteY4314" fmla="*/ 1332098 h 6818313"/>
              <a:gd name="connsiteX4315" fmla="*/ 2349438 w 12192000"/>
              <a:gd name="connsiteY4315" fmla="*/ 1343524 h 6818313"/>
              <a:gd name="connsiteX4316" fmla="*/ 2339502 w 12192000"/>
              <a:gd name="connsiteY4316" fmla="*/ 1346505 h 6818313"/>
              <a:gd name="connsiteX4317" fmla="*/ 2335528 w 12192000"/>
              <a:gd name="connsiteY4317" fmla="*/ 1347665 h 6818313"/>
              <a:gd name="connsiteX4318" fmla="*/ 2322613 w 12192000"/>
              <a:gd name="connsiteY4318" fmla="*/ 1355116 h 6818313"/>
              <a:gd name="connsiteX4319" fmla="*/ 2318639 w 12192000"/>
              <a:gd name="connsiteY4319" fmla="*/ 1356276 h 6818313"/>
              <a:gd name="connsiteX4320" fmla="*/ 2308703 w 12192000"/>
              <a:gd name="connsiteY4320" fmla="*/ 1359256 h 6818313"/>
              <a:gd name="connsiteX4321" fmla="*/ 2295621 w 12192000"/>
              <a:gd name="connsiteY4321" fmla="*/ 1366707 h 6818313"/>
              <a:gd name="connsiteX4322" fmla="*/ 2289659 w 12192000"/>
              <a:gd name="connsiteY4322" fmla="*/ 1368364 h 6818313"/>
              <a:gd name="connsiteX4323" fmla="*/ 2283533 w 12192000"/>
              <a:gd name="connsiteY4323" fmla="*/ 1369688 h 6818313"/>
              <a:gd name="connsiteX4324" fmla="*/ 2266974 w 12192000"/>
              <a:gd name="connsiteY4324" fmla="*/ 1379624 h 6818313"/>
              <a:gd name="connsiteX4325" fmla="*/ 2255051 w 12192000"/>
              <a:gd name="connsiteY4325" fmla="*/ 1382936 h 6818313"/>
              <a:gd name="connsiteX4326" fmla="*/ 2238822 w 12192000"/>
              <a:gd name="connsiteY4326" fmla="*/ 1384923 h 6818313"/>
              <a:gd name="connsiteX4327" fmla="*/ 2232861 w 12192000"/>
              <a:gd name="connsiteY4327" fmla="*/ 1386413 h 6818313"/>
              <a:gd name="connsiteX4328" fmla="*/ 2207193 w 12192000"/>
              <a:gd name="connsiteY4328" fmla="*/ 1401813 h 6818313"/>
              <a:gd name="connsiteX4329" fmla="*/ 2193451 w 12192000"/>
              <a:gd name="connsiteY4329" fmla="*/ 1406119 h 6818313"/>
              <a:gd name="connsiteX4330" fmla="*/ 2190304 w 12192000"/>
              <a:gd name="connsiteY4330" fmla="*/ 1408603 h 6818313"/>
              <a:gd name="connsiteX4331" fmla="*/ 2184177 w 12192000"/>
              <a:gd name="connsiteY4331" fmla="*/ 1412577 h 6818313"/>
              <a:gd name="connsiteX4332" fmla="*/ 2178381 w 12192000"/>
              <a:gd name="connsiteY4332" fmla="*/ 1414895 h 6818313"/>
              <a:gd name="connsiteX4333" fmla="*/ 2147085 w 12192000"/>
              <a:gd name="connsiteY4333" fmla="*/ 1433441 h 6818313"/>
              <a:gd name="connsiteX4334" fmla="*/ 2141288 w 12192000"/>
              <a:gd name="connsiteY4334" fmla="*/ 1435760 h 6818313"/>
              <a:gd name="connsiteX4335" fmla="*/ 2129531 w 12192000"/>
              <a:gd name="connsiteY4335" fmla="*/ 1439735 h 6818313"/>
              <a:gd name="connsiteX4336" fmla="*/ 2085649 w 12192000"/>
              <a:gd name="connsiteY4336" fmla="*/ 1466395 h 6818313"/>
              <a:gd name="connsiteX4337" fmla="*/ 2073892 w 12192000"/>
              <a:gd name="connsiteY4337" fmla="*/ 1470534 h 6818313"/>
              <a:gd name="connsiteX4338" fmla="*/ 2068096 w 12192000"/>
              <a:gd name="connsiteY4338" fmla="*/ 1472853 h 6818313"/>
              <a:gd name="connsiteX4339" fmla="*/ 2048722 w 12192000"/>
              <a:gd name="connsiteY4339" fmla="*/ 1480469 h 6818313"/>
              <a:gd name="connsiteX4340" fmla="*/ 2037131 w 12192000"/>
              <a:gd name="connsiteY4340" fmla="*/ 1489245 h 6818313"/>
              <a:gd name="connsiteX4341" fmla="*/ 2034150 w 12192000"/>
              <a:gd name="connsiteY4341" fmla="*/ 1491399 h 6818313"/>
              <a:gd name="connsiteX4342" fmla="*/ 2025704 w 12192000"/>
              <a:gd name="connsiteY4342" fmla="*/ 1496201 h 6818313"/>
              <a:gd name="connsiteX4343" fmla="*/ 2008317 w 12192000"/>
              <a:gd name="connsiteY4343" fmla="*/ 1507129 h 6818313"/>
              <a:gd name="connsiteX4344" fmla="*/ 2002191 w 12192000"/>
              <a:gd name="connsiteY4344" fmla="*/ 1508454 h 6818313"/>
              <a:gd name="connsiteX4345" fmla="*/ 1980995 w 12192000"/>
              <a:gd name="connsiteY4345" fmla="*/ 1517397 h 6818313"/>
              <a:gd name="connsiteX4346" fmla="*/ 1975364 w 12192000"/>
              <a:gd name="connsiteY4346" fmla="*/ 1520047 h 6818313"/>
              <a:gd name="connsiteX4347" fmla="*/ 1954997 w 12192000"/>
              <a:gd name="connsiteY4347" fmla="*/ 1531969 h 6818313"/>
              <a:gd name="connsiteX4348" fmla="*/ 1949036 w 12192000"/>
              <a:gd name="connsiteY4348" fmla="*/ 1533624 h 6818313"/>
              <a:gd name="connsiteX4349" fmla="*/ 1945557 w 12192000"/>
              <a:gd name="connsiteY4349" fmla="*/ 1535116 h 6818313"/>
              <a:gd name="connsiteX4350" fmla="*/ 1930820 w 12192000"/>
              <a:gd name="connsiteY4350" fmla="*/ 1546872 h 6818313"/>
              <a:gd name="connsiteX4351" fmla="*/ 1928833 w 12192000"/>
              <a:gd name="connsiteY4351" fmla="*/ 1547204 h 6818313"/>
              <a:gd name="connsiteX4352" fmla="*/ 1913266 w 12192000"/>
              <a:gd name="connsiteY4352" fmla="*/ 1553000 h 6818313"/>
              <a:gd name="connsiteX4353" fmla="*/ 1898529 w 12192000"/>
              <a:gd name="connsiteY4353" fmla="*/ 1561776 h 6818313"/>
              <a:gd name="connsiteX4354" fmla="*/ 1890415 w 12192000"/>
              <a:gd name="connsiteY4354" fmla="*/ 1563928 h 6818313"/>
              <a:gd name="connsiteX4355" fmla="*/ 1887766 w 12192000"/>
              <a:gd name="connsiteY4355" fmla="*/ 1566578 h 6818313"/>
              <a:gd name="connsiteX4356" fmla="*/ 1880977 w 12192000"/>
              <a:gd name="connsiteY4356" fmla="*/ 1570387 h 6818313"/>
              <a:gd name="connsiteX4357" fmla="*/ 1856304 w 12192000"/>
              <a:gd name="connsiteY4357" fmla="*/ 1565750 h 6818313"/>
              <a:gd name="connsiteX4358" fmla="*/ 1850508 w 12192000"/>
              <a:gd name="connsiteY4358" fmla="*/ 1567902 h 6818313"/>
              <a:gd name="connsiteX4359" fmla="*/ 1846369 w 12192000"/>
              <a:gd name="connsiteY4359" fmla="*/ 1572539 h 6818313"/>
              <a:gd name="connsiteX4360" fmla="*/ 1836101 w 12192000"/>
              <a:gd name="connsiteY4360" fmla="*/ 1578997 h 6818313"/>
              <a:gd name="connsiteX4361" fmla="*/ 1829974 w 12192000"/>
              <a:gd name="connsiteY4361" fmla="*/ 1580157 h 6818313"/>
              <a:gd name="connsiteX4362" fmla="*/ 1809771 w 12192000"/>
              <a:gd name="connsiteY4362" fmla="*/ 1592245 h 6818313"/>
              <a:gd name="connsiteX4363" fmla="*/ 1801658 w 12192000"/>
              <a:gd name="connsiteY4363" fmla="*/ 1592907 h 6818313"/>
              <a:gd name="connsiteX4364" fmla="*/ 1799008 w 12192000"/>
              <a:gd name="connsiteY4364" fmla="*/ 1590755 h 6818313"/>
              <a:gd name="connsiteX4365" fmla="*/ 1800003 w 12192000"/>
              <a:gd name="connsiteY4365" fmla="*/ 1588933 h 6818313"/>
              <a:gd name="connsiteX4366" fmla="*/ 1814408 w 12192000"/>
              <a:gd name="connsiteY4366" fmla="*/ 1579660 h 6818313"/>
              <a:gd name="connsiteX4367" fmla="*/ 1819707 w 12192000"/>
              <a:gd name="connsiteY4367" fmla="*/ 1576016 h 6818313"/>
              <a:gd name="connsiteX4368" fmla="*/ 1820866 w 12192000"/>
              <a:gd name="connsiteY4368" fmla="*/ 1572374 h 6818313"/>
              <a:gd name="connsiteX4369" fmla="*/ 1818549 w 12192000"/>
              <a:gd name="connsiteY4369" fmla="*/ 1569392 h 6818313"/>
              <a:gd name="connsiteX4370" fmla="*/ 1794704 w 12192000"/>
              <a:gd name="connsiteY4370" fmla="*/ 1572209 h 6818313"/>
              <a:gd name="connsiteX4371" fmla="*/ 1785761 w 12192000"/>
              <a:gd name="connsiteY4371" fmla="*/ 1578170 h 6818313"/>
              <a:gd name="connsiteX4372" fmla="*/ 1776985 w 12192000"/>
              <a:gd name="connsiteY4372" fmla="*/ 1587111 h 6818313"/>
              <a:gd name="connsiteX4373" fmla="*/ 1767877 w 12192000"/>
              <a:gd name="connsiteY4373" fmla="*/ 1591748 h 6818313"/>
              <a:gd name="connsiteX4374" fmla="*/ 1756119 w 12192000"/>
              <a:gd name="connsiteY4374" fmla="*/ 1599034 h 6818313"/>
              <a:gd name="connsiteX4375" fmla="*/ 1747674 w 12192000"/>
              <a:gd name="connsiteY4375" fmla="*/ 1604665 h 6818313"/>
              <a:gd name="connsiteX4376" fmla="*/ 1737740 w 12192000"/>
              <a:gd name="connsiteY4376" fmla="*/ 1607479 h 6818313"/>
              <a:gd name="connsiteX4377" fmla="*/ 1713895 w 12192000"/>
              <a:gd name="connsiteY4377" fmla="*/ 1621886 h 6818313"/>
              <a:gd name="connsiteX4378" fmla="*/ 1700150 w 12192000"/>
              <a:gd name="connsiteY4378" fmla="*/ 1626523 h 6818313"/>
              <a:gd name="connsiteX4379" fmla="*/ 1696011 w 12192000"/>
              <a:gd name="connsiteY4379" fmla="*/ 1630993 h 6818313"/>
              <a:gd name="connsiteX4380" fmla="*/ 1692864 w 12192000"/>
              <a:gd name="connsiteY4380" fmla="*/ 1632980 h 6818313"/>
              <a:gd name="connsiteX4381" fmla="*/ 1686737 w 12192000"/>
              <a:gd name="connsiteY4381" fmla="*/ 1634139 h 6818313"/>
              <a:gd name="connsiteX4382" fmla="*/ 1651962 w 12192000"/>
              <a:gd name="connsiteY4382" fmla="*/ 1655170 h 6818313"/>
              <a:gd name="connsiteX4383" fmla="*/ 1611723 w 12192000"/>
              <a:gd name="connsiteY4383" fmla="*/ 1679513 h 6818313"/>
              <a:gd name="connsiteX4384" fmla="*/ 1605596 w 12192000"/>
              <a:gd name="connsiteY4384" fmla="*/ 1680837 h 6818313"/>
              <a:gd name="connsiteX4385" fmla="*/ 1602616 w 12192000"/>
              <a:gd name="connsiteY4385" fmla="*/ 1682990 h 6818313"/>
              <a:gd name="connsiteX4386" fmla="*/ 1585228 w 12192000"/>
              <a:gd name="connsiteY4386" fmla="*/ 1693918 h 6818313"/>
              <a:gd name="connsiteX4387" fmla="*/ 1577279 w 12192000"/>
              <a:gd name="connsiteY4387" fmla="*/ 1696237 h 6818313"/>
              <a:gd name="connsiteX4388" fmla="*/ 1557078 w 12192000"/>
              <a:gd name="connsiteY4388" fmla="*/ 1708490 h 6818313"/>
              <a:gd name="connsiteX4389" fmla="*/ 1546977 w 12192000"/>
              <a:gd name="connsiteY4389" fmla="*/ 1710147 h 6818313"/>
              <a:gd name="connsiteX4390" fmla="*/ 1535055 w 12192000"/>
              <a:gd name="connsiteY4390" fmla="*/ 1712464 h 6818313"/>
              <a:gd name="connsiteX4391" fmla="*/ 1480243 w 12192000"/>
              <a:gd name="connsiteY4391" fmla="*/ 1745915 h 6818313"/>
              <a:gd name="connsiteX4392" fmla="*/ 1473287 w 12192000"/>
              <a:gd name="connsiteY4392" fmla="*/ 1753698 h 6818313"/>
              <a:gd name="connsiteX4393" fmla="*/ 1466166 w 12192000"/>
              <a:gd name="connsiteY4393" fmla="*/ 1756678 h 6818313"/>
              <a:gd name="connsiteX4394" fmla="*/ 1459875 w 12192000"/>
              <a:gd name="connsiteY4394" fmla="*/ 1760817 h 6818313"/>
              <a:gd name="connsiteX4395" fmla="*/ 1458715 w 12192000"/>
              <a:gd name="connsiteY4395" fmla="*/ 1764791 h 6818313"/>
              <a:gd name="connsiteX4396" fmla="*/ 1451429 w 12192000"/>
              <a:gd name="connsiteY4396" fmla="*/ 1770920 h 6818313"/>
              <a:gd name="connsiteX4397" fmla="*/ 1443150 w 12192000"/>
              <a:gd name="connsiteY4397" fmla="*/ 1772078 h 6818313"/>
              <a:gd name="connsiteX4398" fmla="*/ 1433215 w 12192000"/>
              <a:gd name="connsiteY4398" fmla="*/ 1774727 h 6818313"/>
              <a:gd name="connsiteX4399" fmla="*/ 1418643 w 12192000"/>
              <a:gd name="connsiteY4399" fmla="*/ 1783835 h 6818313"/>
              <a:gd name="connsiteX4400" fmla="*/ 1415166 w 12192000"/>
              <a:gd name="connsiteY4400" fmla="*/ 1788969 h 6818313"/>
              <a:gd name="connsiteX4401" fmla="*/ 1408210 w 12192000"/>
              <a:gd name="connsiteY4401" fmla="*/ 1792446 h 6818313"/>
              <a:gd name="connsiteX4402" fmla="*/ 1401421 w 12192000"/>
              <a:gd name="connsiteY4402" fmla="*/ 1796090 h 6818313"/>
              <a:gd name="connsiteX4403" fmla="*/ 1399434 w 12192000"/>
              <a:gd name="connsiteY4403" fmla="*/ 1799732 h 6818313"/>
              <a:gd name="connsiteX4404" fmla="*/ 1380390 w 12192000"/>
              <a:gd name="connsiteY4404" fmla="*/ 1808178 h 6818313"/>
              <a:gd name="connsiteX4405" fmla="*/ 1375919 w 12192000"/>
              <a:gd name="connsiteY4405" fmla="*/ 1811987 h 6818313"/>
              <a:gd name="connsiteX4406" fmla="*/ 1374761 w 12192000"/>
              <a:gd name="connsiteY4406" fmla="*/ 1814139 h 6818313"/>
              <a:gd name="connsiteX4407" fmla="*/ 1361016 w 12192000"/>
              <a:gd name="connsiteY4407" fmla="*/ 1816291 h 6818313"/>
              <a:gd name="connsiteX4408" fmla="*/ 1141937 w 12192000"/>
              <a:gd name="connsiteY4408" fmla="*/ 1874580 h 6818313"/>
              <a:gd name="connsiteX4409" fmla="*/ 1107494 w 12192000"/>
              <a:gd name="connsiteY4409" fmla="*/ 1881038 h 6818313"/>
              <a:gd name="connsiteX4410" fmla="*/ 1101202 w 12192000"/>
              <a:gd name="connsiteY4410" fmla="*/ 1885510 h 6818313"/>
              <a:gd name="connsiteX4411" fmla="*/ 1088947 w 12192000"/>
              <a:gd name="connsiteY4411" fmla="*/ 1889152 h 6818313"/>
              <a:gd name="connsiteX4412" fmla="*/ 1089112 w 12192000"/>
              <a:gd name="connsiteY4412" fmla="*/ 1888822 h 6818313"/>
              <a:gd name="connsiteX4413" fmla="*/ 1082489 w 12192000"/>
              <a:gd name="connsiteY4413" fmla="*/ 1880376 h 6818313"/>
              <a:gd name="connsiteX4414" fmla="*/ 1099380 w 12192000"/>
              <a:gd name="connsiteY4414" fmla="*/ 1872428 h 6818313"/>
              <a:gd name="connsiteX4415" fmla="*/ 1142764 w 12192000"/>
              <a:gd name="connsiteY4415" fmla="*/ 1854544 h 6818313"/>
              <a:gd name="connsiteX4416" fmla="*/ 1149720 w 12192000"/>
              <a:gd name="connsiteY4416" fmla="*/ 1847423 h 6818313"/>
              <a:gd name="connsiteX4417" fmla="*/ 1105176 w 12192000"/>
              <a:gd name="connsiteY4417" fmla="*/ 1861995 h 6818313"/>
              <a:gd name="connsiteX4418" fmla="*/ 1127200 w 12192000"/>
              <a:gd name="connsiteY4418" fmla="*/ 1836327 h 6818313"/>
              <a:gd name="connsiteX4419" fmla="*/ 1142931 w 12192000"/>
              <a:gd name="connsiteY4419" fmla="*/ 1822585 h 6818313"/>
              <a:gd name="connsiteX4420" fmla="*/ 1131836 w 12192000"/>
              <a:gd name="connsiteY4420" fmla="*/ 1828876 h 6818313"/>
              <a:gd name="connsiteX4421" fmla="*/ 1155516 w 12192000"/>
              <a:gd name="connsiteY4421" fmla="*/ 1813807 h 6818313"/>
              <a:gd name="connsiteX4422" fmla="*/ 1154025 w 12192000"/>
              <a:gd name="connsiteY4422" fmla="*/ 1832188 h 6818313"/>
              <a:gd name="connsiteX4423" fmla="*/ 1160483 w 12192000"/>
              <a:gd name="connsiteY4423" fmla="*/ 1831028 h 6818313"/>
              <a:gd name="connsiteX4424" fmla="*/ 1175221 w 12192000"/>
              <a:gd name="connsiteY4424" fmla="*/ 1825896 h 6818313"/>
              <a:gd name="connsiteX4425" fmla="*/ 1177579 w 12192000"/>
              <a:gd name="connsiteY4425" fmla="*/ 1816934 h 6818313"/>
              <a:gd name="connsiteX4426" fmla="*/ 1177870 w 12192000"/>
              <a:gd name="connsiteY4426" fmla="*/ 1817451 h 6818313"/>
              <a:gd name="connsiteX4427" fmla="*/ 1178037 w 12192000"/>
              <a:gd name="connsiteY4427" fmla="*/ 1817451 h 6818313"/>
              <a:gd name="connsiteX4428" fmla="*/ 1178384 w 12192000"/>
              <a:gd name="connsiteY4428" fmla="*/ 1816130 h 6818313"/>
              <a:gd name="connsiteX4429" fmla="*/ 1181844 w 12192000"/>
              <a:gd name="connsiteY4429" fmla="*/ 1814469 h 6818313"/>
              <a:gd name="connsiteX4430" fmla="*/ 1195754 w 12192000"/>
              <a:gd name="connsiteY4430" fmla="*/ 1821425 h 6818313"/>
              <a:gd name="connsiteX4431" fmla="*/ 1204532 w 12192000"/>
              <a:gd name="connsiteY4431" fmla="*/ 1807018 h 6818313"/>
              <a:gd name="connsiteX4432" fmla="*/ 1201550 w 12192000"/>
              <a:gd name="connsiteY4432" fmla="*/ 1804534 h 6818313"/>
              <a:gd name="connsiteX4433" fmla="*/ 1186151 w 12192000"/>
              <a:gd name="connsiteY4433" fmla="*/ 1804203 h 6818313"/>
              <a:gd name="connsiteX4434" fmla="*/ 1186151 w 12192000"/>
              <a:gd name="connsiteY4434" fmla="*/ 1803871 h 6818313"/>
              <a:gd name="connsiteX4435" fmla="*/ 1184494 w 12192000"/>
              <a:gd name="connsiteY4435" fmla="*/ 1797580 h 6818313"/>
              <a:gd name="connsiteX4436" fmla="*/ 1260336 w 12192000"/>
              <a:gd name="connsiteY4436" fmla="*/ 1767608 h 6818313"/>
              <a:gd name="connsiteX4437" fmla="*/ 1367143 w 12192000"/>
              <a:gd name="connsiteY4437" fmla="*/ 1732998 h 6818313"/>
              <a:gd name="connsiteX4438" fmla="*/ 1411191 w 12192000"/>
              <a:gd name="connsiteY4438" fmla="*/ 1716438 h 6818313"/>
              <a:gd name="connsiteX4439" fmla="*/ 1472625 w 12192000"/>
              <a:gd name="connsiteY4439" fmla="*/ 1682327 h 6818313"/>
              <a:gd name="connsiteX4440" fmla="*/ 1475441 w 12192000"/>
              <a:gd name="connsiteY4440" fmla="*/ 1676863 h 6818313"/>
              <a:gd name="connsiteX4441" fmla="*/ 1454078 w 12192000"/>
              <a:gd name="connsiteY4441" fmla="*/ 1680340 h 6818313"/>
              <a:gd name="connsiteX4442" fmla="*/ 1356710 w 12192000"/>
              <a:gd name="connsiteY4442" fmla="*/ 1710477 h 6818313"/>
              <a:gd name="connsiteX4443" fmla="*/ 1322434 w 12192000"/>
              <a:gd name="connsiteY4443" fmla="*/ 1722897 h 6818313"/>
              <a:gd name="connsiteX4444" fmla="*/ 1281367 w 12192000"/>
              <a:gd name="connsiteY4444" fmla="*/ 1724884 h 6818313"/>
              <a:gd name="connsiteX4445" fmla="*/ 1270602 w 12192000"/>
              <a:gd name="connsiteY4445" fmla="*/ 1723724 h 6818313"/>
              <a:gd name="connsiteX4446" fmla="*/ 1288156 w 12192000"/>
              <a:gd name="connsiteY4446" fmla="*/ 1712464 h 6818313"/>
              <a:gd name="connsiteX4447" fmla="*/ 1314153 w 12192000"/>
              <a:gd name="connsiteY4447" fmla="*/ 1700874 h 6818313"/>
              <a:gd name="connsiteX4448" fmla="*/ 1338331 w 12192000"/>
              <a:gd name="connsiteY4448" fmla="*/ 1690938 h 6818313"/>
              <a:gd name="connsiteX4449" fmla="*/ 1396452 w 12192000"/>
              <a:gd name="connsiteY4449" fmla="*/ 1671067 h 6818313"/>
              <a:gd name="connsiteX4450" fmla="*/ 1333692 w 12192000"/>
              <a:gd name="connsiteY4450" fmla="*/ 1684812 h 6818313"/>
              <a:gd name="connsiteX4451" fmla="*/ 1322434 w 12192000"/>
              <a:gd name="connsiteY4451" fmla="*/ 1682327 h 6818313"/>
              <a:gd name="connsiteX4452" fmla="*/ 1336674 w 12192000"/>
              <a:gd name="connsiteY4452" fmla="*/ 1668748 h 6818313"/>
              <a:gd name="connsiteX4453" fmla="*/ 1337668 w 12192000"/>
              <a:gd name="connsiteY4453" fmla="*/ 1663946 h 6818313"/>
              <a:gd name="connsiteX4454" fmla="*/ 1334189 w 12192000"/>
              <a:gd name="connsiteY4454" fmla="*/ 1660799 h 6818313"/>
              <a:gd name="connsiteX4455" fmla="*/ 1319122 w 12192000"/>
              <a:gd name="connsiteY4455" fmla="*/ 1663449 h 6818313"/>
              <a:gd name="connsiteX4456" fmla="*/ 1284844 w 12192000"/>
              <a:gd name="connsiteY4456" fmla="*/ 1686964 h 6818313"/>
              <a:gd name="connsiteX4457" fmla="*/ 1269609 w 12192000"/>
              <a:gd name="connsiteY4457" fmla="*/ 1696072 h 6818313"/>
              <a:gd name="connsiteX4458" fmla="*/ 1190125 w 12192000"/>
              <a:gd name="connsiteY4458" fmla="*/ 1727699 h 6818313"/>
              <a:gd name="connsiteX4459" fmla="*/ 1167769 w 12192000"/>
              <a:gd name="connsiteY4459" fmla="*/ 1734820 h 6818313"/>
              <a:gd name="connsiteX4460" fmla="*/ 1159821 w 12192000"/>
              <a:gd name="connsiteY4460" fmla="*/ 1736972 h 6818313"/>
              <a:gd name="connsiteX4461" fmla="*/ 1149388 w 12192000"/>
              <a:gd name="connsiteY4461" fmla="*/ 1738297 h 6818313"/>
              <a:gd name="connsiteX4462" fmla="*/ 1145911 w 12192000"/>
              <a:gd name="connsiteY4462" fmla="*/ 1745087 h 6818313"/>
              <a:gd name="connsiteX4463" fmla="*/ 1138957 w 12192000"/>
              <a:gd name="connsiteY4463" fmla="*/ 1748067 h 6818313"/>
              <a:gd name="connsiteX4464" fmla="*/ 1139386 w 12192000"/>
              <a:gd name="connsiteY4464" fmla="*/ 1744770 h 6818313"/>
              <a:gd name="connsiteX4465" fmla="*/ 1139619 w 12192000"/>
              <a:gd name="connsiteY4465" fmla="*/ 1745252 h 6818313"/>
              <a:gd name="connsiteX4466" fmla="*/ 1139557 w 12192000"/>
              <a:gd name="connsiteY4466" fmla="*/ 1743952 h 6818313"/>
              <a:gd name="connsiteX4467" fmla="*/ 1143759 w 12192000"/>
              <a:gd name="connsiteY4467" fmla="*/ 1738297 h 6818313"/>
              <a:gd name="connsiteX4468" fmla="*/ 1134816 w 12192000"/>
              <a:gd name="connsiteY4468" fmla="*/ 1725049 h 6818313"/>
              <a:gd name="connsiteX4469" fmla="*/ 1125378 w 12192000"/>
              <a:gd name="connsiteY4469" fmla="*/ 1726374 h 6818313"/>
              <a:gd name="connsiteX4470" fmla="*/ 1112461 w 12192000"/>
              <a:gd name="connsiteY4470" fmla="*/ 1726374 h 6818313"/>
              <a:gd name="connsiteX4471" fmla="*/ 1119748 w 12192000"/>
              <a:gd name="connsiteY4471" fmla="*/ 1723394 h 6818313"/>
              <a:gd name="connsiteX4472" fmla="*/ 1141937 w 12192000"/>
              <a:gd name="connsiteY4472" fmla="*/ 1710644 h 6818313"/>
              <a:gd name="connsiteX4473" fmla="*/ 1227218 w 12192000"/>
              <a:gd name="connsiteY4473" fmla="*/ 1672722 h 6818313"/>
              <a:gd name="connsiteX4474" fmla="*/ 1235663 w 12192000"/>
              <a:gd name="connsiteY4474" fmla="*/ 1664940 h 6818313"/>
              <a:gd name="connsiteX4475" fmla="*/ 1219931 w 12192000"/>
              <a:gd name="connsiteY4475" fmla="*/ 1657985 h 6818313"/>
              <a:gd name="connsiteX4476" fmla="*/ 1200888 w 12192000"/>
              <a:gd name="connsiteY4476" fmla="*/ 1663284 h 6818313"/>
              <a:gd name="connsiteX4477" fmla="*/ 1187310 w 12192000"/>
              <a:gd name="connsiteY4477" fmla="*/ 1659641 h 6818313"/>
              <a:gd name="connsiteX4478" fmla="*/ 1187806 w 12192000"/>
              <a:gd name="connsiteY4478" fmla="*/ 1650036 h 6818313"/>
              <a:gd name="connsiteX4479" fmla="*/ 1153362 w 12192000"/>
              <a:gd name="connsiteY4479" fmla="*/ 1656660 h 6818313"/>
              <a:gd name="connsiteX4480" fmla="*/ 1121073 w 12192000"/>
              <a:gd name="connsiteY4480" fmla="*/ 1666927 h 6818313"/>
              <a:gd name="connsiteX4481" fmla="*/ 1072553 w 12192000"/>
              <a:gd name="connsiteY4481" fmla="*/ 1678683 h 6818313"/>
              <a:gd name="connsiteX4482" fmla="*/ 1026684 w 12192000"/>
              <a:gd name="connsiteY4482" fmla="*/ 1697065 h 6818313"/>
              <a:gd name="connsiteX4483" fmla="*/ 1014762 w 12192000"/>
              <a:gd name="connsiteY4483" fmla="*/ 1702529 h 6818313"/>
              <a:gd name="connsiteX4484" fmla="*/ 931966 w 12192000"/>
              <a:gd name="connsiteY4484" fmla="*/ 1739456 h 6818313"/>
              <a:gd name="connsiteX4485" fmla="*/ 927991 w 12192000"/>
              <a:gd name="connsiteY4485" fmla="*/ 1721075 h 6818313"/>
              <a:gd name="connsiteX4486" fmla="*/ 956970 w 12192000"/>
              <a:gd name="connsiteY4486" fmla="*/ 1705510 h 6818313"/>
              <a:gd name="connsiteX4487" fmla="*/ 992738 w 12192000"/>
              <a:gd name="connsiteY4487" fmla="*/ 1690111 h 6818313"/>
              <a:gd name="connsiteX4488" fmla="*/ 1001846 w 12192000"/>
              <a:gd name="connsiteY4488" fmla="*/ 1687129 h 6818313"/>
              <a:gd name="connsiteX4489" fmla="*/ 963759 w 12192000"/>
              <a:gd name="connsiteY4489" fmla="*/ 1708987 h 6818313"/>
              <a:gd name="connsiteX4490" fmla="*/ 1029996 w 12192000"/>
              <a:gd name="connsiteY4490" fmla="*/ 1685142 h 6818313"/>
              <a:gd name="connsiteX4491" fmla="*/ 1022213 w 12192000"/>
              <a:gd name="connsiteY4491" fmla="*/ 1681665 h 6818313"/>
              <a:gd name="connsiteX4492" fmla="*/ 1050033 w 12192000"/>
              <a:gd name="connsiteY4492" fmla="*/ 1673882 h 6818313"/>
              <a:gd name="connsiteX4493" fmla="*/ 1046224 w 12192000"/>
              <a:gd name="connsiteY4493" fmla="*/ 1669245 h 6818313"/>
              <a:gd name="connsiteX4494" fmla="*/ 1048378 w 12192000"/>
              <a:gd name="connsiteY4494" fmla="*/ 1667590 h 6818313"/>
              <a:gd name="connsiteX4495" fmla="*/ 1186316 w 12192000"/>
              <a:gd name="connsiteY4495" fmla="*/ 1631490 h 6818313"/>
              <a:gd name="connsiteX4496" fmla="*/ 1201882 w 12192000"/>
              <a:gd name="connsiteY4496" fmla="*/ 1625694 h 6818313"/>
              <a:gd name="connsiteX4497" fmla="*/ 1188965 w 12192000"/>
              <a:gd name="connsiteY4497" fmla="*/ 1621224 h 6818313"/>
              <a:gd name="connsiteX4498" fmla="*/ 1155349 w 12192000"/>
              <a:gd name="connsiteY4498" fmla="*/ 1626026 h 6818313"/>
              <a:gd name="connsiteX4499" fmla="*/ 1072058 w 12192000"/>
              <a:gd name="connsiteY4499" fmla="*/ 1648381 h 6818313"/>
              <a:gd name="connsiteX4500" fmla="*/ 1055829 w 12192000"/>
              <a:gd name="connsiteY4500" fmla="*/ 1652521 h 6818313"/>
              <a:gd name="connsiteX4501" fmla="*/ 1051027 w 12192000"/>
              <a:gd name="connsiteY4501" fmla="*/ 1651031 h 6818313"/>
              <a:gd name="connsiteX4502" fmla="*/ 1040926 w 12192000"/>
              <a:gd name="connsiteY4502" fmla="*/ 1640433 h 6818313"/>
              <a:gd name="connsiteX4503" fmla="*/ 1118257 w 12192000"/>
              <a:gd name="connsiteY4503" fmla="*/ 1589926 h 6818313"/>
              <a:gd name="connsiteX4504" fmla="*/ 1090437 w 12192000"/>
              <a:gd name="connsiteY4504" fmla="*/ 1600691 h 6818313"/>
              <a:gd name="connsiteX4505" fmla="*/ 1091929 w 12192000"/>
              <a:gd name="connsiteY4505" fmla="*/ 1587276 h 6818313"/>
              <a:gd name="connsiteX4506" fmla="*/ 1081661 w 12192000"/>
              <a:gd name="connsiteY4506" fmla="*/ 1576183 h 6818313"/>
              <a:gd name="connsiteX4507" fmla="*/ 1069241 w 12192000"/>
              <a:gd name="connsiteY4507" fmla="*/ 1569559 h 6818313"/>
              <a:gd name="connsiteX4508" fmla="*/ 1055994 w 12192000"/>
              <a:gd name="connsiteY4508" fmla="*/ 1570884 h 6818313"/>
              <a:gd name="connsiteX4509" fmla="*/ 963427 w 12192000"/>
              <a:gd name="connsiteY4509" fmla="*/ 1604168 h 6818313"/>
              <a:gd name="connsiteX4510" fmla="*/ 908285 w 12192000"/>
              <a:gd name="connsiteY4510" fmla="*/ 1631987 h 6818313"/>
              <a:gd name="connsiteX4511" fmla="*/ 895205 w 12192000"/>
              <a:gd name="connsiteY4511" fmla="*/ 1631325 h 6818313"/>
              <a:gd name="connsiteX4512" fmla="*/ 931635 w 12192000"/>
              <a:gd name="connsiteY4512" fmla="*/ 1611454 h 6818313"/>
              <a:gd name="connsiteX4513" fmla="*/ 968561 w 12192000"/>
              <a:gd name="connsiteY4513" fmla="*/ 1591913 h 6818313"/>
              <a:gd name="connsiteX4514" fmla="*/ 1005323 w 12192000"/>
              <a:gd name="connsiteY4514" fmla="*/ 1573366 h 6818313"/>
              <a:gd name="connsiteX4515" fmla="*/ 997375 w 12192000"/>
              <a:gd name="connsiteY4515" fmla="*/ 1567902 h 6818313"/>
              <a:gd name="connsiteX4516" fmla="*/ 976842 w 12192000"/>
              <a:gd name="connsiteY4516" fmla="*/ 1573699 h 6818313"/>
              <a:gd name="connsiteX4517" fmla="*/ 877321 w 12192000"/>
              <a:gd name="connsiteY4517" fmla="*/ 1618905 h 6818313"/>
              <a:gd name="connsiteX4518" fmla="*/ 822012 w 12192000"/>
              <a:gd name="connsiteY4518" fmla="*/ 1646227 h 6818313"/>
              <a:gd name="connsiteX4519" fmla="*/ 822012 w 12192000"/>
              <a:gd name="connsiteY4519" fmla="*/ 1645069 h 6818313"/>
              <a:gd name="connsiteX4520" fmla="*/ 800651 w 12192000"/>
              <a:gd name="connsiteY4520" fmla="*/ 1636459 h 6818313"/>
              <a:gd name="connsiteX4521" fmla="*/ 784092 w 12192000"/>
              <a:gd name="connsiteY4521" fmla="*/ 1640433 h 6818313"/>
              <a:gd name="connsiteX4522" fmla="*/ 725471 w 12192000"/>
              <a:gd name="connsiteY4522" fmla="*/ 1642585 h 6818313"/>
              <a:gd name="connsiteX4523" fmla="*/ 710237 w 12192000"/>
              <a:gd name="connsiteY4523" fmla="*/ 1646227 h 6818313"/>
              <a:gd name="connsiteX4524" fmla="*/ 679437 w 12192000"/>
              <a:gd name="connsiteY4524" fmla="*/ 1652023 h 6818313"/>
              <a:gd name="connsiteX4525" fmla="*/ 613863 w 12192000"/>
              <a:gd name="connsiteY4525" fmla="*/ 1666927 h 6818313"/>
              <a:gd name="connsiteX4526" fmla="*/ 546136 w 12192000"/>
              <a:gd name="connsiteY4526" fmla="*/ 1681995 h 6818313"/>
              <a:gd name="connsiteX4527" fmla="*/ 538020 w 12192000"/>
              <a:gd name="connsiteY4527" fmla="*/ 1685969 h 6818313"/>
              <a:gd name="connsiteX4528" fmla="*/ 487847 w 12192000"/>
              <a:gd name="connsiteY4528" fmla="*/ 1704185 h 6818313"/>
              <a:gd name="connsiteX4529" fmla="*/ 472613 w 12192000"/>
              <a:gd name="connsiteY4529" fmla="*/ 1708160 h 6818313"/>
              <a:gd name="connsiteX4530" fmla="*/ 415152 w 12192000"/>
              <a:gd name="connsiteY4530" fmla="*/ 1733165 h 6818313"/>
              <a:gd name="connsiteX4531" fmla="*/ 382530 w 12192000"/>
              <a:gd name="connsiteY4531" fmla="*/ 1751711 h 6818313"/>
              <a:gd name="connsiteX4532" fmla="*/ 373920 w 12192000"/>
              <a:gd name="connsiteY4532" fmla="*/ 1753698 h 6818313"/>
              <a:gd name="connsiteX4533" fmla="*/ 288969 w 12192000"/>
              <a:gd name="connsiteY4533" fmla="*/ 1781848 h 6818313"/>
              <a:gd name="connsiteX4534" fmla="*/ 226873 w 12192000"/>
              <a:gd name="connsiteY4534" fmla="*/ 1813311 h 6818313"/>
              <a:gd name="connsiteX4535" fmla="*/ 167260 w 12192000"/>
              <a:gd name="connsiteY4535" fmla="*/ 1839309 h 6818313"/>
              <a:gd name="connsiteX4536" fmla="*/ 33106 w 12192000"/>
              <a:gd name="connsiteY4536" fmla="*/ 1877848 h 6818313"/>
              <a:gd name="connsiteX4537" fmla="*/ 0 w 12192000"/>
              <a:gd name="connsiteY4537" fmla="*/ 1892341 h 681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</a:cxnLst>
            <a:rect l="l" t="t" r="r" b="b"/>
            <a:pathLst>
              <a:path w="12192000" h="6818313">
                <a:moveTo>
                  <a:pt x="1500611" y="5797137"/>
                </a:moveTo>
                <a:cubicBezTo>
                  <a:pt x="1501107" y="5797966"/>
                  <a:pt x="1501604" y="5798627"/>
                  <a:pt x="1502266" y="5799456"/>
                </a:cubicBezTo>
                <a:cubicBezTo>
                  <a:pt x="1500444" y="5800284"/>
                  <a:pt x="1498624" y="5801111"/>
                  <a:pt x="1494318" y="5802933"/>
                </a:cubicBezTo>
                <a:lnTo>
                  <a:pt x="1494318" y="5802768"/>
                </a:lnTo>
                <a:cubicBezTo>
                  <a:pt x="1497795" y="5799621"/>
                  <a:pt x="1499285" y="5798462"/>
                  <a:pt x="1500611" y="5797137"/>
                </a:cubicBezTo>
                <a:close/>
                <a:moveTo>
                  <a:pt x="1469727" y="5783352"/>
                </a:moveTo>
                <a:cubicBezTo>
                  <a:pt x="1471798" y="5782855"/>
                  <a:pt x="1474530" y="5783972"/>
                  <a:pt x="1477593" y="5785877"/>
                </a:cubicBezTo>
                <a:cubicBezTo>
                  <a:pt x="1473619" y="5787366"/>
                  <a:pt x="1469645" y="5788858"/>
                  <a:pt x="1465836" y="5790513"/>
                </a:cubicBezTo>
                <a:cubicBezTo>
                  <a:pt x="1466250" y="5785960"/>
                  <a:pt x="1467657" y="5783849"/>
                  <a:pt x="1469727" y="5783352"/>
                </a:cubicBezTo>
                <a:close/>
                <a:moveTo>
                  <a:pt x="1324163" y="5762793"/>
                </a:moveTo>
                <a:lnTo>
                  <a:pt x="1324254" y="5762859"/>
                </a:lnTo>
                <a:lnTo>
                  <a:pt x="1324089" y="5762859"/>
                </a:lnTo>
                <a:close/>
                <a:moveTo>
                  <a:pt x="1530913" y="5751930"/>
                </a:moveTo>
                <a:cubicBezTo>
                  <a:pt x="1532735" y="5752261"/>
                  <a:pt x="1534060" y="5752593"/>
                  <a:pt x="1535385" y="5752758"/>
                </a:cubicBezTo>
                <a:cubicBezTo>
                  <a:pt x="1535055" y="5754248"/>
                  <a:pt x="1535220" y="5756070"/>
                  <a:pt x="1534225" y="5756897"/>
                </a:cubicBezTo>
                <a:lnTo>
                  <a:pt x="1534392" y="5757064"/>
                </a:lnTo>
                <a:cubicBezTo>
                  <a:pt x="1534392" y="5757064"/>
                  <a:pt x="1531743" y="5757064"/>
                  <a:pt x="1530251" y="5757064"/>
                </a:cubicBezTo>
                <a:cubicBezTo>
                  <a:pt x="1530418" y="5755573"/>
                  <a:pt x="1530748" y="5754083"/>
                  <a:pt x="1530913" y="5751930"/>
                </a:cubicBezTo>
                <a:close/>
                <a:moveTo>
                  <a:pt x="1323592" y="5742988"/>
                </a:moveTo>
                <a:cubicBezTo>
                  <a:pt x="1325248" y="5744810"/>
                  <a:pt x="1327235" y="5746962"/>
                  <a:pt x="1329388" y="5749611"/>
                </a:cubicBezTo>
                <a:cubicBezTo>
                  <a:pt x="1332865" y="5748784"/>
                  <a:pt x="1336343" y="5747956"/>
                  <a:pt x="1339655" y="5747129"/>
                </a:cubicBezTo>
                <a:cubicBezTo>
                  <a:pt x="1339820" y="5747624"/>
                  <a:pt x="1340151" y="5748121"/>
                  <a:pt x="1340318" y="5748453"/>
                </a:cubicBezTo>
                <a:lnTo>
                  <a:pt x="1324163" y="5762793"/>
                </a:lnTo>
                <a:lnTo>
                  <a:pt x="1322434" y="5761534"/>
                </a:lnTo>
                <a:cubicBezTo>
                  <a:pt x="1324254" y="5759051"/>
                  <a:pt x="1326076" y="5756402"/>
                  <a:pt x="1327731" y="5753918"/>
                </a:cubicBezTo>
                <a:cubicBezTo>
                  <a:pt x="1327070" y="5753255"/>
                  <a:pt x="1326573" y="5752758"/>
                  <a:pt x="1325911" y="5752096"/>
                </a:cubicBezTo>
                <a:cubicBezTo>
                  <a:pt x="1322929" y="5753918"/>
                  <a:pt x="1319949" y="5755740"/>
                  <a:pt x="1317133" y="5757560"/>
                </a:cubicBezTo>
                <a:cubicBezTo>
                  <a:pt x="1319287" y="5752925"/>
                  <a:pt x="1321274" y="5748121"/>
                  <a:pt x="1323592" y="5742988"/>
                </a:cubicBezTo>
                <a:close/>
                <a:moveTo>
                  <a:pt x="1608578" y="5729245"/>
                </a:moveTo>
                <a:cubicBezTo>
                  <a:pt x="1609073" y="5729907"/>
                  <a:pt x="1609570" y="5730569"/>
                  <a:pt x="1609902" y="5731232"/>
                </a:cubicBezTo>
                <a:cubicBezTo>
                  <a:pt x="1603941" y="5737193"/>
                  <a:pt x="1598310" y="5743485"/>
                  <a:pt x="1587877" y="5742492"/>
                </a:cubicBezTo>
                <a:cubicBezTo>
                  <a:pt x="1594833" y="5738021"/>
                  <a:pt x="1601622" y="5733549"/>
                  <a:pt x="1608578" y="5729245"/>
                </a:cubicBezTo>
                <a:close/>
                <a:moveTo>
                  <a:pt x="1301403" y="5722454"/>
                </a:moveTo>
                <a:cubicBezTo>
                  <a:pt x="1301733" y="5723449"/>
                  <a:pt x="1302065" y="5724608"/>
                  <a:pt x="1302396" y="5725601"/>
                </a:cubicBezTo>
                <a:cubicBezTo>
                  <a:pt x="1299746" y="5726595"/>
                  <a:pt x="1296932" y="5727753"/>
                  <a:pt x="1294282" y="5728748"/>
                </a:cubicBezTo>
                <a:cubicBezTo>
                  <a:pt x="1294282" y="5728748"/>
                  <a:pt x="1293785" y="5727753"/>
                  <a:pt x="1293455" y="5727258"/>
                </a:cubicBezTo>
                <a:cubicBezTo>
                  <a:pt x="1296104" y="5725601"/>
                  <a:pt x="1298754" y="5723946"/>
                  <a:pt x="1301403" y="5722454"/>
                </a:cubicBezTo>
                <a:close/>
                <a:moveTo>
                  <a:pt x="1308027" y="5718977"/>
                </a:moveTo>
                <a:cubicBezTo>
                  <a:pt x="1309186" y="5720799"/>
                  <a:pt x="1310344" y="5722621"/>
                  <a:pt x="1311504" y="5724441"/>
                </a:cubicBezTo>
                <a:cubicBezTo>
                  <a:pt x="1310841" y="5724773"/>
                  <a:pt x="1310344" y="5725271"/>
                  <a:pt x="1309682" y="5725601"/>
                </a:cubicBezTo>
                <a:cubicBezTo>
                  <a:pt x="1308357" y="5723779"/>
                  <a:pt x="1307199" y="5722124"/>
                  <a:pt x="1305874" y="5720302"/>
                </a:cubicBezTo>
                <a:cubicBezTo>
                  <a:pt x="1306537" y="5719806"/>
                  <a:pt x="1307199" y="5719474"/>
                  <a:pt x="1308027" y="5718977"/>
                </a:cubicBezTo>
                <a:close/>
                <a:moveTo>
                  <a:pt x="1653784" y="5703908"/>
                </a:moveTo>
                <a:cubicBezTo>
                  <a:pt x="1654611" y="5703577"/>
                  <a:pt x="1655936" y="5704240"/>
                  <a:pt x="1658089" y="5704737"/>
                </a:cubicBezTo>
                <a:cubicBezTo>
                  <a:pt x="1653122" y="5709207"/>
                  <a:pt x="1648650" y="5713181"/>
                  <a:pt x="1644511" y="5716990"/>
                </a:cubicBezTo>
                <a:lnTo>
                  <a:pt x="1644676" y="5717155"/>
                </a:lnTo>
                <a:cubicBezTo>
                  <a:pt x="1635238" y="5720964"/>
                  <a:pt x="1625798" y="5724938"/>
                  <a:pt x="1615200" y="5729245"/>
                </a:cubicBezTo>
                <a:cubicBezTo>
                  <a:pt x="1619341" y="5725601"/>
                  <a:pt x="1622487" y="5721959"/>
                  <a:pt x="1626295" y="5719474"/>
                </a:cubicBezTo>
                <a:cubicBezTo>
                  <a:pt x="1635238" y="5714010"/>
                  <a:pt x="1644511" y="5709042"/>
                  <a:pt x="1653784" y="5703908"/>
                </a:cubicBezTo>
                <a:close/>
                <a:moveTo>
                  <a:pt x="618996" y="5695794"/>
                </a:moveTo>
                <a:cubicBezTo>
                  <a:pt x="619327" y="5696126"/>
                  <a:pt x="619492" y="5696622"/>
                  <a:pt x="619824" y="5696954"/>
                </a:cubicBezTo>
                <a:cubicBezTo>
                  <a:pt x="618167" y="5698444"/>
                  <a:pt x="616677" y="5699768"/>
                  <a:pt x="615022" y="5701258"/>
                </a:cubicBezTo>
                <a:cubicBezTo>
                  <a:pt x="615022" y="5701258"/>
                  <a:pt x="613863" y="5699603"/>
                  <a:pt x="613365" y="5698776"/>
                </a:cubicBezTo>
                <a:cubicBezTo>
                  <a:pt x="615187" y="5697781"/>
                  <a:pt x="617009" y="5696789"/>
                  <a:pt x="618996" y="5695794"/>
                </a:cubicBezTo>
                <a:close/>
                <a:moveTo>
                  <a:pt x="1687400" y="5681884"/>
                </a:moveTo>
                <a:cubicBezTo>
                  <a:pt x="1688227" y="5690330"/>
                  <a:pt x="1682101" y="5695794"/>
                  <a:pt x="1663222" y="5699438"/>
                </a:cubicBezTo>
                <a:cubicBezTo>
                  <a:pt x="1671503" y="5693477"/>
                  <a:pt x="1679616" y="5687515"/>
                  <a:pt x="1687400" y="5681884"/>
                </a:cubicBezTo>
                <a:close/>
                <a:moveTo>
                  <a:pt x="1706774" y="5673439"/>
                </a:moveTo>
                <a:cubicBezTo>
                  <a:pt x="1707271" y="5673936"/>
                  <a:pt x="1707766" y="5674268"/>
                  <a:pt x="1708263" y="5674763"/>
                </a:cubicBezTo>
                <a:cubicBezTo>
                  <a:pt x="1707104" y="5676255"/>
                  <a:pt x="1705946" y="5677580"/>
                  <a:pt x="1704786" y="5679070"/>
                </a:cubicBezTo>
                <a:cubicBezTo>
                  <a:pt x="1704786" y="5679070"/>
                  <a:pt x="1703297" y="5677910"/>
                  <a:pt x="1702467" y="5677248"/>
                </a:cubicBezTo>
                <a:cubicBezTo>
                  <a:pt x="1703959" y="5675923"/>
                  <a:pt x="1705284" y="5674598"/>
                  <a:pt x="1706774" y="5673439"/>
                </a:cubicBezTo>
                <a:close/>
                <a:moveTo>
                  <a:pt x="2297111" y="5671286"/>
                </a:moveTo>
                <a:cubicBezTo>
                  <a:pt x="2297276" y="5671452"/>
                  <a:pt x="2297608" y="5671619"/>
                  <a:pt x="2297773" y="5671784"/>
                </a:cubicBezTo>
                <a:lnTo>
                  <a:pt x="2297938" y="5671949"/>
                </a:lnTo>
                <a:cubicBezTo>
                  <a:pt x="2296945" y="5673274"/>
                  <a:pt x="2295951" y="5674598"/>
                  <a:pt x="2294793" y="5675923"/>
                </a:cubicBezTo>
                <a:cubicBezTo>
                  <a:pt x="2294793" y="5675096"/>
                  <a:pt x="2294793" y="5674101"/>
                  <a:pt x="2295289" y="5673274"/>
                </a:cubicBezTo>
                <a:cubicBezTo>
                  <a:pt x="2295621" y="5672446"/>
                  <a:pt x="2296613" y="5671949"/>
                  <a:pt x="2297111" y="5671286"/>
                </a:cubicBezTo>
                <a:close/>
                <a:moveTo>
                  <a:pt x="1720021" y="5664663"/>
                </a:moveTo>
                <a:cubicBezTo>
                  <a:pt x="1719856" y="5666982"/>
                  <a:pt x="1720021" y="5668472"/>
                  <a:pt x="1719524" y="5668969"/>
                </a:cubicBezTo>
                <a:lnTo>
                  <a:pt x="1719524" y="5669134"/>
                </a:lnTo>
                <a:cubicBezTo>
                  <a:pt x="1719524" y="5669134"/>
                  <a:pt x="1717372" y="5669962"/>
                  <a:pt x="1716377" y="5670294"/>
                </a:cubicBezTo>
                <a:cubicBezTo>
                  <a:pt x="1716047" y="5669299"/>
                  <a:pt x="1715219" y="5667809"/>
                  <a:pt x="1715550" y="5667312"/>
                </a:cubicBezTo>
                <a:cubicBezTo>
                  <a:pt x="1716377" y="5666320"/>
                  <a:pt x="1717869" y="5665988"/>
                  <a:pt x="1720021" y="5664663"/>
                </a:cubicBezTo>
                <a:close/>
                <a:moveTo>
                  <a:pt x="1700150" y="5649920"/>
                </a:moveTo>
                <a:lnTo>
                  <a:pt x="1700315" y="5649925"/>
                </a:lnTo>
                <a:lnTo>
                  <a:pt x="1700150" y="5649925"/>
                </a:lnTo>
                <a:close/>
                <a:moveTo>
                  <a:pt x="1694851" y="5643964"/>
                </a:moveTo>
                <a:cubicBezTo>
                  <a:pt x="1697666" y="5644296"/>
                  <a:pt x="1700150" y="5643964"/>
                  <a:pt x="1700812" y="5644957"/>
                </a:cubicBezTo>
                <a:lnTo>
                  <a:pt x="1700150" y="5649920"/>
                </a:lnTo>
                <a:lnTo>
                  <a:pt x="1695181" y="5649760"/>
                </a:lnTo>
                <a:cubicBezTo>
                  <a:pt x="1694354" y="5649263"/>
                  <a:pt x="1695016" y="5646614"/>
                  <a:pt x="1694851" y="5643964"/>
                </a:cubicBezTo>
                <a:close/>
                <a:moveTo>
                  <a:pt x="1745853" y="5643137"/>
                </a:moveTo>
                <a:cubicBezTo>
                  <a:pt x="1749828" y="5643137"/>
                  <a:pt x="1753140" y="5643137"/>
                  <a:pt x="1757279" y="5643137"/>
                </a:cubicBezTo>
                <a:cubicBezTo>
                  <a:pt x="1753305" y="5648766"/>
                  <a:pt x="1749496" y="5648766"/>
                  <a:pt x="1745853" y="5643137"/>
                </a:cubicBezTo>
                <a:close/>
                <a:moveTo>
                  <a:pt x="1720351" y="5633863"/>
                </a:moveTo>
                <a:cubicBezTo>
                  <a:pt x="1720849" y="5634526"/>
                  <a:pt x="1721346" y="5635188"/>
                  <a:pt x="1721843" y="5635851"/>
                </a:cubicBezTo>
                <a:cubicBezTo>
                  <a:pt x="1716874" y="5639328"/>
                  <a:pt x="1712735" y="5644461"/>
                  <a:pt x="1704786" y="5642307"/>
                </a:cubicBezTo>
                <a:lnTo>
                  <a:pt x="1704621" y="5642307"/>
                </a:lnTo>
                <a:cubicBezTo>
                  <a:pt x="1709920" y="5639493"/>
                  <a:pt x="1715052" y="5636678"/>
                  <a:pt x="1720351" y="5633863"/>
                </a:cubicBezTo>
                <a:close/>
                <a:moveTo>
                  <a:pt x="1795862" y="5619124"/>
                </a:moveTo>
                <a:cubicBezTo>
                  <a:pt x="1795696" y="5626410"/>
                  <a:pt x="1791060" y="5625253"/>
                  <a:pt x="1787086" y="5625086"/>
                </a:cubicBezTo>
                <a:cubicBezTo>
                  <a:pt x="1789735" y="5623265"/>
                  <a:pt x="1792550" y="5621444"/>
                  <a:pt x="1795862" y="5619124"/>
                </a:cubicBezTo>
                <a:close/>
                <a:moveTo>
                  <a:pt x="2258693" y="5618794"/>
                </a:moveTo>
                <a:cubicBezTo>
                  <a:pt x="2261178" y="5616972"/>
                  <a:pt x="2264324" y="5616972"/>
                  <a:pt x="2267304" y="5620451"/>
                </a:cubicBezTo>
                <a:cubicBezTo>
                  <a:pt x="2265814" y="5623596"/>
                  <a:pt x="2264489" y="5627240"/>
                  <a:pt x="2262337" y="5630385"/>
                </a:cubicBezTo>
                <a:lnTo>
                  <a:pt x="2262502" y="5630220"/>
                </a:lnTo>
                <a:cubicBezTo>
                  <a:pt x="2254554" y="5641480"/>
                  <a:pt x="2246273" y="5652575"/>
                  <a:pt x="2237995" y="5663670"/>
                </a:cubicBezTo>
                <a:cubicBezTo>
                  <a:pt x="2237662" y="5664166"/>
                  <a:pt x="2236173" y="5663835"/>
                  <a:pt x="2235180" y="5664000"/>
                </a:cubicBezTo>
                <a:cubicBezTo>
                  <a:pt x="2232861" y="5660191"/>
                  <a:pt x="2235842" y="5657542"/>
                  <a:pt x="2237497" y="5654892"/>
                </a:cubicBezTo>
                <a:cubicBezTo>
                  <a:pt x="2238822" y="5652905"/>
                  <a:pt x="2239982" y="5650753"/>
                  <a:pt x="2240974" y="5648766"/>
                </a:cubicBezTo>
                <a:cubicBezTo>
                  <a:pt x="2241306" y="5649098"/>
                  <a:pt x="2241804" y="5649263"/>
                  <a:pt x="2242134" y="5649593"/>
                </a:cubicBezTo>
                <a:cubicBezTo>
                  <a:pt x="2244121" y="5646944"/>
                  <a:pt x="2245943" y="5644129"/>
                  <a:pt x="2247930" y="5641480"/>
                </a:cubicBezTo>
                <a:cubicBezTo>
                  <a:pt x="2247268" y="5641149"/>
                  <a:pt x="2246771" y="5640652"/>
                  <a:pt x="2246108" y="5640155"/>
                </a:cubicBezTo>
                <a:cubicBezTo>
                  <a:pt x="2244783" y="5641977"/>
                  <a:pt x="2243459" y="5643799"/>
                  <a:pt x="2242134" y="5645619"/>
                </a:cubicBezTo>
                <a:cubicBezTo>
                  <a:pt x="2242961" y="5643467"/>
                  <a:pt x="2243791" y="5641149"/>
                  <a:pt x="2244286" y="5638830"/>
                </a:cubicBezTo>
                <a:cubicBezTo>
                  <a:pt x="2246273" y="5630552"/>
                  <a:pt x="2251904" y="5623928"/>
                  <a:pt x="2258693" y="5618794"/>
                </a:cubicBezTo>
                <a:close/>
                <a:moveTo>
                  <a:pt x="2280883" y="5599916"/>
                </a:moveTo>
                <a:lnTo>
                  <a:pt x="2280883" y="5600910"/>
                </a:lnTo>
                <a:cubicBezTo>
                  <a:pt x="2280883" y="5600910"/>
                  <a:pt x="2280054" y="5600578"/>
                  <a:pt x="2280054" y="5600578"/>
                </a:cubicBezTo>
                <a:cubicBezTo>
                  <a:pt x="2280054" y="5600578"/>
                  <a:pt x="2280054" y="5600578"/>
                  <a:pt x="2280221" y="5600413"/>
                </a:cubicBezTo>
                <a:close/>
                <a:moveTo>
                  <a:pt x="2287879" y="5591718"/>
                </a:moveTo>
                <a:lnTo>
                  <a:pt x="2286513" y="5594452"/>
                </a:lnTo>
                <a:cubicBezTo>
                  <a:pt x="2286182" y="5594618"/>
                  <a:pt x="2285520" y="5594784"/>
                  <a:pt x="2285188" y="5594618"/>
                </a:cubicBezTo>
                <a:cubicBezTo>
                  <a:pt x="2285188" y="5594618"/>
                  <a:pt x="2284858" y="5594618"/>
                  <a:pt x="2284858" y="5594286"/>
                </a:cubicBezTo>
                <a:close/>
                <a:moveTo>
                  <a:pt x="2302410" y="5591637"/>
                </a:moveTo>
                <a:cubicBezTo>
                  <a:pt x="2302410" y="5591637"/>
                  <a:pt x="2303569" y="5591802"/>
                  <a:pt x="2303569" y="5591802"/>
                </a:cubicBezTo>
                <a:lnTo>
                  <a:pt x="2302410" y="5592630"/>
                </a:lnTo>
                <a:close/>
                <a:moveTo>
                  <a:pt x="2288003" y="5591472"/>
                </a:moveTo>
                <a:lnTo>
                  <a:pt x="2288170" y="5591472"/>
                </a:lnTo>
                <a:lnTo>
                  <a:pt x="2287879" y="5591718"/>
                </a:lnTo>
                <a:close/>
                <a:moveTo>
                  <a:pt x="1966258" y="5586503"/>
                </a:moveTo>
                <a:cubicBezTo>
                  <a:pt x="1968078" y="5588987"/>
                  <a:pt x="1969403" y="5591967"/>
                  <a:pt x="1970894" y="5594618"/>
                </a:cubicBezTo>
                <a:cubicBezTo>
                  <a:pt x="1969072" y="5595279"/>
                  <a:pt x="1967415" y="5595941"/>
                  <a:pt x="1965595" y="5596604"/>
                </a:cubicBezTo>
                <a:cubicBezTo>
                  <a:pt x="1965595" y="5596604"/>
                  <a:pt x="1964270" y="5596273"/>
                  <a:pt x="1963938" y="5596273"/>
                </a:cubicBezTo>
                <a:cubicBezTo>
                  <a:pt x="1964766" y="5592962"/>
                  <a:pt x="1965428" y="5589980"/>
                  <a:pt x="1966258" y="5586503"/>
                </a:cubicBezTo>
                <a:close/>
                <a:moveTo>
                  <a:pt x="2387028" y="5580045"/>
                </a:moveTo>
                <a:cubicBezTo>
                  <a:pt x="2383716" y="5585178"/>
                  <a:pt x="2376265" y="5591967"/>
                  <a:pt x="2370966" y="5595279"/>
                </a:cubicBezTo>
                <a:lnTo>
                  <a:pt x="2370799" y="5595279"/>
                </a:lnTo>
                <a:cubicBezTo>
                  <a:pt x="2369309" y="5596108"/>
                  <a:pt x="2367322" y="5597929"/>
                  <a:pt x="2367487" y="5599255"/>
                </a:cubicBezTo>
                <a:cubicBezTo>
                  <a:pt x="2368149" y="5607037"/>
                  <a:pt x="2363017" y="5609024"/>
                  <a:pt x="2357221" y="5610514"/>
                </a:cubicBezTo>
                <a:cubicBezTo>
                  <a:pt x="2361858" y="5596936"/>
                  <a:pt x="2366992" y="5588822"/>
                  <a:pt x="2374773" y="5583356"/>
                </a:cubicBezTo>
                <a:cubicBezTo>
                  <a:pt x="2378417" y="5580874"/>
                  <a:pt x="2382226" y="5578555"/>
                  <a:pt x="2387028" y="5580045"/>
                </a:cubicBezTo>
                <a:close/>
                <a:moveTo>
                  <a:pt x="1959964" y="5578887"/>
                </a:moveTo>
                <a:cubicBezTo>
                  <a:pt x="1959964" y="5579549"/>
                  <a:pt x="1960296" y="5580211"/>
                  <a:pt x="1960461" y="5580874"/>
                </a:cubicBezTo>
                <a:cubicBezTo>
                  <a:pt x="1961951" y="5581701"/>
                  <a:pt x="1963111" y="5582861"/>
                  <a:pt x="1964270" y="5584019"/>
                </a:cubicBezTo>
                <a:cubicBezTo>
                  <a:pt x="1961621" y="5583523"/>
                  <a:pt x="1959137" y="5583026"/>
                  <a:pt x="1956322" y="5582364"/>
                </a:cubicBezTo>
                <a:lnTo>
                  <a:pt x="1956322" y="5582199"/>
                </a:lnTo>
                <a:cubicBezTo>
                  <a:pt x="1957647" y="5581039"/>
                  <a:pt x="1958805" y="5579879"/>
                  <a:pt x="1959964" y="5578887"/>
                </a:cubicBezTo>
                <a:close/>
                <a:moveTo>
                  <a:pt x="914247" y="5577562"/>
                </a:moveTo>
                <a:cubicBezTo>
                  <a:pt x="914414" y="5577892"/>
                  <a:pt x="914744" y="5578224"/>
                  <a:pt x="914909" y="5578555"/>
                </a:cubicBezTo>
                <a:cubicBezTo>
                  <a:pt x="913419" y="5579714"/>
                  <a:pt x="911929" y="5580707"/>
                  <a:pt x="910439" y="5581866"/>
                </a:cubicBezTo>
                <a:cubicBezTo>
                  <a:pt x="910439" y="5581866"/>
                  <a:pt x="910107" y="5581369"/>
                  <a:pt x="909777" y="5581039"/>
                </a:cubicBezTo>
                <a:cubicBezTo>
                  <a:pt x="911267" y="5579879"/>
                  <a:pt x="912757" y="5578720"/>
                  <a:pt x="914247" y="5577562"/>
                </a:cubicBezTo>
                <a:close/>
                <a:moveTo>
                  <a:pt x="1804142" y="5576568"/>
                </a:moveTo>
                <a:cubicBezTo>
                  <a:pt x="1803480" y="5581039"/>
                  <a:pt x="1803810" y="5583523"/>
                  <a:pt x="1802817" y="5584351"/>
                </a:cubicBezTo>
                <a:cubicBezTo>
                  <a:pt x="1794041" y="5591140"/>
                  <a:pt x="1784933" y="5597598"/>
                  <a:pt x="1775990" y="5604057"/>
                </a:cubicBezTo>
                <a:cubicBezTo>
                  <a:pt x="1774501" y="5605049"/>
                  <a:pt x="1772513" y="5605381"/>
                  <a:pt x="1770858" y="5605877"/>
                </a:cubicBezTo>
                <a:cubicBezTo>
                  <a:pt x="1770361" y="5605049"/>
                  <a:pt x="1769699" y="5604057"/>
                  <a:pt x="1769202" y="5603227"/>
                </a:cubicBezTo>
                <a:cubicBezTo>
                  <a:pt x="1779634" y="5594121"/>
                  <a:pt x="1790397" y="5585510"/>
                  <a:pt x="1804142" y="5576568"/>
                </a:cubicBezTo>
                <a:close/>
                <a:moveTo>
                  <a:pt x="1856469" y="5576237"/>
                </a:moveTo>
                <a:cubicBezTo>
                  <a:pt x="1856137" y="5576900"/>
                  <a:pt x="1855807" y="5577727"/>
                  <a:pt x="1855475" y="5578389"/>
                </a:cubicBezTo>
                <a:cubicBezTo>
                  <a:pt x="1854647" y="5578555"/>
                  <a:pt x="1853655" y="5578887"/>
                  <a:pt x="1852825" y="5579052"/>
                </a:cubicBezTo>
                <a:cubicBezTo>
                  <a:pt x="1852660" y="5578224"/>
                  <a:pt x="1852495" y="5577562"/>
                  <a:pt x="1852330" y="5576733"/>
                </a:cubicBezTo>
                <a:cubicBezTo>
                  <a:pt x="1853655" y="5576568"/>
                  <a:pt x="1855145" y="5576402"/>
                  <a:pt x="1856469" y="5576237"/>
                </a:cubicBezTo>
                <a:close/>
                <a:moveTo>
                  <a:pt x="1192442" y="5572096"/>
                </a:moveTo>
                <a:cubicBezTo>
                  <a:pt x="1193105" y="5572593"/>
                  <a:pt x="1193602" y="5573091"/>
                  <a:pt x="1194264" y="5573588"/>
                </a:cubicBezTo>
                <a:cubicBezTo>
                  <a:pt x="1192774" y="5575243"/>
                  <a:pt x="1191284" y="5577065"/>
                  <a:pt x="1189793" y="5578720"/>
                </a:cubicBezTo>
                <a:lnTo>
                  <a:pt x="1189793" y="5578555"/>
                </a:lnTo>
                <a:cubicBezTo>
                  <a:pt x="1189793" y="5578555"/>
                  <a:pt x="1188800" y="5577727"/>
                  <a:pt x="1188303" y="5577395"/>
                </a:cubicBezTo>
                <a:cubicBezTo>
                  <a:pt x="1189628" y="5575575"/>
                  <a:pt x="1191117" y="5573753"/>
                  <a:pt x="1192442" y="5572096"/>
                </a:cubicBezTo>
                <a:close/>
                <a:moveTo>
                  <a:pt x="545639" y="5564315"/>
                </a:moveTo>
                <a:cubicBezTo>
                  <a:pt x="541167" y="5568951"/>
                  <a:pt x="538683" y="5577395"/>
                  <a:pt x="529079" y="5573256"/>
                </a:cubicBezTo>
                <a:cubicBezTo>
                  <a:pt x="530734" y="5563485"/>
                  <a:pt x="540505" y="5567459"/>
                  <a:pt x="545639" y="5564315"/>
                </a:cubicBezTo>
                <a:close/>
                <a:moveTo>
                  <a:pt x="2395833" y="5561944"/>
                </a:moveTo>
                <a:lnTo>
                  <a:pt x="2395969" y="5561995"/>
                </a:lnTo>
                <a:lnTo>
                  <a:pt x="2395804" y="5561995"/>
                </a:lnTo>
                <a:close/>
                <a:moveTo>
                  <a:pt x="1767380" y="5560340"/>
                </a:moveTo>
                <a:lnTo>
                  <a:pt x="1767546" y="5560340"/>
                </a:lnTo>
                <a:cubicBezTo>
                  <a:pt x="1770029" y="5561830"/>
                  <a:pt x="1772016" y="5562990"/>
                  <a:pt x="1773838" y="5564148"/>
                </a:cubicBezTo>
                <a:cubicBezTo>
                  <a:pt x="1769864" y="5567626"/>
                  <a:pt x="1767546" y="5573421"/>
                  <a:pt x="1759763" y="5573588"/>
                </a:cubicBezTo>
                <a:cubicBezTo>
                  <a:pt x="1762578" y="5568619"/>
                  <a:pt x="1764897" y="5564810"/>
                  <a:pt x="1767380" y="5560340"/>
                </a:cubicBezTo>
                <a:close/>
                <a:moveTo>
                  <a:pt x="1812421" y="5558849"/>
                </a:moveTo>
                <a:cubicBezTo>
                  <a:pt x="1813415" y="5558849"/>
                  <a:pt x="1815402" y="5560671"/>
                  <a:pt x="1815402" y="5561830"/>
                </a:cubicBezTo>
                <a:cubicBezTo>
                  <a:pt x="1815402" y="5562990"/>
                  <a:pt x="1813580" y="5565142"/>
                  <a:pt x="1812753" y="5565142"/>
                </a:cubicBezTo>
                <a:cubicBezTo>
                  <a:pt x="1800168" y="5564645"/>
                  <a:pt x="1793544" y="5574083"/>
                  <a:pt x="1785264" y="5580874"/>
                </a:cubicBezTo>
                <a:cubicBezTo>
                  <a:pt x="1779302" y="5585841"/>
                  <a:pt x="1773508" y="5590975"/>
                  <a:pt x="1767380" y="5595776"/>
                </a:cubicBezTo>
                <a:cubicBezTo>
                  <a:pt x="1765392" y="5597266"/>
                  <a:pt x="1764897" y="5596936"/>
                  <a:pt x="1759101" y="5592796"/>
                </a:cubicBezTo>
                <a:cubicBezTo>
                  <a:pt x="1764233" y="5587165"/>
                  <a:pt x="1769534" y="5582529"/>
                  <a:pt x="1776820" y="5579052"/>
                </a:cubicBezTo>
                <a:cubicBezTo>
                  <a:pt x="1786588" y="5574415"/>
                  <a:pt x="1795199" y="5567129"/>
                  <a:pt x="1804472" y="5561333"/>
                </a:cubicBezTo>
                <a:cubicBezTo>
                  <a:pt x="1806791" y="5559843"/>
                  <a:pt x="1809606" y="5559181"/>
                  <a:pt x="1812421" y="5558849"/>
                </a:cubicBezTo>
                <a:close/>
                <a:moveTo>
                  <a:pt x="1776053" y="5557670"/>
                </a:moveTo>
                <a:cubicBezTo>
                  <a:pt x="1777108" y="5556904"/>
                  <a:pt x="1778888" y="5557276"/>
                  <a:pt x="1782449" y="5558021"/>
                </a:cubicBezTo>
                <a:cubicBezTo>
                  <a:pt x="1779137" y="5560340"/>
                  <a:pt x="1776653" y="5562327"/>
                  <a:pt x="1774003" y="5564148"/>
                </a:cubicBezTo>
                <a:cubicBezTo>
                  <a:pt x="1774666" y="5560339"/>
                  <a:pt x="1774997" y="5558435"/>
                  <a:pt x="1776053" y="5557670"/>
                </a:cubicBezTo>
                <a:close/>
                <a:moveTo>
                  <a:pt x="2396963" y="5555869"/>
                </a:moveTo>
                <a:cubicBezTo>
                  <a:pt x="2397626" y="5556199"/>
                  <a:pt x="2398123" y="5556531"/>
                  <a:pt x="2398785" y="5556696"/>
                </a:cubicBezTo>
                <a:lnTo>
                  <a:pt x="2395833" y="5561944"/>
                </a:lnTo>
                <a:lnTo>
                  <a:pt x="2394644" y="5561500"/>
                </a:lnTo>
                <a:cubicBezTo>
                  <a:pt x="2395474" y="5559678"/>
                  <a:pt x="2396301" y="5557691"/>
                  <a:pt x="2396963" y="5555869"/>
                </a:cubicBezTo>
                <a:close/>
                <a:moveTo>
                  <a:pt x="576438" y="5555372"/>
                </a:moveTo>
                <a:cubicBezTo>
                  <a:pt x="576770" y="5555704"/>
                  <a:pt x="577100" y="5556199"/>
                  <a:pt x="577432" y="5556531"/>
                </a:cubicBezTo>
                <a:cubicBezTo>
                  <a:pt x="574783" y="5559016"/>
                  <a:pt x="571968" y="5561333"/>
                  <a:pt x="569319" y="5563817"/>
                </a:cubicBezTo>
                <a:cubicBezTo>
                  <a:pt x="569319" y="5563817"/>
                  <a:pt x="567994" y="5562327"/>
                  <a:pt x="567332" y="5561665"/>
                </a:cubicBezTo>
                <a:cubicBezTo>
                  <a:pt x="570311" y="5559511"/>
                  <a:pt x="573458" y="5557359"/>
                  <a:pt x="576438" y="5555372"/>
                </a:cubicBezTo>
                <a:close/>
                <a:moveTo>
                  <a:pt x="1840240" y="5540965"/>
                </a:moveTo>
                <a:cubicBezTo>
                  <a:pt x="1840572" y="5542124"/>
                  <a:pt x="1841068" y="5543449"/>
                  <a:pt x="1841732" y="5544443"/>
                </a:cubicBezTo>
                <a:cubicBezTo>
                  <a:pt x="1841068" y="5545601"/>
                  <a:pt x="1840407" y="5547093"/>
                  <a:pt x="1839578" y="5548913"/>
                </a:cubicBezTo>
                <a:cubicBezTo>
                  <a:pt x="1840903" y="5548418"/>
                  <a:pt x="1842227" y="5547755"/>
                  <a:pt x="1843552" y="5547423"/>
                </a:cubicBezTo>
                <a:cubicBezTo>
                  <a:pt x="1845044" y="5549742"/>
                  <a:pt x="1846699" y="5551895"/>
                  <a:pt x="1848024" y="5554047"/>
                </a:cubicBezTo>
                <a:cubicBezTo>
                  <a:pt x="1848521" y="5554709"/>
                  <a:pt x="1848851" y="5555372"/>
                  <a:pt x="1849348" y="5556199"/>
                </a:cubicBezTo>
                <a:cubicBezTo>
                  <a:pt x="1848686" y="5556696"/>
                  <a:pt x="1848189" y="5557028"/>
                  <a:pt x="1847526" y="5557524"/>
                </a:cubicBezTo>
                <a:lnTo>
                  <a:pt x="1847693" y="5557359"/>
                </a:lnTo>
                <a:cubicBezTo>
                  <a:pt x="1839910" y="5562327"/>
                  <a:pt x="1833949" y="5571434"/>
                  <a:pt x="1822688" y="5569779"/>
                </a:cubicBezTo>
                <a:cubicBezTo>
                  <a:pt x="1821198" y="5569613"/>
                  <a:pt x="1819211" y="5572758"/>
                  <a:pt x="1817224" y="5573753"/>
                </a:cubicBezTo>
                <a:cubicBezTo>
                  <a:pt x="1815733" y="5574415"/>
                  <a:pt x="1813746" y="5574250"/>
                  <a:pt x="1811925" y="5574415"/>
                </a:cubicBezTo>
                <a:cubicBezTo>
                  <a:pt x="1811593" y="5573421"/>
                  <a:pt x="1811263" y="5572428"/>
                  <a:pt x="1810931" y="5571434"/>
                </a:cubicBezTo>
                <a:cubicBezTo>
                  <a:pt x="1817720" y="5566467"/>
                  <a:pt x="1824343" y="5561500"/>
                  <a:pt x="1831299" y="5556862"/>
                </a:cubicBezTo>
                <a:cubicBezTo>
                  <a:pt x="1834611" y="5554709"/>
                  <a:pt x="1837095" y="5553385"/>
                  <a:pt x="1835936" y="5548418"/>
                </a:cubicBezTo>
                <a:cubicBezTo>
                  <a:pt x="1835439" y="5546264"/>
                  <a:pt x="1838420" y="5543449"/>
                  <a:pt x="1840240" y="5540965"/>
                </a:cubicBezTo>
                <a:close/>
                <a:moveTo>
                  <a:pt x="2547156" y="5538647"/>
                </a:moveTo>
                <a:cubicBezTo>
                  <a:pt x="2546989" y="5539310"/>
                  <a:pt x="2546659" y="5540137"/>
                  <a:pt x="2546494" y="5540800"/>
                </a:cubicBezTo>
                <a:cubicBezTo>
                  <a:pt x="2546494" y="5540800"/>
                  <a:pt x="2545832" y="5541132"/>
                  <a:pt x="2545500" y="5541297"/>
                </a:cubicBezTo>
                <a:cubicBezTo>
                  <a:pt x="2545997" y="5540469"/>
                  <a:pt x="2546494" y="5539640"/>
                  <a:pt x="2547156" y="5538647"/>
                </a:cubicBezTo>
                <a:close/>
                <a:moveTo>
                  <a:pt x="2212162" y="5529042"/>
                </a:moveTo>
                <a:cubicBezTo>
                  <a:pt x="2214646" y="5527222"/>
                  <a:pt x="2217791" y="5527222"/>
                  <a:pt x="2220773" y="5530699"/>
                </a:cubicBezTo>
                <a:cubicBezTo>
                  <a:pt x="2219283" y="5533846"/>
                  <a:pt x="2217958" y="5537488"/>
                  <a:pt x="2215804" y="5540634"/>
                </a:cubicBezTo>
                <a:lnTo>
                  <a:pt x="2215639" y="5540469"/>
                </a:lnTo>
                <a:cubicBezTo>
                  <a:pt x="2210672" y="5547423"/>
                  <a:pt x="2205538" y="5554379"/>
                  <a:pt x="2200570" y="5561333"/>
                </a:cubicBezTo>
                <a:cubicBezTo>
                  <a:pt x="2197920" y="5561830"/>
                  <a:pt x="2195438" y="5562658"/>
                  <a:pt x="2193946" y="5566136"/>
                </a:cubicBezTo>
                <a:cubicBezTo>
                  <a:pt x="2195768" y="5565142"/>
                  <a:pt x="2197425" y="5564148"/>
                  <a:pt x="2199245" y="5563155"/>
                </a:cubicBezTo>
                <a:cubicBezTo>
                  <a:pt x="2196596" y="5566797"/>
                  <a:pt x="2193946" y="5570276"/>
                  <a:pt x="2191297" y="5573918"/>
                </a:cubicBezTo>
                <a:cubicBezTo>
                  <a:pt x="2190966" y="5574415"/>
                  <a:pt x="2189476" y="5574083"/>
                  <a:pt x="2188482" y="5574250"/>
                </a:cubicBezTo>
                <a:cubicBezTo>
                  <a:pt x="2186165" y="5570441"/>
                  <a:pt x="2189144" y="5567792"/>
                  <a:pt x="2190801" y="5565142"/>
                </a:cubicBezTo>
                <a:cubicBezTo>
                  <a:pt x="2193946" y="5560173"/>
                  <a:pt x="2196265" y="5555041"/>
                  <a:pt x="2197755" y="5549080"/>
                </a:cubicBezTo>
                <a:cubicBezTo>
                  <a:pt x="2197920" y="5548251"/>
                  <a:pt x="2198252" y="5547423"/>
                  <a:pt x="2198583" y="5546431"/>
                </a:cubicBezTo>
                <a:cubicBezTo>
                  <a:pt x="2198583" y="5546431"/>
                  <a:pt x="2198750" y="5546264"/>
                  <a:pt x="2198915" y="5546098"/>
                </a:cubicBezTo>
                <a:cubicBezTo>
                  <a:pt x="2198915" y="5546098"/>
                  <a:pt x="2198915" y="5546098"/>
                  <a:pt x="2198750" y="5545933"/>
                </a:cubicBezTo>
                <a:cubicBezTo>
                  <a:pt x="2201232" y="5539144"/>
                  <a:pt x="2206201" y="5533513"/>
                  <a:pt x="2212162" y="5529042"/>
                </a:cubicBezTo>
                <a:close/>
                <a:moveTo>
                  <a:pt x="1820369" y="5527717"/>
                </a:moveTo>
                <a:cubicBezTo>
                  <a:pt x="1821364" y="5528049"/>
                  <a:pt x="1822191" y="5528381"/>
                  <a:pt x="1823186" y="5528712"/>
                </a:cubicBezTo>
                <a:cubicBezTo>
                  <a:pt x="1823351" y="5533018"/>
                  <a:pt x="1823516" y="5537323"/>
                  <a:pt x="1823681" y="5541297"/>
                </a:cubicBezTo>
                <a:cubicBezTo>
                  <a:pt x="1817224" y="5544609"/>
                  <a:pt x="1811428" y="5547755"/>
                  <a:pt x="1804639" y="5551397"/>
                </a:cubicBezTo>
                <a:cubicBezTo>
                  <a:pt x="1802817" y="5536660"/>
                  <a:pt x="1818549" y="5537655"/>
                  <a:pt x="1820369" y="5527717"/>
                </a:cubicBezTo>
                <a:close/>
                <a:moveTo>
                  <a:pt x="973032" y="5524075"/>
                </a:moveTo>
                <a:cubicBezTo>
                  <a:pt x="973530" y="5524572"/>
                  <a:pt x="974027" y="5525235"/>
                  <a:pt x="974522" y="5525730"/>
                </a:cubicBezTo>
                <a:cubicBezTo>
                  <a:pt x="972535" y="5527717"/>
                  <a:pt x="970880" y="5530202"/>
                  <a:pt x="968561" y="5531858"/>
                </a:cubicBezTo>
                <a:lnTo>
                  <a:pt x="968231" y="5531526"/>
                </a:lnTo>
                <a:cubicBezTo>
                  <a:pt x="955481" y="5540965"/>
                  <a:pt x="942729" y="5550238"/>
                  <a:pt x="929813" y="5559511"/>
                </a:cubicBezTo>
                <a:cubicBezTo>
                  <a:pt x="926004" y="5562161"/>
                  <a:pt x="922362" y="5565142"/>
                  <a:pt x="917063" y="5564148"/>
                </a:cubicBezTo>
                <a:cubicBezTo>
                  <a:pt x="915738" y="5563817"/>
                  <a:pt x="913749" y="5565970"/>
                  <a:pt x="912260" y="5567129"/>
                </a:cubicBezTo>
                <a:cubicBezTo>
                  <a:pt x="908948" y="5569944"/>
                  <a:pt x="905803" y="5572758"/>
                  <a:pt x="902324" y="5575905"/>
                </a:cubicBezTo>
                <a:cubicBezTo>
                  <a:pt x="896695" y="5571434"/>
                  <a:pt x="897854" y="5568454"/>
                  <a:pt x="901662" y="5566136"/>
                </a:cubicBezTo>
                <a:cubicBezTo>
                  <a:pt x="908452" y="5561830"/>
                  <a:pt x="915571" y="5557856"/>
                  <a:pt x="922527" y="5553882"/>
                </a:cubicBezTo>
                <a:cubicBezTo>
                  <a:pt x="930806" y="5549080"/>
                  <a:pt x="939252" y="5544443"/>
                  <a:pt x="947365" y="5539475"/>
                </a:cubicBezTo>
                <a:cubicBezTo>
                  <a:pt x="948690" y="5538647"/>
                  <a:pt x="949850" y="5535998"/>
                  <a:pt x="949684" y="5534508"/>
                </a:cubicBezTo>
                <a:cubicBezTo>
                  <a:pt x="948857" y="5529042"/>
                  <a:pt x="952664" y="5527717"/>
                  <a:pt x="956308" y="5525400"/>
                </a:cubicBezTo>
                <a:cubicBezTo>
                  <a:pt x="957468" y="5527387"/>
                  <a:pt x="958295" y="5528877"/>
                  <a:pt x="959620" y="5531029"/>
                </a:cubicBezTo>
                <a:cubicBezTo>
                  <a:pt x="964091" y="5528712"/>
                  <a:pt x="968561" y="5526393"/>
                  <a:pt x="973032" y="5524075"/>
                </a:cubicBezTo>
                <a:close/>
                <a:moveTo>
                  <a:pt x="1834941" y="5520928"/>
                </a:moveTo>
                <a:cubicBezTo>
                  <a:pt x="1835439" y="5522253"/>
                  <a:pt x="1835936" y="5523743"/>
                  <a:pt x="1836598" y="5524903"/>
                </a:cubicBezTo>
                <a:cubicBezTo>
                  <a:pt x="1834941" y="5526393"/>
                  <a:pt x="1833451" y="5527717"/>
                  <a:pt x="1831962" y="5529042"/>
                </a:cubicBezTo>
                <a:cubicBezTo>
                  <a:pt x="1831464" y="5528049"/>
                  <a:pt x="1831299" y="5527552"/>
                  <a:pt x="1830967" y="5527222"/>
                </a:cubicBezTo>
                <a:cubicBezTo>
                  <a:pt x="1833451" y="5526559"/>
                  <a:pt x="1831962" y="5521426"/>
                  <a:pt x="1834941" y="5520928"/>
                </a:cubicBezTo>
                <a:close/>
                <a:moveTo>
                  <a:pt x="2221103" y="5519936"/>
                </a:moveTo>
                <a:cubicBezTo>
                  <a:pt x="2221103" y="5519936"/>
                  <a:pt x="2221932" y="5520266"/>
                  <a:pt x="2221932" y="5520266"/>
                </a:cubicBezTo>
                <a:lnTo>
                  <a:pt x="2221103" y="5520763"/>
                </a:lnTo>
                <a:close/>
                <a:moveTo>
                  <a:pt x="2233688" y="5510993"/>
                </a:moveTo>
                <a:cubicBezTo>
                  <a:pt x="2233688" y="5510993"/>
                  <a:pt x="2234020" y="5510993"/>
                  <a:pt x="2234185" y="5510993"/>
                </a:cubicBezTo>
                <a:lnTo>
                  <a:pt x="2234185" y="5511325"/>
                </a:lnTo>
                <a:cubicBezTo>
                  <a:pt x="2234185" y="5511325"/>
                  <a:pt x="2233688" y="5511325"/>
                  <a:pt x="2233688" y="5511325"/>
                </a:cubicBezTo>
                <a:close/>
                <a:moveTo>
                  <a:pt x="2135492" y="5510993"/>
                </a:moveTo>
                <a:cubicBezTo>
                  <a:pt x="2135492" y="5510993"/>
                  <a:pt x="2135990" y="5510993"/>
                  <a:pt x="2135990" y="5510993"/>
                </a:cubicBezTo>
                <a:cubicBezTo>
                  <a:pt x="2135824" y="5511158"/>
                  <a:pt x="2135657" y="5511325"/>
                  <a:pt x="2135492" y="5511490"/>
                </a:cubicBezTo>
                <a:close/>
                <a:moveTo>
                  <a:pt x="2629953" y="5494931"/>
                </a:moveTo>
                <a:cubicBezTo>
                  <a:pt x="2618857" y="5507019"/>
                  <a:pt x="2585574" y="5525235"/>
                  <a:pt x="2562391" y="5531858"/>
                </a:cubicBezTo>
                <a:cubicBezTo>
                  <a:pt x="2584579" y="5515464"/>
                  <a:pt x="2607100" y="5507516"/>
                  <a:pt x="2629953" y="5494931"/>
                </a:cubicBezTo>
                <a:close/>
                <a:moveTo>
                  <a:pt x="1910784" y="5491619"/>
                </a:moveTo>
                <a:cubicBezTo>
                  <a:pt x="1911114" y="5492116"/>
                  <a:pt x="1911611" y="5492446"/>
                  <a:pt x="1911943" y="5492944"/>
                </a:cubicBezTo>
                <a:cubicBezTo>
                  <a:pt x="1911281" y="5492944"/>
                  <a:pt x="1910452" y="5492612"/>
                  <a:pt x="1909624" y="5492446"/>
                </a:cubicBezTo>
                <a:cubicBezTo>
                  <a:pt x="1909624" y="5492446"/>
                  <a:pt x="1910286" y="5491949"/>
                  <a:pt x="1910784" y="5491619"/>
                </a:cubicBezTo>
                <a:close/>
                <a:moveTo>
                  <a:pt x="2638894" y="5490791"/>
                </a:moveTo>
                <a:lnTo>
                  <a:pt x="2638894" y="5491619"/>
                </a:lnTo>
                <a:cubicBezTo>
                  <a:pt x="2638894" y="5491619"/>
                  <a:pt x="2637901" y="5491287"/>
                  <a:pt x="2637901" y="5491287"/>
                </a:cubicBezTo>
                <a:close/>
                <a:moveTo>
                  <a:pt x="1920026" y="5487086"/>
                </a:moveTo>
                <a:lnTo>
                  <a:pt x="1920057" y="5487148"/>
                </a:lnTo>
                <a:lnTo>
                  <a:pt x="1919892" y="5487148"/>
                </a:lnTo>
                <a:close/>
                <a:moveTo>
                  <a:pt x="1923534" y="5483340"/>
                </a:moveTo>
                <a:cubicBezTo>
                  <a:pt x="1923864" y="5484001"/>
                  <a:pt x="1924361" y="5485160"/>
                  <a:pt x="1924196" y="5485160"/>
                </a:cubicBezTo>
                <a:lnTo>
                  <a:pt x="1920026" y="5487086"/>
                </a:lnTo>
                <a:lnTo>
                  <a:pt x="1919229" y="5485492"/>
                </a:lnTo>
                <a:cubicBezTo>
                  <a:pt x="1920719" y="5484830"/>
                  <a:pt x="1922209" y="5484001"/>
                  <a:pt x="1923534" y="5483340"/>
                </a:cubicBezTo>
                <a:close/>
                <a:moveTo>
                  <a:pt x="1923458" y="5461414"/>
                </a:moveTo>
                <a:lnTo>
                  <a:pt x="1923534" y="5461480"/>
                </a:lnTo>
                <a:lnTo>
                  <a:pt x="1923369" y="5461480"/>
                </a:lnTo>
                <a:close/>
                <a:moveTo>
                  <a:pt x="1923204" y="5458500"/>
                </a:moveTo>
                <a:cubicBezTo>
                  <a:pt x="1924031" y="5458998"/>
                  <a:pt x="1925024" y="5459328"/>
                  <a:pt x="1925853" y="5459660"/>
                </a:cubicBezTo>
                <a:lnTo>
                  <a:pt x="1923458" y="5461414"/>
                </a:lnTo>
                <a:lnTo>
                  <a:pt x="1922209" y="5460322"/>
                </a:lnTo>
                <a:cubicBezTo>
                  <a:pt x="1922541" y="5459660"/>
                  <a:pt x="1922871" y="5458998"/>
                  <a:pt x="1923204" y="5458500"/>
                </a:cubicBezTo>
                <a:close/>
                <a:moveTo>
                  <a:pt x="419456" y="5446246"/>
                </a:moveTo>
                <a:cubicBezTo>
                  <a:pt x="419456" y="5446246"/>
                  <a:pt x="420450" y="5446578"/>
                  <a:pt x="420450" y="5446578"/>
                </a:cubicBezTo>
                <a:lnTo>
                  <a:pt x="419456" y="5447240"/>
                </a:lnTo>
                <a:close/>
                <a:moveTo>
                  <a:pt x="2062964" y="5446081"/>
                </a:moveTo>
                <a:cubicBezTo>
                  <a:pt x="2063459" y="5446413"/>
                  <a:pt x="2063956" y="5446743"/>
                  <a:pt x="2064619" y="5446908"/>
                </a:cubicBezTo>
                <a:cubicBezTo>
                  <a:pt x="2063791" y="5447405"/>
                  <a:pt x="2062964" y="5447737"/>
                  <a:pt x="2062134" y="5448068"/>
                </a:cubicBezTo>
                <a:lnTo>
                  <a:pt x="2061969" y="5448068"/>
                </a:lnTo>
                <a:cubicBezTo>
                  <a:pt x="2061969" y="5448068"/>
                  <a:pt x="2062632" y="5446743"/>
                  <a:pt x="2062964" y="5446081"/>
                </a:cubicBezTo>
                <a:close/>
                <a:moveTo>
                  <a:pt x="519474" y="5445915"/>
                </a:moveTo>
                <a:cubicBezTo>
                  <a:pt x="519474" y="5445915"/>
                  <a:pt x="519309" y="5446081"/>
                  <a:pt x="519144" y="5446246"/>
                </a:cubicBezTo>
                <a:cubicBezTo>
                  <a:pt x="518149" y="5447570"/>
                  <a:pt x="516824" y="5448565"/>
                  <a:pt x="515500" y="5449227"/>
                </a:cubicBezTo>
                <a:cubicBezTo>
                  <a:pt x="516824" y="5448068"/>
                  <a:pt x="518149" y="5447075"/>
                  <a:pt x="519474" y="5445915"/>
                </a:cubicBezTo>
                <a:close/>
                <a:moveTo>
                  <a:pt x="2057830" y="5439457"/>
                </a:moveTo>
                <a:cubicBezTo>
                  <a:pt x="2057830" y="5439789"/>
                  <a:pt x="2057995" y="5439954"/>
                  <a:pt x="2058160" y="5440284"/>
                </a:cubicBezTo>
                <a:cubicBezTo>
                  <a:pt x="2058160" y="5440284"/>
                  <a:pt x="2057995" y="5440451"/>
                  <a:pt x="2057830" y="5440616"/>
                </a:cubicBezTo>
                <a:cubicBezTo>
                  <a:pt x="2057830" y="5440616"/>
                  <a:pt x="2057830" y="5439789"/>
                  <a:pt x="2057830" y="5439457"/>
                </a:cubicBezTo>
                <a:close/>
                <a:moveTo>
                  <a:pt x="1992255" y="5433828"/>
                </a:moveTo>
                <a:cubicBezTo>
                  <a:pt x="1992752" y="5433828"/>
                  <a:pt x="1993248" y="5433828"/>
                  <a:pt x="1993745" y="5433828"/>
                </a:cubicBezTo>
                <a:cubicBezTo>
                  <a:pt x="1997554" y="5436477"/>
                  <a:pt x="2000534" y="5438629"/>
                  <a:pt x="2003681" y="5440947"/>
                </a:cubicBezTo>
                <a:cubicBezTo>
                  <a:pt x="2004675" y="5440284"/>
                  <a:pt x="2005833" y="5439622"/>
                  <a:pt x="2006827" y="5438960"/>
                </a:cubicBezTo>
                <a:cubicBezTo>
                  <a:pt x="2005833" y="5440284"/>
                  <a:pt x="2005005" y="5441444"/>
                  <a:pt x="2003846" y="5442604"/>
                </a:cubicBezTo>
                <a:lnTo>
                  <a:pt x="2003681" y="5442438"/>
                </a:lnTo>
                <a:cubicBezTo>
                  <a:pt x="1999872" y="5446743"/>
                  <a:pt x="1993415" y="5449558"/>
                  <a:pt x="1991096" y="5454361"/>
                </a:cubicBezTo>
                <a:cubicBezTo>
                  <a:pt x="1990765" y="5455023"/>
                  <a:pt x="1990433" y="5455519"/>
                  <a:pt x="1990101" y="5456016"/>
                </a:cubicBezTo>
                <a:cubicBezTo>
                  <a:pt x="1988116" y="5456181"/>
                  <a:pt x="1986129" y="5457838"/>
                  <a:pt x="1983975" y="5459825"/>
                </a:cubicBezTo>
                <a:cubicBezTo>
                  <a:pt x="1981325" y="5460653"/>
                  <a:pt x="1978676" y="5460985"/>
                  <a:pt x="1976689" y="5462805"/>
                </a:cubicBezTo>
                <a:cubicBezTo>
                  <a:pt x="1974536" y="5464792"/>
                  <a:pt x="1972052" y="5466449"/>
                  <a:pt x="1970232" y="5468601"/>
                </a:cubicBezTo>
                <a:cubicBezTo>
                  <a:pt x="1970232" y="5468601"/>
                  <a:pt x="1969900" y="5468933"/>
                  <a:pt x="1969900" y="5469098"/>
                </a:cubicBezTo>
                <a:cubicBezTo>
                  <a:pt x="1969072" y="5469429"/>
                  <a:pt x="1968245" y="5469761"/>
                  <a:pt x="1967250" y="5470258"/>
                </a:cubicBezTo>
                <a:cubicBezTo>
                  <a:pt x="1967250" y="5471085"/>
                  <a:pt x="1967250" y="5471748"/>
                  <a:pt x="1967085" y="5472410"/>
                </a:cubicBezTo>
                <a:cubicBezTo>
                  <a:pt x="1964766" y="5475390"/>
                  <a:pt x="1962283" y="5478206"/>
                  <a:pt x="1959799" y="5481186"/>
                </a:cubicBezTo>
                <a:cubicBezTo>
                  <a:pt x="1958474" y="5482676"/>
                  <a:pt x="1956817" y="5483671"/>
                  <a:pt x="1954500" y="5481351"/>
                </a:cubicBezTo>
                <a:cubicBezTo>
                  <a:pt x="1955990" y="5477212"/>
                  <a:pt x="1957647" y="5472741"/>
                  <a:pt x="1959137" y="5468436"/>
                </a:cubicBezTo>
                <a:cubicBezTo>
                  <a:pt x="1951851" y="5471251"/>
                  <a:pt x="1945724" y="5475722"/>
                  <a:pt x="1940423" y="5481186"/>
                </a:cubicBezTo>
                <a:cubicBezTo>
                  <a:pt x="1938933" y="5477874"/>
                  <a:pt x="1934794" y="5478206"/>
                  <a:pt x="1928502" y="5480194"/>
                </a:cubicBezTo>
                <a:cubicBezTo>
                  <a:pt x="1931979" y="5476882"/>
                  <a:pt x="1933469" y="5475225"/>
                  <a:pt x="1935126" y="5473735"/>
                </a:cubicBezTo>
                <a:cubicBezTo>
                  <a:pt x="1950361" y="5459825"/>
                  <a:pt x="1968575" y="5450055"/>
                  <a:pt x="1985299" y="5437967"/>
                </a:cubicBezTo>
                <a:cubicBezTo>
                  <a:pt x="1985134" y="5438297"/>
                  <a:pt x="1984804" y="5438629"/>
                  <a:pt x="1984637" y="5438960"/>
                </a:cubicBezTo>
                <a:cubicBezTo>
                  <a:pt x="1987949" y="5436807"/>
                  <a:pt x="1990268" y="5435317"/>
                  <a:pt x="1992255" y="5433828"/>
                </a:cubicBezTo>
                <a:close/>
                <a:moveTo>
                  <a:pt x="2140626" y="5432336"/>
                </a:moveTo>
                <a:cubicBezTo>
                  <a:pt x="2143938" y="5433496"/>
                  <a:pt x="2147250" y="5435980"/>
                  <a:pt x="2150892" y="5438297"/>
                </a:cubicBezTo>
                <a:cubicBezTo>
                  <a:pt x="2144600" y="5442934"/>
                  <a:pt x="2139134" y="5445088"/>
                  <a:pt x="2133505" y="5445088"/>
                </a:cubicBezTo>
                <a:lnTo>
                  <a:pt x="2133505" y="5444921"/>
                </a:lnTo>
                <a:cubicBezTo>
                  <a:pt x="2133837" y="5444093"/>
                  <a:pt x="2134333" y="5443266"/>
                  <a:pt x="2134830" y="5442438"/>
                </a:cubicBezTo>
                <a:cubicBezTo>
                  <a:pt x="2132513" y="5443266"/>
                  <a:pt x="2130856" y="5443763"/>
                  <a:pt x="2129696" y="5444426"/>
                </a:cubicBezTo>
                <a:cubicBezTo>
                  <a:pt x="2128537" y="5443763"/>
                  <a:pt x="2127214" y="5442272"/>
                  <a:pt x="2127214" y="5441279"/>
                </a:cubicBezTo>
                <a:cubicBezTo>
                  <a:pt x="2127214" y="5440119"/>
                  <a:pt x="2127379" y="5438794"/>
                  <a:pt x="2127709" y="5437635"/>
                </a:cubicBezTo>
                <a:cubicBezTo>
                  <a:pt x="2127709" y="5437635"/>
                  <a:pt x="2127709" y="5437635"/>
                  <a:pt x="2127876" y="5437470"/>
                </a:cubicBezTo>
                <a:cubicBezTo>
                  <a:pt x="2130691" y="5436145"/>
                  <a:pt x="2133837" y="5435152"/>
                  <a:pt x="2136652" y="5433828"/>
                </a:cubicBezTo>
                <a:cubicBezTo>
                  <a:pt x="2137977" y="5433330"/>
                  <a:pt x="2139301" y="5432833"/>
                  <a:pt x="2140626" y="5432336"/>
                </a:cubicBezTo>
                <a:close/>
                <a:moveTo>
                  <a:pt x="2059320" y="5423725"/>
                </a:moveTo>
                <a:cubicBezTo>
                  <a:pt x="2059320" y="5425050"/>
                  <a:pt x="2059155" y="5426375"/>
                  <a:pt x="2058823" y="5427866"/>
                </a:cubicBezTo>
                <a:cubicBezTo>
                  <a:pt x="2058823" y="5427866"/>
                  <a:pt x="2057333" y="5428694"/>
                  <a:pt x="2056670" y="5429191"/>
                </a:cubicBezTo>
                <a:cubicBezTo>
                  <a:pt x="2056173" y="5428362"/>
                  <a:pt x="2055511" y="5427534"/>
                  <a:pt x="2055015" y="5426707"/>
                </a:cubicBezTo>
                <a:cubicBezTo>
                  <a:pt x="2056505" y="5425712"/>
                  <a:pt x="2057830" y="5424720"/>
                  <a:pt x="2059320" y="5423725"/>
                </a:cubicBezTo>
                <a:close/>
                <a:moveTo>
                  <a:pt x="348915" y="5388619"/>
                </a:moveTo>
                <a:lnTo>
                  <a:pt x="349577" y="5389449"/>
                </a:lnTo>
                <a:lnTo>
                  <a:pt x="348417" y="5389779"/>
                </a:lnTo>
                <a:lnTo>
                  <a:pt x="348417" y="5389614"/>
                </a:lnTo>
                <a:close/>
                <a:moveTo>
                  <a:pt x="836749" y="5384977"/>
                </a:moveTo>
                <a:cubicBezTo>
                  <a:pt x="837081" y="5385640"/>
                  <a:pt x="837412" y="5386302"/>
                  <a:pt x="837909" y="5386964"/>
                </a:cubicBezTo>
                <a:cubicBezTo>
                  <a:pt x="835922" y="5387957"/>
                  <a:pt x="834100" y="5389117"/>
                  <a:pt x="832113" y="5390111"/>
                </a:cubicBezTo>
                <a:cubicBezTo>
                  <a:pt x="832113" y="5390111"/>
                  <a:pt x="831450" y="5388951"/>
                  <a:pt x="831120" y="5388289"/>
                </a:cubicBezTo>
                <a:cubicBezTo>
                  <a:pt x="832942" y="5387129"/>
                  <a:pt x="834929" y="5386137"/>
                  <a:pt x="836749" y="5384977"/>
                </a:cubicBezTo>
                <a:close/>
                <a:moveTo>
                  <a:pt x="339144" y="5363616"/>
                </a:moveTo>
                <a:cubicBezTo>
                  <a:pt x="339144" y="5364279"/>
                  <a:pt x="339309" y="5364774"/>
                  <a:pt x="339476" y="5365436"/>
                </a:cubicBezTo>
                <a:cubicBezTo>
                  <a:pt x="338152" y="5366928"/>
                  <a:pt x="336825" y="5368418"/>
                  <a:pt x="335832" y="5370073"/>
                </a:cubicBezTo>
                <a:lnTo>
                  <a:pt x="335667" y="5370240"/>
                </a:lnTo>
                <a:cubicBezTo>
                  <a:pt x="335170" y="5371067"/>
                  <a:pt x="333348" y="5371067"/>
                  <a:pt x="332023" y="5371398"/>
                </a:cubicBezTo>
                <a:cubicBezTo>
                  <a:pt x="329209" y="5365436"/>
                  <a:pt x="333348" y="5364444"/>
                  <a:pt x="339144" y="5363616"/>
                </a:cubicBezTo>
                <a:close/>
                <a:moveTo>
                  <a:pt x="575549" y="5303506"/>
                </a:moveTo>
                <a:cubicBezTo>
                  <a:pt x="578177" y="5301974"/>
                  <a:pt x="581158" y="5301601"/>
                  <a:pt x="585216" y="5305328"/>
                </a:cubicBezTo>
                <a:cubicBezTo>
                  <a:pt x="577763" y="5310129"/>
                  <a:pt x="571306" y="5314269"/>
                  <a:pt x="564682" y="5318575"/>
                </a:cubicBezTo>
                <a:cubicBezTo>
                  <a:pt x="561535" y="5312944"/>
                  <a:pt x="564020" y="5309797"/>
                  <a:pt x="567994" y="5308473"/>
                </a:cubicBezTo>
                <a:lnTo>
                  <a:pt x="567994" y="5308639"/>
                </a:lnTo>
                <a:cubicBezTo>
                  <a:pt x="570643" y="5307728"/>
                  <a:pt x="572920" y="5305037"/>
                  <a:pt x="575549" y="5303506"/>
                </a:cubicBezTo>
                <a:close/>
                <a:moveTo>
                  <a:pt x="601775" y="5289926"/>
                </a:moveTo>
                <a:cubicBezTo>
                  <a:pt x="602105" y="5290258"/>
                  <a:pt x="602437" y="5290589"/>
                  <a:pt x="602768" y="5290921"/>
                </a:cubicBezTo>
                <a:cubicBezTo>
                  <a:pt x="601775" y="5292080"/>
                  <a:pt x="600780" y="5293405"/>
                  <a:pt x="599621" y="5294398"/>
                </a:cubicBezTo>
                <a:cubicBezTo>
                  <a:pt x="598296" y="5295557"/>
                  <a:pt x="596806" y="5296550"/>
                  <a:pt x="595481" y="5297544"/>
                </a:cubicBezTo>
                <a:cubicBezTo>
                  <a:pt x="595151" y="5297047"/>
                  <a:pt x="594654" y="5296550"/>
                  <a:pt x="594322" y="5295888"/>
                </a:cubicBezTo>
                <a:cubicBezTo>
                  <a:pt x="596806" y="5293900"/>
                  <a:pt x="599291" y="5291913"/>
                  <a:pt x="601775" y="5289926"/>
                </a:cubicBezTo>
                <a:close/>
                <a:moveTo>
                  <a:pt x="657579" y="5264094"/>
                </a:moveTo>
                <a:cubicBezTo>
                  <a:pt x="653935" y="5267406"/>
                  <a:pt x="650458" y="5271050"/>
                  <a:pt x="646319" y="5274029"/>
                </a:cubicBezTo>
                <a:lnTo>
                  <a:pt x="646319" y="5273534"/>
                </a:lnTo>
                <a:cubicBezTo>
                  <a:pt x="631912" y="5284132"/>
                  <a:pt x="617174" y="5294398"/>
                  <a:pt x="602933" y="5305161"/>
                </a:cubicBezTo>
                <a:cubicBezTo>
                  <a:pt x="598793" y="5308307"/>
                  <a:pt x="595316" y="5312282"/>
                  <a:pt x="591507" y="5315926"/>
                </a:cubicBezTo>
                <a:cubicBezTo>
                  <a:pt x="590680" y="5316753"/>
                  <a:pt x="589852" y="5318078"/>
                  <a:pt x="588858" y="5318243"/>
                </a:cubicBezTo>
                <a:cubicBezTo>
                  <a:pt x="576438" y="5320395"/>
                  <a:pt x="569152" y="5330663"/>
                  <a:pt x="559051" y="5336292"/>
                </a:cubicBezTo>
                <a:cubicBezTo>
                  <a:pt x="554084" y="5339109"/>
                  <a:pt x="548288" y="5340598"/>
                  <a:pt x="542657" y="5342751"/>
                </a:cubicBezTo>
                <a:cubicBezTo>
                  <a:pt x="559548" y="5327681"/>
                  <a:pt x="578757" y="5315593"/>
                  <a:pt x="596971" y="5302346"/>
                </a:cubicBezTo>
                <a:cubicBezTo>
                  <a:pt x="602602" y="5298207"/>
                  <a:pt x="608564" y="5294563"/>
                  <a:pt x="614028" y="5290589"/>
                </a:cubicBezTo>
                <a:cubicBezTo>
                  <a:pt x="617340" y="5288106"/>
                  <a:pt x="619824" y="5285124"/>
                  <a:pt x="618334" y="5280488"/>
                </a:cubicBezTo>
                <a:cubicBezTo>
                  <a:pt x="619659" y="5279825"/>
                  <a:pt x="621149" y="5279328"/>
                  <a:pt x="622473" y="5278666"/>
                </a:cubicBezTo>
                <a:cubicBezTo>
                  <a:pt x="626448" y="5278998"/>
                  <a:pt x="630422" y="5279328"/>
                  <a:pt x="633237" y="5274527"/>
                </a:cubicBezTo>
                <a:cubicBezTo>
                  <a:pt x="632906" y="5274527"/>
                  <a:pt x="632574" y="5274527"/>
                  <a:pt x="632409" y="5274527"/>
                </a:cubicBezTo>
                <a:cubicBezTo>
                  <a:pt x="639860" y="5271215"/>
                  <a:pt x="647311" y="5267903"/>
                  <a:pt x="654763" y="5264591"/>
                </a:cubicBezTo>
                <a:cubicBezTo>
                  <a:pt x="655592" y="5264426"/>
                  <a:pt x="656585" y="5264094"/>
                  <a:pt x="657579" y="5264094"/>
                </a:cubicBezTo>
                <a:close/>
                <a:moveTo>
                  <a:pt x="804460" y="5254158"/>
                </a:moveTo>
                <a:cubicBezTo>
                  <a:pt x="804460" y="5255650"/>
                  <a:pt x="804460" y="5257140"/>
                  <a:pt x="804625" y="5261611"/>
                </a:cubicBezTo>
                <a:cubicBezTo>
                  <a:pt x="802968" y="5257470"/>
                  <a:pt x="802473" y="5256145"/>
                  <a:pt x="801976" y="5254821"/>
                </a:cubicBezTo>
                <a:lnTo>
                  <a:pt x="802141" y="5254655"/>
                </a:lnTo>
                <a:cubicBezTo>
                  <a:pt x="802141" y="5254655"/>
                  <a:pt x="803796" y="5254325"/>
                  <a:pt x="804460" y="5254158"/>
                </a:cubicBezTo>
                <a:close/>
                <a:moveTo>
                  <a:pt x="698347" y="5250986"/>
                </a:moveTo>
                <a:lnTo>
                  <a:pt x="698479" y="5251178"/>
                </a:lnTo>
                <a:lnTo>
                  <a:pt x="698314" y="5251013"/>
                </a:lnTo>
                <a:close/>
                <a:moveTo>
                  <a:pt x="708582" y="5242568"/>
                </a:moveTo>
                <a:lnTo>
                  <a:pt x="698347" y="5250986"/>
                </a:lnTo>
                <a:lnTo>
                  <a:pt x="696659" y="5248529"/>
                </a:lnTo>
                <a:cubicBezTo>
                  <a:pt x="697819" y="5247701"/>
                  <a:pt x="698976" y="5246872"/>
                  <a:pt x="700136" y="5246045"/>
                </a:cubicBezTo>
                <a:cubicBezTo>
                  <a:pt x="700963" y="5245714"/>
                  <a:pt x="701793" y="5245382"/>
                  <a:pt x="702455" y="5245052"/>
                </a:cubicBezTo>
                <a:cubicBezTo>
                  <a:pt x="704440" y="5244223"/>
                  <a:pt x="706429" y="5243395"/>
                  <a:pt x="708582" y="5242568"/>
                </a:cubicBezTo>
                <a:close/>
                <a:moveTo>
                  <a:pt x="321095" y="5146689"/>
                </a:moveTo>
                <a:cubicBezTo>
                  <a:pt x="324075" y="5148511"/>
                  <a:pt x="327222" y="5150498"/>
                  <a:pt x="331361" y="5153148"/>
                </a:cubicBezTo>
                <a:cubicBezTo>
                  <a:pt x="329541" y="5154803"/>
                  <a:pt x="328381" y="5156790"/>
                  <a:pt x="326891" y="5157122"/>
                </a:cubicBezTo>
                <a:lnTo>
                  <a:pt x="326724" y="5157122"/>
                </a:lnTo>
                <a:cubicBezTo>
                  <a:pt x="323579" y="5157949"/>
                  <a:pt x="321592" y="5155962"/>
                  <a:pt x="321095" y="5152982"/>
                </a:cubicBezTo>
                <a:cubicBezTo>
                  <a:pt x="320763" y="5150995"/>
                  <a:pt x="321095" y="5148841"/>
                  <a:pt x="321095" y="5146689"/>
                </a:cubicBezTo>
                <a:close/>
                <a:moveTo>
                  <a:pt x="319935" y="5145364"/>
                </a:moveTo>
                <a:cubicBezTo>
                  <a:pt x="319935" y="5145364"/>
                  <a:pt x="320930" y="5145364"/>
                  <a:pt x="321260" y="5145529"/>
                </a:cubicBezTo>
                <a:cubicBezTo>
                  <a:pt x="321095" y="5145696"/>
                  <a:pt x="320930" y="5146027"/>
                  <a:pt x="320763" y="5146192"/>
                </a:cubicBezTo>
                <a:cubicBezTo>
                  <a:pt x="320433" y="5145862"/>
                  <a:pt x="320266" y="5145529"/>
                  <a:pt x="319935" y="5145364"/>
                </a:cubicBezTo>
                <a:close/>
                <a:moveTo>
                  <a:pt x="569981" y="5083434"/>
                </a:moveTo>
                <a:cubicBezTo>
                  <a:pt x="570146" y="5083764"/>
                  <a:pt x="570476" y="5084096"/>
                  <a:pt x="570643" y="5084261"/>
                </a:cubicBezTo>
                <a:cubicBezTo>
                  <a:pt x="569152" y="5085421"/>
                  <a:pt x="567662" y="5086413"/>
                  <a:pt x="566172" y="5087573"/>
                </a:cubicBezTo>
                <a:cubicBezTo>
                  <a:pt x="566172" y="5087573"/>
                  <a:pt x="565675" y="5086911"/>
                  <a:pt x="565510" y="5086745"/>
                </a:cubicBezTo>
                <a:cubicBezTo>
                  <a:pt x="567000" y="5085586"/>
                  <a:pt x="568489" y="5084591"/>
                  <a:pt x="569981" y="5083434"/>
                </a:cubicBezTo>
                <a:close/>
                <a:moveTo>
                  <a:pt x="382033" y="5078797"/>
                </a:moveTo>
                <a:cubicBezTo>
                  <a:pt x="382198" y="5078797"/>
                  <a:pt x="382530" y="5078797"/>
                  <a:pt x="382695" y="5078962"/>
                </a:cubicBezTo>
                <a:cubicBezTo>
                  <a:pt x="379714" y="5081280"/>
                  <a:pt x="376569" y="5083929"/>
                  <a:pt x="373090" y="5086745"/>
                </a:cubicBezTo>
                <a:lnTo>
                  <a:pt x="372925" y="5086579"/>
                </a:lnTo>
                <a:cubicBezTo>
                  <a:pt x="373422" y="5085254"/>
                  <a:pt x="373920" y="5083929"/>
                  <a:pt x="374582" y="5082604"/>
                </a:cubicBezTo>
                <a:cubicBezTo>
                  <a:pt x="375740" y="5080122"/>
                  <a:pt x="379384" y="5077968"/>
                  <a:pt x="382033" y="5078797"/>
                </a:cubicBezTo>
                <a:close/>
                <a:moveTo>
                  <a:pt x="551103" y="5062733"/>
                </a:moveTo>
                <a:cubicBezTo>
                  <a:pt x="551600" y="5063396"/>
                  <a:pt x="552097" y="5063893"/>
                  <a:pt x="552593" y="5064555"/>
                </a:cubicBezTo>
                <a:cubicBezTo>
                  <a:pt x="552593" y="5064555"/>
                  <a:pt x="552593" y="5064555"/>
                  <a:pt x="552427" y="5064720"/>
                </a:cubicBezTo>
                <a:lnTo>
                  <a:pt x="552262" y="5064720"/>
                </a:lnTo>
                <a:cubicBezTo>
                  <a:pt x="551268" y="5065052"/>
                  <a:pt x="550275" y="5065550"/>
                  <a:pt x="549448" y="5065880"/>
                </a:cubicBezTo>
                <a:cubicBezTo>
                  <a:pt x="549281" y="5065052"/>
                  <a:pt x="549115" y="5064225"/>
                  <a:pt x="548950" y="5063396"/>
                </a:cubicBezTo>
                <a:cubicBezTo>
                  <a:pt x="549778" y="5063230"/>
                  <a:pt x="550440" y="5062900"/>
                  <a:pt x="551103" y="5062733"/>
                </a:cubicBezTo>
                <a:close/>
                <a:moveTo>
                  <a:pt x="570311" y="5057104"/>
                </a:moveTo>
                <a:cubicBezTo>
                  <a:pt x="570311" y="5057104"/>
                  <a:pt x="570146" y="5057601"/>
                  <a:pt x="569981" y="5057931"/>
                </a:cubicBezTo>
                <a:cubicBezTo>
                  <a:pt x="569319" y="5058263"/>
                  <a:pt x="568489" y="5058594"/>
                  <a:pt x="567827" y="5058759"/>
                </a:cubicBezTo>
                <a:cubicBezTo>
                  <a:pt x="568656" y="5058263"/>
                  <a:pt x="569484" y="5057766"/>
                  <a:pt x="570311" y="5057104"/>
                </a:cubicBezTo>
                <a:close/>
                <a:moveTo>
                  <a:pt x="558224" y="5049321"/>
                </a:moveTo>
                <a:lnTo>
                  <a:pt x="558779" y="5049667"/>
                </a:lnTo>
                <a:lnTo>
                  <a:pt x="558058" y="5049486"/>
                </a:lnTo>
                <a:close/>
                <a:moveTo>
                  <a:pt x="567662" y="5043524"/>
                </a:moveTo>
                <a:cubicBezTo>
                  <a:pt x="566834" y="5046506"/>
                  <a:pt x="567000" y="5048161"/>
                  <a:pt x="566172" y="5049321"/>
                </a:cubicBezTo>
                <a:cubicBezTo>
                  <a:pt x="565261" y="5050646"/>
                  <a:pt x="564267" y="5051970"/>
                  <a:pt x="563005" y="5052301"/>
                </a:cubicBezTo>
                <a:lnTo>
                  <a:pt x="558779" y="5049667"/>
                </a:lnTo>
                <a:lnTo>
                  <a:pt x="559383" y="5049818"/>
                </a:lnTo>
                <a:cubicBezTo>
                  <a:pt x="560708" y="5048823"/>
                  <a:pt x="561535" y="5047666"/>
                  <a:pt x="562033" y="5046506"/>
                </a:cubicBezTo>
                <a:cubicBezTo>
                  <a:pt x="563688" y="5045678"/>
                  <a:pt x="565510" y="5044684"/>
                  <a:pt x="567662" y="5043524"/>
                </a:cubicBezTo>
                <a:close/>
                <a:moveTo>
                  <a:pt x="569152" y="5019349"/>
                </a:moveTo>
                <a:cubicBezTo>
                  <a:pt x="567332" y="5023323"/>
                  <a:pt x="567165" y="5027628"/>
                  <a:pt x="562198" y="5028952"/>
                </a:cubicBezTo>
                <a:cubicBezTo>
                  <a:pt x="562198" y="5032099"/>
                  <a:pt x="561203" y="5034748"/>
                  <a:pt x="559879" y="5037398"/>
                </a:cubicBezTo>
                <a:cubicBezTo>
                  <a:pt x="559548" y="5036901"/>
                  <a:pt x="559216" y="5036405"/>
                  <a:pt x="558886" y="5035908"/>
                </a:cubicBezTo>
                <a:cubicBezTo>
                  <a:pt x="558058" y="5038392"/>
                  <a:pt x="557064" y="5040875"/>
                  <a:pt x="556236" y="5043359"/>
                </a:cubicBezTo>
                <a:cubicBezTo>
                  <a:pt x="555409" y="5044519"/>
                  <a:pt x="554580" y="5045678"/>
                  <a:pt x="553917" y="5046836"/>
                </a:cubicBezTo>
                <a:lnTo>
                  <a:pt x="554084" y="5046836"/>
                </a:lnTo>
                <a:cubicBezTo>
                  <a:pt x="551435" y="5050811"/>
                  <a:pt x="551435" y="5056607"/>
                  <a:pt x="545969" y="5058263"/>
                </a:cubicBezTo>
                <a:cubicBezTo>
                  <a:pt x="541499" y="5057766"/>
                  <a:pt x="537855" y="5059753"/>
                  <a:pt x="534709" y="5063065"/>
                </a:cubicBezTo>
                <a:cubicBezTo>
                  <a:pt x="530901" y="5067205"/>
                  <a:pt x="527257" y="5071841"/>
                  <a:pt x="521958" y="5072006"/>
                </a:cubicBezTo>
                <a:cubicBezTo>
                  <a:pt x="520966" y="5072006"/>
                  <a:pt x="520468" y="5071511"/>
                  <a:pt x="519971" y="5071179"/>
                </a:cubicBezTo>
                <a:cubicBezTo>
                  <a:pt x="519806" y="5070019"/>
                  <a:pt x="519641" y="5069027"/>
                  <a:pt x="519309" y="5068199"/>
                </a:cubicBezTo>
                <a:cubicBezTo>
                  <a:pt x="519144" y="5068199"/>
                  <a:pt x="518978" y="5068199"/>
                  <a:pt x="518646" y="5068364"/>
                </a:cubicBezTo>
                <a:cubicBezTo>
                  <a:pt x="518316" y="5065715"/>
                  <a:pt x="518646" y="5062568"/>
                  <a:pt x="513513" y="5062900"/>
                </a:cubicBezTo>
                <a:cubicBezTo>
                  <a:pt x="513513" y="5062733"/>
                  <a:pt x="513513" y="5062403"/>
                  <a:pt x="513513" y="5062238"/>
                </a:cubicBezTo>
                <a:cubicBezTo>
                  <a:pt x="532059" y="5046671"/>
                  <a:pt x="549943" y="5032099"/>
                  <a:pt x="569152" y="5019349"/>
                </a:cubicBezTo>
                <a:close/>
                <a:moveTo>
                  <a:pt x="646222" y="4971608"/>
                </a:moveTo>
                <a:lnTo>
                  <a:pt x="646649" y="4972321"/>
                </a:lnTo>
                <a:cubicBezTo>
                  <a:pt x="646154" y="4981759"/>
                  <a:pt x="637046" y="4981759"/>
                  <a:pt x="633402" y="4986728"/>
                </a:cubicBezTo>
                <a:close/>
                <a:moveTo>
                  <a:pt x="646154" y="4971493"/>
                </a:moveTo>
                <a:lnTo>
                  <a:pt x="646319" y="4971493"/>
                </a:lnTo>
                <a:lnTo>
                  <a:pt x="646222" y="4971608"/>
                </a:lnTo>
                <a:close/>
                <a:moveTo>
                  <a:pt x="621294" y="4956444"/>
                </a:moveTo>
                <a:cubicBezTo>
                  <a:pt x="622184" y="4955595"/>
                  <a:pt x="623632" y="4955429"/>
                  <a:pt x="626116" y="4956754"/>
                </a:cubicBezTo>
                <a:cubicBezTo>
                  <a:pt x="623963" y="4957914"/>
                  <a:pt x="621976" y="4959073"/>
                  <a:pt x="619824" y="4960233"/>
                </a:cubicBezTo>
                <a:cubicBezTo>
                  <a:pt x="620072" y="4958824"/>
                  <a:pt x="620404" y="4957292"/>
                  <a:pt x="621294" y="4956444"/>
                </a:cubicBezTo>
                <a:close/>
                <a:moveTo>
                  <a:pt x="670494" y="4927279"/>
                </a:moveTo>
                <a:cubicBezTo>
                  <a:pt x="669005" y="4928769"/>
                  <a:pt x="667349" y="4930094"/>
                  <a:pt x="665361" y="4931254"/>
                </a:cubicBezTo>
                <a:cubicBezTo>
                  <a:pt x="662546" y="4932743"/>
                  <a:pt x="659731" y="4934068"/>
                  <a:pt x="656917" y="4935558"/>
                </a:cubicBezTo>
                <a:lnTo>
                  <a:pt x="656917" y="4935393"/>
                </a:lnTo>
                <a:cubicBezTo>
                  <a:pt x="660394" y="4931088"/>
                  <a:pt x="665030" y="4928272"/>
                  <a:pt x="670494" y="4927279"/>
                </a:cubicBezTo>
                <a:close/>
                <a:moveTo>
                  <a:pt x="1006151" y="4883728"/>
                </a:moveTo>
                <a:cubicBezTo>
                  <a:pt x="1006151" y="4884225"/>
                  <a:pt x="1006483" y="4885053"/>
                  <a:pt x="1006483" y="4885053"/>
                </a:cubicBezTo>
                <a:cubicBezTo>
                  <a:pt x="1006151" y="4885053"/>
                  <a:pt x="1005986" y="4885218"/>
                  <a:pt x="1005654" y="4885385"/>
                </a:cubicBezTo>
                <a:lnTo>
                  <a:pt x="1005654" y="4885550"/>
                </a:lnTo>
                <a:cubicBezTo>
                  <a:pt x="1005654" y="4885550"/>
                  <a:pt x="1004329" y="4884888"/>
                  <a:pt x="1003667" y="4884390"/>
                </a:cubicBezTo>
                <a:cubicBezTo>
                  <a:pt x="1004496" y="4884225"/>
                  <a:pt x="1005323" y="4884060"/>
                  <a:pt x="1006151" y="4883728"/>
                </a:cubicBezTo>
                <a:close/>
                <a:moveTo>
                  <a:pt x="1026684" y="4875117"/>
                </a:moveTo>
                <a:cubicBezTo>
                  <a:pt x="1027679" y="4875449"/>
                  <a:pt x="1029334" y="4875780"/>
                  <a:pt x="1029334" y="4876112"/>
                </a:cubicBezTo>
                <a:lnTo>
                  <a:pt x="1029499" y="4876112"/>
                </a:lnTo>
                <a:cubicBezTo>
                  <a:pt x="1028174" y="4877436"/>
                  <a:pt x="1026850" y="4878926"/>
                  <a:pt x="1025525" y="4880416"/>
                </a:cubicBezTo>
                <a:cubicBezTo>
                  <a:pt x="1026022" y="4878594"/>
                  <a:pt x="1026354" y="4876774"/>
                  <a:pt x="1026684" y="4875117"/>
                </a:cubicBezTo>
                <a:close/>
                <a:moveTo>
                  <a:pt x="1029499" y="4860215"/>
                </a:moveTo>
                <a:cubicBezTo>
                  <a:pt x="1029499" y="4860215"/>
                  <a:pt x="1029664" y="4860545"/>
                  <a:pt x="1029831" y="4860710"/>
                </a:cubicBezTo>
                <a:cubicBezTo>
                  <a:pt x="1029004" y="4861207"/>
                  <a:pt x="1028009" y="4861870"/>
                  <a:pt x="1027182" y="4862367"/>
                </a:cubicBezTo>
                <a:cubicBezTo>
                  <a:pt x="1027182" y="4862367"/>
                  <a:pt x="1028672" y="4860877"/>
                  <a:pt x="1029499" y="4860215"/>
                </a:cubicBezTo>
                <a:close/>
                <a:moveTo>
                  <a:pt x="3884977" y="4790334"/>
                </a:moveTo>
                <a:lnTo>
                  <a:pt x="3886137" y="4790831"/>
                </a:lnTo>
                <a:lnTo>
                  <a:pt x="3884977" y="4791328"/>
                </a:lnTo>
                <a:close/>
                <a:moveTo>
                  <a:pt x="3513389" y="4787187"/>
                </a:moveTo>
                <a:cubicBezTo>
                  <a:pt x="3515045" y="4787354"/>
                  <a:pt x="3516700" y="4788016"/>
                  <a:pt x="3517859" y="4789341"/>
                </a:cubicBezTo>
                <a:cubicBezTo>
                  <a:pt x="3514547" y="4790334"/>
                  <a:pt x="3511235" y="4791328"/>
                  <a:pt x="3507924" y="4792321"/>
                </a:cubicBezTo>
                <a:lnTo>
                  <a:pt x="3507924" y="4792156"/>
                </a:lnTo>
                <a:cubicBezTo>
                  <a:pt x="3507924" y="4792156"/>
                  <a:pt x="3508089" y="4790996"/>
                  <a:pt x="3508421" y="4790334"/>
                </a:cubicBezTo>
                <a:cubicBezTo>
                  <a:pt x="3507096" y="4790004"/>
                  <a:pt x="3505771" y="4789837"/>
                  <a:pt x="3500970" y="4788844"/>
                </a:cubicBezTo>
                <a:cubicBezTo>
                  <a:pt x="3507261" y="4787850"/>
                  <a:pt x="3510408" y="4786692"/>
                  <a:pt x="3513389" y="4787187"/>
                </a:cubicBezTo>
                <a:close/>
                <a:moveTo>
                  <a:pt x="3534750" y="4762846"/>
                </a:moveTo>
                <a:cubicBezTo>
                  <a:pt x="3535908" y="4762349"/>
                  <a:pt x="3537233" y="4762349"/>
                  <a:pt x="3538228" y="4762846"/>
                </a:cubicBezTo>
                <a:cubicBezTo>
                  <a:pt x="3536406" y="4763674"/>
                  <a:pt x="3534253" y="4764833"/>
                  <a:pt x="3531604" y="4766158"/>
                </a:cubicBezTo>
                <a:cubicBezTo>
                  <a:pt x="3533921" y="4766654"/>
                  <a:pt x="3536075" y="4766986"/>
                  <a:pt x="3538062" y="4766986"/>
                </a:cubicBezTo>
                <a:cubicBezTo>
                  <a:pt x="3538062" y="4766986"/>
                  <a:pt x="3536571" y="4768310"/>
                  <a:pt x="3535908" y="4768973"/>
                </a:cubicBezTo>
                <a:cubicBezTo>
                  <a:pt x="3535246" y="4769470"/>
                  <a:pt x="3534088" y="4769303"/>
                  <a:pt x="3533094" y="4769303"/>
                </a:cubicBezTo>
                <a:cubicBezTo>
                  <a:pt x="3528954" y="4769303"/>
                  <a:pt x="3527132" y="4771290"/>
                  <a:pt x="3526470" y="4775597"/>
                </a:cubicBezTo>
                <a:cubicBezTo>
                  <a:pt x="3526140" y="4777252"/>
                  <a:pt x="3522165" y="4778411"/>
                  <a:pt x="3518522" y="4780563"/>
                </a:cubicBezTo>
                <a:cubicBezTo>
                  <a:pt x="3518522" y="4775762"/>
                  <a:pt x="3518356" y="4773277"/>
                  <a:pt x="3518191" y="4770628"/>
                </a:cubicBezTo>
                <a:cubicBezTo>
                  <a:pt x="3518522" y="4770132"/>
                  <a:pt x="3519019" y="4769138"/>
                  <a:pt x="3519681" y="4768808"/>
                </a:cubicBezTo>
                <a:cubicBezTo>
                  <a:pt x="3524648" y="4766654"/>
                  <a:pt x="3529617" y="4764667"/>
                  <a:pt x="3534750" y="4762846"/>
                </a:cubicBezTo>
                <a:close/>
                <a:moveTo>
                  <a:pt x="3691235" y="4741318"/>
                </a:moveTo>
                <a:cubicBezTo>
                  <a:pt x="3691235" y="4741318"/>
                  <a:pt x="3692395" y="4741650"/>
                  <a:pt x="3692395" y="4741650"/>
                </a:cubicBezTo>
                <a:lnTo>
                  <a:pt x="3691235" y="4742313"/>
                </a:lnTo>
                <a:close/>
                <a:moveTo>
                  <a:pt x="3877526" y="4730721"/>
                </a:moveTo>
                <a:cubicBezTo>
                  <a:pt x="3875871" y="4731548"/>
                  <a:pt x="3874049" y="4732210"/>
                  <a:pt x="3872392" y="4733040"/>
                </a:cubicBezTo>
                <a:lnTo>
                  <a:pt x="3872227" y="4733040"/>
                </a:lnTo>
                <a:cubicBezTo>
                  <a:pt x="3872724" y="4731880"/>
                  <a:pt x="3873884" y="4731218"/>
                  <a:pt x="3875704" y="4731053"/>
                </a:cubicBezTo>
                <a:cubicBezTo>
                  <a:pt x="3876367" y="4731053"/>
                  <a:pt x="3876864" y="4730886"/>
                  <a:pt x="3877526" y="4730721"/>
                </a:cubicBezTo>
                <a:close/>
                <a:moveTo>
                  <a:pt x="3852026" y="4729893"/>
                </a:moveTo>
                <a:cubicBezTo>
                  <a:pt x="3853351" y="4732708"/>
                  <a:pt x="3854178" y="4734860"/>
                  <a:pt x="3855171" y="4737014"/>
                </a:cubicBezTo>
                <a:cubicBezTo>
                  <a:pt x="3852191" y="4740326"/>
                  <a:pt x="3850369" y="4738669"/>
                  <a:pt x="3849707" y="4736019"/>
                </a:cubicBezTo>
                <a:lnTo>
                  <a:pt x="3849707" y="4735854"/>
                </a:lnTo>
                <a:cubicBezTo>
                  <a:pt x="3849376" y="4734364"/>
                  <a:pt x="3849542" y="4732708"/>
                  <a:pt x="3849707" y="4730555"/>
                </a:cubicBezTo>
                <a:cubicBezTo>
                  <a:pt x="3849707" y="4730555"/>
                  <a:pt x="3850039" y="4730555"/>
                  <a:pt x="3850039" y="4730555"/>
                </a:cubicBezTo>
                <a:cubicBezTo>
                  <a:pt x="3850701" y="4730390"/>
                  <a:pt x="3851362" y="4730058"/>
                  <a:pt x="3852026" y="4729893"/>
                </a:cubicBezTo>
                <a:close/>
                <a:moveTo>
                  <a:pt x="3908327" y="4712174"/>
                </a:moveTo>
                <a:cubicBezTo>
                  <a:pt x="3904518" y="4718963"/>
                  <a:pt x="3901537" y="4720785"/>
                  <a:pt x="3896405" y="4716811"/>
                </a:cubicBezTo>
                <a:cubicBezTo>
                  <a:pt x="3896405" y="4716811"/>
                  <a:pt x="3895907" y="4716314"/>
                  <a:pt x="3895575" y="4716148"/>
                </a:cubicBezTo>
                <a:cubicBezTo>
                  <a:pt x="3899882" y="4714824"/>
                  <a:pt x="3904186" y="4713499"/>
                  <a:pt x="3908327" y="4712174"/>
                </a:cubicBezTo>
                <a:close/>
                <a:moveTo>
                  <a:pt x="3724684" y="4710187"/>
                </a:moveTo>
                <a:cubicBezTo>
                  <a:pt x="3722697" y="4710684"/>
                  <a:pt x="3720544" y="4711347"/>
                  <a:pt x="3718557" y="4712009"/>
                </a:cubicBezTo>
                <a:cubicBezTo>
                  <a:pt x="3718227" y="4711677"/>
                  <a:pt x="3717895" y="4711347"/>
                  <a:pt x="3717565" y="4711015"/>
                </a:cubicBezTo>
                <a:lnTo>
                  <a:pt x="3717565" y="4710849"/>
                </a:lnTo>
                <a:cubicBezTo>
                  <a:pt x="3719882" y="4710519"/>
                  <a:pt x="3722201" y="4710187"/>
                  <a:pt x="3724684" y="4710187"/>
                </a:cubicBezTo>
                <a:close/>
                <a:moveTo>
                  <a:pt x="3935980" y="4703728"/>
                </a:moveTo>
                <a:cubicBezTo>
                  <a:pt x="3936809" y="4703728"/>
                  <a:pt x="3937472" y="4703895"/>
                  <a:pt x="3938299" y="4704061"/>
                </a:cubicBezTo>
                <a:cubicBezTo>
                  <a:pt x="3938629" y="4704558"/>
                  <a:pt x="3938962" y="4705053"/>
                  <a:pt x="3939294" y="4705385"/>
                </a:cubicBezTo>
                <a:cubicBezTo>
                  <a:pt x="3939624" y="4705716"/>
                  <a:pt x="3940121" y="4705716"/>
                  <a:pt x="3940783" y="4705716"/>
                </a:cubicBezTo>
                <a:cubicBezTo>
                  <a:pt x="3940783" y="4706213"/>
                  <a:pt x="3940783" y="4706875"/>
                  <a:pt x="3940783" y="4707372"/>
                </a:cubicBezTo>
                <a:lnTo>
                  <a:pt x="3940949" y="4707538"/>
                </a:lnTo>
                <a:cubicBezTo>
                  <a:pt x="3935318" y="4708862"/>
                  <a:pt x="3929853" y="4710352"/>
                  <a:pt x="3923727" y="4711844"/>
                </a:cubicBezTo>
                <a:cubicBezTo>
                  <a:pt x="3922567" y="4709857"/>
                  <a:pt x="3926211" y="4709857"/>
                  <a:pt x="3926044" y="4708365"/>
                </a:cubicBezTo>
                <a:cubicBezTo>
                  <a:pt x="3926044" y="4707703"/>
                  <a:pt x="3926044" y="4707207"/>
                  <a:pt x="3926044" y="4706875"/>
                </a:cubicBezTo>
                <a:cubicBezTo>
                  <a:pt x="3929356" y="4705882"/>
                  <a:pt x="3932668" y="4704723"/>
                  <a:pt x="3935980" y="4703728"/>
                </a:cubicBezTo>
                <a:close/>
                <a:moveTo>
                  <a:pt x="3789101" y="4703563"/>
                </a:moveTo>
                <a:cubicBezTo>
                  <a:pt x="3782477" y="4706378"/>
                  <a:pt x="3775191" y="4708532"/>
                  <a:pt x="3768070" y="4708862"/>
                </a:cubicBezTo>
                <a:lnTo>
                  <a:pt x="3768400" y="4708862"/>
                </a:lnTo>
                <a:cubicBezTo>
                  <a:pt x="3752670" y="4709857"/>
                  <a:pt x="3737601" y="4714161"/>
                  <a:pt x="3722201" y="4716314"/>
                </a:cubicBezTo>
                <a:cubicBezTo>
                  <a:pt x="3716902" y="4716976"/>
                  <a:pt x="3711603" y="4718468"/>
                  <a:pt x="3706304" y="4719957"/>
                </a:cubicBezTo>
                <a:cubicBezTo>
                  <a:pt x="3703820" y="4720620"/>
                  <a:pt x="3700176" y="4721612"/>
                  <a:pt x="3699183" y="4723600"/>
                </a:cubicBezTo>
                <a:cubicBezTo>
                  <a:pt x="3694547" y="4732542"/>
                  <a:pt x="3685274" y="4733370"/>
                  <a:pt x="3677656" y="4737179"/>
                </a:cubicBezTo>
                <a:cubicBezTo>
                  <a:pt x="3676993" y="4737509"/>
                  <a:pt x="3676828" y="4738834"/>
                  <a:pt x="3676498" y="4739496"/>
                </a:cubicBezTo>
                <a:cubicBezTo>
                  <a:pt x="3677822" y="4741153"/>
                  <a:pt x="3679147" y="4742643"/>
                  <a:pt x="3680472" y="4744133"/>
                </a:cubicBezTo>
                <a:cubicBezTo>
                  <a:pt x="3678815" y="4745625"/>
                  <a:pt x="3676993" y="4746783"/>
                  <a:pt x="3675173" y="4747777"/>
                </a:cubicBezTo>
                <a:cubicBezTo>
                  <a:pt x="3671364" y="4748107"/>
                  <a:pt x="3667555" y="4748439"/>
                  <a:pt x="3663746" y="4748937"/>
                </a:cubicBezTo>
                <a:cubicBezTo>
                  <a:pt x="3661926" y="4749102"/>
                  <a:pt x="3659938" y="4749267"/>
                  <a:pt x="3658117" y="4749432"/>
                </a:cubicBezTo>
                <a:cubicBezTo>
                  <a:pt x="3659276" y="4748439"/>
                  <a:pt x="3659938" y="4746949"/>
                  <a:pt x="3660104" y="4744795"/>
                </a:cubicBezTo>
                <a:cubicBezTo>
                  <a:pt x="3655135" y="4742313"/>
                  <a:pt x="3649836" y="4743968"/>
                  <a:pt x="3646029" y="4746287"/>
                </a:cubicBezTo>
                <a:cubicBezTo>
                  <a:pt x="3630462" y="4756056"/>
                  <a:pt x="3610426" y="4751586"/>
                  <a:pt x="3595191" y="4762017"/>
                </a:cubicBezTo>
                <a:cubicBezTo>
                  <a:pt x="3594859" y="4762017"/>
                  <a:pt x="3594529" y="4762017"/>
                  <a:pt x="3594197" y="4762184"/>
                </a:cubicBezTo>
                <a:cubicBezTo>
                  <a:pt x="3594032" y="4762184"/>
                  <a:pt x="3593701" y="4762184"/>
                  <a:pt x="3593535" y="4762184"/>
                </a:cubicBezTo>
                <a:cubicBezTo>
                  <a:pt x="3586746" y="4761355"/>
                  <a:pt x="3580784" y="4763674"/>
                  <a:pt x="3574990" y="4766158"/>
                </a:cubicBezTo>
                <a:cubicBezTo>
                  <a:pt x="3562900" y="4768641"/>
                  <a:pt x="3550647" y="4770960"/>
                  <a:pt x="3538393" y="4773277"/>
                </a:cubicBezTo>
                <a:cubicBezTo>
                  <a:pt x="3545016" y="4771290"/>
                  <a:pt x="3551475" y="4769303"/>
                  <a:pt x="3558099" y="4767151"/>
                </a:cubicBezTo>
                <a:cubicBezTo>
                  <a:pt x="3558099" y="4766654"/>
                  <a:pt x="3558099" y="4766158"/>
                  <a:pt x="3558099" y="4765661"/>
                </a:cubicBezTo>
                <a:cubicBezTo>
                  <a:pt x="3554622" y="4765661"/>
                  <a:pt x="3550978" y="4765329"/>
                  <a:pt x="3547501" y="4765164"/>
                </a:cubicBezTo>
                <a:cubicBezTo>
                  <a:pt x="3547169" y="4764501"/>
                  <a:pt x="3546838" y="4764004"/>
                  <a:pt x="3546673" y="4763509"/>
                </a:cubicBezTo>
                <a:cubicBezTo>
                  <a:pt x="3547501" y="4762679"/>
                  <a:pt x="3547998" y="4761687"/>
                  <a:pt x="3548493" y="4760692"/>
                </a:cubicBezTo>
                <a:cubicBezTo>
                  <a:pt x="3548493" y="4760362"/>
                  <a:pt x="3548825" y="4760030"/>
                  <a:pt x="3548991" y="4759700"/>
                </a:cubicBezTo>
                <a:cubicBezTo>
                  <a:pt x="3549156" y="4759700"/>
                  <a:pt x="3549488" y="4759700"/>
                  <a:pt x="3549653" y="4759534"/>
                </a:cubicBezTo>
                <a:cubicBezTo>
                  <a:pt x="3557271" y="4757713"/>
                  <a:pt x="3565053" y="4755560"/>
                  <a:pt x="3572836" y="4754898"/>
                </a:cubicBezTo>
                <a:cubicBezTo>
                  <a:pt x="3592707" y="4753241"/>
                  <a:pt x="3611916" y="4749102"/>
                  <a:pt x="3631124" y="4743968"/>
                </a:cubicBezTo>
                <a:cubicBezTo>
                  <a:pt x="3640563" y="4741484"/>
                  <a:pt x="3650498" y="4740326"/>
                  <a:pt x="3660104" y="4738172"/>
                </a:cubicBezTo>
                <a:cubicBezTo>
                  <a:pt x="3669210" y="4736185"/>
                  <a:pt x="3678485" y="4734032"/>
                  <a:pt x="3687426" y="4731715"/>
                </a:cubicBezTo>
                <a:cubicBezTo>
                  <a:pt x="3689083" y="4731383"/>
                  <a:pt x="3690406" y="4729893"/>
                  <a:pt x="3693885" y="4727574"/>
                </a:cubicBezTo>
                <a:cubicBezTo>
                  <a:pt x="3689910" y="4726746"/>
                  <a:pt x="3688253" y="4725754"/>
                  <a:pt x="3686598" y="4726084"/>
                </a:cubicBezTo>
                <a:cubicBezTo>
                  <a:pt x="3678318" y="4727741"/>
                  <a:pt x="3670204" y="4729893"/>
                  <a:pt x="3661926" y="4731548"/>
                </a:cubicBezTo>
                <a:cubicBezTo>
                  <a:pt x="3637251" y="4736847"/>
                  <a:pt x="3612578" y="4741981"/>
                  <a:pt x="3587905" y="4746949"/>
                </a:cubicBezTo>
                <a:cubicBezTo>
                  <a:pt x="3586746" y="4747115"/>
                  <a:pt x="3585421" y="4746617"/>
                  <a:pt x="3583104" y="4746287"/>
                </a:cubicBezTo>
                <a:cubicBezTo>
                  <a:pt x="3587078" y="4739001"/>
                  <a:pt x="3594197" y="4741816"/>
                  <a:pt x="3599166" y="4739663"/>
                </a:cubicBezTo>
                <a:cubicBezTo>
                  <a:pt x="3604132" y="4737509"/>
                  <a:pt x="3609598" y="4736847"/>
                  <a:pt x="3614897" y="4735522"/>
                </a:cubicBezTo>
                <a:cubicBezTo>
                  <a:pt x="3620692" y="4734198"/>
                  <a:pt x="3626488" y="4732708"/>
                  <a:pt x="3632284" y="4731548"/>
                </a:cubicBezTo>
                <a:cubicBezTo>
                  <a:pt x="3638080" y="4730390"/>
                  <a:pt x="3643875" y="4729231"/>
                  <a:pt x="3649836" y="4728236"/>
                </a:cubicBezTo>
                <a:cubicBezTo>
                  <a:pt x="3655135" y="4727244"/>
                  <a:pt x="3660434" y="4726416"/>
                  <a:pt x="3665900" y="4725422"/>
                </a:cubicBezTo>
                <a:cubicBezTo>
                  <a:pt x="3671529" y="4724429"/>
                  <a:pt x="3677160" y="4723269"/>
                  <a:pt x="3682955" y="4722275"/>
                </a:cubicBezTo>
                <a:cubicBezTo>
                  <a:pt x="3682127" y="4720620"/>
                  <a:pt x="3681465" y="4719295"/>
                  <a:pt x="3680637" y="4717805"/>
                </a:cubicBezTo>
                <a:cubicBezTo>
                  <a:pt x="3693057" y="4717308"/>
                  <a:pt x="3704648" y="4712837"/>
                  <a:pt x="3716735" y="4711015"/>
                </a:cubicBezTo>
                <a:cubicBezTo>
                  <a:pt x="3716570" y="4711181"/>
                  <a:pt x="3716405" y="4711512"/>
                  <a:pt x="3716240" y="4711844"/>
                </a:cubicBezTo>
                <a:cubicBezTo>
                  <a:pt x="3716240" y="4712174"/>
                  <a:pt x="3716240" y="4712339"/>
                  <a:pt x="3716240" y="4712671"/>
                </a:cubicBezTo>
                <a:cubicBezTo>
                  <a:pt x="3715080" y="4713169"/>
                  <a:pt x="3713921" y="4713664"/>
                  <a:pt x="3712596" y="4714161"/>
                </a:cubicBezTo>
                <a:cubicBezTo>
                  <a:pt x="3714086" y="4715486"/>
                  <a:pt x="3714748" y="4716646"/>
                  <a:pt x="3715411" y="4716480"/>
                </a:cubicBezTo>
                <a:cubicBezTo>
                  <a:pt x="3730812" y="4713664"/>
                  <a:pt x="3746377" y="4710519"/>
                  <a:pt x="3761778" y="4707538"/>
                </a:cubicBezTo>
                <a:cubicBezTo>
                  <a:pt x="3770885" y="4710849"/>
                  <a:pt x="3778503" y="4704391"/>
                  <a:pt x="3786947" y="4703728"/>
                </a:cubicBezTo>
                <a:cubicBezTo>
                  <a:pt x="3787609" y="4703728"/>
                  <a:pt x="3788438" y="4703728"/>
                  <a:pt x="3789101" y="4703563"/>
                </a:cubicBezTo>
                <a:close/>
                <a:moveTo>
                  <a:pt x="3963220" y="4700686"/>
                </a:moveTo>
                <a:cubicBezTo>
                  <a:pt x="3965580" y="4699507"/>
                  <a:pt x="3968271" y="4698927"/>
                  <a:pt x="3971913" y="4701079"/>
                </a:cubicBezTo>
                <a:cubicBezTo>
                  <a:pt x="3966119" y="4706048"/>
                  <a:pt x="3961317" y="4704226"/>
                  <a:pt x="3956513" y="4703895"/>
                </a:cubicBezTo>
                <a:cubicBezTo>
                  <a:pt x="3958832" y="4703647"/>
                  <a:pt x="3960861" y="4701867"/>
                  <a:pt x="3963220" y="4700686"/>
                </a:cubicBezTo>
                <a:close/>
                <a:moveTo>
                  <a:pt x="4046100" y="4698762"/>
                </a:moveTo>
                <a:cubicBezTo>
                  <a:pt x="4047425" y="4698762"/>
                  <a:pt x="4048750" y="4698762"/>
                  <a:pt x="4050073" y="4698762"/>
                </a:cubicBezTo>
                <a:cubicBezTo>
                  <a:pt x="4050073" y="4698762"/>
                  <a:pt x="4050240" y="4699589"/>
                  <a:pt x="4050570" y="4700417"/>
                </a:cubicBezTo>
                <a:cubicBezTo>
                  <a:pt x="4049245" y="4700417"/>
                  <a:pt x="4047921" y="4700749"/>
                  <a:pt x="4046763" y="4700584"/>
                </a:cubicBezTo>
                <a:lnTo>
                  <a:pt x="4046763" y="4700417"/>
                </a:lnTo>
                <a:cubicBezTo>
                  <a:pt x="4046763" y="4700417"/>
                  <a:pt x="4046431" y="4699259"/>
                  <a:pt x="4046100" y="4698762"/>
                </a:cubicBezTo>
                <a:close/>
                <a:moveTo>
                  <a:pt x="3829173" y="4686011"/>
                </a:moveTo>
                <a:cubicBezTo>
                  <a:pt x="3829008" y="4686011"/>
                  <a:pt x="3828843" y="4686011"/>
                  <a:pt x="3828511" y="4686177"/>
                </a:cubicBezTo>
                <a:cubicBezTo>
                  <a:pt x="3822715" y="4687501"/>
                  <a:pt x="3817416" y="4689488"/>
                  <a:pt x="3812284" y="4691973"/>
                </a:cubicBezTo>
                <a:cubicBezTo>
                  <a:pt x="3809467" y="4692468"/>
                  <a:pt x="3806820" y="4692800"/>
                  <a:pt x="3804003" y="4693297"/>
                </a:cubicBezTo>
                <a:cubicBezTo>
                  <a:pt x="3801851" y="4693628"/>
                  <a:pt x="3799699" y="4693793"/>
                  <a:pt x="3797379" y="4694125"/>
                </a:cubicBezTo>
                <a:cubicBezTo>
                  <a:pt x="3804500" y="4689654"/>
                  <a:pt x="3811952" y="4687832"/>
                  <a:pt x="3819900" y="4687004"/>
                </a:cubicBezTo>
                <a:cubicBezTo>
                  <a:pt x="3823047" y="4686674"/>
                  <a:pt x="3826027" y="4686342"/>
                  <a:pt x="3829173" y="4686011"/>
                </a:cubicBezTo>
                <a:close/>
                <a:moveTo>
                  <a:pt x="4032853" y="4684645"/>
                </a:moveTo>
                <a:lnTo>
                  <a:pt x="4032853" y="4684687"/>
                </a:lnTo>
                <a:lnTo>
                  <a:pt x="4032686" y="4684687"/>
                </a:lnTo>
                <a:close/>
                <a:moveTo>
                  <a:pt x="4035998" y="4683857"/>
                </a:moveTo>
                <a:lnTo>
                  <a:pt x="4032853" y="4684645"/>
                </a:lnTo>
                <a:lnTo>
                  <a:pt x="4032853" y="4684189"/>
                </a:lnTo>
                <a:cubicBezTo>
                  <a:pt x="4033183" y="4684189"/>
                  <a:pt x="4033680" y="4684189"/>
                  <a:pt x="4035998" y="4683857"/>
                </a:cubicBezTo>
                <a:close/>
                <a:moveTo>
                  <a:pt x="4094638" y="4680195"/>
                </a:moveTo>
                <a:lnTo>
                  <a:pt x="4094619" y="4680215"/>
                </a:lnTo>
                <a:lnTo>
                  <a:pt x="4094453" y="4680215"/>
                </a:lnTo>
                <a:close/>
                <a:moveTo>
                  <a:pt x="4116807" y="4677401"/>
                </a:moveTo>
                <a:lnTo>
                  <a:pt x="4116974" y="4677401"/>
                </a:lnTo>
                <a:cubicBezTo>
                  <a:pt x="4116974" y="4677401"/>
                  <a:pt x="4116974" y="4677566"/>
                  <a:pt x="4116974" y="4677731"/>
                </a:cubicBezTo>
                <a:cubicBezTo>
                  <a:pt x="4115814" y="4677731"/>
                  <a:pt x="4114820" y="4678063"/>
                  <a:pt x="4113662" y="4678228"/>
                </a:cubicBezTo>
                <a:cubicBezTo>
                  <a:pt x="4114655" y="4678063"/>
                  <a:pt x="4115814" y="4677731"/>
                  <a:pt x="4116807" y="4677401"/>
                </a:cubicBezTo>
                <a:close/>
                <a:moveTo>
                  <a:pt x="4027884" y="4676903"/>
                </a:moveTo>
                <a:cubicBezTo>
                  <a:pt x="4017784" y="4679388"/>
                  <a:pt x="4007516" y="4682037"/>
                  <a:pt x="3997250" y="4684520"/>
                </a:cubicBezTo>
                <a:cubicBezTo>
                  <a:pt x="3999072" y="4683527"/>
                  <a:pt x="4000892" y="4682700"/>
                  <a:pt x="4002879" y="4682037"/>
                </a:cubicBezTo>
                <a:cubicBezTo>
                  <a:pt x="4005032" y="4681375"/>
                  <a:pt x="4007186" y="4680712"/>
                  <a:pt x="4009503" y="4680050"/>
                </a:cubicBezTo>
                <a:cubicBezTo>
                  <a:pt x="4015464" y="4678558"/>
                  <a:pt x="4021758" y="4677896"/>
                  <a:pt x="4027884" y="4676903"/>
                </a:cubicBezTo>
                <a:close/>
                <a:moveTo>
                  <a:pt x="3884480" y="4676903"/>
                </a:moveTo>
                <a:cubicBezTo>
                  <a:pt x="3882495" y="4678393"/>
                  <a:pt x="3880341" y="4679553"/>
                  <a:pt x="3878354" y="4680546"/>
                </a:cubicBezTo>
                <a:lnTo>
                  <a:pt x="3878521" y="4680380"/>
                </a:lnTo>
                <a:cubicBezTo>
                  <a:pt x="3874380" y="4681540"/>
                  <a:pt x="3870240" y="4682700"/>
                  <a:pt x="3866101" y="4683857"/>
                </a:cubicBezTo>
                <a:cubicBezTo>
                  <a:pt x="3864776" y="4684024"/>
                  <a:pt x="3863616" y="4684189"/>
                  <a:pt x="3862292" y="4684520"/>
                </a:cubicBezTo>
                <a:cubicBezTo>
                  <a:pt x="3853184" y="4686011"/>
                  <a:pt x="3844243" y="4687336"/>
                  <a:pt x="3835135" y="4688661"/>
                </a:cubicBezTo>
                <a:cubicBezTo>
                  <a:pt x="3836129" y="4687336"/>
                  <a:pt x="3836294" y="4686177"/>
                  <a:pt x="3835797" y="4685349"/>
                </a:cubicBezTo>
                <a:cubicBezTo>
                  <a:pt x="3840268" y="4684687"/>
                  <a:pt x="3844575" y="4683857"/>
                  <a:pt x="3848714" y="4682367"/>
                </a:cubicBezTo>
                <a:cubicBezTo>
                  <a:pt x="3855833" y="4679883"/>
                  <a:pt x="3862954" y="4678725"/>
                  <a:pt x="3870075" y="4677069"/>
                </a:cubicBezTo>
                <a:cubicBezTo>
                  <a:pt x="3874214" y="4676076"/>
                  <a:pt x="3878521" y="4676406"/>
                  <a:pt x="3884480" y="4676903"/>
                </a:cubicBezTo>
                <a:close/>
                <a:moveTo>
                  <a:pt x="4121776" y="4676406"/>
                </a:moveTo>
                <a:lnTo>
                  <a:pt x="4121776" y="4678063"/>
                </a:lnTo>
                <a:cubicBezTo>
                  <a:pt x="4120616" y="4678063"/>
                  <a:pt x="4119291" y="4677896"/>
                  <a:pt x="4117967" y="4677731"/>
                </a:cubicBezTo>
                <a:cubicBezTo>
                  <a:pt x="4119291" y="4677234"/>
                  <a:pt x="4120451" y="4676903"/>
                  <a:pt x="4121776" y="4676406"/>
                </a:cubicBezTo>
                <a:close/>
                <a:moveTo>
                  <a:pt x="4100745" y="4675413"/>
                </a:moveTo>
                <a:cubicBezTo>
                  <a:pt x="4102235" y="4676571"/>
                  <a:pt x="4103727" y="4677731"/>
                  <a:pt x="4105051" y="4679056"/>
                </a:cubicBezTo>
                <a:lnTo>
                  <a:pt x="4094638" y="4680195"/>
                </a:lnTo>
                <a:lnTo>
                  <a:pt x="4097930" y="4676738"/>
                </a:lnTo>
                <a:cubicBezTo>
                  <a:pt x="4098428" y="4676241"/>
                  <a:pt x="4099255" y="4675909"/>
                  <a:pt x="4099917" y="4675579"/>
                </a:cubicBezTo>
                <a:cubicBezTo>
                  <a:pt x="4100248" y="4675579"/>
                  <a:pt x="4100415" y="4675579"/>
                  <a:pt x="4100745" y="4675413"/>
                </a:cubicBezTo>
                <a:close/>
                <a:moveTo>
                  <a:pt x="4261536" y="4661006"/>
                </a:moveTo>
                <a:cubicBezTo>
                  <a:pt x="4261536" y="4661006"/>
                  <a:pt x="4262033" y="4661669"/>
                  <a:pt x="4262033" y="4661834"/>
                </a:cubicBezTo>
                <a:cubicBezTo>
                  <a:pt x="4262033" y="4662166"/>
                  <a:pt x="4261536" y="4662331"/>
                  <a:pt x="4261204" y="4662496"/>
                </a:cubicBezTo>
                <a:cubicBezTo>
                  <a:pt x="4261039" y="4662166"/>
                  <a:pt x="4260541" y="4661834"/>
                  <a:pt x="4260708" y="4661669"/>
                </a:cubicBezTo>
                <a:cubicBezTo>
                  <a:pt x="4260708" y="4661337"/>
                  <a:pt x="4261204" y="4661172"/>
                  <a:pt x="4261536" y="4661006"/>
                </a:cubicBezTo>
                <a:close/>
                <a:moveTo>
                  <a:pt x="4273459" y="4660674"/>
                </a:moveTo>
                <a:cubicBezTo>
                  <a:pt x="4274619" y="4660674"/>
                  <a:pt x="4275943" y="4661337"/>
                  <a:pt x="4277433" y="4661834"/>
                </a:cubicBezTo>
                <a:cubicBezTo>
                  <a:pt x="4276438" y="4662828"/>
                  <a:pt x="4275611" y="4663986"/>
                  <a:pt x="4275115" y="4663821"/>
                </a:cubicBezTo>
                <a:cubicBezTo>
                  <a:pt x="4273789" y="4663491"/>
                  <a:pt x="4272631" y="4662828"/>
                  <a:pt x="4271471" y="4662166"/>
                </a:cubicBezTo>
                <a:cubicBezTo>
                  <a:pt x="4272134" y="4661669"/>
                  <a:pt x="4272796" y="4660674"/>
                  <a:pt x="4273459" y="4660674"/>
                </a:cubicBezTo>
                <a:close/>
                <a:moveTo>
                  <a:pt x="4288831" y="4659876"/>
                </a:moveTo>
                <a:lnTo>
                  <a:pt x="4292335" y="4660344"/>
                </a:lnTo>
                <a:cubicBezTo>
                  <a:pt x="4292335" y="4660179"/>
                  <a:pt x="4292335" y="4660179"/>
                  <a:pt x="4292335" y="4660179"/>
                </a:cubicBezTo>
                <a:lnTo>
                  <a:pt x="4292675" y="4660355"/>
                </a:lnTo>
                <a:lnTo>
                  <a:pt x="4290845" y="4662662"/>
                </a:lnTo>
                <a:cubicBezTo>
                  <a:pt x="4290515" y="4662994"/>
                  <a:pt x="4289024" y="4662662"/>
                  <a:pt x="4288528" y="4661999"/>
                </a:cubicBezTo>
                <a:close/>
                <a:moveTo>
                  <a:pt x="4100641" y="4655604"/>
                </a:moveTo>
                <a:lnTo>
                  <a:pt x="4107109" y="4656394"/>
                </a:lnTo>
                <a:lnTo>
                  <a:pt x="4111013" y="4659517"/>
                </a:lnTo>
                <a:cubicBezTo>
                  <a:pt x="4111343" y="4659517"/>
                  <a:pt x="4111840" y="4659682"/>
                  <a:pt x="4112170" y="4659682"/>
                </a:cubicBezTo>
                <a:lnTo>
                  <a:pt x="4112227" y="4659695"/>
                </a:lnTo>
                <a:lnTo>
                  <a:pt x="4112005" y="4661834"/>
                </a:lnTo>
                <a:cubicBezTo>
                  <a:pt x="4106872" y="4663324"/>
                  <a:pt x="4101573" y="4664318"/>
                  <a:pt x="4096274" y="4664649"/>
                </a:cubicBezTo>
                <a:cubicBezTo>
                  <a:pt x="4089485" y="4665146"/>
                  <a:pt x="4082696" y="4664649"/>
                  <a:pt x="4074747" y="4664649"/>
                </a:cubicBezTo>
                <a:cubicBezTo>
                  <a:pt x="4080377" y="4662994"/>
                  <a:pt x="4085843" y="4662662"/>
                  <a:pt x="4089320" y="4660012"/>
                </a:cubicBezTo>
                <a:cubicBezTo>
                  <a:pt x="4093045" y="4657115"/>
                  <a:pt x="4096812" y="4655873"/>
                  <a:pt x="4100641" y="4655604"/>
                </a:cubicBezTo>
                <a:close/>
                <a:moveTo>
                  <a:pt x="4094619" y="4640803"/>
                </a:moveTo>
                <a:cubicBezTo>
                  <a:pt x="4087167" y="4642460"/>
                  <a:pt x="4079881" y="4643950"/>
                  <a:pt x="4072428" y="4645607"/>
                </a:cubicBezTo>
                <a:lnTo>
                  <a:pt x="4072263" y="4645440"/>
                </a:lnTo>
                <a:cubicBezTo>
                  <a:pt x="4064315" y="4647097"/>
                  <a:pt x="4055869" y="4647759"/>
                  <a:pt x="4048418" y="4650906"/>
                </a:cubicBezTo>
                <a:cubicBezTo>
                  <a:pt x="4037820" y="4655375"/>
                  <a:pt x="4026560" y="4657529"/>
                  <a:pt x="4015631" y="4660509"/>
                </a:cubicBezTo>
                <a:cubicBezTo>
                  <a:pt x="4002549" y="4664153"/>
                  <a:pt x="3989467" y="4667795"/>
                  <a:pt x="3976385" y="4671439"/>
                </a:cubicBezTo>
                <a:cubicBezTo>
                  <a:pt x="3970755" y="4673094"/>
                  <a:pt x="3964959" y="4674419"/>
                  <a:pt x="3958998" y="4674419"/>
                </a:cubicBezTo>
                <a:cubicBezTo>
                  <a:pt x="3964959" y="4671439"/>
                  <a:pt x="3970920" y="4668955"/>
                  <a:pt x="3977214" y="4667133"/>
                </a:cubicBezTo>
                <a:cubicBezTo>
                  <a:pt x="3987645" y="4664153"/>
                  <a:pt x="3998243" y="4661669"/>
                  <a:pt x="4008676" y="4658854"/>
                </a:cubicBezTo>
                <a:cubicBezTo>
                  <a:pt x="4010995" y="4658192"/>
                  <a:pt x="4013975" y="4656867"/>
                  <a:pt x="4011490" y="4652726"/>
                </a:cubicBezTo>
                <a:cubicBezTo>
                  <a:pt x="4002879" y="4656205"/>
                  <a:pt x="3994601" y="4662166"/>
                  <a:pt x="3983671" y="4658854"/>
                </a:cubicBezTo>
                <a:cubicBezTo>
                  <a:pt x="3984003" y="4657860"/>
                  <a:pt x="3984333" y="4656867"/>
                  <a:pt x="3984665" y="4655873"/>
                </a:cubicBezTo>
                <a:cubicBezTo>
                  <a:pt x="3992944" y="4654713"/>
                  <a:pt x="4001389" y="4653720"/>
                  <a:pt x="4009670" y="4652561"/>
                </a:cubicBezTo>
                <a:cubicBezTo>
                  <a:pt x="4013147" y="4652064"/>
                  <a:pt x="4016624" y="4651733"/>
                  <a:pt x="4019771" y="4650574"/>
                </a:cubicBezTo>
                <a:cubicBezTo>
                  <a:pt x="4023910" y="4649084"/>
                  <a:pt x="4027719" y="4646269"/>
                  <a:pt x="4032024" y="4645275"/>
                </a:cubicBezTo>
                <a:cubicBezTo>
                  <a:pt x="4036660" y="4644282"/>
                  <a:pt x="4041464" y="4645275"/>
                  <a:pt x="4046265" y="4644778"/>
                </a:cubicBezTo>
                <a:cubicBezTo>
                  <a:pt x="4050240" y="4644447"/>
                  <a:pt x="4054049" y="4644115"/>
                  <a:pt x="4058023" y="4643785"/>
                </a:cubicBezTo>
                <a:cubicBezTo>
                  <a:pt x="4057526" y="4644282"/>
                  <a:pt x="4057029" y="4644612"/>
                  <a:pt x="4056698" y="4645110"/>
                </a:cubicBezTo>
                <a:cubicBezTo>
                  <a:pt x="4063817" y="4645607"/>
                  <a:pt x="4070111" y="4643950"/>
                  <a:pt x="4076404" y="4642295"/>
                </a:cubicBezTo>
                <a:cubicBezTo>
                  <a:pt x="4082531" y="4641798"/>
                  <a:pt x="4088492" y="4641301"/>
                  <a:pt x="4094619" y="4640803"/>
                </a:cubicBezTo>
                <a:close/>
                <a:moveTo>
                  <a:pt x="3973073" y="4637491"/>
                </a:moveTo>
                <a:cubicBezTo>
                  <a:pt x="3973570" y="4637491"/>
                  <a:pt x="3973902" y="4637491"/>
                  <a:pt x="3974397" y="4637491"/>
                </a:cubicBezTo>
                <a:lnTo>
                  <a:pt x="3974397" y="4637658"/>
                </a:lnTo>
                <a:cubicBezTo>
                  <a:pt x="3974397" y="4637658"/>
                  <a:pt x="3973405" y="4638651"/>
                  <a:pt x="3972742" y="4638983"/>
                </a:cubicBezTo>
                <a:cubicBezTo>
                  <a:pt x="3972412" y="4638983"/>
                  <a:pt x="3971913" y="4638983"/>
                  <a:pt x="3971418" y="4638816"/>
                </a:cubicBezTo>
                <a:cubicBezTo>
                  <a:pt x="3971913" y="4638321"/>
                  <a:pt x="3972577" y="4637824"/>
                  <a:pt x="3973073" y="4637491"/>
                </a:cubicBezTo>
                <a:close/>
                <a:moveTo>
                  <a:pt x="3803176" y="4635504"/>
                </a:moveTo>
                <a:cubicBezTo>
                  <a:pt x="3805493" y="4640970"/>
                  <a:pt x="3806820" y="4643950"/>
                  <a:pt x="3808143" y="4646932"/>
                </a:cubicBezTo>
                <a:lnTo>
                  <a:pt x="3808309" y="4647097"/>
                </a:lnTo>
                <a:cubicBezTo>
                  <a:pt x="3805328" y="4650409"/>
                  <a:pt x="3803506" y="4648752"/>
                  <a:pt x="3802844" y="4646102"/>
                </a:cubicBezTo>
                <a:cubicBezTo>
                  <a:pt x="3802348" y="4643453"/>
                  <a:pt x="3802844" y="4640638"/>
                  <a:pt x="3803176" y="4635504"/>
                </a:cubicBezTo>
                <a:close/>
                <a:moveTo>
                  <a:pt x="4040634" y="4631530"/>
                </a:moveTo>
                <a:cubicBezTo>
                  <a:pt x="4040801" y="4632192"/>
                  <a:pt x="4040967" y="4632855"/>
                  <a:pt x="4041132" y="4633517"/>
                </a:cubicBezTo>
                <a:lnTo>
                  <a:pt x="4041297" y="4633684"/>
                </a:lnTo>
                <a:cubicBezTo>
                  <a:pt x="4039477" y="4634180"/>
                  <a:pt x="4038150" y="4634014"/>
                  <a:pt x="4035668" y="4633022"/>
                </a:cubicBezTo>
                <a:cubicBezTo>
                  <a:pt x="4036165" y="4632525"/>
                  <a:pt x="4036660" y="4632027"/>
                  <a:pt x="4037323" y="4631697"/>
                </a:cubicBezTo>
                <a:cubicBezTo>
                  <a:pt x="4038482" y="4631697"/>
                  <a:pt x="4039477" y="4631697"/>
                  <a:pt x="4040634" y="4631530"/>
                </a:cubicBezTo>
                <a:close/>
                <a:moveTo>
                  <a:pt x="3893588" y="4629048"/>
                </a:moveTo>
                <a:cubicBezTo>
                  <a:pt x="3893588" y="4629048"/>
                  <a:pt x="3894252" y="4629543"/>
                  <a:pt x="3894583" y="4629710"/>
                </a:cubicBezTo>
                <a:cubicBezTo>
                  <a:pt x="3894252" y="4630040"/>
                  <a:pt x="3893755" y="4630537"/>
                  <a:pt x="3893588" y="4630537"/>
                </a:cubicBezTo>
                <a:cubicBezTo>
                  <a:pt x="3893093" y="4630205"/>
                  <a:pt x="3892761" y="4629710"/>
                  <a:pt x="3892264" y="4629378"/>
                </a:cubicBezTo>
                <a:cubicBezTo>
                  <a:pt x="3892761" y="4629378"/>
                  <a:pt x="3893258" y="4629048"/>
                  <a:pt x="3893588" y="4629048"/>
                </a:cubicBezTo>
                <a:close/>
                <a:moveTo>
                  <a:pt x="4101739" y="4623914"/>
                </a:moveTo>
                <a:lnTo>
                  <a:pt x="4102070" y="4624906"/>
                </a:lnTo>
                <a:lnTo>
                  <a:pt x="4100745" y="4624906"/>
                </a:lnTo>
                <a:lnTo>
                  <a:pt x="4100745" y="4624741"/>
                </a:lnTo>
                <a:close/>
                <a:moveTo>
                  <a:pt x="4217157" y="4622754"/>
                </a:moveTo>
                <a:cubicBezTo>
                  <a:pt x="4217487" y="4622754"/>
                  <a:pt x="4217819" y="4622754"/>
                  <a:pt x="4218150" y="4622754"/>
                </a:cubicBezTo>
                <a:cubicBezTo>
                  <a:pt x="4218150" y="4622754"/>
                  <a:pt x="4218150" y="4623417"/>
                  <a:pt x="4218150" y="4623582"/>
                </a:cubicBezTo>
                <a:cubicBezTo>
                  <a:pt x="4217819" y="4623582"/>
                  <a:pt x="4217322" y="4623582"/>
                  <a:pt x="4217157" y="4623582"/>
                </a:cubicBezTo>
                <a:cubicBezTo>
                  <a:pt x="4217157" y="4623582"/>
                  <a:pt x="4217157" y="4622919"/>
                  <a:pt x="4217157" y="4622754"/>
                </a:cubicBezTo>
                <a:close/>
                <a:moveTo>
                  <a:pt x="3920720" y="4622658"/>
                </a:moveTo>
                <a:lnTo>
                  <a:pt x="3919588" y="4625736"/>
                </a:lnTo>
                <a:cubicBezTo>
                  <a:pt x="3915779" y="4626066"/>
                  <a:pt x="3911969" y="4626066"/>
                  <a:pt x="3908160" y="4626231"/>
                </a:cubicBezTo>
                <a:cubicBezTo>
                  <a:pt x="3908160" y="4625901"/>
                  <a:pt x="3908160" y="4625569"/>
                  <a:pt x="3908160" y="4625073"/>
                </a:cubicBezTo>
                <a:close/>
                <a:moveTo>
                  <a:pt x="3920745" y="4622589"/>
                </a:moveTo>
                <a:lnTo>
                  <a:pt x="3921078" y="4622589"/>
                </a:lnTo>
                <a:lnTo>
                  <a:pt x="3920720" y="4622658"/>
                </a:lnTo>
                <a:close/>
                <a:moveTo>
                  <a:pt x="3877162" y="4621561"/>
                </a:moveTo>
                <a:lnTo>
                  <a:pt x="3877029" y="4621761"/>
                </a:lnTo>
                <a:lnTo>
                  <a:pt x="3877029" y="4621595"/>
                </a:lnTo>
                <a:close/>
                <a:moveTo>
                  <a:pt x="4204407" y="4621429"/>
                </a:moveTo>
                <a:lnTo>
                  <a:pt x="4204902" y="4622424"/>
                </a:lnTo>
                <a:lnTo>
                  <a:pt x="4204075" y="4622424"/>
                </a:lnTo>
                <a:cubicBezTo>
                  <a:pt x="4204075" y="4622424"/>
                  <a:pt x="4204407" y="4621429"/>
                  <a:pt x="4204407" y="4621429"/>
                </a:cubicBezTo>
                <a:close/>
                <a:moveTo>
                  <a:pt x="3858483" y="4620932"/>
                </a:moveTo>
                <a:cubicBezTo>
                  <a:pt x="3859477" y="4621429"/>
                  <a:pt x="3860637" y="4621595"/>
                  <a:pt x="3861629" y="4621927"/>
                </a:cubicBezTo>
                <a:lnTo>
                  <a:pt x="3861795" y="4622092"/>
                </a:lnTo>
                <a:cubicBezTo>
                  <a:pt x="3857820" y="4629048"/>
                  <a:pt x="3854840" y="4631035"/>
                  <a:pt x="3849707" y="4626894"/>
                </a:cubicBezTo>
                <a:cubicBezTo>
                  <a:pt x="3849044" y="4626398"/>
                  <a:pt x="3848547" y="4626066"/>
                  <a:pt x="3847885" y="4625569"/>
                </a:cubicBezTo>
                <a:cubicBezTo>
                  <a:pt x="3851529" y="4624244"/>
                  <a:pt x="3855006" y="4622754"/>
                  <a:pt x="3858483" y="4620932"/>
                </a:cubicBezTo>
                <a:close/>
                <a:moveTo>
                  <a:pt x="4105006" y="4618328"/>
                </a:moveTo>
                <a:lnTo>
                  <a:pt x="4107866" y="4618780"/>
                </a:lnTo>
                <a:cubicBezTo>
                  <a:pt x="4106706" y="4618780"/>
                  <a:pt x="4105714" y="4618780"/>
                  <a:pt x="4104554" y="4618780"/>
                </a:cubicBezTo>
                <a:close/>
                <a:moveTo>
                  <a:pt x="4104719" y="4618283"/>
                </a:moveTo>
                <a:cubicBezTo>
                  <a:pt x="4104886" y="4618283"/>
                  <a:pt x="4105051" y="4618283"/>
                  <a:pt x="4105051" y="4618283"/>
                </a:cubicBezTo>
                <a:lnTo>
                  <a:pt x="4105006" y="4618328"/>
                </a:lnTo>
                <a:close/>
                <a:moveTo>
                  <a:pt x="3869910" y="4616958"/>
                </a:moveTo>
                <a:cubicBezTo>
                  <a:pt x="3869910" y="4617290"/>
                  <a:pt x="3870240" y="4617455"/>
                  <a:pt x="3870405" y="4617787"/>
                </a:cubicBezTo>
                <a:lnTo>
                  <a:pt x="3870240" y="4617787"/>
                </a:lnTo>
                <a:cubicBezTo>
                  <a:pt x="3870240" y="4617787"/>
                  <a:pt x="3869247" y="4617620"/>
                  <a:pt x="3868915" y="4617455"/>
                </a:cubicBezTo>
                <a:cubicBezTo>
                  <a:pt x="3869247" y="4617290"/>
                  <a:pt x="3869578" y="4617125"/>
                  <a:pt x="3869910" y="4616958"/>
                </a:cubicBezTo>
                <a:close/>
                <a:moveTo>
                  <a:pt x="4190165" y="4616628"/>
                </a:moveTo>
                <a:cubicBezTo>
                  <a:pt x="4190497" y="4616793"/>
                  <a:pt x="4190993" y="4616958"/>
                  <a:pt x="4191325" y="4617125"/>
                </a:cubicBezTo>
                <a:cubicBezTo>
                  <a:pt x="4190827" y="4617620"/>
                  <a:pt x="4190330" y="4618780"/>
                  <a:pt x="4189668" y="4618780"/>
                </a:cubicBezTo>
                <a:lnTo>
                  <a:pt x="4189668" y="4618615"/>
                </a:lnTo>
                <a:cubicBezTo>
                  <a:pt x="4186688" y="4618615"/>
                  <a:pt x="4183706" y="4618615"/>
                  <a:pt x="4180727" y="4618615"/>
                </a:cubicBezTo>
                <a:cubicBezTo>
                  <a:pt x="4183873" y="4617952"/>
                  <a:pt x="4187018" y="4617290"/>
                  <a:pt x="4190165" y="4616628"/>
                </a:cubicBezTo>
                <a:close/>
                <a:moveTo>
                  <a:pt x="3915156" y="4614293"/>
                </a:moveTo>
                <a:lnTo>
                  <a:pt x="3915281" y="4614308"/>
                </a:lnTo>
                <a:lnTo>
                  <a:pt x="3915116" y="4614308"/>
                </a:lnTo>
                <a:close/>
                <a:moveTo>
                  <a:pt x="3883985" y="4612984"/>
                </a:moveTo>
                <a:cubicBezTo>
                  <a:pt x="3883985" y="4612984"/>
                  <a:pt x="3884315" y="4612984"/>
                  <a:pt x="3884480" y="4612984"/>
                </a:cubicBezTo>
                <a:cubicBezTo>
                  <a:pt x="3887794" y="4613151"/>
                  <a:pt x="3890939" y="4613813"/>
                  <a:pt x="3894252" y="4614308"/>
                </a:cubicBezTo>
                <a:cubicBezTo>
                  <a:pt x="3894252" y="4615303"/>
                  <a:pt x="3894252" y="4616296"/>
                  <a:pt x="3894252" y="4617290"/>
                </a:cubicBezTo>
                <a:lnTo>
                  <a:pt x="3877162" y="4621561"/>
                </a:lnTo>
                <a:lnTo>
                  <a:pt x="3879348" y="4618283"/>
                </a:lnTo>
                <a:cubicBezTo>
                  <a:pt x="3879183" y="4615965"/>
                  <a:pt x="3879845" y="4614475"/>
                  <a:pt x="3881170" y="4613646"/>
                </a:cubicBezTo>
                <a:cubicBezTo>
                  <a:pt x="3882163" y="4613481"/>
                  <a:pt x="3882990" y="4613316"/>
                  <a:pt x="3883985" y="4612984"/>
                </a:cubicBezTo>
                <a:close/>
                <a:moveTo>
                  <a:pt x="3916379" y="4610604"/>
                </a:moveTo>
                <a:cubicBezTo>
                  <a:pt x="3918635" y="4609465"/>
                  <a:pt x="3921160" y="4608844"/>
                  <a:pt x="3924555" y="4610666"/>
                </a:cubicBezTo>
                <a:lnTo>
                  <a:pt x="3915156" y="4614293"/>
                </a:lnTo>
                <a:lnTo>
                  <a:pt x="3909817" y="4613646"/>
                </a:lnTo>
                <a:cubicBezTo>
                  <a:pt x="3912135" y="4613398"/>
                  <a:pt x="3914122" y="4611742"/>
                  <a:pt x="3916379" y="4610604"/>
                </a:cubicBezTo>
                <a:close/>
                <a:moveTo>
                  <a:pt x="3999402" y="4608844"/>
                </a:moveTo>
                <a:cubicBezTo>
                  <a:pt x="4000395" y="4608844"/>
                  <a:pt x="4001224" y="4608844"/>
                  <a:pt x="4002217" y="4608844"/>
                </a:cubicBezTo>
                <a:cubicBezTo>
                  <a:pt x="4001555" y="4609176"/>
                  <a:pt x="4001059" y="4609839"/>
                  <a:pt x="4000562" y="4610666"/>
                </a:cubicBezTo>
                <a:cubicBezTo>
                  <a:pt x="4000562" y="4610666"/>
                  <a:pt x="4000230" y="4610666"/>
                  <a:pt x="4000065" y="4610666"/>
                </a:cubicBezTo>
                <a:cubicBezTo>
                  <a:pt x="3999734" y="4610666"/>
                  <a:pt x="3999734" y="4609507"/>
                  <a:pt x="3999402" y="4609010"/>
                </a:cubicBezTo>
                <a:close/>
                <a:moveTo>
                  <a:pt x="4068621" y="4607520"/>
                </a:moveTo>
                <a:cubicBezTo>
                  <a:pt x="4080874" y="4610831"/>
                  <a:pt x="4094121" y="4609010"/>
                  <a:pt x="4106044" y="4614308"/>
                </a:cubicBezTo>
                <a:cubicBezTo>
                  <a:pt x="4106541" y="4614475"/>
                  <a:pt x="4107038" y="4614641"/>
                  <a:pt x="4107534" y="4614475"/>
                </a:cubicBezTo>
                <a:cubicBezTo>
                  <a:pt x="4112005" y="4612819"/>
                  <a:pt x="4116642" y="4612156"/>
                  <a:pt x="4121278" y="4612156"/>
                </a:cubicBezTo>
                <a:cubicBezTo>
                  <a:pt x="4115814" y="4614143"/>
                  <a:pt x="4110183" y="4616130"/>
                  <a:pt x="4104719" y="4618283"/>
                </a:cubicBezTo>
                <a:lnTo>
                  <a:pt x="4104554" y="4618118"/>
                </a:lnTo>
                <a:cubicBezTo>
                  <a:pt x="4101077" y="4617125"/>
                  <a:pt x="4098096" y="4617620"/>
                  <a:pt x="4095281" y="4618945"/>
                </a:cubicBezTo>
                <a:cubicBezTo>
                  <a:pt x="4089154" y="4618945"/>
                  <a:pt x="4083026" y="4619112"/>
                  <a:pt x="4076900" y="4619277"/>
                </a:cubicBezTo>
                <a:cubicBezTo>
                  <a:pt x="4074582" y="4619277"/>
                  <a:pt x="4072098" y="4619277"/>
                  <a:pt x="4069614" y="4619277"/>
                </a:cubicBezTo>
                <a:cubicBezTo>
                  <a:pt x="4068951" y="4619277"/>
                  <a:pt x="4068289" y="4619112"/>
                  <a:pt x="4067627" y="4619277"/>
                </a:cubicBezTo>
                <a:cubicBezTo>
                  <a:pt x="4067627" y="4619277"/>
                  <a:pt x="4067461" y="4619277"/>
                  <a:pt x="4067296" y="4619277"/>
                </a:cubicBezTo>
                <a:cubicBezTo>
                  <a:pt x="4064315" y="4619277"/>
                  <a:pt x="4061168" y="4619112"/>
                  <a:pt x="4057526" y="4618780"/>
                </a:cubicBezTo>
                <a:cubicBezTo>
                  <a:pt x="4059016" y="4617290"/>
                  <a:pt x="4060340" y="4615965"/>
                  <a:pt x="4061665" y="4614641"/>
                </a:cubicBezTo>
                <a:cubicBezTo>
                  <a:pt x="4063322" y="4614143"/>
                  <a:pt x="4065142" y="4613646"/>
                  <a:pt x="4066799" y="4613151"/>
                </a:cubicBezTo>
                <a:cubicBezTo>
                  <a:pt x="4065309" y="4613316"/>
                  <a:pt x="4063984" y="4613481"/>
                  <a:pt x="4062493" y="4613646"/>
                </a:cubicBezTo>
                <a:cubicBezTo>
                  <a:pt x="4064647" y="4611329"/>
                  <a:pt x="4066632" y="4609507"/>
                  <a:pt x="4068621" y="4607520"/>
                </a:cubicBezTo>
                <a:close/>
                <a:moveTo>
                  <a:pt x="4183873" y="4605865"/>
                </a:moveTo>
                <a:cubicBezTo>
                  <a:pt x="4187682" y="4606030"/>
                  <a:pt x="4191490" y="4606030"/>
                  <a:pt x="4195134" y="4606692"/>
                </a:cubicBezTo>
                <a:cubicBezTo>
                  <a:pt x="4178407" y="4609839"/>
                  <a:pt x="4161683" y="4612984"/>
                  <a:pt x="4143137" y="4616628"/>
                </a:cubicBezTo>
                <a:lnTo>
                  <a:pt x="4143137" y="4616296"/>
                </a:lnTo>
                <a:cubicBezTo>
                  <a:pt x="4145456" y="4614143"/>
                  <a:pt x="4146118" y="4612984"/>
                  <a:pt x="4146946" y="4612819"/>
                </a:cubicBezTo>
                <a:cubicBezTo>
                  <a:pt x="4147938" y="4612653"/>
                  <a:pt x="4148768" y="4612488"/>
                  <a:pt x="4149760" y="4612321"/>
                </a:cubicBezTo>
                <a:cubicBezTo>
                  <a:pt x="4153569" y="4612819"/>
                  <a:pt x="4157544" y="4612488"/>
                  <a:pt x="4162345" y="4610501"/>
                </a:cubicBezTo>
                <a:cubicBezTo>
                  <a:pt x="4162015" y="4610501"/>
                  <a:pt x="4161683" y="4610169"/>
                  <a:pt x="4161353" y="4610169"/>
                </a:cubicBezTo>
                <a:cubicBezTo>
                  <a:pt x="4168804" y="4608679"/>
                  <a:pt x="4176255" y="4607189"/>
                  <a:pt x="4183873" y="4605865"/>
                </a:cubicBezTo>
                <a:close/>
                <a:moveTo>
                  <a:pt x="3728660" y="4603545"/>
                </a:moveTo>
                <a:lnTo>
                  <a:pt x="3728660" y="4603711"/>
                </a:lnTo>
                <a:cubicBezTo>
                  <a:pt x="3727168" y="4604043"/>
                  <a:pt x="3725513" y="4604540"/>
                  <a:pt x="3724023" y="4605035"/>
                </a:cubicBezTo>
                <a:cubicBezTo>
                  <a:pt x="3725513" y="4604540"/>
                  <a:pt x="3727168" y="4604043"/>
                  <a:pt x="3728660" y="4603545"/>
                </a:cubicBezTo>
                <a:close/>
                <a:moveTo>
                  <a:pt x="4114324" y="4601228"/>
                </a:moveTo>
                <a:cubicBezTo>
                  <a:pt x="4103727" y="4604705"/>
                  <a:pt x="4093624" y="4603048"/>
                  <a:pt x="4083689" y="4603545"/>
                </a:cubicBezTo>
                <a:cubicBezTo>
                  <a:pt x="4096274" y="4598744"/>
                  <a:pt x="4103727" y="4598081"/>
                  <a:pt x="4114324" y="4601228"/>
                </a:cubicBezTo>
                <a:close/>
                <a:moveTo>
                  <a:pt x="4082199" y="4599903"/>
                </a:moveTo>
                <a:cubicBezTo>
                  <a:pt x="4082531" y="4601228"/>
                  <a:pt x="4082861" y="4602386"/>
                  <a:pt x="4083026" y="4603545"/>
                </a:cubicBezTo>
                <a:cubicBezTo>
                  <a:pt x="4078059" y="4603877"/>
                  <a:pt x="4072925" y="4604043"/>
                  <a:pt x="4067959" y="4604373"/>
                </a:cubicBezTo>
                <a:cubicBezTo>
                  <a:pt x="4067461" y="4604373"/>
                  <a:pt x="4066964" y="4604043"/>
                  <a:pt x="4066467" y="4604043"/>
                </a:cubicBezTo>
                <a:cubicBezTo>
                  <a:pt x="4066467" y="4604043"/>
                  <a:pt x="4066137" y="4604208"/>
                  <a:pt x="4066137" y="4604540"/>
                </a:cubicBezTo>
                <a:cubicBezTo>
                  <a:pt x="4064977" y="4604540"/>
                  <a:pt x="4063817" y="4604540"/>
                  <a:pt x="4062493" y="4604870"/>
                </a:cubicBezTo>
                <a:cubicBezTo>
                  <a:pt x="4060672" y="4604870"/>
                  <a:pt x="4057526" y="4606692"/>
                  <a:pt x="4057526" y="4607189"/>
                </a:cubicBezTo>
                <a:cubicBezTo>
                  <a:pt x="4057526" y="4607354"/>
                  <a:pt x="4057526" y="4607685"/>
                  <a:pt x="4057526" y="4607852"/>
                </a:cubicBezTo>
                <a:cubicBezTo>
                  <a:pt x="4056366" y="4608514"/>
                  <a:pt x="4055374" y="4609672"/>
                  <a:pt x="4053552" y="4611494"/>
                </a:cubicBezTo>
                <a:cubicBezTo>
                  <a:pt x="4054379" y="4611494"/>
                  <a:pt x="4055374" y="4611659"/>
                  <a:pt x="4056201" y="4611826"/>
                </a:cubicBezTo>
                <a:cubicBezTo>
                  <a:pt x="4055041" y="4613151"/>
                  <a:pt x="4053386" y="4613978"/>
                  <a:pt x="4052062" y="4614971"/>
                </a:cubicBezTo>
                <a:cubicBezTo>
                  <a:pt x="4040801" y="4616463"/>
                  <a:pt x="4029541" y="4617787"/>
                  <a:pt x="4018114" y="4619277"/>
                </a:cubicBezTo>
                <a:cubicBezTo>
                  <a:pt x="4028879" y="4620437"/>
                  <a:pt x="4039477" y="4619442"/>
                  <a:pt x="4049908" y="4617455"/>
                </a:cubicBezTo>
                <a:cubicBezTo>
                  <a:pt x="4049743" y="4617952"/>
                  <a:pt x="4049577" y="4618450"/>
                  <a:pt x="4049577" y="4619112"/>
                </a:cubicBezTo>
                <a:cubicBezTo>
                  <a:pt x="4036827" y="4620105"/>
                  <a:pt x="4024572" y="4620767"/>
                  <a:pt x="4012319" y="4622092"/>
                </a:cubicBezTo>
                <a:cubicBezTo>
                  <a:pt x="4006026" y="4622754"/>
                  <a:pt x="3999237" y="4623251"/>
                  <a:pt x="3993608" y="4625901"/>
                </a:cubicBezTo>
                <a:cubicBezTo>
                  <a:pt x="3981021" y="4631862"/>
                  <a:pt x="3968106" y="4633187"/>
                  <a:pt x="3954526" y="4633022"/>
                </a:cubicBezTo>
                <a:cubicBezTo>
                  <a:pt x="3953864" y="4633022"/>
                  <a:pt x="3953202" y="4634014"/>
                  <a:pt x="3952539" y="4634512"/>
                </a:cubicBezTo>
                <a:cubicBezTo>
                  <a:pt x="3952871" y="4636664"/>
                  <a:pt x="3956348" y="4638321"/>
                  <a:pt x="3952706" y="4641633"/>
                </a:cubicBezTo>
                <a:lnTo>
                  <a:pt x="3952871" y="4641798"/>
                </a:lnTo>
                <a:cubicBezTo>
                  <a:pt x="3940121" y="4639645"/>
                  <a:pt x="3927371" y="4643453"/>
                  <a:pt x="3914454" y="4646765"/>
                </a:cubicBezTo>
                <a:cubicBezTo>
                  <a:pt x="3911142" y="4647594"/>
                  <a:pt x="3907665" y="4647097"/>
                  <a:pt x="3904186" y="4647427"/>
                </a:cubicBezTo>
                <a:cubicBezTo>
                  <a:pt x="3896405" y="4648256"/>
                  <a:pt x="3888289" y="4647594"/>
                  <a:pt x="3881003" y="4651568"/>
                </a:cubicBezTo>
                <a:cubicBezTo>
                  <a:pt x="3875209" y="4654713"/>
                  <a:pt x="3869247" y="4656867"/>
                  <a:pt x="3862954" y="4652396"/>
                </a:cubicBezTo>
                <a:cubicBezTo>
                  <a:pt x="3861961" y="4651568"/>
                  <a:pt x="3859974" y="4651568"/>
                  <a:pt x="3858650" y="4651898"/>
                </a:cubicBezTo>
                <a:cubicBezTo>
                  <a:pt x="3854013" y="4652893"/>
                  <a:pt x="3849376" y="4653886"/>
                  <a:pt x="3844575" y="4655045"/>
                </a:cubicBezTo>
                <a:cubicBezTo>
                  <a:pt x="3848714" y="4652561"/>
                  <a:pt x="3852521" y="4649414"/>
                  <a:pt x="3856330" y="4645937"/>
                </a:cubicBezTo>
                <a:cubicBezTo>
                  <a:pt x="3852853" y="4645937"/>
                  <a:pt x="3849542" y="4645937"/>
                  <a:pt x="3846230" y="4645937"/>
                </a:cubicBezTo>
                <a:cubicBezTo>
                  <a:pt x="3844740" y="4645937"/>
                  <a:pt x="3842586" y="4645607"/>
                  <a:pt x="3841923" y="4646434"/>
                </a:cubicBezTo>
                <a:cubicBezTo>
                  <a:pt x="3836624" y="4653555"/>
                  <a:pt x="3827683" y="4652396"/>
                  <a:pt x="3820894" y="4655873"/>
                </a:cubicBezTo>
                <a:cubicBezTo>
                  <a:pt x="3819900" y="4656370"/>
                  <a:pt x="3819403" y="4657860"/>
                  <a:pt x="3817913" y="4660012"/>
                </a:cubicBezTo>
                <a:cubicBezTo>
                  <a:pt x="3821390" y="4660509"/>
                  <a:pt x="3823544" y="4661172"/>
                  <a:pt x="3825861" y="4661172"/>
                </a:cubicBezTo>
                <a:cubicBezTo>
                  <a:pt x="3828676" y="4661172"/>
                  <a:pt x="3831325" y="4660509"/>
                  <a:pt x="3833810" y="4659847"/>
                </a:cubicBezTo>
                <a:cubicBezTo>
                  <a:pt x="3844243" y="4664981"/>
                  <a:pt x="3844408" y="4664816"/>
                  <a:pt x="3853019" y="4663656"/>
                </a:cubicBezTo>
                <a:cubicBezTo>
                  <a:pt x="3864114" y="4661999"/>
                  <a:pt x="3875209" y="4658687"/>
                  <a:pt x="3886799" y="4659682"/>
                </a:cubicBezTo>
                <a:cubicBezTo>
                  <a:pt x="3878354" y="4661834"/>
                  <a:pt x="3870240" y="4664153"/>
                  <a:pt x="3861961" y="4665808"/>
                </a:cubicBezTo>
                <a:cubicBezTo>
                  <a:pt x="3855668" y="4666968"/>
                  <a:pt x="3849209" y="4666968"/>
                  <a:pt x="3843745" y="4671107"/>
                </a:cubicBezTo>
                <a:cubicBezTo>
                  <a:pt x="3841923" y="4672432"/>
                  <a:pt x="3838944" y="4673259"/>
                  <a:pt x="3836791" y="4672929"/>
                </a:cubicBezTo>
                <a:cubicBezTo>
                  <a:pt x="3831658" y="4672102"/>
                  <a:pt x="3827848" y="4674254"/>
                  <a:pt x="3823379" y="4676406"/>
                </a:cubicBezTo>
                <a:cubicBezTo>
                  <a:pt x="3819238" y="4678393"/>
                  <a:pt x="3816258" y="4680215"/>
                  <a:pt x="3813441" y="4684189"/>
                </a:cubicBezTo>
                <a:cubicBezTo>
                  <a:pt x="3811456" y="4687169"/>
                  <a:pt x="3805825" y="4688494"/>
                  <a:pt x="3801519" y="4688991"/>
                </a:cubicBezTo>
                <a:cubicBezTo>
                  <a:pt x="3791583" y="4690151"/>
                  <a:pt x="3781815" y="4691476"/>
                  <a:pt x="3772375" y="4694455"/>
                </a:cubicBezTo>
                <a:cubicBezTo>
                  <a:pt x="3775024" y="4692965"/>
                  <a:pt x="3777840" y="4691310"/>
                  <a:pt x="3780490" y="4689819"/>
                </a:cubicBezTo>
                <a:cubicBezTo>
                  <a:pt x="3780323" y="4689156"/>
                  <a:pt x="3779993" y="4688661"/>
                  <a:pt x="3779827" y="4687998"/>
                </a:cubicBezTo>
                <a:cubicBezTo>
                  <a:pt x="3776846" y="4688826"/>
                  <a:pt x="3773701" y="4689156"/>
                  <a:pt x="3770719" y="4690316"/>
                </a:cubicBezTo>
                <a:cubicBezTo>
                  <a:pt x="3769230" y="4690978"/>
                  <a:pt x="3767905" y="4692635"/>
                  <a:pt x="3769892" y="4695118"/>
                </a:cubicBezTo>
                <a:cubicBezTo>
                  <a:pt x="3768070" y="4695780"/>
                  <a:pt x="3766248" y="4696442"/>
                  <a:pt x="3764593" y="4697272"/>
                </a:cubicBezTo>
                <a:cubicBezTo>
                  <a:pt x="3762936" y="4698099"/>
                  <a:pt x="3760784" y="4698596"/>
                  <a:pt x="3758962" y="4698596"/>
                </a:cubicBezTo>
                <a:cubicBezTo>
                  <a:pt x="3758465" y="4698596"/>
                  <a:pt x="3757969" y="4698596"/>
                  <a:pt x="3757472" y="4698596"/>
                </a:cubicBezTo>
                <a:cubicBezTo>
                  <a:pt x="3757472" y="4698430"/>
                  <a:pt x="3757472" y="4698099"/>
                  <a:pt x="3757472" y="4697934"/>
                </a:cubicBezTo>
                <a:cubicBezTo>
                  <a:pt x="3757472" y="4698099"/>
                  <a:pt x="3757307" y="4698264"/>
                  <a:pt x="3757142" y="4698596"/>
                </a:cubicBezTo>
                <a:cubicBezTo>
                  <a:pt x="3744887" y="4698264"/>
                  <a:pt x="3733130" y="4700914"/>
                  <a:pt x="3721207" y="4703233"/>
                </a:cubicBezTo>
                <a:cubicBezTo>
                  <a:pt x="3700343" y="4707207"/>
                  <a:pt x="3679312" y="4710519"/>
                  <a:pt x="3658282" y="4713996"/>
                </a:cubicBezTo>
                <a:cubicBezTo>
                  <a:pt x="3657786" y="4713996"/>
                  <a:pt x="3657287" y="4713499"/>
                  <a:pt x="3656460" y="4713002"/>
                </a:cubicBezTo>
                <a:cubicBezTo>
                  <a:pt x="3658282" y="4712506"/>
                  <a:pt x="3660269" y="4712339"/>
                  <a:pt x="3662091" y="4712009"/>
                </a:cubicBezTo>
                <a:cubicBezTo>
                  <a:pt x="3668382" y="4710684"/>
                  <a:pt x="3674676" y="4709027"/>
                  <a:pt x="3680802" y="4707207"/>
                </a:cubicBezTo>
                <a:cubicBezTo>
                  <a:pt x="3694877" y="4702901"/>
                  <a:pt x="3708954" y="4698430"/>
                  <a:pt x="3723029" y="4694125"/>
                </a:cubicBezTo>
                <a:cubicBezTo>
                  <a:pt x="3722366" y="4694455"/>
                  <a:pt x="3721704" y="4694787"/>
                  <a:pt x="3721042" y="4695118"/>
                </a:cubicBezTo>
                <a:cubicBezTo>
                  <a:pt x="3721539" y="4695947"/>
                  <a:pt x="3722034" y="4697437"/>
                  <a:pt x="3722532" y="4697272"/>
                </a:cubicBezTo>
                <a:cubicBezTo>
                  <a:pt x="3724188" y="4697105"/>
                  <a:pt x="3725843" y="4696442"/>
                  <a:pt x="3727665" y="4695947"/>
                </a:cubicBezTo>
                <a:cubicBezTo>
                  <a:pt x="3727003" y="4694787"/>
                  <a:pt x="3726506" y="4693628"/>
                  <a:pt x="3726176" y="4693297"/>
                </a:cubicBezTo>
                <a:cubicBezTo>
                  <a:pt x="3726176" y="4693297"/>
                  <a:pt x="3726176" y="4693297"/>
                  <a:pt x="3726341" y="4693297"/>
                </a:cubicBezTo>
                <a:cubicBezTo>
                  <a:pt x="3735779" y="4690481"/>
                  <a:pt x="3745549" y="4688494"/>
                  <a:pt x="3754823" y="4685182"/>
                </a:cubicBezTo>
                <a:cubicBezTo>
                  <a:pt x="3760452" y="4683195"/>
                  <a:pt x="3766413" y="4681705"/>
                  <a:pt x="3771050" y="4676738"/>
                </a:cubicBezTo>
                <a:cubicBezTo>
                  <a:pt x="3778006" y="4675413"/>
                  <a:pt x="3784960" y="4674254"/>
                  <a:pt x="3792080" y="4672929"/>
                </a:cubicBezTo>
                <a:cubicBezTo>
                  <a:pt x="3797379" y="4671935"/>
                  <a:pt x="3802348" y="4670280"/>
                  <a:pt x="3808143" y="4666968"/>
                </a:cubicBezTo>
                <a:cubicBezTo>
                  <a:pt x="3808475" y="4666968"/>
                  <a:pt x="3808805" y="4666636"/>
                  <a:pt x="3808972" y="4666471"/>
                </a:cubicBezTo>
                <a:cubicBezTo>
                  <a:pt x="3811124" y="4665311"/>
                  <a:pt x="3813276" y="4663821"/>
                  <a:pt x="3815761" y="4662166"/>
                </a:cubicBezTo>
                <a:cubicBezTo>
                  <a:pt x="3812614" y="4661006"/>
                  <a:pt x="3810792" y="4660344"/>
                  <a:pt x="3809302" y="4660179"/>
                </a:cubicBezTo>
                <a:cubicBezTo>
                  <a:pt x="3808972" y="4660012"/>
                  <a:pt x="3808640" y="4659847"/>
                  <a:pt x="3808309" y="4659682"/>
                </a:cubicBezTo>
                <a:cubicBezTo>
                  <a:pt x="3806487" y="4659185"/>
                  <a:pt x="3804500" y="4659517"/>
                  <a:pt x="3802513" y="4659517"/>
                </a:cubicBezTo>
                <a:cubicBezTo>
                  <a:pt x="3801851" y="4659517"/>
                  <a:pt x="3801023" y="4659682"/>
                  <a:pt x="3797545" y="4660179"/>
                </a:cubicBezTo>
                <a:cubicBezTo>
                  <a:pt x="3809137" y="4656535"/>
                  <a:pt x="3817913" y="4653720"/>
                  <a:pt x="3826856" y="4650739"/>
                </a:cubicBezTo>
                <a:cubicBezTo>
                  <a:pt x="3824371" y="4644612"/>
                  <a:pt x="3825034" y="4642128"/>
                  <a:pt x="3829173" y="4641466"/>
                </a:cubicBezTo>
                <a:cubicBezTo>
                  <a:pt x="3831160" y="4641135"/>
                  <a:pt x="3833147" y="4640803"/>
                  <a:pt x="3834969" y="4640970"/>
                </a:cubicBezTo>
                <a:cubicBezTo>
                  <a:pt x="3844077" y="4641963"/>
                  <a:pt x="3852356" y="4639479"/>
                  <a:pt x="3860637" y="4635504"/>
                </a:cubicBezTo>
                <a:cubicBezTo>
                  <a:pt x="3866266" y="4632855"/>
                  <a:pt x="3872724" y="4632192"/>
                  <a:pt x="3880176" y="4630372"/>
                </a:cubicBezTo>
                <a:cubicBezTo>
                  <a:pt x="3879348" y="4633517"/>
                  <a:pt x="3879348" y="4636167"/>
                  <a:pt x="3878189" y="4636829"/>
                </a:cubicBezTo>
                <a:cubicBezTo>
                  <a:pt x="3875374" y="4638651"/>
                  <a:pt x="3872227" y="4640638"/>
                  <a:pt x="3869081" y="4640803"/>
                </a:cubicBezTo>
                <a:cubicBezTo>
                  <a:pt x="3864444" y="4641135"/>
                  <a:pt x="3860637" y="4642625"/>
                  <a:pt x="3857158" y="4645440"/>
                </a:cubicBezTo>
                <a:cubicBezTo>
                  <a:pt x="3858650" y="4646599"/>
                  <a:pt x="3860305" y="4648421"/>
                  <a:pt x="3861795" y="4648421"/>
                </a:cubicBezTo>
                <a:cubicBezTo>
                  <a:pt x="3867756" y="4648089"/>
                  <a:pt x="3874049" y="4648421"/>
                  <a:pt x="3879348" y="4646269"/>
                </a:cubicBezTo>
                <a:cubicBezTo>
                  <a:pt x="3883157" y="4644778"/>
                  <a:pt x="3887131" y="4643620"/>
                  <a:pt x="3891106" y="4642460"/>
                </a:cubicBezTo>
                <a:cubicBezTo>
                  <a:pt x="3891436" y="4642790"/>
                  <a:pt x="3891768" y="4643122"/>
                  <a:pt x="3892264" y="4643620"/>
                </a:cubicBezTo>
                <a:cubicBezTo>
                  <a:pt x="3892926" y="4642957"/>
                  <a:pt x="3893588" y="4642295"/>
                  <a:pt x="3894252" y="4641633"/>
                </a:cubicBezTo>
                <a:cubicBezTo>
                  <a:pt x="3902199" y="4639645"/>
                  <a:pt x="3910148" y="4638321"/>
                  <a:pt x="3918263" y="4636996"/>
                </a:cubicBezTo>
                <a:cubicBezTo>
                  <a:pt x="3924720" y="4635836"/>
                  <a:pt x="3930681" y="4634180"/>
                  <a:pt x="3936642" y="4631697"/>
                </a:cubicBezTo>
                <a:cubicBezTo>
                  <a:pt x="3942936" y="4629213"/>
                  <a:pt x="3949559" y="4625901"/>
                  <a:pt x="3956018" y="4625901"/>
                </a:cubicBezTo>
                <a:cubicBezTo>
                  <a:pt x="3963800" y="4625901"/>
                  <a:pt x="3970423" y="4623417"/>
                  <a:pt x="3977544" y="4621264"/>
                </a:cubicBezTo>
                <a:cubicBezTo>
                  <a:pt x="3984500" y="4619112"/>
                  <a:pt x="3991951" y="4618283"/>
                  <a:pt x="3999072" y="4616463"/>
                </a:cubicBezTo>
                <a:cubicBezTo>
                  <a:pt x="4004536" y="4615138"/>
                  <a:pt x="4010000" y="4613316"/>
                  <a:pt x="4015464" y="4611659"/>
                </a:cubicBezTo>
                <a:cubicBezTo>
                  <a:pt x="4024407" y="4611164"/>
                  <a:pt x="4033514" y="4610501"/>
                  <a:pt x="4042456" y="4609839"/>
                </a:cubicBezTo>
                <a:cubicBezTo>
                  <a:pt x="4043616" y="4609839"/>
                  <a:pt x="4044609" y="4608347"/>
                  <a:pt x="4046265" y="4607189"/>
                </a:cubicBezTo>
                <a:cubicBezTo>
                  <a:pt x="4040801" y="4603545"/>
                  <a:pt x="4034840" y="4606527"/>
                  <a:pt x="4030203" y="4604043"/>
                </a:cubicBezTo>
                <a:cubicBezTo>
                  <a:pt x="4034840" y="4603380"/>
                  <a:pt x="4039807" y="4603215"/>
                  <a:pt x="4043946" y="4601393"/>
                </a:cubicBezTo>
                <a:cubicBezTo>
                  <a:pt x="4046763" y="4601393"/>
                  <a:pt x="4049412" y="4601228"/>
                  <a:pt x="4052227" y="4601061"/>
                </a:cubicBezTo>
                <a:cubicBezTo>
                  <a:pt x="4057856" y="4602386"/>
                  <a:pt x="4063487" y="4601890"/>
                  <a:pt x="4069116" y="4600399"/>
                </a:cubicBezTo>
                <a:cubicBezTo>
                  <a:pt x="4073423" y="4600234"/>
                  <a:pt x="4077727" y="4600068"/>
                  <a:pt x="4082199" y="4599903"/>
                </a:cubicBezTo>
                <a:close/>
                <a:moveTo>
                  <a:pt x="3745052" y="4599794"/>
                </a:moveTo>
                <a:lnTo>
                  <a:pt x="3745052" y="4600234"/>
                </a:lnTo>
                <a:cubicBezTo>
                  <a:pt x="3745052" y="4600234"/>
                  <a:pt x="3744722" y="4600234"/>
                  <a:pt x="3744722" y="4600234"/>
                </a:cubicBezTo>
                <a:close/>
                <a:moveTo>
                  <a:pt x="3815595" y="4599736"/>
                </a:moveTo>
                <a:cubicBezTo>
                  <a:pt x="3815926" y="4600731"/>
                  <a:pt x="3816091" y="4601723"/>
                  <a:pt x="3816258" y="4602718"/>
                </a:cubicBezTo>
                <a:cubicBezTo>
                  <a:pt x="3813111" y="4603215"/>
                  <a:pt x="3809964" y="4603877"/>
                  <a:pt x="3806653" y="4604373"/>
                </a:cubicBezTo>
                <a:lnTo>
                  <a:pt x="3806820" y="4604208"/>
                </a:lnTo>
                <a:cubicBezTo>
                  <a:pt x="3809137" y="4602883"/>
                  <a:pt x="3811289" y="4601558"/>
                  <a:pt x="3813441" y="4599903"/>
                </a:cubicBezTo>
                <a:cubicBezTo>
                  <a:pt x="3814104" y="4599903"/>
                  <a:pt x="3814933" y="4599903"/>
                  <a:pt x="3815595" y="4599736"/>
                </a:cubicBezTo>
                <a:close/>
                <a:moveTo>
                  <a:pt x="4165988" y="4599571"/>
                </a:moveTo>
                <a:lnTo>
                  <a:pt x="4165988" y="4599736"/>
                </a:lnTo>
                <a:lnTo>
                  <a:pt x="4165853" y="4599721"/>
                </a:lnTo>
                <a:close/>
                <a:moveTo>
                  <a:pt x="4164498" y="4599571"/>
                </a:moveTo>
                <a:lnTo>
                  <a:pt x="4165853" y="4599721"/>
                </a:lnTo>
                <a:lnTo>
                  <a:pt x="4164498" y="4601228"/>
                </a:lnTo>
                <a:cubicBezTo>
                  <a:pt x="4164002" y="4601228"/>
                  <a:pt x="4163505" y="4601228"/>
                  <a:pt x="4163008" y="4601228"/>
                </a:cubicBezTo>
                <a:cubicBezTo>
                  <a:pt x="4163505" y="4600731"/>
                  <a:pt x="4164002" y="4599903"/>
                  <a:pt x="4164498" y="4599571"/>
                </a:cubicBezTo>
                <a:close/>
                <a:moveTo>
                  <a:pt x="3745052" y="4599571"/>
                </a:moveTo>
                <a:lnTo>
                  <a:pt x="3745219" y="4599571"/>
                </a:lnTo>
                <a:lnTo>
                  <a:pt x="3745052" y="4599794"/>
                </a:lnTo>
                <a:close/>
                <a:moveTo>
                  <a:pt x="4136678" y="4599406"/>
                </a:moveTo>
                <a:cubicBezTo>
                  <a:pt x="4137010" y="4599571"/>
                  <a:pt x="4137506" y="4599736"/>
                  <a:pt x="4137838" y="4599903"/>
                </a:cubicBezTo>
                <a:cubicBezTo>
                  <a:pt x="4137506" y="4600234"/>
                  <a:pt x="4137341" y="4600566"/>
                  <a:pt x="4137010" y="4600896"/>
                </a:cubicBezTo>
                <a:cubicBezTo>
                  <a:pt x="4137010" y="4600896"/>
                  <a:pt x="4136845" y="4599903"/>
                  <a:pt x="4136678" y="4599406"/>
                </a:cubicBezTo>
                <a:close/>
                <a:moveTo>
                  <a:pt x="3761943" y="4599241"/>
                </a:moveTo>
                <a:cubicBezTo>
                  <a:pt x="3762439" y="4600234"/>
                  <a:pt x="3762936" y="4601228"/>
                  <a:pt x="3763764" y="4602056"/>
                </a:cubicBezTo>
                <a:cubicBezTo>
                  <a:pt x="3763764" y="4602056"/>
                  <a:pt x="3763764" y="4602386"/>
                  <a:pt x="3763599" y="4602553"/>
                </a:cubicBezTo>
                <a:cubicBezTo>
                  <a:pt x="3761446" y="4602883"/>
                  <a:pt x="3759294" y="4603215"/>
                  <a:pt x="3757142" y="4603545"/>
                </a:cubicBezTo>
                <a:cubicBezTo>
                  <a:pt x="3754988" y="4603877"/>
                  <a:pt x="3752835" y="4604043"/>
                  <a:pt x="3750516" y="4604373"/>
                </a:cubicBezTo>
                <a:cubicBezTo>
                  <a:pt x="3754160" y="4602056"/>
                  <a:pt x="3757969" y="4600399"/>
                  <a:pt x="3761943" y="4599241"/>
                </a:cubicBezTo>
                <a:close/>
                <a:moveTo>
                  <a:pt x="3796552" y="4594173"/>
                </a:moveTo>
                <a:lnTo>
                  <a:pt x="3795890" y="4595100"/>
                </a:lnTo>
                <a:cubicBezTo>
                  <a:pt x="3795724" y="4594935"/>
                  <a:pt x="3795392" y="4594604"/>
                  <a:pt x="3795227" y="4594437"/>
                </a:cubicBezTo>
                <a:close/>
                <a:moveTo>
                  <a:pt x="3796717" y="4593942"/>
                </a:moveTo>
                <a:lnTo>
                  <a:pt x="3796882" y="4594107"/>
                </a:lnTo>
                <a:lnTo>
                  <a:pt x="3796552" y="4594173"/>
                </a:lnTo>
                <a:close/>
                <a:moveTo>
                  <a:pt x="3989302" y="4593610"/>
                </a:moveTo>
                <a:lnTo>
                  <a:pt x="3989467" y="4593610"/>
                </a:lnTo>
                <a:cubicBezTo>
                  <a:pt x="3987149" y="4594272"/>
                  <a:pt x="3986652" y="4594272"/>
                  <a:pt x="3986155" y="4594437"/>
                </a:cubicBezTo>
                <a:cubicBezTo>
                  <a:pt x="3986155" y="4594272"/>
                  <a:pt x="3986155" y="4593942"/>
                  <a:pt x="3986155" y="4593942"/>
                </a:cubicBezTo>
                <a:cubicBezTo>
                  <a:pt x="3986487" y="4593942"/>
                  <a:pt x="3986982" y="4593942"/>
                  <a:pt x="3989302" y="4593610"/>
                </a:cubicBezTo>
                <a:close/>
                <a:moveTo>
                  <a:pt x="3757802" y="4592947"/>
                </a:moveTo>
                <a:cubicBezTo>
                  <a:pt x="3759294" y="4594272"/>
                  <a:pt x="3760452" y="4595432"/>
                  <a:pt x="3760949" y="4596757"/>
                </a:cubicBezTo>
                <a:cubicBezTo>
                  <a:pt x="3760949" y="4597087"/>
                  <a:pt x="3761114" y="4597254"/>
                  <a:pt x="3761281" y="4597584"/>
                </a:cubicBezTo>
                <a:cubicBezTo>
                  <a:pt x="3759127" y="4598246"/>
                  <a:pt x="3756810" y="4598744"/>
                  <a:pt x="3754657" y="4598909"/>
                </a:cubicBezTo>
                <a:cubicBezTo>
                  <a:pt x="3753828" y="4598909"/>
                  <a:pt x="3753001" y="4599074"/>
                  <a:pt x="3752173" y="4599241"/>
                </a:cubicBezTo>
                <a:cubicBezTo>
                  <a:pt x="3754160" y="4596922"/>
                  <a:pt x="3755982" y="4594935"/>
                  <a:pt x="3757802" y="4592947"/>
                </a:cubicBezTo>
                <a:close/>
                <a:moveTo>
                  <a:pt x="4157379" y="4590133"/>
                </a:moveTo>
                <a:cubicBezTo>
                  <a:pt x="4160358" y="4590133"/>
                  <a:pt x="4163340" y="4590630"/>
                  <a:pt x="4166320" y="4591458"/>
                </a:cubicBezTo>
                <a:cubicBezTo>
                  <a:pt x="4168969" y="4592120"/>
                  <a:pt x="4171619" y="4592782"/>
                  <a:pt x="4174268" y="4593113"/>
                </a:cubicBezTo>
                <a:cubicBezTo>
                  <a:pt x="4165160" y="4595267"/>
                  <a:pt x="4156054" y="4597254"/>
                  <a:pt x="4146946" y="4599406"/>
                </a:cubicBezTo>
                <a:lnTo>
                  <a:pt x="4146781" y="4599406"/>
                </a:lnTo>
                <a:cubicBezTo>
                  <a:pt x="4150755" y="4595929"/>
                  <a:pt x="4154065" y="4592947"/>
                  <a:pt x="4157379" y="4590133"/>
                </a:cubicBezTo>
                <a:close/>
                <a:moveTo>
                  <a:pt x="4046127" y="4587176"/>
                </a:moveTo>
                <a:lnTo>
                  <a:pt x="4048418" y="4589305"/>
                </a:lnTo>
                <a:cubicBezTo>
                  <a:pt x="4045768" y="4589968"/>
                  <a:pt x="4043451" y="4590463"/>
                  <a:pt x="4041464" y="4590960"/>
                </a:cubicBezTo>
                <a:cubicBezTo>
                  <a:pt x="4031693" y="4591623"/>
                  <a:pt x="4021426" y="4591788"/>
                  <a:pt x="4010332" y="4590960"/>
                </a:cubicBezTo>
                <a:cubicBezTo>
                  <a:pt x="4016459" y="4589968"/>
                  <a:pt x="4019273" y="4589305"/>
                  <a:pt x="4022255" y="4589138"/>
                </a:cubicBezTo>
                <a:close/>
                <a:moveTo>
                  <a:pt x="4046100" y="4587151"/>
                </a:moveTo>
                <a:lnTo>
                  <a:pt x="4046431" y="4587151"/>
                </a:lnTo>
                <a:lnTo>
                  <a:pt x="4046127" y="4587176"/>
                </a:lnTo>
                <a:close/>
                <a:moveTo>
                  <a:pt x="3979915" y="4587003"/>
                </a:moveTo>
                <a:lnTo>
                  <a:pt x="3977544" y="4587649"/>
                </a:lnTo>
                <a:cubicBezTo>
                  <a:pt x="3975722" y="4587649"/>
                  <a:pt x="3973735" y="4587981"/>
                  <a:pt x="3971913" y="4588146"/>
                </a:cubicBezTo>
                <a:close/>
                <a:moveTo>
                  <a:pt x="3837784" y="4586986"/>
                </a:moveTo>
                <a:cubicBezTo>
                  <a:pt x="3830001" y="4592782"/>
                  <a:pt x="3822715" y="4593610"/>
                  <a:pt x="3815595" y="4594769"/>
                </a:cubicBezTo>
                <a:lnTo>
                  <a:pt x="3815595" y="4594604"/>
                </a:lnTo>
                <a:cubicBezTo>
                  <a:pt x="3815595" y="4594604"/>
                  <a:pt x="3814436" y="4594769"/>
                  <a:pt x="3813939" y="4594935"/>
                </a:cubicBezTo>
                <a:cubicBezTo>
                  <a:pt x="3813111" y="4593113"/>
                  <a:pt x="3812284" y="4591458"/>
                  <a:pt x="3811456" y="4589801"/>
                </a:cubicBezTo>
                <a:cubicBezTo>
                  <a:pt x="3815429" y="4588808"/>
                  <a:pt x="3819403" y="4588146"/>
                  <a:pt x="3823379" y="4587151"/>
                </a:cubicBezTo>
                <a:cubicBezTo>
                  <a:pt x="3827518" y="4586159"/>
                  <a:pt x="3831823" y="4586489"/>
                  <a:pt x="3837784" y="4586986"/>
                </a:cubicBezTo>
                <a:close/>
                <a:moveTo>
                  <a:pt x="4075078" y="4586656"/>
                </a:moveTo>
                <a:cubicBezTo>
                  <a:pt x="4075078" y="4586986"/>
                  <a:pt x="4075078" y="4587318"/>
                  <a:pt x="4075078" y="4587649"/>
                </a:cubicBezTo>
                <a:cubicBezTo>
                  <a:pt x="4075078" y="4587649"/>
                  <a:pt x="4074913" y="4587649"/>
                  <a:pt x="4074747" y="4587649"/>
                </a:cubicBezTo>
                <a:cubicBezTo>
                  <a:pt x="4074250" y="4587649"/>
                  <a:pt x="4073920" y="4587483"/>
                  <a:pt x="4073423" y="4587318"/>
                </a:cubicBezTo>
                <a:lnTo>
                  <a:pt x="4073588" y="4587151"/>
                </a:lnTo>
                <a:cubicBezTo>
                  <a:pt x="4073588" y="4587151"/>
                  <a:pt x="4074582" y="4586821"/>
                  <a:pt x="4075078" y="4586656"/>
                </a:cubicBezTo>
                <a:close/>
                <a:moveTo>
                  <a:pt x="3981188" y="4586656"/>
                </a:moveTo>
                <a:lnTo>
                  <a:pt x="3981188" y="4586821"/>
                </a:lnTo>
                <a:lnTo>
                  <a:pt x="3979915" y="4587003"/>
                </a:lnTo>
                <a:close/>
                <a:moveTo>
                  <a:pt x="4243982" y="4586489"/>
                </a:moveTo>
                <a:cubicBezTo>
                  <a:pt x="4243982" y="4586489"/>
                  <a:pt x="4244978" y="4586821"/>
                  <a:pt x="4245307" y="4586986"/>
                </a:cubicBezTo>
                <a:cubicBezTo>
                  <a:pt x="4244978" y="4587151"/>
                  <a:pt x="4244479" y="4587649"/>
                  <a:pt x="4244149" y="4587649"/>
                </a:cubicBezTo>
                <a:cubicBezTo>
                  <a:pt x="4243652" y="4587649"/>
                  <a:pt x="4243155" y="4587151"/>
                  <a:pt x="4242492" y="4586821"/>
                </a:cubicBezTo>
                <a:cubicBezTo>
                  <a:pt x="4242989" y="4586821"/>
                  <a:pt x="4243487" y="4586489"/>
                  <a:pt x="4243982" y="4586489"/>
                </a:cubicBezTo>
                <a:close/>
                <a:moveTo>
                  <a:pt x="4064315" y="4586324"/>
                </a:moveTo>
                <a:cubicBezTo>
                  <a:pt x="4065142" y="4586324"/>
                  <a:pt x="4066137" y="4586324"/>
                  <a:pt x="4066964" y="4586489"/>
                </a:cubicBezTo>
                <a:lnTo>
                  <a:pt x="4066964" y="4586656"/>
                </a:lnTo>
                <a:cubicBezTo>
                  <a:pt x="4066964" y="4586656"/>
                  <a:pt x="4065474" y="4587649"/>
                  <a:pt x="4064812" y="4588146"/>
                </a:cubicBezTo>
                <a:cubicBezTo>
                  <a:pt x="4064480" y="4588311"/>
                  <a:pt x="4063984" y="4588146"/>
                  <a:pt x="4063487" y="4588146"/>
                </a:cubicBezTo>
                <a:cubicBezTo>
                  <a:pt x="4063817" y="4587649"/>
                  <a:pt x="4063817" y="4586656"/>
                  <a:pt x="4064315" y="4586324"/>
                </a:cubicBezTo>
                <a:close/>
                <a:moveTo>
                  <a:pt x="4256693" y="4583674"/>
                </a:moveTo>
                <a:lnTo>
                  <a:pt x="4259217" y="4583674"/>
                </a:lnTo>
                <a:cubicBezTo>
                  <a:pt x="4259217" y="4584172"/>
                  <a:pt x="4259217" y="4584999"/>
                  <a:pt x="4259052" y="4584999"/>
                </a:cubicBezTo>
                <a:cubicBezTo>
                  <a:pt x="4258059" y="4584999"/>
                  <a:pt x="4257230" y="4584999"/>
                  <a:pt x="4256403" y="4584834"/>
                </a:cubicBezTo>
                <a:close/>
                <a:moveTo>
                  <a:pt x="4256734" y="4583509"/>
                </a:moveTo>
                <a:lnTo>
                  <a:pt x="4256693" y="4583674"/>
                </a:lnTo>
                <a:lnTo>
                  <a:pt x="4256567" y="4583674"/>
                </a:lnTo>
                <a:close/>
                <a:moveTo>
                  <a:pt x="4064315" y="4583509"/>
                </a:moveTo>
                <a:cubicBezTo>
                  <a:pt x="4065474" y="4583509"/>
                  <a:pt x="4066632" y="4583344"/>
                  <a:pt x="4067461" y="4583839"/>
                </a:cubicBezTo>
                <a:cubicBezTo>
                  <a:pt x="4066964" y="4583839"/>
                  <a:pt x="4066467" y="4584006"/>
                  <a:pt x="4065971" y="4584172"/>
                </a:cubicBezTo>
                <a:cubicBezTo>
                  <a:pt x="4065971" y="4584172"/>
                  <a:pt x="4064977" y="4583674"/>
                  <a:pt x="4064315" y="4583509"/>
                </a:cubicBezTo>
                <a:close/>
                <a:moveTo>
                  <a:pt x="4224111" y="4581357"/>
                </a:moveTo>
                <a:cubicBezTo>
                  <a:pt x="4227590" y="4581357"/>
                  <a:pt x="4230902" y="4581687"/>
                  <a:pt x="4234047" y="4582184"/>
                </a:cubicBezTo>
                <a:lnTo>
                  <a:pt x="4234047" y="4582350"/>
                </a:lnTo>
                <a:cubicBezTo>
                  <a:pt x="4231397" y="4582682"/>
                  <a:pt x="4228748" y="4582847"/>
                  <a:pt x="4226265" y="4583177"/>
                </a:cubicBezTo>
                <a:cubicBezTo>
                  <a:pt x="4225604" y="4582515"/>
                  <a:pt x="4224773" y="4582019"/>
                  <a:pt x="4224111" y="4581357"/>
                </a:cubicBezTo>
                <a:close/>
                <a:moveTo>
                  <a:pt x="4227590" y="4573739"/>
                </a:moveTo>
                <a:cubicBezTo>
                  <a:pt x="4227920" y="4573739"/>
                  <a:pt x="4228417" y="4573739"/>
                  <a:pt x="4228748" y="4573739"/>
                </a:cubicBezTo>
                <a:cubicBezTo>
                  <a:pt x="4228748" y="4573739"/>
                  <a:pt x="4228417" y="4574071"/>
                  <a:pt x="4228253" y="4573904"/>
                </a:cubicBezTo>
                <a:cubicBezTo>
                  <a:pt x="4228085" y="4573904"/>
                  <a:pt x="4227755" y="4573904"/>
                  <a:pt x="4227590" y="4573739"/>
                </a:cubicBezTo>
                <a:close/>
                <a:moveTo>
                  <a:pt x="3941941" y="4573574"/>
                </a:moveTo>
                <a:cubicBezTo>
                  <a:pt x="3947903" y="4571421"/>
                  <a:pt x="3953369" y="4572084"/>
                  <a:pt x="3958998" y="4574566"/>
                </a:cubicBezTo>
                <a:cubicBezTo>
                  <a:pt x="3959825" y="4574898"/>
                  <a:pt x="3960655" y="4575396"/>
                  <a:pt x="3961482" y="4575726"/>
                </a:cubicBezTo>
                <a:cubicBezTo>
                  <a:pt x="3959163" y="4576058"/>
                  <a:pt x="3956846" y="4576388"/>
                  <a:pt x="3954693" y="4576720"/>
                </a:cubicBezTo>
                <a:cubicBezTo>
                  <a:pt x="3953202" y="4576885"/>
                  <a:pt x="3951712" y="4577216"/>
                  <a:pt x="3950222" y="4577383"/>
                </a:cubicBezTo>
                <a:cubicBezTo>
                  <a:pt x="3949559" y="4577216"/>
                  <a:pt x="3948897" y="4577216"/>
                  <a:pt x="3948235" y="4577383"/>
                </a:cubicBezTo>
                <a:cubicBezTo>
                  <a:pt x="3941446" y="4578873"/>
                  <a:pt x="3934987" y="4578707"/>
                  <a:pt x="3928364" y="4576720"/>
                </a:cubicBezTo>
                <a:cubicBezTo>
                  <a:pt x="3933000" y="4575726"/>
                  <a:pt x="3937637" y="4575229"/>
                  <a:pt x="3941941" y="4573574"/>
                </a:cubicBezTo>
                <a:close/>
                <a:moveTo>
                  <a:pt x="3978539" y="4568109"/>
                </a:moveTo>
                <a:cubicBezTo>
                  <a:pt x="3978539" y="4568275"/>
                  <a:pt x="3978372" y="4568440"/>
                  <a:pt x="3978207" y="4568605"/>
                </a:cubicBezTo>
                <a:cubicBezTo>
                  <a:pt x="3979696" y="4569765"/>
                  <a:pt x="3981021" y="4571254"/>
                  <a:pt x="3982513" y="4572249"/>
                </a:cubicBezTo>
                <a:cubicBezTo>
                  <a:pt x="3979034" y="4572746"/>
                  <a:pt x="3975722" y="4573242"/>
                  <a:pt x="3972245" y="4573739"/>
                </a:cubicBezTo>
                <a:lnTo>
                  <a:pt x="3972412" y="4574071"/>
                </a:lnTo>
                <a:cubicBezTo>
                  <a:pt x="3971418" y="4572414"/>
                  <a:pt x="3970093" y="4571254"/>
                  <a:pt x="3968768" y="4569930"/>
                </a:cubicBezTo>
                <a:cubicBezTo>
                  <a:pt x="3972080" y="4569267"/>
                  <a:pt x="3975227" y="4568772"/>
                  <a:pt x="3978539" y="4568109"/>
                </a:cubicBezTo>
                <a:close/>
                <a:moveTo>
                  <a:pt x="3922070" y="4568109"/>
                </a:moveTo>
                <a:lnTo>
                  <a:pt x="3922732" y="4568109"/>
                </a:lnTo>
                <a:lnTo>
                  <a:pt x="3922235" y="4568440"/>
                </a:lnTo>
                <a:close/>
                <a:moveTo>
                  <a:pt x="4053944" y="4565687"/>
                </a:moveTo>
                <a:cubicBezTo>
                  <a:pt x="4057773" y="4565418"/>
                  <a:pt x="4061665" y="4566122"/>
                  <a:pt x="4065639" y="4567115"/>
                </a:cubicBezTo>
                <a:cubicBezTo>
                  <a:pt x="4066799" y="4568937"/>
                  <a:pt x="4067296" y="4571254"/>
                  <a:pt x="4065142" y="4571917"/>
                </a:cubicBezTo>
                <a:lnTo>
                  <a:pt x="4065309" y="4571917"/>
                </a:lnTo>
                <a:cubicBezTo>
                  <a:pt x="4060175" y="4573408"/>
                  <a:pt x="4054876" y="4574401"/>
                  <a:pt x="4049577" y="4574733"/>
                </a:cubicBezTo>
                <a:cubicBezTo>
                  <a:pt x="4042788" y="4575229"/>
                  <a:pt x="4035998" y="4574733"/>
                  <a:pt x="4028049" y="4574733"/>
                </a:cubicBezTo>
                <a:cubicBezTo>
                  <a:pt x="4033680" y="4573076"/>
                  <a:pt x="4039145" y="4572746"/>
                  <a:pt x="4042622" y="4570097"/>
                </a:cubicBezTo>
                <a:cubicBezTo>
                  <a:pt x="4046347" y="4567199"/>
                  <a:pt x="4050114" y="4565956"/>
                  <a:pt x="4053944" y="4565687"/>
                </a:cubicBezTo>
                <a:close/>
                <a:moveTo>
                  <a:pt x="3959330" y="4562644"/>
                </a:moveTo>
                <a:cubicBezTo>
                  <a:pt x="3958998" y="4562811"/>
                  <a:pt x="3958667" y="4562976"/>
                  <a:pt x="3958170" y="4563306"/>
                </a:cubicBezTo>
                <a:cubicBezTo>
                  <a:pt x="3956513" y="4564300"/>
                  <a:pt x="3955189" y="4565293"/>
                  <a:pt x="3954693" y="4566618"/>
                </a:cubicBezTo>
                <a:cubicBezTo>
                  <a:pt x="3948400" y="4567280"/>
                  <a:pt x="3942108" y="4567777"/>
                  <a:pt x="3935980" y="4568109"/>
                </a:cubicBezTo>
                <a:cubicBezTo>
                  <a:pt x="3935650" y="4568109"/>
                  <a:pt x="3935318" y="4568109"/>
                  <a:pt x="3934987" y="4568109"/>
                </a:cubicBezTo>
                <a:cubicBezTo>
                  <a:pt x="3934490" y="4568109"/>
                  <a:pt x="3933828" y="4568109"/>
                  <a:pt x="3933330" y="4568109"/>
                </a:cubicBezTo>
                <a:lnTo>
                  <a:pt x="3922732" y="4568109"/>
                </a:lnTo>
                <a:lnTo>
                  <a:pt x="3923727" y="4567447"/>
                </a:lnTo>
                <a:cubicBezTo>
                  <a:pt x="3935650" y="4565790"/>
                  <a:pt x="3947407" y="4564135"/>
                  <a:pt x="3959330" y="4562644"/>
                </a:cubicBezTo>
                <a:close/>
                <a:moveTo>
                  <a:pt x="4045768" y="4550391"/>
                </a:moveTo>
                <a:lnTo>
                  <a:pt x="4045603" y="4550556"/>
                </a:lnTo>
                <a:cubicBezTo>
                  <a:pt x="4045603" y="4550556"/>
                  <a:pt x="4045603" y="4550556"/>
                  <a:pt x="4045603" y="4550721"/>
                </a:cubicBezTo>
                <a:cubicBezTo>
                  <a:pt x="4044113" y="4550721"/>
                  <a:pt x="4042622" y="4550721"/>
                  <a:pt x="4041132" y="4550721"/>
                </a:cubicBezTo>
                <a:cubicBezTo>
                  <a:pt x="4042622" y="4550721"/>
                  <a:pt x="4044113" y="4550556"/>
                  <a:pt x="4045768" y="4550391"/>
                </a:cubicBezTo>
                <a:close/>
                <a:moveTo>
                  <a:pt x="4073753" y="4547906"/>
                </a:moveTo>
                <a:cubicBezTo>
                  <a:pt x="4074250" y="4547906"/>
                  <a:pt x="4074747" y="4547906"/>
                  <a:pt x="4075245" y="4547906"/>
                </a:cubicBezTo>
                <a:lnTo>
                  <a:pt x="4076835" y="4547906"/>
                </a:lnTo>
                <a:lnTo>
                  <a:pt x="4073258" y="4549396"/>
                </a:lnTo>
                <a:cubicBezTo>
                  <a:pt x="4073258" y="4548901"/>
                  <a:pt x="4073258" y="4548404"/>
                  <a:pt x="4073091" y="4548071"/>
                </a:cubicBezTo>
                <a:cubicBezTo>
                  <a:pt x="4073258" y="4548071"/>
                  <a:pt x="4073423" y="4548071"/>
                  <a:pt x="4073753" y="4547906"/>
                </a:cubicBezTo>
                <a:close/>
                <a:moveTo>
                  <a:pt x="4077232" y="4547741"/>
                </a:moveTo>
                <a:lnTo>
                  <a:pt x="4077397" y="4547906"/>
                </a:lnTo>
                <a:lnTo>
                  <a:pt x="4076835" y="4547906"/>
                </a:lnTo>
                <a:close/>
                <a:moveTo>
                  <a:pt x="4116642" y="4544264"/>
                </a:moveTo>
                <a:cubicBezTo>
                  <a:pt x="4117139" y="4544264"/>
                  <a:pt x="4117801" y="4544264"/>
                  <a:pt x="4118299" y="4544264"/>
                </a:cubicBezTo>
                <a:cubicBezTo>
                  <a:pt x="4121445" y="4544594"/>
                  <a:pt x="4124756" y="4545092"/>
                  <a:pt x="4127902" y="4544429"/>
                </a:cubicBezTo>
                <a:cubicBezTo>
                  <a:pt x="4128730" y="4545589"/>
                  <a:pt x="4129392" y="4546747"/>
                  <a:pt x="4130054" y="4548071"/>
                </a:cubicBezTo>
                <a:cubicBezTo>
                  <a:pt x="4131379" y="4550556"/>
                  <a:pt x="4133366" y="4551715"/>
                  <a:pt x="4136183" y="4551218"/>
                </a:cubicBezTo>
                <a:cubicBezTo>
                  <a:pt x="4137673" y="4551053"/>
                  <a:pt x="4139162" y="4550556"/>
                  <a:pt x="4140984" y="4550059"/>
                </a:cubicBezTo>
                <a:cubicBezTo>
                  <a:pt x="4139162" y="4551881"/>
                  <a:pt x="4137673" y="4554365"/>
                  <a:pt x="4135353" y="4558669"/>
                </a:cubicBezTo>
                <a:cubicBezTo>
                  <a:pt x="4144296" y="4561486"/>
                  <a:pt x="4153569" y="4550059"/>
                  <a:pt x="4164665" y="4559332"/>
                </a:cubicBezTo>
                <a:cubicBezTo>
                  <a:pt x="4161186" y="4561154"/>
                  <a:pt x="4158536" y="4563141"/>
                  <a:pt x="4156054" y="4564466"/>
                </a:cubicBezTo>
                <a:cubicBezTo>
                  <a:pt x="4141812" y="4565293"/>
                  <a:pt x="4127572" y="4566453"/>
                  <a:pt x="4113165" y="4565293"/>
                </a:cubicBezTo>
                <a:lnTo>
                  <a:pt x="4112668" y="4565625"/>
                </a:lnTo>
                <a:cubicBezTo>
                  <a:pt x="4114490" y="4564631"/>
                  <a:pt x="4116310" y="4563473"/>
                  <a:pt x="4117967" y="4561651"/>
                </a:cubicBezTo>
                <a:cubicBezTo>
                  <a:pt x="4101242" y="4556682"/>
                  <a:pt x="4087332" y="4556020"/>
                  <a:pt x="4075575" y="4569765"/>
                </a:cubicBezTo>
                <a:cubicBezTo>
                  <a:pt x="4072760" y="4569102"/>
                  <a:pt x="4069946" y="4568109"/>
                  <a:pt x="4066964" y="4566950"/>
                </a:cubicBezTo>
                <a:cubicBezTo>
                  <a:pt x="4066632" y="4566950"/>
                  <a:pt x="4066137" y="4566950"/>
                  <a:pt x="4065805" y="4566785"/>
                </a:cubicBezTo>
                <a:cubicBezTo>
                  <a:pt x="4064480" y="4562148"/>
                  <a:pt x="4062328" y="4558669"/>
                  <a:pt x="4056698" y="4559499"/>
                </a:cubicBezTo>
                <a:cubicBezTo>
                  <a:pt x="4044113" y="4561319"/>
                  <a:pt x="4031031" y="4561816"/>
                  <a:pt x="4018776" y="4565293"/>
                </a:cubicBezTo>
                <a:cubicBezTo>
                  <a:pt x="4014637" y="4566453"/>
                  <a:pt x="4010498" y="4567447"/>
                  <a:pt x="4006523" y="4568275"/>
                </a:cubicBezTo>
                <a:cubicBezTo>
                  <a:pt x="4004371" y="4568275"/>
                  <a:pt x="4002384" y="4568275"/>
                  <a:pt x="4000727" y="4568275"/>
                </a:cubicBezTo>
                <a:cubicBezTo>
                  <a:pt x="3999237" y="4566950"/>
                  <a:pt x="3997747" y="4565625"/>
                  <a:pt x="3996588" y="4564466"/>
                </a:cubicBezTo>
                <a:cubicBezTo>
                  <a:pt x="3996588" y="4564466"/>
                  <a:pt x="3996753" y="4564466"/>
                  <a:pt x="3996918" y="4564466"/>
                </a:cubicBezTo>
                <a:cubicBezTo>
                  <a:pt x="4001887" y="4562644"/>
                  <a:pt x="4008676" y="4562148"/>
                  <a:pt x="4011490" y="4558504"/>
                </a:cubicBezTo>
                <a:cubicBezTo>
                  <a:pt x="4011822" y="4558007"/>
                  <a:pt x="4012153" y="4557677"/>
                  <a:pt x="4012485" y="4557345"/>
                </a:cubicBezTo>
                <a:cubicBezTo>
                  <a:pt x="4025897" y="4559167"/>
                  <a:pt x="4039477" y="4560656"/>
                  <a:pt x="4053054" y="4557345"/>
                </a:cubicBezTo>
                <a:cubicBezTo>
                  <a:pt x="4054876" y="4556849"/>
                  <a:pt x="4057029" y="4556849"/>
                  <a:pt x="4059016" y="4557014"/>
                </a:cubicBezTo>
                <a:cubicBezTo>
                  <a:pt x="4067296" y="4558174"/>
                  <a:pt x="4073258" y="4554862"/>
                  <a:pt x="4077562" y="4548071"/>
                </a:cubicBezTo>
                <a:cubicBezTo>
                  <a:pt x="4082531" y="4553537"/>
                  <a:pt x="4089154" y="4552543"/>
                  <a:pt x="4095611" y="4552378"/>
                </a:cubicBezTo>
                <a:cubicBezTo>
                  <a:pt x="4096606" y="4551053"/>
                  <a:pt x="4097765" y="4549893"/>
                  <a:pt x="4098923" y="4548901"/>
                </a:cubicBezTo>
                <a:cubicBezTo>
                  <a:pt x="4100910" y="4548071"/>
                  <a:pt x="4103229" y="4546914"/>
                  <a:pt x="4106044" y="4545422"/>
                </a:cubicBezTo>
                <a:cubicBezTo>
                  <a:pt x="4109356" y="4544594"/>
                  <a:pt x="4113000" y="4544429"/>
                  <a:pt x="4116642" y="4544264"/>
                </a:cubicBezTo>
                <a:close/>
                <a:moveTo>
                  <a:pt x="4159861" y="4537474"/>
                </a:moveTo>
                <a:cubicBezTo>
                  <a:pt x="4164333" y="4537474"/>
                  <a:pt x="4168804" y="4537806"/>
                  <a:pt x="4173275" y="4538633"/>
                </a:cubicBezTo>
                <a:lnTo>
                  <a:pt x="4172943" y="4538633"/>
                </a:lnTo>
                <a:cubicBezTo>
                  <a:pt x="4172943" y="4538633"/>
                  <a:pt x="4171619" y="4539295"/>
                  <a:pt x="4170956" y="4539628"/>
                </a:cubicBezTo>
                <a:cubicBezTo>
                  <a:pt x="4172943" y="4539628"/>
                  <a:pt x="4174930" y="4539628"/>
                  <a:pt x="4177083" y="4539628"/>
                </a:cubicBezTo>
                <a:cubicBezTo>
                  <a:pt x="4178740" y="4540123"/>
                  <a:pt x="4180395" y="4540620"/>
                  <a:pt x="4182051" y="4541283"/>
                </a:cubicBezTo>
                <a:cubicBezTo>
                  <a:pt x="4185363" y="4542607"/>
                  <a:pt x="4189005" y="4543435"/>
                  <a:pt x="4192649" y="4544264"/>
                </a:cubicBezTo>
                <a:cubicBezTo>
                  <a:pt x="4188840" y="4546582"/>
                  <a:pt x="4184866" y="4549231"/>
                  <a:pt x="4180892" y="4551550"/>
                </a:cubicBezTo>
                <a:cubicBezTo>
                  <a:pt x="4174268" y="4544264"/>
                  <a:pt x="4166982" y="4541945"/>
                  <a:pt x="4157544" y="4544264"/>
                </a:cubicBezTo>
                <a:cubicBezTo>
                  <a:pt x="4148436" y="4546582"/>
                  <a:pt x="4144461" y="4547409"/>
                  <a:pt x="4141482" y="4549893"/>
                </a:cubicBezTo>
                <a:cubicBezTo>
                  <a:pt x="4139825" y="4548901"/>
                  <a:pt x="4138665" y="4548071"/>
                  <a:pt x="4137175" y="4547244"/>
                </a:cubicBezTo>
                <a:cubicBezTo>
                  <a:pt x="4139825" y="4542442"/>
                  <a:pt x="4142806" y="4539628"/>
                  <a:pt x="4148601" y="4539130"/>
                </a:cubicBezTo>
                <a:cubicBezTo>
                  <a:pt x="4152410" y="4538798"/>
                  <a:pt x="4156054" y="4538303"/>
                  <a:pt x="4159861" y="4537474"/>
                </a:cubicBezTo>
                <a:close/>
                <a:moveTo>
                  <a:pt x="3838281" y="4523068"/>
                </a:moveTo>
                <a:cubicBezTo>
                  <a:pt x="3838281" y="4523233"/>
                  <a:pt x="3837949" y="4523399"/>
                  <a:pt x="3837784" y="4523731"/>
                </a:cubicBezTo>
                <a:cubicBezTo>
                  <a:pt x="3835300" y="4524061"/>
                  <a:pt x="3832650" y="4524393"/>
                  <a:pt x="3830168" y="4524889"/>
                </a:cubicBezTo>
                <a:cubicBezTo>
                  <a:pt x="3830830" y="4524889"/>
                  <a:pt x="3831492" y="4524558"/>
                  <a:pt x="3831988" y="4524558"/>
                </a:cubicBezTo>
                <a:lnTo>
                  <a:pt x="3831988" y="4524393"/>
                </a:lnTo>
                <a:cubicBezTo>
                  <a:pt x="3834142" y="4524061"/>
                  <a:pt x="3836129" y="4523564"/>
                  <a:pt x="3838281" y="4523068"/>
                </a:cubicBezTo>
                <a:close/>
                <a:moveTo>
                  <a:pt x="4128399" y="4518265"/>
                </a:moveTo>
                <a:lnTo>
                  <a:pt x="4129889" y="4518265"/>
                </a:lnTo>
                <a:cubicBezTo>
                  <a:pt x="4129889" y="4518265"/>
                  <a:pt x="4129227" y="4519756"/>
                  <a:pt x="4129227" y="4519756"/>
                </a:cubicBezTo>
                <a:close/>
                <a:moveTo>
                  <a:pt x="4021923" y="4517437"/>
                </a:moveTo>
                <a:cubicBezTo>
                  <a:pt x="4022585" y="4517437"/>
                  <a:pt x="4023083" y="4517769"/>
                  <a:pt x="4023745" y="4517934"/>
                </a:cubicBezTo>
                <a:cubicBezTo>
                  <a:pt x="4022750" y="4518100"/>
                  <a:pt x="4021923" y="4518265"/>
                  <a:pt x="4020930" y="4518432"/>
                </a:cubicBezTo>
                <a:cubicBezTo>
                  <a:pt x="4021261" y="4518100"/>
                  <a:pt x="4021591" y="4517769"/>
                  <a:pt x="4021923" y="4517437"/>
                </a:cubicBezTo>
                <a:close/>
                <a:moveTo>
                  <a:pt x="4037490" y="4513298"/>
                </a:moveTo>
                <a:lnTo>
                  <a:pt x="4038948" y="4513298"/>
                </a:lnTo>
                <a:lnTo>
                  <a:pt x="4037490" y="4513463"/>
                </a:lnTo>
                <a:close/>
                <a:moveTo>
                  <a:pt x="4065309" y="4510316"/>
                </a:moveTo>
                <a:cubicBezTo>
                  <a:pt x="4059513" y="4511311"/>
                  <a:pt x="4053882" y="4512303"/>
                  <a:pt x="4048087" y="4513298"/>
                </a:cubicBezTo>
                <a:lnTo>
                  <a:pt x="4038948" y="4513298"/>
                </a:lnTo>
                <a:close/>
                <a:moveTo>
                  <a:pt x="4196458" y="4506839"/>
                </a:moveTo>
                <a:lnTo>
                  <a:pt x="4196624" y="4506839"/>
                </a:lnTo>
                <a:lnTo>
                  <a:pt x="4198776" y="4507667"/>
                </a:lnTo>
                <a:lnTo>
                  <a:pt x="4196458" y="4508329"/>
                </a:lnTo>
                <a:close/>
                <a:moveTo>
                  <a:pt x="4004701" y="4504522"/>
                </a:moveTo>
                <a:cubicBezTo>
                  <a:pt x="4004701" y="4504522"/>
                  <a:pt x="4005696" y="4504852"/>
                  <a:pt x="4005696" y="4504852"/>
                </a:cubicBezTo>
                <a:cubicBezTo>
                  <a:pt x="4005696" y="4504852"/>
                  <a:pt x="4005531" y="4506342"/>
                  <a:pt x="4005364" y="4507005"/>
                </a:cubicBezTo>
                <a:cubicBezTo>
                  <a:pt x="4004701" y="4506674"/>
                  <a:pt x="4004039" y="4506509"/>
                  <a:pt x="4003377" y="4506177"/>
                </a:cubicBezTo>
                <a:cubicBezTo>
                  <a:pt x="4003874" y="4505515"/>
                  <a:pt x="4004204" y="4505017"/>
                  <a:pt x="4004701" y="4504522"/>
                </a:cubicBezTo>
                <a:close/>
                <a:moveTo>
                  <a:pt x="3982678" y="4503860"/>
                </a:moveTo>
                <a:cubicBezTo>
                  <a:pt x="3981684" y="4504355"/>
                  <a:pt x="3980856" y="4505184"/>
                  <a:pt x="3980194" y="4506342"/>
                </a:cubicBezTo>
                <a:cubicBezTo>
                  <a:pt x="3978041" y="4509986"/>
                  <a:pt x="3975227" y="4513133"/>
                  <a:pt x="3972412" y="4517107"/>
                </a:cubicBezTo>
                <a:cubicBezTo>
                  <a:pt x="3969596" y="4517602"/>
                  <a:pt x="3966119" y="4517934"/>
                  <a:pt x="3962807" y="4518597"/>
                </a:cubicBezTo>
                <a:cubicBezTo>
                  <a:pt x="3959825" y="4519259"/>
                  <a:pt x="3956018" y="4516113"/>
                  <a:pt x="3953699" y="4520419"/>
                </a:cubicBezTo>
                <a:cubicBezTo>
                  <a:pt x="3954526" y="4521246"/>
                  <a:pt x="3955189" y="4522571"/>
                  <a:pt x="3955686" y="4522571"/>
                </a:cubicBezTo>
                <a:cubicBezTo>
                  <a:pt x="3968933" y="4521909"/>
                  <a:pt x="3982181" y="4521081"/>
                  <a:pt x="3995428" y="4520087"/>
                </a:cubicBezTo>
                <a:cubicBezTo>
                  <a:pt x="3996588" y="4520087"/>
                  <a:pt x="3997580" y="4518597"/>
                  <a:pt x="3999237" y="4517437"/>
                </a:cubicBezTo>
                <a:cubicBezTo>
                  <a:pt x="3993773" y="4513795"/>
                  <a:pt x="3987812" y="4516775"/>
                  <a:pt x="3983175" y="4514291"/>
                </a:cubicBezTo>
                <a:cubicBezTo>
                  <a:pt x="3984995" y="4507999"/>
                  <a:pt x="3987149" y="4505680"/>
                  <a:pt x="3991124" y="4506177"/>
                </a:cubicBezTo>
                <a:cubicBezTo>
                  <a:pt x="3993441" y="4506509"/>
                  <a:pt x="3995925" y="4507502"/>
                  <a:pt x="3998078" y="4508496"/>
                </a:cubicBezTo>
                <a:cubicBezTo>
                  <a:pt x="4008178" y="4513463"/>
                  <a:pt x="4018114" y="4512470"/>
                  <a:pt x="4028049" y="4508496"/>
                </a:cubicBezTo>
                <a:cubicBezTo>
                  <a:pt x="4029706" y="4507834"/>
                  <a:pt x="4031528" y="4507337"/>
                  <a:pt x="4034508" y="4506342"/>
                </a:cubicBezTo>
                <a:cubicBezTo>
                  <a:pt x="4035170" y="4509159"/>
                  <a:pt x="4035833" y="4511311"/>
                  <a:pt x="4036330" y="4513463"/>
                </a:cubicBezTo>
                <a:cubicBezTo>
                  <a:pt x="4029541" y="4513795"/>
                  <a:pt x="4022585" y="4513960"/>
                  <a:pt x="4015796" y="4514623"/>
                </a:cubicBezTo>
                <a:cubicBezTo>
                  <a:pt x="4013975" y="4514623"/>
                  <a:pt x="4010828" y="4516445"/>
                  <a:pt x="4010828" y="4516940"/>
                </a:cubicBezTo>
                <a:cubicBezTo>
                  <a:pt x="4011160" y="4518432"/>
                  <a:pt x="4010828" y="4519590"/>
                  <a:pt x="4010332" y="4520419"/>
                </a:cubicBezTo>
                <a:cubicBezTo>
                  <a:pt x="4006688" y="4521246"/>
                  <a:pt x="4003046" y="4521909"/>
                  <a:pt x="3999237" y="4522736"/>
                </a:cubicBezTo>
                <a:cubicBezTo>
                  <a:pt x="3992779" y="4524061"/>
                  <a:pt x="3986652" y="4527043"/>
                  <a:pt x="3980028" y="4530520"/>
                </a:cubicBezTo>
                <a:cubicBezTo>
                  <a:pt x="3975227" y="4530850"/>
                  <a:pt x="3970423" y="4531347"/>
                  <a:pt x="3965621" y="4531844"/>
                </a:cubicBezTo>
                <a:cubicBezTo>
                  <a:pt x="3959330" y="4532507"/>
                  <a:pt x="3952539" y="4533004"/>
                  <a:pt x="3946910" y="4535653"/>
                </a:cubicBezTo>
                <a:cubicBezTo>
                  <a:pt x="3945750" y="4536149"/>
                  <a:pt x="3944758" y="4536646"/>
                  <a:pt x="3943598" y="4537143"/>
                </a:cubicBezTo>
                <a:cubicBezTo>
                  <a:pt x="3936312" y="4538798"/>
                  <a:pt x="3929026" y="4540620"/>
                  <a:pt x="3921575" y="4542277"/>
                </a:cubicBezTo>
                <a:cubicBezTo>
                  <a:pt x="3917103" y="4542773"/>
                  <a:pt x="3912467" y="4542773"/>
                  <a:pt x="3907665" y="4542773"/>
                </a:cubicBezTo>
                <a:cubicBezTo>
                  <a:pt x="3907003" y="4542773"/>
                  <a:pt x="3906340" y="4543767"/>
                  <a:pt x="3905676" y="4544264"/>
                </a:cubicBezTo>
                <a:cubicBezTo>
                  <a:pt x="3905676" y="4544760"/>
                  <a:pt x="3906008" y="4545257"/>
                  <a:pt x="3906340" y="4545919"/>
                </a:cubicBezTo>
                <a:cubicBezTo>
                  <a:pt x="3892596" y="4549231"/>
                  <a:pt x="3878851" y="4552543"/>
                  <a:pt x="3864941" y="4555855"/>
                </a:cubicBezTo>
                <a:cubicBezTo>
                  <a:pt x="3863286" y="4556187"/>
                  <a:pt x="3861629" y="4556682"/>
                  <a:pt x="3859974" y="4557014"/>
                </a:cubicBezTo>
                <a:cubicBezTo>
                  <a:pt x="3858980" y="4557014"/>
                  <a:pt x="3857987" y="4557014"/>
                  <a:pt x="3856993" y="4557014"/>
                </a:cubicBezTo>
                <a:cubicBezTo>
                  <a:pt x="3849209" y="4557842"/>
                  <a:pt x="3841096" y="4557179"/>
                  <a:pt x="3833810" y="4561154"/>
                </a:cubicBezTo>
                <a:cubicBezTo>
                  <a:pt x="3828015" y="4564300"/>
                  <a:pt x="3822052" y="4566453"/>
                  <a:pt x="3815761" y="4561981"/>
                </a:cubicBezTo>
                <a:cubicBezTo>
                  <a:pt x="3814766" y="4561154"/>
                  <a:pt x="3812779" y="4561154"/>
                  <a:pt x="3811456" y="4561486"/>
                </a:cubicBezTo>
                <a:cubicBezTo>
                  <a:pt x="3803010" y="4563473"/>
                  <a:pt x="3794068" y="4564631"/>
                  <a:pt x="3785622" y="4569102"/>
                </a:cubicBezTo>
                <a:cubicBezTo>
                  <a:pt x="3789431" y="4571089"/>
                  <a:pt x="3791915" y="4572249"/>
                  <a:pt x="3793902" y="4572911"/>
                </a:cubicBezTo>
                <a:cubicBezTo>
                  <a:pt x="3786947" y="4574566"/>
                  <a:pt x="3779827" y="4576388"/>
                  <a:pt x="3772872" y="4578045"/>
                </a:cubicBezTo>
                <a:cubicBezTo>
                  <a:pt x="3773037" y="4577878"/>
                  <a:pt x="3773202" y="4577548"/>
                  <a:pt x="3773369" y="4577383"/>
                </a:cubicBezTo>
                <a:cubicBezTo>
                  <a:pt x="3763931" y="4577216"/>
                  <a:pt x="3760122" y="4578045"/>
                  <a:pt x="3748529" y="4583344"/>
                </a:cubicBezTo>
                <a:cubicBezTo>
                  <a:pt x="3749026" y="4583344"/>
                  <a:pt x="3749524" y="4583839"/>
                  <a:pt x="3749854" y="4583674"/>
                </a:cubicBezTo>
                <a:cubicBezTo>
                  <a:pt x="3752006" y="4583177"/>
                  <a:pt x="3753995" y="4582682"/>
                  <a:pt x="3756147" y="4582184"/>
                </a:cubicBezTo>
                <a:cubicBezTo>
                  <a:pt x="3749358" y="4583839"/>
                  <a:pt x="3742568" y="4585496"/>
                  <a:pt x="3735779" y="4587151"/>
                </a:cubicBezTo>
                <a:cubicBezTo>
                  <a:pt x="3734786" y="4587318"/>
                  <a:pt x="3734289" y="4590298"/>
                  <a:pt x="3733295" y="4592450"/>
                </a:cubicBezTo>
                <a:cubicBezTo>
                  <a:pt x="3737269" y="4592617"/>
                  <a:pt x="3741078" y="4592947"/>
                  <a:pt x="3744722" y="4593113"/>
                </a:cubicBezTo>
                <a:cubicBezTo>
                  <a:pt x="3744722" y="4593775"/>
                  <a:pt x="3744722" y="4594437"/>
                  <a:pt x="3744722" y="4595267"/>
                </a:cubicBezTo>
                <a:cubicBezTo>
                  <a:pt x="3740748" y="4592782"/>
                  <a:pt x="3736939" y="4594107"/>
                  <a:pt x="3732964" y="4595929"/>
                </a:cubicBezTo>
                <a:cubicBezTo>
                  <a:pt x="3728660" y="4598081"/>
                  <a:pt x="3724354" y="4599074"/>
                  <a:pt x="3719882" y="4598412"/>
                </a:cubicBezTo>
                <a:cubicBezTo>
                  <a:pt x="3718888" y="4596259"/>
                  <a:pt x="3717895" y="4594107"/>
                  <a:pt x="3717067" y="4592285"/>
                </a:cubicBezTo>
                <a:cubicBezTo>
                  <a:pt x="3709781" y="4593113"/>
                  <a:pt x="3704482" y="4593610"/>
                  <a:pt x="3700508" y="4594437"/>
                </a:cubicBezTo>
                <a:cubicBezTo>
                  <a:pt x="3699846" y="4593942"/>
                  <a:pt x="3699349" y="4593280"/>
                  <a:pt x="3698851" y="4592285"/>
                </a:cubicBezTo>
                <a:cubicBezTo>
                  <a:pt x="3698686" y="4591955"/>
                  <a:pt x="3698521" y="4591623"/>
                  <a:pt x="3698356" y="4591292"/>
                </a:cubicBezTo>
                <a:cubicBezTo>
                  <a:pt x="3701171" y="4590463"/>
                  <a:pt x="3703985" y="4589801"/>
                  <a:pt x="3706800" y="4589138"/>
                </a:cubicBezTo>
                <a:lnTo>
                  <a:pt x="3707297" y="4589636"/>
                </a:lnTo>
                <a:cubicBezTo>
                  <a:pt x="3719882" y="4587151"/>
                  <a:pt x="3732632" y="4584999"/>
                  <a:pt x="3745219" y="4582682"/>
                </a:cubicBezTo>
                <a:cubicBezTo>
                  <a:pt x="3752670" y="4581357"/>
                  <a:pt x="3759459" y="4578375"/>
                  <a:pt x="3768732" y="4571917"/>
                </a:cubicBezTo>
                <a:cubicBezTo>
                  <a:pt x="3761778" y="4569267"/>
                  <a:pt x="3761778" y="4569434"/>
                  <a:pt x="3754988" y="4571089"/>
                </a:cubicBezTo>
                <a:cubicBezTo>
                  <a:pt x="3744887" y="4573574"/>
                  <a:pt x="3734786" y="4576223"/>
                  <a:pt x="3724851" y="4571089"/>
                </a:cubicBezTo>
                <a:cubicBezTo>
                  <a:pt x="3732302" y="4568440"/>
                  <a:pt x="3739753" y="4565955"/>
                  <a:pt x="3747537" y="4564300"/>
                </a:cubicBezTo>
                <a:cubicBezTo>
                  <a:pt x="3756147" y="4562478"/>
                  <a:pt x="3764593" y="4559332"/>
                  <a:pt x="3773202" y="4556849"/>
                </a:cubicBezTo>
                <a:cubicBezTo>
                  <a:pt x="3773701" y="4556849"/>
                  <a:pt x="3774031" y="4555855"/>
                  <a:pt x="3774529" y="4555358"/>
                </a:cubicBezTo>
                <a:cubicBezTo>
                  <a:pt x="3771712" y="4554862"/>
                  <a:pt x="3768565" y="4557512"/>
                  <a:pt x="3766580" y="4553702"/>
                </a:cubicBezTo>
                <a:cubicBezTo>
                  <a:pt x="3769230" y="4551383"/>
                  <a:pt x="3771712" y="4549231"/>
                  <a:pt x="3774529" y="4546582"/>
                </a:cubicBezTo>
                <a:cubicBezTo>
                  <a:pt x="3772375" y="4545422"/>
                  <a:pt x="3770885" y="4544760"/>
                  <a:pt x="3768565" y="4543602"/>
                </a:cubicBezTo>
                <a:cubicBezTo>
                  <a:pt x="3770885" y="4542939"/>
                  <a:pt x="3773037" y="4542277"/>
                  <a:pt x="3775191" y="4541615"/>
                </a:cubicBezTo>
                <a:cubicBezTo>
                  <a:pt x="3782310" y="4540455"/>
                  <a:pt x="3789431" y="4539130"/>
                  <a:pt x="3796387" y="4537143"/>
                </a:cubicBezTo>
                <a:lnTo>
                  <a:pt x="3800265" y="4537790"/>
                </a:lnTo>
                <a:lnTo>
                  <a:pt x="3800194" y="4537806"/>
                </a:lnTo>
                <a:lnTo>
                  <a:pt x="3800361" y="4537806"/>
                </a:lnTo>
                <a:cubicBezTo>
                  <a:pt x="3800361" y="4537806"/>
                  <a:pt x="3800361" y="4537806"/>
                  <a:pt x="3800526" y="4537971"/>
                </a:cubicBezTo>
                <a:cubicBezTo>
                  <a:pt x="3800526" y="4537971"/>
                  <a:pt x="3800526" y="4537971"/>
                  <a:pt x="3800526" y="4537806"/>
                </a:cubicBezTo>
                <a:lnTo>
                  <a:pt x="3800361" y="4537806"/>
                </a:lnTo>
                <a:lnTo>
                  <a:pt x="3800265" y="4537790"/>
                </a:lnTo>
                <a:lnTo>
                  <a:pt x="3828014" y="4531555"/>
                </a:lnTo>
                <a:cubicBezTo>
                  <a:pt x="3835010" y="4529692"/>
                  <a:pt x="3840102" y="4527953"/>
                  <a:pt x="3844408" y="4526048"/>
                </a:cubicBezTo>
                <a:cubicBezTo>
                  <a:pt x="3855998" y="4525386"/>
                  <a:pt x="3856828" y="4524226"/>
                  <a:pt x="3861299" y="4517272"/>
                </a:cubicBezTo>
                <a:cubicBezTo>
                  <a:pt x="3861299" y="4517272"/>
                  <a:pt x="3860967" y="4517272"/>
                  <a:pt x="3860967" y="4517272"/>
                </a:cubicBezTo>
                <a:cubicBezTo>
                  <a:pt x="3868585" y="4515285"/>
                  <a:pt x="3876036" y="4513133"/>
                  <a:pt x="3883820" y="4511311"/>
                </a:cubicBezTo>
                <a:cubicBezTo>
                  <a:pt x="3892430" y="4509324"/>
                  <a:pt x="3901206" y="4506509"/>
                  <a:pt x="3909982" y="4506342"/>
                </a:cubicBezTo>
                <a:cubicBezTo>
                  <a:pt x="3910645" y="4506342"/>
                  <a:pt x="3911142" y="4506342"/>
                  <a:pt x="3911804" y="4506342"/>
                </a:cubicBezTo>
                <a:cubicBezTo>
                  <a:pt x="3911142" y="4507337"/>
                  <a:pt x="3910480" y="4508329"/>
                  <a:pt x="3909982" y="4509159"/>
                </a:cubicBezTo>
                <a:cubicBezTo>
                  <a:pt x="3907995" y="4512303"/>
                  <a:pt x="3910812" y="4517602"/>
                  <a:pt x="3913957" y="4517437"/>
                </a:cubicBezTo>
                <a:cubicBezTo>
                  <a:pt x="3916606" y="4517437"/>
                  <a:pt x="3919588" y="4517602"/>
                  <a:pt x="3921740" y="4516445"/>
                </a:cubicBezTo>
                <a:cubicBezTo>
                  <a:pt x="3937305" y="4508329"/>
                  <a:pt x="3954361" y="4507502"/>
                  <a:pt x="3970755" y="4505515"/>
                </a:cubicBezTo>
                <a:cubicBezTo>
                  <a:pt x="3974730" y="4505017"/>
                  <a:pt x="3978704" y="4504522"/>
                  <a:pt x="3982678" y="4503860"/>
                </a:cubicBezTo>
                <a:close/>
                <a:moveTo>
                  <a:pt x="4062660" y="4500050"/>
                </a:moveTo>
                <a:cubicBezTo>
                  <a:pt x="4063155" y="4500548"/>
                  <a:pt x="4063817" y="4501210"/>
                  <a:pt x="4064149" y="4501706"/>
                </a:cubicBezTo>
                <a:cubicBezTo>
                  <a:pt x="4064149" y="4501872"/>
                  <a:pt x="4063652" y="4502700"/>
                  <a:pt x="4063652" y="4502700"/>
                </a:cubicBezTo>
                <a:cubicBezTo>
                  <a:pt x="4062825" y="4502535"/>
                  <a:pt x="4062162" y="4502203"/>
                  <a:pt x="4061335" y="4501872"/>
                </a:cubicBezTo>
                <a:cubicBezTo>
                  <a:pt x="4061335" y="4501872"/>
                  <a:pt x="4062162" y="4500548"/>
                  <a:pt x="4062660" y="4500050"/>
                </a:cubicBezTo>
                <a:close/>
                <a:moveTo>
                  <a:pt x="3882328" y="4496076"/>
                </a:moveTo>
                <a:lnTo>
                  <a:pt x="3882328" y="4496241"/>
                </a:lnTo>
                <a:cubicBezTo>
                  <a:pt x="3881335" y="4498394"/>
                  <a:pt x="3879348" y="4499056"/>
                  <a:pt x="3877029" y="4499056"/>
                </a:cubicBezTo>
                <a:cubicBezTo>
                  <a:pt x="3875539" y="4499056"/>
                  <a:pt x="3874214" y="4499056"/>
                  <a:pt x="3872558" y="4499056"/>
                </a:cubicBezTo>
                <a:cubicBezTo>
                  <a:pt x="3875871" y="4498063"/>
                  <a:pt x="3879016" y="4497069"/>
                  <a:pt x="3882328" y="4496076"/>
                </a:cubicBezTo>
                <a:close/>
                <a:moveTo>
                  <a:pt x="4019936" y="4495744"/>
                </a:moveTo>
                <a:cubicBezTo>
                  <a:pt x="4020433" y="4495744"/>
                  <a:pt x="4020930" y="4495744"/>
                  <a:pt x="4021426" y="4495744"/>
                </a:cubicBezTo>
                <a:cubicBezTo>
                  <a:pt x="4020433" y="4496407"/>
                  <a:pt x="4019439" y="4497236"/>
                  <a:pt x="4018446" y="4497898"/>
                </a:cubicBezTo>
                <a:cubicBezTo>
                  <a:pt x="4018114" y="4498063"/>
                  <a:pt x="4017618" y="4497898"/>
                  <a:pt x="4017121" y="4497898"/>
                </a:cubicBezTo>
                <a:cubicBezTo>
                  <a:pt x="4017286" y="4497401"/>
                  <a:pt x="4017452" y="4496904"/>
                  <a:pt x="4017618" y="4496407"/>
                </a:cubicBezTo>
                <a:cubicBezTo>
                  <a:pt x="4018446" y="4496241"/>
                  <a:pt x="4019108" y="4495911"/>
                  <a:pt x="4019936" y="4495744"/>
                </a:cubicBezTo>
                <a:close/>
                <a:moveTo>
                  <a:pt x="4141315" y="4494419"/>
                </a:moveTo>
                <a:lnTo>
                  <a:pt x="4141482" y="4494586"/>
                </a:lnTo>
                <a:cubicBezTo>
                  <a:pt x="4146781" y="4493095"/>
                  <a:pt x="4150755" y="4494089"/>
                  <a:pt x="4155059" y="4496739"/>
                </a:cubicBezTo>
                <a:cubicBezTo>
                  <a:pt x="4154564" y="4497069"/>
                  <a:pt x="4153900" y="4497236"/>
                  <a:pt x="4153404" y="4497731"/>
                </a:cubicBezTo>
                <a:cubicBezTo>
                  <a:pt x="4148933" y="4499223"/>
                  <a:pt x="4144131" y="4500381"/>
                  <a:pt x="4139825" y="4501872"/>
                </a:cubicBezTo>
                <a:cubicBezTo>
                  <a:pt x="4138832" y="4502203"/>
                  <a:pt x="4138005" y="4502535"/>
                  <a:pt x="4137010" y="4502700"/>
                </a:cubicBezTo>
                <a:cubicBezTo>
                  <a:pt x="4136016" y="4502700"/>
                  <a:pt x="4135023" y="4502700"/>
                  <a:pt x="4133864" y="4502700"/>
                </a:cubicBezTo>
                <a:cubicBezTo>
                  <a:pt x="4133533" y="4503030"/>
                  <a:pt x="4133036" y="4503362"/>
                  <a:pt x="4132539" y="4503693"/>
                </a:cubicBezTo>
                <a:cubicBezTo>
                  <a:pt x="4123431" y="4505515"/>
                  <a:pt x="4114324" y="4504852"/>
                  <a:pt x="4105216" y="4505017"/>
                </a:cubicBezTo>
                <a:cubicBezTo>
                  <a:pt x="4107204" y="4503362"/>
                  <a:pt x="4109026" y="4501706"/>
                  <a:pt x="4111013" y="4500050"/>
                </a:cubicBezTo>
                <a:cubicBezTo>
                  <a:pt x="4113827" y="4499056"/>
                  <a:pt x="4116477" y="4497566"/>
                  <a:pt x="4119291" y="4497069"/>
                </a:cubicBezTo>
                <a:cubicBezTo>
                  <a:pt x="4126577" y="4496076"/>
                  <a:pt x="4134196" y="4496407"/>
                  <a:pt x="4141315" y="4494419"/>
                </a:cubicBezTo>
                <a:close/>
                <a:moveTo>
                  <a:pt x="4052227" y="4486638"/>
                </a:moveTo>
                <a:cubicBezTo>
                  <a:pt x="4049908" y="4487796"/>
                  <a:pt x="4047755" y="4489287"/>
                  <a:pt x="4045933" y="4490942"/>
                </a:cubicBezTo>
                <a:cubicBezTo>
                  <a:pt x="4045438" y="4491440"/>
                  <a:pt x="4044941" y="4492102"/>
                  <a:pt x="4044776" y="4492764"/>
                </a:cubicBezTo>
                <a:cubicBezTo>
                  <a:pt x="4043286" y="4492764"/>
                  <a:pt x="4041794" y="4492764"/>
                  <a:pt x="4040304" y="4492764"/>
                </a:cubicBezTo>
                <a:cubicBezTo>
                  <a:pt x="4040304" y="4496904"/>
                  <a:pt x="4039310" y="4499718"/>
                  <a:pt x="4035336" y="4499223"/>
                </a:cubicBezTo>
                <a:lnTo>
                  <a:pt x="4035336" y="4499553"/>
                </a:lnTo>
                <a:cubicBezTo>
                  <a:pt x="4033018" y="4499223"/>
                  <a:pt x="4030866" y="4497898"/>
                  <a:pt x="4028547" y="4497069"/>
                </a:cubicBezTo>
                <a:cubicBezTo>
                  <a:pt x="4026394" y="4496407"/>
                  <a:pt x="4024075" y="4495911"/>
                  <a:pt x="4021923" y="4495414"/>
                </a:cubicBezTo>
                <a:cubicBezTo>
                  <a:pt x="4021923" y="4495414"/>
                  <a:pt x="4021758" y="4495414"/>
                  <a:pt x="4021591" y="4495249"/>
                </a:cubicBezTo>
                <a:cubicBezTo>
                  <a:pt x="4027057" y="4493592"/>
                  <a:pt x="4032521" y="4491770"/>
                  <a:pt x="4037985" y="4489618"/>
                </a:cubicBezTo>
                <a:cubicBezTo>
                  <a:pt x="4042456" y="4487963"/>
                  <a:pt x="4047590" y="4486141"/>
                  <a:pt x="4052227" y="4486638"/>
                </a:cubicBezTo>
                <a:close/>
                <a:moveTo>
                  <a:pt x="4084848" y="4486141"/>
                </a:moveTo>
                <a:lnTo>
                  <a:pt x="4085180" y="4486141"/>
                </a:lnTo>
                <a:cubicBezTo>
                  <a:pt x="4089982" y="4489121"/>
                  <a:pt x="4095446" y="4487631"/>
                  <a:pt x="4100415" y="4487963"/>
                </a:cubicBezTo>
                <a:cubicBezTo>
                  <a:pt x="4106706" y="4488458"/>
                  <a:pt x="4113000" y="4487963"/>
                  <a:pt x="4119126" y="4491440"/>
                </a:cubicBezTo>
                <a:cubicBezTo>
                  <a:pt x="4100580" y="4491937"/>
                  <a:pt x="4082199" y="4492267"/>
                  <a:pt x="4063652" y="4492764"/>
                </a:cubicBezTo>
                <a:cubicBezTo>
                  <a:pt x="4062493" y="4490777"/>
                  <a:pt x="4061500" y="4489121"/>
                  <a:pt x="4060340" y="4488128"/>
                </a:cubicBezTo>
                <a:cubicBezTo>
                  <a:pt x="4068621" y="4488625"/>
                  <a:pt x="4076735" y="4487631"/>
                  <a:pt x="4084848" y="4486141"/>
                </a:cubicBezTo>
                <a:close/>
                <a:moveTo>
                  <a:pt x="4178242" y="4484154"/>
                </a:moveTo>
                <a:cubicBezTo>
                  <a:pt x="4175263" y="4485313"/>
                  <a:pt x="4172116" y="4486968"/>
                  <a:pt x="4169134" y="4489121"/>
                </a:cubicBezTo>
                <a:cubicBezTo>
                  <a:pt x="4168804" y="4489121"/>
                  <a:pt x="4168472" y="4489121"/>
                  <a:pt x="4168142" y="4489121"/>
                </a:cubicBezTo>
                <a:cubicBezTo>
                  <a:pt x="4166982" y="4489121"/>
                  <a:pt x="4165657" y="4488128"/>
                  <a:pt x="4163835" y="4487133"/>
                </a:cubicBezTo>
                <a:cubicBezTo>
                  <a:pt x="4165657" y="4485976"/>
                  <a:pt x="4166652" y="4484651"/>
                  <a:pt x="4167810" y="4484651"/>
                </a:cubicBezTo>
                <a:cubicBezTo>
                  <a:pt x="4171288" y="4484484"/>
                  <a:pt x="4174765" y="4484319"/>
                  <a:pt x="4178242" y="4484154"/>
                </a:cubicBezTo>
                <a:close/>
                <a:moveTo>
                  <a:pt x="4291177" y="4476535"/>
                </a:moveTo>
                <a:cubicBezTo>
                  <a:pt x="4292833" y="4476535"/>
                  <a:pt x="4294489" y="4476702"/>
                  <a:pt x="4296144" y="4476868"/>
                </a:cubicBezTo>
                <a:cubicBezTo>
                  <a:pt x="4294489" y="4477198"/>
                  <a:pt x="4292998" y="4477530"/>
                  <a:pt x="4291508" y="4477860"/>
                </a:cubicBezTo>
                <a:cubicBezTo>
                  <a:pt x="4291508" y="4477530"/>
                  <a:pt x="4291342" y="4477033"/>
                  <a:pt x="4291177" y="4476535"/>
                </a:cubicBezTo>
                <a:close/>
                <a:moveTo>
                  <a:pt x="3907168" y="4475046"/>
                </a:moveTo>
                <a:cubicBezTo>
                  <a:pt x="3907168" y="4475543"/>
                  <a:pt x="3907168" y="4475873"/>
                  <a:pt x="3907168" y="4476370"/>
                </a:cubicBezTo>
                <a:cubicBezTo>
                  <a:pt x="3905181" y="4476702"/>
                  <a:pt x="3903028" y="4476868"/>
                  <a:pt x="3901040" y="4477198"/>
                </a:cubicBezTo>
                <a:cubicBezTo>
                  <a:pt x="3902531" y="4476535"/>
                  <a:pt x="3904186" y="4475873"/>
                  <a:pt x="3905843" y="4475378"/>
                </a:cubicBezTo>
                <a:lnTo>
                  <a:pt x="3906008" y="4475211"/>
                </a:lnTo>
                <a:cubicBezTo>
                  <a:pt x="3906008" y="4475211"/>
                  <a:pt x="3906671" y="4475211"/>
                  <a:pt x="3907168" y="4475046"/>
                </a:cubicBezTo>
                <a:close/>
                <a:moveTo>
                  <a:pt x="4113495" y="4472396"/>
                </a:moveTo>
                <a:cubicBezTo>
                  <a:pt x="4114158" y="4472728"/>
                  <a:pt x="4114987" y="4472893"/>
                  <a:pt x="4115814" y="4473224"/>
                </a:cubicBezTo>
                <a:cubicBezTo>
                  <a:pt x="4115152" y="4473721"/>
                  <a:pt x="4114490" y="4474715"/>
                  <a:pt x="4113992" y="4474715"/>
                </a:cubicBezTo>
                <a:cubicBezTo>
                  <a:pt x="4113000" y="4474548"/>
                  <a:pt x="4112170" y="4473721"/>
                  <a:pt x="4111178" y="4473058"/>
                </a:cubicBezTo>
                <a:lnTo>
                  <a:pt x="4111013" y="4472893"/>
                </a:lnTo>
                <a:cubicBezTo>
                  <a:pt x="4111013" y="4472893"/>
                  <a:pt x="4112668" y="4472561"/>
                  <a:pt x="4113495" y="4472396"/>
                </a:cubicBezTo>
                <a:close/>
                <a:moveTo>
                  <a:pt x="4072263" y="4463455"/>
                </a:moveTo>
                <a:cubicBezTo>
                  <a:pt x="4064812" y="4473886"/>
                  <a:pt x="4054379" y="4476868"/>
                  <a:pt x="4042954" y="4478357"/>
                </a:cubicBezTo>
                <a:cubicBezTo>
                  <a:pt x="4029871" y="4479847"/>
                  <a:pt x="4016624" y="4481172"/>
                  <a:pt x="4003709" y="4484319"/>
                </a:cubicBezTo>
                <a:cubicBezTo>
                  <a:pt x="3988142" y="4488128"/>
                  <a:pt x="3972908" y="4493095"/>
                  <a:pt x="3956846" y="4491440"/>
                </a:cubicBezTo>
                <a:cubicBezTo>
                  <a:pt x="3955189" y="4491275"/>
                  <a:pt x="3953036" y="4490942"/>
                  <a:pt x="3951547" y="4491770"/>
                </a:cubicBezTo>
                <a:cubicBezTo>
                  <a:pt x="3946578" y="4494752"/>
                  <a:pt x="3941446" y="4496904"/>
                  <a:pt x="3936312" y="4498394"/>
                </a:cubicBezTo>
                <a:cubicBezTo>
                  <a:pt x="3934987" y="4498063"/>
                  <a:pt x="3934158" y="4497731"/>
                  <a:pt x="3933497" y="4497898"/>
                </a:cubicBezTo>
                <a:cubicBezTo>
                  <a:pt x="3918263" y="4499056"/>
                  <a:pt x="3903194" y="4500381"/>
                  <a:pt x="3888621" y="4501706"/>
                </a:cubicBezTo>
                <a:cubicBezTo>
                  <a:pt x="3890443" y="4499553"/>
                  <a:pt x="3892430" y="4496241"/>
                  <a:pt x="3895410" y="4494586"/>
                </a:cubicBezTo>
                <a:cubicBezTo>
                  <a:pt x="3898557" y="4492764"/>
                  <a:pt x="3902531" y="4492599"/>
                  <a:pt x="3906008" y="4491770"/>
                </a:cubicBezTo>
                <a:lnTo>
                  <a:pt x="3906008" y="4491440"/>
                </a:lnTo>
                <a:cubicBezTo>
                  <a:pt x="3906008" y="4490115"/>
                  <a:pt x="3905511" y="4489287"/>
                  <a:pt x="3905181" y="4488625"/>
                </a:cubicBezTo>
                <a:cubicBezTo>
                  <a:pt x="3908492" y="4487631"/>
                  <a:pt x="3911804" y="4486638"/>
                  <a:pt x="3915281" y="4485976"/>
                </a:cubicBezTo>
                <a:cubicBezTo>
                  <a:pt x="3918758" y="4487631"/>
                  <a:pt x="3922402" y="4489453"/>
                  <a:pt x="3927039" y="4488458"/>
                </a:cubicBezTo>
                <a:cubicBezTo>
                  <a:pt x="3927039" y="4487133"/>
                  <a:pt x="3926707" y="4486141"/>
                  <a:pt x="3926211" y="4485146"/>
                </a:cubicBezTo>
                <a:cubicBezTo>
                  <a:pt x="3929356" y="4485146"/>
                  <a:pt x="3932668" y="4485809"/>
                  <a:pt x="3935980" y="4486803"/>
                </a:cubicBezTo>
                <a:cubicBezTo>
                  <a:pt x="3939127" y="4487796"/>
                  <a:pt x="3942936" y="4486803"/>
                  <a:pt x="3946248" y="4485976"/>
                </a:cubicBezTo>
                <a:cubicBezTo>
                  <a:pt x="3952209" y="4486638"/>
                  <a:pt x="3958170" y="4485976"/>
                  <a:pt x="3964132" y="4484484"/>
                </a:cubicBezTo>
                <a:cubicBezTo>
                  <a:pt x="3964794" y="4484319"/>
                  <a:pt x="3965954" y="4482829"/>
                  <a:pt x="3965787" y="4482497"/>
                </a:cubicBezTo>
                <a:cubicBezTo>
                  <a:pt x="3965787" y="4482497"/>
                  <a:pt x="3965787" y="4482332"/>
                  <a:pt x="3965787" y="4482166"/>
                </a:cubicBezTo>
                <a:cubicBezTo>
                  <a:pt x="3978372" y="4479682"/>
                  <a:pt x="3990957" y="4477198"/>
                  <a:pt x="4003542" y="4474053"/>
                </a:cubicBezTo>
                <a:cubicBezTo>
                  <a:pt x="4024075" y="4468919"/>
                  <a:pt x="4044278" y="4460639"/>
                  <a:pt x="4065639" y="4464780"/>
                </a:cubicBezTo>
                <a:cubicBezTo>
                  <a:pt x="4067627" y="4465110"/>
                  <a:pt x="4070111" y="4464117"/>
                  <a:pt x="4072263" y="4463455"/>
                </a:cubicBezTo>
                <a:close/>
                <a:moveTo>
                  <a:pt x="4079055" y="4460390"/>
                </a:moveTo>
                <a:lnTo>
                  <a:pt x="4074747" y="4462626"/>
                </a:lnTo>
                <a:lnTo>
                  <a:pt x="4074582" y="4462295"/>
                </a:lnTo>
                <a:close/>
                <a:moveTo>
                  <a:pt x="3994103" y="4458984"/>
                </a:moveTo>
                <a:cubicBezTo>
                  <a:pt x="3991454" y="4459811"/>
                  <a:pt x="3988804" y="4460473"/>
                  <a:pt x="3986155" y="4461301"/>
                </a:cubicBezTo>
                <a:cubicBezTo>
                  <a:pt x="3985825" y="4461301"/>
                  <a:pt x="3985327" y="4461301"/>
                  <a:pt x="3984830" y="4461301"/>
                </a:cubicBezTo>
                <a:cubicBezTo>
                  <a:pt x="3983505" y="4461301"/>
                  <a:pt x="3982181" y="4460971"/>
                  <a:pt x="3981021" y="4460639"/>
                </a:cubicBezTo>
                <a:cubicBezTo>
                  <a:pt x="3985327" y="4460143"/>
                  <a:pt x="3989632" y="4459481"/>
                  <a:pt x="3994103" y="4458984"/>
                </a:cubicBezTo>
                <a:close/>
                <a:moveTo>
                  <a:pt x="4083358" y="4458156"/>
                </a:moveTo>
                <a:cubicBezTo>
                  <a:pt x="4083358" y="4458156"/>
                  <a:pt x="4083358" y="4458486"/>
                  <a:pt x="4083523" y="4458486"/>
                </a:cubicBezTo>
                <a:lnTo>
                  <a:pt x="4079055" y="4460390"/>
                </a:lnTo>
                <a:close/>
                <a:moveTo>
                  <a:pt x="4002052" y="4452028"/>
                </a:moveTo>
                <a:cubicBezTo>
                  <a:pt x="4000562" y="4454347"/>
                  <a:pt x="3998905" y="4456831"/>
                  <a:pt x="3996588" y="4458321"/>
                </a:cubicBezTo>
                <a:cubicBezTo>
                  <a:pt x="3995098" y="4456996"/>
                  <a:pt x="3993608" y="4455837"/>
                  <a:pt x="3991951" y="4454844"/>
                </a:cubicBezTo>
                <a:lnTo>
                  <a:pt x="3992116" y="4454844"/>
                </a:lnTo>
                <a:cubicBezTo>
                  <a:pt x="3995428" y="4453685"/>
                  <a:pt x="3998740" y="4452857"/>
                  <a:pt x="4002052" y="4452028"/>
                </a:cubicBezTo>
                <a:close/>
                <a:moveTo>
                  <a:pt x="4107038" y="4421726"/>
                </a:moveTo>
                <a:lnTo>
                  <a:pt x="4106541" y="4422056"/>
                </a:lnTo>
                <a:cubicBezTo>
                  <a:pt x="4106541" y="4422056"/>
                  <a:pt x="4107369" y="4421891"/>
                  <a:pt x="4107701" y="4421726"/>
                </a:cubicBezTo>
                <a:cubicBezTo>
                  <a:pt x="4119457" y="4423713"/>
                  <a:pt x="4131546" y="4423216"/>
                  <a:pt x="4143302" y="4425533"/>
                </a:cubicBezTo>
                <a:cubicBezTo>
                  <a:pt x="4142474" y="4425865"/>
                  <a:pt x="4141482" y="4426195"/>
                  <a:pt x="4140819" y="4426693"/>
                </a:cubicBezTo>
                <a:cubicBezTo>
                  <a:pt x="4134361" y="4430004"/>
                  <a:pt x="4127737" y="4432324"/>
                  <a:pt x="4121113" y="4434144"/>
                </a:cubicBezTo>
                <a:cubicBezTo>
                  <a:pt x="4120781" y="4434144"/>
                  <a:pt x="4120286" y="4434144"/>
                  <a:pt x="4119954" y="4434144"/>
                </a:cubicBezTo>
                <a:cubicBezTo>
                  <a:pt x="4107204" y="4434973"/>
                  <a:pt x="4094453" y="4436131"/>
                  <a:pt x="4081701" y="4437290"/>
                </a:cubicBezTo>
                <a:cubicBezTo>
                  <a:pt x="4081039" y="4437290"/>
                  <a:pt x="4080377" y="4437456"/>
                  <a:pt x="4079714" y="4437623"/>
                </a:cubicBezTo>
                <a:cubicBezTo>
                  <a:pt x="4079549" y="4437623"/>
                  <a:pt x="4079219" y="4437623"/>
                  <a:pt x="4079052" y="4437623"/>
                </a:cubicBezTo>
                <a:cubicBezTo>
                  <a:pt x="4061335" y="4436793"/>
                  <a:pt x="4044113" y="4438118"/>
                  <a:pt x="4026726" y="4441100"/>
                </a:cubicBezTo>
                <a:cubicBezTo>
                  <a:pt x="4019771" y="4442259"/>
                  <a:pt x="4011987" y="4442589"/>
                  <a:pt x="4006523" y="4446398"/>
                </a:cubicBezTo>
                <a:cubicBezTo>
                  <a:pt x="4006523" y="4446398"/>
                  <a:pt x="4006191" y="4446564"/>
                  <a:pt x="4006026" y="4446729"/>
                </a:cubicBezTo>
                <a:cubicBezTo>
                  <a:pt x="3993608" y="4448386"/>
                  <a:pt x="3981188" y="4450208"/>
                  <a:pt x="3968768" y="4450538"/>
                </a:cubicBezTo>
                <a:cubicBezTo>
                  <a:pt x="3973405" y="4448386"/>
                  <a:pt x="3978041" y="4446066"/>
                  <a:pt x="3982513" y="4443252"/>
                </a:cubicBezTo>
                <a:cubicBezTo>
                  <a:pt x="4004701" y="4436463"/>
                  <a:pt x="4025897" y="4431329"/>
                  <a:pt x="4048087" y="4433813"/>
                </a:cubicBezTo>
                <a:cubicBezTo>
                  <a:pt x="4051399" y="4434144"/>
                  <a:pt x="4055704" y="4434476"/>
                  <a:pt x="4058353" y="4432654"/>
                </a:cubicBezTo>
                <a:cubicBezTo>
                  <a:pt x="4073588" y="4423050"/>
                  <a:pt x="4090809" y="4425700"/>
                  <a:pt x="4107038" y="4421726"/>
                </a:cubicBezTo>
                <a:close/>
                <a:moveTo>
                  <a:pt x="4030866" y="4415929"/>
                </a:moveTo>
                <a:cubicBezTo>
                  <a:pt x="4030866" y="4416922"/>
                  <a:pt x="4030699" y="4417917"/>
                  <a:pt x="4030534" y="4418909"/>
                </a:cubicBezTo>
                <a:cubicBezTo>
                  <a:pt x="4027884" y="4418579"/>
                  <a:pt x="4025070" y="4417917"/>
                  <a:pt x="4022420" y="4418082"/>
                </a:cubicBezTo>
                <a:cubicBezTo>
                  <a:pt x="4020101" y="4418082"/>
                  <a:pt x="4017784" y="4419406"/>
                  <a:pt x="4015299" y="4419406"/>
                </a:cubicBezTo>
                <a:cubicBezTo>
                  <a:pt x="4020268" y="4417089"/>
                  <a:pt x="4025235" y="4414108"/>
                  <a:pt x="4030866" y="4415929"/>
                </a:cubicBezTo>
                <a:close/>
                <a:moveTo>
                  <a:pt x="4034011" y="4399701"/>
                </a:moveTo>
                <a:cubicBezTo>
                  <a:pt x="4036992" y="4400363"/>
                  <a:pt x="4039642" y="4400695"/>
                  <a:pt x="4042126" y="4399701"/>
                </a:cubicBezTo>
                <a:cubicBezTo>
                  <a:pt x="4043451" y="4400033"/>
                  <a:pt x="4044941" y="4400530"/>
                  <a:pt x="4046265" y="4401025"/>
                </a:cubicBezTo>
                <a:cubicBezTo>
                  <a:pt x="4046265" y="4401357"/>
                  <a:pt x="4046431" y="4401688"/>
                  <a:pt x="4046596" y="4402185"/>
                </a:cubicBezTo>
                <a:cubicBezTo>
                  <a:pt x="4037655" y="4404172"/>
                  <a:pt x="4028712" y="4405994"/>
                  <a:pt x="4019771" y="4407981"/>
                </a:cubicBezTo>
                <a:cubicBezTo>
                  <a:pt x="4018281" y="4408311"/>
                  <a:pt x="4016294" y="4408643"/>
                  <a:pt x="4016127" y="4410961"/>
                </a:cubicBezTo>
                <a:cubicBezTo>
                  <a:pt x="4015464" y="4411128"/>
                  <a:pt x="4014802" y="4411293"/>
                  <a:pt x="4014140" y="4411128"/>
                </a:cubicBezTo>
                <a:cubicBezTo>
                  <a:pt x="4006358" y="4410133"/>
                  <a:pt x="3999072" y="4411955"/>
                  <a:pt x="3991786" y="4413445"/>
                </a:cubicBezTo>
                <a:cubicBezTo>
                  <a:pt x="3987645" y="4413445"/>
                  <a:pt x="3983671" y="4413445"/>
                  <a:pt x="3979531" y="4413445"/>
                </a:cubicBezTo>
                <a:cubicBezTo>
                  <a:pt x="3986487" y="4411623"/>
                  <a:pt x="3993441" y="4409968"/>
                  <a:pt x="4000395" y="4408146"/>
                </a:cubicBezTo>
                <a:cubicBezTo>
                  <a:pt x="4000395" y="4408146"/>
                  <a:pt x="4000395" y="4408146"/>
                  <a:pt x="4000727" y="4408311"/>
                </a:cubicBezTo>
                <a:lnTo>
                  <a:pt x="4000562" y="4408478"/>
                </a:lnTo>
                <a:cubicBezTo>
                  <a:pt x="4004866" y="4406821"/>
                  <a:pt x="4010332" y="4407319"/>
                  <a:pt x="4014969" y="4404504"/>
                </a:cubicBezTo>
                <a:cubicBezTo>
                  <a:pt x="4021261" y="4402847"/>
                  <a:pt x="4027554" y="4401357"/>
                  <a:pt x="4034011" y="4399701"/>
                </a:cubicBezTo>
                <a:close/>
                <a:moveTo>
                  <a:pt x="4333569" y="4377015"/>
                </a:moveTo>
                <a:lnTo>
                  <a:pt x="4335059" y="4377842"/>
                </a:lnTo>
                <a:lnTo>
                  <a:pt x="4333569" y="4378672"/>
                </a:lnTo>
                <a:close/>
                <a:moveTo>
                  <a:pt x="4082531" y="4336113"/>
                </a:moveTo>
                <a:cubicBezTo>
                  <a:pt x="4082033" y="4336942"/>
                  <a:pt x="4081701" y="4338100"/>
                  <a:pt x="4081371" y="4339260"/>
                </a:cubicBezTo>
                <a:cubicBezTo>
                  <a:pt x="4080874" y="4339260"/>
                  <a:pt x="4080377" y="4339757"/>
                  <a:pt x="4079714" y="4340087"/>
                </a:cubicBezTo>
                <a:cubicBezTo>
                  <a:pt x="4079714" y="4338929"/>
                  <a:pt x="4079384" y="4337770"/>
                  <a:pt x="4079219" y="4336610"/>
                </a:cubicBezTo>
                <a:cubicBezTo>
                  <a:pt x="4080212" y="4336445"/>
                  <a:pt x="4081371" y="4336445"/>
                  <a:pt x="4082531" y="4336113"/>
                </a:cubicBezTo>
                <a:close/>
                <a:moveTo>
                  <a:pt x="4118629" y="4328662"/>
                </a:moveTo>
                <a:lnTo>
                  <a:pt x="4119293" y="4328662"/>
                </a:lnTo>
                <a:lnTo>
                  <a:pt x="4118961" y="4328827"/>
                </a:lnTo>
                <a:cubicBezTo>
                  <a:pt x="4118961" y="4328827"/>
                  <a:pt x="4118794" y="4328827"/>
                  <a:pt x="4118629" y="4328662"/>
                </a:cubicBezTo>
                <a:close/>
                <a:moveTo>
                  <a:pt x="4119623" y="4328497"/>
                </a:moveTo>
                <a:lnTo>
                  <a:pt x="4119623" y="4328662"/>
                </a:lnTo>
                <a:lnTo>
                  <a:pt x="4119293" y="4328662"/>
                </a:lnTo>
                <a:close/>
                <a:moveTo>
                  <a:pt x="4234544" y="4305479"/>
                </a:moveTo>
                <a:cubicBezTo>
                  <a:pt x="4235371" y="4305479"/>
                  <a:pt x="4236366" y="4305479"/>
                  <a:pt x="4237193" y="4305479"/>
                </a:cubicBezTo>
                <a:cubicBezTo>
                  <a:pt x="4237193" y="4305644"/>
                  <a:pt x="4237193" y="4305811"/>
                  <a:pt x="4237193" y="4305976"/>
                </a:cubicBezTo>
                <a:cubicBezTo>
                  <a:pt x="4235703" y="4305976"/>
                  <a:pt x="4234047" y="4305976"/>
                  <a:pt x="4232557" y="4306141"/>
                </a:cubicBezTo>
                <a:cubicBezTo>
                  <a:pt x="4233220" y="4305976"/>
                  <a:pt x="4233881" y="4305644"/>
                  <a:pt x="4234544" y="4305479"/>
                </a:cubicBezTo>
                <a:close/>
                <a:moveTo>
                  <a:pt x="4184369" y="4303989"/>
                </a:moveTo>
                <a:cubicBezTo>
                  <a:pt x="4187018" y="4304154"/>
                  <a:pt x="4189503" y="4304486"/>
                  <a:pt x="4191987" y="4304651"/>
                </a:cubicBezTo>
                <a:cubicBezTo>
                  <a:pt x="4187516" y="4305811"/>
                  <a:pt x="4183211" y="4307631"/>
                  <a:pt x="4178740" y="4304982"/>
                </a:cubicBezTo>
                <a:cubicBezTo>
                  <a:pt x="4179899" y="4304816"/>
                  <a:pt x="4181224" y="4304651"/>
                  <a:pt x="4182382" y="4304319"/>
                </a:cubicBezTo>
                <a:lnTo>
                  <a:pt x="4182382" y="4304486"/>
                </a:lnTo>
                <a:cubicBezTo>
                  <a:pt x="4182382" y="4304486"/>
                  <a:pt x="4183706" y="4304154"/>
                  <a:pt x="4184369" y="4303989"/>
                </a:cubicBezTo>
                <a:close/>
                <a:moveTo>
                  <a:pt x="4297469" y="4301007"/>
                </a:moveTo>
                <a:lnTo>
                  <a:pt x="4297258" y="4301173"/>
                </a:lnTo>
                <a:lnTo>
                  <a:pt x="4296601" y="4301161"/>
                </a:lnTo>
                <a:close/>
                <a:moveTo>
                  <a:pt x="4279088" y="4300842"/>
                </a:moveTo>
                <a:lnTo>
                  <a:pt x="4296601" y="4301161"/>
                </a:lnTo>
                <a:lnTo>
                  <a:pt x="4259217" y="4307798"/>
                </a:lnTo>
                <a:cubicBezTo>
                  <a:pt x="4258721" y="4307631"/>
                  <a:pt x="4258224" y="4307466"/>
                  <a:pt x="4257727" y="4307301"/>
                </a:cubicBezTo>
                <a:cubicBezTo>
                  <a:pt x="4254085" y="4305644"/>
                  <a:pt x="4250441" y="4304651"/>
                  <a:pt x="4246632" y="4304154"/>
                </a:cubicBezTo>
                <a:cubicBezTo>
                  <a:pt x="4258556" y="4300842"/>
                  <a:pt x="4268657" y="4299517"/>
                  <a:pt x="4279088" y="4300842"/>
                </a:cubicBezTo>
                <a:close/>
                <a:moveTo>
                  <a:pt x="4471538" y="4074374"/>
                </a:moveTo>
                <a:lnTo>
                  <a:pt x="4472335" y="4075968"/>
                </a:lnTo>
                <a:cubicBezTo>
                  <a:pt x="4472335" y="4076961"/>
                  <a:pt x="4471838" y="4077955"/>
                  <a:pt x="4471175" y="4080438"/>
                </a:cubicBezTo>
                <a:cubicBezTo>
                  <a:pt x="4470017" y="4076961"/>
                  <a:pt x="4469850" y="4076133"/>
                  <a:pt x="4469520" y="4075306"/>
                </a:cubicBezTo>
                <a:close/>
                <a:moveTo>
                  <a:pt x="4471507" y="4074312"/>
                </a:moveTo>
                <a:lnTo>
                  <a:pt x="4471672" y="4074312"/>
                </a:lnTo>
                <a:lnTo>
                  <a:pt x="4471538" y="4074374"/>
                </a:lnTo>
                <a:close/>
                <a:moveTo>
                  <a:pt x="4450374" y="4051604"/>
                </a:moveTo>
                <a:cubicBezTo>
                  <a:pt x="4457059" y="4051046"/>
                  <a:pt x="4463228" y="4051542"/>
                  <a:pt x="4466374" y="4053281"/>
                </a:cubicBezTo>
                <a:lnTo>
                  <a:pt x="4466208" y="4053448"/>
                </a:lnTo>
                <a:cubicBezTo>
                  <a:pt x="4463559" y="4058912"/>
                  <a:pt x="4459252" y="4057752"/>
                  <a:pt x="4455445" y="4057917"/>
                </a:cubicBezTo>
                <a:cubicBezTo>
                  <a:pt x="4451139" y="4058249"/>
                  <a:pt x="4446667" y="4058580"/>
                  <a:pt x="4442363" y="4057917"/>
                </a:cubicBezTo>
                <a:cubicBezTo>
                  <a:pt x="4438720" y="4057422"/>
                  <a:pt x="4434580" y="4062389"/>
                  <a:pt x="4431268" y="4056262"/>
                </a:cubicBezTo>
                <a:cubicBezTo>
                  <a:pt x="4436484" y="4053778"/>
                  <a:pt x="4443688" y="4052163"/>
                  <a:pt x="4450374" y="4051604"/>
                </a:cubicBezTo>
                <a:close/>
                <a:moveTo>
                  <a:pt x="4445840" y="4040200"/>
                </a:moveTo>
                <a:cubicBezTo>
                  <a:pt x="4445840" y="4040200"/>
                  <a:pt x="4447330" y="4041690"/>
                  <a:pt x="4447330" y="4042518"/>
                </a:cubicBezTo>
                <a:cubicBezTo>
                  <a:pt x="4447330" y="4043345"/>
                  <a:pt x="4446667" y="4044175"/>
                  <a:pt x="4445343" y="4046824"/>
                </a:cubicBezTo>
                <a:cubicBezTo>
                  <a:pt x="4444680" y="4045167"/>
                  <a:pt x="4444018" y="4044008"/>
                  <a:pt x="4444185" y="4043180"/>
                </a:cubicBezTo>
                <a:cubicBezTo>
                  <a:pt x="4444351" y="4042021"/>
                  <a:pt x="4445178" y="4041193"/>
                  <a:pt x="4445840" y="4040200"/>
                </a:cubicBezTo>
                <a:close/>
                <a:moveTo>
                  <a:pt x="4257892" y="4036888"/>
                </a:moveTo>
                <a:lnTo>
                  <a:pt x="4258059" y="4036888"/>
                </a:lnTo>
                <a:cubicBezTo>
                  <a:pt x="4259217" y="4038046"/>
                  <a:pt x="4260212" y="4039371"/>
                  <a:pt x="4260376" y="4040863"/>
                </a:cubicBezTo>
                <a:cubicBezTo>
                  <a:pt x="4257727" y="4040863"/>
                  <a:pt x="4255243" y="4040696"/>
                  <a:pt x="4252594" y="4040531"/>
                </a:cubicBezTo>
                <a:cubicBezTo>
                  <a:pt x="4254415" y="4039371"/>
                  <a:pt x="4256237" y="4038213"/>
                  <a:pt x="4257892" y="4036888"/>
                </a:cubicBezTo>
                <a:close/>
                <a:moveTo>
                  <a:pt x="4460082" y="4034404"/>
                </a:moveTo>
                <a:lnTo>
                  <a:pt x="4460247" y="4034404"/>
                </a:lnTo>
                <a:cubicBezTo>
                  <a:pt x="4460247" y="4035397"/>
                  <a:pt x="4460412" y="4036391"/>
                  <a:pt x="4460577" y="4037384"/>
                </a:cubicBezTo>
                <a:cubicBezTo>
                  <a:pt x="4458590" y="4037551"/>
                  <a:pt x="4456603" y="4037716"/>
                  <a:pt x="4454451" y="4037881"/>
                </a:cubicBezTo>
                <a:cubicBezTo>
                  <a:pt x="4454451" y="4037054"/>
                  <a:pt x="4454287" y="4036391"/>
                  <a:pt x="4454120" y="4035564"/>
                </a:cubicBezTo>
                <a:cubicBezTo>
                  <a:pt x="4456108" y="4035232"/>
                  <a:pt x="4458096" y="4034901"/>
                  <a:pt x="4460082" y="4034404"/>
                </a:cubicBezTo>
                <a:close/>
                <a:moveTo>
                  <a:pt x="4353606" y="4030760"/>
                </a:moveTo>
                <a:cubicBezTo>
                  <a:pt x="4353936" y="4031257"/>
                  <a:pt x="4354433" y="4031755"/>
                  <a:pt x="4354766" y="4032085"/>
                </a:cubicBezTo>
                <a:cubicBezTo>
                  <a:pt x="4353770" y="4033577"/>
                  <a:pt x="4352611" y="4035067"/>
                  <a:pt x="4351618" y="4036391"/>
                </a:cubicBezTo>
                <a:lnTo>
                  <a:pt x="4351618" y="4036556"/>
                </a:lnTo>
                <a:cubicBezTo>
                  <a:pt x="4351618" y="4036556"/>
                  <a:pt x="4350624" y="4035232"/>
                  <a:pt x="4350128" y="4034569"/>
                </a:cubicBezTo>
                <a:cubicBezTo>
                  <a:pt x="4351286" y="4033245"/>
                  <a:pt x="4352446" y="4032085"/>
                  <a:pt x="4353606" y="4030760"/>
                </a:cubicBezTo>
                <a:close/>
                <a:moveTo>
                  <a:pt x="4351286" y="4005590"/>
                </a:moveTo>
                <a:cubicBezTo>
                  <a:pt x="4351286" y="4006419"/>
                  <a:pt x="4351286" y="4007247"/>
                  <a:pt x="4351453" y="4008240"/>
                </a:cubicBezTo>
                <a:cubicBezTo>
                  <a:pt x="4349797" y="4008240"/>
                  <a:pt x="4348139" y="4008240"/>
                  <a:pt x="4346484" y="4008240"/>
                </a:cubicBezTo>
                <a:cubicBezTo>
                  <a:pt x="4346484" y="4007577"/>
                  <a:pt x="4346484" y="4006915"/>
                  <a:pt x="4346484" y="4006419"/>
                </a:cubicBezTo>
                <a:cubicBezTo>
                  <a:pt x="4348139" y="4006087"/>
                  <a:pt x="4349797" y="4005922"/>
                  <a:pt x="4351286" y="4005590"/>
                </a:cubicBezTo>
                <a:close/>
                <a:moveTo>
                  <a:pt x="4429116" y="4004763"/>
                </a:moveTo>
                <a:cubicBezTo>
                  <a:pt x="4429116" y="4005260"/>
                  <a:pt x="4429281" y="4005757"/>
                  <a:pt x="4429446" y="4006419"/>
                </a:cubicBezTo>
                <a:lnTo>
                  <a:pt x="4429446" y="4006585"/>
                </a:lnTo>
                <a:cubicBezTo>
                  <a:pt x="4427459" y="4007412"/>
                  <a:pt x="4425472" y="4008407"/>
                  <a:pt x="4423484" y="4009234"/>
                </a:cubicBezTo>
                <a:cubicBezTo>
                  <a:pt x="4423155" y="4008407"/>
                  <a:pt x="4422989" y="4007412"/>
                  <a:pt x="4422657" y="4006419"/>
                </a:cubicBezTo>
                <a:cubicBezTo>
                  <a:pt x="4424809" y="4005922"/>
                  <a:pt x="4426963" y="4005425"/>
                  <a:pt x="4429116" y="4004763"/>
                </a:cubicBezTo>
                <a:close/>
                <a:moveTo>
                  <a:pt x="4311711" y="3997311"/>
                </a:moveTo>
                <a:cubicBezTo>
                  <a:pt x="4308234" y="4004763"/>
                  <a:pt x="4303098" y="4006585"/>
                  <a:pt x="4296309" y="4006915"/>
                </a:cubicBezTo>
                <a:cubicBezTo>
                  <a:pt x="4298960" y="3995159"/>
                  <a:pt x="4308400" y="4004597"/>
                  <a:pt x="4311711" y="3997311"/>
                </a:cubicBezTo>
                <a:close/>
                <a:moveTo>
                  <a:pt x="4365031" y="3996317"/>
                </a:moveTo>
                <a:cubicBezTo>
                  <a:pt x="4366025" y="3996152"/>
                  <a:pt x="4367183" y="3997974"/>
                  <a:pt x="4368177" y="3998966"/>
                </a:cubicBezTo>
                <a:cubicBezTo>
                  <a:pt x="4367183" y="4000458"/>
                  <a:pt x="4366355" y="4003108"/>
                  <a:pt x="4365364" y="4003273"/>
                </a:cubicBezTo>
                <a:cubicBezTo>
                  <a:pt x="4361222" y="4003770"/>
                  <a:pt x="4357082" y="4003603"/>
                  <a:pt x="4352943" y="4003603"/>
                </a:cubicBezTo>
                <a:cubicBezTo>
                  <a:pt x="4352943" y="4002278"/>
                  <a:pt x="4352943" y="4000954"/>
                  <a:pt x="4352776" y="3999629"/>
                </a:cubicBezTo>
                <a:cubicBezTo>
                  <a:pt x="4356917" y="3998471"/>
                  <a:pt x="4360891" y="3996979"/>
                  <a:pt x="4365031" y="3996317"/>
                </a:cubicBezTo>
                <a:close/>
                <a:moveTo>
                  <a:pt x="4427295" y="3993502"/>
                </a:moveTo>
                <a:cubicBezTo>
                  <a:pt x="4420007" y="3999133"/>
                  <a:pt x="4414377" y="4003438"/>
                  <a:pt x="4408582" y="4007744"/>
                </a:cubicBezTo>
                <a:cubicBezTo>
                  <a:pt x="4402621" y="4012214"/>
                  <a:pt x="4396327" y="4011718"/>
                  <a:pt x="4389871" y="4009731"/>
                </a:cubicBezTo>
                <a:cubicBezTo>
                  <a:pt x="4389208" y="4005922"/>
                  <a:pt x="4389871" y="4003603"/>
                  <a:pt x="4393015" y="4003273"/>
                </a:cubicBezTo>
                <a:lnTo>
                  <a:pt x="4393182" y="4003603"/>
                </a:lnTo>
                <a:cubicBezTo>
                  <a:pt x="4394340" y="4003603"/>
                  <a:pt x="4395665" y="4003273"/>
                  <a:pt x="4396659" y="4003770"/>
                </a:cubicBezTo>
                <a:cubicBezTo>
                  <a:pt x="4403781" y="4008240"/>
                  <a:pt x="4408912" y="4004763"/>
                  <a:pt x="4413384" y="3997311"/>
                </a:cubicBezTo>
                <a:cubicBezTo>
                  <a:pt x="4412556" y="3996649"/>
                  <a:pt x="4411562" y="3995655"/>
                  <a:pt x="4409575" y="3993834"/>
                </a:cubicBezTo>
                <a:cubicBezTo>
                  <a:pt x="4415537" y="3993834"/>
                  <a:pt x="4420505" y="3993668"/>
                  <a:pt x="4427295" y="3993502"/>
                </a:cubicBezTo>
                <a:close/>
                <a:moveTo>
                  <a:pt x="4440376" y="3991350"/>
                </a:moveTo>
                <a:cubicBezTo>
                  <a:pt x="4438224" y="3993834"/>
                  <a:pt x="4437064" y="3995159"/>
                  <a:pt x="4435242" y="3997146"/>
                </a:cubicBezTo>
                <a:cubicBezTo>
                  <a:pt x="4433917" y="3991018"/>
                  <a:pt x="4436236" y="3991350"/>
                  <a:pt x="4440376" y="3991350"/>
                </a:cubicBezTo>
                <a:close/>
                <a:moveTo>
                  <a:pt x="4318336" y="3985554"/>
                </a:moveTo>
                <a:cubicBezTo>
                  <a:pt x="4325123" y="3985886"/>
                  <a:pt x="4331747" y="3986381"/>
                  <a:pt x="4338536" y="3986879"/>
                </a:cubicBezTo>
                <a:cubicBezTo>
                  <a:pt x="4342675" y="3987211"/>
                  <a:pt x="4346650" y="3988038"/>
                  <a:pt x="4351121" y="3989860"/>
                </a:cubicBezTo>
                <a:cubicBezTo>
                  <a:pt x="4349466" y="3990688"/>
                  <a:pt x="4347809" y="3992178"/>
                  <a:pt x="4346319" y="3992012"/>
                </a:cubicBezTo>
                <a:cubicBezTo>
                  <a:pt x="4330090" y="3992012"/>
                  <a:pt x="4313863" y="3991847"/>
                  <a:pt x="4297634" y="3991680"/>
                </a:cubicBezTo>
                <a:cubicBezTo>
                  <a:pt x="4295153" y="3991680"/>
                  <a:pt x="4292502" y="3992840"/>
                  <a:pt x="4290018" y="3992675"/>
                </a:cubicBezTo>
                <a:cubicBezTo>
                  <a:pt x="4286375" y="3992675"/>
                  <a:pt x="4282732" y="3992510"/>
                  <a:pt x="4278923" y="3992343"/>
                </a:cubicBezTo>
                <a:cubicBezTo>
                  <a:pt x="4280082" y="3991847"/>
                  <a:pt x="4281572" y="3991185"/>
                  <a:pt x="4283559" y="3990191"/>
                </a:cubicBezTo>
                <a:cubicBezTo>
                  <a:pt x="4280413" y="3991018"/>
                  <a:pt x="4278592" y="3991515"/>
                  <a:pt x="4276605" y="3991847"/>
                </a:cubicBezTo>
                <a:cubicBezTo>
                  <a:pt x="4276605" y="3990523"/>
                  <a:pt x="4276273" y="3989363"/>
                  <a:pt x="4276108" y="3988038"/>
                </a:cubicBezTo>
                <a:cubicBezTo>
                  <a:pt x="4282400" y="3987376"/>
                  <a:pt x="4288858" y="3987541"/>
                  <a:pt x="4295317" y="3988701"/>
                </a:cubicBezTo>
                <a:lnTo>
                  <a:pt x="4295153" y="3989198"/>
                </a:lnTo>
                <a:cubicBezTo>
                  <a:pt x="4299291" y="3990025"/>
                  <a:pt x="4303762" y="3986879"/>
                  <a:pt x="4308067" y="3986216"/>
                </a:cubicBezTo>
                <a:cubicBezTo>
                  <a:pt x="4311544" y="3985554"/>
                  <a:pt x="4315021" y="3985389"/>
                  <a:pt x="4318336" y="3985554"/>
                </a:cubicBezTo>
                <a:close/>
                <a:moveTo>
                  <a:pt x="4300284" y="3976281"/>
                </a:moveTo>
                <a:cubicBezTo>
                  <a:pt x="4305252" y="3976281"/>
                  <a:pt x="4310219" y="3976613"/>
                  <a:pt x="4315353" y="3977108"/>
                </a:cubicBezTo>
                <a:cubicBezTo>
                  <a:pt x="4332409" y="3978930"/>
                  <a:pt x="4349631" y="3979758"/>
                  <a:pt x="4366853" y="3980090"/>
                </a:cubicBezTo>
                <a:cubicBezTo>
                  <a:pt x="4365031" y="3980090"/>
                  <a:pt x="4363044" y="3980255"/>
                  <a:pt x="4361057" y="3980917"/>
                </a:cubicBezTo>
                <a:cubicBezTo>
                  <a:pt x="4353770" y="3982904"/>
                  <a:pt x="4345492" y="3985057"/>
                  <a:pt x="4337874" y="3980255"/>
                </a:cubicBezTo>
                <a:cubicBezTo>
                  <a:pt x="4337211" y="3979925"/>
                  <a:pt x="4336217" y="3980255"/>
                  <a:pt x="4335390" y="3980587"/>
                </a:cubicBezTo>
                <a:cubicBezTo>
                  <a:pt x="4325621" y="3984561"/>
                  <a:pt x="4315518" y="3981745"/>
                  <a:pt x="4305583" y="3982077"/>
                </a:cubicBezTo>
                <a:cubicBezTo>
                  <a:pt x="4303098" y="3982077"/>
                  <a:pt x="4300616" y="3980752"/>
                  <a:pt x="4297802" y="3979925"/>
                </a:cubicBezTo>
                <a:cubicBezTo>
                  <a:pt x="4298960" y="3978268"/>
                  <a:pt x="4299621" y="3977440"/>
                  <a:pt x="4300451" y="3976446"/>
                </a:cubicBezTo>
                <a:close/>
                <a:moveTo>
                  <a:pt x="4382252" y="3917992"/>
                </a:moveTo>
                <a:cubicBezTo>
                  <a:pt x="4382252" y="3918987"/>
                  <a:pt x="4381922" y="3919814"/>
                  <a:pt x="4381756" y="3920807"/>
                </a:cubicBezTo>
                <a:cubicBezTo>
                  <a:pt x="4381093" y="3920642"/>
                  <a:pt x="4380265" y="3920476"/>
                  <a:pt x="4379768" y="3920144"/>
                </a:cubicBezTo>
                <a:cubicBezTo>
                  <a:pt x="4379768" y="3920144"/>
                  <a:pt x="4379935" y="3918987"/>
                  <a:pt x="4380100" y="3918655"/>
                </a:cubicBezTo>
                <a:lnTo>
                  <a:pt x="4380100" y="3918489"/>
                </a:lnTo>
                <a:cubicBezTo>
                  <a:pt x="4380100" y="3918489"/>
                  <a:pt x="4381590" y="3918157"/>
                  <a:pt x="4382252" y="3917992"/>
                </a:cubicBezTo>
                <a:close/>
                <a:moveTo>
                  <a:pt x="4161683" y="3913190"/>
                </a:moveTo>
                <a:cubicBezTo>
                  <a:pt x="4161683" y="3913190"/>
                  <a:pt x="4161683" y="3913356"/>
                  <a:pt x="4161683" y="3913521"/>
                </a:cubicBezTo>
                <a:cubicBezTo>
                  <a:pt x="4161683" y="3913521"/>
                  <a:pt x="4161353" y="3913521"/>
                  <a:pt x="4161353" y="3913521"/>
                </a:cubicBezTo>
                <a:cubicBezTo>
                  <a:pt x="4161353" y="3913521"/>
                  <a:pt x="4161518" y="3913356"/>
                  <a:pt x="4161683" y="3913190"/>
                </a:cubicBezTo>
                <a:close/>
                <a:moveTo>
                  <a:pt x="4128565" y="3874441"/>
                </a:moveTo>
                <a:cubicBezTo>
                  <a:pt x="4133864" y="3873613"/>
                  <a:pt x="4138997" y="3873613"/>
                  <a:pt x="4144461" y="3876263"/>
                </a:cubicBezTo>
                <a:lnTo>
                  <a:pt x="4144296" y="3876263"/>
                </a:lnTo>
                <a:cubicBezTo>
                  <a:pt x="4144296" y="3876263"/>
                  <a:pt x="4144296" y="3876595"/>
                  <a:pt x="4144296" y="3876760"/>
                </a:cubicBezTo>
                <a:cubicBezTo>
                  <a:pt x="4142641" y="3877257"/>
                  <a:pt x="4140984" y="3877588"/>
                  <a:pt x="4139328" y="3877422"/>
                </a:cubicBezTo>
                <a:cubicBezTo>
                  <a:pt x="4136183" y="3877257"/>
                  <a:pt x="4132869" y="3876925"/>
                  <a:pt x="4129889" y="3876098"/>
                </a:cubicBezTo>
                <a:cubicBezTo>
                  <a:pt x="4129392" y="3875600"/>
                  <a:pt x="4129062" y="3874938"/>
                  <a:pt x="4128565" y="3874441"/>
                </a:cubicBezTo>
                <a:close/>
                <a:moveTo>
                  <a:pt x="3959825" y="3838840"/>
                </a:moveTo>
                <a:cubicBezTo>
                  <a:pt x="3964629" y="3838343"/>
                  <a:pt x="3969596" y="3840330"/>
                  <a:pt x="3974397" y="3840827"/>
                </a:cubicBezTo>
                <a:cubicBezTo>
                  <a:pt x="3967941" y="3841985"/>
                  <a:pt x="3961647" y="3842979"/>
                  <a:pt x="3955189" y="3844139"/>
                </a:cubicBezTo>
                <a:cubicBezTo>
                  <a:pt x="3955189" y="3843642"/>
                  <a:pt x="3955189" y="3843144"/>
                  <a:pt x="3955024" y="3842647"/>
                </a:cubicBezTo>
                <a:cubicBezTo>
                  <a:pt x="3956680" y="3841322"/>
                  <a:pt x="3958170" y="3840165"/>
                  <a:pt x="3959825" y="3838840"/>
                </a:cubicBezTo>
                <a:close/>
                <a:moveTo>
                  <a:pt x="3999568" y="3831884"/>
                </a:moveTo>
                <a:cubicBezTo>
                  <a:pt x="3999568" y="3838508"/>
                  <a:pt x="3997580" y="3839832"/>
                  <a:pt x="3987315" y="3839502"/>
                </a:cubicBezTo>
                <a:cubicBezTo>
                  <a:pt x="3987149" y="3838673"/>
                  <a:pt x="3986817" y="3838010"/>
                  <a:pt x="3986652" y="3837183"/>
                </a:cubicBezTo>
                <a:cubicBezTo>
                  <a:pt x="3990957" y="3835528"/>
                  <a:pt x="3995098" y="3833706"/>
                  <a:pt x="3999568" y="3831884"/>
                </a:cubicBezTo>
                <a:close/>
                <a:moveTo>
                  <a:pt x="4045271" y="3829732"/>
                </a:moveTo>
                <a:cubicBezTo>
                  <a:pt x="4044776" y="3832216"/>
                  <a:pt x="4044113" y="3833871"/>
                  <a:pt x="4043286" y="3834866"/>
                </a:cubicBezTo>
                <a:cubicBezTo>
                  <a:pt x="4040801" y="3835031"/>
                  <a:pt x="4038317" y="3835361"/>
                  <a:pt x="4035668" y="3835693"/>
                </a:cubicBezTo>
                <a:cubicBezTo>
                  <a:pt x="4037820" y="3830229"/>
                  <a:pt x="4041794" y="3831554"/>
                  <a:pt x="4045271" y="3829732"/>
                </a:cubicBezTo>
                <a:close/>
                <a:moveTo>
                  <a:pt x="4120618" y="3827818"/>
                </a:moveTo>
                <a:lnTo>
                  <a:pt x="4120946" y="3830229"/>
                </a:lnTo>
                <a:lnTo>
                  <a:pt x="4121529" y="3830597"/>
                </a:lnTo>
                <a:lnTo>
                  <a:pt x="4118629" y="3831387"/>
                </a:lnTo>
                <a:cubicBezTo>
                  <a:pt x="4117801" y="3831719"/>
                  <a:pt x="4116974" y="3831884"/>
                  <a:pt x="4116145" y="3832049"/>
                </a:cubicBezTo>
                <a:cubicBezTo>
                  <a:pt x="4116145" y="3829069"/>
                  <a:pt x="4117097" y="3828158"/>
                  <a:pt x="4118360" y="3827910"/>
                </a:cubicBezTo>
                <a:close/>
                <a:moveTo>
                  <a:pt x="4091307" y="3813338"/>
                </a:moveTo>
                <a:cubicBezTo>
                  <a:pt x="4093956" y="3813338"/>
                  <a:pt x="4096606" y="3813338"/>
                  <a:pt x="4099090" y="3813670"/>
                </a:cubicBezTo>
                <a:cubicBezTo>
                  <a:pt x="4096108" y="3813835"/>
                  <a:pt x="4093129" y="3814000"/>
                  <a:pt x="4090147" y="3814165"/>
                </a:cubicBezTo>
                <a:cubicBezTo>
                  <a:pt x="4090479" y="3813835"/>
                  <a:pt x="4090975" y="3813670"/>
                  <a:pt x="4091307" y="3813338"/>
                </a:cubicBezTo>
                <a:close/>
                <a:moveTo>
                  <a:pt x="4139825" y="3810358"/>
                </a:moveTo>
                <a:cubicBezTo>
                  <a:pt x="4141647" y="3810358"/>
                  <a:pt x="4143302" y="3810688"/>
                  <a:pt x="4145124" y="3810853"/>
                </a:cubicBezTo>
                <a:cubicBezTo>
                  <a:pt x="4145124" y="3810853"/>
                  <a:pt x="4145786" y="3811351"/>
                  <a:pt x="4146118" y="3811683"/>
                </a:cubicBezTo>
                <a:cubicBezTo>
                  <a:pt x="4143964" y="3811351"/>
                  <a:pt x="4141977" y="3810853"/>
                  <a:pt x="4139825" y="3810358"/>
                </a:cubicBezTo>
                <a:close/>
                <a:moveTo>
                  <a:pt x="4229193" y="3724254"/>
                </a:moveTo>
                <a:lnTo>
                  <a:pt x="4228045" y="3728058"/>
                </a:lnTo>
                <a:cubicBezTo>
                  <a:pt x="4227341" y="3728182"/>
                  <a:pt x="4226431" y="3727478"/>
                  <a:pt x="4225604" y="3727064"/>
                </a:cubicBezTo>
                <a:cubicBezTo>
                  <a:pt x="4225604" y="3726237"/>
                  <a:pt x="4225438" y="3725408"/>
                  <a:pt x="4225271" y="3724580"/>
                </a:cubicBezTo>
                <a:close/>
                <a:moveTo>
                  <a:pt x="4229245" y="3724083"/>
                </a:moveTo>
                <a:lnTo>
                  <a:pt x="4229245" y="3724250"/>
                </a:lnTo>
                <a:lnTo>
                  <a:pt x="4229193" y="3724254"/>
                </a:lnTo>
                <a:close/>
                <a:moveTo>
                  <a:pt x="266118" y="3605023"/>
                </a:moveTo>
                <a:cubicBezTo>
                  <a:pt x="264461" y="3606513"/>
                  <a:pt x="262806" y="3608003"/>
                  <a:pt x="261150" y="3609493"/>
                </a:cubicBezTo>
                <a:cubicBezTo>
                  <a:pt x="262309" y="3608168"/>
                  <a:pt x="263634" y="3606843"/>
                  <a:pt x="264793" y="3605353"/>
                </a:cubicBezTo>
                <a:lnTo>
                  <a:pt x="264793" y="3605519"/>
                </a:lnTo>
                <a:cubicBezTo>
                  <a:pt x="264793" y="3605519"/>
                  <a:pt x="265621" y="3605188"/>
                  <a:pt x="266118" y="3605023"/>
                </a:cubicBezTo>
                <a:close/>
                <a:moveTo>
                  <a:pt x="4194802" y="2821604"/>
                </a:moveTo>
                <a:cubicBezTo>
                  <a:pt x="4194967" y="2821604"/>
                  <a:pt x="4195134" y="2821604"/>
                  <a:pt x="4195299" y="2821604"/>
                </a:cubicBezTo>
                <a:cubicBezTo>
                  <a:pt x="4194967" y="2821935"/>
                  <a:pt x="4194802" y="2822267"/>
                  <a:pt x="4194472" y="2822597"/>
                </a:cubicBezTo>
                <a:cubicBezTo>
                  <a:pt x="4194472" y="2822597"/>
                  <a:pt x="4194636" y="2821935"/>
                  <a:pt x="4194802" y="2821604"/>
                </a:cubicBezTo>
                <a:close/>
                <a:moveTo>
                  <a:pt x="4194636" y="2758679"/>
                </a:moveTo>
                <a:cubicBezTo>
                  <a:pt x="4194636" y="2758679"/>
                  <a:pt x="4194472" y="2759009"/>
                  <a:pt x="4194472" y="2759009"/>
                </a:cubicBezTo>
                <a:lnTo>
                  <a:pt x="4194636" y="2759009"/>
                </a:lnTo>
                <a:cubicBezTo>
                  <a:pt x="4198113" y="2767787"/>
                  <a:pt x="4197783" y="2767620"/>
                  <a:pt x="4189668" y="2770104"/>
                </a:cubicBezTo>
                <a:cubicBezTo>
                  <a:pt x="4187516" y="2770767"/>
                  <a:pt x="4185363" y="2771264"/>
                  <a:pt x="4183211" y="2771761"/>
                </a:cubicBezTo>
                <a:cubicBezTo>
                  <a:pt x="4180562" y="2769277"/>
                  <a:pt x="4177745" y="2766793"/>
                  <a:pt x="4174930" y="2764475"/>
                </a:cubicBezTo>
                <a:cubicBezTo>
                  <a:pt x="4181057" y="2761659"/>
                  <a:pt x="4187848" y="2760334"/>
                  <a:pt x="4194636" y="2758679"/>
                </a:cubicBezTo>
                <a:close/>
                <a:moveTo>
                  <a:pt x="4142474" y="2748578"/>
                </a:moveTo>
                <a:cubicBezTo>
                  <a:pt x="4142972" y="2750068"/>
                  <a:pt x="4143469" y="2751228"/>
                  <a:pt x="4143799" y="2752055"/>
                </a:cubicBezTo>
                <a:cubicBezTo>
                  <a:pt x="4142806" y="2751558"/>
                  <a:pt x="4141812" y="2751061"/>
                  <a:pt x="4140819" y="2750565"/>
                </a:cubicBezTo>
                <a:cubicBezTo>
                  <a:pt x="4140819" y="2750565"/>
                  <a:pt x="4141977" y="2749241"/>
                  <a:pt x="4142474" y="2748578"/>
                </a:cubicBezTo>
                <a:close/>
                <a:moveTo>
                  <a:pt x="4170791" y="2744604"/>
                </a:moveTo>
                <a:cubicBezTo>
                  <a:pt x="4170294" y="2744769"/>
                  <a:pt x="4169964" y="2744935"/>
                  <a:pt x="4169466" y="2745267"/>
                </a:cubicBezTo>
                <a:cubicBezTo>
                  <a:pt x="4169466" y="2745267"/>
                  <a:pt x="4169466" y="2744935"/>
                  <a:pt x="4169632" y="2744769"/>
                </a:cubicBezTo>
                <a:cubicBezTo>
                  <a:pt x="4169964" y="2744769"/>
                  <a:pt x="4170459" y="2744769"/>
                  <a:pt x="4170791" y="2744604"/>
                </a:cubicBezTo>
                <a:close/>
                <a:moveTo>
                  <a:pt x="4213680" y="2738311"/>
                </a:moveTo>
                <a:cubicBezTo>
                  <a:pt x="4210037" y="2747419"/>
                  <a:pt x="4205400" y="2755532"/>
                  <a:pt x="4194802" y="2759009"/>
                </a:cubicBezTo>
                <a:cubicBezTo>
                  <a:pt x="4194802" y="2759009"/>
                  <a:pt x="4194802" y="2759009"/>
                  <a:pt x="4194802" y="2758844"/>
                </a:cubicBezTo>
                <a:cubicBezTo>
                  <a:pt x="4197121" y="2755035"/>
                  <a:pt x="4199106" y="2751061"/>
                  <a:pt x="4201923" y="2747749"/>
                </a:cubicBezTo>
                <a:cubicBezTo>
                  <a:pt x="4202585" y="2747087"/>
                  <a:pt x="4203082" y="2746259"/>
                  <a:pt x="4203579" y="2745597"/>
                </a:cubicBezTo>
                <a:cubicBezTo>
                  <a:pt x="4204572" y="2745432"/>
                  <a:pt x="4205400" y="2745100"/>
                  <a:pt x="4206228" y="2744769"/>
                </a:cubicBezTo>
                <a:cubicBezTo>
                  <a:pt x="4208711" y="2743610"/>
                  <a:pt x="4208049" y="2737980"/>
                  <a:pt x="4213680" y="2738311"/>
                </a:cubicBezTo>
                <a:close/>
                <a:moveTo>
                  <a:pt x="4190993" y="2737813"/>
                </a:moveTo>
                <a:cubicBezTo>
                  <a:pt x="4190000" y="2740133"/>
                  <a:pt x="4188840" y="2742617"/>
                  <a:pt x="4188013" y="2745267"/>
                </a:cubicBezTo>
                <a:cubicBezTo>
                  <a:pt x="4187018" y="2748246"/>
                  <a:pt x="4186356" y="2751393"/>
                  <a:pt x="4185694" y="2754373"/>
                </a:cubicBezTo>
                <a:cubicBezTo>
                  <a:pt x="4183044" y="2755035"/>
                  <a:pt x="4180892" y="2755697"/>
                  <a:pt x="4178740" y="2756195"/>
                </a:cubicBezTo>
                <a:cubicBezTo>
                  <a:pt x="4177912" y="2754870"/>
                  <a:pt x="4177083" y="2753545"/>
                  <a:pt x="4175925" y="2751558"/>
                </a:cubicBezTo>
                <a:cubicBezTo>
                  <a:pt x="4170459" y="2755035"/>
                  <a:pt x="4163670" y="2757022"/>
                  <a:pt x="4159696" y="2762156"/>
                </a:cubicBezTo>
                <a:lnTo>
                  <a:pt x="4159861" y="2761826"/>
                </a:lnTo>
                <a:cubicBezTo>
                  <a:pt x="4158536" y="2761659"/>
                  <a:pt x="4157379" y="2761163"/>
                  <a:pt x="4156219" y="2760666"/>
                </a:cubicBezTo>
                <a:cubicBezTo>
                  <a:pt x="4156881" y="2760169"/>
                  <a:pt x="4157379" y="2759507"/>
                  <a:pt x="4158041" y="2759009"/>
                </a:cubicBezTo>
                <a:cubicBezTo>
                  <a:pt x="4163340" y="2754705"/>
                  <a:pt x="4169466" y="2751228"/>
                  <a:pt x="4175263" y="2747419"/>
                </a:cubicBezTo>
                <a:cubicBezTo>
                  <a:pt x="4178574" y="2745267"/>
                  <a:pt x="4181719" y="2742947"/>
                  <a:pt x="4185528" y="2740463"/>
                </a:cubicBezTo>
                <a:cubicBezTo>
                  <a:pt x="4185363" y="2739967"/>
                  <a:pt x="4185031" y="2739470"/>
                  <a:pt x="4184701" y="2739138"/>
                </a:cubicBezTo>
                <a:cubicBezTo>
                  <a:pt x="4186356" y="2737648"/>
                  <a:pt x="4187682" y="2735661"/>
                  <a:pt x="4190993" y="2737813"/>
                </a:cubicBezTo>
                <a:close/>
                <a:moveTo>
                  <a:pt x="4195961" y="2718440"/>
                </a:moveTo>
                <a:cubicBezTo>
                  <a:pt x="4197616" y="2718440"/>
                  <a:pt x="4199273" y="2718772"/>
                  <a:pt x="4201095" y="2718937"/>
                </a:cubicBezTo>
                <a:cubicBezTo>
                  <a:pt x="4200101" y="2720096"/>
                  <a:pt x="4198446" y="2720427"/>
                  <a:pt x="4195299" y="2720427"/>
                </a:cubicBezTo>
                <a:lnTo>
                  <a:pt x="4195299" y="2720262"/>
                </a:lnTo>
                <a:cubicBezTo>
                  <a:pt x="4195299" y="2720262"/>
                  <a:pt x="4195630" y="2719102"/>
                  <a:pt x="4195961" y="2718440"/>
                </a:cubicBezTo>
                <a:close/>
                <a:moveTo>
                  <a:pt x="4089982" y="2702212"/>
                </a:moveTo>
                <a:cubicBezTo>
                  <a:pt x="4090312" y="2702543"/>
                  <a:pt x="4090809" y="2702875"/>
                  <a:pt x="4090975" y="2703205"/>
                </a:cubicBezTo>
                <a:cubicBezTo>
                  <a:pt x="4090975" y="2703370"/>
                  <a:pt x="4090975" y="2703702"/>
                  <a:pt x="4090975" y="2703867"/>
                </a:cubicBezTo>
                <a:lnTo>
                  <a:pt x="4090809" y="2703867"/>
                </a:lnTo>
                <a:cubicBezTo>
                  <a:pt x="4090809" y="2703867"/>
                  <a:pt x="4090312" y="2703205"/>
                  <a:pt x="4089982" y="2703040"/>
                </a:cubicBezTo>
                <a:cubicBezTo>
                  <a:pt x="4089817" y="2703205"/>
                  <a:pt x="4089485" y="2703370"/>
                  <a:pt x="4089320" y="2703537"/>
                </a:cubicBezTo>
                <a:cubicBezTo>
                  <a:pt x="4089320" y="2703537"/>
                  <a:pt x="4088988" y="2703370"/>
                  <a:pt x="4088988" y="2703205"/>
                </a:cubicBezTo>
                <a:cubicBezTo>
                  <a:pt x="4089320" y="2702875"/>
                  <a:pt x="4089650" y="2702543"/>
                  <a:pt x="4089982" y="2702212"/>
                </a:cubicBezTo>
                <a:close/>
                <a:moveTo>
                  <a:pt x="4132374" y="2702045"/>
                </a:moveTo>
                <a:cubicBezTo>
                  <a:pt x="4128067" y="2708007"/>
                  <a:pt x="4122603" y="2711651"/>
                  <a:pt x="4114655" y="2710491"/>
                </a:cubicBezTo>
                <a:cubicBezTo>
                  <a:pt x="4114655" y="2709001"/>
                  <a:pt x="4114655" y="2707179"/>
                  <a:pt x="4114987" y="2707014"/>
                </a:cubicBezTo>
                <a:cubicBezTo>
                  <a:pt x="4120946" y="2705855"/>
                  <a:pt x="4125253" y="2698734"/>
                  <a:pt x="4132374" y="2702045"/>
                </a:cubicBezTo>
                <a:close/>
                <a:moveTo>
                  <a:pt x="4268161" y="2676545"/>
                </a:moveTo>
                <a:cubicBezTo>
                  <a:pt x="4268657" y="2677207"/>
                  <a:pt x="4269152" y="2677705"/>
                  <a:pt x="4269484" y="2678367"/>
                </a:cubicBezTo>
                <a:cubicBezTo>
                  <a:pt x="4267497" y="2680187"/>
                  <a:pt x="4265343" y="2682009"/>
                  <a:pt x="4263358" y="2683831"/>
                </a:cubicBezTo>
                <a:cubicBezTo>
                  <a:pt x="4262695" y="2682837"/>
                  <a:pt x="4262033" y="2682009"/>
                  <a:pt x="4261371" y="2681017"/>
                </a:cubicBezTo>
                <a:cubicBezTo>
                  <a:pt x="4263688" y="2679525"/>
                  <a:pt x="4265841" y="2678035"/>
                  <a:pt x="4268161" y="2676545"/>
                </a:cubicBezTo>
                <a:close/>
                <a:moveTo>
                  <a:pt x="4144131" y="2665947"/>
                </a:moveTo>
                <a:cubicBezTo>
                  <a:pt x="4144959" y="2668431"/>
                  <a:pt x="4145124" y="2670914"/>
                  <a:pt x="4143469" y="2673896"/>
                </a:cubicBezTo>
                <a:cubicBezTo>
                  <a:pt x="4142474" y="2675551"/>
                  <a:pt x="4143469" y="2679195"/>
                  <a:pt x="4144794" y="2681182"/>
                </a:cubicBezTo>
                <a:cubicBezTo>
                  <a:pt x="4146118" y="2683169"/>
                  <a:pt x="4148768" y="2684328"/>
                  <a:pt x="4150920" y="2685818"/>
                </a:cubicBezTo>
                <a:cubicBezTo>
                  <a:pt x="4149760" y="2691282"/>
                  <a:pt x="4148768" y="2695919"/>
                  <a:pt x="4147608" y="2700556"/>
                </a:cubicBezTo>
                <a:cubicBezTo>
                  <a:pt x="4154232" y="2698568"/>
                  <a:pt x="4160690" y="2698403"/>
                  <a:pt x="4167479" y="2699563"/>
                </a:cubicBezTo>
                <a:cubicBezTo>
                  <a:pt x="4167479" y="2699563"/>
                  <a:pt x="4167479" y="2699563"/>
                  <a:pt x="4167644" y="2699563"/>
                </a:cubicBezTo>
                <a:cubicBezTo>
                  <a:pt x="4164830" y="2703040"/>
                  <a:pt x="4161518" y="2705357"/>
                  <a:pt x="4155722" y="2704033"/>
                </a:cubicBezTo>
                <a:cubicBezTo>
                  <a:pt x="4152245" y="2709498"/>
                  <a:pt x="4149428" y="2714135"/>
                  <a:pt x="4146118" y="2719267"/>
                </a:cubicBezTo>
                <a:cubicBezTo>
                  <a:pt x="4148768" y="2719929"/>
                  <a:pt x="4151250" y="2720759"/>
                  <a:pt x="4153735" y="2721421"/>
                </a:cubicBezTo>
                <a:lnTo>
                  <a:pt x="4154232" y="2721421"/>
                </a:lnTo>
                <a:cubicBezTo>
                  <a:pt x="4149926" y="2725228"/>
                  <a:pt x="4145124" y="2727878"/>
                  <a:pt x="4142806" y="2732019"/>
                </a:cubicBezTo>
                <a:cubicBezTo>
                  <a:pt x="4140819" y="2735496"/>
                  <a:pt x="4138832" y="2736656"/>
                  <a:pt x="4135520" y="2738311"/>
                </a:cubicBezTo>
                <a:cubicBezTo>
                  <a:pt x="4134691" y="2736821"/>
                  <a:pt x="4134029" y="2735496"/>
                  <a:pt x="4133201" y="2734006"/>
                </a:cubicBezTo>
                <a:cubicBezTo>
                  <a:pt x="4135520" y="2732184"/>
                  <a:pt x="4136845" y="2729370"/>
                  <a:pt x="4135520" y="2724071"/>
                </a:cubicBezTo>
                <a:cubicBezTo>
                  <a:pt x="4133698" y="2725891"/>
                  <a:pt x="4131876" y="2727548"/>
                  <a:pt x="4130221" y="2729203"/>
                </a:cubicBezTo>
                <a:cubicBezTo>
                  <a:pt x="4128399" y="2726553"/>
                  <a:pt x="4126247" y="2724071"/>
                  <a:pt x="4124093" y="2721421"/>
                </a:cubicBezTo>
                <a:cubicBezTo>
                  <a:pt x="4128565" y="2711154"/>
                  <a:pt x="4137175" y="2705524"/>
                  <a:pt x="4146781" y="2701053"/>
                </a:cubicBezTo>
                <a:cubicBezTo>
                  <a:pt x="4142144" y="2701218"/>
                  <a:pt x="4137673" y="2701383"/>
                  <a:pt x="4133036" y="2701550"/>
                </a:cubicBezTo>
                <a:cubicBezTo>
                  <a:pt x="4136183" y="2698238"/>
                  <a:pt x="4139328" y="2695091"/>
                  <a:pt x="4142474" y="2691780"/>
                </a:cubicBezTo>
                <a:cubicBezTo>
                  <a:pt x="4140322" y="2689295"/>
                  <a:pt x="4137838" y="2687971"/>
                  <a:pt x="4135188" y="2687143"/>
                </a:cubicBezTo>
                <a:cubicBezTo>
                  <a:pt x="4137175" y="2685653"/>
                  <a:pt x="4138665" y="2683334"/>
                  <a:pt x="4138500" y="2679360"/>
                </a:cubicBezTo>
                <a:cubicBezTo>
                  <a:pt x="4136348" y="2682009"/>
                  <a:pt x="4134691" y="2684328"/>
                  <a:pt x="4132869" y="2686481"/>
                </a:cubicBezTo>
                <a:cubicBezTo>
                  <a:pt x="4130387" y="2685818"/>
                  <a:pt x="4127737" y="2685156"/>
                  <a:pt x="4125253" y="2683996"/>
                </a:cubicBezTo>
                <a:cubicBezTo>
                  <a:pt x="4124093" y="2685818"/>
                  <a:pt x="4123266" y="2687473"/>
                  <a:pt x="4122273" y="2688965"/>
                </a:cubicBezTo>
                <a:cubicBezTo>
                  <a:pt x="4120451" y="2688303"/>
                  <a:pt x="4118629" y="2687640"/>
                  <a:pt x="4116974" y="2687143"/>
                </a:cubicBezTo>
                <a:cubicBezTo>
                  <a:pt x="4116145" y="2688633"/>
                  <a:pt x="4115317" y="2690123"/>
                  <a:pt x="4114655" y="2691780"/>
                </a:cubicBezTo>
                <a:cubicBezTo>
                  <a:pt x="4113827" y="2690785"/>
                  <a:pt x="4113165" y="2688468"/>
                  <a:pt x="4113827" y="2687473"/>
                </a:cubicBezTo>
                <a:cubicBezTo>
                  <a:pt x="4115317" y="2685156"/>
                  <a:pt x="4116974" y="2683004"/>
                  <a:pt x="4117469" y="2680519"/>
                </a:cubicBezTo>
                <a:cubicBezTo>
                  <a:pt x="4126412" y="2675718"/>
                  <a:pt x="4135188" y="2670749"/>
                  <a:pt x="4144131" y="2665947"/>
                </a:cubicBezTo>
                <a:close/>
                <a:moveTo>
                  <a:pt x="4282897" y="2647566"/>
                </a:moveTo>
                <a:cubicBezTo>
                  <a:pt x="4280247" y="2652037"/>
                  <a:pt x="4277930" y="2656177"/>
                  <a:pt x="4275280" y="2660813"/>
                </a:cubicBezTo>
                <a:cubicBezTo>
                  <a:pt x="4273459" y="2660151"/>
                  <a:pt x="4271471" y="2659323"/>
                  <a:pt x="4268822" y="2658329"/>
                </a:cubicBezTo>
                <a:cubicBezTo>
                  <a:pt x="4270810" y="2651210"/>
                  <a:pt x="4274451" y="2647401"/>
                  <a:pt x="4282897" y="2647566"/>
                </a:cubicBezTo>
                <a:close/>
                <a:moveTo>
                  <a:pt x="4327938" y="2565432"/>
                </a:moveTo>
                <a:cubicBezTo>
                  <a:pt x="4328435" y="2571228"/>
                  <a:pt x="4328766" y="2576527"/>
                  <a:pt x="4329263" y="2581991"/>
                </a:cubicBezTo>
                <a:cubicBezTo>
                  <a:pt x="4334232" y="2579342"/>
                  <a:pt x="4337874" y="2571063"/>
                  <a:pt x="4345325" y="2579839"/>
                </a:cubicBezTo>
                <a:cubicBezTo>
                  <a:pt x="4337543" y="2586131"/>
                  <a:pt x="4330090" y="2592092"/>
                  <a:pt x="4324958" y="2596233"/>
                </a:cubicBezTo>
                <a:lnTo>
                  <a:pt x="4324461" y="2596233"/>
                </a:lnTo>
                <a:cubicBezTo>
                  <a:pt x="4318500" y="2593914"/>
                  <a:pt x="4313698" y="2590437"/>
                  <a:pt x="4312207" y="2591597"/>
                </a:cubicBezTo>
                <a:cubicBezTo>
                  <a:pt x="4304920" y="2596729"/>
                  <a:pt x="4295482" y="2599213"/>
                  <a:pt x="4291840" y="2608486"/>
                </a:cubicBezTo>
                <a:cubicBezTo>
                  <a:pt x="4286871" y="2608818"/>
                  <a:pt x="4282235" y="2608983"/>
                  <a:pt x="4277101" y="2609314"/>
                </a:cubicBezTo>
                <a:cubicBezTo>
                  <a:pt x="4276770" y="2605672"/>
                  <a:pt x="4281408" y="2600373"/>
                  <a:pt x="4273956" y="2599048"/>
                </a:cubicBezTo>
                <a:cubicBezTo>
                  <a:pt x="4271139" y="2603352"/>
                  <a:pt x="4268657" y="2607989"/>
                  <a:pt x="4265343" y="2611963"/>
                </a:cubicBezTo>
                <a:cubicBezTo>
                  <a:pt x="4256567" y="2622893"/>
                  <a:pt x="4247461" y="2633656"/>
                  <a:pt x="4238353" y="2644419"/>
                </a:cubicBezTo>
                <a:cubicBezTo>
                  <a:pt x="4237856" y="2644916"/>
                  <a:pt x="4236531" y="2644419"/>
                  <a:pt x="4236034" y="2645082"/>
                </a:cubicBezTo>
                <a:cubicBezTo>
                  <a:pt x="4229577" y="2651872"/>
                  <a:pt x="4220137" y="2656177"/>
                  <a:pt x="4220469" y="2668099"/>
                </a:cubicBezTo>
                <a:cubicBezTo>
                  <a:pt x="4220469" y="2676545"/>
                  <a:pt x="4213018" y="2678863"/>
                  <a:pt x="4204902" y="2682174"/>
                </a:cubicBezTo>
                <a:cubicBezTo>
                  <a:pt x="4206394" y="2679360"/>
                  <a:pt x="4206889" y="2678367"/>
                  <a:pt x="4207388" y="2677373"/>
                </a:cubicBezTo>
                <a:cubicBezTo>
                  <a:pt x="4207719" y="2676545"/>
                  <a:pt x="4207884" y="2675718"/>
                  <a:pt x="4208214" y="2674888"/>
                </a:cubicBezTo>
                <a:cubicBezTo>
                  <a:pt x="4207552" y="2674558"/>
                  <a:pt x="4207057" y="2674226"/>
                  <a:pt x="4206394" y="2673730"/>
                </a:cubicBezTo>
                <a:cubicBezTo>
                  <a:pt x="4204242" y="2676380"/>
                  <a:pt x="4201923" y="2678863"/>
                  <a:pt x="4199770" y="2681347"/>
                </a:cubicBezTo>
                <a:cubicBezTo>
                  <a:pt x="4198612" y="2680354"/>
                  <a:pt x="4196291" y="2679195"/>
                  <a:pt x="4195796" y="2679692"/>
                </a:cubicBezTo>
                <a:cubicBezTo>
                  <a:pt x="4192980" y="2681844"/>
                  <a:pt x="4188178" y="2682174"/>
                  <a:pt x="4187516" y="2686978"/>
                </a:cubicBezTo>
                <a:cubicBezTo>
                  <a:pt x="4190165" y="2687805"/>
                  <a:pt x="4192152" y="2688303"/>
                  <a:pt x="4193809" y="2688468"/>
                </a:cubicBezTo>
                <a:cubicBezTo>
                  <a:pt x="4192814" y="2689627"/>
                  <a:pt x="4191655" y="2690952"/>
                  <a:pt x="4190662" y="2692110"/>
                </a:cubicBezTo>
                <a:cubicBezTo>
                  <a:pt x="4185528" y="2690455"/>
                  <a:pt x="4181719" y="2689130"/>
                  <a:pt x="4178407" y="2687971"/>
                </a:cubicBezTo>
                <a:cubicBezTo>
                  <a:pt x="4176420" y="2689130"/>
                  <a:pt x="4174930" y="2690785"/>
                  <a:pt x="4173606" y="2692607"/>
                </a:cubicBezTo>
                <a:cubicBezTo>
                  <a:pt x="4173441" y="2691780"/>
                  <a:pt x="4172943" y="2691117"/>
                  <a:pt x="4172613" y="2690620"/>
                </a:cubicBezTo>
                <a:cubicBezTo>
                  <a:pt x="4164002" y="2682506"/>
                  <a:pt x="4158206" y="2672901"/>
                  <a:pt x="4155722" y="2660151"/>
                </a:cubicBezTo>
                <a:cubicBezTo>
                  <a:pt x="4159696" y="2657999"/>
                  <a:pt x="4163505" y="2655846"/>
                  <a:pt x="4167479" y="2653692"/>
                </a:cubicBezTo>
                <a:cubicBezTo>
                  <a:pt x="4167314" y="2654025"/>
                  <a:pt x="4166982" y="2654522"/>
                  <a:pt x="4166817" y="2654852"/>
                </a:cubicBezTo>
                <a:cubicBezTo>
                  <a:pt x="4165988" y="2658164"/>
                  <a:pt x="4167479" y="2662138"/>
                  <a:pt x="4167976" y="2667437"/>
                </a:cubicBezTo>
                <a:cubicBezTo>
                  <a:pt x="4169797" y="2665782"/>
                  <a:pt x="4171619" y="2664290"/>
                  <a:pt x="4173275" y="2662800"/>
                </a:cubicBezTo>
                <a:cubicBezTo>
                  <a:pt x="4173275" y="2663133"/>
                  <a:pt x="4173275" y="2663298"/>
                  <a:pt x="4173441" y="2663628"/>
                </a:cubicBezTo>
                <a:cubicBezTo>
                  <a:pt x="4179948" y="2665726"/>
                  <a:pt x="4185313" y="2665285"/>
                  <a:pt x="4189503" y="2662303"/>
                </a:cubicBezTo>
                <a:cubicBezTo>
                  <a:pt x="4186688" y="2658496"/>
                  <a:pt x="4182547" y="2658164"/>
                  <a:pt x="4178740" y="2658164"/>
                </a:cubicBezTo>
                <a:cubicBezTo>
                  <a:pt x="4179899" y="2657171"/>
                  <a:pt x="4181057" y="2656012"/>
                  <a:pt x="4182217" y="2654852"/>
                </a:cubicBezTo>
                <a:cubicBezTo>
                  <a:pt x="4183873" y="2653362"/>
                  <a:pt x="4185363" y="2651043"/>
                  <a:pt x="4185694" y="2648891"/>
                </a:cubicBezTo>
                <a:cubicBezTo>
                  <a:pt x="4186523" y="2645249"/>
                  <a:pt x="4186853" y="2643427"/>
                  <a:pt x="4187848" y="2642432"/>
                </a:cubicBezTo>
                <a:cubicBezTo>
                  <a:pt x="4188510" y="2642102"/>
                  <a:pt x="4189172" y="2641770"/>
                  <a:pt x="4189835" y="2641274"/>
                </a:cubicBezTo>
                <a:cubicBezTo>
                  <a:pt x="4191159" y="2641107"/>
                  <a:pt x="4192814" y="2641107"/>
                  <a:pt x="4195961" y="2641274"/>
                </a:cubicBezTo>
                <a:cubicBezTo>
                  <a:pt x="4198941" y="2641439"/>
                  <a:pt x="4202421" y="2640777"/>
                  <a:pt x="4204902" y="2639287"/>
                </a:cubicBezTo>
                <a:cubicBezTo>
                  <a:pt x="4215170" y="2632829"/>
                  <a:pt x="4225271" y="2626040"/>
                  <a:pt x="4235041" y="2619084"/>
                </a:cubicBezTo>
                <a:cubicBezTo>
                  <a:pt x="4240670" y="2615110"/>
                  <a:pt x="4246301" y="2611301"/>
                  <a:pt x="4251765" y="2607327"/>
                </a:cubicBezTo>
                <a:cubicBezTo>
                  <a:pt x="4277101" y="2593417"/>
                  <a:pt x="4302603" y="2579342"/>
                  <a:pt x="4327938" y="2565432"/>
                </a:cubicBezTo>
                <a:close/>
                <a:moveTo>
                  <a:pt x="4351783" y="2562948"/>
                </a:moveTo>
                <a:cubicBezTo>
                  <a:pt x="4353606" y="2563777"/>
                  <a:pt x="4355427" y="2564439"/>
                  <a:pt x="4357082" y="2565432"/>
                </a:cubicBezTo>
                <a:cubicBezTo>
                  <a:pt x="4357415" y="2565597"/>
                  <a:pt x="4356917" y="2568247"/>
                  <a:pt x="4356752" y="2568247"/>
                </a:cubicBezTo>
                <a:lnTo>
                  <a:pt x="4356585" y="2568247"/>
                </a:lnTo>
                <a:cubicBezTo>
                  <a:pt x="4354766" y="2568247"/>
                  <a:pt x="4352943" y="2567916"/>
                  <a:pt x="4351286" y="2567584"/>
                </a:cubicBezTo>
                <a:cubicBezTo>
                  <a:pt x="4351286" y="2566094"/>
                  <a:pt x="4351618" y="2564439"/>
                  <a:pt x="4351783" y="2562948"/>
                </a:cubicBezTo>
                <a:close/>
                <a:moveTo>
                  <a:pt x="4343173" y="2556491"/>
                </a:moveTo>
                <a:cubicBezTo>
                  <a:pt x="4340855" y="2560298"/>
                  <a:pt x="4337543" y="2563942"/>
                  <a:pt x="4334727" y="2568414"/>
                </a:cubicBezTo>
                <a:cubicBezTo>
                  <a:pt x="4334397" y="2565764"/>
                  <a:pt x="4334065" y="2563777"/>
                  <a:pt x="4333734" y="2561790"/>
                </a:cubicBezTo>
                <a:cubicBezTo>
                  <a:pt x="4336881" y="2559968"/>
                  <a:pt x="4340026" y="2558311"/>
                  <a:pt x="4343173" y="2556491"/>
                </a:cubicBezTo>
                <a:close/>
                <a:moveTo>
                  <a:pt x="4364204" y="2555829"/>
                </a:moveTo>
                <a:cubicBezTo>
                  <a:pt x="4365031" y="2556324"/>
                  <a:pt x="4365858" y="2556821"/>
                  <a:pt x="4366853" y="2557484"/>
                </a:cubicBezTo>
                <a:cubicBezTo>
                  <a:pt x="4365693" y="2558973"/>
                  <a:pt x="4364534" y="2560465"/>
                  <a:pt x="4363376" y="2562120"/>
                </a:cubicBezTo>
                <a:lnTo>
                  <a:pt x="4363376" y="2561955"/>
                </a:lnTo>
                <a:cubicBezTo>
                  <a:pt x="4363376" y="2561955"/>
                  <a:pt x="4362216" y="2561128"/>
                  <a:pt x="4361555" y="2560795"/>
                </a:cubicBezTo>
                <a:cubicBezTo>
                  <a:pt x="4362382" y="2559140"/>
                  <a:pt x="4363376" y="2557484"/>
                  <a:pt x="4364204" y="2555829"/>
                </a:cubicBezTo>
                <a:close/>
                <a:moveTo>
                  <a:pt x="4364204" y="2544899"/>
                </a:moveTo>
                <a:cubicBezTo>
                  <a:pt x="4361555" y="2549867"/>
                  <a:pt x="4359069" y="2554834"/>
                  <a:pt x="4356585" y="2559636"/>
                </a:cubicBezTo>
                <a:cubicBezTo>
                  <a:pt x="4355427" y="2559306"/>
                  <a:pt x="4354268" y="2559140"/>
                  <a:pt x="4353108" y="2558808"/>
                </a:cubicBezTo>
                <a:cubicBezTo>
                  <a:pt x="4352446" y="2556159"/>
                  <a:pt x="4353440" y="2553179"/>
                  <a:pt x="4354268" y="2550198"/>
                </a:cubicBezTo>
                <a:lnTo>
                  <a:pt x="4354268" y="2550363"/>
                </a:lnTo>
                <a:cubicBezTo>
                  <a:pt x="4357580" y="2548543"/>
                  <a:pt x="4360891" y="2546721"/>
                  <a:pt x="4364204" y="2544899"/>
                </a:cubicBezTo>
                <a:close/>
                <a:moveTo>
                  <a:pt x="4392685" y="2541090"/>
                </a:moveTo>
                <a:cubicBezTo>
                  <a:pt x="4393015" y="2541422"/>
                  <a:pt x="4393348" y="2541919"/>
                  <a:pt x="4393845" y="2542249"/>
                </a:cubicBezTo>
                <a:cubicBezTo>
                  <a:pt x="4392354" y="2543574"/>
                  <a:pt x="4391030" y="2544733"/>
                  <a:pt x="4389538" y="2546058"/>
                </a:cubicBezTo>
                <a:cubicBezTo>
                  <a:pt x="4389538" y="2546058"/>
                  <a:pt x="4388876" y="2545231"/>
                  <a:pt x="4388379" y="2544899"/>
                </a:cubicBezTo>
                <a:cubicBezTo>
                  <a:pt x="4389871" y="2543574"/>
                  <a:pt x="4391196" y="2542414"/>
                  <a:pt x="4392685" y="2541090"/>
                </a:cubicBezTo>
                <a:close/>
                <a:moveTo>
                  <a:pt x="4409907" y="2512112"/>
                </a:moveTo>
                <a:cubicBezTo>
                  <a:pt x="4408417" y="2514430"/>
                  <a:pt x="4407590" y="2516582"/>
                  <a:pt x="4406263" y="2518073"/>
                </a:cubicBezTo>
                <a:lnTo>
                  <a:pt x="4406098" y="2518239"/>
                </a:lnTo>
                <a:cubicBezTo>
                  <a:pt x="4403118" y="2521550"/>
                  <a:pt x="4398977" y="2524200"/>
                  <a:pt x="4396990" y="2527842"/>
                </a:cubicBezTo>
                <a:cubicBezTo>
                  <a:pt x="4394175" y="2533141"/>
                  <a:pt x="4389208" y="2532148"/>
                  <a:pt x="4385067" y="2533141"/>
                </a:cubicBezTo>
                <a:cubicBezTo>
                  <a:pt x="4394010" y="2527512"/>
                  <a:pt x="4400303" y="2520556"/>
                  <a:pt x="4403945" y="2512775"/>
                </a:cubicBezTo>
                <a:cubicBezTo>
                  <a:pt x="4405435" y="2512443"/>
                  <a:pt x="4406925" y="2512277"/>
                  <a:pt x="4409907" y="2512112"/>
                </a:cubicBezTo>
                <a:close/>
                <a:moveTo>
                  <a:pt x="4404938" y="2470713"/>
                </a:moveTo>
                <a:cubicBezTo>
                  <a:pt x="4405435" y="2473032"/>
                  <a:pt x="4405435" y="2474522"/>
                  <a:pt x="4404938" y="2475682"/>
                </a:cubicBezTo>
                <a:cubicBezTo>
                  <a:pt x="4404443" y="2474357"/>
                  <a:pt x="4403945" y="2473197"/>
                  <a:pt x="4403448" y="2472038"/>
                </a:cubicBezTo>
                <a:cubicBezTo>
                  <a:pt x="4403945" y="2471541"/>
                  <a:pt x="4404443" y="2471210"/>
                  <a:pt x="4404938" y="2470713"/>
                </a:cubicBezTo>
                <a:close/>
                <a:moveTo>
                  <a:pt x="4043616" y="2433786"/>
                </a:moveTo>
                <a:cubicBezTo>
                  <a:pt x="4043616" y="2435110"/>
                  <a:pt x="4043286" y="2436767"/>
                  <a:pt x="4043119" y="2438257"/>
                </a:cubicBezTo>
                <a:cubicBezTo>
                  <a:pt x="4041297" y="2438257"/>
                  <a:pt x="4039477" y="2438257"/>
                  <a:pt x="4037655" y="2438422"/>
                </a:cubicBezTo>
                <a:cubicBezTo>
                  <a:pt x="4038317" y="2437429"/>
                  <a:pt x="4038814" y="2436435"/>
                  <a:pt x="4039642" y="2435442"/>
                </a:cubicBezTo>
                <a:cubicBezTo>
                  <a:pt x="4040967" y="2434945"/>
                  <a:pt x="4042291" y="2434283"/>
                  <a:pt x="4043616" y="2433786"/>
                </a:cubicBezTo>
                <a:close/>
                <a:moveTo>
                  <a:pt x="4065971" y="2424017"/>
                </a:moveTo>
                <a:cubicBezTo>
                  <a:pt x="4065971" y="2424512"/>
                  <a:pt x="4065971" y="2425010"/>
                  <a:pt x="4065971" y="2425342"/>
                </a:cubicBezTo>
                <a:lnTo>
                  <a:pt x="4065805" y="2425342"/>
                </a:lnTo>
                <a:cubicBezTo>
                  <a:pt x="4065805" y="2429978"/>
                  <a:pt x="4064315" y="2432793"/>
                  <a:pt x="4060838" y="2435607"/>
                </a:cubicBezTo>
                <a:cubicBezTo>
                  <a:pt x="4059348" y="2436767"/>
                  <a:pt x="4057856" y="2438092"/>
                  <a:pt x="4056366" y="2439251"/>
                </a:cubicBezTo>
                <a:cubicBezTo>
                  <a:pt x="4055869" y="2439582"/>
                  <a:pt x="4055374" y="2439747"/>
                  <a:pt x="4054876" y="2440079"/>
                </a:cubicBezTo>
                <a:cubicBezTo>
                  <a:pt x="4051895" y="2439251"/>
                  <a:pt x="4049080" y="2438754"/>
                  <a:pt x="4046100" y="2438589"/>
                </a:cubicBezTo>
                <a:cubicBezTo>
                  <a:pt x="4050073" y="2435940"/>
                  <a:pt x="4053220" y="2432958"/>
                  <a:pt x="4054876" y="2429316"/>
                </a:cubicBezTo>
                <a:cubicBezTo>
                  <a:pt x="4056698" y="2428487"/>
                  <a:pt x="4058353" y="2427824"/>
                  <a:pt x="4060175" y="2426997"/>
                </a:cubicBezTo>
                <a:cubicBezTo>
                  <a:pt x="4062162" y="2426004"/>
                  <a:pt x="4064149" y="2425010"/>
                  <a:pt x="4065971" y="2424017"/>
                </a:cubicBezTo>
                <a:close/>
                <a:moveTo>
                  <a:pt x="4049577" y="2415074"/>
                </a:moveTo>
                <a:cubicBezTo>
                  <a:pt x="4048915" y="2416896"/>
                  <a:pt x="4048253" y="2418551"/>
                  <a:pt x="4047425" y="2420870"/>
                </a:cubicBezTo>
                <a:cubicBezTo>
                  <a:pt x="4046763" y="2420538"/>
                  <a:pt x="4046265" y="2420208"/>
                  <a:pt x="4045768" y="2419711"/>
                </a:cubicBezTo>
                <a:cubicBezTo>
                  <a:pt x="4047093" y="2418221"/>
                  <a:pt x="4048253" y="2416564"/>
                  <a:pt x="4049577" y="2415074"/>
                </a:cubicBezTo>
                <a:close/>
                <a:moveTo>
                  <a:pt x="4476144" y="2401661"/>
                </a:moveTo>
                <a:cubicBezTo>
                  <a:pt x="4477136" y="2402324"/>
                  <a:pt x="4478296" y="2402986"/>
                  <a:pt x="4479290" y="2403649"/>
                </a:cubicBezTo>
                <a:cubicBezTo>
                  <a:pt x="4477966" y="2405470"/>
                  <a:pt x="4476641" y="2407458"/>
                  <a:pt x="4475481" y="2409278"/>
                </a:cubicBezTo>
                <a:cubicBezTo>
                  <a:pt x="4475481" y="2409278"/>
                  <a:pt x="4473992" y="2408450"/>
                  <a:pt x="4473329" y="2408120"/>
                </a:cubicBezTo>
                <a:cubicBezTo>
                  <a:pt x="4474322" y="2405966"/>
                  <a:pt x="4475316" y="2403814"/>
                  <a:pt x="4476144" y="2401661"/>
                </a:cubicBezTo>
                <a:close/>
                <a:moveTo>
                  <a:pt x="4511084" y="2390731"/>
                </a:moveTo>
                <a:lnTo>
                  <a:pt x="4511255" y="2390755"/>
                </a:lnTo>
                <a:lnTo>
                  <a:pt x="4511249" y="2390898"/>
                </a:lnTo>
                <a:close/>
                <a:moveTo>
                  <a:pt x="4487072" y="2388414"/>
                </a:moveTo>
                <a:cubicBezTo>
                  <a:pt x="4487404" y="2391891"/>
                  <a:pt x="4487569" y="2395368"/>
                  <a:pt x="4487901" y="2399177"/>
                </a:cubicBezTo>
                <a:cubicBezTo>
                  <a:pt x="4482486" y="2397852"/>
                  <a:pt x="4481278" y="2394320"/>
                  <a:pt x="4484257" y="2388579"/>
                </a:cubicBezTo>
                <a:lnTo>
                  <a:pt x="4484092" y="2388579"/>
                </a:lnTo>
                <a:cubicBezTo>
                  <a:pt x="4485085" y="2388579"/>
                  <a:pt x="4486079" y="2388579"/>
                  <a:pt x="4487072" y="2388414"/>
                </a:cubicBezTo>
                <a:close/>
                <a:moveTo>
                  <a:pt x="4516714" y="2386095"/>
                </a:moveTo>
                <a:cubicBezTo>
                  <a:pt x="4516714" y="2387586"/>
                  <a:pt x="4516879" y="2389077"/>
                  <a:pt x="4517046" y="2391561"/>
                </a:cubicBezTo>
                <a:lnTo>
                  <a:pt x="4511255" y="2390755"/>
                </a:lnTo>
                <a:lnTo>
                  <a:pt x="4511415" y="2386924"/>
                </a:lnTo>
                <a:cubicBezTo>
                  <a:pt x="4512904" y="2386095"/>
                  <a:pt x="4514892" y="2386427"/>
                  <a:pt x="4516714" y="2386095"/>
                </a:cubicBezTo>
                <a:close/>
                <a:moveTo>
                  <a:pt x="4095798" y="2383902"/>
                </a:moveTo>
                <a:cubicBezTo>
                  <a:pt x="4098717" y="2383488"/>
                  <a:pt x="4101904" y="2384191"/>
                  <a:pt x="4105216" y="2385102"/>
                </a:cubicBezTo>
                <a:cubicBezTo>
                  <a:pt x="4104719" y="2386262"/>
                  <a:pt x="4104387" y="2387420"/>
                  <a:pt x="4103892" y="2388579"/>
                </a:cubicBezTo>
                <a:cubicBezTo>
                  <a:pt x="4103892" y="2388579"/>
                  <a:pt x="4103892" y="2388249"/>
                  <a:pt x="4103892" y="2388249"/>
                </a:cubicBezTo>
                <a:cubicBezTo>
                  <a:pt x="4103727" y="2388414"/>
                  <a:pt x="4103560" y="2388579"/>
                  <a:pt x="4103394" y="2388744"/>
                </a:cubicBezTo>
                <a:cubicBezTo>
                  <a:pt x="4103394" y="2388744"/>
                  <a:pt x="4103727" y="2388744"/>
                  <a:pt x="4103892" y="2388744"/>
                </a:cubicBezTo>
                <a:cubicBezTo>
                  <a:pt x="4101739" y="2395700"/>
                  <a:pt x="4095943" y="2399509"/>
                  <a:pt x="4090147" y="2402489"/>
                </a:cubicBezTo>
                <a:cubicBezTo>
                  <a:pt x="4084848" y="2405138"/>
                  <a:pt x="4079714" y="2408120"/>
                  <a:pt x="4074747" y="2411265"/>
                </a:cubicBezTo>
                <a:cubicBezTo>
                  <a:pt x="4074747" y="2410935"/>
                  <a:pt x="4074747" y="2410438"/>
                  <a:pt x="4074747" y="2410107"/>
                </a:cubicBezTo>
                <a:cubicBezTo>
                  <a:pt x="4072925" y="2411432"/>
                  <a:pt x="4071436" y="2412757"/>
                  <a:pt x="4070276" y="2414246"/>
                </a:cubicBezTo>
                <a:cubicBezTo>
                  <a:pt x="4065805" y="2417061"/>
                  <a:pt x="4061500" y="2420208"/>
                  <a:pt x="4057194" y="2423354"/>
                </a:cubicBezTo>
                <a:lnTo>
                  <a:pt x="4056698" y="2423022"/>
                </a:lnTo>
                <a:cubicBezTo>
                  <a:pt x="4057029" y="2420870"/>
                  <a:pt x="4057194" y="2418551"/>
                  <a:pt x="4057194" y="2416234"/>
                </a:cubicBezTo>
                <a:cubicBezTo>
                  <a:pt x="4057526" y="2415571"/>
                  <a:pt x="4057856" y="2415074"/>
                  <a:pt x="4058188" y="2414412"/>
                </a:cubicBezTo>
                <a:cubicBezTo>
                  <a:pt x="4057526" y="2414909"/>
                  <a:pt x="4057029" y="2415239"/>
                  <a:pt x="4056366" y="2415736"/>
                </a:cubicBezTo>
                <a:cubicBezTo>
                  <a:pt x="4054544" y="2414909"/>
                  <a:pt x="4052889" y="2414081"/>
                  <a:pt x="4051067" y="2413252"/>
                </a:cubicBezTo>
                <a:cubicBezTo>
                  <a:pt x="4055539" y="2407953"/>
                  <a:pt x="4060010" y="2402489"/>
                  <a:pt x="4064480" y="2397025"/>
                </a:cubicBezTo>
                <a:cubicBezTo>
                  <a:pt x="4064812" y="2397355"/>
                  <a:pt x="4065142" y="2397687"/>
                  <a:pt x="4065474" y="2398018"/>
                </a:cubicBezTo>
                <a:cubicBezTo>
                  <a:pt x="4067461" y="2396363"/>
                  <a:pt x="4069283" y="2394706"/>
                  <a:pt x="4071269" y="2393051"/>
                </a:cubicBezTo>
                <a:cubicBezTo>
                  <a:pt x="4072925" y="2394375"/>
                  <a:pt x="4074747" y="2395700"/>
                  <a:pt x="4076569" y="2397025"/>
                </a:cubicBezTo>
                <a:cubicBezTo>
                  <a:pt x="4078390" y="2395203"/>
                  <a:pt x="4079881" y="2393051"/>
                  <a:pt x="4082033" y="2391726"/>
                </a:cubicBezTo>
                <a:cubicBezTo>
                  <a:pt x="4083689" y="2390566"/>
                  <a:pt x="4087000" y="2390898"/>
                  <a:pt x="4087995" y="2389407"/>
                </a:cubicBezTo>
                <a:cubicBezTo>
                  <a:pt x="4090230" y="2385847"/>
                  <a:pt x="4092880" y="2384316"/>
                  <a:pt x="4095798" y="2383902"/>
                </a:cubicBezTo>
                <a:close/>
                <a:moveTo>
                  <a:pt x="4110846" y="2380796"/>
                </a:moveTo>
                <a:lnTo>
                  <a:pt x="4110846" y="2380963"/>
                </a:lnTo>
                <a:cubicBezTo>
                  <a:pt x="4110846" y="2380963"/>
                  <a:pt x="4112337" y="2381625"/>
                  <a:pt x="4113165" y="2382121"/>
                </a:cubicBezTo>
                <a:cubicBezTo>
                  <a:pt x="4112668" y="2382950"/>
                  <a:pt x="4112170" y="2384605"/>
                  <a:pt x="4111675" y="2384605"/>
                </a:cubicBezTo>
                <a:cubicBezTo>
                  <a:pt x="4109853" y="2384605"/>
                  <a:pt x="4108031" y="2384275"/>
                  <a:pt x="4106209" y="2383943"/>
                </a:cubicBezTo>
                <a:cubicBezTo>
                  <a:pt x="4107701" y="2382783"/>
                  <a:pt x="4109191" y="2381790"/>
                  <a:pt x="4110846" y="2380796"/>
                </a:cubicBezTo>
                <a:close/>
                <a:moveTo>
                  <a:pt x="4523504" y="2365728"/>
                </a:moveTo>
                <a:cubicBezTo>
                  <a:pt x="4524498" y="2366391"/>
                  <a:pt x="4525490" y="2368873"/>
                  <a:pt x="4524994" y="2369536"/>
                </a:cubicBezTo>
                <a:cubicBezTo>
                  <a:pt x="4523172" y="2372185"/>
                  <a:pt x="4520689" y="2374339"/>
                  <a:pt x="4518535" y="2376657"/>
                </a:cubicBezTo>
                <a:cubicBezTo>
                  <a:pt x="4517541" y="2375829"/>
                  <a:pt x="4516714" y="2375167"/>
                  <a:pt x="4515721" y="2374339"/>
                </a:cubicBezTo>
                <a:cubicBezTo>
                  <a:pt x="4516879" y="2371523"/>
                  <a:pt x="4517873" y="2368708"/>
                  <a:pt x="4519528" y="2366224"/>
                </a:cubicBezTo>
                <a:cubicBezTo>
                  <a:pt x="4520025" y="2365396"/>
                  <a:pt x="4522675" y="2365066"/>
                  <a:pt x="4523504" y="2365728"/>
                </a:cubicBezTo>
                <a:close/>
                <a:moveTo>
                  <a:pt x="4181389" y="2351156"/>
                </a:moveTo>
                <a:lnTo>
                  <a:pt x="4181389" y="2351321"/>
                </a:lnTo>
                <a:cubicBezTo>
                  <a:pt x="4181389" y="2351321"/>
                  <a:pt x="4181057" y="2352314"/>
                  <a:pt x="4180727" y="2352481"/>
                </a:cubicBezTo>
                <a:cubicBezTo>
                  <a:pt x="4180395" y="2352646"/>
                  <a:pt x="4179899" y="2352481"/>
                  <a:pt x="4179402" y="2352646"/>
                </a:cubicBezTo>
                <a:cubicBezTo>
                  <a:pt x="4180064" y="2352149"/>
                  <a:pt x="4180727" y="2351652"/>
                  <a:pt x="4181389" y="2351156"/>
                </a:cubicBezTo>
                <a:close/>
                <a:moveTo>
                  <a:pt x="4240008" y="2348507"/>
                </a:moveTo>
                <a:cubicBezTo>
                  <a:pt x="4240008" y="2348507"/>
                  <a:pt x="4240838" y="2349002"/>
                  <a:pt x="4241169" y="2349169"/>
                </a:cubicBezTo>
                <a:cubicBezTo>
                  <a:pt x="4241169" y="2349664"/>
                  <a:pt x="4241169" y="2349997"/>
                  <a:pt x="4241169" y="2350494"/>
                </a:cubicBezTo>
                <a:cubicBezTo>
                  <a:pt x="4240505" y="2350162"/>
                  <a:pt x="4239843" y="2349831"/>
                  <a:pt x="4239180" y="2349499"/>
                </a:cubicBezTo>
                <a:cubicBezTo>
                  <a:pt x="4239512" y="2349169"/>
                  <a:pt x="4239678" y="2348507"/>
                  <a:pt x="4240008" y="2348507"/>
                </a:cubicBezTo>
                <a:close/>
                <a:moveTo>
                  <a:pt x="4162678" y="2343703"/>
                </a:moveTo>
                <a:cubicBezTo>
                  <a:pt x="4162180" y="2344533"/>
                  <a:pt x="4161683" y="2345525"/>
                  <a:pt x="4161186" y="2346353"/>
                </a:cubicBezTo>
                <a:cubicBezTo>
                  <a:pt x="4160690" y="2346022"/>
                  <a:pt x="4160193" y="2345690"/>
                  <a:pt x="4159696" y="2345360"/>
                </a:cubicBezTo>
                <a:cubicBezTo>
                  <a:pt x="4160856" y="2344698"/>
                  <a:pt x="4161848" y="2344200"/>
                  <a:pt x="4162678" y="2343703"/>
                </a:cubicBezTo>
                <a:close/>
                <a:moveTo>
                  <a:pt x="4191928" y="2324977"/>
                </a:moveTo>
                <a:lnTo>
                  <a:pt x="4191987" y="2324992"/>
                </a:lnTo>
                <a:lnTo>
                  <a:pt x="4192085" y="2325020"/>
                </a:lnTo>
                <a:lnTo>
                  <a:pt x="4187847" y="2337267"/>
                </a:lnTo>
                <a:cubicBezTo>
                  <a:pt x="4185363" y="2340724"/>
                  <a:pt x="4181969" y="2343539"/>
                  <a:pt x="4178077" y="2345857"/>
                </a:cubicBezTo>
                <a:cubicBezTo>
                  <a:pt x="4173938" y="2348340"/>
                  <a:pt x="4168639" y="2350162"/>
                  <a:pt x="4162511" y="2347182"/>
                </a:cubicBezTo>
                <a:cubicBezTo>
                  <a:pt x="4165822" y="2345525"/>
                  <a:pt x="4168969" y="2344533"/>
                  <a:pt x="4168142" y="2340558"/>
                </a:cubicBezTo>
                <a:lnTo>
                  <a:pt x="4168307" y="2340558"/>
                </a:lnTo>
                <a:cubicBezTo>
                  <a:pt x="4171123" y="2339067"/>
                  <a:pt x="4174765" y="2337909"/>
                  <a:pt x="4176090" y="2335590"/>
                </a:cubicBezTo>
                <a:close/>
                <a:moveTo>
                  <a:pt x="4191987" y="2283594"/>
                </a:moveTo>
                <a:cubicBezTo>
                  <a:pt x="4194967" y="2286739"/>
                  <a:pt x="4197783" y="2289886"/>
                  <a:pt x="4200763" y="2292868"/>
                </a:cubicBezTo>
                <a:cubicBezTo>
                  <a:pt x="4203082" y="2292535"/>
                  <a:pt x="4205234" y="2292205"/>
                  <a:pt x="4207221" y="2291873"/>
                </a:cubicBezTo>
                <a:cubicBezTo>
                  <a:pt x="4216825" y="2306280"/>
                  <a:pt x="4216329" y="2320687"/>
                  <a:pt x="4208546" y="2335259"/>
                </a:cubicBezTo>
                <a:cubicBezTo>
                  <a:pt x="4208214" y="2335755"/>
                  <a:pt x="4208214" y="2336417"/>
                  <a:pt x="4207884" y="2336749"/>
                </a:cubicBezTo>
                <a:cubicBezTo>
                  <a:pt x="4203910" y="2341054"/>
                  <a:pt x="4208879" y="2345360"/>
                  <a:pt x="4207884" y="2349499"/>
                </a:cubicBezTo>
                <a:cubicBezTo>
                  <a:pt x="4201425" y="2356785"/>
                  <a:pt x="4195464" y="2364237"/>
                  <a:pt x="4185528" y="2367053"/>
                </a:cubicBezTo>
                <a:cubicBezTo>
                  <a:pt x="4188343" y="2372517"/>
                  <a:pt x="4190662" y="2377154"/>
                  <a:pt x="4192980" y="2381790"/>
                </a:cubicBezTo>
                <a:cubicBezTo>
                  <a:pt x="4189337" y="2384440"/>
                  <a:pt x="4186026" y="2386757"/>
                  <a:pt x="4182879" y="2389242"/>
                </a:cubicBezTo>
                <a:cubicBezTo>
                  <a:pt x="4180727" y="2390898"/>
                  <a:pt x="4177580" y="2391891"/>
                  <a:pt x="4179237" y="2396031"/>
                </a:cubicBezTo>
                <a:cubicBezTo>
                  <a:pt x="4184536" y="2397190"/>
                  <a:pt x="4189835" y="2398515"/>
                  <a:pt x="4195796" y="2399839"/>
                </a:cubicBezTo>
                <a:cubicBezTo>
                  <a:pt x="4194139" y="2402821"/>
                  <a:pt x="4192649" y="2405470"/>
                  <a:pt x="4190993" y="2408120"/>
                </a:cubicBezTo>
                <a:cubicBezTo>
                  <a:pt x="4176587" y="2394043"/>
                  <a:pt x="4154729" y="2388082"/>
                  <a:pt x="4130387" y="2400834"/>
                </a:cubicBezTo>
                <a:cubicBezTo>
                  <a:pt x="4111343" y="2410770"/>
                  <a:pt x="4092299" y="2420870"/>
                  <a:pt x="4073258" y="2430806"/>
                </a:cubicBezTo>
                <a:lnTo>
                  <a:pt x="4073091" y="2430641"/>
                </a:lnTo>
                <a:cubicBezTo>
                  <a:pt x="4072428" y="2429316"/>
                  <a:pt x="4071933" y="2427824"/>
                  <a:pt x="4071933" y="2426334"/>
                </a:cubicBezTo>
                <a:cubicBezTo>
                  <a:pt x="4071933" y="2426499"/>
                  <a:pt x="4072428" y="2426997"/>
                  <a:pt x="4072595" y="2427329"/>
                </a:cubicBezTo>
                <a:cubicBezTo>
                  <a:pt x="4073091" y="2426997"/>
                  <a:pt x="4073588" y="2426831"/>
                  <a:pt x="4073920" y="2426499"/>
                </a:cubicBezTo>
                <a:cubicBezTo>
                  <a:pt x="4073920" y="2426499"/>
                  <a:pt x="4073588" y="2425837"/>
                  <a:pt x="4073258" y="2425342"/>
                </a:cubicBezTo>
                <a:cubicBezTo>
                  <a:pt x="4072760" y="2425672"/>
                  <a:pt x="4072263" y="2425837"/>
                  <a:pt x="4072098" y="2426169"/>
                </a:cubicBezTo>
                <a:cubicBezTo>
                  <a:pt x="4072098" y="2424182"/>
                  <a:pt x="4072595" y="2422195"/>
                  <a:pt x="4073258" y="2420043"/>
                </a:cubicBezTo>
                <a:cubicBezTo>
                  <a:pt x="4077232" y="2417724"/>
                  <a:pt x="4081039" y="2415406"/>
                  <a:pt x="4085013" y="2413252"/>
                </a:cubicBezTo>
                <a:cubicBezTo>
                  <a:pt x="4086835" y="2415736"/>
                  <a:pt x="4088160" y="2417558"/>
                  <a:pt x="4089817" y="2419876"/>
                </a:cubicBezTo>
                <a:cubicBezTo>
                  <a:pt x="4098096" y="2415736"/>
                  <a:pt x="4106209" y="2411762"/>
                  <a:pt x="4113992" y="2407458"/>
                </a:cubicBezTo>
                <a:cubicBezTo>
                  <a:pt x="4116310" y="2406133"/>
                  <a:pt x="4118132" y="2403814"/>
                  <a:pt x="4120119" y="2401992"/>
                </a:cubicBezTo>
                <a:cubicBezTo>
                  <a:pt x="4119291" y="2399342"/>
                  <a:pt x="4118629" y="2397355"/>
                  <a:pt x="4117801" y="2395203"/>
                </a:cubicBezTo>
                <a:cubicBezTo>
                  <a:pt x="4132869" y="2382453"/>
                  <a:pt x="4148105" y="2370033"/>
                  <a:pt x="4167479" y="2364071"/>
                </a:cubicBezTo>
                <a:cubicBezTo>
                  <a:pt x="4185860" y="2358275"/>
                  <a:pt x="4198446" y="2346520"/>
                  <a:pt x="4205565" y="2328966"/>
                </a:cubicBezTo>
                <a:lnTo>
                  <a:pt x="4192085" y="2325020"/>
                </a:lnTo>
                <a:lnTo>
                  <a:pt x="4192152" y="2324826"/>
                </a:lnTo>
                <a:lnTo>
                  <a:pt x="4191928" y="2324977"/>
                </a:lnTo>
                <a:lnTo>
                  <a:pt x="4173771" y="2320355"/>
                </a:lnTo>
                <a:cubicBezTo>
                  <a:pt x="4175760" y="2317043"/>
                  <a:pt x="4176587" y="2314394"/>
                  <a:pt x="4178407" y="2312572"/>
                </a:cubicBezTo>
                <a:cubicBezTo>
                  <a:pt x="4181057" y="2309757"/>
                  <a:pt x="4184701" y="2307770"/>
                  <a:pt x="4187350" y="2304790"/>
                </a:cubicBezTo>
                <a:cubicBezTo>
                  <a:pt x="4190330" y="2301644"/>
                  <a:pt x="4189337" y="2298662"/>
                  <a:pt x="4183541" y="2293198"/>
                </a:cubicBezTo>
                <a:cubicBezTo>
                  <a:pt x="4186356" y="2290051"/>
                  <a:pt x="4189172" y="2286906"/>
                  <a:pt x="4191987" y="2283594"/>
                </a:cubicBezTo>
                <a:close/>
                <a:moveTo>
                  <a:pt x="4186356" y="2272167"/>
                </a:moveTo>
                <a:cubicBezTo>
                  <a:pt x="4189503" y="2271340"/>
                  <a:pt x="4191490" y="2273327"/>
                  <a:pt x="4191987" y="2276473"/>
                </a:cubicBezTo>
                <a:cubicBezTo>
                  <a:pt x="4192319" y="2278461"/>
                  <a:pt x="4191987" y="2280613"/>
                  <a:pt x="4191987" y="2282765"/>
                </a:cubicBezTo>
                <a:cubicBezTo>
                  <a:pt x="4189005" y="2280778"/>
                  <a:pt x="4185860" y="2278958"/>
                  <a:pt x="4181886" y="2276308"/>
                </a:cubicBezTo>
                <a:cubicBezTo>
                  <a:pt x="4183706" y="2274651"/>
                  <a:pt x="4184866" y="2272830"/>
                  <a:pt x="4186356" y="2272334"/>
                </a:cubicBezTo>
                <a:close/>
                <a:moveTo>
                  <a:pt x="357525" y="2147476"/>
                </a:moveTo>
                <a:cubicBezTo>
                  <a:pt x="357525" y="2147974"/>
                  <a:pt x="358023" y="2148471"/>
                  <a:pt x="357691" y="2148801"/>
                </a:cubicBezTo>
                <a:cubicBezTo>
                  <a:pt x="357525" y="2149133"/>
                  <a:pt x="356698" y="2149133"/>
                  <a:pt x="356201" y="2149298"/>
                </a:cubicBezTo>
                <a:cubicBezTo>
                  <a:pt x="356201" y="2148801"/>
                  <a:pt x="356035" y="2148304"/>
                  <a:pt x="355869" y="2147974"/>
                </a:cubicBezTo>
                <a:lnTo>
                  <a:pt x="356035" y="2147974"/>
                </a:lnTo>
                <a:cubicBezTo>
                  <a:pt x="356035" y="2147974"/>
                  <a:pt x="357028" y="2147642"/>
                  <a:pt x="357525" y="2147476"/>
                </a:cubicBezTo>
                <a:close/>
                <a:moveTo>
                  <a:pt x="4134029" y="2077430"/>
                </a:moveTo>
                <a:cubicBezTo>
                  <a:pt x="4136845" y="2083558"/>
                  <a:pt x="4132704" y="2084386"/>
                  <a:pt x="4126910" y="2085048"/>
                </a:cubicBezTo>
                <a:cubicBezTo>
                  <a:pt x="4126910" y="2084386"/>
                  <a:pt x="4126743" y="2083889"/>
                  <a:pt x="4126577" y="2083226"/>
                </a:cubicBezTo>
                <a:cubicBezTo>
                  <a:pt x="4127902" y="2081737"/>
                  <a:pt x="4129227" y="2080247"/>
                  <a:pt x="4130221" y="2078590"/>
                </a:cubicBezTo>
                <a:cubicBezTo>
                  <a:pt x="4130717" y="2077762"/>
                  <a:pt x="4132539" y="2077762"/>
                  <a:pt x="4134029" y="2077430"/>
                </a:cubicBezTo>
                <a:close/>
                <a:moveTo>
                  <a:pt x="4117469" y="2058884"/>
                </a:moveTo>
                <a:lnTo>
                  <a:pt x="4117636" y="2059051"/>
                </a:lnTo>
                <a:lnTo>
                  <a:pt x="4116974" y="2060043"/>
                </a:lnTo>
                <a:lnTo>
                  <a:pt x="4116310" y="2059216"/>
                </a:lnTo>
                <a:close/>
                <a:moveTo>
                  <a:pt x="3634768" y="2054579"/>
                </a:moveTo>
                <a:cubicBezTo>
                  <a:pt x="3634768" y="2054579"/>
                  <a:pt x="3635431" y="2055739"/>
                  <a:pt x="3635761" y="2056401"/>
                </a:cubicBezTo>
                <a:cubicBezTo>
                  <a:pt x="3633939" y="2057559"/>
                  <a:pt x="3631952" y="2058554"/>
                  <a:pt x="3630132" y="2059713"/>
                </a:cubicBezTo>
                <a:cubicBezTo>
                  <a:pt x="3629800" y="2059051"/>
                  <a:pt x="3629469" y="2058388"/>
                  <a:pt x="3628972" y="2057726"/>
                </a:cubicBezTo>
                <a:cubicBezTo>
                  <a:pt x="3630959" y="2056732"/>
                  <a:pt x="3632781" y="2055572"/>
                  <a:pt x="3634768" y="2054579"/>
                </a:cubicBezTo>
                <a:close/>
                <a:moveTo>
                  <a:pt x="4038649" y="2035868"/>
                </a:moveTo>
                <a:cubicBezTo>
                  <a:pt x="4038150" y="2041167"/>
                  <a:pt x="4039145" y="2044974"/>
                  <a:pt x="4037490" y="2047128"/>
                </a:cubicBezTo>
                <a:cubicBezTo>
                  <a:pt x="4033514" y="2052592"/>
                  <a:pt x="4028879" y="2057559"/>
                  <a:pt x="4023910" y="2062031"/>
                </a:cubicBezTo>
                <a:cubicBezTo>
                  <a:pt x="4018943" y="2066337"/>
                  <a:pt x="4013312" y="2069979"/>
                  <a:pt x="4008013" y="2073953"/>
                </a:cubicBezTo>
                <a:cubicBezTo>
                  <a:pt x="4001059" y="2066170"/>
                  <a:pt x="4000727" y="2064018"/>
                  <a:pt x="4005696" y="2057726"/>
                </a:cubicBezTo>
                <a:cubicBezTo>
                  <a:pt x="4006688" y="2056401"/>
                  <a:pt x="4009338" y="2055572"/>
                  <a:pt x="4009338" y="2054414"/>
                </a:cubicBezTo>
                <a:cubicBezTo>
                  <a:pt x="4009835" y="2041332"/>
                  <a:pt x="4020433" y="2040504"/>
                  <a:pt x="4029374" y="2037688"/>
                </a:cubicBezTo>
                <a:cubicBezTo>
                  <a:pt x="4031528" y="2037026"/>
                  <a:pt x="4033680" y="2036860"/>
                  <a:pt x="4038649" y="2035868"/>
                </a:cubicBezTo>
                <a:close/>
                <a:moveTo>
                  <a:pt x="4044776" y="2016659"/>
                </a:moveTo>
                <a:cubicBezTo>
                  <a:pt x="4045603" y="2017155"/>
                  <a:pt x="4046928" y="2017817"/>
                  <a:pt x="4047093" y="2018479"/>
                </a:cubicBezTo>
                <a:cubicBezTo>
                  <a:pt x="4047425" y="2020136"/>
                  <a:pt x="4047425" y="2021958"/>
                  <a:pt x="4046763" y="2023448"/>
                </a:cubicBezTo>
                <a:cubicBezTo>
                  <a:pt x="4046265" y="2024608"/>
                  <a:pt x="4044444" y="2025270"/>
                  <a:pt x="4043286" y="2026097"/>
                </a:cubicBezTo>
                <a:cubicBezTo>
                  <a:pt x="4042622" y="2024608"/>
                  <a:pt x="4041464" y="2023283"/>
                  <a:pt x="4041464" y="2021791"/>
                </a:cubicBezTo>
                <a:cubicBezTo>
                  <a:pt x="4041464" y="2020301"/>
                  <a:pt x="4042456" y="2018811"/>
                  <a:pt x="4042954" y="2017487"/>
                </a:cubicBezTo>
                <a:lnTo>
                  <a:pt x="4042954" y="2017321"/>
                </a:lnTo>
                <a:cubicBezTo>
                  <a:pt x="4043781" y="2016989"/>
                  <a:pt x="4044444" y="2016492"/>
                  <a:pt x="4044776" y="2016659"/>
                </a:cubicBezTo>
                <a:close/>
                <a:moveTo>
                  <a:pt x="3896258" y="1961307"/>
                </a:moveTo>
                <a:lnTo>
                  <a:pt x="3890111" y="1965657"/>
                </a:lnTo>
                <a:cubicBezTo>
                  <a:pt x="3887959" y="1969134"/>
                  <a:pt x="3885310" y="1972445"/>
                  <a:pt x="3882825" y="1975922"/>
                </a:cubicBezTo>
                <a:cubicBezTo>
                  <a:pt x="3882163" y="1975425"/>
                  <a:pt x="3881500" y="1974930"/>
                  <a:pt x="3880838" y="1974267"/>
                </a:cubicBezTo>
                <a:cubicBezTo>
                  <a:pt x="3881914" y="1970293"/>
                  <a:pt x="3884191" y="1967602"/>
                  <a:pt x="3887110" y="1965573"/>
                </a:cubicBezTo>
                <a:close/>
                <a:moveTo>
                  <a:pt x="3897397" y="1960688"/>
                </a:moveTo>
                <a:lnTo>
                  <a:pt x="3897232" y="1960853"/>
                </a:lnTo>
                <a:lnTo>
                  <a:pt x="3896258" y="1961307"/>
                </a:lnTo>
                <a:lnTo>
                  <a:pt x="3896900" y="1960853"/>
                </a:lnTo>
                <a:cubicBezTo>
                  <a:pt x="3897067" y="1960688"/>
                  <a:pt x="3897397" y="1960688"/>
                  <a:pt x="3897397" y="1960688"/>
                </a:cubicBezTo>
                <a:close/>
                <a:moveTo>
                  <a:pt x="216275" y="1960191"/>
                </a:moveTo>
                <a:cubicBezTo>
                  <a:pt x="217103" y="1960191"/>
                  <a:pt x="217930" y="1960358"/>
                  <a:pt x="218758" y="1960523"/>
                </a:cubicBezTo>
                <a:cubicBezTo>
                  <a:pt x="218758" y="1960523"/>
                  <a:pt x="217600" y="1961185"/>
                  <a:pt x="217103" y="1961515"/>
                </a:cubicBezTo>
                <a:cubicBezTo>
                  <a:pt x="216938" y="1961185"/>
                  <a:pt x="216606" y="1960688"/>
                  <a:pt x="216275" y="1960191"/>
                </a:cubicBezTo>
                <a:close/>
                <a:moveTo>
                  <a:pt x="105825" y="1960026"/>
                </a:moveTo>
                <a:cubicBezTo>
                  <a:pt x="105825" y="1960026"/>
                  <a:pt x="106487" y="1961185"/>
                  <a:pt x="106322" y="1961350"/>
                </a:cubicBezTo>
                <a:cubicBezTo>
                  <a:pt x="105990" y="1961682"/>
                  <a:pt x="105327" y="1961848"/>
                  <a:pt x="104830" y="1962178"/>
                </a:cubicBezTo>
                <a:cubicBezTo>
                  <a:pt x="104665" y="1961682"/>
                  <a:pt x="104168" y="1961020"/>
                  <a:pt x="104335" y="1960853"/>
                </a:cubicBezTo>
                <a:cubicBezTo>
                  <a:pt x="104665" y="1960523"/>
                  <a:pt x="105327" y="1960358"/>
                  <a:pt x="105825" y="1960026"/>
                </a:cubicBezTo>
                <a:close/>
                <a:moveTo>
                  <a:pt x="121887" y="1947110"/>
                </a:moveTo>
                <a:cubicBezTo>
                  <a:pt x="123709" y="1947275"/>
                  <a:pt x="125531" y="1947441"/>
                  <a:pt x="127518" y="1947773"/>
                </a:cubicBezTo>
                <a:cubicBezTo>
                  <a:pt x="126855" y="1948765"/>
                  <a:pt x="126523" y="1950090"/>
                  <a:pt x="125696" y="1950587"/>
                </a:cubicBezTo>
                <a:cubicBezTo>
                  <a:pt x="124701" y="1951250"/>
                  <a:pt x="123211" y="1951084"/>
                  <a:pt x="121887" y="1951250"/>
                </a:cubicBezTo>
                <a:cubicBezTo>
                  <a:pt x="121887" y="1950090"/>
                  <a:pt x="121887" y="1948930"/>
                  <a:pt x="121887" y="1947275"/>
                </a:cubicBezTo>
                <a:close/>
                <a:moveTo>
                  <a:pt x="3917103" y="1940486"/>
                </a:moveTo>
                <a:cubicBezTo>
                  <a:pt x="3917103" y="1940486"/>
                  <a:pt x="3917931" y="1940486"/>
                  <a:pt x="3918428" y="1940486"/>
                </a:cubicBezTo>
                <a:cubicBezTo>
                  <a:pt x="3916276" y="1946943"/>
                  <a:pt x="3912302" y="1952077"/>
                  <a:pt x="3906671" y="1955886"/>
                </a:cubicBezTo>
                <a:cubicBezTo>
                  <a:pt x="3904683" y="1953567"/>
                  <a:pt x="3903524" y="1952242"/>
                  <a:pt x="3902034" y="1950587"/>
                </a:cubicBezTo>
                <a:cubicBezTo>
                  <a:pt x="3905015" y="1944461"/>
                  <a:pt x="3910480" y="1940486"/>
                  <a:pt x="3917103" y="1940486"/>
                </a:cubicBezTo>
                <a:close/>
                <a:moveTo>
                  <a:pt x="966244" y="1925417"/>
                </a:moveTo>
                <a:cubicBezTo>
                  <a:pt x="967734" y="1926080"/>
                  <a:pt x="969389" y="1926742"/>
                  <a:pt x="970880" y="1927569"/>
                </a:cubicBezTo>
                <a:cubicBezTo>
                  <a:pt x="966741" y="1929226"/>
                  <a:pt x="962767" y="1931046"/>
                  <a:pt x="958625" y="1932538"/>
                </a:cubicBezTo>
                <a:cubicBezTo>
                  <a:pt x="958625" y="1932041"/>
                  <a:pt x="958625" y="1931544"/>
                  <a:pt x="958625" y="1931046"/>
                </a:cubicBezTo>
                <a:cubicBezTo>
                  <a:pt x="961110" y="1929226"/>
                  <a:pt x="963759" y="1927239"/>
                  <a:pt x="966244" y="1925417"/>
                </a:cubicBezTo>
                <a:close/>
                <a:moveTo>
                  <a:pt x="990254" y="1920448"/>
                </a:moveTo>
                <a:cubicBezTo>
                  <a:pt x="990419" y="1920448"/>
                  <a:pt x="990586" y="1920448"/>
                  <a:pt x="990916" y="1920615"/>
                </a:cubicBezTo>
                <a:cubicBezTo>
                  <a:pt x="985948" y="1926410"/>
                  <a:pt x="979159" y="1931046"/>
                  <a:pt x="971873" y="1934690"/>
                </a:cubicBezTo>
                <a:cubicBezTo>
                  <a:pt x="971873" y="1934525"/>
                  <a:pt x="972205" y="1934193"/>
                  <a:pt x="972205" y="1933863"/>
                </a:cubicBezTo>
                <a:cubicBezTo>
                  <a:pt x="972205" y="1933863"/>
                  <a:pt x="973530" y="1932703"/>
                  <a:pt x="974192" y="1932041"/>
                </a:cubicBezTo>
                <a:cubicBezTo>
                  <a:pt x="975682" y="1930716"/>
                  <a:pt x="978664" y="1929226"/>
                  <a:pt x="976509" y="1926245"/>
                </a:cubicBezTo>
                <a:cubicBezTo>
                  <a:pt x="975682" y="1926245"/>
                  <a:pt x="974854" y="1926245"/>
                  <a:pt x="974192" y="1926245"/>
                </a:cubicBezTo>
                <a:cubicBezTo>
                  <a:pt x="978497" y="1921940"/>
                  <a:pt x="982968" y="1917799"/>
                  <a:pt x="990254" y="1920448"/>
                </a:cubicBezTo>
                <a:close/>
                <a:moveTo>
                  <a:pt x="179513" y="1919124"/>
                </a:moveTo>
                <a:lnTo>
                  <a:pt x="179513" y="1919291"/>
                </a:lnTo>
                <a:cubicBezTo>
                  <a:pt x="179513" y="1919291"/>
                  <a:pt x="180672" y="1919291"/>
                  <a:pt x="181170" y="1919291"/>
                </a:cubicBezTo>
                <a:cubicBezTo>
                  <a:pt x="180838" y="1919786"/>
                  <a:pt x="180672" y="1920283"/>
                  <a:pt x="180340" y="1920780"/>
                </a:cubicBezTo>
                <a:cubicBezTo>
                  <a:pt x="179845" y="1920780"/>
                  <a:pt x="179183" y="1920780"/>
                  <a:pt x="178685" y="1920615"/>
                </a:cubicBezTo>
                <a:cubicBezTo>
                  <a:pt x="179016" y="1920118"/>
                  <a:pt x="179016" y="1919291"/>
                  <a:pt x="179513" y="1919124"/>
                </a:cubicBezTo>
                <a:close/>
                <a:moveTo>
                  <a:pt x="3493849" y="1917966"/>
                </a:moveTo>
                <a:lnTo>
                  <a:pt x="3493927" y="1918053"/>
                </a:lnTo>
                <a:lnTo>
                  <a:pt x="3493849" y="1918131"/>
                </a:lnTo>
                <a:close/>
                <a:moveTo>
                  <a:pt x="1066096" y="1890312"/>
                </a:moveTo>
                <a:cubicBezTo>
                  <a:pt x="1066592" y="1890312"/>
                  <a:pt x="1066924" y="1890312"/>
                  <a:pt x="1067421" y="1890312"/>
                </a:cubicBezTo>
                <a:cubicBezTo>
                  <a:pt x="1066096" y="1893126"/>
                  <a:pt x="1065599" y="1895941"/>
                  <a:pt x="1064440" y="1896273"/>
                </a:cubicBezTo>
                <a:cubicBezTo>
                  <a:pt x="1061460" y="1897100"/>
                  <a:pt x="1058478" y="1897763"/>
                  <a:pt x="1055498" y="1898260"/>
                </a:cubicBezTo>
                <a:cubicBezTo>
                  <a:pt x="1058810" y="1895278"/>
                  <a:pt x="1062287" y="1892629"/>
                  <a:pt x="1066096" y="1890312"/>
                </a:cubicBezTo>
                <a:close/>
                <a:moveTo>
                  <a:pt x="1048396" y="1887940"/>
                </a:moveTo>
                <a:lnTo>
                  <a:pt x="1048378" y="1887992"/>
                </a:lnTo>
                <a:lnTo>
                  <a:pt x="1048212" y="1887992"/>
                </a:lnTo>
                <a:close/>
                <a:moveTo>
                  <a:pt x="1049205" y="1885675"/>
                </a:moveTo>
                <a:cubicBezTo>
                  <a:pt x="1049205" y="1886337"/>
                  <a:pt x="1049205" y="1887000"/>
                  <a:pt x="1049370" y="1887662"/>
                </a:cubicBezTo>
                <a:lnTo>
                  <a:pt x="1048396" y="1887940"/>
                </a:lnTo>
                <a:close/>
                <a:moveTo>
                  <a:pt x="1038277" y="1881536"/>
                </a:moveTo>
                <a:cubicBezTo>
                  <a:pt x="1038939" y="1881701"/>
                  <a:pt x="1039767" y="1882031"/>
                  <a:pt x="1040429" y="1882198"/>
                </a:cubicBezTo>
                <a:cubicBezTo>
                  <a:pt x="1039932" y="1882528"/>
                  <a:pt x="1039602" y="1883191"/>
                  <a:pt x="1039104" y="1883356"/>
                </a:cubicBezTo>
                <a:cubicBezTo>
                  <a:pt x="1038607" y="1883356"/>
                  <a:pt x="1038110" y="1883191"/>
                  <a:pt x="1037614" y="1883025"/>
                </a:cubicBezTo>
                <a:cubicBezTo>
                  <a:pt x="1037614" y="1883025"/>
                  <a:pt x="1038110" y="1882031"/>
                  <a:pt x="1038277" y="1881536"/>
                </a:cubicBezTo>
                <a:close/>
                <a:moveTo>
                  <a:pt x="249724" y="1878719"/>
                </a:moveTo>
                <a:cubicBezTo>
                  <a:pt x="249724" y="1878719"/>
                  <a:pt x="250552" y="1879382"/>
                  <a:pt x="251049" y="1879714"/>
                </a:cubicBezTo>
                <a:cubicBezTo>
                  <a:pt x="250221" y="1880541"/>
                  <a:pt x="249394" y="1881536"/>
                  <a:pt x="248399" y="1882198"/>
                </a:cubicBezTo>
                <a:cubicBezTo>
                  <a:pt x="248234" y="1882198"/>
                  <a:pt x="247075" y="1881038"/>
                  <a:pt x="246412" y="1880541"/>
                </a:cubicBezTo>
                <a:cubicBezTo>
                  <a:pt x="247572" y="1879879"/>
                  <a:pt x="248565" y="1879216"/>
                  <a:pt x="249724" y="1878719"/>
                </a:cubicBezTo>
                <a:close/>
                <a:moveTo>
                  <a:pt x="888249" y="1876567"/>
                </a:moveTo>
                <a:cubicBezTo>
                  <a:pt x="888581" y="1877064"/>
                  <a:pt x="888911" y="1877726"/>
                  <a:pt x="889244" y="1878224"/>
                </a:cubicBezTo>
                <a:cubicBezTo>
                  <a:pt x="880963" y="1883688"/>
                  <a:pt x="872684" y="1889152"/>
                  <a:pt x="864404" y="1894616"/>
                </a:cubicBezTo>
                <a:cubicBezTo>
                  <a:pt x="863907" y="1893458"/>
                  <a:pt x="863244" y="1892299"/>
                  <a:pt x="862749" y="1891139"/>
                </a:cubicBezTo>
                <a:cubicBezTo>
                  <a:pt x="871193" y="1886337"/>
                  <a:pt x="879638" y="1881369"/>
                  <a:pt x="888249" y="1876567"/>
                </a:cubicBezTo>
                <a:close/>
                <a:moveTo>
                  <a:pt x="3566047" y="1868288"/>
                </a:moveTo>
                <a:cubicBezTo>
                  <a:pt x="3571676" y="1872758"/>
                  <a:pt x="3570518" y="1875739"/>
                  <a:pt x="3566709" y="1878057"/>
                </a:cubicBezTo>
                <a:cubicBezTo>
                  <a:pt x="3559754" y="1882198"/>
                  <a:pt x="3552800" y="1886172"/>
                  <a:pt x="3545844" y="1890146"/>
                </a:cubicBezTo>
                <a:cubicBezTo>
                  <a:pt x="3537565" y="1894948"/>
                  <a:pt x="3529119" y="1899419"/>
                  <a:pt x="3520841" y="1904386"/>
                </a:cubicBezTo>
                <a:cubicBezTo>
                  <a:pt x="3519516" y="1905214"/>
                  <a:pt x="3518356" y="1907863"/>
                  <a:pt x="3518522" y="1909355"/>
                </a:cubicBezTo>
                <a:cubicBezTo>
                  <a:pt x="3519349" y="1914819"/>
                  <a:pt x="3515542" y="1916144"/>
                  <a:pt x="3511898" y="1918296"/>
                </a:cubicBezTo>
                <a:cubicBezTo>
                  <a:pt x="3510738" y="1916309"/>
                  <a:pt x="3509911" y="1914819"/>
                  <a:pt x="3508753" y="1912667"/>
                </a:cubicBezTo>
                <a:cubicBezTo>
                  <a:pt x="3504115" y="1914984"/>
                  <a:pt x="3499810" y="1917304"/>
                  <a:pt x="3495339" y="1919621"/>
                </a:cubicBezTo>
                <a:lnTo>
                  <a:pt x="3493927" y="1918053"/>
                </a:lnTo>
                <a:lnTo>
                  <a:pt x="3499810" y="1912170"/>
                </a:lnTo>
                <a:cubicBezTo>
                  <a:pt x="3512560" y="1902897"/>
                  <a:pt x="3525477" y="1893623"/>
                  <a:pt x="3538393" y="1884515"/>
                </a:cubicBezTo>
                <a:cubicBezTo>
                  <a:pt x="3542202" y="1881866"/>
                  <a:pt x="3545844" y="1878886"/>
                  <a:pt x="3551143" y="1880044"/>
                </a:cubicBezTo>
                <a:cubicBezTo>
                  <a:pt x="3552468" y="1880376"/>
                  <a:pt x="3554622" y="1878224"/>
                  <a:pt x="3556111" y="1877064"/>
                </a:cubicBezTo>
                <a:cubicBezTo>
                  <a:pt x="3559423" y="1874249"/>
                  <a:pt x="3562570" y="1871433"/>
                  <a:pt x="3566047" y="1868288"/>
                </a:cubicBezTo>
                <a:close/>
                <a:moveTo>
                  <a:pt x="3557932" y="1861995"/>
                </a:moveTo>
                <a:lnTo>
                  <a:pt x="3557932" y="1862160"/>
                </a:lnTo>
                <a:cubicBezTo>
                  <a:pt x="3557932" y="1862160"/>
                  <a:pt x="3558264" y="1862657"/>
                  <a:pt x="3558596" y="1862989"/>
                </a:cubicBezTo>
                <a:cubicBezTo>
                  <a:pt x="3557104" y="1864147"/>
                  <a:pt x="3555614" y="1865307"/>
                  <a:pt x="3554124" y="1866301"/>
                </a:cubicBezTo>
                <a:cubicBezTo>
                  <a:pt x="3553959" y="1865969"/>
                  <a:pt x="3553627" y="1865639"/>
                  <a:pt x="3553462" y="1865307"/>
                </a:cubicBezTo>
                <a:cubicBezTo>
                  <a:pt x="3554952" y="1864314"/>
                  <a:pt x="3556442" y="1863154"/>
                  <a:pt x="3557932" y="1861995"/>
                </a:cubicBezTo>
                <a:close/>
                <a:moveTo>
                  <a:pt x="3921575" y="1861830"/>
                </a:moveTo>
                <a:cubicBezTo>
                  <a:pt x="3921575" y="1861830"/>
                  <a:pt x="3923395" y="1863319"/>
                  <a:pt x="3923230" y="1863817"/>
                </a:cubicBezTo>
                <a:cubicBezTo>
                  <a:pt x="3923230" y="1864644"/>
                  <a:pt x="3922070" y="1865804"/>
                  <a:pt x="3921243" y="1865969"/>
                </a:cubicBezTo>
                <a:cubicBezTo>
                  <a:pt x="3920580" y="1866134"/>
                  <a:pt x="3919588" y="1865307"/>
                  <a:pt x="3918096" y="1864809"/>
                </a:cubicBezTo>
                <a:cubicBezTo>
                  <a:pt x="3918096" y="1864809"/>
                  <a:pt x="3918096" y="1864644"/>
                  <a:pt x="3918263" y="1864479"/>
                </a:cubicBezTo>
                <a:lnTo>
                  <a:pt x="3918428" y="1864479"/>
                </a:lnTo>
                <a:cubicBezTo>
                  <a:pt x="3919588" y="1863485"/>
                  <a:pt x="3920580" y="1862492"/>
                  <a:pt x="3921575" y="1861830"/>
                </a:cubicBezTo>
                <a:close/>
                <a:moveTo>
                  <a:pt x="3985493" y="1857690"/>
                </a:moveTo>
                <a:lnTo>
                  <a:pt x="3985658" y="1857690"/>
                </a:lnTo>
                <a:cubicBezTo>
                  <a:pt x="3984995" y="1859510"/>
                  <a:pt x="3984003" y="1861167"/>
                  <a:pt x="3982513" y="1862657"/>
                </a:cubicBezTo>
                <a:cubicBezTo>
                  <a:pt x="3980194" y="1864147"/>
                  <a:pt x="3977876" y="1865472"/>
                  <a:pt x="3975392" y="1866963"/>
                </a:cubicBezTo>
                <a:cubicBezTo>
                  <a:pt x="3974564" y="1867294"/>
                  <a:pt x="3973735" y="1867459"/>
                  <a:pt x="3972908" y="1867791"/>
                </a:cubicBezTo>
                <a:cubicBezTo>
                  <a:pt x="3976882" y="1863982"/>
                  <a:pt x="3981188" y="1860835"/>
                  <a:pt x="3985493" y="1857690"/>
                </a:cubicBezTo>
                <a:close/>
                <a:moveTo>
                  <a:pt x="932131" y="1857358"/>
                </a:moveTo>
                <a:cubicBezTo>
                  <a:pt x="932628" y="1857358"/>
                  <a:pt x="932960" y="1857690"/>
                  <a:pt x="933455" y="1857855"/>
                </a:cubicBezTo>
                <a:cubicBezTo>
                  <a:pt x="932960" y="1858518"/>
                  <a:pt x="932463" y="1859345"/>
                  <a:pt x="931800" y="1860008"/>
                </a:cubicBezTo>
                <a:cubicBezTo>
                  <a:pt x="931800" y="1860008"/>
                  <a:pt x="930973" y="1859677"/>
                  <a:pt x="930476" y="1859510"/>
                </a:cubicBezTo>
                <a:cubicBezTo>
                  <a:pt x="930476" y="1859510"/>
                  <a:pt x="931635" y="1858021"/>
                  <a:pt x="932131" y="1857358"/>
                </a:cubicBezTo>
                <a:close/>
                <a:moveTo>
                  <a:pt x="925839" y="1853026"/>
                </a:moveTo>
                <a:lnTo>
                  <a:pt x="925839" y="1853384"/>
                </a:lnTo>
                <a:lnTo>
                  <a:pt x="925674" y="1853219"/>
                </a:lnTo>
                <a:close/>
                <a:moveTo>
                  <a:pt x="922692" y="1852887"/>
                </a:moveTo>
                <a:cubicBezTo>
                  <a:pt x="923852" y="1852887"/>
                  <a:pt x="924845" y="1853219"/>
                  <a:pt x="925674" y="1853219"/>
                </a:cubicBezTo>
                <a:lnTo>
                  <a:pt x="925674" y="1853384"/>
                </a:lnTo>
                <a:cubicBezTo>
                  <a:pt x="924679" y="1854874"/>
                  <a:pt x="923355" y="1856365"/>
                  <a:pt x="923024" y="1858021"/>
                </a:cubicBezTo>
                <a:cubicBezTo>
                  <a:pt x="922195" y="1861498"/>
                  <a:pt x="920870" y="1864479"/>
                  <a:pt x="919050" y="1867294"/>
                </a:cubicBezTo>
                <a:cubicBezTo>
                  <a:pt x="916731" y="1867294"/>
                  <a:pt x="913584" y="1865307"/>
                  <a:pt x="910272" y="1864147"/>
                </a:cubicBezTo>
                <a:cubicBezTo>
                  <a:pt x="913916" y="1858848"/>
                  <a:pt x="918056" y="1855206"/>
                  <a:pt x="922692" y="1852887"/>
                </a:cubicBezTo>
                <a:close/>
                <a:moveTo>
                  <a:pt x="927661" y="1850900"/>
                </a:moveTo>
                <a:lnTo>
                  <a:pt x="925839" y="1853026"/>
                </a:lnTo>
                <a:lnTo>
                  <a:pt x="925839" y="1852887"/>
                </a:lnTo>
                <a:cubicBezTo>
                  <a:pt x="924845" y="1852887"/>
                  <a:pt x="924017" y="1852887"/>
                  <a:pt x="922692" y="1852887"/>
                </a:cubicBezTo>
                <a:cubicBezTo>
                  <a:pt x="924349" y="1852059"/>
                  <a:pt x="926004" y="1851397"/>
                  <a:pt x="927661" y="1850900"/>
                </a:cubicBezTo>
                <a:close/>
                <a:moveTo>
                  <a:pt x="3983008" y="1846263"/>
                </a:moveTo>
                <a:cubicBezTo>
                  <a:pt x="3983836" y="1846430"/>
                  <a:pt x="3984500" y="1846760"/>
                  <a:pt x="3985162" y="1847092"/>
                </a:cubicBezTo>
                <a:cubicBezTo>
                  <a:pt x="3983505" y="1847920"/>
                  <a:pt x="3981850" y="1848912"/>
                  <a:pt x="3980028" y="1849742"/>
                </a:cubicBezTo>
                <a:cubicBezTo>
                  <a:pt x="3980856" y="1848417"/>
                  <a:pt x="3981850" y="1847257"/>
                  <a:pt x="3983008" y="1846263"/>
                </a:cubicBezTo>
                <a:close/>
                <a:moveTo>
                  <a:pt x="1005158" y="1825476"/>
                </a:moveTo>
                <a:lnTo>
                  <a:pt x="1005158" y="1825564"/>
                </a:lnTo>
                <a:cubicBezTo>
                  <a:pt x="1004991" y="1825564"/>
                  <a:pt x="1004826" y="1825896"/>
                  <a:pt x="1004826" y="1825896"/>
                </a:cubicBezTo>
                <a:close/>
                <a:moveTo>
                  <a:pt x="3964535" y="1820707"/>
                </a:moveTo>
                <a:lnTo>
                  <a:pt x="3964794" y="1821093"/>
                </a:lnTo>
                <a:cubicBezTo>
                  <a:pt x="3964629" y="1821425"/>
                  <a:pt x="3964132" y="1821590"/>
                  <a:pt x="3963634" y="1821922"/>
                </a:cubicBezTo>
                <a:cubicBezTo>
                  <a:pt x="3963634" y="1821922"/>
                  <a:pt x="3963634" y="1821922"/>
                  <a:pt x="3963634" y="1821755"/>
                </a:cubicBezTo>
                <a:close/>
                <a:moveTo>
                  <a:pt x="3964462" y="1820597"/>
                </a:moveTo>
                <a:lnTo>
                  <a:pt x="3964629" y="1820597"/>
                </a:lnTo>
                <a:lnTo>
                  <a:pt x="3964535" y="1820707"/>
                </a:lnTo>
                <a:close/>
                <a:moveTo>
                  <a:pt x="1009795" y="1819603"/>
                </a:moveTo>
                <a:lnTo>
                  <a:pt x="1005158" y="1825476"/>
                </a:lnTo>
                <a:lnTo>
                  <a:pt x="1005158" y="1825399"/>
                </a:lnTo>
                <a:cubicBezTo>
                  <a:pt x="1006648" y="1823412"/>
                  <a:pt x="1008138" y="1821425"/>
                  <a:pt x="1009795" y="1819603"/>
                </a:cubicBezTo>
                <a:close/>
                <a:moveTo>
                  <a:pt x="1178864" y="1814304"/>
                </a:moveTo>
                <a:lnTo>
                  <a:pt x="1178384" y="1816130"/>
                </a:lnTo>
                <a:lnTo>
                  <a:pt x="1177705" y="1816456"/>
                </a:lnTo>
                <a:lnTo>
                  <a:pt x="1177579" y="1816934"/>
                </a:lnTo>
                <a:lnTo>
                  <a:pt x="1176380" y="1814801"/>
                </a:lnTo>
                <a:cubicBezTo>
                  <a:pt x="1177208" y="1814636"/>
                  <a:pt x="1178037" y="1814469"/>
                  <a:pt x="1178864" y="1814304"/>
                </a:cubicBezTo>
                <a:close/>
                <a:moveTo>
                  <a:pt x="4023546" y="1810872"/>
                </a:moveTo>
                <a:lnTo>
                  <a:pt x="4025897" y="1811655"/>
                </a:lnTo>
                <a:cubicBezTo>
                  <a:pt x="4025235" y="1812979"/>
                  <a:pt x="4024738" y="1814304"/>
                  <a:pt x="4023910" y="1815464"/>
                </a:cubicBezTo>
                <a:cubicBezTo>
                  <a:pt x="4023745" y="1815629"/>
                  <a:pt x="4022255" y="1814801"/>
                  <a:pt x="4020930" y="1814304"/>
                </a:cubicBezTo>
                <a:close/>
                <a:moveTo>
                  <a:pt x="4023413" y="1810827"/>
                </a:moveTo>
                <a:lnTo>
                  <a:pt x="4023580" y="1810827"/>
                </a:lnTo>
                <a:lnTo>
                  <a:pt x="4023546" y="1810872"/>
                </a:lnTo>
                <a:close/>
                <a:moveTo>
                  <a:pt x="930806" y="1809502"/>
                </a:moveTo>
                <a:cubicBezTo>
                  <a:pt x="932131" y="1813642"/>
                  <a:pt x="933455" y="1817451"/>
                  <a:pt x="934615" y="1821093"/>
                </a:cubicBezTo>
                <a:cubicBezTo>
                  <a:pt x="934615" y="1821093"/>
                  <a:pt x="934285" y="1821425"/>
                  <a:pt x="934285" y="1821425"/>
                </a:cubicBezTo>
                <a:cubicBezTo>
                  <a:pt x="934285" y="1821755"/>
                  <a:pt x="934285" y="1822087"/>
                  <a:pt x="934285" y="1822418"/>
                </a:cubicBezTo>
                <a:cubicBezTo>
                  <a:pt x="934285" y="1822087"/>
                  <a:pt x="934615" y="1821590"/>
                  <a:pt x="934780" y="1821093"/>
                </a:cubicBezTo>
                <a:cubicBezTo>
                  <a:pt x="936767" y="1819438"/>
                  <a:pt x="938921" y="1816788"/>
                  <a:pt x="940742" y="1816788"/>
                </a:cubicBezTo>
                <a:cubicBezTo>
                  <a:pt x="943558" y="1816623"/>
                  <a:pt x="946040" y="1815961"/>
                  <a:pt x="948690" y="1815132"/>
                </a:cubicBezTo>
                <a:cubicBezTo>
                  <a:pt x="944220" y="1818443"/>
                  <a:pt x="939252" y="1820928"/>
                  <a:pt x="934285" y="1823412"/>
                </a:cubicBezTo>
                <a:lnTo>
                  <a:pt x="934285" y="1823247"/>
                </a:lnTo>
                <a:cubicBezTo>
                  <a:pt x="932463" y="1824240"/>
                  <a:pt x="930641" y="1825067"/>
                  <a:pt x="928819" y="1826227"/>
                </a:cubicBezTo>
                <a:cubicBezTo>
                  <a:pt x="904311" y="1839971"/>
                  <a:pt x="875664" y="1845105"/>
                  <a:pt x="853143" y="1863154"/>
                </a:cubicBezTo>
                <a:cubicBezTo>
                  <a:pt x="849997" y="1864314"/>
                  <a:pt x="846852" y="1865804"/>
                  <a:pt x="843870" y="1867459"/>
                </a:cubicBezTo>
                <a:cubicBezTo>
                  <a:pt x="842711" y="1867791"/>
                  <a:pt x="841386" y="1868288"/>
                  <a:pt x="840393" y="1868784"/>
                </a:cubicBezTo>
                <a:cubicBezTo>
                  <a:pt x="836915" y="1870606"/>
                  <a:pt x="833272" y="1872262"/>
                  <a:pt x="829795" y="1874083"/>
                </a:cubicBezTo>
                <a:cubicBezTo>
                  <a:pt x="828636" y="1874580"/>
                  <a:pt x="827476" y="1875242"/>
                  <a:pt x="826318" y="1875905"/>
                </a:cubicBezTo>
                <a:cubicBezTo>
                  <a:pt x="823337" y="1877561"/>
                  <a:pt x="820355" y="1879051"/>
                  <a:pt x="817375" y="1880706"/>
                </a:cubicBezTo>
                <a:cubicBezTo>
                  <a:pt x="813898" y="1882528"/>
                  <a:pt x="810421" y="1884515"/>
                  <a:pt x="807110" y="1886337"/>
                </a:cubicBezTo>
                <a:cubicBezTo>
                  <a:pt x="808930" y="1880211"/>
                  <a:pt x="812077" y="1874580"/>
                  <a:pt x="815720" y="1868950"/>
                </a:cubicBezTo>
                <a:lnTo>
                  <a:pt x="815388" y="1869281"/>
                </a:lnTo>
                <a:cubicBezTo>
                  <a:pt x="817375" y="1866134"/>
                  <a:pt x="819528" y="1862492"/>
                  <a:pt x="820687" y="1859015"/>
                </a:cubicBezTo>
                <a:cubicBezTo>
                  <a:pt x="821682" y="1858518"/>
                  <a:pt x="822840" y="1858186"/>
                  <a:pt x="823834" y="1857690"/>
                </a:cubicBezTo>
                <a:cubicBezTo>
                  <a:pt x="853806" y="1845768"/>
                  <a:pt x="883613" y="1833183"/>
                  <a:pt x="913419" y="1820763"/>
                </a:cubicBezTo>
                <a:cubicBezTo>
                  <a:pt x="913916" y="1820597"/>
                  <a:pt x="914082" y="1819768"/>
                  <a:pt x="914414" y="1819273"/>
                </a:cubicBezTo>
                <a:cubicBezTo>
                  <a:pt x="912592" y="1818278"/>
                  <a:pt x="910935" y="1817119"/>
                  <a:pt x="908285" y="1815629"/>
                </a:cubicBezTo>
                <a:cubicBezTo>
                  <a:pt x="916069" y="1810662"/>
                  <a:pt x="923520" y="1809502"/>
                  <a:pt x="930806" y="1809502"/>
                </a:cubicBezTo>
                <a:close/>
                <a:moveTo>
                  <a:pt x="3960820" y="1804534"/>
                </a:moveTo>
                <a:cubicBezTo>
                  <a:pt x="3960820" y="1804534"/>
                  <a:pt x="3961482" y="1805196"/>
                  <a:pt x="3961812" y="1805693"/>
                </a:cubicBezTo>
                <a:cubicBezTo>
                  <a:pt x="3959660" y="1807680"/>
                  <a:pt x="3957343" y="1809667"/>
                  <a:pt x="3955189" y="1811655"/>
                </a:cubicBezTo>
                <a:cubicBezTo>
                  <a:pt x="3954858" y="1811157"/>
                  <a:pt x="3954361" y="1810662"/>
                  <a:pt x="3954031" y="1810330"/>
                </a:cubicBezTo>
                <a:cubicBezTo>
                  <a:pt x="3956348" y="1808343"/>
                  <a:pt x="3958667" y="1806521"/>
                  <a:pt x="3960820" y="1804534"/>
                </a:cubicBezTo>
                <a:close/>
                <a:moveTo>
                  <a:pt x="1176545" y="1801719"/>
                </a:moveTo>
                <a:lnTo>
                  <a:pt x="1176712" y="1801719"/>
                </a:lnTo>
                <a:cubicBezTo>
                  <a:pt x="1177705" y="1803044"/>
                  <a:pt x="1178532" y="1804534"/>
                  <a:pt x="1178864" y="1806190"/>
                </a:cubicBezTo>
                <a:cubicBezTo>
                  <a:pt x="1176545" y="1806356"/>
                  <a:pt x="1174063" y="1806688"/>
                  <a:pt x="1171744" y="1807183"/>
                </a:cubicBezTo>
                <a:cubicBezTo>
                  <a:pt x="1171081" y="1806190"/>
                  <a:pt x="1170584" y="1805031"/>
                  <a:pt x="1169922" y="1804038"/>
                </a:cubicBezTo>
                <a:cubicBezTo>
                  <a:pt x="1172076" y="1803209"/>
                  <a:pt x="1174393" y="1802547"/>
                  <a:pt x="1176545" y="1801719"/>
                </a:cubicBezTo>
                <a:close/>
                <a:moveTo>
                  <a:pt x="1056491" y="1801554"/>
                </a:moveTo>
                <a:cubicBezTo>
                  <a:pt x="1054504" y="1803871"/>
                  <a:pt x="1052352" y="1806190"/>
                  <a:pt x="1050365" y="1808508"/>
                </a:cubicBezTo>
                <a:cubicBezTo>
                  <a:pt x="1043409" y="1811157"/>
                  <a:pt x="1036123" y="1813807"/>
                  <a:pt x="1028174" y="1816623"/>
                </a:cubicBezTo>
                <a:cubicBezTo>
                  <a:pt x="1030659" y="1811324"/>
                  <a:pt x="1031321" y="1807680"/>
                  <a:pt x="1032481" y="1807515"/>
                </a:cubicBezTo>
                <a:cubicBezTo>
                  <a:pt x="1040759" y="1806356"/>
                  <a:pt x="1048708" y="1804038"/>
                  <a:pt x="1056491" y="1801554"/>
                </a:cubicBezTo>
                <a:close/>
                <a:moveTo>
                  <a:pt x="847182" y="1798407"/>
                </a:moveTo>
                <a:cubicBezTo>
                  <a:pt x="847182" y="1799070"/>
                  <a:pt x="847182" y="1799732"/>
                  <a:pt x="847347" y="1800394"/>
                </a:cubicBezTo>
                <a:cubicBezTo>
                  <a:pt x="842380" y="1801554"/>
                  <a:pt x="837081" y="1802381"/>
                  <a:pt x="832113" y="1803706"/>
                </a:cubicBezTo>
                <a:cubicBezTo>
                  <a:pt x="831285" y="1802381"/>
                  <a:pt x="830458" y="1800892"/>
                  <a:pt x="829630" y="1799567"/>
                </a:cubicBezTo>
                <a:cubicBezTo>
                  <a:pt x="834762" y="1797910"/>
                  <a:pt x="840558" y="1797580"/>
                  <a:pt x="847182" y="1798407"/>
                </a:cubicBezTo>
                <a:close/>
                <a:moveTo>
                  <a:pt x="839069" y="1777211"/>
                </a:moveTo>
                <a:cubicBezTo>
                  <a:pt x="838736" y="1782345"/>
                  <a:pt x="836087" y="1786650"/>
                  <a:pt x="829133" y="1788472"/>
                </a:cubicBezTo>
                <a:cubicBezTo>
                  <a:pt x="828471" y="1788637"/>
                  <a:pt x="827476" y="1789134"/>
                  <a:pt x="827311" y="1789631"/>
                </a:cubicBezTo>
                <a:cubicBezTo>
                  <a:pt x="826814" y="1790624"/>
                  <a:pt x="826483" y="1791618"/>
                  <a:pt x="825986" y="1792611"/>
                </a:cubicBezTo>
                <a:cubicBezTo>
                  <a:pt x="825986" y="1792611"/>
                  <a:pt x="825821" y="1792611"/>
                  <a:pt x="825656" y="1792611"/>
                </a:cubicBezTo>
                <a:cubicBezTo>
                  <a:pt x="825159" y="1791618"/>
                  <a:pt x="824496" y="1790624"/>
                  <a:pt x="823834" y="1789631"/>
                </a:cubicBezTo>
                <a:cubicBezTo>
                  <a:pt x="825821" y="1787809"/>
                  <a:pt x="828139" y="1784995"/>
                  <a:pt x="831120" y="1782675"/>
                </a:cubicBezTo>
                <a:lnTo>
                  <a:pt x="831120" y="1783007"/>
                </a:lnTo>
                <a:cubicBezTo>
                  <a:pt x="833770" y="1781020"/>
                  <a:pt x="836419" y="1779198"/>
                  <a:pt x="839069" y="1777211"/>
                </a:cubicBezTo>
                <a:close/>
                <a:moveTo>
                  <a:pt x="358685" y="1770090"/>
                </a:moveTo>
                <a:cubicBezTo>
                  <a:pt x="347920" y="1780358"/>
                  <a:pt x="335832" y="1782510"/>
                  <a:pt x="320763" y="1784167"/>
                </a:cubicBezTo>
                <a:cubicBezTo>
                  <a:pt x="336875" y="1774894"/>
                  <a:pt x="349526" y="1770202"/>
                  <a:pt x="358685" y="1770090"/>
                </a:cubicBezTo>
                <a:close/>
                <a:moveTo>
                  <a:pt x="1095241" y="1760984"/>
                </a:moveTo>
                <a:cubicBezTo>
                  <a:pt x="1095241" y="1760984"/>
                  <a:pt x="1095241" y="1761149"/>
                  <a:pt x="1095406" y="1761314"/>
                </a:cubicBezTo>
                <a:cubicBezTo>
                  <a:pt x="1095406" y="1761314"/>
                  <a:pt x="1095074" y="1761314"/>
                  <a:pt x="1095074" y="1761314"/>
                </a:cubicBezTo>
                <a:cubicBezTo>
                  <a:pt x="1095074" y="1761314"/>
                  <a:pt x="1095074" y="1760984"/>
                  <a:pt x="1095241" y="1760984"/>
                </a:cubicBezTo>
                <a:close/>
                <a:moveTo>
                  <a:pt x="2377526" y="1758107"/>
                </a:moveTo>
                <a:cubicBezTo>
                  <a:pt x="2378417" y="1759038"/>
                  <a:pt x="2378831" y="1761232"/>
                  <a:pt x="2379577" y="1765454"/>
                </a:cubicBezTo>
                <a:cubicBezTo>
                  <a:pt x="2384378" y="1765454"/>
                  <a:pt x="2389345" y="1765454"/>
                  <a:pt x="2394314" y="1765289"/>
                </a:cubicBezTo>
                <a:cubicBezTo>
                  <a:pt x="2391167" y="1768270"/>
                  <a:pt x="2387690" y="1770257"/>
                  <a:pt x="2384046" y="1771912"/>
                </a:cubicBezTo>
                <a:cubicBezTo>
                  <a:pt x="2377092" y="1767441"/>
                  <a:pt x="2368979" y="1764791"/>
                  <a:pt x="2360201" y="1764791"/>
                </a:cubicBezTo>
                <a:cubicBezTo>
                  <a:pt x="2360201" y="1764296"/>
                  <a:pt x="2360036" y="1763964"/>
                  <a:pt x="2359871" y="1763302"/>
                </a:cubicBezTo>
                <a:cubicBezTo>
                  <a:pt x="2364507" y="1761480"/>
                  <a:pt x="2368481" y="1759659"/>
                  <a:pt x="2372786" y="1758335"/>
                </a:cubicBezTo>
                <a:lnTo>
                  <a:pt x="2372621" y="1758335"/>
                </a:lnTo>
                <a:cubicBezTo>
                  <a:pt x="2375270" y="1757506"/>
                  <a:pt x="2376636" y="1757175"/>
                  <a:pt x="2377526" y="1758107"/>
                </a:cubicBezTo>
                <a:close/>
                <a:moveTo>
                  <a:pt x="509373" y="1756678"/>
                </a:moveTo>
                <a:cubicBezTo>
                  <a:pt x="510036" y="1756678"/>
                  <a:pt x="510698" y="1756348"/>
                  <a:pt x="511030" y="1756678"/>
                </a:cubicBezTo>
                <a:cubicBezTo>
                  <a:pt x="511030" y="1756678"/>
                  <a:pt x="511030" y="1757672"/>
                  <a:pt x="511195" y="1758335"/>
                </a:cubicBezTo>
                <a:cubicBezTo>
                  <a:pt x="510533" y="1758335"/>
                  <a:pt x="510036" y="1758335"/>
                  <a:pt x="509373" y="1758335"/>
                </a:cubicBezTo>
                <a:cubicBezTo>
                  <a:pt x="509373" y="1757837"/>
                  <a:pt x="509373" y="1757175"/>
                  <a:pt x="509373" y="1756678"/>
                </a:cubicBezTo>
                <a:close/>
                <a:moveTo>
                  <a:pt x="2411536" y="1753201"/>
                </a:moveTo>
                <a:cubicBezTo>
                  <a:pt x="2411370" y="1755518"/>
                  <a:pt x="2411536" y="1756678"/>
                  <a:pt x="2411203" y="1757010"/>
                </a:cubicBezTo>
                <a:cubicBezTo>
                  <a:pt x="2409548" y="1758168"/>
                  <a:pt x="2407726" y="1758830"/>
                  <a:pt x="2405905" y="1759825"/>
                </a:cubicBezTo>
                <a:cubicBezTo>
                  <a:pt x="2405739" y="1759327"/>
                  <a:pt x="2405574" y="1758665"/>
                  <a:pt x="2405242" y="1758168"/>
                </a:cubicBezTo>
                <a:cubicBezTo>
                  <a:pt x="2407064" y="1756843"/>
                  <a:pt x="2408721" y="1755353"/>
                  <a:pt x="2411536" y="1753201"/>
                </a:cubicBezTo>
                <a:close/>
                <a:moveTo>
                  <a:pt x="2387358" y="1752041"/>
                </a:moveTo>
                <a:cubicBezTo>
                  <a:pt x="2388850" y="1752373"/>
                  <a:pt x="2390175" y="1753698"/>
                  <a:pt x="2391664" y="1754526"/>
                </a:cubicBezTo>
                <a:cubicBezTo>
                  <a:pt x="2391002" y="1755850"/>
                  <a:pt x="2390340" y="1757175"/>
                  <a:pt x="2389180" y="1759327"/>
                </a:cubicBezTo>
                <a:cubicBezTo>
                  <a:pt x="2387525" y="1757340"/>
                  <a:pt x="2386365" y="1756015"/>
                  <a:pt x="2385371" y="1754526"/>
                </a:cubicBezTo>
                <a:cubicBezTo>
                  <a:pt x="2385371" y="1754360"/>
                  <a:pt x="2386696" y="1751876"/>
                  <a:pt x="2387358" y="1752041"/>
                </a:cubicBezTo>
                <a:close/>
                <a:moveTo>
                  <a:pt x="3854178" y="1744755"/>
                </a:moveTo>
                <a:cubicBezTo>
                  <a:pt x="3854178" y="1744755"/>
                  <a:pt x="3855338" y="1746412"/>
                  <a:pt x="3855833" y="1747240"/>
                </a:cubicBezTo>
                <a:cubicBezTo>
                  <a:pt x="3854013" y="1748232"/>
                  <a:pt x="3852191" y="1749227"/>
                  <a:pt x="3850204" y="1750219"/>
                </a:cubicBezTo>
                <a:cubicBezTo>
                  <a:pt x="3849872" y="1749889"/>
                  <a:pt x="3849707" y="1749392"/>
                  <a:pt x="3849376" y="1749061"/>
                </a:cubicBezTo>
                <a:cubicBezTo>
                  <a:pt x="3851031" y="1747570"/>
                  <a:pt x="3852521" y="1746245"/>
                  <a:pt x="3854178" y="1744920"/>
                </a:cubicBezTo>
                <a:close/>
                <a:moveTo>
                  <a:pt x="1139287" y="1738297"/>
                </a:moveTo>
                <a:lnTo>
                  <a:pt x="1139557" y="1743952"/>
                </a:lnTo>
                <a:lnTo>
                  <a:pt x="1139453" y="1744093"/>
                </a:lnTo>
                <a:cubicBezTo>
                  <a:pt x="1139453" y="1744258"/>
                  <a:pt x="1139453" y="1744258"/>
                  <a:pt x="1139453" y="1744258"/>
                </a:cubicBezTo>
                <a:lnTo>
                  <a:pt x="1139386" y="1744770"/>
                </a:lnTo>
                <a:lnTo>
                  <a:pt x="1138088" y="1742086"/>
                </a:lnTo>
                <a:cubicBezTo>
                  <a:pt x="1137715" y="1740988"/>
                  <a:pt x="1137797" y="1739787"/>
                  <a:pt x="1139287" y="1738297"/>
                </a:cubicBezTo>
                <a:close/>
                <a:moveTo>
                  <a:pt x="1066592" y="1732502"/>
                </a:moveTo>
                <a:lnTo>
                  <a:pt x="1066759" y="1732502"/>
                </a:lnTo>
                <a:cubicBezTo>
                  <a:pt x="1066759" y="1732502"/>
                  <a:pt x="1066759" y="1732833"/>
                  <a:pt x="1066759" y="1732998"/>
                </a:cubicBezTo>
                <a:cubicBezTo>
                  <a:pt x="1065434" y="1733992"/>
                  <a:pt x="1063942" y="1734985"/>
                  <a:pt x="1062287" y="1735317"/>
                </a:cubicBezTo>
                <a:cubicBezTo>
                  <a:pt x="1058478" y="1736310"/>
                  <a:pt x="1054504" y="1737801"/>
                  <a:pt x="1051027" y="1737469"/>
                </a:cubicBezTo>
                <a:cubicBezTo>
                  <a:pt x="1050199" y="1737469"/>
                  <a:pt x="1049537" y="1737469"/>
                  <a:pt x="1048708" y="1737469"/>
                </a:cubicBezTo>
                <a:cubicBezTo>
                  <a:pt x="1054007" y="1734322"/>
                  <a:pt x="1059638" y="1731673"/>
                  <a:pt x="1066592" y="1732502"/>
                </a:cubicBezTo>
                <a:close/>
                <a:moveTo>
                  <a:pt x="919711" y="1727534"/>
                </a:moveTo>
                <a:cubicBezTo>
                  <a:pt x="918718" y="1738629"/>
                  <a:pt x="917891" y="1743596"/>
                  <a:pt x="914579" y="1750882"/>
                </a:cubicBezTo>
                <a:cubicBezTo>
                  <a:pt x="913419" y="1751379"/>
                  <a:pt x="912426" y="1751711"/>
                  <a:pt x="911267" y="1752206"/>
                </a:cubicBezTo>
                <a:cubicBezTo>
                  <a:pt x="890236" y="1761149"/>
                  <a:pt x="869372" y="1770920"/>
                  <a:pt x="849004" y="1781020"/>
                </a:cubicBezTo>
                <a:cubicBezTo>
                  <a:pt x="848342" y="1777543"/>
                  <a:pt x="846852" y="1775059"/>
                  <a:pt x="844865" y="1773237"/>
                </a:cubicBezTo>
                <a:cubicBezTo>
                  <a:pt x="857615" y="1764461"/>
                  <a:pt x="871027" y="1756678"/>
                  <a:pt x="885600" y="1750551"/>
                </a:cubicBezTo>
                <a:lnTo>
                  <a:pt x="885434" y="1750551"/>
                </a:lnTo>
                <a:cubicBezTo>
                  <a:pt x="893713" y="1747074"/>
                  <a:pt x="901331" y="1740946"/>
                  <a:pt x="908617" y="1735317"/>
                </a:cubicBezTo>
                <a:cubicBezTo>
                  <a:pt x="912260" y="1732502"/>
                  <a:pt x="915903" y="1729686"/>
                  <a:pt x="919711" y="1727534"/>
                </a:cubicBezTo>
                <a:close/>
                <a:moveTo>
                  <a:pt x="2377590" y="1723891"/>
                </a:moveTo>
                <a:lnTo>
                  <a:pt x="2377590" y="1724056"/>
                </a:lnTo>
                <a:cubicBezTo>
                  <a:pt x="2377590" y="1724056"/>
                  <a:pt x="2378417" y="1725546"/>
                  <a:pt x="2378914" y="1726209"/>
                </a:cubicBezTo>
                <a:cubicBezTo>
                  <a:pt x="2377590" y="1727534"/>
                  <a:pt x="2376430" y="1728858"/>
                  <a:pt x="2375105" y="1730183"/>
                </a:cubicBezTo>
                <a:cubicBezTo>
                  <a:pt x="2374443" y="1729023"/>
                  <a:pt x="2373946" y="1727866"/>
                  <a:pt x="2373283" y="1726706"/>
                </a:cubicBezTo>
                <a:cubicBezTo>
                  <a:pt x="2374773" y="1725712"/>
                  <a:pt x="2376098" y="1724884"/>
                  <a:pt x="2377590" y="1723891"/>
                </a:cubicBezTo>
                <a:close/>
                <a:moveTo>
                  <a:pt x="627440" y="1723394"/>
                </a:moveTo>
                <a:cubicBezTo>
                  <a:pt x="627772" y="1723394"/>
                  <a:pt x="628270" y="1724387"/>
                  <a:pt x="628600" y="1725049"/>
                </a:cubicBezTo>
                <a:cubicBezTo>
                  <a:pt x="627772" y="1726209"/>
                  <a:pt x="627110" y="1727866"/>
                  <a:pt x="626116" y="1728361"/>
                </a:cubicBezTo>
                <a:cubicBezTo>
                  <a:pt x="625453" y="1728528"/>
                  <a:pt x="624626" y="1728693"/>
                  <a:pt x="623963" y="1728858"/>
                </a:cubicBezTo>
                <a:cubicBezTo>
                  <a:pt x="621976" y="1728196"/>
                  <a:pt x="619824" y="1727866"/>
                  <a:pt x="617672" y="1727534"/>
                </a:cubicBezTo>
                <a:cubicBezTo>
                  <a:pt x="617672" y="1726871"/>
                  <a:pt x="617505" y="1726374"/>
                  <a:pt x="617672" y="1726209"/>
                </a:cubicBezTo>
                <a:lnTo>
                  <a:pt x="617672" y="1726044"/>
                </a:lnTo>
                <a:cubicBezTo>
                  <a:pt x="620817" y="1724884"/>
                  <a:pt x="624129" y="1724056"/>
                  <a:pt x="627440" y="1723394"/>
                </a:cubicBezTo>
                <a:close/>
                <a:moveTo>
                  <a:pt x="2334535" y="1714954"/>
                </a:moveTo>
                <a:lnTo>
                  <a:pt x="2339502" y="1715114"/>
                </a:lnTo>
                <a:cubicBezTo>
                  <a:pt x="2339502" y="1715943"/>
                  <a:pt x="2339502" y="1716771"/>
                  <a:pt x="2339502" y="1717598"/>
                </a:cubicBezTo>
                <a:cubicBezTo>
                  <a:pt x="2337847" y="1717268"/>
                  <a:pt x="2336190" y="1716936"/>
                  <a:pt x="2334535" y="1716438"/>
                </a:cubicBezTo>
                <a:close/>
                <a:moveTo>
                  <a:pt x="2334369" y="1714949"/>
                </a:moveTo>
                <a:lnTo>
                  <a:pt x="2334535" y="1714949"/>
                </a:lnTo>
                <a:lnTo>
                  <a:pt x="2334535" y="1714954"/>
                </a:lnTo>
                <a:close/>
                <a:moveTo>
                  <a:pt x="577930" y="1706503"/>
                </a:moveTo>
                <a:cubicBezTo>
                  <a:pt x="583891" y="1707165"/>
                  <a:pt x="584718" y="1710477"/>
                  <a:pt x="585049" y="1714121"/>
                </a:cubicBezTo>
                <a:cubicBezTo>
                  <a:pt x="575942" y="1715943"/>
                  <a:pt x="566834" y="1717433"/>
                  <a:pt x="554249" y="1719750"/>
                </a:cubicBezTo>
                <a:cubicBezTo>
                  <a:pt x="564515" y="1713956"/>
                  <a:pt x="571636" y="1709982"/>
                  <a:pt x="577930" y="1706503"/>
                </a:cubicBezTo>
                <a:close/>
                <a:moveTo>
                  <a:pt x="2910300" y="1692760"/>
                </a:moveTo>
                <a:cubicBezTo>
                  <a:pt x="2912121" y="1694747"/>
                  <a:pt x="2913612" y="1696402"/>
                  <a:pt x="2915102" y="1698224"/>
                </a:cubicBezTo>
                <a:cubicBezTo>
                  <a:pt x="2914937" y="1698554"/>
                  <a:pt x="2914605" y="1699384"/>
                  <a:pt x="2913943" y="1699714"/>
                </a:cubicBezTo>
                <a:cubicBezTo>
                  <a:pt x="2911956" y="1700708"/>
                  <a:pt x="2909638" y="1701701"/>
                  <a:pt x="2907484" y="1702695"/>
                </a:cubicBezTo>
                <a:cubicBezTo>
                  <a:pt x="2901027" y="1703523"/>
                  <a:pt x="2894569" y="1704185"/>
                  <a:pt x="2888110" y="1704848"/>
                </a:cubicBezTo>
                <a:cubicBezTo>
                  <a:pt x="2892914" y="1701204"/>
                  <a:pt x="2899040" y="1699052"/>
                  <a:pt x="2904174" y="1695575"/>
                </a:cubicBezTo>
                <a:lnTo>
                  <a:pt x="2904174" y="1695409"/>
                </a:lnTo>
                <a:cubicBezTo>
                  <a:pt x="2906161" y="1694580"/>
                  <a:pt x="2908313" y="1693588"/>
                  <a:pt x="2910300" y="1692760"/>
                </a:cubicBezTo>
                <a:close/>
                <a:moveTo>
                  <a:pt x="1303720" y="1690441"/>
                </a:moveTo>
                <a:lnTo>
                  <a:pt x="1303720" y="1690606"/>
                </a:lnTo>
                <a:cubicBezTo>
                  <a:pt x="1303887" y="1691600"/>
                  <a:pt x="1304052" y="1692428"/>
                  <a:pt x="1304218" y="1693255"/>
                </a:cubicBezTo>
                <a:cubicBezTo>
                  <a:pt x="1303555" y="1693255"/>
                  <a:pt x="1302728" y="1693422"/>
                  <a:pt x="1302065" y="1693255"/>
                </a:cubicBezTo>
                <a:cubicBezTo>
                  <a:pt x="1301900" y="1693255"/>
                  <a:pt x="1302065" y="1692098"/>
                  <a:pt x="1301900" y="1691600"/>
                </a:cubicBezTo>
                <a:cubicBezTo>
                  <a:pt x="1302563" y="1691268"/>
                  <a:pt x="1303058" y="1690773"/>
                  <a:pt x="1303720" y="1690441"/>
                </a:cubicBezTo>
                <a:close/>
                <a:moveTo>
                  <a:pt x="2810283" y="1690111"/>
                </a:moveTo>
                <a:cubicBezTo>
                  <a:pt x="2808626" y="1698887"/>
                  <a:pt x="2802831" y="1698389"/>
                  <a:pt x="2798690" y="1700046"/>
                </a:cubicBezTo>
                <a:cubicBezTo>
                  <a:pt x="2797035" y="1700708"/>
                  <a:pt x="2795213" y="1701371"/>
                  <a:pt x="2793391" y="1702033"/>
                </a:cubicBezTo>
                <a:cubicBezTo>
                  <a:pt x="2793391" y="1701039"/>
                  <a:pt x="2793061" y="1699879"/>
                  <a:pt x="2792896" y="1698887"/>
                </a:cubicBezTo>
                <a:cubicBezTo>
                  <a:pt x="2794551" y="1697727"/>
                  <a:pt x="2796373" y="1697065"/>
                  <a:pt x="2797863" y="1695740"/>
                </a:cubicBezTo>
                <a:lnTo>
                  <a:pt x="2798028" y="1695740"/>
                </a:lnTo>
                <a:cubicBezTo>
                  <a:pt x="2802002" y="1693918"/>
                  <a:pt x="2805976" y="1692098"/>
                  <a:pt x="2810283" y="1690111"/>
                </a:cubicBezTo>
                <a:close/>
                <a:moveTo>
                  <a:pt x="2809951" y="1682658"/>
                </a:moveTo>
                <a:cubicBezTo>
                  <a:pt x="2810117" y="1683487"/>
                  <a:pt x="2810448" y="1684480"/>
                  <a:pt x="2810613" y="1685804"/>
                </a:cubicBezTo>
                <a:cubicBezTo>
                  <a:pt x="2810613" y="1685804"/>
                  <a:pt x="2809123" y="1685307"/>
                  <a:pt x="2808461" y="1684977"/>
                </a:cubicBezTo>
                <a:cubicBezTo>
                  <a:pt x="2808958" y="1684149"/>
                  <a:pt x="2809455" y="1683487"/>
                  <a:pt x="2809951" y="1682658"/>
                </a:cubicBezTo>
                <a:close/>
                <a:moveTo>
                  <a:pt x="2808537" y="1682370"/>
                </a:moveTo>
                <a:lnTo>
                  <a:pt x="2804818" y="1683487"/>
                </a:lnTo>
                <a:cubicBezTo>
                  <a:pt x="2804486" y="1683487"/>
                  <a:pt x="2804156" y="1683320"/>
                  <a:pt x="2803824" y="1683155"/>
                </a:cubicBezTo>
                <a:close/>
                <a:moveTo>
                  <a:pt x="2809785" y="1681995"/>
                </a:moveTo>
                <a:lnTo>
                  <a:pt x="2809785" y="1682162"/>
                </a:lnTo>
                <a:lnTo>
                  <a:pt x="2808537" y="1682370"/>
                </a:lnTo>
                <a:close/>
                <a:moveTo>
                  <a:pt x="2929509" y="1679843"/>
                </a:moveTo>
                <a:cubicBezTo>
                  <a:pt x="2929509" y="1679843"/>
                  <a:pt x="2929509" y="1680008"/>
                  <a:pt x="2929509" y="1680175"/>
                </a:cubicBezTo>
                <a:cubicBezTo>
                  <a:pt x="2926695" y="1680837"/>
                  <a:pt x="2929012" y="1687791"/>
                  <a:pt x="2923713" y="1686301"/>
                </a:cubicBezTo>
                <a:cubicBezTo>
                  <a:pt x="2923713" y="1686301"/>
                  <a:pt x="2925038" y="1684977"/>
                  <a:pt x="2925535" y="1683982"/>
                </a:cubicBezTo>
                <a:cubicBezTo>
                  <a:pt x="2926528" y="1681333"/>
                  <a:pt x="2927687" y="1680340"/>
                  <a:pt x="2929509" y="1679843"/>
                </a:cubicBezTo>
                <a:close/>
                <a:moveTo>
                  <a:pt x="2392327" y="1677856"/>
                </a:moveTo>
                <a:cubicBezTo>
                  <a:pt x="2392657" y="1678683"/>
                  <a:pt x="2392989" y="1679678"/>
                  <a:pt x="2393319" y="1680505"/>
                </a:cubicBezTo>
                <a:cubicBezTo>
                  <a:pt x="2391002" y="1681500"/>
                  <a:pt x="2388683" y="1682327"/>
                  <a:pt x="2386200" y="1683320"/>
                </a:cubicBezTo>
                <a:cubicBezTo>
                  <a:pt x="2385868" y="1682492"/>
                  <a:pt x="2385703" y="1681665"/>
                  <a:pt x="2385371" y="1681002"/>
                </a:cubicBezTo>
                <a:cubicBezTo>
                  <a:pt x="2387690" y="1680008"/>
                  <a:pt x="2390008" y="1679015"/>
                  <a:pt x="2392327" y="1678021"/>
                </a:cubicBezTo>
                <a:close/>
                <a:moveTo>
                  <a:pt x="2399281" y="1672889"/>
                </a:moveTo>
                <a:lnTo>
                  <a:pt x="2399448" y="1672889"/>
                </a:lnTo>
                <a:cubicBezTo>
                  <a:pt x="2399448" y="1672889"/>
                  <a:pt x="2400772" y="1674214"/>
                  <a:pt x="2401435" y="1674876"/>
                </a:cubicBezTo>
                <a:cubicBezTo>
                  <a:pt x="2400440" y="1676201"/>
                  <a:pt x="2399448" y="1677525"/>
                  <a:pt x="2398453" y="1678683"/>
                </a:cubicBezTo>
                <a:cubicBezTo>
                  <a:pt x="2398453" y="1678683"/>
                  <a:pt x="2397294" y="1677525"/>
                  <a:pt x="2397294" y="1677359"/>
                </a:cubicBezTo>
                <a:cubicBezTo>
                  <a:pt x="2397956" y="1675869"/>
                  <a:pt x="2398618" y="1674379"/>
                  <a:pt x="2399281" y="1672889"/>
                </a:cubicBezTo>
                <a:close/>
                <a:moveTo>
                  <a:pt x="766870" y="1672557"/>
                </a:moveTo>
                <a:cubicBezTo>
                  <a:pt x="767533" y="1672557"/>
                  <a:pt x="768360" y="1675206"/>
                  <a:pt x="768030" y="1675371"/>
                </a:cubicBezTo>
                <a:cubicBezTo>
                  <a:pt x="766538" y="1676366"/>
                  <a:pt x="764883" y="1677028"/>
                  <a:pt x="762731" y="1678021"/>
                </a:cubicBezTo>
                <a:cubicBezTo>
                  <a:pt x="762731" y="1675869"/>
                  <a:pt x="762399" y="1674214"/>
                  <a:pt x="763061" y="1673551"/>
                </a:cubicBezTo>
                <a:lnTo>
                  <a:pt x="763226" y="1673551"/>
                </a:lnTo>
                <a:cubicBezTo>
                  <a:pt x="763226" y="1673551"/>
                  <a:pt x="765711" y="1672392"/>
                  <a:pt x="766870" y="1672557"/>
                </a:cubicBezTo>
                <a:close/>
                <a:moveTo>
                  <a:pt x="735574" y="1671232"/>
                </a:moveTo>
                <a:cubicBezTo>
                  <a:pt x="737559" y="1670073"/>
                  <a:pt x="740873" y="1671232"/>
                  <a:pt x="743522" y="1671397"/>
                </a:cubicBezTo>
                <a:cubicBezTo>
                  <a:pt x="743025" y="1673882"/>
                  <a:pt x="743355" y="1677028"/>
                  <a:pt x="741865" y="1678683"/>
                </a:cubicBezTo>
                <a:cubicBezTo>
                  <a:pt x="740541" y="1680175"/>
                  <a:pt x="737394" y="1679678"/>
                  <a:pt x="732757" y="1680670"/>
                </a:cubicBezTo>
                <a:cubicBezTo>
                  <a:pt x="734082" y="1675869"/>
                  <a:pt x="734082" y="1672227"/>
                  <a:pt x="735574" y="1671232"/>
                </a:cubicBezTo>
                <a:close/>
                <a:moveTo>
                  <a:pt x="1044403" y="1670570"/>
                </a:moveTo>
                <a:cubicBezTo>
                  <a:pt x="1044403" y="1670570"/>
                  <a:pt x="1045231" y="1670902"/>
                  <a:pt x="1045563" y="1671067"/>
                </a:cubicBezTo>
                <a:cubicBezTo>
                  <a:pt x="1043409" y="1671397"/>
                  <a:pt x="1041422" y="1671729"/>
                  <a:pt x="1039270" y="1672060"/>
                </a:cubicBezTo>
                <a:cubicBezTo>
                  <a:pt x="1040926" y="1671564"/>
                  <a:pt x="1042747" y="1671067"/>
                  <a:pt x="1044403" y="1670735"/>
                </a:cubicBezTo>
                <a:close/>
                <a:moveTo>
                  <a:pt x="2892602" y="1662539"/>
                </a:moveTo>
                <a:cubicBezTo>
                  <a:pt x="2894154" y="1661669"/>
                  <a:pt x="2895976" y="1661876"/>
                  <a:pt x="2898543" y="1662786"/>
                </a:cubicBezTo>
                <a:cubicBezTo>
                  <a:pt x="2895231" y="1664774"/>
                  <a:pt x="2891754" y="1666761"/>
                  <a:pt x="2888277" y="1668748"/>
                </a:cubicBezTo>
                <a:cubicBezTo>
                  <a:pt x="2889767" y="1665353"/>
                  <a:pt x="2891050" y="1663408"/>
                  <a:pt x="2892602" y="1662539"/>
                </a:cubicBezTo>
                <a:close/>
                <a:moveTo>
                  <a:pt x="2957329" y="1655500"/>
                </a:moveTo>
                <a:cubicBezTo>
                  <a:pt x="2959151" y="1670239"/>
                  <a:pt x="2943254" y="1669080"/>
                  <a:pt x="2941432" y="1679181"/>
                </a:cubicBezTo>
                <a:lnTo>
                  <a:pt x="2941267" y="1679346"/>
                </a:lnTo>
                <a:cubicBezTo>
                  <a:pt x="2940272" y="1679015"/>
                  <a:pt x="2939445" y="1678683"/>
                  <a:pt x="2938450" y="1678188"/>
                </a:cubicBezTo>
                <a:cubicBezTo>
                  <a:pt x="2938450" y="1677359"/>
                  <a:pt x="2938450" y="1676531"/>
                  <a:pt x="2938450" y="1675538"/>
                </a:cubicBezTo>
                <a:cubicBezTo>
                  <a:pt x="2939113" y="1675041"/>
                  <a:pt x="2939775" y="1674544"/>
                  <a:pt x="2940603" y="1674047"/>
                </a:cubicBezTo>
                <a:cubicBezTo>
                  <a:pt x="2939775" y="1674047"/>
                  <a:pt x="2939113" y="1674047"/>
                  <a:pt x="2938450" y="1673716"/>
                </a:cubicBezTo>
                <a:cubicBezTo>
                  <a:pt x="2938450" y="1670902"/>
                  <a:pt x="2938285" y="1668085"/>
                  <a:pt x="2938120" y="1665436"/>
                </a:cubicBezTo>
                <a:cubicBezTo>
                  <a:pt x="2944579" y="1662124"/>
                  <a:pt x="2950375" y="1659144"/>
                  <a:pt x="2957329" y="1655500"/>
                </a:cubicBezTo>
                <a:close/>
                <a:moveTo>
                  <a:pt x="2883143" y="1653680"/>
                </a:moveTo>
                <a:lnTo>
                  <a:pt x="2882978" y="1653845"/>
                </a:lnTo>
                <a:cubicBezTo>
                  <a:pt x="2882978" y="1653845"/>
                  <a:pt x="2883308" y="1654838"/>
                  <a:pt x="2883641" y="1655170"/>
                </a:cubicBezTo>
                <a:cubicBezTo>
                  <a:pt x="2881984" y="1655998"/>
                  <a:pt x="2880162" y="1656992"/>
                  <a:pt x="2878507" y="1657820"/>
                </a:cubicBezTo>
                <a:cubicBezTo>
                  <a:pt x="2878175" y="1657157"/>
                  <a:pt x="2877844" y="1656495"/>
                  <a:pt x="2877679" y="1655832"/>
                </a:cubicBezTo>
                <a:cubicBezTo>
                  <a:pt x="2879501" y="1655170"/>
                  <a:pt x="2881321" y="1654343"/>
                  <a:pt x="2883143" y="1653680"/>
                </a:cubicBezTo>
                <a:close/>
                <a:moveTo>
                  <a:pt x="2987798" y="1643247"/>
                </a:moveTo>
                <a:cubicBezTo>
                  <a:pt x="2986308" y="1650864"/>
                  <a:pt x="2986308" y="1650864"/>
                  <a:pt x="2979352" y="1649209"/>
                </a:cubicBezTo>
                <a:cubicBezTo>
                  <a:pt x="2982664" y="1646890"/>
                  <a:pt x="2985148" y="1645069"/>
                  <a:pt x="2987798" y="1643247"/>
                </a:cubicBezTo>
                <a:close/>
                <a:moveTo>
                  <a:pt x="2425610" y="1642253"/>
                </a:moveTo>
                <a:lnTo>
                  <a:pt x="2425776" y="1642253"/>
                </a:lnTo>
                <a:cubicBezTo>
                  <a:pt x="2425776" y="1642253"/>
                  <a:pt x="2425776" y="1642750"/>
                  <a:pt x="2425776" y="1643082"/>
                </a:cubicBezTo>
                <a:cubicBezTo>
                  <a:pt x="2423955" y="1643578"/>
                  <a:pt x="2422133" y="1644075"/>
                  <a:pt x="2420146" y="1644407"/>
                </a:cubicBezTo>
                <a:cubicBezTo>
                  <a:pt x="2420146" y="1644075"/>
                  <a:pt x="2420146" y="1643910"/>
                  <a:pt x="2419981" y="1643578"/>
                </a:cubicBezTo>
                <a:cubicBezTo>
                  <a:pt x="2421801" y="1643082"/>
                  <a:pt x="2423623" y="1642585"/>
                  <a:pt x="2425610" y="1642253"/>
                </a:cubicBezTo>
                <a:close/>
                <a:moveTo>
                  <a:pt x="3002038" y="1633642"/>
                </a:moveTo>
                <a:cubicBezTo>
                  <a:pt x="2999555" y="1637948"/>
                  <a:pt x="2997568" y="1641425"/>
                  <a:pt x="2995249" y="1645069"/>
                </a:cubicBezTo>
                <a:lnTo>
                  <a:pt x="2995249" y="1645235"/>
                </a:lnTo>
                <a:cubicBezTo>
                  <a:pt x="2995249" y="1645235"/>
                  <a:pt x="2994256" y="1646062"/>
                  <a:pt x="2993759" y="1646559"/>
                </a:cubicBezTo>
                <a:cubicBezTo>
                  <a:pt x="2991607" y="1645235"/>
                  <a:pt x="2989785" y="1644075"/>
                  <a:pt x="2987963" y="1643082"/>
                </a:cubicBezTo>
                <a:cubicBezTo>
                  <a:pt x="2991937" y="1639603"/>
                  <a:pt x="2994256" y="1633809"/>
                  <a:pt x="3002038" y="1633642"/>
                </a:cubicBezTo>
                <a:close/>
                <a:moveTo>
                  <a:pt x="3571181" y="1633312"/>
                </a:moveTo>
                <a:lnTo>
                  <a:pt x="3571181" y="1633477"/>
                </a:lnTo>
                <a:cubicBezTo>
                  <a:pt x="3571181" y="1633477"/>
                  <a:pt x="3572174" y="1634305"/>
                  <a:pt x="3572671" y="1634637"/>
                </a:cubicBezTo>
                <a:cubicBezTo>
                  <a:pt x="3571346" y="1636459"/>
                  <a:pt x="3569854" y="1638114"/>
                  <a:pt x="3568531" y="1639936"/>
                </a:cubicBezTo>
                <a:cubicBezTo>
                  <a:pt x="3567869" y="1639438"/>
                  <a:pt x="3567372" y="1638941"/>
                  <a:pt x="3566709" y="1638446"/>
                </a:cubicBezTo>
                <a:cubicBezTo>
                  <a:pt x="3568199" y="1636789"/>
                  <a:pt x="3569689" y="1634967"/>
                  <a:pt x="3571181" y="1633312"/>
                </a:cubicBezTo>
                <a:close/>
                <a:moveTo>
                  <a:pt x="2949878" y="1632815"/>
                </a:moveTo>
                <a:cubicBezTo>
                  <a:pt x="2950208" y="1633809"/>
                  <a:pt x="2950540" y="1634802"/>
                  <a:pt x="2950870" y="1635796"/>
                </a:cubicBezTo>
                <a:cubicBezTo>
                  <a:pt x="2944081" y="1640598"/>
                  <a:pt x="2937293" y="1645732"/>
                  <a:pt x="2930337" y="1650201"/>
                </a:cubicBezTo>
                <a:cubicBezTo>
                  <a:pt x="2927025" y="1652355"/>
                  <a:pt x="2924541" y="1653680"/>
                  <a:pt x="2925535" y="1658647"/>
                </a:cubicBezTo>
                <a:cubicBezTo>
                  <a:pt x="2925535" y="1659475"/>
                  <a:pt x="2925535" y="1660304"/>
                  <a:pt x="2924873" y="1661131"/>
                </a:cubicBezTo>
                <a:cubicBezTo>
                  <a:pt x="2923713" y="1659972"/>
                  <a:pt x="2922553" y="1659475"/>
                  <a:pt x="2921561" y="1659144"/>
                </a:cubicBezTo>
                <a:cubicBezTo>
                  <a:pt x="2921726" y="1658812"/>
                  <a:pt x="2921891" y="1658482"/>
                  <a:pt x="2922058" y="1658150"/>
                </a:cubicBezTo>
                <a:cubicBezTo>
                  <a:pt x="2921396" y="1658482"/>
                  <a:pt x="2920733" y="1658647"/>
                  <a:pt x="2920071" y="1658979"/>
                </a:cubicBezTo>
                <a:cubicBezTo>
                  <a:pt x="2916262" y="1658647"/>
                  <a:pt x="2912620" y="1661462"/>
                  <a:pt x="2908811" y="1661462"/>
                </a:cubicBezTo>
                <a:cubicBezTo>
                  <a:pt x="2907816" y="1659972"/>
                  <a:pt x="2906657" y="1658482"/>
                  <a:pt x="2905499" y="1656992"/>
                </a:cubicBezTo>
                <a:cubicBezTo>
                  <a:pt x="2908479" y="1654343"/>
                  <a:pt x="2910963" y="1651526"/>
                  <a:pt x="2913943" y="1649706"/>
                </a:cubicBezTo>
                <a:lnTo>
                  <a:pt x="2913943" y="1649374"/>
                </a:lnTo>
                <a:cubicBezTo>
                  <a:pt x="2921891" y="1644407"/>
                  <a:pt x="2927687" y="1635464"/>
                  <a:pt x="2939113" y="1637286"/>
                </a:cubicBezTo>
                <a:cubicBezTo>
                  <a:pt x="2940603" y="1637451"/>
                  <a:pt x="2942591" y="1634305"/>
                  <a:pt x="2944579" y="1633312"/>
                </a:cubicBezTo>
                <a:cubicBezTo>
                  <a:pt x="2946068" y="1632649"/>
                  <a:pt x="2948056" y="1632980"/>
                  <a:pt x="2949878" y="1632815"/>
                </a:cubicBezTo>
                <a:close/>
                <a:moveTo>
                  <a:pt x="2895561" y="1629172"/>
                </a:moveTo>
                <a:lnTo>
                  <a:pt x="2895728" y="1629172"/>
                </a:lnTo>
                <a:cubicBezTo>
                  <a:pt x="2893576" y="1637451"/>
                  <a:pt x="2888277" y="1635796"/>
                  <a:pt x="2885130" y="1637948"/>
                </a:cubicBezTo>
                <a:cubicBezTo>
                  <a:pt x="2884633" y="1637121"/>
                  <a:pt x="2884303" y="1636459"/>
                  <a:pt x="2883806" y="1635629"/>
                </a:cubicBezTo>
                <a:cubicBezTo>
                  <a:pt x="2887118" y="1633809"/>
                  <a:pt x="2890429" y="1631987"/>
                  <a:pt x="2895561" y="1629172"/>
                </a:cubicBezTo>
                <a:close/>
                <a:moveTo>
                  <a:pt x="2908976" y="1627681"/>
                </a:moveTo>
                <a:cubicBezTo>
                  <a:pt x="2908976" y="1628510"/>
                  <a:pt x="2909306" y="1629172"/>
                  <a:pt x="2909473" y="1630000"/>
                </a:cubicBezTo>
                <a:cubicBezTo>
                  <a:pt x="2907319" y="1630330"/>
                  <a:pt x="2905167" y="1630497"/>
                  <a:pt x="2903014" y="1630828"/>
                </a:cubicBezTo>
                <a:cubicBezTo>
                  <a:pt x="2903014" y="1630330"/>
                  <a:pt x="2902849" y="1629835"/>
                  <a:pt x="2902682" y="1629172"/>
                </a:cubicBezTo>
                <a:cubicBezTo>
                  <a:pt x="2904836" y="1628675"/>
                  <a:pt x="2906823" y="1628178"/>
                  <a:pt x="2908976" y="1627681"/>
                </a:cubicBezTo>
                <a:close/>
                <a:moveTo>
                  <a:pt x="2347451" y="1624536"/>
                </a:moveTo>
                <a:cubicBezTo>
                  <a:pt x="2346788" y="1624866"/>
                  <a:pt x="2346291" y="1625031"/>
                  <a:pt x="2345629" y="1625529"/>
                </a:cubicBezTo>
                <a:cubicBezTo>
                  <a:pt x="2343974" y="1626853"/>
                  <a:pt x="2342317" y="1627848"/>
                  <a:pt x="2340662" y="1628840"/>
                </a:cubicBezTo>
                <a:cubicBezTo>
                  <a:pt x="2341324" y="1628013"/>
                  <a:pt x="2341987" y="1627185"/>
                  <a:pt x="2342484" y="1626356"/>
                </a:cubicBezTo>
                <a:cubicBezTo>
                  <a:pt x="2343642" y="1624039"/>
                  <a:pt x="2345629" y="1624536"/>
                  <a:pt x="2347451" y="1624536"/>
                </a:cubicBezTo>
                <a:close/>
                <a:moveTo>
                  <a:pt x="2901897" y="1614844"/>
                </a:moveTo>
                <a:lnTo>
                  <a:pt x="2903180" y="1617250"/>
                </a:lnTo>
                <a:cubicBezTo>
                  <a:pt x="2902020" y="1621224"/>
                  <a:pt x="2900033" y="1623541"/>
                  <a:pt x="2894238" y="1619732"/>
                </a:cubicBezTo>
                <a:close/>
                <a:moveTo>
                  <a:pt x="2901855" y="1614765"/>
                </a:moveTo>
                <a:lnTo>
                  <a:pt x="2902020" y="1614765"/>
                </a:lnTo>
                <a:lnTo>
                  <a:pt x="2901897" y="1614844"/>
                </a:lnTo>
                <a:close/>
                <a:moveTo>
                  <a:pt x="2998126" y="1610667"/>
                </a:moveTo>
                <a:cubicBezTo>
                  <a:pt x="2999223" y="1611081"/>
                  <a:pt x="3000797" y="1612199"/>
                  <a:pt x="3003695" y="1614268"/>
                </a:cubicBezTo>
                <a:cubicBezTo>
                  <a:pt x="2998561" y="1619899"/>
                  <a:pt x="2993262" y="1624536"/>
                  <a:pt x="2985811" y="1627848"/>
                </a:cubicBezTo>
                <a:cubicBezTo>
                  <a:pt x="2976040" y="1632317"/>
                  <a:pt x="2967429" y="1639603"/>
                  <a:pt x="2958156" y="1645400"/>
                </a:cubicBezTo>
                <a:cubicBezTo>
                  <a:pt x="2955839" y="1646890"/>
                  <a:pt x="2952857" y="1647387"/>
                  <a:pt x="2950208" y="1647719"/>
                </a:cubicBezTo>
                <a:cubicBezTo>
                  <a:pt x="2949215" y="1647719"/>
                  <a:pt x="2947228" y="1645897"/>
                  <a:pt x="2947228" y="1644737"/>
                </a:cubicBezTo>
                <a:cubicBezTo>
                  <a:pt x="2947228" y="1643578"/>
                  <a:pt x="2949048" y="1641425"/>
                  <a:pt x="2949878" y="1641591"/>
                </a:cubicBezTo>
                <a:cubicBezTo>
                  <a:pt x="2962463" y="1642088"/>
                  <a:pt x="2969251" y="1632815"/>
                  <a:pt x="2977530" y="1626026"/>
                </a:cubicBezTo>
                <a:cubicBezTo>
                  <a:pt x="2983493" y="1621057"/>
                  <a:pt x="2989453" y="1616090"/>
                  <a:pt x="2995416" y="1611288"/>
                </a:cubicBezTo>
                <a:cubicBezTo>
                  <a:pt x="2996408" y="1610543"/>
                  <a:pt x="2997029" y="1610253"/>
                  <a:pt x="2998126" y="1610667"/>
                </a:cubicBezTo>
                <a:close/>
                <a:moveTo>
                  <a:pt x="1773341" y="1602843"/>
                </a:moveTo>
                <a:lnTo>
                  <a:pt x="1773341" y="1602872"/>
                </a:lnTo>
                <a:lnTo>
                  <a:pt x="1773011" y="1603008"/>
                </a:lnTo>
                <a:close/>
                <a:moveTo>
                  <a:pt x="2990945" y="1601518"/>
                </a:moveTo>
                <a:cubicBezTo>
                  <a:pt x="2991440" y="1602346"/>
                  <a:pt x="2992102" y="1603340"/>
                  <a:pt x="2992600" y="1604168"/>
                </a:cubicBezTo>
                <a:cubicBezTo>
                  <a:pt x="2987963" y="1608142"/>
                  <a:pt x="2983326" y="1611951"/>
                  <a:pt x="2978358" y="1615758"/>
                </a:cubicBezTo>
                <a:cubicBezTo>
                  <a:pt x="2974053" y="1615758"/>
                  <a:pt x="2969749" y="1616421"/>
                  <a:pt x="2966437" y="1619899"/>
                </a:cubicBezTo>
                <a:cubicBezTo>
                  <a:pt x="2966767" y="1620892"/>
                  <a:pt x="2967099" y="1621719"/>
                  <a:pt x="2967595" y="1622549"/>
                </a:cubicBezTo>
                <a:cubicBezTo>
                  <a:pt x="2968754" y="1622052"/>
                  <a:pt x="2969914" y="1621554"/>
                  <a:pt x="2971073" y="1621224"/>
                </a:cubicBezTo>
                <a:cubicBezTo>
                  <a:pt x="2966767" y="1624369"/>
                  <a:pt x="2962297" y="1627351"/>
                  <a:pt x="2957494" y="1630497"/>
                </a:cubicBezTo>
                <a:cubicBezTo>
                  <a:pt x="2957826" y="1628178"/>
                  <a:pt x="2957991" y="1626356"/>
                  <a:pt x="2957991" y="1625031"/>
                </a:cubicBezTo>
                <a:lnTo>
                  <a:pt x="2958156" y="1625031"/>
                </a:lnTo>
                <a:cubicBezTo>
                  <a:pt x="2958156" y="1625031"/>
                  <a:pt x="2958488" y="1625031"/>
                  <a:pt x="2958654" y="1625031"/>
                </a:cubicBezTo>
                <a:cubicBezTo>
                  <a:pt x="2958654" y="1624701"/>
                  <a:pt x="2958488" y="1624204"/>
                  <a:pt x="2958321" y="1623874"/>
                </a:cubicBezTo>
                <a:cubicBezTo>
                  <a:pt x="2958321" y="1623376"/>
                  <a:pt x="2958654" y="1623044"/>
                  <a:pt x="2958819" y="1622879"/>
                </a:cubicBezTo>
                <a:cubicBezTo>
                  <a:pt x="2967762" y="1616255"/>
                  <a:pt x="2976703" y="1609797"/>
                  <a:pt x="2985811" y="1603340"/>
                </a:cubicBezTo>
                <a:cubicBezTo>
                  <a:pt x="2987301" y="1602346"/>
                  <a:pt x="2989288" y="1602015"/>
                  <a:pt x="2990945" y="1601518"/>
                </a:cubicBezTo>
                <a:close/>
                <a:moveTo>
                  <a:pt x="1789570" y="1595225"/>
                </a:moveTo>
                <a:cubicBezTo>
                  <a:pt x="1790067" y="1595557"/>
                  <a:pt x="1790232" y="1596219"/>
                  <a:pt x="1790729" y="1596716"/>
                </a:cubicBezTo>
                <a:cubicBezTo>
                  <a:pt x="1791557" y="1597874"/>
                  <a:pt x="1791557" y="1599034"/>
                  <a:pt x="1790563" y="1600358"/>
                </a:cubicBezTo>
                <a:cubicBezTo>
                  <a:pt x="1790232" y="1600856"/>
                  <a:pt x="1789735" y="1601353"/>
                  <a:pt x="1789073" y="1601683"/>
                </a:cubicBezTo>
                <a:cubicBezTo>
                  <a:pt x="1786755" y="1603173"/>
                  <a:pt x="1784436" y="1604498"/>
                  <a:pt x="1782119" y="1605990"/>
                </a:cubicBezTo>
                <a:cubicBezTo>
                  <a:pt x="1782119" y="1605990"/>
                  <a:pt x="1782119" y="1606320"/>
                  <a:pt x="1782284" y="1606485"/>
                </a:cubicBezTo>
                <a:cubicBezTo>
                  <a:pt x="1780462" y="1607479"/>
                  <a:pt x="1778807" y="1608639"/>
                  <a:pt x="1776820" y="1609134"/>
                </a:cubicBezTo>
                <a:cubicBezTo>
                  <a:pt x="1775825" y="1609467"/>
                  <a:pt x="1774335" y="1608804"/>
                  <a:pt x="1773341" y="1608142"/>
                </a:cubicBezTo>
                <a:lnTo>
                  <a:pt x="1773341" y="1602872"/>
                </a:lnTo>
                <a:lnTo>
                  <a:pt x="1782284" y="1599199"/>
                </a:lnTo>
                <a:cubicBezTo>
                  <a:pt x="1784933" y="1599696"/>
                  <a:pt x="1785596" y="1598041"/>
                  <a:pt x="1786423" y="1596219"/>
                </a:cubicBezTo>
                <a:cubicBezTo>
                  <a:pt x="1787086" y="1594562"/>
                  <a:pt x="1788080" y="1594067"/>
                  <a:pt x="1789570" y="1595225"/>
                </a:cubicBezTo>
                <a:close/>
                <a:moveTo>
                  <a:pt x="2975048" y="1582144"/>
                </a:moveTo>
                <a:cubicBezTo>
                  <a:pt x="2972398" y="1583964"/>
                  <a:pt x="2969582" y="1585786"/>
                  <a:pt x="2966270" y="1587939"/>
                </a:cubicBezTo>
                <a:cubicBezTo>
                  <a:pt x="2966437" y="1580653"/>
                  <a:pt x="2971073" y="1581977"/>
                  <a:pt x="2975048" y="1582144"/>
                </a:cubicBezTo>
                <a:close/>
                <a:moveTo>
                  <a:pt x="3058339" y="1565088"/>
                </a:moveTo>
                <a:cubicBezTo>
                  <a:pt x="3053040" y="1567902"/>
                  <a:pt x="3047908" y="1570552"/>
                  <a:pt x="3042609" y="1573366"/>
                </a:cubicBezTo>
                <a:cubicBezTo>
                  <a:pt x="3042609" y="1573366"/>
                  <a:pt x="3041615" y="1572042"/>
                  <a:pt x="3041118" y="1571379"/>
                </a:cubicBezTo>
                <a:cubicBezTo>
                  <a:pt x="3046252" y="1568067"/>
                  <a:pt x="3050226" y="1562769"/>
                  <a:pt x="3058339" y="1565088"/>
                </a:cubicBezTo>
                <a:close/>
                <a:moveTo>
                  <a:pt x="3011684" y="1559871"/>
                </a:moveTo>
                <a:cubicBezTo>
                  <a:pt x="3013588" y="1559871"/>
                  <a:pt x="3015451" y="1561279"/>
                  <a:pt x="3017272" y="1564093"/>
                </a:cubicBezTo>
                <a:cubicBezTo>
                  <a:pt x="3013298" y="1564093"/>
                  <a:pt x="3009986" y="1564093"/>
                  <a:pt x="3005847" y="1564093"/>
                </a:cubicBezTo>
                <a:cubicBezTo>
                  <a:pt x="3007834" y="1561279"/>
                  <a:pt x="3009780" y="1559871"/>
                  <a:pt x="3011684" y="1559871"/>
                </a:cubicBezTo>
                <a:close/>
                <a:moveTo>
                  <a:pt x="3062646" y="1557469"/>
                </a:moveTo>
                <a:cubicBezTo>
                  <a:pt x="3063805" y="1556642"/>
                  <a:pt x="3066455" y="1556807"/>
                  <a:pt x="3067779" y="1557802"/>
                </a:cubicBezTo>
                <a:cubicBezTo>
                  <a:pt x="3068607" y="1558299"/>
                  <a:pt x="3067945" y="1560948"/>
                  <a:pt x="3068110" y="1563598"/>
                </a:cubicBezTo>
                <a:lnTo>
                  <a:pt x="3067945" y="1563598"/>
                </a:lnTo>
                <a:cubicBezTo>
                  <a:pt x="3065130" y="1563101"/>
                  <a:pt x="3062646" y="1563598"/>
                  <a:pt x="3061983" y="1562438"/>
                </a:cubicBezTo>
                <a:cubicBezTo>
                  <a:pt x="3061321" y="1561279"/>
                  <a:pt x="3061653" y="1558299"/>
                  <a:pt x="3062646" y="1557469"/>
                </a:cubicBezTo>
                <a:close/>
                <a:moveTo>
                  <a:pt x="3046749" y="1537103"/>
                </a:moveTo>
                <a:cubicBezTo>
                  <a:pt x="3047079" y="1538096"/>
                  <a:pt x="3047908" y="1539586"/>
                  <a:pt x="3047576" y="1540083"/>
                </a:cubicBezTo>
                <a:cubicBezTo>
                  <a:pt x="3046749" y="1541077"/>
                  <a:pt x="3045259" y="1541408"/>
                  <a:pt x="3043105" y="1542567"/>
                </a:cubicBezTo>
                <a:cubicBezTo>
                  <a:pt x="3043272" y="1540248"/>
                  <a:pt x="3043105" y="1538758"/>
                  <a:pt x="3043602" y="1538261"/>
                </a:cubicBezTo>
                <a:cubicBezTo>
                  <a:pt x="3043602" y="1538261"/>
                  <a:pt x="3045754" y="1537433"/>
                  <a:pt x="3046749" y="1537103"/>
                </a:cubicBezTo>
                <a:close/>
                <a:moveTo>
                  <a:pt x="3058174" y="1528492"/>
                </a:moveTo>
                <a:cubicBezTo>
                  <a:pt x="3059002" y="1529155"/>
                  <a:pt x="3059664" y="1529650"/>
                  <a:pt x="3060493" y="1530312"/>
                </a:cubicBezTo>
                <a:cubicBezTo>
                  <a:pt x="3059002" y="1531637"/>
                  <a:pt x="3057512" y="1532797"/>
                  <a:pt x="3056187" y="1534121"/>
                </a:cubicBezTo>
                <a:cubicBezTo>
                  <a:pt x="3056187" y="1534121"/>
                  <a:pt x="3055194" y="1533294"/>
                  <a:pt x="3054697" y="1532797"/>
                </a:cubicBezTo>
                <a:cubicBezTo>
                  <a:pt x="3055857" y="1531307"/>
                  <a:pt x="3057015" y="1529982"/>
                  <a:pt x="3058174" y="1528492"/>
                </a:cubicBezTo>
                <a:close/>
                <a:moveTo>
                  <a:pt x="3099904" y="1508289"/>
                </a:moveTo>
                <a:cubicBezTo>
                  <a:pt x="3091625" y="1514250"/>
                  <a:pt x="3083344" y="1520047"/>
                  <a:pt x="3075728" y="1525676"/>
                </a:cubicBezTo>
                <a:cubicBezTo>
                  <a:pt x="3074899" y="1517232"/>
                  <a:pt x="3081192" y="1511766"/>
                  <a:pt x="3099904" y="1508289"/>
                </a:cubicBezTo>
                <a:close/>
                <a:moveTo>
                  <a:pt x="3453774" y="1484941"/>
                </a:moveTo>
                <a:cubicBezTo>
                  <a:pt x="3455099" y="1486763"/>
                  <a:pt x="3456259" y="1488583"/>
                  <a:pt x="3457583" y="1490240"/>
                </a:cubicBezTo>
                <a:cubicBezTo>
                  <a:pt x="3456921" y="1490737"/>
                  <a:pt x="3456259" y="1491067"/>
                  <a:pt x="3455431" y="1491565"/>
                </a:cubicBezTo>
                <a:lnTo>
                  <a:pt x="3455431" y="1491730"/>
                </a:lnTo>
                <a:cubicBezTo>
                  <a:pt x="3454272" y="1489908"/>
                  <a:pt x="3453112" y="1488088"/>
                  <a:pt x="3451954" y="1486100"/>
                </a:cubicBezTo>
                <a:cubicBezTo>
                  <a:pt x="3452617" y="1485768"/>
                  <a:pt x="3453112" y="1485271"/>
                  <a:pt x="3453774" y="1484941"/>
                </a:cubicBezTo>
                <a:close/>
                <a:moveTo>
                  <a:pt x="3469009" y="1481959"/>
                </a:moveTo>
                <a:cubicBezTo>
                  <a:pt x="3469341" y="1482457"/>
                  <a:pt x="3469506" y="1482954"/>
                  <a:pt x="3469838" y="1483451"/>
                </a:cubicBezTo>
                <a:cubicBezTo>
                  <a:pt x="3467189" y="1485106"/>
                  <a:pt x="3464539" y="1486596"/>
                  <a:pt x="3461890" y="1488253"/>
                </a:cubicBezTo>
                <a:cubicBezTo>
                  <a:pt x="3461558" y="1487258"/>
                  <a:pt x="3461227" y="1486100"/>
                  <a:pt x="3460895" y="1485106"/>
                </a:cubicBezTo>
                <a:cubicBezTo>
                  <a:pt x="3463545" y="1484113"/>
                  <a:pt x="3466359" y="1482954"/>
                  <a:pt x="3469009" y="1481959"/>
                </a:cubicBezTo>
                <a:close/>
                <a:moveTo>
                  <a:pt x="3148091" y="1478814"/>
                </a:moveTo>
                <a:cubicBezTo>
                  <a:pt x="3143950" y="1482457"/>
                  <a:pt x="3140805" y="1486100"/>
                  <a:pt x="3136831" y="1488418"/>
                </a:cubicBezTo>
                <a:cubicBezTo>
                  <a:pt x="3127890" y="1493882"/>
                  <a:pt x="3118450" y="1498851"/>
                  <a:pt x="3109177" y="1503652"/>
                </a:cubicBezTo>
                <a:cubicBezTo>
                  <a:pt x="3108349" y="1503984"/>
                  <a:pt x="3107024" y="1503322"/>
                  <a:pt x="3104872" y="1502825"/>
                </a:cubicBezTo>
                <a:cubicBezTo>
                  <a:pt x="3110004" y="1498353"/>
                  <a:pt x="3114311" y="1494544"/>
                  <a:pt x="3118615" y="1490737"/>
                </a:cubicBezTo>
                <a:cubicBezTo>
                  <a:pt x="3128055" y="1486928"/>
                  <a:pt x="3137493" y="1483119"/>
                  <a:pt x="3148091" y="1478814"/>
                </a:cubicBezTo>
                <a:close/>
                <a:moveTo>
                  <a:pt x="3175579" y="1465732"/>
                </a:moveTo>
                <a:cubicBezTo>
                  <a:pt x="3168625" y="1470037"/>
                  <a:pt x="3161669" y="1474508"/>
                  <a:pt x="3154715" y="1478814"/>
                </a:cubicBezTo>
                <a:cubicBezTo>
                  <a:pt x="3154715" y="1478814"/>
                  <a:pt x="3153721" y="1477490"/>
                  <a:pt x="3153390" y="1476827"/>
                </a:cubicBezTo>
                <a:cubicBezTo>
                  <a:pt x="3159352" y="1470866"/>
                  <a:pt x="3165148" y="1464573"/>
                  <a:pt x="3175579" y="1465732"/>
                </a:cubicBezTo>
                <a:close/>
                <a:moveTo>
                  <a:pt x="3229066" y="1451490"/>
                </a:moveTo>
                <a:cubicBezTo>
                  <a:pt x="3229893" y="1450828"/>
                  <a:pt x="3231715" y="1451490"/>
                  <a:pt x="3233205" y="1451490"/>
                </a:cubicBezTo>
                <a:cubicBezTo>
                  <a:pt x="3233040" y="1452982"/>
                  <a:pt x="3232710" y="1454472"/>
                  <a:pt x="3232378" y="1456624"/>
                </a:cubicBezTo>
                <a:cubicBezTo>
                  <a:pt x="3230556" y="1456294"/>
                  <a:pt x="3229231" y="1455962"/>
                  <a:pt x="3227906" y="1455631"/>
                </a:cubicBezTo>
                <a:cubicBezTo>
                  <a:pt x="3228238" y="1454140"/>
                  <a:pt x="3228073" y="1452320"/>
                  <a:pt x="3229066" y="1451490"/>
                </a:cubicBezTo>
                <a:close/>
                <a:moveTo>
                  <a:pt x="3439369" y="1447516"/>
                </a:moveTo>
                <a:cubicBezTo>
                  <a:pt x="3440032" y="1448013"/>
                  <a:pt x="3440527" y="1448510"/>
                  <a:pt x="3441189" y="1448841"/>
                </a:cubicBezTo>
                <a:cubicBezTo>
                  <a:pt x="3439369" y="1451325"/>
                  <a:pt x="3437547" y="1453975"/>
                  <a:pt x="3435725" y="1456459"/>
                </a:cubicBezTo>
                <a:cubicBezTo>
                  <a:pt x="3436388" y="1457121"/>
                  <a:pt x="3436885" y="1457619"/>
                  <a:pt x="3437547" y="1458281"/>
                </a:cubicBezTo>
                <a:cubicBezTo>
                  <a:pt x="3440527" y="1456459"/>
                  <a:pt x="3443509" y="1454637"/>
                  <a:pt x="3446488" y="1452815"/>
                </a:cubicBezTo>
                <a:cubicBezTo>
                  <a:pt x="3444336" y="1457452"/>
                  <a:pt x="3442349" y="1462255"/>
                  <a:pt x="3440032" y="1467387"/>
                </a:cubicBezTo>
                <a:lnTo>
                  <a:pt x="3439865" y="1467554"/>
                </a:lnTo>
                <a:cubicBezTo>
                  <a:pt x="3438210" y="1465732"/>
                  <a:pt x="3436222" y="1463413"/>
                  <a:pt x="3434070" y="1460930"/>
                </a:cubicBezTo>
                <a:cubicBezTo>
                  <a:pt x="3430593" y="1461758"/>
                  <a:pt x="3427114" y="1462585"/>
                  <a:pt x="3423803" y="1463413"/>
                </a:cubicBezTo>
                <a:cubicBezTo>
                  <a:pt x="3423637" y="1462917"/>
                  <a:pt x="3423305" y="1462420"/>
                  <a:pt x="3423140" y="1461923"/>
                </a:cubicBezTo>
                <a:cubicBezTo>
                  <a:pt x="3428604" y="1457121"/>
                  <a:pt x="3434070" y="1452320"/>
                  <a:pt x="3439369" y="1447516"/>
                </a:cubicBezTo>
                <a:close/>
                <a:moveTo>
                  <a:pt x="3297952" y="1418869"/>
                </a:moveTo>
                <a:cubicBezTo>
                  <a:pt x="3297125" y="1427977"/>
                  <a:pt x="3292156" y="1427149"/>
                  <a:pt x="3286030" y="1423340"/>
                </a:cubicBezTo>
                <a:cubicBezTo>
                  <a:pt x="3290004" y="1421851"/>
                  <a:pt x="3293978" y="1420359"/>
                  <a:pt x="3297952" y="1418869"/>
                </a:cubicBezTo>
                <a:close/>
                <a:moveTo>
                  <a:pt x="3269470" y="1406284"/>
                </a:moveTo>
                <a:cubicBezTo>
                  <a:pt x="3265993" y="1409266"/>
                  <a:pt x="3264503" y="1410590"/>
                  <a:pt x="3263012" y="1411915"/>
                </a:cubicBezTo>
                <a:cubicBezTo>
                  <a:pt x="3262516" y="1411086"/>
                  <a:pt x="3262019" y="1410423"/>
                  <a:pt x="3261522" y="1409596"/>
                </a:cubicBezTo>
                <a:cubicBezTo>
                  <a:pt x="3263344" y="1408768"/>
                  <a:pt x="3265166" y="1408106"/>
                  <a:pt x="3269470" y="14062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18313"/>
                </a:lnTo>
                <a:lnTo>
                  <a:pt x="0" y="6818313"/>
                </a:lnTo>
                <a:lnTo>
                  <a:pt x="0" y="5112207"/>
                </a:lnTo>
                <a:lnTo>
                  <a:pt x="9616" y="5115060"/>
                </a:lnTo>
                <a:cubicBezTo>
                  <a:pt x="13258" y="5118372"/>
                  <a:pt x="18722" y="5119367"/>
                  <a:pt x="21869" y="5123671"/>
                </a:cubicBezTo>
                <a:cubicBezTo>
                  <a:pt x="22531" y="5124666"/>
                  <a:pt x="25678" y="5124334"/>
                  <a:pt x="27500" y="5124003"/>
                </a:cubicBezTo>
                <a:cubicBezTo>
                  <a:pt x="29487" y="5123671"/>
                  <a:pt x="31307" y="5122513"/>
                  <a:pt x="33129" y="5121851"/>
                </a:cubicBezTo>
                <a:cubicBezTo>
                  <a:pt x="36276" y="5120359"/>
                  <a:pt x="39090" y="5121189"/>
                  <a:pt x="41078" y="5123671"/>
                </a:cubicBezTo>
                <a:cubicBezTo>
                  <a:pt x="44224" y="5127480"/>
                  <a:pt x="47701" y="5127480"/>
                  <a:pt x="51675" y="5125328"/>
                </a:cubicBezTo>
                <a:cubicBezTo>
                  <a:pt x="53497" y="5124334"/>
                  <a:pt x="55650" y="5122679"/>
                  <a:pt x="57140" y="5123009"/>
                </a:cubicBezTo>
                <a:cubicBezTo>
                  <a:pt x="65750" y="5125163"/>
                  <a:pt x="75686" y="5123838"/>
                  <a:pt x="81647" y="5132779"/>
                </a:cubicBezTo>
                <a:cubicBezTo>
                  <a:pt x="87278" y="5135429"/>
                  <a:pt x="92908" y="5137748"/>
                  <a:pt x="98869" y="5133939"/>
                </a:cubicBezTo>
                <a:cubicBezTo>
                  <a:pt x="103672" y="5130792"/>
                  <a:pt x="108474" y="5132117"/>
                  <a:pt x="113441" y="5133607"/>
                </a:cubicBezTo>
                <a:cubicBezTo>
                  <a:pt x="117747" y="5134932"/>
                  <a:pt x="119402" y="5138741"/>
                  <a:pt x="121224" y="5142385"/>
                </a:cubicBezTo>
                <a:cubicBezTo>
                  <a:pt x="123046" y="5146027"/>
                  <a:pt x="124868" y="5149671"/>
                  <a:pt x="126855" y="5153148"/>
                </a:cubicBezTo>
                <a:cubicBezTo>
                  <a:pt x="128510" y="5156294"/>
                  <a:pt x="127683" y="5159109"/>
                  <a:pt x="125198" y="5161261"/>
                </a:cubicBezTo>
                <a:cubicBezTo>
                  <a:pt x="121555" y="5164408"/>
                  <a:pt x="121224" y="5167885"/>
                  <a:pt x="123211" y="5171859"/>
                </a:cubicBezTo>
                <a:cubicBezTo>
                  <a:pt x="124701" y="5174509"/>
                  <a:pt x="126358" y="5177158"/>
                  <a:pt x="127683" y="5179808"/>
                </a:cubicBezTo>
                <a:cubicBezTo>
                  <a:pt x="129173" y="5182954"/>
                  <a:pt x="131987" y="5183947"/>
                  <a:pt x="134969" y="5184776"/>
                </a:cubicBezTo>
                <a:cubicBezTo>
                  <a:pt x="142917" y="5187094"/>
                  <a:pt x="148051" y="5185272"/>
                  <a:pt x="153183" y="5178153"/>
                </a:cubicBezTo>
                <a:cubicBezTo>
                  <a:pt x="155005" y="5175668"/>
                  <a:pt x="155502" y="5172522"/>
                  <a:pt x="158482" y="5171032"/>
                </a:cubicBezTo>
                <a:cubicBezTo>
                  <a:pt x="166597" y="5166725"/>
                  <a:pt x="169080" y="5156294"/>
                  <a:pt x="178023" y="5152650"/>
                </a:cubicBezTo>
                <a:cubicBezTo>
                  <a:pt x="178850" y="5152320"/>
                  <a:pt x="179016" y="5149008"/>
                  <a:pt x="178685" y="5147021"/>
                </a:cubicBezTo>
                <a:cubicBezTo>
                  <a:pt x="178353" y="5145034"/>
                  <a:pt x="177029" y="5143377"/>
                  <a:pt x="176201" y="5141555"/>
                </a:cubicBezTo>
                <a:cubicBezTo>
                  <a:pt x="173717" y="5135761"/>
                  <a:pt x="176201" y="5131620"/>
                  <a:pt x="182825" y="5132117"/>
                </a:cubicBezTo>
                <a:cubicBezTo>
                  <a:pt x="187792" y="5132449"/>
                  <a:pt x="190111" y="5130792"/>
                  <a:pt x="191601" y="5126653"/>
                </a:cubicBezTo>
                <a:cubicBezTo>
                  <a:pt x="191933" y="5125825"/>
                  <a:pt x="192595" y="5124831"/>
                  <a:pt x="193423" y="5124334"/>
                </a:cubicBezTo>
                <a:cubicBezTo>
                  <a:pt x="204021" y="5118372"/>
                  <a:pt x="214619" y="5112411"/>
                  <a:pt x="225382" y="5106782"/>
                </a:cubicBezTo>
                <a:cubicBezTo>
                  <a:pt x="227038" y="5105954"/>
                  <a:pt x="229191" y="5105954"/>
                  <a:pt x="231178" y="5105954"/>
                </a:cubicBezTo>
                <a:cubicBezTo>
                  <a:pt x="233165" y="5105954"/>
                  <a:pt x="235152" y="5106947"/>
                  <a:pt x="237139" y="5107279"/>
                </a:cubicBezTo>
                <a:cubicBezTo>
                  <a:pt x="244260" y="5108604"/>
                  <a:pt x="250884" y="5110424"/>
                  <a:pt x="254196" y="5118042"/>
                </a:cubicBezTo>
                <a:cubicBezTo>
                  <a:pt x="254858" y="5119532"/>
                  <a:pt x="257010" y="5120857"/>
                  <a:pt x="258832" y="5121519"/>
                </a:cubicBezTo>
                <a:cubicBezTo>
                  <a:pt x="264461" y="5123671"/>
                  <a:pt x="271252" y="5124168"/>
                  <a:pt x="275889" y="5127645"/>
                </a:cubicBezTo>
                <a:cubicBezTo>
                  <a:pt x="279863" y="5130627"/>
                  <a:pt x="284167" y="5132779"/>
                  <a:pt x="288639" y="5134601"/>
                </a:cubicBezTo>
                <a:cubicBezTo>
                  <a:pt x="288639" y="5138410"/>
                  <a:pt x="288474" y="5142385"/>
                  <a:pt x="288307" y="5147683"/>
                </a:cubicBezTo>
                <a:cubicBezTo>
                  <a:pt x="296090" y="5142550"/>
                  <a:pt x="302383" y="5142052"/>
                  <a:pt x="307848" y="5146689"/>
                </a:cubicBezTo>
                <a:cubicBezTo>
                  <a:pt x="309007" y="5151988"/>
                  <a:pt x="309835" y="5156957"/>
                  <a:pt x="310994" y="5161924"/>
                </a:cubicBezTo>
                <a:cubicBezTo>
                  <a:pt x="312484" y="5167885"/>
                  <a:pt x="316623" y="5171529"/>
                  <a:pt x="322088" y="5173681"/>
                </a:cubicBezTo>
                <a:cubicBezTo>
                  <a:pt x="324242" y="5174509"/>
                  <a:pt x="326724" y="5174343"/>
                  <a:pt x="328711" y="5175171"/>
                </a:cubicBezTo>
                <a:cubicBezTo>
                  <a:pt x="334342" y="5177655"/>
                  <a:pt x="340801" y="5179145"/>
                  <a:pt x="340801" y="5187426"/>
                </a:cubicBezTo>
                <a:cubicBezTo>
                  <a:pt x="340801" y="5188916"/>
                  <a:pt x="343450" y="5190903"/>
                  <a:pt x="345271" y="5191730"/>
                </a:cubicBezTo>
                <a:cubicBezTo>
                  <a:pt x="348749" y="5193220"/>
                  <a:pt x="352557" y="5194049"/>
                  <a:pt x="356201" y="5195042"/>
                </a:cubicBezTo>
                <a:cubicBezTo>
                  <a:pt x="356201" y="5197692"/>
                  <a:pt x="307848" y="5219385"/>
                  <a:pt x="308675" y="5220047"/>
                </a:cubicBezTo>
                <a:cubicBezTo>
                  <a:pt x="313312" y="5223856"/>
                  <a:pt x="317948" y="5227663"/>
                  <a:pt x="323082" y="5230645"/>
                </a:cubicBezTo>
                <a:cubicBezTo>
                  <a:pt x="325234" y="5231970"/>
                  <a:pt x="327387" y="5231970"/>
                  <a:pt x="329541" y="5231472"/>
                </a:cubicBezTo>
                <a:cubicBezTo>
                  <a:pt x="328381" y="5234949"/>
                  <a:pt x="327719" y="5238428"/>
                  <a:pt x="328049" y="5241243"/>
                </a:cubicBezTo>
                <a:cubicBezTo>
                  <a:pt x="328049" y="5242236"/>
                  <a:pt x="329374" y="5243065"/>
                  <a:pt x="330036" y="5243892"/>
                </a:cubicBezTo>
                <a:cubicBezTo>
                  <a:pt x="332355" y="5240911"/>
                  <a:pt x="334177" y="5236109"/>
                  <a:pt x="336992" y="5235282"/>
                </a:cubicBezTo>
                <a:cubicBezTo>
                  <a:pt x="337322" y="5235282"/>
                  <a:pt x="337654" y="5235116"/>
                  <a:pt x="337984" y="5234949"/>
                </a:cubicBezTo>
                <a:cubicBezTo>
                  <a:pt x="337654" y="5244057"/>
                  <a:pt x="332520" y="5253166"/>
                  <a:pt x="335502" y="5263101"/>
                </a:cubicBezTo>
                <a:cubicBezTo>
                  <a:pt x="338979" y="5261611"/>
                  <a:pt x="341463" y="5259789"/>
                  <a:pt x="344113" y="5259624"/>
                </a:cubicBezTo>
                <a:cubicBezTo>
                  <a:pt x="346595" y="5259624"/>
                  <a:pt x="349080" y="5260949"/>
                  <a:pt x="351564" y="5261941"/>
                </a:cubicBezTo>
                <a:cubicBezTo>
                  <a:pt x="350570" y="5262936"/>
                  <a:pt x="349245" y="5263929"/>
                  <a:pt x="348583" y="5264923"/>
                </a:cubicBezTo>
                <a:cubicBezTo>
                  <a:pt x="347093" y="5264923"/>
                  <a:pt x="345603" y="5264923"/>
                  <a:pt x="344113" y="5264923"/>
                </a:cubicBezTo>
                <a:cubicBezTo>
                  <a:pt x="341628" y="5269890"/>
                  <a:pt x="344278" y="5272042"/>
                  <a:pt x="347093" y="5274196"/>
                </a:cubicBezTo>
                <a:cubicBezTo>
                  <a:pt x="344940" y="5278998"/>
                  <a:pt x="340304" y="5281647"/>
                  <a:pt x="335998" y="5284794"/>
                </a:cubicBezTo>
                <a:cubicBezTo>
                  <a:pt x="334673" y="5284627"/>
                  <a:pt x="333348" y="5284132"/>
                  <a:pt x="331693" y="5283303"/>
                </a:cubicBezTo>
                <a:cubicBezTo>
                  <a:pt x="334010" y="5279495"/>
                  <a:pt x="335998" y="5276514"/>
                  <a:pt x="338647" y="5272042"/>
                </a:cubicBezTo>
                <a:cubicBezTo>
                  <a:pt x="333018" y="5272705"/>
                  <a:pt x="329374" y="5273037"/>
                  <a:pt x="325732" y="5273534"/>
                </a:cubicBezTo>
                <a:cubicBezTo>
                  <a:pt x="324407" y="5270387"/>
                  <a:pt x="323744" y="5266743"/>
                  <a:pt x="319935" y="5268068"/>
                </a:cubicBezTo>
                <a:cubicBezTo>
                  <a:pt x="318280" y="5268565"/>
                  <a:pt x="316623" y="5271050"/>
                  <a:pt x="316293" y="5273037"/>
                </a:cubicBezTo>
                <a:cubicBezTo>
                  <a:pt x="315299" y="5277341"/>
                  <a:pt x="315134" y="5281978"/>
                  <a:pt x="314637" y="5285952"/>
                </a:cubicBezTo>
                <a:cubicBezTo>
                  <a:pt x="316293" y="5288271"/>
                  <a:pt x="318280" y="5290258"/>
                  <a:pt x="319605" y="5292245"/>
                </a:cubicBezTo>
                <a:cubicBezTo>
                  <a:pt x="317783" y="5298704"/>
                  <a:pt x="315631" y="5304498"/>
                  <a:pt x="306853" y="5304498"/>
                </a:cubicBezTo>
                <a:cubicBezTo>
                  <a:pt x="304536" y="5304498"/>
                  <a:pt x="302051" y="5307315"/>
                  <a:pt x="299899" y="5309135"/>
                </a:cubicBezTo>
                <a:cubicBezTo>
                  <a:pt x="294600" y="5313441"/>
                  <a:pt x="289301" y="5317913"/>
                  <a:pt x="283837" y="5322217"/>
                </a:cubicBezTo>
                <a:cubicBezTo>
                  <a:pt x="279034" y="5325861"/>
                  <a:pt x="274067" y="5329173"/>
                  <a:pt x="269265" y="5332485"/>
                </a:cubicBezTo>
                <a:cubicBezTo>
                  <a:pt x="272742" y="5333810"/>
                  <a:pt x="275557" y="5333643"/>
                  <a:pt x="277709" y="5332485"/>
                </a:cubicBezTo>
                <a:cubicBezTo>
                  <a:pt x="284830" y="5328013"/>
                  <a:pt x="291786" y="5323045"/>
                  <a:pt x="298739" y="5318243"/>
                </a:cubicBezTo>
                <a:cubicBezTo>
                  <a:pt x="303707" y="5314766"/>
                  <a:pt x="310332" y="5312116"/>
                  <a:pt x="313147" y="5307148"/>
                </a:cubicBezTo>
                <a:cubicBezTo>
                  <a:pt x="315299" y="5303671"/>
                  <a:pt x="318280" y="5301353"/>
                  <a:pt x="321425" y="5299531"/>
                </a:cubicBezTo>
                <a:cubicBezTo>
                  <a:pt x="321425" y="5301684"/>
                  <a:pt x="321425" y="5304003"/>
                  <a:pt x="321425" y="5306320"/>
                </a:cubicBezTo>
                <a:cubicBezTo>
                  <a:pt x="323082" y="5306320"/>
                  <a:pt x="324407" y="5306320"/>
                  <a:pt x="325566" y="5306155"/>
                </a:cubicBezTo>
                <a:cubicBezTo>
                  <a:pt x="319770" y="5311289"/>
                  <a:pt x="313974" y="5316588"/>
                  <a:pt x="307515" y="5322217"/>
                </a:cubicBezTo>
                <a:cubicBezTo>
                  <a:pt x="315299" y="5317083"/>
                  <a:pt x="320930" y="5312779"/>
                  <a:pt x="327056" y="5309632"/>
                </a:cubicBezTo>
                <a:cubicBezTo>
                  <a:pt x="329374" y="5308307"/>
                  <a:pt x="331361" y="5305990"/>
                  <a:pt x="333515" y="5304003"/>
                </a:cubicBezTo>
                <a:cubicBezTo>
                  <a:pt x="335335" y="5304003"/>
                  <a:pt x="337157" y="5304996"/>
                  <a:pt x="338814" y="5306320"/>
                </a:cubicBezTo>
                <a:cubicBezTo>
                  <a:pt x="329871" y="5314269"/>
                  <a:pt x="321425" y="5321887"/>
                  <a:pt x="312981" y="5329338"/>
                </a:cubicBezTo>
                <a:cubicBezTo>
                  <a:pt x="315631" y="5329503"/>
                  <a:pt x="318280" y="5329835"/>
                  <a:pt x="321922" y="5330166"/>
                </a:cubicBezTo>
                <a:cubicBezTo>
                  <a:pt x="308460" y="5343860"/>
                  <a:pt x="299072" y="5349159"/>
                  <a:pt x="293773" y="5346063"/>
                </a:cubicBezTo>
                <a:cubicBezTo>
                  <a:pt x="296090" y="5355171"/>
                  <a:pt x="290294" y="5358813"/>
                  <a:pt x="284167" y="5362622"/>
                </a:cubicBezTo>
                <a:cubicBezTo>
                  <a:pt x="281188" y="5364444"/>
                  <a:pt x="278868" y="5367258"/>
                  <a:pt x="275391" y="5370405"/>
                </a:cubicBezTo>
                <a:cubicBezTo>
                  <a:pt x="283175" y="5369908"/>
                  <a:pt x="289632" y="5369578"/>
                  <a:pt x="296422" y="5369080"/>
                </a:cubicBezTo>
                <a:cubicBezTo>
                  <a:pt x="294600" y="5377691"/>
                  <a:pt x="286487" y="5378188"/>
                  <a:pt x="282180" y="5382825"/>
                </a:cubicBezTo>
                <a:cubicBezTo>
                  <a:pt x="278371" y="5386964"/>
                  <a:pt x="271252" y="5388124"/>
                  <a:pt x="270258" y="5394913"/>
                </a:cubicBezTo>
                <a:cubicBezTo>
                  <a:pt x="277544" y="5395575"/>
                  <a:pt x="283008" y="5394085"/>
                  <a:pt x="287976" y="5388619"/>
                </a:cubicBezTo>
                <a:cubicBezTo>
                  <a:pt x="292448" y="5383652"/>
                  <a:pt x="297580" y="5378354"/>
                  <a:pt x="306026" y="5381168"/>
                </a:cubicBezTo>
                <a:cubicBezTo>
                  <a:pt x="307515" y="5381665"/>
                  <a:pt x="310662" y="5379346"/>
                  <a:pt x="311822" y="5377691"/>
                </a:cubicBezTo>
                <a:cubicBezTo>
                  <a:pt x="316458" y="5371233"/>
                  <a:pt x="322255" y="5370073"/>
                  <a:pt x="329706" y="5372392"/>
                </a:cubicBezTo>
                <a:cubicBezTo>
                  <a:pt x="322255" y="5376366"/>
                  <a:pt x="314802" y="5380341"/>
                  <a:pt x="307515" y="5384480"/>
                </a:cubicBezTo>
                <a:cubicBezTo>
                  <a:pt x="306688" y="5384977"/>
                  <a:pt x="306523" y="5386302"/>
                  <a:pt x="306191" y="5387295"/>
                </a:cubicBezTo>
                <a:cubicBezTo>
                  <a:pt x="306191" y="5387792"/>
                  <a:pt x="306358" y="5388786"/>
                  <a:pt x="306688" y="5388786"/>
                </a:cubicBezTo>
                <a:cubicBezTo>
                  <a:pt x="318114" y="5392263"/>
                  <a:pt x="329871" y="5394581"/>
                  <a:pt x="341628" y="5396568"/>
                </a:cubicBezTo>
                <a:cubicBezTo>
                  <a:pt x="345933" y="5397230"/>
                  <a:pt x="350902" y="5396900"/>
                  <a:pt x="355041" y="5395575"/>
                </a:cubicBezTo>
                <a:cubicBezTo>
                  <a:pt x="370608" y="5390441"/>
                  <a:pt x="387332" y="5388454"/>
                  <a:pt x="401077" y="5378684"/>
                </a:cubicBezTo>
                <a:cubicBezTo>
                  <a:pt x="402897" y="5377526"/>
                  <a:pt x="405381" y="5377359"/>
                  <a:pt x="407533" y="5376864"/>
                </a:cubicBezTo>
                <a:cubicBezTo>
                  <a:pt x="418131" y="5374047"/>
                  <a:pt x="427902" y="5369908"/>
                  <a:pt x="437175" y="5363947"/>
                </a:cubicBezTo>
                <a:cubicBezTo>
                  <a:pt x="445289" y="5358813"/>
                  <a:pt x="453072" y="5352851"/>
                  <a:pt x="463339" y="5352189"/>
                </a:cubicBezTo>
                <a:cubicBezTo>
                  <a:pt x="465326" y="5352189"/>
                  <a:pt x="467644" y="5350699"/>
                  <a:pt x="469301" y="5349374"/>
                </a:cubicBezTo>
                <a:cubicBezTo>
                  <a:pt x="477249" y="5342420"/>
                  <a:pt x="486355" y="5338446"/>
                  <a:pt x="496953" y="5337452"/>
                </a:cubicBezTo>
                <a:cubicBezTo>
                  <a:pt x="499273" y="5337287"/>
                  <a:pt x="501425" y="5336127"/>
                  <a:pt x="503744" y="5335299"/>
                </a:cubicBezTo>
                <a:cubicBezTo>
                  <a:pt x="501757" y="5338446"/>
                  <a:pt x="500432" y="5342088"/>
                  <a:pt x="498941" y="5345565"/>
                </a:cubicBezTo>
                <a:cubicBezTo>
                  <a:pt x="502585" y="5343910"/>
                  <a:pt x="505564" y="5341923"/>
                  <a:pt x="508546" y="5339771"/>
                </a:cubicBezTo>
                <a:cubicBezTo>
                  <a:pt x="518646" y="5332318"/>
                  <a:pt x="528914" y="5324702"/>
                  <a:pt x="539015" y="5317250"/>
                </a:cubicBezTo>
                <a:cubicBezTo>
                  <a:pt x="539512" y="5317250"/>
                  <a:pt x="540007" y="5316753"/>
                  <a:pt x="540505" y="5316091"/>
                </a:cubicBezTo>
                <a:cubicBezTo>
                  <a:pt x="541995" y="5314931"/>
                  <a:pt x="543486" y="5313938"/>
                  <a:pt x="544976" y="5312779"/>
                </a:cubicBezTo>
                <a:cubicBezTo>
                  <a:pt x="547626" y="5310957"/>
                  <a:pt x="550275" y="5309135"/>
                  <a:pt x="553090" y="5307977"/>
                </a:cubicBezTo>
                <a:cubicBezTo>
                  <a:pt x="558554" y="5305658"/>
                  <a:pt x="564020" y="5303341"/>
                  <a:pt x="569484" y="5301187"/>
                </a:cubicBezTo>
                <a:cubicBezTo>
                  <a:pt x="562860" y="5305161"/>
                  <a:pt x="556567" y="5309302"/>
                  <a:pt x="551930" y="5315926"/>
                </a:cubicBezTo>
                <a:cubicBezTo>
                  <a:pt x="551103" y="5317083"/>
                  <a:pt x="549115" y="5317415"/>
                  <a:pt x="547791" y="5318408"/>
                </a:cubicBezTo>
                <a:cubicBezTo>
                  <a:pt x="539677" y="5324369"/>
                  <a:pt x="531729" y="5330331"/>
                  <a:pt x="523448" y="5336292"/>
                </a:cubicBezTo>
                <a:cubicBezTo>
                  <a:pt x="527589" y="5340266"/>
                  <a:pt x="528085" y="5342420"/>
                  <a:pt x="526098" y="5349209"/>
                </a:cubicBezTo>
                <a:cubicBezTo>
                  <a:pt x="523448" y="5345732"/>
                  <a:pt x="521131" y="5342751"/>
                  <a:pt x="518149" y="5338942"/>
                </a:cubicBezTo>
                <a:cubicBezTo>
                  <a:pt x="507056" y="5347884"/>
                  <a:pt x="496623" y="5356330"/>
                  <a:pt x="484535" y="5365934"/>
                </a:cubicBezTo>
                <a:cubicBezTo>
                  <a:pt x="492484" y="5365934"/>
                  <a:pt x="497783" y="5365934"/>
                  <a:pt x="503082" y="5365934"/>
                </a:cubicBezTo>
                <a:cubicBezTo>
                  <a:pt x="502585" y="5359972"/>
                  <a:pt x="502915" y="5354673"/>
                  <a:pt x="511360" y="5352851"/>
                </a:cubicBezTo>
                <a:cubicBezTo>
                  <a:pt x="511360" y="5356495"/>
                  <a:pt x="511360" y="5359310"/>
                  <a:pt x="511195" y="5364279"/>
                </a:cubicBezTo>
                <a:cubicBezTo>
                  <a:pt x="522124" y="5356826"/>
                  <a:pt x="531894" y="5349872"/>
                  <a:pt x="541664" y="5343083"/>
                </a:cubicBezTo>
                <a:cubicBezTo>
                  <a:pt x="540670" y="5345897"/>
                  <a:pt x="540339" y="5349374"/>
                  <a:pt x="538352" y="5351031"/>
                </a:cubicBezTo>
                <a:cubicBezTo>
                  <a:pt x="523780" y="5362622"/>
                  <a:pt x="508876" y="5373882"/>
                  <a:pt x="494139" y="5385308"/>
                </a:cubicBezTo>
                <a:cubicBezTo>
                  <a:pt x="489337" y="5388951"/>
                  <a:pt x="487018" y="5393918"/>
                  <a:pt x="485528" y="5402199"/>
                </a:cubicBezTo>
                <a:cubicBezTo>
                  <a:pt x="505731" y="5388619"/>
                  <a:pt x="523780" y="5376366"/>
                  <a:pt x="541995" y="5364112"/>
                </a:cubicBezTo>
                <a:cubicBezTo>
                  <a:pt x="542492" y="5364774"/>
                  <a:pt x="542989" y="5365603"/>
                  <a:pt x="543486" y="5366266"/>
                </a:cubicBezTo>
                <a:cubicBezTo>
                  <a:pt x="526595" y="5379181"/>
                  <a:pt x="509870" y="5392098"/>
                  <a:pt x="490827" y="5406670"/>
                </a:cubicBezTo>
                <a:cubicBezTo>
                  <a:pt x="497120" y="5404848"/>
                  <a:pt x="500763" y="5403854"/>
                  <a:pt x="507056" y="5402034"/>
                </a:cubicBezTo>
                <a:cubicBezTo>
                  <a:pt x="500432" y="5407828"/>
                  <a:pt x="496291" y="5412135"/>
                  <a:pt x="491655" y="5415612"/>
                </a:cubicBezTo>
                <a:cubicBezTo>
                  <a:pt x="489667" y="5417101"/>
                  <a:pt x="487515" y="5418593"/>
                  <a:pt x="485528" y="5419918"/>
                </a:cubicBezTo>
                <a:cubicBezTo>
                  <a:pt x="480229" y="5420745"/>
                  <a:pt x="475095" y="5424057"/>
                  <a:pt x="470128" y="5426375"/>
                </a:cubicBezTo>
                <a:cubicBezTo>
                  <a:pt x="467644" y="5427534"/>
                  <a:pt x="465492" y="5429853"/>
                  <a:pt x="463007" y="5430681"/>
                </a:cubicBezTo>
                <a:cubicBezTo>
                  <a:pt x="453734" y="5433330"/>
                  <a:pt x="444461" y="5435317"/>
                  <a:pt x="435188" y="5437802"/>
                </a:cubicBezTo>
                <a:cubicBezTo>
                  <a:pt x="429226" y="5439457"/>
                  <a:pt x="423100" y="5440947"/>
                  <a:pt x="417469" y="5443596"/>
                </a:cubicBezTo>
                <a:cubicBezTo>
                  <a:pt x="403064" y="5450387"/>
                  <a:pt x="387994" y="5455189"/>
                  <a:pt x="372595" y="5458998"/>
                </a:cubicBezTo>
                <a:cubicBezTo>
                  <a:pt x="363817" y="5461150"/>
                  <a:pt x="362162" y="5461977"/>
                  <a:pt x="350902" y="5470753"/>
                </a:cubicBezTo>
                <a:cubicBezTo>
                  <a:pt x="365142" y="5467442"/>
                  <a:pt x="377727" y="5464462"/>
                  <a:pt x="390147" y="5461315"/>
                </a:cubicBezTo>
                <a:cubicBezTo>
                  <a:pt x="395611" y="5459990"/>
                  <a:pt x="400745" y="5457673"/>
                  <a:pt x="406209" y="5456181"/>
                </a:cubicBezTo>
                <a:cubicBezTo>
                  <a:pt x="419291" y="5452869"/>
                  <a:pt x="432870" y="5450387"/>
                  <a:pt x="445786" y="5446246"/>
                </a:cubicBezTo>
                <a:cubicBezTo>
                  <a:pt x="454066" y="5443596"/>
                  <a:pt x="462015" y="5440616"/>
                  <a:pt x="470294" y="5438132"/>
                </a:cubicBezTo>
                <a:cubicBezTo>
                  <a:pt x="469631" y="5444921"/>
                  <a:pt x="465989" y="5449724"/>
                  <a:pt x="459033" y="5452869"/>
                </a:cubicBezTo>
                <a:cubicBezTo>
                  <a:pt x="456053" y="5454194"/>
                  <a:pt x="451417" y="5456181"/>
                  <a:pt x="453237" y="5462144"/>
                </a:cubicBezTo>
                <a:cubicBezTo>
                  <a:pt x="464664" y="5454029"/>
                  <a:pt x="475592" y="5446246"/>
                  <a:pt x="486522" y="5438629"/>
                </a:cubicBezTo>
                <a:cubicBezTo>
                  <a:pt x="487680" y="5439292"/>
                  <a:pt x="488840" y="5439954"/>
                  <a:pt x="489999" y="5440616"/>
                </a:cubicBezTo>
                <a:cubicBezTo>
                  <a:pt x="483210" y="5445088"/>
                  <a:pt x="481389" y="5450717"/>
                  <a:pt x="481223" y="5456678"/>
                </a:cubicBezTo>
                <a:cubicBezTo>
                  <a:pt x="481056" y="5456844"/>
                  <a:pt x="480726" y="5457176"/>
                  <a:pt x="480561" y="5457341"/>
                </a:cubicBezTo>
                <a:cubicBezTo>
                  <a:pt x="476752" y="5457176"/>
                  <a:pt x="471950" y="5455519"/>
                  <a:pt x="470459" y="5457011"/>
                </a:cubicBezTo>
                <a:cubicBezTo>
                  <a:pt x="467479" y="5460156"/>
                  <a:pt x="464002" y="5462144"/>
                  <a:pt x="460193" y="5463799"/>
                </a:cubicBezTo>
                <a:cubicBezTo>
                  <a:pt x="459530" y="5463799"/>
                  <a:pt x="458868" y="5463799"/>
                  <a:pt x="458206" y="5463799"/>
                </a:cubicBezTo>
                <a:cubicBezTo>
                  <a:pt x="458041" y="5464130"/>
                  <a:pt x="457708" y="5464627"/>
                  <a:pt x="457543" y="5464959"/>
                </a:cubicBezTo>
                <a:cubicBezTo>
                  <a:pt x="453569" y="5466781"/>
                  <a:pt x="449595" y="5468601"/>
                  <a:pt x="446118" y="5471418"/>
                </a:cubicBezTo>
                <a:cubicBezTo>
                  <a:pt x="449595" y="5475722"/>
                  <a:pt x="454066" y="5475390"/>
                  <a:pt x="458536" y="5474232"/>
                </a:cubicBezTo>
                <a:cubicBezTo>
                  <a:pt x="459365" y="5475390"/>
                  <a:pt x="460523" y="5476384"/>
                  <a:pt x="461683" y="5477377"/>
                </a:cubicBezTo>
                <a:cubicBezTo>
                  <a:pt x="463339" y="5475557"/>
                  <a:pt x="465160" y="5473735"/>
                  <a:pt x="466816" y="5471913"/>
                </a:cubicBezTo>
                <a:cubicBezTo>
                  <a:pt x="471950" y="5470423"/>
                  <a:pt x="476917" y="5469098"/>
                  <a:pt x="482051" y="5467608"/>
                </a:cubicBezTo>
                <a:cubicBezTo>
                  <a:pt x="482051" y="5471913"/>
                  <a:pt x="479567" y="5475060"/>
                  <a:pt x="473937" y="5475225"/>
                </a:cubicBezTo>
                <a:cubicBezTo>
                  <a:pt x="472281" y="5475225"/>
                  <a:pt x="470459" y="5476550"/>
                  <a:pt x="469134" y="5477709"/>
                </a:cubicBezTo>
                <a:cubicBezTo>
                  <a:pt x="462842" y="5483173"/>
                  <a:pt x="456716" y="5488637"/>
                  <a:pt x="450422" y="5494434"/>
                </a:cubicBezTo>
                <a:cubicBezTo>
                  <a:pt x="452079" y="5496256"/>
                  <a:pt x="453899" y="5498243"/>
                  <a:pt x="455721" y="5500395"/>
                </a:cubicBezTo>
                <a:cubicBezTo>
                  <a:pt x="458206" y="5499402"/>
                  <a:pt x="460358" y="5498408"/>
                  <a:pt x="461518" y="5497911"/>
                </a:cubicBezTo>
                <a:cubicBezTo>
                  <a:pt x="463007" y="5493771"/>
                  <a:pt x="463172" y="5489632"/>
                  <a:pt x="465492" y="5487810"/>
                </a:cubicBezTo>
                <a:cubicBezTo>
                  <a:pt x="473937" y="5480856"/>
                  <a:pt x="483210" y="5475060"/>
                  <a:pt x="491821" y="5468271"/>
                </a:cubicBezTo>
                <a:cubicBezTo>
                  <a:pt x="493974" y="5466614"/>
                  <a:pt x="495961" y="5465124"/>
                  <a:pt x="497948" y="5463467"/>
                </a:cubicBezTo>
                <a:cubicBezTo>
                  <a:pt x="508876" y="5460488"/>
                  <a:pt x="519806" y="5457341"/>
                  <a:pt x="530569" y="5454194"/>
                </a:cubicBezTo>
                <a:cubicBezTo>
                  <a:pt x="530404" y="5454361"/>
                  <a:pt x="530239" y="5454691"/>
                  <a:pt x="530072" y="5454857"/>
                </a:cubicBezTo>
                <a:cubicBezTo>
                  <a:pt x="525270" y="5460156"/>
                  <a:pt x="519971" y="5465289"/>
                  <a:pt x="514175" y="5469596"/>
                </a:cubicBezTo>
                <a:cubicBezTo>
                  <a:pt x="509043" y="5473403"/>
                  <a:pt x="502750" y="5475722"/>
                  <a:pt x="497451" y="5479531"/>
                </a:cubicBezTo>
                <a:cubicBezTo>
                  <a:pt x="492484" y="5483173"/>
                  <a:pt x="486687" y="5486817"/>
                  <a:pt x="488012" y="5494599"/>
                </a:cubicBezTo>
                <a:cubicBezTo>
                  <a:pt x="488177" y="5495758"/>
                  <a:pt x="486522" y="5498408"/>
                  <a:pt x="485860" y="5498408"/>
                </a:cubicBezTo>
                <a:cubicBezTo>
                  <a:pt x="478407" y="5497415"/>
                  <a:pt x="479236" y="5503376"/>
                  <a:pt x="476255" y="5507681"/>
                </a:cubicBezTo>
                <a:cubicBezTo>
                  <a:pt x="478574" y="5507351"/>
                  <a:pt x="479567" y="5507516"/>
                  <a:pt x="480064" y="5507019"/>
                </a:cubicBezTo>
                <a:cubicBezTo>
                  <a:pt x="490827" y="5499070"/>
                  <a:pt x="498775" y="5497248"/>
                  <a:pt x="512355" y="5499070"/>
                </a:cubicBezTo>
                <a:cubicBezTo>
                  <a:pt x="517654" y="5499899"/>
                  <a:pt x="521793" y="5497580"/>
                  <a:pt x="524940" y="5493441"/>
                </a:cubicBezTo>
                <a:cubicBezTo>
                  <a:pt x="531397" y="5484995"/>
                  <a:pt x="540339" y="5481186"/>
                  <a:pt x="550440" y="5479199"/>
                </a:cubicBezTo>
                <a:cubicBezTo>
                  <a:pt x="553587" y="5478537"/>
                  <a:pt x="556402" y="5476882"/>
                  <a:pt x="559216" y="5475557"/>
                </a:cubicBezTo>
                <a:cubicBezTo>
                  <a:pt x="562363" y="5473900"/>
                  <a:pt x="565344" y="5471913"/>
                  <a:pt x="569319" y="5469596"/>
                </a:cubicBezTo>
                <a:cubicBezTo>
                  <a:pt x="569981" y="5472907"/>
                  <a:pt x="570311" y="5475060"/>
                  <a:pt x="570643" y="5477377"/>
                </a:cubicBezTo>
                <a:cubicBezTo>
                  <a:pt x="580082" y="5477709"/>
                  <a:pt x="572298" y="5466614"/>
                  <a:pt x="577930" y="5465289"/>
                </a:cubicBezTo>
                <a:cubicBezTo>
                  <a:pt x="580744" y="5467608"/>
                  <a:pt x="583061" y="5469761"/>
                  <a:pt x="585878" y="5472078"/>
                </a:cubicBezTo>
                <a:cubicBezTo>
                  <a:pt x="582731" y="5483836"/>
                  <a:pt x="569319" y="5484333"/>
                  <a:pt x="560046" y="5490294"/>
                </a:cubicBezTo>
                <a:cubicBezTo>
                  <a:pt x="562198" y="5492779"/>
                  <a:pt x="563522" y="5494103"/>
                  <a:pt x="565012" y="5495923"/>
                </a:cubicBezTo>
                <a:cubicBezTo>
                  <a:pt x="562033" y="5502052"/>
                  <a:pt x="556734" y="5506026"/>
                  <a:pt x="549943" y="5506191"/>
                </a:cubicBezTo>
                <a:cubicBezTo>
                  <a:pt x="544644" y="5506191"/>
                  <a:pt x="542657" y="5509338"/>
                  <a:pt x="540670" y="5512483"/>
                </a:cubicBezTo>
                <a:cubicBezTo>
                  <a:pt x="536531" y="5519273"/>
                  <a:pt x="533054" y="5526559"/>
                  <a:pt x="529079" y="5533846"/>
                </a:cubicBezTo>
                <a:cubicBezTo>
                  <a:pt x="525105" y="5533513"/>
                  <a:pt x="521958" y="5531361"/>
                  <a:pt x="517157" y="5536328"/>
                </a:cubicBezTo>
                <a:cubicBezTo>
                  <a:pt x="511692" y="5541794"/>
                  <a:pt x="512188" y="5550570"/>
                  <a:pt x="504406" y="5553882"/>
                </a:cubicBezTo>
                <a:cubicBezTo>
                  <a:pt x="502252" y="5554874"/>
                  <a:pt x="501757" y="5559346"/>
                  <a:pt x="499770" y="5561665"/>
                </a:cubicBezTo>
                <a:cubicBezTo>
                  <a:pt x="495961" y="5566136"/>
                  <a:pt x="495133" y="5558021"/>
                  <a:pt x="493311" y="5559346"/>
                </a:cubicBezTo>
                <a:cubicBezTo>
                  <a:pt x="487680" y="5563320"/>
                  <a:pt x="476420" y="5559016"/>
                  <a:pt x="475924" y="5570938"/>
                </a:cubicBezTo>
                <a:cubicBezTo>
                  <a:pt x="475924" y="5572263"/>
                  <a:pt x="472943" y="5573421"/>
                  <a:pt x="471288" y="5574580"/>
                </a:cubicBezTo>
                <a:cubicBezTo>
                  <a:pt x="462345" y="5581039"/>
                  <a:pt x="453404" y="5587663"/>
                  <a:pt x="444626" y="5594286"/>
                </a:cubicBezTo>
                <a:cubicBezTo>
                  <a:pt x="442806" y="5595611"/>
                  <a:pt x="441481" y="5597433"/>
                  <a:pt x="439824" y="5599255"/>
                </a:cubicBezTo>
                <a:cubicBezTo>
                  <a:pt x="441149" y="5600248"/>
                  <a:pt x="442144" y="5601240"/>
                  <a:pt x="442474" y="5601075"/>
                </a:cubicBezTo>
                <a:cubicBezTo>
                  <a:pt x="458868" y="5591637"/>
                  <a:pt x="475262" y="5582199"/>
                  <a:pt x="491655" y="5572758"/>
                </a:cubicBezTo>
                <a:cubicBezTo>
                  <a:pt x="488343" y="5577065"/>
                  <a:pt x="484203" y="5579879"/>
                  <a:pt x="480064" y="5583191"/>
                </a:cubicBezTo>
                <a:cubicBezTo>
                  <a:pt x="476090" y="5586338"/>
                  <a:pt x="472613" y="5589815"/>
                  <a:pt x="468804" y="5593127"/>
                </a:cubicBezTo>
                <a:cubicBezTo>
                  <a:pt x="469134" y="5593459"/>
                  <a:pt x="469301" y="5593789"/>
                  <a:pt x="469631" y="5594121"/>
                </a:cubicBezTo>
                <a:cubicBezTo>
                  <a:pt x="478574" y="5588655"/>
                  <a:pt x="487680" y="5583191"/>
                  <a:pt x="496623" y="5577562"/>
                </a:cubicBezTo>
                <a:cubicBezTo>
                  <a:pt x="489502" y="5585178"/>
                  <a:pt x="480561" y="5590147"/>
                  <a:pt x="473108" y="5596771"/>
                </a:cubicBezTo>
                <a:cubicBezTo>
                  <a:pt x="465492" y="5603394"/>
                  <a:pt x="454729" y="5606374"/>
                  <a:pt x="448933" y="5614985"/>
                </a:cubicBezTo>
                <a:cubicBezTo>
                  <a:pt x="449430" y="5615647"/>
                  <a:pt x="449925" y="5616475"/>
                  <a:pt x="450422" y="5617137"/>
                </a:cubicBezTo>
                <a:cubicBezTo>
                  <a:pt x="462677" y="5610680"/>
                  <a:pt x="474765" y="5604387"/>
                  <a:pt x="489834" y="5596439"/>
                </a:cubicBezTo>
                <a:cubicBezTo>
                  <a:pt x="487847" y="5602070"/>
                  <a:pt x="486853" y="5605215"/>
                  <a:pt x="485528" y="5609189"/>
                </a:cubicBezTo>
                <a:cubicBezTo>
                  <a:pt x="490497" y="5608031"/>
                  <a:pt x="495463" y="5607699"/>
                  <a:pt x="499603" y="5605877"/>
                </a:cubicBezTo>
                <a:cubicBezTo>
                  <a:pt x="505564" y="5603394"/>
                  <a:pt x="498113" y="5596771"/>
                  <a:pt x="503744" y="5592464"/>
                </a:cubicBezTo>
                <a:cubicBezTo>
                  <a:pt x="514342" y="5597598"/>
                  <a:pt x="523780" y="5592630"/>
                  <a:pt x="532391" y="5585178"/>
                </a:cubicBezTo>
                <a:cubicBezTo>
                  <a:pt x="533881" y="5583854"/>
                  <a:pt x="535371" y="5582199"/>
                  <a:pt x="537028" y="5581204"/>
                </a:cubicBezTo>
                <a:cubicBezTo>
                  <a:pt x="542327" y="5577892"/>
                  <a:pt x="547791" y="5574912"/>
                  <a:pt x="553255" y="5571766"/>
                </a:cubicBezTo>
                <a:cubicBezTo>
                  <a:pt x="553917" y="5572428"/>
                  <a:pt x="554580" y="5573256"/>
                  <a:pt x="555077" y="5573918"/>
                </a:cubicBezTo>
                <a:cubicBezTo>
                  <a:pt x="551930" y="5578389"/>
                  <a:pt x="549281" y="5583191"/>
                  <a:pt x="545804" y="5587165"/>
                </a:cubicBezTo>
                <a:cubicBezTo>
                  <a:pt x="541499" y="5592134"/>
                  <a:pt x="536033" y="5595279"/>
                  <a:pt x="528747" y="5594784"/>
                </a:cubicBezTo>
                <a:cubicBezTo>
                  <a:pt x="526595" y="5594618"/>
                  <a:pt x="523780" y="5597433"/>
                  <a:pt x="521958" y="5599420"/>
                </a:cubicBezTo>
                <a:cubicBezTo>
                  <a:pt x="516659" y="5605215"/>
                  <a:pt x="511526" y="5611343"/>
                  <a:pt x="505399" y="5618297"/>
                </a:cubicBezTo>
                <a:cubicBezTo>
                  <a:pt x="506393" y="5621609"/>
                  <a:pt x="506559" y="5626410"/>
                  <a:pt x="500265" y="5628564"/>
                </a:cubicBezTo>
                <a:cubicBezTo>
                  <a:pt x="499107" y="5626908"/>
                  <a:pt x="497948" y="5625086"/>
                  <a:pt x="495629" y="5621774"/>
                </a:cubicBezTo>
                <a:cubicBezTo>
                  <a:pt x="491489" y="5625915"/>
                  <a:pt x="486687" y="5629060"/>
                  <a:pt x="484701" y="5633366"/>
                </a:cubicBezTo>
                <a:cubicBezTo>
                  <a:pt x="480891" y="5641149"/>
                  <a:pt x="475758" y="5647441"/>
                  <a:pt x="468969" y="5652410"/>
                </a:cubicBezTo>
                <a:cubicBezTo>
                  <a:pt x="464332" y="5655722"/>
                  <a:pt x="459033" y="5657874"/>
                  <a:pt x="454066" y="5660855"/>
                </a:cubicBezTo>
                <a:cubicBezTo>
                  <a:pt x="452409" y="5661848"/>
                  <a:pt x="450919" y="5663503"/>
                  <a:pt x="449430" y="5664828"/>
                </a:cubicBezTo>
                <a:cubicBezTo>
                  <a:pt x="462677" y="5665160"/>
                  <a:pt x="471950" y="5657377"/>
                  <a:pt x="482216" y="5651747"/>
                </a:cubicBezTo>
                <a:cubicBezTo>
                  <a:pt x="482878" y="5655390"/>
                  <a:pt x="482713" y="5658536"/>
                  <a:pt x="484038" y="5660689"/>
                </a:cubicBezTo>
                <a:cubicBezTo>
                  <a:pt x="485693" y="5663338"/>
                  <a:pt x="488177" y="5667644"/>
                  <a:pt x="491987" y="5662013"/>
                </a:cubicBezTo>
                <a:cubicBezTo>
                  <a:pt x="489999" y="5660191"/>
                  <a:pt x="488012" y="5658371"/>
                  <a:pt x="486025" y="5656549"/>
                </a:cubicBezTo>
                <a:cubicBezTo>
                  <a:pt x="495463" y="5648933"/>
                  <a:pt x="504074" y="5641977"/>
                  <a:pt x="512685" y="5635021"/>
                </a:cubicBezTo>
                <a:cubicBezTo>
                  <a:pt x="517157" y="5631379"/>
                  <a:pt x="521793" y="5628730"/>
                  <a:pt x="528085" y="5631709"/>
                </a:cubicBezTo>
                <a:cubicBezTo>
                  <a:pt x="527257" y="5622436"/>
                  <a:pt x="533384" y="5620616"/>
                  <a:pt x="538850" y="5617967"/>
                </a:cubicBezTo>
                <a:cubicBezTo>
                  <a:pt x="543982" y="5615647"/>
                  <a:pt x="548785" y="5612668"/>
                  <a:pt x="553752" y="5610183"/>
                </a:cubicBezTo>
                <a:cubicBezTo>
                  <a:pt x="547956" y="5624423"/>
                  <a:pt x="539015" y="5635518"/>
                  <a:pt x="526927" y="5643964"/>
                </a:cubicBezTo>
                <a:cubicBezTo>
                  <a:pt x="523283" y="5646448"/>
                  <a:pt x="518149" y="5649098"/>
                  <a:pt x="517157" y="5652575"/>
                </a:cubicBezTo>
                <a:cubicBezTo>
                  <a:pt x="514672" y="5661516"/>
                  <a:pt x="508214" y="5665657"/>
                  <a:pt x="501425" y="5670294"/>
                </a:cubicBezTo>
                <a:cubicBezTo>
                  <a:pt x="500100" y="5671286"/>
                  <a:pt x="499273" y="5673108"/>
                  <a:pt x="496953" y="5676088"/>
                </a:cubicBezTo>
                <a:cubicBezTo>
                  <a:pt x="505069" y="5675261"/>
                  <a:pt x="511692" y="5680892"/>
                  <a:pt x="517984" y="5671619"/>
                </a:cubicBezTo>
                <a:cubicBezTo>
                  <a:pt x="519641" y="5676585"/>
                  <a:pt x="520799" y="5680229"/>
                  <a:pt x="521958" y="5683706"/>
                </a:cubicBezTo>
                <a:cubicBezTo>
                  <a:pt x="518812" y="5684037"/>
                  <a:pt x="515832" y="5684369"/>
                  <a:pt x="513845" y="5684534"/>
                </a:cubicBezTo>
                <a:cubicBezTo>
                  <a:pt x="512023" y="5688343"/>
                  <a:pt x="510533" y="5694469"/>
                  <a:pt x="508381" y="5694801"/>
                </a:cubicBezTo>
                <a:cubicBezTo>
                  <a:pt x="501095" y="5695794"/>
                  <a:pt x="499935" y="5702750"/>
                  <a:pt x="495463" y="5706724"/>
                </a:cubicBezTo>
                <a:cubicBezTo>
                  <a:pt x="492152" y="5704240"/>
                  <a:pt x="489172" y="5702253"/>
                  <a:pt x="483873" y="5698278"/>
                </a:cubicBezTo>
                <a:cubicBezTo>
                  <a:pt x="486687" y="5711029"/>
                  <a:pt x="477580" y="5711361"/>
                  <a:pt x="471121" y="5715170"/>
                </a:cubicBezTo>
                <a:cubicBezTo>
                  <a:pt x="473937" y="5717984"/>
                  <a:pt x="476090" y="5720799"/>
                  <a:pt x="479069" y="5722621"/>
                </a:cubicBezTo>
                <a:cubicBezTo>
                  <a:pt x="481223" y="5723946"/>
                  <a:pt x="484701" y="5724938"/>
                  <a:pt x="487018" y="5724276"/>
                </a:cubicBezTo>
                <a:cubicBezTo>
                  <a:pt x="494471" y="5721792"/>
                  <a:pt x="501590" y="5718315"/>
                  <a:pt x="508876" y="5715500"/>
                </a:cubicBezTo>
                <a:cubicBezTo>
                  <a:pt x="510533" y="5714838"/>
                  <a:pt x="512685" y="5715170"/>
                  <a:pt x="516329" y="5714838"/>
                </a:cubicBezTo>
                <a:cubicBezTo>
                  <a:pt x="508048" y="5722621"/>
                  <a:pt x="501922" y="5729575"/>
                  <a:pt x="491987" y="5731065"/>
                </a:cubicBezTo>
                <a:cubicBezTo>
                  <a:pt x="489667" y="5731397"/>
                  <a:pt x="487350" y="5732722"/>
                  <a:pt x="485198" y="5733714"/>
                </a:cubicBezTo>
                <a:cubicBezTo>
                  <a:pt x="474268" y="5739345"/>
                  <a:pt x="463505" y="5744975"/>
                  <a:pt x="452575" y="5750606"/>
                </a:cubicBezTo>
                <a:cubicBezTo>
                  <a:pt x="449263" y="5752261"/>
                  <a:pt x="445951" y="5753918"/>
                  <a:pt x="442474" y="5750936"/>
                </a:cubicBezTo>
                <a:cubicBezTo>
                  <a:pt x="442474" y="5750936"/>
                  <a:pt x="441314" y="5751598"/>
                  <a:pt x="440487" y="5752261"/>
                </a:cubicBezTo>
                <a:cubicBezTo>
                  <a:pt x="441149" y="5755242"/>
                  <a:pt x="441977" y="5758222"/>
                  <a:pt x="442971" y="5762196"/>
                </a:cubicBezTo>
                <a:cubicBezTo>
                  <a:pt x="465492" y="5753752"/>
                  <a:pt x="482051" y="5735039"/>
                  <a:pt x="506889" y="5730735"/>
                </a:cubicBezTo>
                <a:cubicBezTo>
                  <a:pt x="504737" y="5734377"/>
                  <a:pt x="503577" y="5736531"/>
                  <a:pt x="502252" y="5738683"/>
                </a:cubicBezTo>
                <a:cubicBezTo>
                  <a:pt x="508546" y="5737689"/>
                  <a:pt x="513513" y="5734874"/>
                  <a:pt x="518481" y="5732390"/>
                </a:cubicBezTo>
                <a:cubicBezTo>
                  <a:pt x="524278" y="5729410"/>
                  <a:pt x="529907" y="5725104"/>
                  <a:pt x="536033" y="5724111"/>
                </a:cubicBezTo>
                <a:cubicBezTo>
                  <a:pt x="542327" y="5723117"/>
                  <a:pt x="546631" y="5716825"/>
                  <a:pt x="553917" y="5718480"/>
                </a:cubicBezTo>
                <a:cubicBezTo>
                  <a:pt x="555739" y="5718812"/>
                  <a:pt x="559383" y="5716162"/>
                  <a:pt x="560211" y="5714175"/>
                </a:cubicBezTo>
                <a:cubicBezTo>
                  <a:pt x="560873" y="5712519"/>
                  <a:pt x="558389" y="5709704"/>
                  <a:pt x="557064" y="5707552"/>
                </a:cubicBezTo>
                <a:cubicBezTo>
                  <a:pt x="556402" y="5706392"/>
                  <a:pt x="555574" y="5705565"/>
                  <a:pt x="553752" y="5703412"/>
                </a:cubicBezTo>
                <a:cubicBezTo>
                  <a:pt x="561866" y="5702418"/>
                  <a:pt x="564515" y="5707717"/>
                  <a:pt x="568656" y="5711361"/>
                </a:cubicBezTo>
                <a:cubicBezTo>
                  <a:pt x="582896" y="5704902"/>
                  <a:pt x="597303" y="5698278"/>
                  <a:pt x="611710" y="5691655"/>
                </a:cubicBezTo>
                <a:cubicBezTo>
                  <a:pt x="612041" y="5692482"/>
                  <a:pt x="612538" y="5693145"/>
                  <a:pt x="612868" y="5693974"/>
                </a:cubicBezTo>
                <a:cubicBezTo>
                  <a:pt x="611213" y="5694967"/>
                  <a:pt x="609723" y="5695959"/>
                  <a:pt x="608066" y="5696954"/>
                </a:cubicBezTo>
                <a:cubicBezTo>
                  <a:pt x="599456" y="5702418"/>
                  <a:pt x="589023" y="5705895"/>
                  <a:pt x="584553" y="5716328"/>
                </a:cubicBezTo>
                <a:cubicBezTo>
                  <a:pt x="587698" y="5715830"/>
                  <a:pt x="591010" y="5715997"/>
                  <a:pt x="593826" y="5715003"/>
                </a:cubicBezTo>
                <a:cubicBezTo>
                  <a:pt x="604755" y="5710698"/>
                  <a:pt x="615685" y="5706227"/>
                  <a:pt x="626448" y="5701425"/>
                </a:cubicBezTo>
                <a:cubicBezTo>
                  <a:pt x="631415" y="5699106"/>
                  <a:pt x="634726" y="5700596"/>
                  <a:pt x="638038" y="5703908"/>
                </a:cubicBezTo>
                <a:cubicBezTo>
                  <a:pt x="627607" y="5710366"/>
                  <a:pt x="617340" y="5716825"/>
                  <a:pt x="606907" y="5723283"/>
                </a:cubicBezTo>
                <a:cubicBezTo>
                  <a:pt x="607569" y="5723614"/>
                  <a:pt x="608232" y="5724111"/>
                  <a:pt x="608729" y="5723946"/>
                </a:cubicBezTo>
                <a:cubicBezTo>
                  <a:pt x="625453" y="5716328"/>
                  <a:pt x="642179" y="5708711"/>
                  <a:pt x="658739" y="5701093"/>
                </a:cubicBezTo>
                <a:cubicBezTo>
                  <a:pt x="671654" y="5695132"/>
                  <a:pt x="684404" y="5688840"/>
                  <a:pt x="697156" y="5682879"/>
                </a:cubicBezTo>
                <a:cubicBezTo>
                  <a:pt x="697819" y="5682547"/>
                  <a:pt x="699143" y="5683706"/>
                  <a:pt x="700633" y="5684369"/>
                </a:cubicBezTo>
                <a:cubicBezTo>
                  <a:pt x="697984" y="5686853"/>
                  <a:pt x="695665" y="5688840"/>
                  <a:pt x="691525" y="5692482"/>
                </a:cubicBezTo>
                <a:cubicBezTo>
                  <a:pt x="704440" y="5688011"/>
                  <a:pt x="714708" y="5684534"/>
                  <a:pt x="727625" y="5680062"/>
                </a:cubicBezTo>
                <a:cubicBezTo>
                  <a:pt x="723484" y="5684699"/>
                  <a:pt x="721497" y="5687018"/>
                  <a:pt x="718847" y="5689833"/>
                </a:cubicBezTo>
                <a:cubicBezTo>
                  <a:pt x="727128" y="5690495"/>
                  <a:pt x="733420" y="5686521"/>
                  <a:pt x="735407" y="5680892"/>
                </a:cubicBezTo>
                <a:cubicBezTo>
                  <a:pt x="737891" y="5673771"/>
                  <a:pt x="742362" y="5671784"/>
                  <a:pt x="748489" y="5669962"/>
                </a:cubicBezTo>
                <a:cubicBezTo>
                  <a:pt x="749316" y="5671949"/>
                  <a:pt x="749979" y="5673771"/>
                  <a:pt x="750973" y="5676088"/>
                </a:cubicBezTo>
                <a:cubicBezTo>
                  <a:pt x="757100" y="5675758"/>
                  <a:pt x="761902" y="5672446"/>
                  <a:pt x="765380" y="5667975"/>
                </a:cubicBezTo>
                <a:cubicBezTo>
                  <a:pt x="769520" y="5662345"/>
                  <a:pt x="771507" y="5654230"/>
                  <a:pt x="781275" y="5656217"/>
                </a:cubicBezTo>
                <a:cubicBezTo>
                  <a:pt x="781940" y="5656217"/>
                  <a:pt x="783097" y="5654727"/>
                  <a:pt x="783760" y="5653735"/>
                </a:cubicBezTo>
                <a:cubicBezTo>
                  <a:pt x="789888" y="5644296"/>
                  <a:pt x="799657" y="5643137"/>
                  <a:pt x="810587" y="5640817"/>
                </a:cubicBezTo>
                <a:cubicBezTo>
                  <a:pt x="807440" y="5643964"/>
                  <a:pt x="805288" y="5645951"/>
                  <a:pt x="803301" y="5648104"/>
                </a:cubicBezTo>
                <a:cubicBezTo>
                  <a:pt x="803466" y="5648104"/>
                  <a:pt x="803796" y="5648436"/>
                  <a:pt x="803963" y="5648601"/>
                </a:cubicBezTo>
                <a:cubicBezTo>
                  <a:pt x="818038" y="5640652"/>
                  <a:pt x="832280" y="5632539"/>
                  <a:pt x="846685" y="5624423"/>
                </a:cubicBezTo>
                <a:cubicBezTo>
                  <a:pt x="844533" y="5622106"/>
                  <a:pt x="843540" y="5620781"/>
                  <a:pt x="840890" y="5617967"/>
                </a:cubicBezTo>
                <a:cubicBezTo>
                  <a:pt x="847679" y="5617634"/>
                  <a:pt x="852481" y="5617304"/>
                  <a:pt x="858277" y="5616972"/>
                </a:cubicBezTo>
                <a:cubicBezTo>
                  <a:pt x="861754" y="5611178"/>
                  <a:pt x="866226" y="5605547"/>
                  <a:pt x="876161" y="5609024"/>
                </a:cubicBezTo>
                <a:cubicBezTo>
                  <a:pt x="879141" y="5610018"/>
                  <a:pt x="887587" y="5605381"/>
                  <a:pt x="887919" y="5602565"/>
                </a:cubicBezTo>
                <a:cubicBezTo>
                  <a:pt x="889077" y="5594121"/>
                  <a:pt x="897357" y="5593127"/>
                  <a:pt x="900172" y="5586338"/>
                </a:cubicBezTo>
                <a:cubicBezTo>
                  <a:pt x="902324" y="5588822"/>
                  <a:pt x="903816" y="5590312"/>
                  <a:pt x="905636" y="5592464"/>
                </a:cubicBezTo>
                <a:cubicBezTo>
                  <a:pt x="911102" y="5589153"/>
                  <a:pt x="916566" y="5586338"/>
                  <a:pt x="921368" y="5582696"/>
                </a:cubicBezTo>
                <a:cubicBezTo>
                  <a:pt x="923520" y="5581204"/>
                  <a:pt x="926501" y="5577892"/>
                  <a:pt x="926004" y="5576237"/>
                </a:cubicBezTo>
                <a:cubicBezTo>
                  <a:pt x="923687" y="5566632"/>
                  <a:pt x="930973" y="5565804"/>
                  <a:pt x="936602" y="5563155"/>
                </a:cubicBezTo>
                <a:cubicBezTo>
                  <a:pt x="940908" y="5561168"/>
                  <a:pt x="944716" y="5558518"/>
                  <a:pt x="950182" y="5555537"/>
                </a:cubicBezTo>
                <a:cubicBezTo>
                  <a:pt x="954486" y="5557359"/>
                  <a:pt x="959950" y="5558021"/>
                  <a:pt x="964754" y="5552225"/>
                </a:cubicBezTo>
                <a:cubicBezTo>
                  <a:pt x="966574" y="5550073"/>
                  <a:pt x="971377" y="5548251"/>
                  <a:pt x="973695" y="5549080"/>
                </a:cubicBezTo>
                <a:cubicBezTo>
                  <a:pt x="982968" y="5552887"/>
                  <a:pt x="989924" y="5546098"/>
                  <a:pt x="995388" y="5542621"/>
                </a:cubicBezTo>
                <a:cubicBezTo>
                  <a:pt x="1012610" y="5531361"/>
                  <a:pt x="1104182" y="5554874"/>
                  <a:pt x="1123225" y="5546431"/>
                </a:cubicBezTo>
                <a:cubicBezTo>
                  <a:pt x="1132829" y="5542124"/>
                  <a:pt x="1144752" y="5541297"/>
                  <a:pt x="1151375" y="5531029"/>
                </a:cubicBezTo>
                <a:cubicBezTo>
                  <a:pt x="1151872" y="5530202"/>
                  <a:pt x="1154357" y="5530534"/>
                  <a:pt x="1155847" y="5530036"/>
                </a:cubicBezTo>
                <a:cubicBezTo>
                  <a:pt x="1158331" y="5529209"/>
                  <a:pt x="1161146" y="5528712"/>
                  <a:pt x="1163298" y="5527222"/>
                </a:cubicBezTo>
                <a:cubicBezTo>
                  <a:pt x="1176050" y="5518611"/>
                  <a:pt x="1188635" y="5509668"/>
                  <a:pt x="1201550" y="5501057"/>
                </a:cubicBezTo>
                <a:cubicBezTo>
                  <a:pt x="1203869" y="5499567"/>
                  <a:pt x="1207014" y="5499402"/>
                  <a:pt x="1209664" y="5498573"/>
                </a:cubicBezTo>
                <a:cubicBezTo>
                  <a:pt x="1209996" y="5499235"/>
                  <a:pt x="1210161" y="5499899"/>
                  <a:pt x="1210493" y="5500560"/>
                </a:cubicBezTo>
                <a:cubicBezTo>
                  <a:pt x="1205027" y="5507516"/>
                  <a:pt x="1199398" y="5514305"/>
                  <a:pt x="1193105" y="5522088"/>
                </a:cubicBezTo>
                <a:cubicBezTo>
                  <a:pt x="1199233" y="5525897"/>
                  <a:pt x="1204200" y="5529042"/>
                  <a:pt x="1209001" y="5531858"/>
                </a:cubicBezTo>
                <a:cubicBezTo>
                  <a:pt x="1208671" y="5540965"/>
                  <a:pt x="1211983" y="5550735"/>
                  <a:pt x="1201882" y="5555207"/>
                </a:cubicBezTo>
                <a:cubicBezTo>
                  <a:pt x="1199895" y="5559843"/>
                  <a:pt x="1207844" y="5564148"/>
                  <a:pt x="1200391" y="5567792"/>
                </a:cubicBezTo>
                <a:cubicBezTo>
                  <a:pt x="1198073" y="5566136"/>
                  <a:pt x="1195754" y="5564148"/>
                  <a:pt x="1193934" y="5562990"/>
                </a:cubicBezTo>
                <a:cubicBezTo>
                  <a:pt x="1185323" y="5570773"/>
                  <a:pt x="1177208" y="5577892"/>
                  <a:pt x="1169259" y="5585013"/>
                </a:cubicBezTo>
                <a:cubicBezTo>
                  <a:pt x="1169756" y="5585676"/>
                  <a:pt x="1170254" y="5586503"/>
                  <a:pt x="1170584" y="5587165"/>
                </a:cubicBezTo>
                <a:cubicBezTo>
                  <a:pt x="1174558" y="5585178"/>
                  <a:pt x="1178532" y="5583191"/>
                  <a:pt x="1182507" y="5581204"/>
                </a:cubicBezTo>
                <a:cubicBezTo>
                  <a:pt x="1182839" y="5581536"/>
                  <a:pt x="1183169" y="5582032"/>
                  <a:pt x="1183336" y="5582364"/>
                </a:cubicBezTo>
                <a:cubicBezTo>
                  <a:pt x="1180852" y="5584516"/>
                  <a:pt x="1178532" y="5586668"/>
                  <a:pt x="1175387" y="5589485"/>
                </a:cubicBezTo>
                <a:cubicBezTo>
                  <a:pt x="1185156" y="5590477"/>
                  <a:pt x="1181514" y="5604552"/>
                  <a:pt x="1192609" y="5602235"/>
                </a:cubicBezTo>
                <a:cubicBezTo>
                  <a:pt x="1190622" y="5605215"/>
                  <a:pt x="1189462" y="5607202"/>
                  <a:pt x="1187640" y="5609851"/>
                </a:cubicBezTo>
                <a:cubicBezTo>
                  <a:pt x="1191117" y="5609851"/>
                  <a:pt x="1193602" y="5609851"/>
                  <a:pt x="1199398" y="5609686"/>
                </a:cubicBezTo>
                <a:cubicBezTo>
                  <a:pt x="1191284" y="5618132"/>
                  <a:pt x="1185156" y="5624590"/>
                  <a:pt x="1177870" y="5632207"/>
                </a:cubicBezTo>
                <a:cubicBezTo>
                  <a:pt x="1182176" y="5631876"/>
                  <a:pt x="1184991" y="5631709"/>
                  <a:pt x="1188635" y="5631379"/>
                </a:cubicBezTo>
                <a:cubicBezTo>
                  <a:pt x="1184329" y="5637340"/>
                  <a:pt x="1181017" y="5642142"/>
                  <a:pt x="1177705" y="5646779"/>
                </a:cubicBezTo>
                <a:cubicBezTo>
                  <a:pt x="1178037" y="5647111"/>
                  <a:pt x="1178532" y="5647606"/>
                  <a:pt x="1178864" y="5648104"/>
                </a:cubicBezTo>
                <a:cubicBezTo>
                  <a:pt x="1188138" y="5641480"/>
                  <a:pt x="1197576" y="5634856"/>
                  <a:pt x="1207844" y="5627570"/>
                </a:cubicBezTo>
                <a:cubicBezTo>
                  <a:pt x="1207181" y="5632041"/>
                  <a:pt x="1206849" y="5635021"/>
                  <a:pt x="1206352" y="5639162"/>
                </a:cubicBezTo>
                <a:cubicBezTo>
                  <a:pt x="1209996" y="5637340"/>
                  <a:pt x="1212313" y="5636016"/>
                  <a:pt x="1214300" y="5635021"/>
                </a:cubicBezTo>
                <a:cubicBezTo>
                  <a:pt x="1215130" y="5639328"/>
                  <a:pt x="1215792" y="5643302"/>
                  <a:pt x="1216620" y="5647938"/>
                </a:cubicBezTo>
                <a:cubicBezTo>
                  <a:pt x="1205359" y="5657542"/>
                  <a:pt x="1191615" y="5665657"/>
                  <a:pt x="1184826" y="5683044"/>
                </a:cubicBezTo>
                <a:cubicBezTo>
                  <a:pt x="1192939" y="5678242"/>
                  <a:pt x="1199895" y="5675096"/>
                  <a:pt x="1206022" y="5670624"/>
                </a:cubicBezTo>
                <a:cubicBezTo>
                  <a:pt x="1212313" y="5665988"/>
                  <a:pt x="1216620" y="5658701"/>
                  <a:pt x="1228707" y="5658371"/>
                </a:cubicBezTo>
                <a:cubicBezTo>
                  <a:pt x="1221753" y="5665492"/>
                  <a:pt x="1216950" y="5671286"/>
                  <a:pt x="1211155" y="5675923"/>
                </a:cubicBezTo>
                <a:cubicBezTo>
                  <a:pt x="1205690" y="5680394"/>
                  <a:pt x="1196914" y="5680892"/>
                  <a:pt x="1195424" y="5691490"/>
                </a:cubicBezTo>
                <a:cubicBezTo>
                  <a:pt x="1211155" y="5686853"/>
                  <a:pt x="1220924" y="5674763"/>
                  <a:pt x="1235331" y="5669631"/>
                </a:cubicBezTo>
                <a:cubicBezTo>
                  <a:pt x="1233344" y="5672114"/>
                  <a:pt x="1231192" y="5674763"/>
                  <a:pt x="1228707" y="5677910"/>
                </a:cubicBezTo>
                <a:cubicBezTo>
                  <a:pt x="1238975" y="5676917"/>
                  <a:pt x="1246094" y="5667644"/>
                  <a:pt x="1256527" y="5672446"/>
                </a:cubicBezTo>
                <a:cubicBezTo>
                  <a:pt x="1253380" y="5680394"/>
                  <a:pt x="1263151" y="5675923"/>
                  <a:pt x="1264641" y="5680229"/>
                </a:cubicBezTo>
                <a:cubicBezTo>
                  <a:pt x="1266132" y="5684204"/>
                  <a:pt x="1268450" y="5688011"/>
                  <a:pt x="1270602" y="5691985"/>
                </a:cubicBezTo>
                <a:cubicBezTo>
                  <a:pt x="1269277" y="5697781"/>
                  <a:pt x="1267787" y="5704405"/>
                  <a:pt x="1265965" y="5712519"/>
                </a:cubicBezTo>
                <a:cubicBezTo>
                  <a:pt x="1255699" y="5723117"/>
                  <a:pt x="1239470" y="5730072"/>
                  <a:pt x="1229702" y="5744644"/>
                </a:cubicBezTo>
                <a:cubicBezTo>
                  <a:pt x="1234006" y="5742325"/>
                  <a:pt x="1238146" y="5740008"/>
                  <a:pt x="1242452" y="5737689"/>
                </a:cubicBezTo>
                <a:cubicBezTo>
                  <a:pt x="1242949" y="5738518"/>
                  <a:pt x="1243612" y="5739345"/>
                  <a:pt x="1244107" y="5740173"/>
                </a:cubicBezTo>
                <a:cubicBezTo>
                  <a:pt x="1241458" y="5742492"/>
                  <a:pt x="1238808" y="5744975"/>
                  <a:pt x="1236159" y="5747294"/>
                </a:cubicBezTo>
                <a:cubicBezTo>
                  <a:pt x="1238313" y="5746797"/>
                  <a:pt x="1240962" y="5746797"/>
                  <a:pt x="1242617" y="5745637"/>
                </a:cubicBezTo>
                <a:cubicBezTo>
                  <a:pt x="1250731" y="5740173"/>
                  <a:pt x="1258514" y="5734212"/>
                  <a:pt x="1266463" y="5728415"/>
                </a:cubicBezTo>
                <a:cubicBezTo>
                  <a:pt x="1274576" y="5722621"/>
                  <a:pt x="1282857" y="5716990"/>
                  <a:pt x="1291633" y="5710698"/>
                </a:cubicBezTo>
                <a:cubicBezTo>
                  <a:pt x="1290970" y="5716493"/>
                  <a:pt x="1290473" y="5720799"/>
                  <a:pt x="1289645" y="5726926"/>
                </a:cubicBezTo>
                <a:cubicBezTo>
                  <a:pt x="1285671" y="5731894"/>
                  <a:pt x="1280042" y="5738518"/>
                  <a:pt x="1274743" y="5744810"/>
                </a:cubicBezTo>
                <a:cubicBezTo>
                  <a:pt x="1276895" y="5745142"/>
                  <a:pt x="1279048" y="5745472"/>
                  <a:pt x="1281200" y="5745804"/>
                </a:cubicBezTo>
                <a:cubicBezTo>
                  <a:pt x="1280372" y="5749116"/>
                  <a:pt x="1279710" y="5751598"/>
                  <a:pt x="1279048" y="5754083"/>
                </a:cubicBezTo>
                <a:cubicBezTo>
                  <a:pt x="1285341" y="5755573"/>
                  <a:pt x="1289645" y="5745472"/>
                  <a:pt x="1294944" y="5751765"/>
                </a:cubicBezTo>
                <a:cubicBezTo>
                  <a:pt x="1296932" y="5758885"/>
                  <a:pt x="1286334" y="5754580"/>
                  <a:pt x="1288486" y="5761369"/>
                </a:cubicBezTo>
                <a:cubicBezTo>
                  <a:pt x="1289645" y="5765013"/>
                  <a:pt x="1284679" y="5769814"/>
                  <a:pt x="1291302" y="5773457"/>
                </a:cubicBezTo>
                <a:cubicBezTo>
                  <a:pt x="1296601" y="5768158"/>
                  <a:pt x="1302065" y="5762694"/>
                  <a:pt x="1307199" y="5757395"/>
                </a:cubicBezTo>
                <a:cubicBezTo>
                  <a:pt x="1313160" y="5757727"/>
                  <a:pt x="1305874" y="5768655"/>
                  <a:pt x="1314650" y="5766337"/>
                </a:cubicBezTo>
                <a:cubicBezTo>
                  <a:pt x="1317300" y="5780080"/>
                  <a:pt x="1300243" y="5773789"/>
                  <a:pt x="1298588" y="5782730"/>
                </a:cubicBezTo>
                <a:cubicBezTo>
                  <a:pt x="1301733" y="5783889"/>
                  <a:pt x="1305045" y="5785214"/>
                  <a:pt x="1309351" y="5786704"/>
                </a:cubicBezTo>
                <a:cubicBezTo>
                  <a:pt x="1306040" y="5790678"/>
                  <a:pt x="1303720" y="5793660"/>
                  <a:pt x="1300243" y="5797634"/>
                </a:cubicBezTo>
                <a:cubicBezTo>
                  <a:pt x="1306205" y="5793990"/>
                  <a:pt x="1310841" y="5791175"/>
                  <a:pt x="1315478" y="5788361"/>
                </a:cubicBezTo>
                <a:cubicBezTo>
                  <a:pt x="1313160" y="5795977"/>
                  <a:pt x="1301733" y="5796309"/>
                  <a:pt x="1304550" y="5808729"/>
                </a:cubicBezTo>
                <a:cubicBezTo>
                  <a:pt x="1311504" y="5803761"/>
                  <a:pt x="1317300" y="5799621"/>
                  <a:pt x="1322929" y="5795315"/>
                </a:cubicBezTo>
                <a:cubicBezTo>
                  <a:pt x="1330547" y="5789520"/>
                  <a:pt x="1336674" y="5790183"/>
                  <a:pt x="1343132" y="5797799"/>
                </a:cubicBezTo>
                <a:cubicBezTo>
                  <a:pt x="1340813" y="5802768"/>
                  <a:pt x="1333032" y="5795482"/>
                  <a:pt x="1331872" y="5801608"/>
                </a:cubicBezTo>
                <a:cubicBezTo>
                  <a:pt x="1339820" y="5805250"/>
                  <a:pt x="1347107" y="5808729"/>
                  <a:pt x="1355717" y="5812703"/>
                </a:cubicBezTo>
                <a:cubicBezTo>
                  <a:pt x="1348266" y="5817008"/>
                  <a:pt x="1339488" y="5818168"/>
                  <a:pt x="1337999" y="5827938"/>
                </a:cubicBezTo>
                <a:cubicBezTo>
                  <a:pt x="1348928" y="5820982"/>
                  <a:pt x="1360519" y="5817173"/>
                  <a:pt x="1373932" y="5816678"/>
                </a:cubicBezTo>
                <a:cubicBezTo>
                  <a:pt x="1374429" y="5818665"/>
                  <a:pt x="1375091" y="5820817"/>
                  <a:pt x="1375919" y="5824129"/>
                </a:cubicBezTo>
                <a:cubicBezTo>
                  <a:pt x="1380555" y="5822804"/>
                  <a:pt x="1385192" y="5821479"/>
                  <a:pt x="1389829" y="5820155"/>
                </a:cubicBezTo>
                <a:cubicBezTo>
                  <a:pt x="1390823" y="5821479"/>
                  <a:pt x="1391983" y="5822969"/>
                  <a:pt x="1393803" y="5825122"/>
                </a:cubicBezTo>
                <a:cubicBezTo>
                  <a:pt x="1405395" y="5819492"/>
                  <a:pt x="1416821" y="5813861"/>
                  <a:pt x="1429240" y="5807900"/>
                </a:cubicBezTo>
                <a:cubicBezTo>
                  <a:pt x="1422617" y="5817670"/>
                  <a:pt x="1413178" y="5822472"/>
                  <a:pt x="1404070" y="5827606"/>
                </a:cubicBezTo>
                <a:cubicBezTo>
                  <a:pt x="1396784" y="5831745"/>
                  <a:pt x="1389663" y="5836382"/>
                  <a:pt x="1381715" y="5841185"/>
                </a:cubicBezTo>
                <a:cubicBezTo>
                  <a:pt x="1396949" y="5842343"/>
                  <a:pt x="1406555" y="5831745"/>
                  <a:pt x="1419140" y="5828103"/>
                </a:cubicBezTo>
                <a:cubicBezTo>
                  <a:pt x="1432220" y="5824294"/>
                  <a:pt x="1443978" y="5815848"/>
                  <a:pt x="1456398" y="5809722"/>
                </a:cubicBezTo>
                <a:cubicBezTo>
                  <a:pt x="1468155" y="5803926"/>
                  <a:pt x="1479249" y="5796144"/>
                  <a:pt x="1492828" y="5795150"/>
                </a:cubicBezTo>
                <a:cubicBezTo>
                  <a:pt x="1489681" y="5798296"/>
                  <a:pt x="1486204" y="5801276"/>
                  <a:pt x="1482230" y="5802436"/>
                </a:cubicBezTo>
                <a:cubicBezTo>
                  <a:pt x="1476599" y="5804258"/>
                  <a:pt x="1481070" y="5810716"/>
                  <a:pt x="1476434" y="5812869"/>
                </a:cubicBezTo>
                <a:cubicBezTo>
                  <a:pt x="1472625" y="5814691"/>
                  <a:pt x="1469148" y="5817340"/>
                  <a:pt x="1465506" y="5819657"/>
                </a:cubicBezTo>
                <a:cubicBezTo>
                  <a:pt x="1477759" y="5816015"/>
                  <a:pt x="1489019" y="5810881"/>
                  <a:pt x="1500114" y="5805250"/>
                </a:cubicBezTo>
                <a:cubicBezTo>
                  <a:pt x="1503094" y="5803761"/>
                  <a:pt x="1504751" y="5799289"/>
                  <a:pt x="1507730" y="5798131"/>
                </a:cubicBezTo>
                <a:cubicBezTo>
                  <a:pt x="1513527" y="5796144"/>
                  <a:pt x="1511705" y="5792832"/>
                  <a:pt x="1509387" y="5790845"/>
                </a:cubicBezTo>
                <a:cubicBezTo>
                  <a:pt x="1506075" y="5788029"/>
                  <a:pt x="1505248" y="5785049"/>
                  <a:pt x="1508560" y="5783062"/>
                </a:cubicBezTo>
                <a:cubicBezTo>
                  <a:pt x="1516011" y="5778425"/>
                  <a:pt x="1524125" y="5775113"/>
                  <a:pt x="1531576" y="5770642"/>
                </a:cubicBezTo>
                <a:cubicBezTo>
                  <a:pt x="1538697" y="5766503"/>
                  <a:pt x="1549460" y="5766503"/>
                  <a:pt x="1550785" y="5755077"/>
                </a:cubicBezTo>
                <a:cubicBezTo>
                  <a:pt x="1550785" y="5754580"/>
                  <a:pt x="1552109" y="5754248"/>
                  <a:pt x="1553269" y="5753752"/>
                </a:cubicBezTo>
                <a:cubicBezTo>
                  <a:pt x="1554428" y="5755077"/>
                  <a:pt x="1555588" y="5756402"/>
                  <a:pt x="1557243" y="5758222"/>
                </a:cubicBezTo>
                <a:cubicBezTo>
                  <a:pt x="1563536" y="5754910"/>
                  <a:pt x="1569828" y="5751598"/>
                  <a:pt x="1576617" y="5747956"/>
                </a:cubicBezTo>
                <a:cubicBezTo>
                  <a:pt x="1577114" y="5750274"/>
                  <a:pt x="1577611" y="5752096"/>
                  <a:pt x="1578274" y="5754580"/>
                </a:cubicBezTo>
                <a:cubicBezTo>
                  <a:pt x="1582081" y="5753918"/>
                  <a:pt x="1585890" y="5753090"/>
                  <a:pt x="1590527" y="5752261"/>
                </a:cubicBezTo>
                <a:cubicBezTo>
                  <a:pt x="1587712" y="5755740"/>
                  <a:pt x="1585560" y="5758057"/>
                  <a:pt x="1583573" y="5760541"/>
                </a:cubicBezTo>
                <a:cubicBezTo>
                  <a:pt x="1591024" y="5758057"/>
                  <a:pt x="1599138" y="5754910"/>
                  <a:pt x="1601787" y="5749116"/>
                </a:cubicBezTo>
                <a:cubicBezTo>
                  <a:pt x="1604603" y="5743155"/>
                  <a:pt x="1609073" y="5741333"/>
                  <a:pt x="1613214" y="5738351"/>
                </a:cubicBezTo>
                <a:cubicBezTo>
                  <a:pt x="1617354" y="5735371"/>
                  <a:pt x="1621163" y="5730900"/>
                  <a:pt x="1627454" y="5733549"/>
                </a:cubicBezTo>
                <a:cubicBezTo>
                  <a:pt x="1628117" y="5733881"/>
                  <a:pt x="1629939" y="5732557"/>
                  <a:pt x="1630269" y="5731729"/>
                </a:cubicBezTo>
                <a:cubicBezTo>
                  <a:pt x="1632588" y="5725104"/>
                  <a:pt x="1639874" y="5723283"/>
                  <a:pt x="1643683" y="5718150"/>
                </a:cubicBezTo>
                <a:cubicBezTo>
                  <a:pt x="1645008" y="5720634"/>
                  <a:pt x="1646498" y="5723117"/>
                  <a:pt x="1647823" y="5725436"/>
                </a:cubicBezTo>
                <a:cubicBezTo>
                  <a:pt x="1648485" y="5725104"/>
                  <a:pt x="1649147" y="5724608"/>
                  <a:pt x="1649645" y="5724276"/>
                </a:cubicBezTo>
                <a:cubicBezTo>
                  <a:pt x="1648982" y="5722124"/>
                  <a:pt x="1648153" y="5720137"/>
                  <a:pt x="1647823" y="5718812"/>
                </a:cubicBezTo>
                <a:cubicBezTo>
                  <a:pt x="1656599" y="5713513"/>
                  <a:pt x="1664877" y="5708544"/>
                  <a:pt x="1673158" y="5703743"/>
                </a:cubicBezTo>
                <a:cubicBezTo>
                  <a:pt x="1673490" y="5704240"/>
                  <a:pt x="1673820" y="5704737"/>
                  <a:pt x="1674152" y="5705067"/>
                </a:cubicBezTo>
                <a:cubicBezTo>
                  <a:pt x="1671998" y="5707717"/>
                  <a:pt x="1670011" y="5710533"/>
                  <a:pt x="1667859" y="5713181"/>
                </a:cubicBezTo>
                <a:cubicBezTo>
                  <a:pt x="1668191" y="5713678"/>
                  <a:pt x="1668521" y="5714175"/>
                  <a:pt x="1668853" y="5714838"/>
                </a:cubicBezTo>
                <a:cubicBezTo>
                  <a:pt x="1678457" y="5708711"/>
                  <a:pt x="1688227" y="5702418"/>
                  <a:pt x="1697500" y="5696457"/>
                </a:cubicBezTo>
                <a:cubicBezTo>
                  <a:pt x="1696673" y="5691490"/>
                  <a:pt x="1696176" y="5687846"/>
                  <a:pt x="1695678" y="5685031"/>
                </a:cubicBezTo>
                <a:cubicBezTo>
                  <a:pt x="1700977" y="5686024"/>
                  <a:pt x="1706442" y="5688343"/>
                  <a:pt x="1711575" y="5687681"/>
                </a:cubicBezTo>
                <a:cubicBezTo>
                  <a:pt x="1714390" y="5687349"/>
                  <a:pt x="1716544" y="5682051"/>
                  <a:pt x="1719193" y="5679070"/>
                </a:cubicBezTo>
                <a:cubicBezTo>
                  <a:pt x="1719689" y="5678407"/>
                  <a:pt x="1720518" y="5678075"/>
                  <a:pt x="1721181" y="5677745"/>
                </a:cubicBezTo>
                <a:cubicBezTo>
                  <a:pt x="1734261" y="5668307"/>
                  <a:pt x="1747343" y="5658867"/>
                  <a:pt x="1760426" y="5649593"/>
                </a:cubicBezTo>
                <a:cubicBezTo>
                  <a:pt x="1761088" y="5649098"/>
                  <a:pt x="1761915" y="5649098"/>
                  <a:pt x="1762743" y="5648933"/>
                </a:cubicBezTo>
                <a:cubicBezTo>
                  <a:pt x="1761750" y="5646944"/>
                  <a:pt x="1760756" y="5644957"/>
                  <a:pt x="1760260" y="5643964"/>
                </a:cubicBezTo>
                <a:cubicBezTo>
                  <a:pt x="1763737" y="5638500"/>
                  <a:pt x="1766387" y="5634029"/>
                  <a:pt x="1769699" y="5628564"/>
                </a:cubicBezTo>
                <a:cubicBezTo>
                  <a:pt x="1773673" y="5633034"/>
                  <a:pt x="1776985" y="5636843"/>
                  <a:pt x="1780792" y="5640983"/>
                </a:cubicBezTo>
                <a:cubicBezTo>
                  <a:pt x="1783609" y="5638665"/>
                  <a:pt x="1786755" y="5636181"/>
                  <a:pt x="1789900" y="5633697"/>
                </a:cubicBezTo>
                <a:cubicBezTo>
                  <a:pt x="1799671" y="5625748"/>
                  <a:pt x="1802320" y="5626245"/>
                  <a:pt x="1809771" y="5637838"/>
                </a:cubicBezTo>
                <a:cubicBezTo>
                  <a:pt x="1813415" y="5631709"/>
                  <a:pt x="1817720" y="5626245"/>
                  <a:pt x="1820204" y="5620119"/>
                </a:cubicBezTo>
                <a:cubicBezTo>
                  <a:pt x="1823351" y="5612668"/>
                  <a:pt x="1830802" y="5611178"/>
                  <a:pt x="1836598" y="5607037"/>
                </a:cubicBezTo>
                <a:cubicBezTo>
                  <a:pt x="1835604" y="5611011"/>
                  <a:pt x="1834611" y="5614985"/>
                  <a:pt x="1833617" y="5618959"/>
                </a:cubicBezTo>
                <a:cubicBezTo>
                  <a:pt x="1834279" y="5619456"/>
                  <a:pt x="1834941" y="5619954"/>
                  <a:pt x="1835604" y="5620616"/>
                </a:cubicBezTo>
                <a:cubicBezTo>
                  <a:pt x="1839910" y="5617800"/>
                  <a:pt x="1844547" y="5615647"/>
                  <a:pt x="1848189" y="5612336"/>
                </a:cubicBezTo>
                <a:cubicBezTo>
                  <a:pt x="1851170" y="5609686"/>
                  <a:pt x="1853820" y="5606706"/>
                  <a:pt x="1856304" y="5603560"/>
                </a:cubicBezTo>
                <a:cubicBezTo>
                  <a:pt x="1856304" y="5604884"/>
                  <a:pt x="1856304" y="5606209"/>
                  <a:pt x="1855972" y="5607534"/>
                </a:cubicBezTo>
                <a:cubicBezTo>
                  <a:pt x="1855972" y="5609189"/>
                  <a:pt x="1857462" y="5611011"/>
                  <a:pt x="1858456" y="5612668"/>
                </a:cubicBezTo>
                <a:cubicBezTo>
                  <a:pt x="1866240" y="5612998"/>
                  <a:pt x="1873194" y="5609024"/>
                  <a:pt x="1880315" y="5610018"/>
                </a:cubicBezTo>
                <a:cubicBezTo>
                  <a:pt x="1881804" y="5614985"/>
                  <a:pt x="1884619" y="5619291"/>
                  <a:pt x="1884289" y="5623265"/>
                </a:cubicBezTo>
                <a:cubicBezTo>
                  <a:pt x="1883294" y="5632207"/>
                  <a:pt x="1888760" y="5638500"/>
                  <a:pt x="1892900" y="5644627"/>
                </a:cubicBezTo>
                <a:cubicBezTo>
                  <a:pt x="1896211" y="5649428"/>
                  <a:pt x="1899854" y="5655722"/>
                  <a:pt x="1907472" y="5656052"/>
                </a:cubicBezTo>
                <a:cubicBezTo>
                  <a:pt x="1911446" y="5654230"/>
                  <a:pt x="1915420" y="5651581"/>
                  <a:pt x="1919560" y="5650918"/>
                </a:cubicBezTo>
                <a:cubicBezTo>
                  <a:pt x="1926846" y="5649760"/>
                  <a:pt x="1931647" y="5645289"/>
                  <a:pt x="1937113" y="5640817"/>
                </a:cubicBezTo>
                <a:cubicBezTo>
                  <a:pt x="1948869" y="5631379"/>
                  <a:pt x="1958972" y="5620119"/>
                  <a:pt x="1971557" y="5611508"/>
                </a:cubicBezTo>
                <a:cubicBezTo>
                  <a:pt x="1972052" y="5611838"/>
                  <a:pt x="1972714" y="5612336"/>
                  <a:pt x="1973212" y="5612668"/>
                </a:cubicBezTo>
                <a:cubicBezTo>
                  <a:pt x="1975696" y="5614323"/>
                  <a:pt x="1978345" y="5612668"/>
                  <a:pt x="1982154" y="5607369"/>
                </a:cubicBezTo>
                <a:cubicBezTo>
                  <a:pt x="1980830" y="5606871"/>
                  <a:pt x="1979338" y="5606539"/>
                  <a:pt x="1978013" y="5606044"/>
                </a:cubicBezTo>
                <a:cubicBezTo>
                  <a:pt x="1979008" y="5604719"/>
                  <a:pt x="1980000" y="5603227"/>
                  <a:pt x="1980995" y="5601903"/>
                </a:cubicBezTo>
                <a:cubicBezTo>
                  <a:pt x="1981325" y="5601407"/>
                  <a:pt x="1980663" y="5600083"/>
                  <a:pt x="1980498" y="5599088"/>
                </a:cubicBezTo>
                <a:cubicBezTo>
                  <a:pt x="1977848" y="5599088"/>
                  <a:pt x="1975199" y="5598923"/>
                  <a:pt x="1972549" y="5598758"/>
                </a:cubicBezTo>
                <a:cubicBezTo>
                  <a:pt x="1972549" y="5598261"/>
                  <a:pt x="1972549" y="5597929"/>
                  <a:pt x="1972549" y="5597598"/>
                </a:cubicBezTo>
                <a:cubicBezTo>
                  <a:pt x="1981657" y="5591140"/>
                  <a:pt x="1987619" y="5583523"/>
                  <a:pt x="1986294" y="5580211"/>
                </a:cubicBezTo>
                <a:cubicBezTo>
                  <a:pt x="1984472" y="5578887"/>
                  <a:pt x="1982485" y="5577395"/>
                  <a:pt x="1981657" y="5576733"/>
                </a:cubicBezTo>
                <a:cubicBezTo>
                  <a:pt x="1981325" y="5568951"/>
                  <a:pt x="1981492" y="5561995"/>
                  <a:pt x="1980498" y="5555207"/>
                </a:cubicBezTo>
                <a:cubicBezTo>
                  <a:pt x="1979338" y="5547093"/>
                  <a:pt x="1985797" y="5541627"/>
                  <a:pt x="1986956" y="5534011"/>
                </a:cubicBezTo>
                <a:cubicBezTo>
                  <a:pt x="1985299" y="5531858"/>
                  <a:pt x="1983644" y="5529704"/>
                  <a:pt x="1981988" y="5527387"/>
                </a:cubicBezTo>
                <a:cubicBezTo>
                  <a:pt x="1980663" y="5528049"/>
                  <a:pt x="1979008" y="5528214"/>
                  <a:pt x="1978180" y="5529209"/>
                </a:cubicBezTo>
                <a:cubicBezTo>
                  <a:pt x="1975861" y="5531858"/>
                  <a:pt x="1974371" y="5535170"/>
                  <a:pt x="1972714" y="5538315"/>
                </a:cubicBezTo>
                <a:cubicBezTo>
                  <a:pt x="1971887" y="5536163"/>
                  <a:pt x="1971059" y="5534341"/>
                  <a:pt x="1970397" y="5532851"/>
                </a:cubicBezTo>
                <a:cubicBezTo>
                  <a:pt x="1973709" y="5528214"/>
                  <a:pt x="1976855" y="5523910"/>
                  <a:pt x="1980000" y="5519604"/>
                </a:cubicBezTo>
                <a:cubicBezTo>
                  <a:pt x="1981657" y="5519604"/>
                  <a:pt x="1983479" y="5519769"/>
                  <a:pt x="1986129" y="5519936"/>
                </a:cubicBezTo>
                <a:cubicBezTo>
                  <a:pt x="1987287" y="5502879"/>
                  <a:pt x="1999872" y="5492612"/>
                  <a:pt x="2009145" y="5480194"/>
                </a:cubicBezTo>
                <a:cubicBezTo>
                  <a:pt x="2007820" y="5478372"/>
                  <a:pt x="2006827" y="5476882"/>
                  <a:pt x="2005337" y="5474562"/>
                </a:cubicBezTo>
                <a:cubicBezTo>
                  <a:pt x="2000701" y="5478704"/>
                  <a:pt x="1996560" y="5482181"/>
                  <a:pt x="1992585" y="5485823"/>
                </a:cubicBezTo>
                <a:cubicBezTo>
                  <a:pt x="1988446" y="5489632"/>
                  <a:pt x="1984472" y="5493606"/>
                  <a:pt x="1978843" y="5499070"/>
                </a:cubicBezTo>
                <a:cubicBezTo>
                  <a:pt x="1978843" y="5492944"/>
                  <a:pt x="1979670" y="5488969"/>
                  <a:pt x="1981657" y="5484663"/>
                </a:cubicBezTo>
                <a:cubicBezTo>
                  <a:pt x="1982485" y="5484663"/>
                  <a:pt x="1983312" y="5484333"/>
                  <a:pt x="1983975" y="5484168"/>
                </a:cubicBezTo>
                <a:cubicBezTo>
                  <a:pt x="1985134" y="5484168"/>
                  <a:pt x="1986294" y="5484168"/>
                  <a:pt x="1986956" y="5483505"/>
                </a:cubicBezTo>
                <a:cubicBezTo>
                  <a:pt x="1992752" y="5479034"/>
                  <a:pt x="1998879" y="5474895"/>
                  <a:pt x="1999872" y="5466614"/>
                </a:cubicBezTo>
                <a:cubicBezTo>
                  <a:pt x="2000204" y="5464297"/>
                  <a:pt x="2001196" y="5461812"/>
                  <a:pt x="2002521" y="5459990"/>
                </a:cubicBezTo>
                <a:cubicBezTo>
                  <a:pt x="2002853" y="5459660"/>
                  <a:pt x="2003183" y="5459163"/>
                  <a:pt x="2003515" y="5458831"/>
                </a:cubicBezTo>
                <a:cubicBezTo>
                  <a:pt x="2006000" y="5457673"/>
                  <a:pt x="2008482" y="5456678"/>
                  <a:pt x="2011299" y="5456016"/>
                </a:cubicBezTo>
                <a:cubicBezTo>
                  <a:pt x="2012789" y="5455686"/>
                  <a:pt x="2014113" y="5453864"/>
                  <a:pt x="2014941" y="5452539"/>
                </a:cubicBezTo>
                <a:cubicBezTo>
                  <a:pt x="2018585" y="5446246"/>
                  <a:pt x="2023552" y="5441941"/>
                  <a:pt x="2030175" y="5439457"/>
                </a:cubicBezTo>
                <a:cubicBezTo>
                  <a:pt x="2029348" y="5440947"/>
                  <a:pt x="2028851" y="5442604"/>
                  <a:pt x="2028520" y="5444591"/>
                </a:cubicBezTo>
                <a:cubicBezTo>
                  <a:pt x="2031170" y="5442934"/>
                  <a:pt x="2033984" y="5441279"/>
                  <a:pt x="2036634" y="5439457"/>
                </a:cubicBezTo>
                <a:cubicBezTo>
                  <a:pt x="2034977" y="5443928"/>
                  <a:pt x="2029181" y="5446908"/>
                  <a:pt x="2033984" y="5452042"/>
                </a:cubicBezTo>
                <a:cubicBezTo>
                  <a:pt x="2038951" y="5449558"/>
                  <a:pt x="2043755" y="5447075"/>
                  <a:pt x="2049549" y="5444259"/>
                </a:cubicBezTo>
                <a:cubicBezTo>
                  <a:pt x="2046072" y="5448895"/>
                  <a:pt x="2043423" y="5452704"/>
                  <a:pt x="2040608" y="5456678"/>
                </a:cubicBezTo>
                <a:cubicBezTo>
                  <a:pt x="2040608" y="5458003"/>
                  <a:pt x="2040608" y="5459493"/>
                  <a:pt x="2040443" y="5460818"/>
                </a:cubicBezTo>
                <a:cubicBezTo>
                  <a:pt x="2047067" y="5452374"/>
                  <a:pt x="2049881" y="5457011"/>
                  <a:pt x="2053193" y="5462310"/>
                </a:cubicBezTo>
                <a:cubicBezTo>
                  <a:pt x="2057830" y="5457176"/>
                  <a:pt x="2061969" y="5452704"/>
                  <a:pt x="2065778" y="5448233"/>
                </a:cubicBezTo>
                <a:cubicBezTo>
                  <a:pt x="2068428" y="5448730"/>
                  <a:pt x="2071077" y="5449062"/>
                  <a:pt x="2073727" y="5449558"/>
                </a:cubicBezTo>
                <a:cubicBezTo>
                  <a:pt x="2069587" y="5453864"/>
                  <a:pt x="2065613" y="5458335"/>
                  <a:pt x="2063459" y="5463799"/>
                </a:cubicBezTo>
                <a:cubicBezTo>
                  <a:pt x="2066441" y="5468601"/>
                  <a:pt x="2069918" y="5471913"/>
                  <a:pt x="2074224" y="5473735"/>
                </a:cubicBezTo>
                <a:cubicBezTo>
                  <a:pt x="2073892" y="5474232"/>
                  <a:pt x="2073562" y="5474562"/>
                  <a:pt x="2073064" y="5475060"/>
                </a:cubicBezTo>
                <a:cubicBezTo>
                  <a:pt x="2071574" y="5476882"/>
                  <a:pt x="2069420" y="5479034"/>
                  <a:pt x="2067433" y="5479199"/>
                </a:cubicBezTo>
                <a:cubicBezTo>
                  <a:pt x="2060479" y="5480027"/>
                  <a:pt x="2056008" y="5485326"/>
                  <a:pt x="2051206" y="5488969"/>
                </a:cubicBezTo>
                <a:cubicBezTo>
                  <a:pt x="2044913" y="5493771"/>
                  <a:pt x="2038289" y="5499899"/>
                  <a:pt x="2037462" y="5510496"/>
                </a:cubicBezTo>
                <a:cubicBezTo>
                  <a:pt x="2045080" y="5509171"/>
                  <a:pt x="2050544" y="5505364"/>
                  <a:pt x="2054353" y="5500560"/>
                </a:cubicBezTo>
                <a:cubicBezTo>
                  <a:pt x="2060810" y="5492281"/>
                  <a:pt x="2069255" y="5486320"/>
                  <a:pt x="2077204" y="5479861"/>
                </a:cubicBezTo>
                <a:cubicBezTo>
                  <a:pt x="2078859" y="5478537"/>
                  <a:pt x="2080516" y="5477047"/>
                  <a:pt x="2081840" y="5475390"/>
                </a:cubicBezTo>
                <a:cubicBezTo>
                  <a:pt x="2083165" y="5475390"/>
                  <a:pt x="2084490" y="5475390"/>
                  <a:pt x="2085815" y="5475390"/>
                </a:cubicBezTo>
                <a:cubicBezTo>
                  <a:pt x="2093266" y="5474895"/>
                  <a:pt x="2096082" y="5470920"/>
                  <a:pt x="2093101" y="5464627"/>
                </a:cubicBezTo>
                <a:lnTo>
                  <a:pt x="2093598" y="5464297"/>
                </a:lnTo>
                <a:lnTo>
                  <a:pt x="2092770" y="5463799"/>
                </a:lnTo>
                <a:cubicBezTo>
                  <a:pt x="2092770" y="5463799"/>
                  <a:pt x="2092770" y="5463634"/>
                  <a:pt x="2092770" y="5463467"/>
                </a:cubicBezTo>
                <a:cubicBezTo>
                  <a:pt x="2091611" y="5461315"/>
                  <a:pt x="2088961" y="5459660"/>
                  <a:pt x="2090616" y="5457176"/>
                </a:cubicBezTo>
                <a:cubicBezTo>
                  <a:pt x="2091776" y="5455354"/>
                  <a:pt x="2094095" y="5453201"/>
                  <a:pt x="2096082" y="5452869"/>
                </a:cubicBezTo>
                <a:cubicBezTo>
                  <a:pt x="2100552" y="5451877"/>
                  <a:pt x="2104858" y="5450552"/>
                  <a:pt x="2108667" y="5448565"/>
                </a:cubicBezTo>
                <a:cubicBezTo>
                  <a:pt x="2111317" y="5450717"/>
                  <a:pt x="2113966" y="5452869"/>
                  <a:pt x="2116449" y="5455189"/>
                </a:cubicBezTo>
                <a:cubicBezTo>
                  <a:pt x="2116118" y="5455519"/>
                  <a:pt x="2115786" y="5455851"/>
                  <a:pt x="2115621" y="5456348"/>
                </a:cubicBezTo>
                <a:cubicBezTo>
                  <a:pt x="2115291" y="5456016"/>
                  <a:pt x="2115124" y="5455686"/>
                  <a:pt x="2114959" y="5455519"/>
                </a:cubicBezTo>
                <a:cubicBezTo>
                  <a:pt x="2114794" y="5455851"/>
                  <a:pt x="2114462" y="5456181"/>
                  <a:pt x="2114462" y="5456513"/>
                </a:cubicBezTo>
                <a:cubicBezTo>
                  <a:pt x="2114462" y="5456844"/>
                  <a:pt x="2114794" y="5457011"/>
                  <a:pt x="2114959" y="5457176"/>
                </a:cubicBezTo>
                <a:cubicBezTo>
                  <a:pt x="2111647" y="5461150"/>
                  <a:pt x="2108170" y="5464792"/>
                  <a:pt x="2104196" y="5467939"/>
                </a:cubicBezTo>
                <a:cubicBezTo>
                  <a:pt x="2096578" y="5473735"/>
                  <a:pt x="2090783" y="5480689"/>
                  <a:pt x="2084822" y="5487810"/>
                </a:cubicBezTo>
                <a:cubicBezTo>
                  <a:pt x="2083827" y="5488969"/>
                  <a:pt x="2083497" y="5490625"/>
                  <a:pt x="2081675" y="5494599"/>
                </a:cubicBezTo>
                <a:cubicBezTo>
                  <a:pt x="2075879" y="5498243"/>
                  <a:pt x="2071408" y="5503707"/>
                  <a:pt x="2066606" y="5508509"/>
                </a:cubicBezTo>
                <a:cubicBezTo>
                  <a:pt x="2065281" y="5509833"/>
                  <a:pt x="2065281" y="5512650"/>
                  <a:pt x="2064784" y="5514967"/>
                </a:cubicBezTo>
                <a:cubicBezTo>
                  <a:pt x="2072897" y="5509668"/>
                  <a:pt x="2081675" y="5505197"/>
                  <a:pt x="2087304" y="5496753"/>
                </a:cubicBezTo>
                <a:cubicBezTo>
                  <a:pt x="2088299" y="5495263"/>
                  <a:pt x="2089954" y="5493441"/>
                  <a:pt x="2087304" y="5491949"/>
                </a:cubicBezTo>
                <a:cubicBezTo>
                  <a:pt x="2086477" y="5492281"/>
                  <a:pt x="2085649" y="5492612"/>
                  <a:pt x="2084987" y="5492944"/>
                </a:cubicBezTo>
                <a:cubicBezTo>
                  <a:pt x="2087471" y="5491619"/>
                  <a:pt x="2088961" y="5490791"/>
                  <a:pt x="2090121" y="5489632"/>
                </a:cubicBezTo>
                <a:cubicBezTo>
                  <a:pt x="2100222" y="5480524"/>
                  <a:pt x="2110487" y="5471251"/>
                  <a:pt x="2120423" y="5461812"/>
                </a:cubicBezTo>
                <a:cubicBezTo>
                  <a:pt x="2120920" y="5461315"/>
                  <a:pt x="2121252" y="5460985"/>
                  <a:pt x="2121748" y="5460488"/>
                </a:cubicBezTo>
                <a:cubicBezTo>
                  <a:pt x="2123404" y="5462144"/>
                  <a:pt x="2124894" y="5463965"/>
                  <a:pt x="2126384" y="5465621"/>
                </a:cubicBezTo>
                <a:cubicBezTo>
                  <a:pt x="2121915" y="5469596"/>
                  <a:pt x="2117773" y="5474232"/>
                  <a:pt x="2113799" y="5478537"/>
                </a:cubicBezTo>
                <a:cubicBezTo>
                  <a:pt x="2108170" y="5484663"/>
                  <a:pt x="2102539" y="5490957"/>
                  <a:pt x="2097075" y="5497415"/>
                </a:cubicBezTo>
                <a:cubicBezTo>
                  <a:pt x="2096745" y="5497745"/>
                  <a:pt x="2097075" y="5498905"/>
                  <a:pt x="2097407" y="5500065"/>
                </a:cubicBezTo>
                <a:cubicBezTo>
                  <a:pt x="2092108" y="5504204"/>
                  <a:pt x="2087139" y="5508509"/>
                  <a:pt x="2082172" y="5512980"/>
                </a:cubicBezTo>
                <a:cubicBezTo>
                  <a:pt x="2092273" y="5511490"/>
                  <a:pt x="2099889" y="5505197"/>
                  <a:pt x="2107838" y="5499567"/>
                </a:cubicBezTo>
                <a:cubicBezTo>
                  <a:pt x="2110487" y="5502052"/>
                  <a:pt x="2113137" y="5504536"/>
                  <a:pt x="2114629" y="5507516"/>
                </a:cubicBezTo>
                <a:cubicBezTo>
                  <a:pt x="2116946" y="5512152"/>
                  <a:pt x="2120590" y="5513642"/>
                  <a:pt x="2124894" y="5514967"/>
                </a:cubicBezTo>
                <a:cubicBezTo>
                  <a:pt x="2126219" y="5515464"/>
                  <a:pt x="2127544" y="5516459"/>
                  <a:pt x="2128537" y="5517451"/>
                </a:cubicBezTo>
                <a:cubicBezTo>
                  <a:pt x="2129034" y="5517949"/>
                  <a:pt x="2128869" y="5519106"/>
                  <a:pt x="2129034" y="5519936"/>
                </a:cubicBezTo>
                <a:cubicBezTo>
                  <a:pt x="2126881" y="5520763"/>
                  <a:pt x="2124564" y="5521426"/>
                  <a:pt x="2121748" y="5522418"/>
                </a:cubicBezTo>
                <a:cubicBezTo>
                  <a:pt x="2123239" y="5524903"/>
                  <a:pt x="2124729" y="5527222"/>
                  <a:pt x="2126054" y="5529539"/>
                </a:cubicBezTo>
                <a:cubicBezTo>
                  <a:pt x="2125557" y="5531196"/>
                  <a:pt x="2125060" y="5533018"/>
                  <a:pt x="2124729" y="5534838"/>
                </a:cubicBezTo>
                <a:cubicBezTo>
                  <a:pt x="2119265" y="5540800"/>
                  <a:pt x="2113137" y="5546098"/>
                  <a:pt x="2110487" y="5553385"/>
                </a:cubicBezTo>
                <a:cubicBezTo>
                  <a:pt x="2115786" y="5562161"/>
                  <a:pt x="2123404" y="5565804"/>
                  <a:pt x="2133008" y="5565142"/>
                </a:cubicBezTo>
                <a:cubicBezTo>
                  <a:pt x="2133340" y="5565142"/>
                  <a:pt x="2133670" y="5565142"/>
                  <a:pt x="2134002" y="5565142"/>
                </a:cubicBezTo>
                <a:cubicBezTo>
                  <a:pt x="2133670" y="5567129"/>
                  <a:pt x="2133340" y="5569116"/>
                  <a:pt x="2132346" y="5570938"/>
                </a:cubicBezTo>
                <a:cubicBezTo>
                  <a:pt x="2130028" y="5575408"/>
                  <a:pt x="2128869" y="5580045"/>
                  <a:pt x="2128371" y="5584681"/>
                </a:cubicBezTo>
                <a:cubicBezTo>
                  <a:pt x="2122742" y="5588325"/>
                  <a:pt x="2118436" y="5593624"/>
                  <a:pt x="2113634" y="5598426"/>
                </a:cubicBezTo>
                <a:cubicBezTo>
                  <a:pt x="2112309" y="5599750"/>
                  <a:pt x="2112309" y="5602565"/>
                  <a:pt x="2111812" y="5604884"/>
                </a:cubicBezTo>
                <a:cubicBezTo>
                  <a:pt x="2117443" y="5601240"/>
                  <a:pt x="2123239" y="5597929"/>
                  <a:pt x="2128371" y="5593459"/>
                </a:cubicBezTo>
                <a:cubicBezTo>
                  <a:pt x="2128537" y="5596439"/>
                  <a:pt x="2128869" y="5599420"/>
                  <a:pt x="2129366" y="5602400"/>
                </a:cubicBezTo>
                <a:cubicBezTo>
                  <a:pt x="2129366" y="5602400"/>
                  <a:pt x="2129366" y="5602565"/>
                  <a:pt x="2129366" y="5602732"/>
                </a:cubicBezTo>
                <a:cubicBezTo>
                  <a:pt x="2129366" y="5602732"/>
                  <a:pt x="2129366" y="5602732"/>
                  <a:pt x="2129531" y="5602732"/>
                </a:cubicBezTo>
                <a:cubicBezTo>
                  <a:pt x="2131850" y="5616807"/>
                  <a:pt x="2137811" y="5629557"/>
                  <a:pt x="2146753" y="5640817"/>
                </a:cubicBezTo>
                <a:cubicBezTo>
                  <a:pt x="2144600" y="5647111"/>
                  <a:pt x="2142116" y="5653072"/>
                  <a:pt x="2140294" y="5659199"/>
                </a:cubicBezTo>
                <a:cubicBezTo>
                  <a:pt x="2139632" y="5661351"/>
                  <a:pt x="2140294" y="5664000"/>
                  <a:pt x="2140791" y="5666320"/>
                </a:cubicBezTo>
                <a:cubicBezTo>
                  <a:pt x="2141951" y="5669962"/>
                  <a:pt x="2146090" y="5670294"/>
                  <a:pt x="2148740" y="5666982"/>
                </a:cubicBezTo>
                <a:cubicBezTo>
                  <a:pt x="2149567" y="5665988"/>
                  <a:pt x="2150064" y="5664663"/>
                  <a:pt x="2150562" y="5663503"/>
                </a:cubicBezTo>
                <a:cubicBezTo>
                  <a:pt x="2150892" y="5665492"/>
                  <a:pt x="2152217" y="5666320"/>
                  <a:pt x="2154371" y="5666153"/>
                </a:cubicBezTo>
                <a:cubicBezTo>
                  <a:pt x="2156523" y="5666153"/>
                  <a:pt x="2158510" y="5663008"/>
                  <a:pt x="2161160" y="5666815"/>
                </a:cubicBezTo>
                <a:cubicBezTo>
                  <a:pt x="2160497" y="5668140"/>
                  <a:pt x="2159670" y="5669465"/>
                  <a:pt x="2158840" y="5670956"/>
                </a:cubicBezTo>
                <a:cubicBezTo>
                  <a:pt x="2158840" y="5670624"/>
                  <a:pt x="2158840" y="5670294"/>
                  <a:pt x="2159007" y="5669962"/>
                </a:cubicBezTo>
                <a:cubicBezTo>
                  <a:pt x="2158510" y="5669299"/>
                  <a:pt x="2158013" y="5668637"/>
                  <a:pt x="2157516" y="5667975"/>
                </a:cubicBezTo>
                <a:cubicBezTo>
                  <a:pt x="2156523" y="5668802"/>
                  <a:pt x="2155033" y="5669631"/>
                  <a:pt x="2154701" y="5670624"/>
                </a:cubicBezTo>
                <a:cubicBezTo>
                  <a:pt x="2154371" y="5671619"/>
                  <a:pt x="2155529" y="5672943"/>
                  <a:pt x="2156026" y="5674101"/>
                </a:cubicBezTo>
                <a:cubicBezTo>
                  <a:pt x="2156523" y="5673771"/>
                  <a:pt x="2157351" y="5673439"/>
                  <a:pt x="2157848" y="5673108"/>
                </a:cubicBezTo>
                <a:cubicBezTo>
                  <a:pt x="2157848" y="5673439"/>
                  <a:pt x="2157516" y="5673771"/>
                  <a:pt x="2157351" y="5674268"/>
                </a:cubicBezTo>
                <a:cubicBezTo>
                  <a:pt x="2156853" y="5675758"/>
                  <a:pt x="2157516" y="5677745"/>
                  <a:pt x="2157848" y="5681387"/>
                </a:cubicBezTo>
                <a:cubicBezTo>
                  <a:pt x="2162649" y="5676917"/>
                  <a:pt x="2165961" y="5673936"/>
                  <a:pt x="2169273" y="5670956"/>
                </a:cubicBezTo>
                <a:cubicBezTo>
                  <a:pt x="2171758" y="5673936"/>
                  <a:pt x="2166624" y="5680062"/>
                  <a:pt x="2174075" y="5680229"/>
                </a:cubicBezTo>
                <a:cubicBezTo>
                  <a:pt x="2174407" y="5680229"/>
                  <a:pt x="2174904" y="5681222"/>
                  <a:pt x="2175235" y="5682216"/>
                </a:cubicBezTo>
                <a:cubicBezTo>
                  <a:pt x="2175235" y="5684204"/>
                  <a:pt x="2175567" y="5686024"/>
                  <a:pt x="2175732" y="5688011"/>
                </a:cubicBezTo>
                <a:cubicBezTo>
                  <a:pt x="2175732" y="5689005"/>
                  <a:pt x="2175400" y="5690165"/>
                  <a:pt x="2175400" y="5691158"/>
                </a:cubicBezTo>
                <a:cubicBezTo>
                  <a:pt x="2175400" y="5692317"/>
                  <a:pt x="2175897" y="5693310"/>
                  <a:pt x="2176559" y="5694139"/>
                </a:cubicBezTo>
                <a:cubicBezTo>
                  <a:pt x="2178381" y="5704405"/>
                  <a:pt x="2182355" y="5714010"/>
                  <a:pt x="2187820" y="5722951"/>
                </a:cubicBezTo>
                <a:cubicBezTo>
                  <a:pt x="2187157" y="5723779"/>
                  <a:pt x="2186992" y="5725436"/>
                  <a:pt x="2187157" y="5726428"/>
                </a:cubicBezTo>
                <a:cubicBezTo>
                  <a:pt x="2187322" y="5727423"/>
                  <a:pt x="2188979" y="5727920"/>
                  <a:pt x="2189807" y="5728748"/>
                </a:cubicBezTo>
                <a:cubicBezTo>
                  <a:pt x="2190139" y="5728250"/>
                  <a:pt x="2190304" y="5727753"/>
                  <a:pt x="2190634" y="5727258"/>
                </a:cubicBezTo>
                <a:cubicBezTo>
                  <a:pt x="2191463" y="5728582"/>
                  <a:pt x="2192456" y="5729740"/>
                  <a:pt x="2193284" y="5730900"/>
                </a:cubicBezTo>
                <a:cubicBezTo>
                  <a:pt x="2191131" y="5737193"/>
                  <a:pt x="2188647" y="5743155"/>
                  <a:pt x="2186827" y="5749281"/>
                </a:cubicBezTo>
                <a:cubicBezTo>
                  <a:pt x="2186165" y="5751433"/>
                  <a:pt x="2186827" y="5754083"/>
                  <a:pt x="2187322" y="5756402"/>
                </a:cubicBezTo>
                <a:cubicBezTo>
                  <a:pt x="2188482" y="5760044"/>
                  <a:pt x="2192621" y="5760376"/>
                  <a:pt x="2195271" y="5757064"/>
                </a:cubicBezTo>
                <a:cubicBezTo>
                  <a:pt x="2196100" y="5756070"/>
                  <a:pt x="2196596" y="5754745"/>
                  <a:pt x="2197093" y="5753586"/>
                </a:cubicBezTo>
                <a:cubicBezTo>
                  <a:pt x="2197425" y="5755573"/>
                  <a:pt x="2198750" y="5756402"/>
                  <a:pt x="2200902" y="5756235"/>
                </a:cubicBezTo>
                <a:cubicBezTo>
                  <a:pt x="2203054" y="5756235"/>
                  <a:pt x="2205041" y="5753090"/>
                  <a:pt x="2207691" y="5756897"/>
                </a:cubicBezTo>
                <a:cubicBezTo>
                  <a:pt x="2206531" y="5759217"/>
                  <a:pt x="2204876" y="5761534"/>
                  <a:pt x="2203882" y="5764183"/>
                </a:cubicBezTo>
                <a:cubicBezTo>
                  <a:pt x="2203386" y="5765675"/>
                  <a:pt x="2204048" y="5767662"/>
                  <a:pt x="2204379" y="5771304"/>
                </a:cubicBezTo>
                <a:cubicBezTo>
                  <a:pt x="2209181" y="5766833"/>
                  <a:pt x="2212492" y="5763853"/>
                  <a:pt x="2215804" y="5760872"/>
                </a:cubicBezTo>
                <a:cubicBezTo>
                  <a:pt x="2218289" y="5763853"/>
                  <a:pt x="2213155" y="5769980"/>
                  <a:pt x="2220608" y="5770145"/>
                </a:cubicBezTo>
                <a:cubicBezTo>
                  <a:pt x="2221270" y="5770145"/>
                  <a:pt x="2222098" y="5773457"/>
                  <a:pt x="2222428" y="5775279"/>
                </a:cubicBezTo>
                <a:cubicBezTo>
                  <a:pt x="2222595" y="5777101"/>
                  <a:pt x="2221932" y="5779253"/>
                  <a:pt x="2221932" y="5781075"/>
                </a:cubicBezTo>
                <a:cubicBezTo>
                  <a:pt x="2222098" y="5784387"/>
                  <a:pt x="2225077" y="5786539"/>
                  <a:pt x="2228224" y="5785711"/>
                </a:cubicBezTo>
                <a:cubicBezTo>
                  <a:pt x="2231039" y="5784884"/>
                  <a:pt x="2233688" y="5783724"/>
                  <a:pt x="2236505" y="5782730"/>
                </a:cubicBezTo>
                <a:cubicBezTo>
                  <a:pt x="2236505" y="5782730"/>
                  <a:pt x="2236505" y="5782730"/>
                  <a:pt x="2236505" y="5782565"/>
                </a:cubicBezTo>
                <a:cubicBezTo>
                  <a:pt x="2241141" y="5779750"/>
                  <a:pt x="2244618" y="5775776"/>
                  <a:pt x="2246936" y="5770642"/>
                </a:cubicBezTo>
                <a:cubicBezTo>
                  <a:pt x="2245115" y="5771139"/>
                  <a:pt x="2243294" y="5771470"/>
                  <a:pt x="2241472" y="5771967"/>
                </a:cubicBezTo>
                <a:cubicBezTo>
                  <a:pt x="2241472" y="5776273"/>
                  <a:pt x="2239319" y="5779585"/>
                  <a:pt x="2236338" y="5782400"/>
                </a:cubicBezTo>
                <a:cubicBezTo>
                  <a:pt x="2234848" y="5776438"/>
                  <a:pt x="2235013" y="5775941"/>
                  <a:pt x="2241141" y="5771802"/>
                </a:cubicBezTo>
                <a:cubicBezTo>
                  <a:pt x="2242631" y="5769152"/>
                  <a:pt x="2243956" y="5766668"/>
                  <a:pt x="2245446" y="5764018"/>
                </a:cubicBezTo>
                <a:cubicBezTo>
                  <a:pt x="2245943" y="5766005"/>
                  <a:pt x="2246440" y="5768158"/>
                  <a:pt x="2246936" y="5770145"/>
                </a:cubicBezTo>
                <a:cubicBezTo>
                  <a:pt x="2250580" y="5765675"/>
                  <a:pt x="2255879" y="5761866"/>
                  <a:pt x="2255381" y="5753752"/>
                </a:cubicBezTo>
                <a:cubicBezTo>
                  <a:pt x="2252732" y="5754910"/>
                  <a:pt x="2251077" y="5755573"/>
                  <a:pt x="2249585" y="5756402"/>
                </a:cubicBezTo>
                <a:cubicBezTo>
                  <a:pt x="2254389" y="5749611"/>
                  <a:pt x="2259025" y="5742822"/>
                  <a:pt x="2263827" y="5736034"/>
                </a:cubicBezTo>
                <a:lnTo>
                  <a:pt x="2263495" y="5736531"/>
                </a:lnTo>
                <a:cubicBezTo>
                  <a:pt x="2263495" y="5736531"/>
                  <a:pt x="2263827" y="5736531"/>
                  <a:pt x="2263992" y="5736366"/>
                </a:cubicBezTo>
                <a:cubicBezTo>
                  <a:pt x="2263992" y="5736366"/>
                  <a:pt x="2263992" y="5736199"/>
                  <a:pt x="2263827" y="5736034"/>
                </a:cubicBezTo>
                <a:cubicBezTo>
                  <a:pt x="2267304" y="5731065"/>
                  <a:pt x="2270451" y="5725933"/>
                  <a:pt x="2274260" y="5721129"/>
                </a:cubicBezTo>
                <a:cubicBezTo>
                  <a:pt x="2275915" y="5718977"/>
                  <a:pt x="2278729" y="5717652"/>
                  <a:pt x="2281049" y="5715997"/>
                </a:cubicBezTo>
                <a:cubicBezTo>
                  <a:pt x="2280717" y="5717155"/>
                  <a:pt x="2280386" y="5718315"/>
                  <a:pt x="2279889" y="5719474"/>
                </a:cubicBezTo>
                <a:cubicBezTo>
                  <a:pt x="2291314" y="5710533"/>
                  <a:pt x="2299760" y="5699438"/>
                  <a:pt x="2305059" y="5685859"/>
                </a:cubicBezTo>
                <a:cubicBezTo>
                  <a:pt x="2303404" y="5686688"/>
                  <a:pt x="2301582" y="5687681"/>
                  <a:pt x="2299925" y="5688508"/>
                </a:cubicBezTo>
                <a:cubicBezTo>
                  <a:pt x="2298933" y="5681222"/>
                  <a:pt x="2302907" y="5677580"/>
                  <a:pt x="2308868" y="5675261"/>
                </a:cubicBezTo>
                <a:cubicBezTo>
                  <a:pt x="2308536" y="5671619"/>
                  <a:pt x="2310855" y="5669134"/>
                  <a:pt x="2313008" y="5666485"/>
                </a:cubicBezTo>
                <a:cubicBezTo>
                  <a:pt x="2313008" y="5670129"/>
                  <a:pt x="2312180" y="5673274"/>
                  <a:pt x="2309033" y="5675426"/>
                </a:cubicBezTo>
                <a:cubicBezTo>
                  <a:pt x="2309198" y="5676255"/>
                  <a:pt x="2309531" y="5677083"/>
                  <a:pt x="2309696" y="5677910"/>
                </a:cubicBezTo>
                <a:cubicBezTo>
                  <a:pt x="2312180" y="5676420"/>
                  <a:pt x="2315160" y="5675426"/>
                  <a:pt x="2316817" y="5673274"/>
                </a:cubicBezTo>
                <a:cubicBezTo>
                  <a:pt x="2329070" y="5657046"/>
                  <a:pt x="2340992" y="5640652"/>
                  <a:pt x="2353082" y="5624423"/>
                </a:cubicBezTo>
                <a:cubicBezTo>
                  <a:pt x="2347616" y="5625253"/>
                  <a:pt x="2344471" y="5629060"/>
                  <a:pt x="2341489" y="5633034"/>
                </a:cubicBezTo>
                <a:cubicBezTo>
                  <a:pt x="2335198" y="5641315"/>
                  <a:pt x="2329070" y="5649593"/>
                  <a:pt x="2322446" y="5657709"/>
                </a:cubicBezTo>
                <a:cubicBezTo>
                  <a:pt x="2319963" y="5660689"/>
                  <a:pt x="2316817" y="5663008"/>
                  <a:pt x="2314002" y="5665657"/>
                </a:cubicBezTo>
                <a:cubicBezTo>
                  <a:pt x="2316651" y="5661135"/>
                  <a:pt x="2317809" y="5656168"/>
                  <a:pt x="2317479" y="5650753"/>
                </a:cubicBezTo>
                <a:cubicBezTo>
                  <a:pt x="2310358" y="5652243"/>
                  <a:pt x="2309531" y="5661186"/>
                  <a:pt x="2302079" y="5664166"/>
                </a:cubicBezTo>
                <a:cubicBezTo>
                  <a:pt x="2302742" y="5661516"/>
                  <a:pt x="2302742" y="5660026"/>
                  <a:pt x="2303404" y="5659033"/>
                </a:cubicBezTo>
                <a:cubicBezTo>
                  <a:pt x="2313173" y="5645619"/>
                  <a:pt x="2323440" y="5632539"/>
                  <a:pt x="2333044" y="5618794"/>
                </a:cubicBezTo>
                <a:cubicBezTo>
                  <a:pt x="2338012" y="5611673"/>
                  <a:pt x="2343642" y="5609356"/>
                  <a:pt x="2351590" y="5612170"/>
                </a:cubicBezTo>
                <a:cubicBezTo>
                  <a:pt x="2352419" y="5612501"/>
                  <a:pt x="2353247" y="5612170"/>
                  <a:pt x="2354240" y="5612170"/>
                </a:cubicBezTo>
                <a:cubicBezTo>
                  <a:pt x="2353909" y="5616310"/>
                  <a:pt x="2353577" y="5620284"/>
                  <a:pt x="2353247" y="5624423"/>
                </a:cubicBezTo>
                <a:cubicBezTo>
                  <a:pt x="2355896" y="5620284"/>
                  <a:pt x="2358876" y="5616807"/>
                  <a:pt x="2364838" y="5613330"/>
                </a:cubicBezTo>
                <a:cubicBezTo>
                  <a:pt x="2363845" y="5616642"/>
                  <a:pt x="2363680" y="5618132"/>
                  <a:pt x="2363017" y="5619124"/>
                </a:cubicBezTo>
                <a:cubicBezTo>
                  <a:pt x="2350265" y="5636181"/>
                  <a:pt x="2337185" y="5652905"/>
                  <a:pt x="2324600" y="5670129"/>
                </a:cubicBezTo>
                <a:cubicBezTo>
                  <a:pt x="2316982" y="5680394"/>
                  <a:pt x="2308868" y="5690330"/>
                  <a:pt x="2303900" y="5703247"/>
                </a:cubicBezTo>
                <a:cubicBezTo>
                  <a:pt x="2307211" y="5704075"/>
                  <a:pt x="2310028" y="5704902"/>
                  <a:pt x="2313008" y="5705565"/>
                </a:cubicBezTo>
                <a:cubicBezTo>
                  <a:pt x="2317479" y="5700266"/>
                  <a:pt x="2321784" y="5695464"/>
                  <a:pt x="2325593" y="5690330"/>
                </a:cubicBezTo>
                <a:cubicBezTo>
                  <a:pt x="2328904" y="5685859"/>
                  <a:pt x="2332713" y="5682051"/>
                  <a:pt x="2337515" y="5679400"/>
                </a:cubicBezTo>
                <a:cubicBezTo>
                  <a:pt x="2339834" y="5678242"/>
                  <a:pt x="2342152" y="5677083"/>
                  <a:pt x="2344471" y="5675923"/>
                </a:cubicBezTo>
                <a:cubicBezTo>
                  <a:pt x="2341987" y="5676917"/>
                  <a:pt x="2339502" y="5677910"/>
                  <a:pt x="2337185" y="5678905"/>
                </a:cubicBezTo>
                <a:cubicBezTo>
                  <a:pt x="2338675" y="5675261"/>
                  <a:pt x="2339834" y="5671121"/>
                  <a:pt x="2344966" y="5670956"/>
                </a:cubicBezTo>
                <a:cubicBezTo>
                  <a:pt x="2344636" y="5663008"/>
                  <a:pt x="2351095" y="5658536"/>
                  <a:pt x="2355564" y="5653900"/>
                </a:cubicBezTo>
                <a:cubicBezTo>
                  <a:pt x="2367157" y="5641812"/>
                  <a:pt x="2375768" y="5627405"/>
                  <a:pt x="2386696" y="5614820"/>
                </a:cubicBezTo>
                <a:cubicBezTo>
                  <a:pt x="2390505" y="5610348"/>
                  <a:pt x="2393652" y="5605381"/>
                  <a:pt x="2399448" y="5602897"/>
                </a:cubicBezTo>
                <a:cubicBezTo>
                  <a:pt x="2402593" y="5601572"/>
                  <a:pt x="2405077" y="5598923"/>
                  <a:pt x="2405077" y="5594949"/>
                </a:cubicBezTo>
                <a:lnTo>
                  <a:pt x="2405409" y="5594949"/>
                </a:lnTo>
                <a:cubicBezTo>
                  <a:pt x="2407229" y="5594121"/>
                  <a:pt x="2409216" y="5593127"/>
                  <a:pt x="2411038" y="5592134"/>
                </a:cubicBezTo>
                <a:cubicBezTo>
                  <a:pt x="2411038" y="5592134"/>
                  <a:pt x="2411038" y="5591967"/>
                  <a:pt x="2411203" y="5591802"/>
                </a:cubicBezTo>
                <a:cubicBezTo>
                  <a:pt x="2411203" y="5591802"/>
                  <a:pt x="2411038" y="5591802"/>
                  <a:pt x="2410873" y="5591802"/>
                </a:cubicBezTo>
                <a:cubicBezTo>
                  <a:pt x="2409051" y="5592796"/>
                  <a:pt x="2407229" y="5593789"/>
                  <a:pt x="2405409" y="5594784"/>
                </a:cubicBezTo>
                <a:cubicBezTo>
                  <a:pt x="2406402" y="5589650"/>
                  <a:pt x="2409548" y="5586503"/>
                  <a:pt x="2413358" y="5583854"/>
                </a:cubicBezTo>
                <a:cubicBezTo>
                  <a:pt x="2414185" y="5583854"/>
                  <a:pt x="2415013" y="5583854"/>
                  <a:pt x="2416007" y="5583854"/>
                </a:cubicBezTo>
                <a:cubicBezTo>
                  <a:pt x="2414350" y="5586503"/>
                  <a:pt x="2412860" y="5589153"/>
                  <a:pt x="2411203" y="5591967"/>
                </a:cubicBezTo>
                <a:cubicBezTo>
                  <a:pt x="2417000" y="5591472"/>
                  <a:pt x="2420146" y="5588160"/>
                  <a:pt x="2421968" y="5583688"/>
                </a:cubicBezTo>
                <a:cubicBezTo>
                  <a:pt x="2426108" y="5583523"/>
                  <a:pt x="2430247" y="5583356"/>
                  <a:pt x="2434221" y="5584019"/>
                </a:cubicBezTo>
                <a:cubicBezTo>
                  <a:pt x="2424451" y="5595941"/>
                  <a:pt x="2414682" y="5607864"/>
                  <a:pt x="2405077" y="5619622"/>
                </a:cubicBezTo>
                <a:cubicBezTo>
                  <a:pt x="2387358" y="5641480"/>
                  <a:pt x="2369641" y="5663173"/>
                  <a:pt x="2351922" y="5685031"/>
                </a:cubicBezTo>
                <a:cubicBezTo>
                  <a:pt x="2349935" y="5687515"/>
                  <a:pt x="2347120" y="5689833"/>
                  <a:pt x="2347783" y="5693642"/>
                </a:cubicBezTo>
                <a:cubicBezTo>
                  <a:pt x="2349273" y="5692647"/>
                  <a:pt x="2351260" y="5691985"/>
                  <a:pt x="2352253" y="5690827"/>
                </a:cubicBezTo>
                <a:cubicBezTo>
                  <a:pt x="2366992" y="5674433"/>
                  <a:pt x="2379742" y="5656384"/>
                  <a:pt x="2396301" y="5641480"/>
                </a:cubicBezTo>
                <a:cubicBezTo>
                  <a:pt x="2397294" y="5640487"/>
                  <a:pt x="2397791" y="5638995"/>
                  <a:pt x="2398785" y="5637838"/>
                </a:cubicBezTo>
                <a:cubicBezTo>
                  <a:pt x="2407064" y="5629060"/>
                  <a:pt x="2412528" y="5617800"/>
                  <a:pt x="2422464" y="5610348"/>
                </a:cubicBezTo>
                <a:cubicBezTo>
                  <a:pt x="2426935" y="5602732"/>
                  <a:pt x="2432234" y="5595941"/>
                  <a:pt x="2438693" y="5589815"/>
                </a:cubicBezTo>
                <a:cubicBezTo>
                  <a:pt x="2440017" y="5588490"/>
                  <a:pt x="2441177" y="5587165"/>
                  <a:pt x="2442335" y="5585676"/>
                </a:cubicBezTo>
                <a:cubicBezTo>
                  <a:pt x="2449788" y="5586835"/>
                  <a:pt x="2457074" y="5586668"/>
                  <a:pt x="2464525" y="5585676"/>
                </a:cubicBezTo>
                <a:cubicBezTo>
                  <a:pt x="2480257" y="5583523"/>
                  <a:pt x="2495159" y="5578555"/>
                  <a:pt x="2510064" y="5573588"/>
                </a:cubicBezTo>
                <a:cubicBezTo>
                  <a:pt x="2525463" y="5568619"/>
                  <a:pt x="2539538" y="5559181"/>
                  <a:pt x="2556595" y="5559511"/>
                </a:cubicBezTo>
                <a:cubicBezTo>
                  <a:pt x="2559244" y="5559511"/>
                  <a:pt x="2561894" y="5558353"/>
                  <a:pt x="2564378" y="5557359"/>
                </a:cubicBezTo>
                <a:cubicBezTo>
                  <a:pt x="2586732" y="5548748"/>
                  <a:pt x="2608590" y="5538978"/>
                  <a:pt x="2628628" y="5525565"/>
                </a:cubicBezTo>
                <a:cubicBezTo>
                  <a:pt x="2638066" y="5519273"/>
                  <a:pt x="2647837" y="5512980"/>
                  <a:pt x="2657772" y="5507516"/>
                </a:cubicBezTo>
                <a:cubicBezTo>
                  <a:pt x="2675986" y="5497580"/>
                  <a:pt x="2692711" y="5485658"/>
                  <a:pt x="2708608" y="5472410"/>
                </a:cubicBezTo>
                <a:cubicBezTo>
                  <a:pt x="2725334" y="5458500"/>
                  <a:pt x="2742721" y="5445418"/>
                  <a:pt x="2759777" y="5432006"/>
                </a:cubicBezTo>
                <a:cubicBezTo>
                  <a:pt x="2770871" y="5423230"/>
                  <a:pt x="2782628" y="5415281"/>
                  <a:pt x="2793226" y="5405841"/>
                </a:cubicBezTo>
                <a:cubicBezTo>
                  <a:pt x="2806308" y="5394250"/>
                  <a:pt x="2820383" y="5384150"/>
                  <a:pt x="2835783" y="5375704"/>
                </a:cubicBezTo>
                <a:cubicBezTo>
                  <a:pt x="2849197" y="5368418"/>
                  <a:pt x="2862610" y="5361297"/>
                  <a:pt x="2875857" y="5353846"/>
                </a:cubicBezTo>
                <a:cubicBezTo>
                  <a:pt x="2898046" y="5341261"/>
                  <a:pt x="2920236" y="5328511"/>
                  <a:pt x="2942425" y="5315926"/>
                </a:cubicBezTo>
                <a:cubicBezTo>
                  <a:pt x="2943087" y="5315593"/>
                  <a:pt x="2943584" y="5315263"/>
                  <a:pt x="2944247" y="5314931"/>
                </a:cubicBezTo>
                <a:cubicBezTo>
                  <a:pt x="2944412" y="5315096"/>
                  <a:pt x="2944579" y="5315263"/>
                  <a:pt x="2944744" y="5315593"/>
                </a:cubicBezTo>
                <a:cubicBezTo>
                  <a:pt x="2946068" y="5314931"/>
                  <a:pt x="2947228" y="5314104"/>
                  <a:pt x="2948056" y="5313109"/>
                </a:cubicBezTo>
                <a:cubicBezTo>
                  <a:pt x="2951533" y="5311784"/>
                  <a:pt x="2955010" y="5311289"/>
                  <a:pt x="2959151" y="5313276"/>
                </a:cubicBezTo>
                <a:cubicBezTo>
                  <a:pt x="2960641" y="5314104"/>
                  <a:pt x="2963455" y="5313276"/>
                  <a:pt x="2965277" y="5312447"/>
                </a:cubicBezTo>
                <a:cubicBezTo>
                  <a:pt x="2974218" y="5308473"/>
                  <a:pt x="2983326" y="5304830"/>
                  <a:pt x="2991937" y="5300029"/>
                </a:cubicBezTo>
                <a:cubicBezTo>
                  <a:pt x="3014623" y="5287112"/>
                  <a:pt x="3064963" y="5179808"/>
                  <a:pt x="3088643" y="5168712"/>
                </a:cubicBezTo>
                <a:cubicBezTo>
                  <a:pt x="3096924" y="5164905"/>
                  <a:pt x="3104375" y="5159109"/>
                  <a:pt x="3112158" y="5154307"/>
                </a:cubicBezTo>
                <a:cubicBezTo>
                  <a:pt x="3114476" y="5152816"/>
                  <a:pt x="3116628" y="5151326"/>
                  <a:pt x="3118947" y="5150001"/>
                </a:cubicBezTo>
                <a:cubicBezTo>
                  <a:pt x="3134679" y="5141390"/>
                  <a:pt x="3150244" y="5132614"/>
                  <a:pt x="3165975" y="5124168"/>
                </a:cubicBezTo>
                <a:cubicBezTo>
                  <a:pt x="3180382" y="5116552"/>
                  <a:pt x="3195120" y="5109596"/>
                  <a:pt x="3209195" y="5101483"/>
                </a:cubicBezTo>
                <a:cubicBezTo>
                  <a:pt x="3218303" y="5096184"/>
                  <a:pt x="3228238" y="5092044"/>
                  <a:pt x="3234862" y="5082274"/>
                </a:cubicBezTo>
                <a:cubicBezTo>
                  <a:pt x="3238669" y="5076643"/>
                  <a:pt x="3246287" y="5071676"/>
                  <a:pt x="3254898" y="5075318"/>
                </a:cubicBezTo>
                <a:cubicBezTo>
                  <a:pt x="3259700" y="5077305"/>
                  <a:pt x="3263012" y="5074160"/>
                  <a:pt x="3266656" y="5072006"/>
                </a:cubicBezTo>
                <a:cubicBezTo>
                  <a:pt x="3265166" y="5071179"/>
                  <a:pt x="3263841" y="5070351"/>
                  <a:pt x="3262516" y="5069524"/>
                </a:cubicBezTo>
                <a:cubicBezTo>
                  <a:pt x="3263841" y="5065383"/>
                  <a:pt x="3267815" y="5064555"/>
                  <a:pt x="3271127" y="5062900"/>
                </a:cubicBezTo>
                <a:cubicBezTo>
                  <a:pt x="3288182" y="5054454"/>
                  <a:pt x="3305238" y="5046174"/>
                  <a:pt x="3322295" y="5037563"/>
                </a:cubicBezTo>
                <a:cubicBezTo>
                  <a:pt x="3331071" y="5033259"/>
                  <a:pt x="3339351" y="5027960"/>
                  <a:pt x="3348292" y="5023985"/>
                </a:cubicBezTo>
                <a:cubicBezTo>
                  <a:pt x="3378099" y="5010903"/>
                  <a:pt x="3408238" y="4998153"/>
                  <a:pt x="3438044" y="4985236"/>
                </a:cubicBezTo>
                <a:cubicBezTo>
                  <a:pt x="3444006" y="4982586"/>
                  <a:pt x="3450960" y="4980766"/>
                  <a:pt x="3455266" y="4976460"/>
                </a:cubicBezTo>
                <a:cubicBezTo>
                  <a:pt x="3461060" y="4970664"/>
                  <a:pt x="3467851" y="4968181"/>
                  <a:pt x="3474805" y="4965532"/>
                </a:cubicBezTo>
                <a:cubicBezTo>
                  <a:pt x="3477787" y="4964372"/>
                  <a:pt x="3480932" y="4962882"/>
                  <a:pt x="3483086" y="4960728"/>
                </a:cubicBezTo>
                <a:cubicBezTo>
                  <a:pt x="3488715" y="4955099"/>
                  <a:pt x="3495671" y="4952284"/>
                  <a:pt x="3502790" y="4949468"/>
                </a:cubicBezTo>
                <a:cubicBezTo>
                  <a:pt x="3535743" y="4936883"/>
                  <a:pt x="3568697" y="4924133"/>
                  <a:pt x="3601650" y="4911382"/>
                </a:cubicBezTo>
                <a:cubicBezTo>
                  <a:pt x="3624998" y="4902440"/>
                  <a:pt x="3648181" y="4893166"/>
                  <a:pt x="3671694" y="4884390"/>
                </a:cubicBezTo>
                <a:cubicBezTo>
                  <a:pt x="3683784" y="4879919"/>
                  <a:pt x="3696037" y="4875614"/>
                  <a:pt x="3708292" y="4871308"/>
                </a:cubicBezTo>
                <a:cubicBezTo>
                  <a:pt x="3707794" y="4871971"/>
                  <a:pt x="3707132" y="4872633"/>
                  <a:pt x="3706470" y="4873462"/>
                </a:cubicBezTo>
                <a:cubicBezTo>
                  <a:pt x="3713093" y="4874952"/>
                  <a:pt x="3717565" y="4870646"/>
                  <a:pt x="3722366" y="4868328"/>
                </a:cubicBezTo>
                <a:cubicBezTo>
                  <a:pt x="3722864" y="4868163"/>
                  <a:pt x="3722864" y="4867169"/>
                  <a:pt x="3723029" y="4866176"/>
                </a:cubicBezTo>
                <a:cubicBezTo>
                  <a:pt x="3727665" y="4864519"/>
                  <a:pt x="3732137" y="4863029"/>
                  <a:pt x="3736773" y="4861373"/>
                </a:cubicBezTo>
                <a:cubicBezTo>
                  <a:pt x="3740084" y="4862697"/>
                  <a:pt x="3741740" y="4864022"/>
                  <a:pt x="3743230" y="4863857"/>
                </a:cubicBezTo>
                <a:cubicBezTo>
                  <a:pt x="3751179" y="4863195"/>
                  <a:pt x="3754657" y="4861540"/>
                  <a:pt x="3762274" y="4854749"/>
                </a:cubicBezTo>
                <a:cubicBezTo>
                  <a:pt x="3757142" y="4857068"/>
                  <a:pt x="3752503" y="4857068"/>
                  <a:pt x="3747702" y="4857565"/>
                </a:cubicBezTo>
                <a:cubicBezTo>
                  <a:pt x="3753663" y="4855411"/>
                  <a:pt x="3759127" y="4853259"/>
                  <a:pt x="3763599" y="4848125"/>
                </a:cubicBezTo>
                <a:cubicBezTo>
                  <a:pt x="3767242" y="4843986"/>
                  <a:pt x="3773202" y="4841006"/>
                  <a:pt x="3778668" y="4839184"/>
                </a:cubicBezTo>
                <a:cubicBezTo>
                  <a:pt x="3787279" y="4836369"/>
                  <a:pt x="3796387" y="4834878"/>
                  <a:pt x="3805990" y="4832560"/>
                </a:cubicBezTo>
                <a:cubicBezTo>
                  <a:pt x="3806653" y="4838190"/>
                  <a:pt x="3810959" y="4836700"/>
                  <a:pt x="3814601" y="4835540"/>
                </a:cubicBezTo>
                <a:cubicBezTo>
                  <a:pt x="3834307" y="4829414"/>
                  <a:pt x="3854178" y="4823287"/>
                  <a:pt x="3873717" y="4816994"/>
                </a:cubicBezTo>
                <a:cubicBezTo>
                  <a:pt x="3883820" y="4813682"/>
                  <a:pt x="3891933" y="4807888"/>
                  <a:pt x="3897067" y="4798117"/>
                </a:cubicBezTo>
                <a:cubicBezTo>
                  <a:pt x="3897397" y="4797455"/>
                  <a:pt x="3898887" y="4797290"/>
                  <a:pt x="3899717" y="4796958"/>
                </a:cubicBezTo>
                <a:cubicBezTo>
                  <a:pt x="3901869" y="4797952"/>
                  <a:pt x="3904186" y="4799110"/>
                  <a:pt x="3907498" y="4800601"/>
                </a:cubicBezTo>
                <a:cubicBezTo>
                  <a:pt x="3908160" y="4796295"/>
                  <a:pt x="3908492" y="4793315"/>
                  <a:pt x="3908823" y="4790334"/>
                </a:cubicBezTo>
                <a:cubicBezTo>
                  <a:pt x="3904021" y="4790499"/>
                  <a:pt x="3900544" y="4790666"/>
                  <a:pt x="3894913" y="4790996"/>
                </a:cubicBezTo>
                <a:cubicBezTo>
                  <a:pt x="3898557" y="4787022"/>
                  <a:pt x="3900874" y="4784538"/>
                  <a:pt x="3904849" y="4780398"/>
                </a:cubicBezTo>
                <a:cubicBezTo>
                  <a:pt x="3893258" y="4781226"/>
                  <a:pt x="3884647" y="4783875"/>
                  <a:pt x="3876036" y="4786857"/>
                </a:cubicBezTo>
                <a:cubicBezTo>
                  <a:pt x="3860139" y="4792321"/>
                  <a:pt x="3844243" y="4798117"/>
                  <a:pt x="3828015" y="4802589"/>
                </a:cubicBezTo>
                <a:cubicBezTo>
                  <a:pt x="3817913" y="4805403"/>
                  <a:pt x="3808309" y="4808550"/>
                  <a:pt x="3802181" y="4814179"/>
                </a:cubicBezTo>
                <a:cubicBezTo>
                  <a:pt x="3795392" y="4814842"/>
                  <a:pt x="3790425" y="4814676"/>
                  <a:pt x="3785954" y="4816001"/>
                </a:cubicBezTo>
                <a:cubicBezTo>
                  <a:pt x="3766745" y="4821797"/>
                  <a:pt x="3747702" y="4828089"/>
                  <a:pt x="3728493" y="4834215"/>
                </a:cubicBezTo>
                <a:cubicBezTo>
                  <a:pt x="3726341" y="4834878"/>
                  <a:pt x="3724354" y="4835375"/>
                  <a:pt x="3722201" y="4835707"/>
                </a:cubicBezTo>
                <a:cubicBezTo>
                  <a:pt x="3714086" y="4836865"/>
                  <a:pt x="3706470" y="4839514"/>
                  <a:pt x="3699349" y="4843821"/>
                </a:cubicBezTo>
                <a:cubicBezTo>
                  <a:pt x="3688253" y="4850279"/>
                  <a:pt x="3675835" y="4853094"/>
                  <a:pt x="3660434" y="4854584"/>
                </a:cubicBezTo>
                <a:cubicBezTo>
                  <a:pt x="3668217" y="4848788"/>
                  <a:pt x="3674676" y="4845476"/>
                  <a:pt x="3679312" y="4840509"/>
                </a:cubicBezTo>
                <a:cubicBezTo>
                  <a:pt x="3682789" y="4836535"/>
                  <a:pt x="3686598" y="4834382"/>
                  <a:pt x="3691070" y="4832560"/>
                </a:cubicBezTo>
                <a:cubicBezTo>
                  <a:pt x="3704648" y="4827096"/>
                  <a:pt x="3719055" y="4823452"/>
                  <a:pt x="3730315" y="4813352"/>
                </a:cubicBezTo>
                <a:cubicBezTo>
                  <a:pt x="3731474" y="4812357"/>
                  <a:pt x="3733295" y="4812027"/>
                  <a:pt x="3734786" y="4811365"/>
                </a:cubicBezTo>
                <a:cubicBezTo>
                  <a:pt x="3756478" y="4801594"/>
                  <a:pt x="3778171" y="4791991"/>
                  <a:pt x="3797049" y="4783545"/>
                </a:cubicBezTo>
                <a:cubicBezTo>
                  <a:pt x="3798869" y="4780895"/>
                  <a:pt x="3800526" y="4778411"/>
                  <a:pt x="3802016" y="4776259"/>
                </a:cubicBezTo>
                <a:cubicBezTo>
                  <a:pt x="3807150" y="4774437"/>
                  <a:pt x="3812449" y="4772782"/>
                  <a:pt x="3816588" y="4768145"/>
                </a:cubicBezTo>
                <a:cubicBezTo>
                  <a:pt x="3821390" y="4762679"/>
                  <a:pt x="3829008" y="4766986"/>
                  <a:pt x="3834969" y="4764833"/>
                </a:cubicBezTo>
                <a:cubicBezTo>
                  <a:pt x="3835962" y="4764501"/>
                  <a:pt x="3836956" y="4764171"/>
                  <a:pt x="3837619" y="4763509"/>
                </a:cubicBezTo>
                <a:cubicBezTo>
                  <a:pt x="3841096" y="4760197"/>
                  <a:pt x="3845732" y="4760030"/>
                  <a:pt x="3850039" y="4759700"/>
                </a:cubicBezTo>
                <a:cubicBezTo>
                  <a:pt x="3853184" y="4759368"/>
                  <a:pt x="3855668" y="4758043"/>
                  <a:pt x="3856330" y="4754236"/>
                </a:cubicBezTo>
                <a:cubicBezTo>
                  <a:pt x="3855338" y="4753406"/>
                  <a:pt x="3854343" y="4751916"/>
                  <a:pt x="3853184" y="4751751"/>
                </a:cubicBezTo>
                <a:cubicBezTo>
                  <a:pt x="3852853" y="4751751"/>
                  <a:pt x="3852521" y="4751751"/>
                  <a:pt x="3852356" y="4751751"/>
                </a:cubicBezTo>
                <a:cubicBezTo>
                  <a:pt x="3853516" y="4751254"/>
                  <a:pt x="3854675" y="4750592"/>
                  <a:pt x="3855998" y="4750261"/>
                </a:cubicBezTo>
                <a:cubicBezTo>
                  <a:pt x="3859477" y="4748937"/>
                  <a:pt x="3863286" y="4747280"/>
                  <a:pt x="3866763" y="4747612"/>
                </a:cubicBezTo>
                <a:cubicBezTo>
                  <a:pt x="3866928" y="4747612"/>
                  <a:pt x="3867260" y="4747612"/>
                  <a:pt x="3867426" y="4747612"/>
                </a:cubicBezTo>
                <a:cubicBezTo>
                  <a:pt x="3866928" y="4747777"/>
                  <a:pt x="3866431" y="4747942"/>
                  <a:pt x="3866101" y="4748274"/>
                </a:cubicBezTo>
                <a:cubicBezTo>
                  <a:pt x="3865106" y="4748770"/>
                  <a:pt x="3864611" y="4750261"/>
                  <a:pt x="3863119" y="4752414"/>
                </a:cubicBezTo>
                <a:cubicBezTo>
                  <a:pt x="3866598" y="4752911"/>
                  <a:pt x="3868750" y="4753573"/>
                  <a:pt x="3871068" y="4753573"/>
                </a:cubicBezTo>
                <a:cubicBezTo>
                  <a:pt x="3882163" y="4752911"/>
                  <a:pt x="3890939" y="4747612"/>
                  <a:pt x="3898887" y="4740821"/>
                </a:cubicBezTo>
                <a:cubicBezTo>
                  <a:pt x="3900379" y="4740326"/>
                  <a:pt x="3901869" y="4739663"/>
                  <a:pt x="3903359" y="4739166"/>
                </a:cubicBezTo>
                <a:cubicBezTo>
                  <a:pt x="3904518" y="4740159"/>
                  <a:pt x="3905676" y="4741153"/>
                  <a:pt x="3906836" y="4741153"/>
                </a:cubicBezTo>
                <a:cubicBezTo>
                  <a:pt x="3912797" y="4740821"/>
                  <a:pt x="3919090" y="4741153"/>
                  <a:pt x="3924389" y="4739001"/>
                </a:cubicBezTo>
                <a:cubicBezTo>
                  <a:pt x="3936974" y="4734032"/>
                  <a:pt x="3950222" y="4732045"/>
                  <a:pt x="3963304" y="4729728"/>
                </a:cubicBezTo>
                <a:cubicBezTo>
                  <a:pt x="3969761" y="4728568"/>
                  <a:pt x="3975722" y="4726911"/>
                  <a:pt x="3981684" y="4724429"/>
                </a:cubicBezTo>
                <a:cubicBezTo>
                  <a:pt x="3987977" y="4721945"/>
                  <a:pt x="3994601" y="4718633"/>
                  <a:pt x="4001059" y="4718633"/>
                </a:cubicBezTo>
                <a:cubicBezTo>
                  <a:pt x="4008841" y="4718633"/>
                  <a:pt x="4015464" y="4716314"/>
                  <a:pt x="4022585" y="4713996"/>
                </a:cubicBezTo>
                <a:cubicBezTo>
                  <a:pt x="4029541" y="4711844"/>
                  <a:pt x="4036992" y="4711015"/>
                  <a:pt x="4044113" y="4709194"/>
                </a:cubicBezTo>
                <a:cubicBezTo>
                  <a:pt x="4050405" y="4707703"/>
                  <a:pt x="4056366" y="4705550"/>
                  <a:pt x="4062493" y="4703728"/>
                </a:cubicBezTo>
                <a:cubicBezTo>
                  <a:pt x="4069116" y="4694125"/>
                  <a:pt x="4080377" y="4697767"/>
                  <a:pt x="4089154" y="4693960"/>
                </a:cubicBezTo>
                <a:cubicBezTo>
                  <a:pt x="4114820" y="4692965"/>
                  <a:pt x="4140322" y="4691806"/>
                  <a:pt x="4165988" y="4690648"/>
                </a:cubicBezTo>
                <a:cubicBezTo>
                  <a:pt x="4174765" y="4690316"/>
                  <a:pt x="4183541" y="4690648"/>
                  <a:pt x="4191655" y="4685349"/>
                </a:cubicBezTo>
                <a:cubicBezTo>
                  <a:pt x="4197616" y="4681540"/>
                  <a:pt x="4204737" y="4681870"/>
                  <a:pt x="4211693" y="4683692"/>
                </a:cubicBezTo>
                <a:cubicBezTo>
                  <a:pt x="4217819" y="4685182"/>
                  <a:pt x="4224278" y="4686507"/>
                  <a:pt x="4230571" y="4686507"/>
                </a:cubicBezTo>
                <a:cubicBezTo>
                  <a:pt x="4244314" y="4686177"/>
                  <a:pt x="4258059" y="4685017"/>
                  <a:pt x="4271802" y="4684189"/>
                </a:cubicBezTo>
                <a:cubicBezTo>
                  <a:pt x="4272961" y="4684189"/>
                  <a:pt x="4273956" y="4683195"/>
                  <a:pt x="4276937" y="4681705"/>
                </a:cubicBezTo>
                <a:cubicBezTo>
                  <a:pt x="4270810" y="4680050"/>
                  <a:pt x="4266670" y="4678558"/>
                  <a:pt x="4262363" y="4678063"/>
                </a:cubicBezTo>
                <a:cubicBezTo>
                  <a:pt x="4257563" y="4677566"/>
                  <a:pt x="4252760" y="4679388"/>
                  <a:pt x="4247129" y="4676571"/>
                </a:cubicBezTo>
                <a:cubicBezTo>
                  <a:pt x="4261039" y="4673426"/>
                  <a:pt x="4273789" y="4672764"/>
                  <a:pt x="4285217" y="4676571"/>
                </a:cubicBezTo>
                <a:cubicBezTo>
                  <a:pt x="4290845" y="4673094"/>
                  <a:pt x="4295317" y="4670280"/>
                  <a:pt x="4299621" y="4667465"/>
                </a:cubicBezTo>
                <a:cubicBezTo>
                  <a:pt x="4298960" y="4665973"/>
                  <a:pt x="4298131" y="4664318"/>
                  <a:pt x="4297469" y="4662828"/>
                </a:cubicBezTo>
                <a:lnTo>
                  <a:pt x="4292675" y="4660355"/>
                </a:lnTo>
                <a:lnTo>
                  <a:pt x="4294654" y="4657860"/>
                </a:lnTo>
                <a:cubicBezTo>
                  <a:pt x="4292667" y="4658522"/>
                  <a:pt x="4290680" y="4659019"/>
                  <a:pt x="4288858" y="4659847"/>
                </a:cubicBezTo>
                <a:lnTo>
                  <a:pt x="4288858" y="4659682"/>
                </a:lnTo>
                <a:lnTo>
                  <a:pt x="4288831" y="4659876"/>
                </a:lnTo>
                <a:lnTo>
                  <a:pt x="4256403" y="4655542"/>
                </a:lnTo>
                <a:cubicBezTo>
                  <a:pt x="4251268" y="4654713"/>
                  <a:pt x="4246301" y="4653720"/>
                  <a:pt x="4241333" y="4653223"/>
                </a:cubicBezTo>
                <a:cubicBezTo>
                  <a:pt x="4242657" y="4652893"/>
                  <a:pt x="4243982" y="4652561"/>
                  <a:pt x="4245307" y="4652230"/>
                </a:cubicBezTo>
                <a:cubicBezTo>
                  <a:pt x="4250276" y="4651071"/>
                  <a:pt x="4253919" y="4648256"/>
                  <a:pt x="4258389" y="4641633"/>
                </a:cubicBezTo>
                <a:cubicBezTo>
                  <a:pt x="4253255" y="4642295"/>
                  <a:pt x="4250606" y="4642460"/>
                  <a:pt x="4247956" y="4642957"/>
                </a:cubicBezTo>
                <a:cubicBezTo>
                  <a:pt x="4227093" y="4646599"/>
                  <a:pt x="4206062" y="4649746"/>
                  <a:pt x="4185363" y="4654051"/>
                </a:cubicBezTo>
                <a:cubicBezTo>
                  <a:pt x="4179402" y="4655210"/>
                  <a:pt x="4173606" y="4656867"/>
                  <a:pt x="4167810" y="4658687"/>
                </a:cubicBezTo>
                <a:cubicBezTo>
                  <a:pt x="4162345" y="4658687"/>
                  <a:pt x="4157046" y="4658357"/>
                  <a:pt x="4151582" y="4657695"/>
                </a:cubicBezTo>
                <a:cubicBezTo>
                  <a:pt x="4148768" y="4657363"/>
                  <a:pt x="4145124" y="4657197"/>
                  <a:pt x="4142972" y="4658522"/>
                </a:cubicBezTo>
                <a:cubicBezTo>
                  <a:pt x="4137838" y="4662000"/>
                  <a:pt x="4132746" y="4663325"/>
                  <a:pt x="4127633" y="4663263"/>
                </a:cubicBezTo>
                <a:lnTo>
                  <a:pt x="4112227" y="4659695"/>
                </a:lnTo>
                <a:lnTo>
                  <a:pt x="4112503" y="4657032"/>
                </a:lnTo>
                <a:lnTo>
                  <a:pt x="4112337" y="4657032"/>
                </a:lnTo>
                <a:lnTo>
                  <a:pt x="4107109" y="4656394"/>
                </a:lnTo>
                <a:lnTo>
                  <a:pt x="4101905" y="4652230"/>
                </a:lnTo>
                <a:cubicBezTo>
                  <a:pt x="4098428" y="4652726"/>
                  <a:pt x="4094949" y="4653058"/>
                  <a:pt x="4091472" y="4653555"/>
                </a:cubicBezTo>
                <a:cubicBezTo>
                  <a:pt x="4092797" y="4652893"/>
                  <a:pt x="4094121" y="4652396"/>
                  <a:pt x="4095446" y="4652064"/>
                </a:cubicBezTo>
                <a:cubicBezTo>
                  <a:pt x="4107866" y="4648089"/>
                  <a:pt x="4120616" y="4645275"/>
                  <a:pt x="4133201" y="4641798"/>
                </a:cubicBezTo>
                <a:cubicBezTo>
                  <a:pt x="4138005" y="4640473"/>
                  <a:pt x="4142972" y="4639811"/>
                  <a:pt x="4147276" y="4637658"/>
                </a:cubicBezTo>
                <a:cubicBezTo>
                  <a:pt x="4147773" y="4637491"/>
                  <a:pt x="4148271" y="4637161"/>
                  <a:pt x="4148768" y="4636996"/>
                </a:cubicBezTo>
                <a:cubicBezTo>
                  <a:pt x="4153404" y="4636664"/>
                  <a:pt x="4158206" y="4636664"/>
                  <a:pt x="4163008" y="4636996"/>
                </a:cubicBezTo>
                <a:cubicBezTo>
                  <a:pt x="4168969" y="4637658"/>
                  <a:pt x="4176090" y="4638816"/>
                  <a:pt x="4180395" y="4631697"/>
                </a:cubicBezTo>
                <a:cubicBezTo>
                  <a:pt x="4180892" y="4630868"/>
                  <a:pt x="4183044" y="4630868"/>
                  <a:pt x="4184536" y="4630868"/>
                </a:cubicBezTo>
                <a:cubicBezTo>
                  <a:pt x="4188013" y="4630868"/>
                  <a:pt x="4191490" y="4630868"/>
                  <a:pt x="4194967" y="4630703"/>
                </a:cubicBezTo>
                <a:cubicBezTo>
                  <a:pt x="4205897" y="4629378"/>
                  <a:pt x="4216495" y="4629875"/>
                  <a:pt x="4227093" y="4633849"/>
                </a:cubicBezTo>
                <a:cubicBezTo>
                  <a:pt x="4233054" y="4636167"/>
                  <a:pt x="4239512" y="4637326"/>
                  <a:pt x="4245804" y="4637989"/>
                </a:cubicBezTo>
                <a:cubicBezTo>
                  <a:pt x="4248288" y="4638321"/>
                  <a:pt x="4251103" y="4636167"/>
                  <a:pt x="4253754" y="4635174"/>
                </a:cubicBezTo>
                <a:cubicBezTo>
                  <a:pt x="4252925" y="4628550"/>
                  <a:pt x="4260212" y="4631035"/>
                  <a:pt x="4262695" y="4627391"/>
                </a:cubicBezTo>
                <a:cubicBezTo>
                  <a:pt x="4258721" y="4625736"/>
                  <a:pt x="4254912" y="4624576"/>
                  <a:pt x="4251600" y="4622754"/>
                </a:cubicBezTo>
                <a:cubicBezTo>
                  <a:pt x="4248288" y="4620932"/>
                  <a:pt x="4245307" y="4618283"/>
                  <a:pt x="4242162" y="4615965"/>
                </a:cubicBezTo>
                <a:cubicBezTo>
                  <a:pt x="4244978" y="4613151"/>
                  <a:pt x="4246632" y="4610004"/>
                  <a:pt x="4246301" y="4606360"/>
                </a:cubicBezTo>
                <a:cubicBezTo>
                  <a:pt x="4249943" y="4605533"/>
                  <a:pt x="4253587" y="4604705"/>
                  <a:pt x="4257230" y="4603877"/>
                </a:cubicBezTo>
                <a:cubicBezTo>
                  <a:pt x="4259217" y="4603380"/>
                  <a:pt x="4261701" y="4603545"/>
                  <a:pt x="4261701" y="4600731"/>
                </a:cubicBezTo>
                <a:cubicBezTo>
                  <a:pt x="4255740" y="4592120"/>
                  <a:pt x="4247956" y="4603048"/>
                  <a:pt x="4239346" y="4598246"/>
                </a:cubicBezTo>
                <a:cubicBezTo>
                  <a:pt x="4249613" y="4593610"/>
                  <a:pt x="4258059" y="4590960"/>
                  <a:pt x="4267165" y="4589305"/>
                </a:cubicBezTo>
                <a:cubicBezTo>
                  <a:pt x="4274783" y="4587981"/>
                  <a:pt x="4282400" y="4585661"/>
                  <a:pt x="4287368" y="4578045"/>
                </a:cubicBezTo>
                <a:cubicBezTo>
                  <a:pt x="4288031" y="4577878"/>
                  <a:pt x="4288528" y="4577548"/>
                  <a:pt x="4289190" y="4577383"/>
                </a:cubicBezTo>
                <a:cubicBezTo>
                  <a:pt x="4292502" y="4575891"/>
                  <a:pt x="4295814" y="4574733"/>
                  <a:pt x="4299126" y="4573574"/>
                </a:cubicBezTo>
                <a:cubicBezTo>
                  <a:pt x="4302271" y="4574401"/>
                  <a:pt x="4304093" y="4573574"/>
                  <a:pt x="4305418" y="4571586"/>
                </a:cubicBezTo>
                <a:cubicBezTo>
                  <a:pt x="4307902" y="4570924"/>
                  <a:pt x="4310551" y="4570262"/>
                  <a:pt x="4313036" y="4569599"/>
                </a:cubicBezTo>
                <a:cubicBezTo>
                  <a:pt x="4313698" y="4569599"/>
                  <a:pt x="4314193" y="4568275"/>
                  <a:pt x="4316347" y="4565625"/>
                </a:cubicBezTo>
                <a:cubicBezTo>
                  <a:pt x="4299291" y="4566785"/>
                  <a:pt x="4285381" y="4570592"/>
                  <a:pt x="4270974" y="4576553"/>
                </a:cubicBezTo>
                <a:cubicBezTo>
                  <a:pt x="4271802" y="4577216"/>
                  <a:pt x="4272464" y="4578045"/>
                  <a:pt x="4272961" y="4578540"/>
                </a:cubicBezTo>
                <a:cubicBezTo>
                  <a:pt x="4263192" y="4580197"/>
                  <a:pt x="4253754" y="4581852"/>
                  <a:pt x="4244149" y="4583344"/>
                </a:cubicBezTo>
                <a:cubicBezTo>
                  <a:pt x="4243982" y="4583344"/>
                  <a:pt x="4243818" y="4583344"/>
                  <a:pt x="4243487" y="4583344"/>
                </a:cubicBezTo>
                <a:cubicBezTo>
                  <a:pt x="4246799" y="4581190"/>
                  <a:pt x="4249778" y="4579370"/>
                  <a:pt x="4252925" y="4577383"/>
                </a:cubicBezTo>
                <a:cubicBezTo>
                  <a:pt x="4252263" y="4575891"/>
                  <a:pt x="4251436" y="4574236"/>
                  <a:pt x="4250773" y="4572746"/>
                </a:cubicBezTo>
                <a:cubicBezTo>
                  <a:pt x="4250773" y="4572746"/>
                  <a:pt x="4250773" y="4572414"/>
                  <a:pt x="4250606" y="4572249"/>
                </a:cubicBezTo>
                <a:cubicBezTo>
                  <a:pt x="4250938" y="4571254"/>
                  <a:pt x="4250938" y="4570262"/>
                  <a:pt x="4250276" y="4568772"/>
                </a:cubicBezTo>
                <a:cubicBezTo>
                  <a:pt x="4247129" y="4568937"/>
                  <a:pt x="4244149" y="4569267"/>
                  <a:pt x="4241002" y="4569434"/>
                </a:cubicBezTo>
                <a:cubicBezTo>
                  <a:pt x="4230571" y="4568109"/>
                  <a:pt x="4220137" y="4566785"/>
                  <a:pt x="4209706" y="4565128"/>
                </a:cubicBezTo>
                <a:cubicBezTo>
                  <a:pt x="4209374" y="4565128"/>
                  <a:pt x="4208879" y="4565128"/>
                  <a:pt x="4208546" y="4564963"/>
                </a:cubicBezTo>
                <a:cubicBezTo>
                  <a:pt x="4221628" y="4561981"/>
                  <a:pt x="4234709" y="4559001"/>
                  <a:pt x="4247791" y="4556352"/>
                </a:cubicBezTo>
                <a:cubicBezTo>
                  <a:pt x="4246964" y="4557512"/>
                  <a:pt x="4246136" y="4558669"/>
                  <a:pt x="4245474" y="4559994"/>
                </a:cubicBezTo>
                <a:cubicBezTo>
                  <a:pt x="4254415" y="4558504"/>
                  <a:pt x="4261371" y="4557345"/>
                  <a:pt x="4268325" y="4556020"/>
                </a:cubicBezTo>
                <a:cubicBezTo>
                  <a:pt x="4282568" y="4553205"/>
                  <a:pt x="4296807" y="4548901"/>
                  <a:pt x="4311214" y="4547741"/>
                </a:cubicBezTo>
                <a:cubicBezTo>
                  <a:pt x="4324296" y="4546747"/>
                  <a:pt x="4336384" y="4542277"/>
                  <a:pt x="4348969" y="4539461"/>
                </a:cubicBezTo>
                <a:cubicBezTo>
                  <a:pt x="4350293" y="4539130"/>
                  <a:pt x="4351286" y="4537971"/>
                  <a:pt x="4354103" y="4535984"/>
                </a:cubicBezTo>
                <a:cubicBezTo>
                  <a:pt x="4345988" y="4534162"/>
                  <a:pt x="4339861" y="4535984"/>
                  <a:pt x="4334065" y="4537971"/>
                </a:cubicBezTo>
                <a:cubicBezTo>
                  <a:pt x="4320985" y="4541945"/>
                  <a:pt x="4307570" y="4543435"/>
                  <a:pt x="4294157" y="4544594"/>
                </a:cubicBezTo>
                <a:cubicBezTo>
                  <a:pt x="4286044" y="4545257"/>
                  <a:pt x="4277930" y="4545422"/>
                  <a:pt x="4269815" y="4545754"/>
                </a:cubicBezTo>
                <a:cubicBezTo>
                  <a:pt x="4263853" y="4545919"/>
                  <a:pt x="4258389" y="4547244"/>
                  <a:pt x="4253420" y="4550721"/>
                </a:cubicBezTo>
                <a:cubicBezTo>
                  <a:pt x="4235538" y="4552378"/>
                  <a:pt x="4217819" y="4554200"/>
                  <a:pt x="4199935" y="4555855"/>
                </a:cubicBezTo>
                <a:cubicBezTo>
                  <a:pt x="4206062" y="4551383"/>
                  <a:pt x="4213018" y="4551218"/>
                  <a:pt x="4219144" y="4548569"/>
                </a:cubicBezTo>
                <a:cubicBezTo>
                  <a:pt x="4221628" y="4547576"/>
                  <a:pt x="4224111" y="4546582"/>
                  <a:pt x="4226762" y="4545754"/>
                </a:cubicBezTo>
                <a:cubicBezTo>
                  <a:pt x="4239015" y="4547576"/>
                  <a:pt x="4250773" y="4546747"/>
                  <a:pt x="4262695" y="4544429"/>
                </a:cubicBezTo>
                <a:cubicBezTo>
                  <a:pt x="4278592" y="4541117"/>
                  <a:pt x="4294489" y="4537474"/>
                  <a:pt x="4310551" y="4535321"/>
                </a:cubicBezTo>
                <a:cubicBezTo>
                  <a:pt x="4327110" y="4533004"/>
                  <a:pt x="4344167" y="4533004"/>
                  <a:pt x="4360726" y="4530850"/>
                </a:cubicBezTo>
                <a:cubicBezTo>
                  <a:pt x="4381093" y="4528200"/>
                  <a:pt x="4401461" y="4524393"/>
                  <a:pt x="4421829" y="4520914"/>
                </a:cubicBezTo>
                <a:cubicBezTo>
                  <a:pt x="4423982" y="4520584"/>
                  <a:pt x="4427128" y="4519922"/>
                  <a:pt x="4425969" y="4514953"/>
                </a:cubicBezTo>
                <a:cubicBezTo>
                  <a:pt x="4413053" y="4516113"/>
                  <a:pt x="4400136" y="4516940"/>
                  <a:pt x="4387221" y="4518432"/>
                </a:cubicBezTo>
                <a:cubicBezTo>
                  <a:pt x="4370827" y="4520419"/>
                  <a:pt x="4354433" y="4522736"/>
                  <a:pt x="4338039" y="4525055"/>
                </a:cubicBezTo>
                <a:cubicBezTo>
                  <a:pt x="4341020" y="4524226"/>
                  <a:pt x="4343835" y="4523399"/>
                  <a:pt x="4346817" y="4522571"/>
                </a:cubicBezTo>
                <a:cubicBezTo>
                  <a:pt x="4343835" y="4521081"/>
                  <a:pt x="4340855" y="4518762"/>
                  <a:pt x="4337874" y="4518597"/>
                </a:cubicBezTo>
                <a:cubicBezTo>
                  <a:pt x="4330920" y="4518265"/>
                  <a:pt x="4323799" y="4518432"/>
                  <a:pt x="4316843" y="4519590"/>
                </a:cubicBezTo>
                <a:cubicBezTo>
                  <a:pt x="4286375" y="4524393"/>
                  <a:pt x="4255740" y="4529525"/>
                  <a:pt x="4225271" y="4534824"/>
                </a:cubicBezTo>
                <a:cubicBezTo>
                  <a:pt x="4221628" y="4535486"/>
                  <a:pt x="4217986" y="4535984"/>
                  <a:pt x="4214508" y="4536811"/>
                </a:cubicBezTo>
                <a:cubicBezTo>
                  <a:pt x="4211031" y="4535486"/>
                  <a:pt x="4207552" y="4534329"/>
                  <a:pt x="4204572" y="4532672"/>
                </a:cubicBezTo>
                <a:cubicBezTo>
                  <a:pt x="4203579" y="4532175"/>
                  <a:pt x="4202585" y="4531512"/>
                  <a:pt x="4201757" y="4530850"/>
                </a:cubicBezTo>
                <a:cubicBezTo>
                  <a:pt x="4204572" y="4530354"/>
                  <a:pt x="4207388" y="4529692"/>
                  <a:pt x="4210201" y="4529195"/>
                </a:cubicBezTo>
                <a:cubicBezTo>
                  <a:pt x="4215006" y="4528200"/>
                  <a:pt x="4220634" y="4527705"/>
                  <a:pt x="4226762" y="4521411"/>
                </a:cubicBezTo>
                <a:cubicBezTo>
                  <a:pt x="4215832" y="4523564"/>
                  <a:pt x="4206228" y="4525386"/>
                  <a:pt x="4196954" y="4527208"/>
                </a:cubicBezTo>
                <a:cubicBezTo>
                  <a:pt x="4196458" y="4526710"/>
                  <a:pt x="4195796" y="4526380"/>
                  <a:pt x="4195134" y="4525883"/>
                </a:cubicBezTo>
                <a:cubicBezTo>
                  <a:pt x="4196458" y="4524558"/>
                  <a:pt x="4197451" y="4523233"/>
                  <a:pt x="4198279" y="4521744"/>
                </a:cubicBezTo>
                <a:cubicBezTo>
                  <a:pt x="4204902" y="4521081"/>
                  <a:pt x="4212023" y="4523731"/>
                  <a:pt x="4218979" y="4519922"/>
                </a:cubicBezTo>
                <a:cubicBezTo>
                  <a:pt x="4223616" y="4517437"/>
                  <a:pt x="4229411" y="4515782"/>
                  <a:pt x="4234380" y="4516610"/>
                </a:cubicBezTo>
                <a:cubicBezTo>
                  <a:pt x="4251268" y="4519094"/>
                  <a:pt x="4267165" y="4512138"/>
                  <a:pt x="4283395" y="4508661"/>
                </a:cubicBezTo>
                <a:cubicBezTo>
                  <a:pt x="4291675" y="4508661"/>
                  <a:pt x="4299788" y="4507834"/>
                  <a:pt x="4307240" y="4504190"/>
                </a:cubicBezTo>
                <a:cubicBezTo>
                  <a:pt x="4304591" y="4504522"/>
                  <a:pt x="4301940" y="4504687"/>
                  <a:pt x="4299291" y="4505017"/>
                </a:cubicBezTo>
                <a:cubicBezTo>
                  <a:pt x="4300118" y="4504190"/>
                  <a:pt x="4300946" y="4503362"/>
                  <a:pt x="4301940" y="4502700"/>
                </a:cubicBezTo>
                <a:cubicBezTo>
                  <a:pt x="4294820" y="4498229"/>
                  <a:pt x="4285878" y="4506342"/>
                  <a:pt x="4277763" y="4495744"/>
                </a:cubicBezTo>
                <a:cubicBezTo>
                  <a:pt x="4286209" y="4495744"/>
                  <a:pt x="4291840" y="4496573"/>
                  <a:pt x="4297469" y="4495744"/>
                </a:cubicBezTo>
                <a:cubicBezTo>
                  <a:pt x="4303597" y="4494917"/>
                  <a:pt x="4309558" y="4492764"/>
                  <a:pt x="4315685" y="4491605"/>
                </a:cubicBezTo>
                <a:cubicBezTo>
                  <a:pt x="4321812" y="4490445"/>
                  <a:pt x="4327938" y="4489783"/>
                  <a:pt x="4333899" y="4488458"/>
                </a:cubicBezTo>
                <a:cubicBezTo>
                  <a:pt x="4339861" y="4487133"/>
                  <a:pt x="4345822" y="4485146"/>
                  <a:pt x="4351949" y="4483988"/>
                </a:cubicBezTo>
                <a:cubicBezTo>
                  <a:pt x="4358077" y="4482829"/>
                  <a:pt x="4364204" y="4482166"/>
                  <a:pt x="4370331" y="4481172"/>
                </a:cubicBezTo>
                <a:cubicBezTo>
                  <a:pt x="4375629" y="4480179"/>
                  <a:pt x="4381590" y="4481172"/>
                  <a:pt x="4387717" y="4474383"/>
                </a:cubicBezTo>
                <a:cubicBezTo>
                  <a:pt x="4375464" y="4471237"/>
                  <a:pt x="4365031" y="4476040"/>
                  <a:pt x="4358407" y="4473886"/>
                </a:cubicBezTo>
                <a:cubicBezTo>
                  <a:pt x="4356917" y="4468092"/>
                  <a:pt x="4356752" y="4464448"/>
                  <a:pt x="4355095" y="4462461"/>
                </a:cubicBezTo>
                <a:cubicBezTo>
                  <a:pt x="4353606" y="4460805"/>
                  <a:pt x="4349961" y="4460308"/>
                  <a:pt x="4347809" y="4460971"/>
                </a:cubicBezTo>
                <a:cubicBezTo>
                  <a:pt x="4331581" y="4466270"/>
                  <a:pt x="4314856" y="4466270"/>
                  <a:pt x="4298462" y="4466600"/>
                </a:cubicBezTo>
                <a:cubicBezTo>
                  <a:pt x="4285217" y="4466932"/>
                  <a:pt x="4272631" y="4470409"/>
                  <a:pt x="4260212" y="4474218"/>
                </a:cubicBezTo>
                <a:cubicBezTo>
                  <a:pt x="4246632" y="4475873"/>
                  <a:pt x="4233054" y="4477530"/>
                  <a:pt x="4219641" y="4479185"/>
                </a:cubicBezTo>
                <a:cubicBezTo>
                  <a:pt x="4224444" y="4481007"/>
                  <a:pt x="4229245" y="4481339"/>
                  <a:pt x="4234047" y="4481007"/>
                </a:cubicBezTo>
                <a:cubicBezTo>
                  <a:pt x="4235371" y="4481007"/>
                  <a:pt x="4236696" y="4480842"/>
                  <a:pt x="4238189" y="4480677"/>
                </a:cubicBezTo>
                <a:cubicBezTo>
                  <a:pt x="4233551" y="4481834"/>
                  <a:pt x="4228915" y="4482829"/>
                  <a:pt x="4224111" y="4483491"/>
                </a:cubicBezTo>
                <a:cubicBezTo>
                  <a:pt x="4222124" y="4483822"/>
                  <a:pt x="4220634" y="4489287"/>
                  <a:pt x="4218647" y="4492764"/>
                </a:cubicBezTo>
                <a:cubicBezTo>
                  <a:pt x="4213846" y="4490445"/>
                  <a:pt x="4210864" y="4488790"/>
                  <a:pt x="4207719" y="4487796"/>
                </a:cubicBezTo>
                <a:cubicBezTo>
                  <a:pt x="4205070" y="4486968"/>
                  <a:pt x="4202585" y="4486141"/>
                  <a:pt x="4200101" y="4485643"/>
                </a:cubicBezTo>
                <a:cubicBezTo>
                  <a:pt x="4200101" y="4485643"/>
                  <a:pt x="4200101" y="4485643"/>
                  <a:pt x="4200266" y="4485643"/>
                </a:cubicBezTo>
                <a:cubicBezTo>
                  <a:pt x="4203082" y="4484981"/>
                  <a:pt x="4205732" y="4483159"/>
                  <a:pt x="4203910" y="4479352"/>
                </a:cubicBezTo>
                <a:cubicBezTo>
                  <a:pt x="4197948" y="4479682"/>
                  <a:pt x="4192152" y="4480510"/>
                  <a:pt x="4186191" y="4480510"/>
                </a:cubicBezTo>
                <a:cubicBezTo>
                  <a:pt x="4165822" y="4480510"/>
                  <a:pt x="4145621" y="4480510"/>
                  <a:pt x="4125253" y="4480345"/>
                </a:cubicBezTo>
                <a:cubicBezTo>
                  <a:pt x="4130387" y="4478192"/>
                  <a:pt x="4134858" y="4474715"/>
                  <a:pt x="4138500" y="4468257"/>
                </a:cubicBezTo>
                <a:cubicBezTo>
                  <a:pt x="4142309" y="4461301"/>
                  <a:pt x="4153900" y="4466270"/>
                  <a:pt x="4160028" y="4456334"/>
                </a:cubicBezTo>
                <a:cubicBezTo>
                  <a:pt x="4145951" y="4457162"/>
                  <a:pt x="4133533" y="4457989"/>
                  <a:pt x="4121113" y="4458651"/>
                </a:cubicBezTo>
                <a:cubicBezTo>
                  <a:pt x="4140157" y="4453022"/>
                  <a:pt x="4159531" y="4448551"/>
                  <a:pt x="4178574" y="4448716"/>
                </a:cubicBezTo>
                <a:cubicBezTo>
                  <a:pt x="4202915" y="4448883"/>
                  <a:pt x="4222291" y="4436793"/>
                  <a:pt x="4242162" y="4424540"/>
                </a:cubicBezTo>
                <a:cubicBezTo>
                  <a:pt x="4242492" y="4424375"/>
                  <a:pt x="4242162" y="4422883"/>
                  <a:pt x="4242162" y="4420566"/>
                </a:cubicBezTo>
                <a:cubicBezTo>
                  <a:pt x="4234213" y="4417585"/>
                  <a:pt x="4225438" y="4419572"/>
                  <a:pt x="4217157" y="4420896"/>
                </a:cubicBezTo>
                <a:cubicBezTo>
                  <a:pt x="4200101" y="4423713"/>
                  <a:pt x="4183044" y="4426030"/>
                  <a:pt x="4165822" y="4426362"/>
                </a:cubicBezTo>
                <a:cubicBezTo>
                  <a:pt x="4172446" y="4423381"/>
                  <a:pt x="4179402" y="4422221"/>
                  <a:pt x="4186853" y="4422883"/>
                </a:cubicBezTo>
                <a:cubicBezTo>
                  <a:pt x="4190662" y="4423216"/>
                  <a:pt x="4194472" y="4422056"/>
                  <a:pt x="4198279" y="4421891"/>
                </a:cubicBezTo>
                <a:cubicBezTo>
                  <a:pt x="4202421" y="4421559"/>
                  <a:pt x="4205234" y="4419572"/>
                  <a:pt x="4207221" y="4415929"/>
                </a:cubicBezTo>
                <a:cubicBezTo>
                  <a:pt x="4208049" y="4414273"/>
                  <a:pt x="4210201" y="4413280"/>
                  <a:pt x="4211361" y="4412286"/>
                </a:cubicBezTo>
                <a:cubicBezTo>
                  <a:pt x="4217819" y="4414108"/>
                  <a:pt x="4223449" y="4415764"/>
                  <a:pt x="4231067" y="4417917"/>
                </a:cubicBezTo>
                <a:cubicBezTo>
                  <a:pt x="4231894" y="4415432"/>
                  <a:pt x="4232392" y="4413280"/>
                  <a:pt x="4233384" y="4411293"/>
                </a:cubicBezTo>
                <a:cubicBezTo>
                  <a:pt x="4234213" y="4409803"/>
                  <a:pt x="4235041" y="4408311"/>
                  <a:pt x="4236034" y="4406987"/>
                </a:cubicBezTo>
                <a:cubicBezTo>
                  <a:pt x="4247461" y="4404999"/>
                  <a:pt x="4258721" y="4401688"/>
                  <a:pt x="4270147" y="4398045"/>
                </a:cubicBezTo>
                <a:cubicBezTo>
                  <a:pt x="4273956" y="4398045"/>
                  <a:pt x="4277930" y="4398045"/>
                  <a:pt x="4281737" y="4398045"/>
                </a:cubicBezTo>
                <a:cubicBezTo>
                  <a:pt x="4281737" y="4398708"/>
                  <a:pt x="4282069" y="4399370"/>
                  <a:pt x="4282235" y="4400033"/>
                </a:cubicBezTo>
                <a:cubicBezTo>
                  <a:pt x="4280910" y="4400860"/>
                  <a:pt x="4279420" y="4401522"/>
                  <a:pt x="4278095" y="4402350"/>
                </a:cubicBezTo>
                <a:cubicBezTo>
                  <a:pt x="4282897" y="4405994"/>
                  <a:pt x="4288196" y="4404669"/>
                  <a:pt x="4293495" y="4403842"/>
                </a:cubicBezTo>
                <a:cubicBezTo>
                  <a:pt x="4307074" y="4402020"/>
                  <a:pt x="4320487" y="4405166"/>
                  <a:pt x="4334065" y="4405497"/>
                </a:cubicBezTo>
                <a:cubicBezTo>
                  <a:pt x="4338206" y="4405497"/>
                  <a:pt x="4342345" y="4408478"/>
                  <a:pt x="4346319" y="4410133"/>
                </a:cubicBezTo>
                <a:cubicBezTo>
                  <a:pt x="4348969" y="4411293"/>
                  <a:pt x="4351618" y="4413445"/>
                  <a:pt x="4354268" y="4413610"/>
                </a:cubicBezTo>
                <a:cubicBezTo>
                  <a:pt x="4362216" y="4414273"/>
                  <a:pt x="4367515" y="4418744"/>
                  <a:pt x="4371987" y="4425037"/>
                </a:cubicBezTo>
                <a:cubicBezTo>
                  <a:pt x="4370662" y="4428514"/>
                  <a:pt x="4369335" y="4431992"/>
                  <a:pt x="4368013" y="4435469"/>
                </a:cubicBezTo>
                <a:cubicBezTo>
                  <a:pt x="4370827" y="4434973"/>
                  <a:pt x="4373476" y="4434641"/>
                  <a:pt x="4376291" y="4434311"/>
                </a:cubicBezTo>
                <a:cubicBezTo>
                  <a:pt x="4380265" y="4428182"/>
                  <a:pt x="4379107" y="4422553"/>
                  <a:pt x="4374304" y="4417585"/>
                </a:cubicBezTo>
                <a:cubicBezTo>
                  <a:pt x="4371324" y="4414605"/>
                  <a:pt x="4367845" y="4411955"/>
                  <a:pt x="4364699" y="4409141"/>
                </a:cubicBezTo>
                <a:cubicBezTo>
                  <a:pt x="4360726" y="4409471"/>
                  <a:pt x="4357247" y="4408809"/>
                  <a:pt x="4354598" y="4405662"/>
                </a:cubicBezTo>
                <a:cubicBezTo>
                  <a:pt x="4354598" y="4405662"/>
                  <a:pt x="4354766" y="4405497"/>
                  <a:pt x="4354930" y="4405332"/>
                </a:cubicBezTo>
                <a:cubicBezTo>
                  <a:pt x="4354930" y="4405332"/>
                  <a:pt x="4354598" y="4405332"/>
                  <a:pt x="4354433" y="4405332"/>
                </a:cubicBezTo>
                <a:lnTo>
                  <a:pt x="4354433" y="4405662"/>
                </a:lnTo>
                <a:cubicBezTo>
                  <a:pt x="4353275" y="4405332"/>
                  <a:pt x="4351783" y="4405166"/>
                  <a:pt x="4350293" y="4404669"/>
                </a:cubicBezTo>
                <a:cubicBezTo>
                  <a:pt x="4339696" y="4400860"/>
                  <a:pt x="4329428" y="4396721"/>
                  <a:pt x="4317505" y="4398211"/>
                </a:cubicBezTo>
                <a:cubicBezTo>
                  <a:pt x="4313367" y="4398873"/>
                  <a:pt x="4308400" y="4398211"/>
                  <a:pt x="4304591" y="4396556"/>
                </a:cubicBezTo>
                <a:cubicBezTo>
                  <a:pt x="4299621" y="4394236"/>
                  <a:pt x="4294489" y="4393244"/>
                  <a:pt x="4289190" y="4392746"/>
                </a:cubicBezTo>
                <a:cubicBezTo>
                  <a:pt x="4299621" y="4391090"/>
                  <a:pt x="4310551" y="4390759"/>
                  <a:pt x="4321149" y="4388937"/>
                </a:cubicBezTo>
                <a:cubicBezTo>
                  <a:pt x="4331250" y="4387282"/>
                  <a:pt x="4341848" y="4389435"/>
                  <a:pt x="4350957" y="4379829"/>
                </a:cubicBezTo>
                <a:cubicBezTo>
                  <a:pt x="4357745" y="4372543"/>
                  <a:pt x="4367515" y="4373373"/>
                  <a:pt x="4375794" y="4377512"/>
                </a:cubicBezTo>
                <a:cubicBezTo>
                  <a:pt x="4381756" y="4380492"/>
                  <a:pt x="4387054" y="4380659"/>
                  <a:pt x="4393348" y="4378174"/>
                </a:cubicBezTo>
                <a:cubicBezTo>
                  <a:pt x="4396163" y="4377015"/>
                  <a:pt x="4401132" y="4377347"/>
                  <a:pt x="4402786" y="4379334"/>
                </a:cubicBezTo>
                <a:cubicBezTo>
                  <a:pt x="4408912" y="4386123"/>
                  <a:pt x="4412059" y="4376352"/>
                  <a:pt x="4416365" y="4376684"/>
                </a:cubicBezTo>
                <a:cubicBezTo>
                  <a:pt x="4422160" y="4377180"/>
                  <a:pt x="4426135" y="4382811"/>
                  <a:pt x="4433420" y="4380327"/>
                </a:cubicBezTo>
                <a:cubicBezTo>
                  <a:pt x="4443356" y="4377015"/>
                  <a:pt x="4453954" y="4376187"/>
                  <a:pt x="4464221" y="4374035"/>
                </a:cubicBezTo>
                <a:cubicBezTo>
                  <a:pt x="4467201" y="4373373"/>
                  <a:pt x="4471672" y="4374035"/>
                  <a:pt x="4470183" y="4367576"/>
                </a:cubicBezTo>
                <a:cubicBezTo>
                  <a:pt x="4438886" y="4364430"/>
                  <a:pt x="4407755" y="4362112"/>
                  <a:pt x="4375961" y="4366252"/>
                </a:cubicBezTo>
                <a:cubicBezTo>
                  <a:pt x="4347148" y="4369894"/>
                  <a:pt x="4318665" y="4374530"/>
                  <a:pt x="4290348" y="4381154"/>
                </a:cubicBezTo>
                <a:cubicBezTo>
                  <a:pt x="4284056" y="4382646"/>
                  <a:pt x="4278426" y="4381651"/>
                  <a:pt x="4272464" y="4381817"/>
                </a:cubicBezTo>
                <a:cubicBezTo>
                  <a:pt x="4268490" y="4381817"/>
                  <a:pt x="4264350" y="4383804"/>
                  <a:pt x="4260212" y="4385958"/>
                </a:cubicBezTo>
                <a:cubicBezTo>
                  <a:pt x="4259714" y="4385958"/>
                  <a:pt x="4259052" y="4385958"/>
                  <a:pt x="4258556" y="4385958"/>
                </a:cubicBezTo>
                <a:cubicBezTo>
                  <a:pt x="4254415" y="4385626"/>
                  <a:pt x="4254085" y="4382811"/>
                  <a:pt x="4254415" y="4379167"/>
                </a:cubicBezTo>
                <a:cubicBezTo>
                  <a:pt x="4252428" y="4379499"/>
                  <a:pt x="4250441" y="4379664"/>
                  <a:pt x="4248288" y="4379996"/>
                </a:cubicBezTo>
                <a:cubicBezTo>
                  <a:pt x="4247461" y="4378340"/>
                  <a:pt x="4246632" y="4377015"/>
                  <a:pt x="4246136" y="4375855"/>
                </a:cubicBezTo>
                <a:cubicBezTo>
                  <a:pt x="4244479" y="4376022"/>
                  <a:pt x="4242989" y="4376352"/>
                  <a:pt x="4241500" y="4376518"/>
                </a:cubicBezTo>
                <a:cubicBezTo>
                  <a:pt x="4241333" y="4375855"/>
                  <a:pt x="4240838" y="4375360"/>
                  <a:pt x="4240340" y="4374862"/>
                </a:cubicBezTo>
                <a:cubicBezTo>
                  <a:pt x="4238518" y="4373206"/>
                  <a:pt x="4236696" y="4371551"/>
                  <a:pt x="4234876" y="4369894"/>
                </a:cubicBezTo>
                <a:cubicBezTo>
                  <a:pt x="4251765" y="4369231"/>
                  <a:pt x="4268822" y="4369398"/>
                  <a:pt x="4285049" y="4363767"/>
                </a:cubicBezTo>
                <a:cubicBezTo>
                  <a:pt x="4285217" y="4360788"/>
                  <a:pt x="4285381" y="4358468"/>
                  <a:pt x="4285546" y="4356316"/>
                </a:cubicBezTo>
                <a:cubicBezTo>
                  <a:pt x="4276605" y="4357144"/>
                  <a:pt x="4267662" y="4357309"/>
                  <a:pt x="4259052" y="4358800"/>
                </a:cubicBezTo>
                <a:cubicBezTo>
                  <a:pt x="4249116" y="4360621"/>
                  <a:pt x="4239346" y="4363105"/>
                  <a:pt x="4229577" y="4365424"/>
                </a:cubicBezTo>
                <a:cubicBezTo>
                  <a:pt x="4227920" y="4364099"/>
                  <a:pt x="4226265" y="4362608"/>
                  <a:pt x="4224773" y="4361283"/>
                </a:cubicBezTo>
                <a:cubicBezTo>
                  <a:pt x="4227590" y="4356316"/>
                  <a:pt x="4234213" y="4363270"/>
                  <a:pt x="4235869" y="4356316"/>
                </a:cubicBezTo>
                <a:cubicBezTo>
                  <a:pt x="4232060" y="4351514"/>
                  <a:pt x="4228085" y="4346381"/>
                  <a:pt x="4223781" y="4341579"/>
                </a:cubicBezTo>
                <a:cubicBezTo>
                  <a:pt x="4222622" y="4340254"/>
                  <a:pt x="4220966" y="4339260"/>
                  <a:pt x="4219474" y="4338267"/>
                </a:cubicBezTo>
                <a:cubicBezTo>
                  <a:pt x="4222622" y="4337273"/>
                  <a:pt x="4225768" y="4336113"/>
                  <a:pt x="4229245" y="4334458"/>
                </a:cubicBezTo>
                <a:cubicBezTo>
                  <a:pt x="4223616" y="4332801"/>
                  <a:pt x="4220302" y="4331643"/>
                  <a:pt x="4215665" y="4330319"/>
                </a:cubicBezTo>
                <a:cubicBezTo>
                  <a:pt x="4216329" y="4327834"/>
                  <a:pt x="4216329" y="4324853"/>
                  <a:pt x="4217819" y="4322535"/>
                </a:cubicBezTo>
                <a:cubicBezTo>
                  <a:pt x="4218647" y="4321211"/>
                  <a:pt x="4219641" y="4320051"/>
                  <a:pt x="4220634" y="4318891"/>
                </a:cubicBezTo>
                <a:cubicBezTo>
                  <a:pt x="4225271" y="4318891"/>
                  <a:pt x="4229742" y="4320383"/>
                  <a:pt x="4233716" y="4324190"/>
                </a:cubicBezTo>
                <a:cubicBezTo>
                  <a:pt x="4242492" y="4315746"/>
                  <a:pt x="4253420" y="4314752"/>
                  <a:pt x="4264021" y="4313924"/>
                </a:cubicBezTo>
                <a:cubicBezTo>
                  <a:pt x="4271637" y="4314587"/>
                  <a:pt x="4279420" y="4315579"/>
                  <a:pt x="4287038" y="4315912"/>
                </a:cubicBezTo>
                <a:cubicBezTo>
                  <a:pt x="4291177" y="4315912"/>
                  <a:pt x="4295317" y="4318891"/>
                  <a:pt x="4299291" y="4320548"/>
                </a:cubicBezTo>
                <a:cubicBezTo>
                  <a:pt x="4301940" y="4321708"/>
                  <a:pt x="4304591" y="4323860"/>
                  <a:pt x="4307405" y="4324025"/>
                </a:cubicBezTo>
                <a:cubicBezTo>
                  <a:pt x="4315353" y="4324688"/>
                  <a:pt x="4320652" y="4329159"/>
                  <a:pt x="4325123" y="4335451"/>
                </a:cubicBezTo>
                <a:cubicBezTo>
                  <a:pt x="4323799" y="4338929"/>
                  <a:pt x="4322474" y="4342406"/>
                  <a:pt x="4321149" y="4345883"/>
                </a:cubicBezTo>
                <a:cubicBezTo>
                  <a:pt x="4323965" y="4345386"/>
                  <a:pt x="4326614" y="4345056"/>
                  <a:pt x="4329428" y="4344724"/>
                </a:cubicBezTo>
                <a:cubicBezTo>
                  <a:pt x="4333402" y="4338597"/>
                  <a:pt x="4332244" y="4332968"/>
                  <a:pt x="4327441" y="4327999"/>
                </a:cubicBezTo>
                <a:cubicBezTo>
                  <a:pt x="4324461" y="4325020"/>
                  <a:pt x="4320985" y="4322370"/>
                  <a:pt x="4317837" y="4319554"/>
                </a:cubicBezTo>
                <a:cubicBezTo>
                  <a:pt x="4313863" y="4319886"/>
                  <a:pt x="4310386" y="4319223"/>
                  <a:pt x="4307737" y="4316077"/>
                </a:cubicBezTo>
                <a:cubicBezTo>
                  <a:pt x="4307737" y="4316077"/>
                  <a:pt x="4307902" y="4315912"/>
                  <a:pt x="4308067" y="4315746"/>
                </a:cubicBezTo>
                <a:cubicBezTo>
                  <a:pt x="4308067" y="4315746"/>
                  <a:pt x="4307737" y="4315746"/>
                  <a:pt x="4307570" y="4315746"/>
                </a:cubicBezTo>
                <a:lnTo>
                  <a:pt x="4307570" y="4316077"/>
                </a:lnTo>
                <a:cubicBezTo>
                  <a:pt x="4306412" y="4315746"/>
                  <a:pt x="4304920" y="4315579"/>
                  <a:pt x="4303430" y="4315084"/>
                </a:cubicBezTo>
                <a:cubicBezTo>
                  <a:pt x="4297802" y="4313097"/>
                  <a:pt x="4292170" y="4310943"/>
                  <a:pt x="4286539" y="4309618"/>
                </a:cubicBezTo>
                <a:lnTo>
                  <a:pt x="4297258" y="4301173"/>
                </a:lnTo>
                <a:lnTo>
                  <a:pt x="4297304" y="4301174"/>
                </a:lnTo>
                <a:cubicBezTo>
                  <a:pt x="4318168" y="4299683"/>
                  <a:pt x="4339033" y="4298193"/>
                  <a:pt x="4360064" y="4296371"/>
                </a:cubicBezTo>
                <a:cubicBezTo>
                  <a:pt x="4366025" y="4295875"/>
                  <a:pt x="4372814" y="4297365"/>
                  <a:pt x="4376456" y="4289914"/>
                </a:cubicBezTo>
                <a:cubicBezTo>
                  <a:pt x="4378610" y="4285443"/>
                  <a:pt x="4367515" y="4277659"/>
                  <a:pt x="4358904" y="4277824"/>
                </a:cubicBezTo>
                <a:cubicBezTo>
                  <a:pt x="4356255" y="4277824"/>
                  <a:pt x="4353770" y="4279316"/>
                  <a:pt x="4351121" y="4279481"/>
                </a:cubicBezTo>
                <a:cubicBezTo>
                  <a:pt x="4333569" y="4280806"/>
                  <a:pt x="4316016" y="4282296"/>
                  <a:pt x="4298462" y="4283290"/>
                </a:cubicBezTo>
                <a:cubicBezTo>
                  <a:pt x="4287203" y="4283953"/>
                  <a:pt x="4275777" y="4283786"/>
                  <a:pt x="4264516" y="4283953"/>
                </a:cubicBezTo>
                <a:cubicBezTo>
                  <a:pt x="4264021" y="4283953"/>
                  <a:pt x="4263358" y="4283953"/>
                  <a:pt x="4262861" y="4283953"/>
                </a:cubicBezTo>
                <a:cubicBezTo>
                  <a:pt x="4292667" y="4276004"/>
                  <a:pt x="4322639" y="4268386"/>
                  <a:pt x="4352446" y="4260770"/>
                </a:cubicBezTo>
                <a:cubicBezTo>
                  <a:pt x="4372482" y="4255636"/>
                  <a:pt x="4383909" y="4243216"/>
                  <a:pt x="4388049" y="4228644"/>
                </a:cubicBezTo>
                <a:cubicBezTo>
                  <a:pt x="4417028" y="4227154"/>
                  <a:pt x="4423155" y="4206288"/>
                  <a:pt x="4452132" y="4204964"/>
                </a:cubicBezTo>
                <a:cubicBezTo>
                  <a:pt x="4520025" y="4201652"/>
                  <a:pt x="4542381" y="4123659"/>
                  <a:pt x="4474984" y="4119188"/>
                </a:cubicBezTo>
                <a:cubicBezTo>
                  <a:pt x="4457432" y="4118028"/>
                  <a:pt x="4439879" y="4116868"/>
                  <a:pt x="4422328" y="4115711"/>
                </a:cubicBezTo>
                <a:cubicBezTo>
                  <a:pt x="4423651" y="4109749"/>
                  <a:pt x="4424149" y="4103456"/>
                  <a:pt x="4423484" y="4097329"/>
                </a:cubicBezTo>
                <a:cubicBezTo>
                  <a:pt x="4434580" y="4096997"/>
                  <a:pt x="4445511" y="4096335"/>
                  <a:pt x="4456603" y="4095673"/>
                </a:cubicBezTo>
                <a:cubicBezTo>
                  <a:pt x="4449318" y="4091036"/>
                  <a:pt x="4440873" y="4097660"/>
                  <a:pt x="4433420" y="4090540"/>
                </a:cubicBezTo>
                <a:cubicBezTo>
                  <a:pt x="4434580" y="4089381"/>
                  <a:pt x="4435407" y="4088386"/>
                  <a:pt x="4436071" y="4088221"/>
                </a:cubicBezTo>
                <a:cubicBezTo>
                  <a:pt x="4448160" y="4087229"/>
                  <a:pt x="4460247" y="4086234"/>
                  <a:pt x="4472832" y="4085407"/>
                </a:cubicBezTo>
                <a:cubicBezTo>
                  <a:pt x="4473992" y="4083420"/>
                  <a:pt x="4475316" y="4080770"/>
                  <a:pt x="4476806" y="4077955"/>
                </a:cubicBezTo>
                <a:cubicBezTo>
                  <a:pt x="4480780" y="4081100"/>
                  <a:pt x="4484092" y="4083917"/>
                  <a:pt x="4487901" y="4087062"/>
                </a:cubicBezTo>
                <a:cubicBezTo>
                  <a:pt x="4489226" y="4076299"/>
                  <a:pt x="4490717" y="4074974"/>
                  <a:pt x="4498167" y="4075636"/>
                </a:cubicBezTo>
                <a:cubicBezTo>
                  <a:pt x="4500319" y="4075801"/>
                  <a:pt x="4502639" y="4075139"/>
                  <a:pt x="4504956" y="4074809"/>
                </a:cubicBezTo>
                <a:cubicBezTo>
                  <a:pt x="4508435" y="4074312"/>
                  <a:pt x="4511912" y="4073649"/>
                  <a:pt x="4515389" y="4073319"/>
                </a:cubicBezTo>
                <a:cubicBezTo>
                  <a:pt x="4518535" y="4072987"/>
                  <a:pt x="4521682" y="4073319"/>
                  <a:pt x="4525822" y="4073152"/>
                </a:cubicBezTo>
                <a:cubicBezTo>
                  <a:pt x="4516714" y="4065866"/>
                  <a:pt x="4507440" y="4067523"/>
                  <a:pt x="4498333" y="4067853"/>
                </a:cubicBezTo>
                <a:cubicBezTo>
                  <a:pt x="4493366" y="4068020"/>
                  <a:pt x="4488564" y="4069675"/>
                  <a:pt x="4483595" y="4070502"/>
                </a:cubicBezTo>
                <a:cubicBezTo>
                  <a:pt x="4482435" y="4066695"/>
                  <a:pt x="4481443" y="4063714"/>
                  <a:pt x="4480613" y="4060734"/>
                </a:cubicBezTo>
                <a:cubicBezTo>
                  <a:pt x="4483928" y="4058747"/>
                  <a:pt x="4487404" y="4056760"/>
                  <a:pt x="4491046" y="4054440"/>
                </a:cubicBezTo>
                <a:cubicBezTo>
                  <a:pt x="4485914" y="4052618"/>
                  <a:pt x="4486079" y="4052618"/>
                  <a:pt x="4481773" y="4054938"/>
                </a:cubicBezTo>
                <a:cubicBezTo>
                  <a:pt x="4478131" y="4056925"/>
                  <a:pt x="4471010" y="4054938"/>
                  <a:pt x="4469190" y="4050963"/>
                </a:cubicBezTo>
                <a:cubicBezTo>
                  <a:pt x="4467201" y="4046824"/>
                  <a:pt x="4465711" y="4042187"/>
                  <a:pt x="4463725" y="4037054"/>
                </a:cubicBezTo>
                <a:cubicBezTo>
                  <a:pt x="4469850" y="4034901"/>
                  <a:pt x="4474819" y="4027946"/>
                  <a:pt x="4481941" y="4034569"/>
                </a:cubicBezTo>
                <a:cubicBezTo>
                  <a:pt x="4484589" y="4037054"/>
                  <a:pt x="4488066" y="4034569"/>
                  <a:pt x="4490551" y="4031257"/>
                </a:cubicBezTo>
                <a:cubicBezTo>
                  <a:pt x="4491877" y="4029602"/>
                  <a:pt x="4493531" y="4028278"/>
                  <a:pt x="4494690" y="4026456"/>
                </a:cubicBezTo>
                <a:cubicBezTo>
                  <a:pt x="4495518" y="4024966"/>
                  <a:pt x="4495518" y="4022979"/>
                  <a:pt x="4496180" y="4020162"/>
                </a:cubicBezTo>
                <a:cubicBezTo>
                  <a:pt x="4477470" y="4018507"/>
                  <a:pt x="4459750" y="4016850"/>
                  <a:pt x="4441702" y="4015195"/>
                </a:cubicBezTo>
                <a:cubicBezTo>
                  <a:pt x="4443688" y="4004265"/>
                  <a:pt x="4447827" y="3998801"/>
                  <a:pt x="4456438" y="3997146"/>
                </a:cubicBezTo>
                <a:cubicBezTo>
                  <a:pt x="4452298" y="3996484"/>
                  <a:pt x="4449979" y="3996152"/>
                  <a:pt x="4447000" y="3995655"/>
                </a:cubicBezTo>
                <a:cubicBezTo>
                  <a:pt x="4451304" y="3994165"/>
                  <a:pt x="4454451" y="3993005"/>
                  <a:pt x="4457597" y="3991847"/>
                </a:cubicBezTo>
                <a:cubicBezTo>
                  <a:pt x="4449649" y="3990025"/>
                  <a:pt x="4441702" y="3989860"/>
                  <a:pt x="4433917" y="3990356"/>
                </a:cubicBezTo>
                <a:cubicBezTo>
                  <a:pt x="4429281" y="3990688"/>
                  <a:pt x="4424479" y="3991847"/>
                  <a:pt x="4419842" y="3992343"/>
                </a:cubicBezTo>
                <a:cubicBezTo>
                  <a:pt x="4413219" y="3993005"/>
                  <a:pt x="4405767" y="3989198"/>
                  <a:pt x="4400468" y="3997642"/>
                </a:cubicBezTo>
                <a:cubicBezTo>
                  <a:pt x="4399806" y="3998636"/>
                  <a:pt x="4397652" y="3998304"/>
                  <a:pt x="4396327" y="3998304"/>
                </a:cubicBezTo>
                <a:cubicBezTo>
                  <a:pt x="4391526" y="3998139"/>
                  <a:pt x="4386889" y="3997642"/>
                  <a:pt x="4382087" y="3997311"/>
                </a:cubicBezTo>
                <a:cubicBezTo>
                  <a:pt x="4373974" y="3996649"/>
                  <a:pt x="4365858" y="3996152"/>
                  <a:pt x="4357912" y="3995489"/>
                </a:cubicBezTo>
                <a:cubicBezTo>
                  <a:pt x="4357912" y="3994662"/>
                  <a:pt x="4357912" y="3993834"/>
                  <a:pt x="4357912" y="3993005"/>
                </a:cubicBezTo>
                <a:cubicBezTo>
                  <a:pt x="4362216" y="3993005"/>
                  <a:pt x="4366522" y="3992510"/>
                  <a:pt x="4370662" y="3993005"/>
                </a:cubicBezTo>
                <a:cubicBezTo>
                  <a:pt x="4376623" y="3993337"/>
                  <a:pt x="4380929" y="3990853"/>
                  <a:pt x="4383742" y="3983899"/>
                </a:cubicBezTo>
                <a:cubicBezTo>
                  <a:pt x="4394837" y="3983899"/>
                  <a:pt x="4405933" y="3984064"/>
                  <a:pt x="4417028" y="3984229"/>
                </a:cubicBezTo>
                <a:cubicBezTo>
                  <a:pt x="4416530" y="3984394"/>
                  <a:pt x="4416033" y="3984726"/>
                  <a:pt x="4415537" y="3984892"/>
                </a:cubicBezTo>
                <a:cubicBezTo>
                  <a:pt x="4415703" y="3985719"/>
                  <a:pt x="4415868" y="3986713"/>
                  <a:pt x="4416198" y="3987541"/>
                </a:cubicBezTo>
                <a:cubicBezTo>
                  <a:pt x="4418352" y="3986713"/>
                  <a:pt x="4420505" y="3985886"/>
                  <a:pt x="4422822" y="3985057"/>
                </a:cubicBezTo>
                <a:cubicBezTo>
                  <a:pt x="4422822" y="3984892"/>
                  <a:pt x="4422822" y="3984561"/>
                  <a:pt x="4422657" y="3984394"/>
                </a:cubicBezTo>
                <a:cubicBezTo>
                  <a:pt x="4423651" y="3984394"/>
                  <a:pt x="4424644" y="3984394"/>
                  <a:pt x="4425639" y="3984394"/>
                </a:cubicBezTo>
                <a:cubicBezTo>
                  <a:pt x="4441369" y="3984726"/>
                  <a:pt x="4456936" y="3984064"/>
                  <a:pt x="4472667" y="3983899"/>
                </a:cubicBezTo>
                <a:cubicBezTo>
                  <a:pt x="4496345" y="3983732"/>
                  <a:pt x="4518701" y="3975453"/>
                  <a:pt x="4542049" y="3972804"/>
                </a:cubicBezTo>
                <a:cubicBezTo>
                  <a:pt x="4543208" y="3972804"/>
                  <a:pt x="4544203" y="3970817"/>
                  <a:pt x="4546521" y="3968497"/>
                </a:cubicBezTo>
                <a:cubicBezTo>
                  <a:pt x="4538572" y="3967008"/>
                  <a:pt x="4531948" y="3965020"/>
                  <a:pt x="4525325" y="3964523"/>
                </a:cubicBezTo>
                <a:cubicBezTo>
                  <a:pt x="4491378" y="3962703"/>
                  <a:pt x="4457432" y="3961046"/>
                  <a:pt x="4423484" y="3959721"/>
                </a:cubicBezTo>
                <a:cubicBezTo>
                  <a:pt x="4411397" y="3959224"/>
                  <a:pt x="4399145" y="3959721"/>
                  <a:pt x="4387054" y="3959721"/>
                </a:cubicBezTo>
                <a:cubicBezTo>
                  <a:pt x="4377120" y="3944819"/>
                  <a:pt x="4360559" y="3952435"/>
                  <a:pt x="4347644" y="3947634"/>
                </a:cubicBezTo>
                <a:cubicBezTo>
                  <a:pt x="4345657" y="3946806"/>
                  <a:pt x="4343670" y="3945647"/>
                  <a:pt x="4338039" y="3942832"/>
                </a:cubicBezTo>
                <a:cubicBezTo>
                  <a:pt x="4347479" y="3940513"/>
                  <a:pt x="4353108" y="3937698"/>
                  <a:pt x="4358407" y="3938195"/>
                </a:cubicBezTo>
                <a:cubicBezTo>
                  <a:pt x="4368177" y="3939353"/>
                  <a:pt x="4377285" y="3938195"/>
                  <a:pt x="4386724" y="3936041"/>
                </a:cubicBezTo>
                <a:cubicBezTo>
                  <a:pt x="4395169" y="3934221"/>
                  <a:pt x="4404112" y="3934717"/>
                  <a:pt x="4412721" y="3934883"/>
                </a:cubicBezTo>
                <a:cubicBezTo>
                  <a:pt x="4433255" y="3935049"/>
                  <a:pt x="4453623" y="3935546"/>
                  <a:pt x="4474157" y="3936041"/>
                </a:cubicBezTo>
                <a:cubicBezTo>
                  <a:pt x="4453458" y="3929418"/>
                  <a:pt x="4431930" y="3928590"/>
                  <a:pt x="4410404" y="3927597"/>
                </a:cubicBezTo>
                <a:cubicBezTo>
                  <a:pt x="4406263" y="3927430"/>
                  <a:pt x="4401461" y="3927100"/>
                  <a:pt x="4400634" y="3921304"/>
                </a:cubicBezTo>
                <a:cubicBezTo>
                  <a:pt x="4403945" y="3911700"/>
                  <a:pt x="4413219" y="3917165"/>
                  <a:pt x="4418519" y="3913356"/>
                </a:cubicBezTo>
                <a:cubicBezTo>
                  <a:pt x="4419842" y="3912528"/>
                  <a:pt x="4421002" y="3910541"/>
                  <a:pt x="4421002" y="3909216"/>
                </a:cubicBezTo>
                <a:cubicBezTo>
                  <a:pt x="4421002" y="3907891"/>
                  <a:pt x="4419842" y="3905242"/>
                  <a:pt x="4418848" y="3905077"/>
                </a:cubicBezTo>
                <a:cubicBezTo>
                  <a:pt x="4413881" y="3903752"/>
                  <a:pt x="4408417" y="3901598"/>
                  <a:pt x="4403781" y="3902427"/>
                </a:cubicBezTo>
                <a:cubicBezTo>
                  <a:pt x="4390201" y="3905077"/>
                  <a:pt x="4376623" y="3908222"/>
                  <a:pt x="4363541" y="3912858"/>
                </a:cubicBezTo>
                <a:cubicBezTo>
                  <a:pt x="4357745" y="3914845"/>
                  <a:pt x="4352281" y="3916337"/>
                  <a:pt x="4345988" y="3916170"/>
                </a:cubicBezTo>
                <a:cubicBezTo>
                  <a:pt x="4317505" y="3915343"/>
                  <a:pt x="4289024" y="3916833"/>
                  <a:pt x="4260541" y="3918820"/>
                </a:cubicBezTo>
                <a:cubicBezTo>
                  <a:pt x="4252760" y="3919317"/>
                  <a:pt x="4244978" y="3918324"/>
                  <a:pt x="4237029" y="3917992"/>
                </a:cubicBezTo>
                <a:cubicBezTo>
                  <a:pt x="4234380" y="3917992"/>
                  <a:pt x="4231564" y="3917495"/>
                  <a:pt x="4228915" y="3917330"/>
                </a:cubicBezTo>
                <a:cubicBezTo>
                  <a:pt x="4228915" y="3916999"/>
                  <a:pt x="4228748" y="3916833"/>
                  <a:pt x="4228582" y="3916502"/>
                </a:cubicBezTo>
                <a:cubicBezTo>
                  <a:pt x="4230404" y="3916170"/>
                  <a:pt x="4232392" y="3916005"/>
                  <a:pt x="4234213" y="3915675"/>
                </a:cubicBezTo>
                <a:cubicBezTo>
                  <a:pt x="4234213" y="3915012"/>
                  <a:pt x="4234213" y="3914350"/>
                  <a:pt x="4234047" y="3913521"/>
                </a:cubicBezTo>
                <a:cubicBezTo>
                  <a:pt x="4232060" y="3913853"/>
                  <a:pt x="4229907" y="3914183"/>
                  <a:pt x="4227920" y="3914515"/>
                </a:cubicBezTo>
                <a:cubicBezTo>
                  <a:pt x="4227920" y="3914845"/>
                  <a:pt x="4227920" y="3915178"/>
                  <a:pt x="4227920" y="3915508"/>
                </a:cubicBezTo>
                <a:cubicBezTo>
                  <a:pt x="4225768" y="3913190"/>
                  <a:pt x="4221296" y="3912693"/>
                  <a:pt x="4218647" y="3914845"/>
                </a:cubicBezTo>
                <a:cubicBezTo>
                  <a:pt x="4216660" y="3916502"/>
                  <a:pt x="4214838" y="3918157"/>
                  <a:pt x="4213183" y="3919979"/>
                </a:cubicBezTo>
                <a:cubicBezTo>
                  <a:pt x="4210698" y="3920311"/>
                  <a:pt x="4208049" y="3920311"/>
                  <a:pt x="4205565" y="3920311"/>
                </a:cubicBezTo>
                <a:cubicBezTo>
                  <a:pt x="4206228" y="3919152"/>
                  <a:pt x="4206724" y="3917992"/>
                  <a:pt x="4207388" y="3916833"/>
                </a:cubicBezTo>
                <a:cubicBezTo>
                  <a:pt x="4207388" y="3916833"/>
                  <a:pt x="4207388" y="3916833"/>
                  <a:pt x="4207388" y="3916667"/>
                </a:cubicBezTo>
                <a:cubicBezTo>
                  <a:pt x="4209539" y="3915508"/>
                  <a:pt x="4212023" y="3914350"/>
                  <a:pt x="4213348" y="3912693"/>
                </a:cubicBezTo>
                <a:cubicBezTo>
                  <a:pt x="4218813" y="3905904"/>
                  <a:pt x="4217157" y="3899943"/>
                  <a:pt x="4209374" y="3897128"/>
                </a:cubicBezTo>
                <a:cubicBezTo>
                  <a:pt x="4208381" y="3896796"/>
                  <a:pt x="4207388" y="3896466"/>
                  <a:pt x="4206228" y="3896134"/>
                </a:cubicBezTo>
                <a:cubicBezTo>
                  <a:pt x="4207221" y="3895472"/>
                  <a:pt x="4208214" y="3894479"/>
                  <a:pt x="4209374" y="3893319"/>
                </a:cubicBezTo>
                <a:cubicBezTo>
                  <a:pt x="4205070" y="3893816"/>
                  <a:pt x="4201095" y="3894147"/>
                  <a:pt x="4197286" y="3894479"/>
                </a:cubicBezTo>
                <a:cubicBezTo>
                  <a:pt x="4193642" y="3893650"/>
                  <a:pt x="4190497" y="3892325"/>
                  <a:pt x="4187848" y="3890505"/>
                </a:cubicBezTo>
                <a:cubicBezTo>
                  <a:pt x="4190497" y="3890505"/>
                  <a:pt x="4193147" y="3890505"/>
                  <a:pt x="4195630" y="3890173"/>
                </a:cubicBezTo>
                <a:cubicBezTo>
                  <a:pt x="4204075" y="3889842"/>
                  <a:pt x="4212355" y="3886364"/>
                  <a:pt x="4220966" y="3885701"/>
                </a:cubicBezTo>
                <a:cubicBezTo>
                  <a:pt x="4251931" y="3883219"/>
                  <a:pt x="4283062" y="3881397"/>
                  <a:pt x="4314028" y="3879077"/>
                </a:cubicBezTo>
                <a:cubicBezTo>
                  <a:pt x="4317010" y="3878912"/>
                  <a:pt x="4319658" y="3876760"/>
                  <a:pt x="4324626" y="3874608"/>
                </a:cubicBezTo>
                <a:cubicBezTo>
                  <a:pt x="4319327" y="3869639"/>
                  <a:pt x="4315850" y="3866162"/>
                  <a:pt x="4312207" y="3862850"/>
                </a:cubicBezTo>
                <a:cubicBezTo>
                  <a:pt x="4305583" y="3862518"/>
                  <a:pt x="4298794" y="3863015"/>
                  <a:pt x="4292502" y="3861360"/>
                </a:cubicBezTo>
                <a:cubicBezTo>
                  <a:pt x="4288196" y="3860201"/>
                  <a:pt x="4284719" y="3856061"/>
                  <a:pt x="4280910" y="3853245"/>
                </a:cubicBezTo>
                <a:cubicBezTo>
                  <a:pt x="4282400" y="3852750"/>
                  <a:pt x="4283724" y="3851920"/>
                  <a:pt x="4284387" y="3850762"/>
                </a:cubicBezTo>
                <a:cubicBezTo>
                  <a:pt x="4289190" y="3849768"/>
                  <a:pt x="4293495" y="3848940"/>
                  <a:pt x="4298462" y="3848113"/>
                </a:cubicBezTo>
                <a:cubicBezTo>
                  <a:pt x="4296972" y="3841820"/>
                  <a:pt x="4293827" y="3843807"/>
                  <a:pt x="4291177" y="3844304"/>
                </a:cubicBezTo>
                <a:cubicBezTo>
                  <a:pt x="4289355" y="3844634"/>
                  <a:pt x="4287533" y="3847616"/>
                  <a:pt x="4285878" y="3843807"/>
                </a:cubicBezTo>
                <a:cubicBezTo>
                  <a:pt x="4285546" y="3843144"/>
                  <a:pt x="4284719" y="3842814"/>
                  <a:pt x="4283559" y="3841820"/>
                </a:cubicBezTo>
                <a:cubicBezTo>
                  <a:pt x="4283559" y="3842482"/>
                  <a:pt x="4283395" y="3843309"/>
                  <a:pt x="4283229" y="3843972"/>
                </a:cubicBezTo>
                <a:cubicBezTo>
                  <a:pt x="4272961" y="3840495"/>
                  <a:pt x="4261536" y="3839170"/>
                  <a:pt x="4249943" y="3839005"/>
                </a:cubicBezTo>
                <a:cubicBezTo>
                  <a:pt x="4238683" y="3839005"/>
                  <a:pt x="4227258" y="3838673"/>
                  <a:pt x="4215997" y="3837680"/>
                </a:cubicBezTo>
                <a:cubicBezTo>
                  <a:pt x="4207221" y="3836853"/>
                  <a:pt x="4198612" y="3835858"/>
                  <a:pt x="4189835" y="3834866"/>
                </a:cubicBezTo>
                <a:cubicBezTo>
                  <a:pt x="4191159" y="3833209"/>
                  <a:pt x="4192649" y="3830229"/>
                  <a:pt x="4194802" y="3826088"/>
                </a:cubicBezTo>
                <a:cubicBezTo>
                  <a:pt x="4188675" y="3828242"/>
                  <a:pt x="4183706" y="3830062"/>
                  <a:pt x="4178407" y="3832049"/>
                </a:cubicBezTo>
                <a:cubicBezTo>
                  <a:pt x="4179402" y="3832712"/>
                  <a:pt x="4180229" y="3833374"/>
                  <a:pt x="4180892" y="3833871"/>
                </a:cubicBezTo>
                <a:cubicBezTo>
                  <a:pt x="4176255" y="3833374"/>
                  <a:pt x="4171784" y="3832878"/>
                  <a:pt x="4167147" y="3832381"/>
                </a:cubicBezTo>
                <a:cubicBezTo>
                  <a:pt x="4167147" y="3831884"/>
                  <a:pt x="4167314" y="3831387"/>
                  <a:pt x="4167479" y="3831056"/>
                </a:cubicBezTo>
                <a:cubicBezTo>
                  <a:pt x="4166817" y="3830724"/>
                  <a:pt x="4165988" y="3830394"/>
                  <a:pt x="4165327" y="3830062"/>
                </a:cubicBezTo>
                <a:cubicBezTo>
                  <a:pt x="4164995" y="3830724"/>
                  <a:pt x="4164830" y="3831554"/>
                  <a:pt x="4164498" y="3832216"/>
                </a:cubicBezTo>
                <a:cubicBezTo>
                  <a:pt x="4155722" y="3831387"/>
                  <a:pt x="4146946" y="3830394"/>
                  <a:pt x="4138335" y="3830724"/>
                </a:cubicBezTo>
                <a:cubicBezTo>
                  <a:pt x="4137010" y="3830229"/>
                  <a:pt x="4135520" y="3830394"/>
                  <a:pt x="4133864" y="3830891"/>
                </a:cubicBezTo>
                <a:cubicBezTo>
                  <a:pt x="4130552" y="3831056"/>
                  <a:pt x="4127405" y="3831554"/>
                  <a:pt x="4124093" y="3832216"/>
                </a:cubicBezTo>
                <a:lnTo>
                  <a:pt x="4121529" y="3830597"/>
                </a:lnTo>
                <a:lnTo>
                  <a:pt x="4122273" y="3830394"/>
                </a:lnTo>
                <a:cubicBezTo>
                  <a:pt x="4122438" y="3829732"/>
                  <a:pt x="4122438" y="3828737"/>
                  <a:pt x="4122438" y="3827745"/>
                </a:cubicBezTo>
                <a:lnTo>
                  <a:pt x="4120618" y="3827818"/>
                </a:lnTo>
                <a:lnTo>
                  <a:pt x="4120451" y="3826585"/>
                </a:lnTo>
                <a:cubicBezTo>
                  <a:pt x="4115814" y="3828242"/>
                  <a:pt x="4110515" y="3825758"/>
                  <a:pt x="4106376" y="3830229"/>
                </a:cubicBezTo>
                <a:cubicBezTo>
                  <a:pt x="4104886" y="3831719"/>
                  <a:pt x="4102567" y="3833209"/>
                  <a:pt x="4100910" y="3833044"/>
                </a:cubicBezTo>
                <a:cubicBezTo>
                  <a:pt x="4092963" y="3832049"/>
                  <a:pt x="4085345" y="3833541"/>
                  <a:pt x="4077727" y="3835858"/>
                </a:cubicBezTo>
                <a:cubicBezTo>
                  <a:pt x="4071269" y="3835858"/>
                  <a:pt x="4064812" y="3836190"/>
                  <a:pt x="4058518" y="3836521"/>
                </a:cubicBezTo>
                <a:cubicBezTo>
                  <a:pt x="4058851" y="3832712"/>
                  <a:pt x="4059181" y="3828904"/>
                  <a:pt x="4059348" y="3825095"/>
                </a:cubicBezTo>
                <a:cubicBezTo>
                  <a:pt x="4060506" y="3825260"/>
                  <a:pt x="4061665" y="3825425"/>
                  <a:pt x="4062990" y="3825592"/>
                </a:cubicBezTo>
                <a:cubicBezTo>
                  <a:pt x="4062493" y="3827247"/>
                  <a:pt x="4061500" y="3829069"/>
                  <a:pt x="4062493" y="3829567"/>
                </a:cubicBezTo>
                <a:cubicBezTo>
                  <a:pt x="4065805" y="3829732"/>
                  <a:pt x="4068621" y="3828075"/>
                  <a:pt x="4071104" y="3826255"/>
                </a:cubicBezTo>
                <a:cubicBezTo>
                  <a:pt x="4088492" y="3827082"/>
                  <a:pt x="4105879" y="3824930"/>
                  <a:pt x="4124260" y="3824433"/>
                </a:cubicBezTo>
                <a:cubicBezTo>
                  <a:pt x="4122273" y="3821618"/>
                  <a:pt x="4120286" y="3819796"/>
                  <a:pt x="4118132" y="3818471"/>
                </a:cubicBezTo>
                <a:cubicBezTo>
                  <a:pt x="4127902" y="3819134"/>
                  <a:pt x="4137506" y="3819961"/>
                  <a:pt x="4146946" y="3820624"/>
                </a:cubicBezTo>
                <a:cubicBezTo>
                  <a:pt x="4149098" y="3816982"/>
                  <a:pt x="4146614" y="3816152"/>
                  <a:pt x="4144794" y="3814994"/>
                </a:cubicBezTo>
                <a:cubicBezTo>
                  <a:pt x="4145621" y="3814662"/>
                  <a:pt x="4146449" y="3814497"/>
                  <a:pt x="4147276" y="3814165"/>
                </a:cubicBezTo>
                <a:cubicBezTo>
                  <a:pt x="4194636" y="3818471"/>
                  <a:pt x="4241998" y="3822776"/>
                  <a:pt x="4289190" y="3827082"/>
                </a:cubicBezTo>
                <a:cubicBezTo>
                  <a:pt x="4293164" y="3827413"/>
                  <a:pt x="4297304" y="3827082"/>
                  <a:pt x="4305749" y="3826917"/>
                </a:cubicBezTo>
                <a:cubicBezTo>
                  <a:pt x="4301609" y="3823438"/>
                  <a:pt x="4299291" y="3820956"/>
                  <a:pt x="4297304" y="3819464"/>
                </a:cubicBezTo>
                <a:cubicBezTo>
                  <a:pt x="4299291" y="3818969"/>
                  <a:pt x="4301278" y="3817974"/>
                  <a:pt x="4303430" y="3816815"/>
                </a:cubicBezTo>
                <a:cubicBezTo>
                  <a:pt x="4299291" y="3816815"/>
                  <a:pt x="4295153" y="3816815"/>
                  <a:pt x="4290348" y="3816982"/>
                </a:cubicBezTo>
                <a:cubicBezTo>
                  <a:pt x="4282897" y="3815160"/>
                  <a:pt x="4275446" y="3813338"/>
                  <a:pt x="4267828" y="3812013"/>
                </a:cubicBezTo>
                <a:cubicBezTo>
                  <a:pt x="4268325" y="3809861"/>
                  <a:pt x="4268657" y="3807376"/>
                  <a:pt x="4269319" y="3804397"/>
                </a:cubicBezTo>
                <a:cubicBezTo>
                  <a:pt x="4266670" y="3806879"/>
                  <a:pt x="4264185" y="3809033"/>
                  <a:pt x="4261866" y="3811185"/>
                </a:cubicBezTo>
                <a:cubicBezTo>
                  <a:pt x="4233220" y="3808204"/>
                  <a:pt x="4204572" y="3806714"/>
                  <a:pt x="4175925" y="3803899"/>
                </a:cubicBezTo>
                <a:cubicBezTo>
                  <a:pt x="4170294" y="3803402"/>
                  <a:pt x="4164830" y="3802740"/>
                  <a:pt x="4159200" y="3802242"/>
                </a:cubicBezTo>
                <a:cubicBezTo>
                  <a:pt x="4157544" y="3801580"/>
                  <a:pt x="4155887" y="3800753"/>
                  <a:pt x="4155225" y="3799263"/>
                </a:cubicBezTo>
                <a:cubicBezTo>
                  <a:pt x="4153237" y="3795123"/>
                  <a:pt x="4151582" y="3790982"/>
                  <a:pt x="4149428" y="3785850"/>
                </a:cubicBezTo>
                <a:cubicBezTo>
                  <a:pt x="4178407" y="3777735"/>
                  <a:pt x="4207552" y="3775417"/>
                  <a:pt x="4239346" y="3764654"/>
                </a:cubicBezTo>
                <a:cubicBezTo>
                  <a:pt x="4229245" y="3761508"/>
                  <a:pt x="4222124" y="3764157"/>
                  <a:pt x="4215335" y="3765150"/>
                </a:cubicBezTo>
                <a:cubicBezTo>
                  <a:pt x="4215997" y="3764487"/>
                  <a:pt x="4216825" y="3763495"/>
                  <a:pt x="4217655" y="3762667"/>
                </a:cubicBezTo>
                <a:cubicBezTo>
                  <a:pt x="4215335" y="3763163"/>
                  <a:pt x="4213018" y="3762997"/>
                  <a:pt x="4210698" y="3763163"/>
                </a:cubicBezTo>
                <a:cubicBezTo>
                  <a:pt x="4212520" y="3759851"/>
                  <a:pt x="4214342" y="3756706"/>
                  <a:pt x="4215335" y="3753394"/>
                </a:cubicBezTo>
                <a:cubicBezTo>
                  <a:pt x="4215997" y="3750910"/>
                  <a:pt x="4215665" y="3748923"/>
                  <a:pt x="4214673" y="3746936"/>
                </a:cubicBezTo>
                <a:cubicBezTo>
                  <a:pt x="4219474" y="3744783"/>
                  <a:pt x="4223946" y="3742629"/>
                  <a:pt x="4228085" y="3740974"/>
                </a:cubicBezTo>
                <a:cubicBezTo>
                  <a:pt x="4223118" y="3741471"/>
                  <a:pt x="4217655" y="3742134"/>
                  <a:pt x="4212023" y="3742796"/>
                </a:cubicBezTo>
                <a:cubicBezTo>
                  <a:pt x="4211197" y="3741636"/>
                  <a:pt x="4210201" y="3740642"/>
                  <a:pt x="4209374" y="3739484"/>
                </a:cubicBezTo>
                <a:cubicBezTo>
                  <a:pt x="4208546" y="3738325"/>
                  <a:pt x="4207719" y="3737165"/>
                  <a:pt x="4206889" y="3736005"/>
                </a:cubicBezTo>
                <a:cubicBezTo>
                  <a:pt x="4220469" y="3734681"/>
                  <a:pt x="4233881" y="3733688"/>
                  <a:pt x="4247461" y="3732198"/>
                </a:cubicBezTo>
                <a:cubicBezTo>
                  <a:pt x="4259217" y="3730873"/>
                  <a:pt x="4270810" y="3728886"/>
                  <a:pt x="4282568" y="3727064"/>
                </a:cubicBezTo>
                <a:cubicBezTo>
                  <a:pt x="4282897" y="3724580"/>
                  <a:pt x="4283062" y="3722758"/>
                  <a:pt x="4283395" y="3720441"/>
                </a:cubicBezTo>
                <a:cubicBezTo>
                  <a:pt x="4275280" y="3720109"/>
                  <a:pt x="4267662" y="3721931"/>
                  <a:pt x="4259217" y="3719943"/>
                </a:cubicBezTo>
                <a:cubicBezTo>
                  <a:pt x="4260873" y="3716797"/>
                  <a:pt x="4261701" y="3715142"/>
                  <a:pt x="4262695" y="3713485"/>
                </a:cubicBezTo>
                <a:cubicBezTo>
                  <a:pt x="4260873" y="3712160"/>
                  <a:pt x="4259385" y="3711003"/>
                  <a:pt x="4257230" y="3709346"/>
                </a:cubicBezTo>
                <a:cubicBezTo>
                  <a:pt x="4260212" y="3707856"/>
                  <a:pt x="4262363" y="3707028"/>
                  <a:pt x="4266172" y="3705206"/>
                </a:cubicBezTo>
                <a:cubicBezTo>
                  <a:pt x="4260708" y="3703881"/>
                  <a:pt x="4256899" y="3698085"/>
                  <a:pt x="4252925" y="3705206"/>
                </a:cubicBezTo>
                <a:cubicBezTo>
                  <a:pt x="4255409" y="3719281"/>
                  <a:pt x="4254415" y="3721433"/>
                  <a:pt x="4242327" y="3720938"/>
                </a:cubicBezTo>
                <a:cubicBezTo>
                  <a:pt x="4234876" y="3720771"/>
                  <a:pt x="4227423" y="3718784"/>
                  <a:pt x="4219973" y="3717626"/>
                </a:cubicBezTo>
                <a:cubicBezTo>
                  <a:pt x="4219641" y="3717626"/>
                  <a:pt x="4219474" y="3716467"/>
                  <a:pt x="4219144" y="3715639"/>
                </a:cubicBezTo>
                <a:cubicBezTo>
                  <a:pt x="4220469" y="3713982"/>
                  <a:pt x="4221959" y="3712492"/>
                  <a:pt x="4223284" y="3710835"/>
                </a:cubicBezTo>
                <a:cubicBezTo>
                  <a:pt x="4218979" y="3711498"/>
                  <a:pt x="4214010" y="3712492"/>
                  <a:pt x="4212188" y="3715969"/>
                </a:cubicBezTo>
                <a:cubicBezTo>
                  <a:pt x="4207884" y="3724580"/>
                  <a:pt x="4201425" y="3724912"/>
                  <a:pt x="4194636" y="3725905"/>
                </a:cubicBezTo>
                <a:cubicBezTo>
                  <a:pt x="4193642" y="3725905"/>
                  <a:pt x="4192814" y="3726237"/>
                  <a:pt x="4191822" y="3726567"/>
                </a:cubicBezTo>
                <a:cubicBezTo>
                  <a:pt x="4190330" y="3726402"/>
                  <a:pt x="4188840" y="3726237"/>
                  <a:pt x="4187350" y="3725905"/>
                </a:cubicBezTo>
                <a:cubicBezTo>
                  <a:pt x="4175593" y="3724250"/>
                  <a:pt x="4164002" y="3723255"/>
                  <a:pt x="4152080" y="3722758"/>
                </a:cubicBezTo>
                <a:cubicBezTo>
                  <a:pt x="4154065" y="3722096"/>
                  <a:pt x="4156054" y="3721433"/>
                  <a:pt x="4157874" y="3720771"/>
                </a:cubicBezTo>
                <a:cubicBezTo>
                  <a:pt x="4140984" y="3721931"/>
                  <a:pt x="4124590" y="3719943"/>
                  <a:pt x="4108031" y="3717791"/>
                </a:cubicBezTo>
                <a:cubicBezTo>
                  <a:pt x="4109191" y="3716797"/>
                  <a:pt x="4110515" y="3715639"/>
                  <a:pt x="4111675" y="3714644"/>
                </a:cubicBezTo>
                <a:cubicBezTo>
                  <a:pt x="4114987" y="3713982"/>
                  <a:pt x="4118299" y="3713485"/>
                  <a:pt x="4121611" y="3712989"/>
                </a:cubicBezTo>
                <a:cubicBezTo>
                  <a:pt x="4127240" y="3712327"/>
                  <a:pt x="4132869" y="3711665"/>
                  <a:pt x="4138500" y="3711003"/>
                </a:cubicBezTo>
                <a:cubicBezTo>
                  <a:pt x="4138500" y="3710670"/>
                  <a:pt x="4138665" y="3710173"/>
                  <a:pt x="4138832" y="3709843"/>
                </a:cubicBezTo>
                <a:cubicBezTo>
                  <a:pt x="4139328" y="3709843"/>
                  <a:pt x="4139660" y="3709843"/>
                  <a:pt x="4140157" y="3709678"/>
                </a:cubicBezTo>
                <a:cubicBezTo>
                  <a:pt x="4142972" y="3709180"/>
                  <a:pt x="4146614" y="3708518"/>
                  <a:pt x="4148271" y="3706199"/>
                </a:cubicBezTo>
                <a:cubicBezTo>
                  <a:pt x="4150423" y="3703219"/>
                  <a:pt x="4152080" y="3702887"/>
                  <a:pt x="4154894" y="3703054"/>
                </a:cubicBezTo>
                <a:cubicBezTo>
                  <a:pt x="4157379" y="3703219"/>
                  <a:pt x="4159861" y="3701562"/>
                  <a:pt x="4164002" y="3700072"/>
                </a:cubicBezTo>
                <a:cubicBezTo>
                  <a:pt x="4160524" y="3699080"/>
                  <a:pt x="4158536" y="3697423"/>
                  <a:pt x="4157046" y="3698085"/>
                </a:cubicBezTo>
                <a:cubicBezTo>
                  <a:pt x="4150920" y="3700404"/>
                  <a:pt x="4144794" y="3703384"/>
                  <a:pt x="4138832" y="3706034"/>
                </a:cubicBezTo>
                <a:cubicBezTo>
                  <a:pt x="4138832" y="3706034"/>
                  <a:pt x="4138665" y="3706034"/>
                  <a:pt x="4138500" y="3706034"/>
                </a:cubicBezTo>
                <a:cubicBezTo>
                  <a:pt x="4138005" y="3704874"/>
                  <a:pt x="4136845" y="3704047"/>
                  <a:pt x="4135685" y="3703549"/>
                </a:cubicBezTo>
                <a:cubicBezTo>
                  <a:pt x="4136348" y="3702887"/>
                  <a:pt x="4136845" y="3702392"/>
                  <a:pt x="4137506" y="3701894"/>
                </a:cubicBezTo>
                <a:cubicBezTo>
                  <a:pt x="4139660" y="3700072"/>
                  <a:pt x="4143137" y="3698913"/>
                  <a:pt x="4143634" y="3696760"/>
                </a:cubicBezTo>
                <a:cubicBezTo>
                  <a:pt x="4145456" y="3689309"/>
                  <a:pt x="4149926" y="3687985"/>
                  <a:pt x="4155059" y="3686825"/>
                </a:cubicBezTo>
                <a:cubicBezTo>
                  <a:pt x="4158041" y="3686328"/>
                  <a:pt x="4160856" y="3685665"/>
                  <a:pt x="4163670" y="3684507"/>
                </a:cubicBezTo>
                <a:cubicBezTo>
                  <a:pt x="4167147" y="3683183"/>
                  <a:pt x="4168639" y="3680036"/>
                  <a:pt x="4168307" y="3673578"/>
                </a:cubicBezTo>
                <a:cubicBezTo>
                  <a:pt x="4162678" y="3677552"/>
                  <a:pt x="4157874" y="3680699"/>
                  <a:pt x="4153072" y="3684010"/>
                </a:cubicBezTo>
                <a:cubicBezTo>
                  <a:pt x="4152080" y="3682520"/>
                  <a:pt x="4151085" y="3681361"/>
                  <a:pt x="4150092" y="3680699"/>
                </a:cubicBezTo>
                <a:cubicBezTo>
                  <a:pt x="4168804" y="3664139"/>
                  <a:pt x="4187516" y="3647745"/>
                  <a:pt x="4206228" y="3631351"/>
                </a:cubicBezTo>
                <a:cubicBezTo>
                  <a:pt x="4220634" y="3618766"/>
                  <a:pt x="4236201" y="3607175"/>
                  <a:pt x="4249778" y="3593596"/>
                </a:cubicBezTo>
                <a:cubicBezTo>
                  <a:pt x="4269650" y="3574057"/>
                  <a:pt x="4359069" y="3529016"/>
                  <a:pt x="4377120" y="3506992"/>
                </a:cubicBezTo>
                <a:cubicBezTo>
                  <a:pt x="4378278" y="3505501"/>
                  <a:pt x="4380762" y="3505170"/>
                  <a:pt x="4382418" y="3504011"/>
                </a:cubicBezTo>
                <a:cubicBezTo>
                  <a:pt x="4401296" y="3488279"/>
                  <a:pt x="4420835" y="3473542"/>
                  <a:pt x="4438389" y="3456485"/>
                </a:cubicBezTo>
                <a:cubicBezTo>
                  <a:pt x="4452132" y="3443238"/>
                  <a:pt x="4463394" y="3427341"/>
                  <a:pt x="4475150" y="3412274"/>
                </a:cubicBezTo>
                <a:cubicBezTo>
                  <a:pt x="4482270" y="3403330"/>
                  <a:pt x="4488397" y="3393560"/>
                  <a:pt x="4494690" y="3384122"/>
                </a:cubicBezTo>
                <a:cubicBezTo>
                  <a:pt x="4495850" y="3382467"/>
                  <a:pt x="4496180" y="3380313"/>
                  <a:pt x="4497008" y="3378492"/>
                </a:cubicBezTo>
                <a:cubicBezTo>
                  <a:pt x="4499657" y="3372696"/>
                  <a:pt x="4501479" y="3366073"/>
                  <a:pt x="4505453" y="3361271"/>
                </a:cubicBezTo>
                <a:cubicBezTo>
                  <a:pt x="4514396" y="3350506"/>
                  <a:pt x="4519695" y="3338418"/>
                  <a:pt x="4521185" y="3324674"/>
                </a:cubicBezTo>
                <a:cubicBezTo>
                  <a:pt x="4523337" y="3304637"/>
                  <a:pt x="4526981" y="3284269"/>
                  <a:pt x="4514396" y="3265723"/>
                </a:cubicBezTo>
                <a:cubicBezTo>
                  <a:pt x="4513567" y="3264398"/>
                  <a:pt x="4514396" y="3262080"/>
                  <a:pt x="4514396" y="3260093"/>
                </a:cubicBezTo>
                <a:cubicBezTo>
                  <a:pt x="4514726" y="3253800"/>
                  <a:pt x="4515886" y="3247343"/>
                  <a:pt x="4514892" y="3241382"/>
                </a:cubicBezTo>
                <a:cubicBezTo>
                  <a:pt x="4513732" y="3234591"/>
                  <a:pt x="4509925" y="3228300"/>
                  <a:pt x="4508435" y="3221676"/>
                </a:cubicBezTo>
                <a:cubicBezTo>
                  <a:pt x="4506778" y="3214390"/>
                  <a:pt x="4502308" y="3209421"/>
                  <a:pt x="4497670" y="3204289"/>
                </a:cubicBezTo>
                <a:cubicBezTo>
                  <a:pt x="4494028" y="3200148"/>
                  <a:pt x="4490551" y="3195511"/>
                  <a:pt x="4488232" y="3190544"/>
                </a:cubicBezTo>
                <a:cubicBezTo>
                  <a:pt x="4482435" y="3178457"/>
                  <a:pt x="4477303" y="3166202"/>
                  <a:pt x="4466043" y="3157426"/>
                </a:cubicBezTo>
                <a:cubicBezTo>
                  <a:pt x="4460577" y="3153120"/>
                  <a:pt x="4457432" y="3145668"/>
                  <a:pt x="4453788" y="3139377"/>
                </a:cubicBezTo>
                <a:cubicBezTo>
                  <a:pt x="4447495" y="3128779"/>
                  <a:pt x="4444018" y="3115862"/>
                  <a:pt x="4429778" y="3112220"/>
                </a:cubicBezTo>
                <a:cubicBezTo>
                  <a:pt x="4428453" y="3111888"/>
                  <a:pt x="4426466" y="3110398"/>
                  <a:pt x="4426301" y="3109073"/>
                </a:cubicBezTo>
                <a:cubicBezTo>
                  <a:pt x="4425472" y="3101124"/>
                  <a:pt x="4418186" y="3098143"/>
                  <a:pt x="4413716" y="3093176"/>
                </a:cubicBezTo>
                <a:cubicBezTo>
                  <a:pt x="4404938" y="3083406"/>
                  <a:pt x="4394340" y="3075789"/>
                  <a:pt x="4382418" y="3070158"/>
                </a:cubicBezTo>
                <a:cubicBezTo>
                  <a:pt x="4379273" y="3068668"/>
                  <a:pt x="4376623" y="3066019"/>
                  <a:pt x="4373642" y="3063867"/>
                </a:cubicBezTo>
                <a:cubicBezTo>
                  <a:pt x="4367183" y="3059063"/>
                  <a:pt x="4361719" y="3051944"/>
                  <a:pt x="4352446" y="3053599"/>
                </a:cubicBezTo>
                <a:cubicBezTo>
                  <a:pt x="4342842" y="3055256"/>
                  <a:pt x="4334232" y="3051777"/>
                  <a:pt x="4326945" y="3046810"/>
                </a:cubicBezTo>
                <a:cubicBezTo>
                  <a:pt x="4319990" y="3042174"/>
                  <a:pt x="4312869" y="3040021"/>
                  <a:pt x="4305252" y="3039854"/>
                </a:cubicBezTo>
                <a:cubicBezTo>
                  <a:pt x="4294654" y="3039524"/>
                  <a:pt x="4283891" y="3038862"/>
                  <a:pt x="4273459" y="3040517"/>
                </a:cubicBezTo>
                <a:cubicBezTo>
                  <a:pt x="4261536" y="3042339"/>
                  <a:pt x="4249778" y="3046478"/>
                  <a:pt x="4238021" y="3049625"/>
                </a:cubicBezTo>
                <a:cubicBezTo>
                  <a:pt x="4220302" y="3054426"/>
                  <a:pt x="4141315" y="3095328"/>
                  <a:pt x="4123928" y="3100959"/>
                </a:cubicBezTo>
                <a:cubicBezTo>
                  <a:pt x="4111508" y="3104934"/>
                  <a:pt x="4099585" y="3110563"/>
                  <a:pt x="4087498" y="3115365"/>
                </a:cubicBezTo>
                <a:cubicBezTo>
                  <a:pt x="4083855" y="3116856"/>
                  <a:pt x="4080046" y="3117849"/>
                  <a:pt x="4074582" y="3119671"/>
                </a:cubicBezTo>
                <a:cubicBezTo>
                  <a:pt x="4075245" y="3114702"/>
                  <a:pt x="4075245" y="3111557"/>
                  <a:pt x="4076072" y="3108741"/>
                </a:cubicBezTo>
                <a:cubicBezTo>
                  <a:pt x="4078059" y="3102117"/>
                  <a:pt x="4080212" y="3095493"/>
                  <a:pt x="4083026" y="3089202"/>
                </a:cubicBezTo>
                <a:cubicBezTo>
                  <a:pt x="4092466" y="3067344"/>
                  <a:pt x="4101739" y="3045320"/>
                  <a:pt x="4111343" y="3023627"/>
                </a:cubicBezTo>
                <a:cubicBezTo>
                  <a:pt x="4112833" y="3022302"/>
                  <a:pt x="4114324" y="3020978"/>
                  <a:pt x="4115814" y="3019818"/>
                </a:cubicBezTo>
                <a:cubicBezTo>
                  <a:pt x="4118464" y="3017666"/>
                  <a:pt x="4122438" y="3016671"/>
                  <a:pt x="4123763" y="3014022"/>
                </a:cubicBezTo>
                <a:cubicBezTo>
                  <a:pt x="4126577" y="3008393"/>
                  <a:pt x="4128399" y="3002099"/>
                  <a:pt x="4134858" y="2998954"/>
                </a:cubicBezTo>
                <a:cubicBezTo>
                  <a:pt x="4127572" y="2997132"/>
                  <a:pt x="4123266" y="3000444"/>
                  <a:pt x="4119623" y="3004418"/>
                </a:cubicBezTo>
                <a:cubicBezTo>
                  <a:pt x="4120119" y="3003094"/>
                  <a:pt x="4120781" y="3001769"/>
                  <a:pt x="4121278" y="3000609"/>
                </a:cubicBezTo>
                <a:cubicBezTo>
                  <a:pt x="4126412" y="2989019"/>
                  <a:pt x="4131711" y="2977426"/>
                  <a:pt x="4137010" y="2965836"/>
                </a:cubicBezTo>
                <a:cubicBezTo>
                  <a:pt x="4145289" y="2963517"/>
                  <a:pt x="4153072" y="2961199"/>
                  <a:pt x="4159696" y="2955900"/>
                </a:cubicBezTo>
                <a:cubicBezTo>
                  <a:pt x="4158206" y="2955403"/>
                  <a:pt x="4156716" y="2954409"/>
                  <a:pt x="4155391" y="2954409"/>
                </a:cubicBezTo>
                <a:cubicBezTo>
                  <a:pt x="4151085" y="2954409"/>
                  <a:pt x="4145951" y="2955733"/>
                  <a:pt x="4140652" y="2958052"/>
                </a:cubicBezTo>
                <a:cubicBezTo>
                  <a:pt x="4147111" y="2943978"/>
                  <a:pt x="4153404" y="2929901"/>
                  <a:pt x="4159696" y="2915826"/>
                </a:cubicBezTo>
                <a:cubicBezTo>
                  <a:pt x="4164665" y="2904566"/>
                  <a:pt x="4167147" y="2892146"/>
                  <a:pt x="4173109" y="2881715"/>
                </a:cubicBezTo>
                <a:cubicBezTo>
                  <a:pt x="4181719" y="2866976"/>
                  <a:pt x="4185198" y="2850583"/>
                  <a:pt x="4189668" y="2834686"/>
                </a:cubicBezTo>
                <a:cubicBezTo>
                  <a:pt x="4192152" y="2833195"/>
                  <a:pt x="4194472" y="2831705"/>
                  <a:pt x="4196458" y="2830215"/>
                </a:cubicBezTo>
                <a:cubicBezTo>
                  <a:pt x="4200928" y="2827068"/>
                  <a:pt x="4204572" y="2822267"/>
                  <a:pt x="4212520" y="2823259"/>
                </a:cubicBezTo>
                <a:cubicBezTo>
                  <a:pt x="4211197" y="2827566"/>
                  <a:pt x="4210037" y="2831540"/>
                  <a:pt x="4208711" y="2835514"/>
                </a:cubicBezTo>
                <a:cubicBezTo>
                  <a:pt x="4219641" y="2836341"/>
                  <a:pt x="4222953" y="2828890"/>
                  <a:pt x="4225604" y="2821107"/>
                </a:cubicBezTo>
                <a:cubicBezTo>
                  <a:pt x="4223781" y="2820610"/>
                  <a:pt x="4221462" y="2820114"/>
                  <a:pt x="4219309" y="2819617"/>
                </a:cubicBezTo>
                <a:cubicBezTo>
                  <a:pt x="4221462" y="2813324"/>
                  <a:pt x="4225604" y="2808854"/>
                  <a:pt x="4230072" y="2804713"/>
                </a:cubicBezTo>
                <a:cubicBezTo>
                  <a:pt x="4233384" y="2806700"/>
                  <a:pt x="4238189" y="2809847"/>
                  <a:pt x="4239346" y="2810509"/>
                </a:cubicBezTo>
                <a:cubicBezTo>
                  <a:pt x="4237691" y="2811503"/>
                  <a:pt x="4236201" y="2812661"/>
                  <a:pt x="4234544" y="2813656"/>
                </a:cubicBezTo>
                <a:cubicBezTo>
                  <a:pt x="4234876" y="2814153"/>
                  <a:pt x="4235371" y="2814815"/>
                  <a:pt x="4235703" y="2815311"/>
                </a:cubicBezTo>
                <a:cubicBezTo>
                  <a:pt x="4237360" y="2814153"/>
                  <a:pt x="4238850" y="2812993"/>
                  <a:pt x="4240505" y="2811834"/>
                </a:cubicBezTo>
                <a:cubicBezTo>
                  <a:pt x="4240175" y="2811337"/>
                  <a:pt x="4239843" y="2810841"/>
                  <a:pt x="4239512" y="2810509"/>
                </a:cubicBezTo>
                <a:cubicBezTo>
                  <a:pt x="4241500" y="2812331"/>
                  <a:pt x="4243487" y="2814153"/>
                  <a:pt x="4245474" y="2815973"/>
                </a:cubicBezTo>
                <a:cubicBezTo>
                  <a:pt x="4249448" y="2812993"/>
                  <a:pt x="4253587" y="2810344"/>
                  <a:pt x="4257230" y="2806867"/>
                </a:cubicBezTo>
                <a:cubicBezTo>
                  <a:pt x="4260541" y="2803720"/>
                  <a:pt x="4258224" y="2798752"/>
                  <a:pt x="4253587" y="2798089"/>
                </a:cubicBezTo>
                <a:cubicBezTo>
                  <a:pt x="4248785" y="2797427"/>
                  <a:pt x="4243982" y="2796931"/>
                  <a:pt x="4238683" y="2796434"/>
                </a:cubicBezTo>
                <a:cubicBezTo>
                  <a:pt x="4240670" y="2794282"/>
                  <a:pt x="4242327" y="2791963"/>
                  <a:pt x="4243818" y="2789313"/>
                </a:cubicBezTo>
                <a:cubicBezTo>
                  <a:pt x="4238518" y="2791465"/>
                  <a:pt x="4232060" y="2791798"/>
                  <a:pt x="4230404" y="2798586"/>
                </a:cubicBezTo>
                <a:cubicBezTo>
                  <a:pt x="4229577" y="2799581"/>
                  <a:pt x="4228748" y="2800573"/>
                  <a:pt x="4227920" y="2801733"/>
                </a:cubicBezTo>
                <a:cubicBezTo>
                  <a:pt x="4226762" y="2802396"/>
                  <a:pt x="4225604" y="2802893"/>
                  <a:pt x="4224444" y="2803058"/>
                </a:cubicBezTo>
                <a:cubicBezTo>
                  <a:pt x="4217655" y="2804051"/>
                  <a:pt x="4212686" y="2808192"/>
                  <a:pt x="4207388" y="2811999"/>
                </a:cubicBezTo>
                <a:cubicBezTo>
                  <a:pt x="4209043" y="2808522"/>
                  <a:pt x="4210533" y="2805045"/>
                  <a:pt x="4212188" y="2801568"/>
                </a:cubicBezTo>
                <a:cubicBezTo>
                  <a:pt x="4210037" y="2801568"/>
                  <a:pt x="4207719" y="2801568"/>
                  <a:pt x="4206062" y="2802396"/>
                </a:cubicBezTo>
                <a:cubicBezTo>
                  <a:pt x="4202253" y="2804713"/>
                  <a:pt x="4198776" y="2807362"/>
                  <a:pt x="4195134" y="2809847"/>
                </a:cubicBezTo>
                <a:cubicBezTo>
                  <a:pt x="4194802" y="2806370"/>
                  <a:pt x="4194472" y="2802893"/>
                  <a:pt x="4195630" y="2800076"/>
                </a:cubicBezTo>
                <a:cubicBezTo>
                  <a:pt x="4198113" y="2794447"/>
                  <a:pt x="4196458" y="2790638"/>
                  <a:pt x="4193312" y="2787161"/>
                </a:cubicBezTo>
                <a:cubicBezTo>
                  <a:pt x="4197948" y="2781365"/>
                  <a:pt x="4202750" y="2775901"/>
                  <a:pt x="4208214" y="2770767"/>
                </a:cubicBezTo>
                <a:cubicBezTo>
                  <a:pt x="4208879" y="2770104"/>
                  <a:pt x="4210201" y="2770270"/>
                  <a:pt x="4211197" y="2769939"/>
                </a:cubicBezTo>
                <a:cubicBezTo>
                  <a:pt x="4212355" y="2771761"/>
                  <a:pt x="4213348" y="2773582"/>
                  <a:pt x="4214673" y="2775735"/>
                </a:cubicBezTo>
                <a:cubicBezTo>
                  <a:pt x="4216660" y="2774079"/>
                  <a:pt x="4218317" y="2772754"/>
                  <a:pt x="4220137" y="2771429"/>
                </a:cubicBezTo>
                <a:cubicBezTo>
                  <a:pt x="4220137" y="2770767"/>
                  <a:pt x="4220137" y="2770104"/>
                  <a:pt x="4220137" y="2769277"/>
                </a:cubicBezTo>
                <a:cubicBezTo>
                  <a:pt x="4224608" y="2766958"/>
                  <a:pt x="4227423" y="2765303"/>
                  <a:pt x="4230404" y="2763813"/>
                </a:cubicBezTo>
                <a:cubicBezTo>
                  <a:pt x="4230072" y="2763150"/>
                  <a:pt x="4229907" y="2762488"/>
                  <a:pt x="4229577" y="2761659"/>
                </a:cubicBezTo>
                <a:cubicBezTo>
                  <a:pt x="4226927" y="2761826"/>
                  <a:pt x="4224278" y="2761991"/>
                  <a:pt x="4221131" y="2762321"/>
                </a:cubicBezTo>
                <a:cubicBezTo>
                  <a:pt x="4221628" y="2760501"/>
                  <a:pt x="4221959" y="2759672"/>
                  <a:pt x="4222124" y="2759009"/>
                </a:cubicBezTo>
                <a:cubicBezTo>
                  <a:pt x="4222124" y="2758182"/>
                  <a:pt x="4221795" y="2757354"/>
                  <a:pt x="4221628" y="2756692"/>
                </a:cubicBezTo>
                <a:cubicBezTo>
                  <a:pt x="4221131" y="2756692"/>
                  <a:pt x="4220634" y="2756692"/>
                  <a:pt x="4220137" y="2756692"/>
                </a:cubicBezTo>
                <a:cubicBezTo>
                  <a:pt x="4220137" y="2749571"/>
                  <a:pt x="4220137" y="2742617"/>
                  <a:pt x="4220137" y="2735496"/>
                </a:cubicBezTo>
                <a:cubicBezTo>
                  <a:pt x="4220634" y="2734999"/>
                  <a:pt x="4221131" y="2734502"/>
                  <a:pt x="4221628" y="2734006"/>
                </a:cubicBezTo>
                <a:cubicBezTo>
                  <a:pt x="4222456" y="2733344"/>
                  <a:pt x="4222786" y="2732184"/>
                  <a:pt x="4223616" y="2730859"/>
                </a:cubicBezTo>
                <a:cubicBezTo>
                  <a:pt x="4222456" y="2729535"/>
                  <a:pt x="4221131" y="2728045"/>
                  <a:pt x="4219973" y="2726885"/>
                </a:cubicBezTo>
                <a:cubicBezTo>
                  <a:pt x="4218813" y="2725560"/>
                  <a:pt x="4217655" y="2724236"/>
                  <a:pt x="4216660" y="2723076"/>
                </a:cubicBezTo>
                <a:cubicBezTo>
                  <a:pt x="4218317" y="2720427"/>
                  <a:pt x="4219641" y="2718274"/>
                  <a:pt x="4219807" y="2717942"/>
                </a:cubicBezTo>
                <a:cubicBezTo>
                  <a:pt x="4216495" y="2712810"/>
                  <a:pt x="4214175" y="2709166"/>
                  <a:pt x="4212355" y="2706352"/>
                </a:cubicBezTo>
                <a:cubicBezTo>
                  <a:pt x="4215665" y="2699066"/>
                  <a:pt x="4218647" y="2692442"/>
                  <a:pt x="4221959" y="2685321"/>
                </a:cubicBezTo>
                <a:cubicBezTo>
                  <a:pt x="4223449" y="2685653"/>
                  <a:pt x="4225271" y="2685984"/>
                  <a:pt x="4227093" y="2686316"/>
                </a:cubicBezTo>
                <a:cubicBezTo>
                  <a:pt x="4228253" y="2677870"/>
                  <a:pt x="4238021" y="2677870"/>
                  <a:pt x="4240175" y="2672406"/>
                </a:cubicBezTo>
                <a:cubicBezTo>
                  <a:pt x="4247129" y="2673068"/>
                  <a:pt x="4252925" y="2673564"/>
                  <a:pt x="4259052" y="2674226"/>
                </a:cubicBezTo>
                <a:cubicBezTo>
                  <a:pt x="4258721" y="2675718"/>
                  <a:pt x="4259052" y="2677207"/>
                  <a:pt x="4258389" y="2677870"/>
                </a:cubicBezTo>
                <a:cubicBezTo>
                  <a:pt x="4257396" y="2679030"/>
                  <a:pt x="4254912" y="2679525"/>
                  <a:pt x="4254747" y="2680519"/>
                </a:cubicBezTo>
                <a:cubicBezTo>
                  <a:pt x="4254085" y="2688633"/>
                  <a:pt x="4253754" y="2696581"/>
                  <a:pt x="4253420" y="2705689"/>
                </a:cubicBezTo>
                <a:cubicBezTo>
                  <a:pt x="4258224" y="2703040"/>
                  <a:pt x="4262529" y="2700721"/>
                  <a:pt x="4266670" y="2698403"/>
                </a:cubicBezTo>
                <a:cubicBezTo>
                  <a:pt x="4268325" y="2697409"/>
                  <a:pt x="4269980" y="2696084"/>
                  <a:pt x="4271802" y="2695754"/>
                </a:cubicBezTo>
                <a:cubicBezTo>
                  <a:pt x="4279420" y="2694429"/>
                  <a:pt x="4294654" y="2685984"/>
                  <a:pt x="4298131" y="2680519"/>
                </a:cubicBezTo>
                <a:cubicBezTo>
                  <a:pt x="4298629" y="2679692"/>
                  <a:pt x="4298131" y="2678200"/>
                  <a:pt x="4298297" y="2675718"/>
                </a:cubicBezTo>
                <a:cubicBezTo>
                  <a:pt x="4292998" y="2677373"/>
                  <a:pt x="4288196" y="2678863"/>
                  <a:pt x="4283395" y="2680187"/>
                </a:cubicBezTo>
                <a:cubicBezTo>
                  <a:pt x="4279255" y="2677207"/>
                  <a:pt x="4274948" y="2673564"/>
                  <a:pt x="4276770" y="2668431"/>
                </a:cubicBezTo>
                <a:cubicBezTo>
                  <a:pt x="4277763" y="2665450"/>
                  <a:pt x="4282400" y="2663795"/>
                  <a:pt x="4284222" y="2662470"/>
                </a:cubicBezTo>
                <a:cubicBezTo>
                  <a:pt x="4285711" y="2653859"/>
                  <a:pt x="4287203" y="2646076"/>
                  <a:pt x="4288693" y="2638128"/>
                </a:cubicBezTo>
                <a:cubicBezTo>
                  <a:pt x="4288031" y="2637962"/>
                  <a:pt x="4286706" y="2637465"/>
                  <a:pt x="4283891" y="2636638"/>
                </a:cubicBezTo>
                <a:cubicBezTo>
                  <a:pt x="4290184" y="2629517"/>
                  <a:pt x="4296144" y="2622728"/>
                  <a:pt x="4302106" y="2615937"/>
                </a:cubicBezTo>
                <a:cubicBezTo>
                  <a:pt x="4302106" y="2614779"/>
                  <a:pt x="4301940" y="2613785"/>
                  <a:pt x="4301775" y="2612626"/>
                </a:cubicBezTo>
                <a:cubicBezTo>
                  <a:pt x="4299291" y="2613785"/>
                  <a:pt x="4296972" y="2614779"/>
                  <a:pt x="4294489" y="2615937"/>
                </a:cubicBezTo>
                <a:cubicBezTo>
                  <a:pt x="4294489" y="2615110"/>
                  <a:pt x="4294489" y="2614282"/>
                  <a:pt x="4294489" y="2613455"/>
                </a:cubicBezTo>
                <a:cubicBezTo>
                  <a:pt x="4298462" y="2609976"/>
                  <a:pt x="4302603" y="2606334"/>
                  <a:pt x="4307570" y="2602028"/>
                </a:cubicBezTo>
                <a:cubicBezTo>
                  <a:pt x="4307737" y="2608651"/>
                  <a:pt x="4309558" y="2614282"/>
                  <a:pt x="4307570" y="2618257"/>
                </a:cubicBezTo>
                <a:cubicBezTo>
                  <a:pt x="4305418" y="2622728"/>
                  <a:pt x="4299953" y="2625543"/>
                  <a:pt x="4296476" y="2628523"/>
                </a:cubicBezTo>
                <a:cubicBezTo>
                  <a:pt x="4298629" y="2628855"/>
                  <a:pt x="4302769" y="2630842"/>
                  <a:pt x="4305252" y="2629682"/>
                </a:cubicBezTo>
                <a:cubicBezTo>
                  <a:pt x="4312373" y="2626205"/>
                  <a:pt x="4318997" y="2621734"/>
                  <a:pt x="4325621" y="2617097"/>
                </a:cubicBezTo>
                <a:cubicBezTo>
                  <a:pt x="4338536" y="2607989"/>
                  <a:pt x="4350791" y="2597723"/>
                  <a:pt x="4364204" y="2589277"/>
                </a:cubicBezTo>
                <a:cubicBezTo>
                  <a:pt x="4378443" y="2580169"/>
                  <a:pt x="4389705" y="2569076"/>
                  <a:pt x="4396327" y="2553675"/>
                </a:cubicBezTo>
                <a:cubicBezTo>
                  <a:pt x="4398481" y="2548543"/>
                  <a:pt x="4401958" y="2545893"/>
                  <a:pt x="4407590" y="2545893"/>
                </a:cubicBezTo>
                <a:cubicBezTo>
                  <a:pt x="4426301" y="2545893"/>
                  <a:pt x="4439713" y="2534136"/>
                  <a:pt x="4452631" y="2523372"/>
                </a:cubicBezTo>
                <a:cubicBezTo>
                  <a:pt x="4467036" y="2511450"/>
                  <a:pt x="4479456" y="2497208"/>
                  <a:pt x="4492538" y="2483795"/>
                </a:cubicBezTo>
                <a:cubicBezTo>
                  <a:pt x="4502142" y="2474025"/>
                  <a:pt x="4511415" y="2464089"/>
                  <a:pt x="4520523" y="2454486"/>
                </a:cubicBezTo>
                <a:cubicBezTo>
                  <a:pt x="4515389" y="2457963"/>
                  <a:pt x="4511912" y="2454154"/>
                  <a:pt x="4509427" y="2449517"/>
                </a:cubicBezTo>
                <a:cubicBezTo>
                  <a:pt x="4506613" y="2453326"/>
                  <a:pt x="4504129" y="2456306"/>
                  <a:pt x="4501809" y="2459288"/>
                </a:cubicBezTo>
                <a:cubicBezTo>
                  <a:pt x="4499327" y="2457301"/>
                  <a:pt x="4497837" y="2456141"/>
                  <a:pt x="4496345" y="2454981"/>
                </a:cubicBezTo>
                <a:cubicBezTo>
                  <a:pt x="4483760" y="2464752"/>
                  <a:pt x="4471343" y="2474190"/>
                  <a:pt x="4458757" y="2483795"/>
                </a:cubicBezTo>
                <a:cubicBezTo>
                  <a:pt x="4458096" y="2483133"/>
                  <a:pt x="4457432" y="2482636"/>
                  <a:pt x="4456936" y="2482139"/>
                </a:cubicBezTo>
                <a:cubicBezTo>
                  <a:pt x="4458590" y="2478662"/>
                  <a:pt x="4459916" y="2474853"/>
                  <a:pt x="4462234" y="2471873"/>
                </a:cubicBezTo>
                <a:cubicBezTo>
                  <a:pt x="4465049" y="2468064"/>
                  <a:pt x="4468195" y="2464421"/>
                  <a:pt x="4471838" y="2461605"/>
                </a:cubicBezTo>
                <a:cubicBezTo>
                  <a:pt x="4475481" y="2458625"/>
                  <a:pt x="4480283" y="2456968"/>
                  <a:pt x="4483928" y="2453989"/>
                </a:cubicBezTo>
                <a:cubicBezTo>
                  <a:pt x="4489059" y="2450014"/>
                  <a:pt x="4493863" y="2445708"/>
                  <a:pt x="4498333" y="2441072"/>
                </a:cubicBezTo>
                <a:cubicBezTo>
                  <a:pt x="4502473" y="2436767"/>
                  <a:pt x="4501809" y="2433123"/>
                  <a:pt x="4497505" y="2428653"/>
                </a:cubicBezTo>
                <a:cubicBezTo>
                  <a:pt x="4496180" y="2427494"/>
                  <a:pt x="4494690" y="2426499"/>
                  <a:pt x="4492041" y="2424512"/>
                </a:cubicBezTo>
                <a:cubicBezTo>
                  <a:pt x="4495518" y="2423520"/>
                  <a:pt x="4497670" y="2421863"/>
                  <a:pt x="4498995" y="2422525"/>
                </a:cubicBezTo>
                <a:cubicBezTo>
                  <a:pt x="4508268" y="2426831"/>
                  <a:pt x="4511084" y="2426666"/>
                  <a:pt x="4519695" y="2421200"/>
                </a:cubicBezTo>
                <a:cubicBezTo>
                  <a:pt x="4521020" y="2420373"/>
                  <a:pt x="4522840" y="2420538"/>
                  <a:pt x="4524165" y="2419545"/>
                </a:cubicBezTo>
                <a:cubicBezTo>
                  <a:pt x="4527644" y="2417226"/>
                  <a:pt x="4531618" y="2414909"/>
                  <a:pt x="4534432" y="2411762"/>
                </a:cubicBezTo>
                <a:cubicBezTo>
                  <a:pt x="4538241" y="2407623"/>
                  <a:pt x="4541386" y="2402821"/>
                  <a:pt x="4544533" y="2398184"/>
                </a:cubicBezTo>
                <a:cubicBezTo>
                  <a:pt x="4545693" y="2396528"/>
                  <a:pt x="4546190" y="2394375"/>
                  <a:pt x="4546851" y="2392388"/>
                </a:cubicBezTo>
                <a:cubicBezTo>
                  <a:pt x="4540063" y="2395700"/>
                  <a:pt x="4534928" y="2400337"/>
                  <a:pt x="4529631" y="2404641"/>
                </a:cubicBezTo>
                <a:cubicBezTo>
                  <a:pt x="4524332" y="2408947"/>
                  <a:pt x="4520025" y="2415406"/>
                  <a:pt x="4509760" y="2415406"/>
                </a:cubicBezTo>
                <a:cubicBezTo>
                  <a:pt x="4514396" y="2407126"/>
                  <a:pt x="4518203" y="2400502"/>
                  <a:pt x="4522013" y="2393878"/>
                </a:cubicBezTo>
                <a:cubicBezTo>
                  <a:pt x="4520853" y="2392223"/>
                  <a:pt x="4519363" y="2390069"/>
                  <a:pt x="4517046" y="2386924"/>
                </a:cubicBezTo>
                <a:cubicBezTo>
                  <a:pt x="4521020" y="2386262"/>
                  <a:pt x="4523504" y="2385765"/>
                  <a:pt x="4525822" y="2385432"/>
                </a:cubicBezTo>
                <a:cubicBezTo>
                  <a:pt x="4527311" y="2388744"/>
                  <a:pt x="4528307" y="2391063"/>
                  <a:pt x="4530126" y="2395203"/>
                </a:cubicBezTo>
                <a:cubicBezTo>
                  <a:pt x="4538737" y="2388579"/>
                  <a:pt x="4546355" y="2382950"/>
                  <a:pt x="4553971" y="2377154"/>
                </a:cubicBezTo>
                <a:cubicBezTo>
                  <a:pt x="4553641" y="2376657"/>
                  <a:pt x="4553309" y="2376326"/>
                  <a:pt x="4552979" y="2375829"/>
                </a:cubicBezTo>
                <a:cubicBezTo>
                  <a:pt x="4547681" y="2377154"/>
                  <a:pt x="4542216" y="2378478"/>
                  <a:pt x="4536254" y="2379803"/>
                </a:cubicBezTo>
                <a:cubicBezTo>
                  <a:pt x="4536750" y="2377816"/>
                  <a:pt x="4536750" y="2376822"/>
                  <a:pt x="4537247" y="2376491"/>
                </a:cubicBezTo>
                <a:cubicBezTo>
                  <a:pt x="4549832" y="2365066"/>
                  <a:pt x="4562252" y="2353806"/>
                  <a:pt x="4575002" y="2342545"/>
                </a:cubicBezTo>
                <a:cubicBezTo>
                  <a:pt x="4577486" y="2340391"/>
                  <a:pt x="4579804" y="2338404"/>
                  <a:pt x="4578314" y="2333602"/>
                </a:cubicBezTo>
                <a:lnTo>
                  <a:pt x="4580466" y="2329960"/>
                </a:lnTo>
                <a:cubicBezTo>
                  <a:pt x="4571690" y="2336584"/>
                  <a:pt x="4564239" y="2343538"/>
                  <a:pt x="4555463" y="2348507"/>
                </a:cubicBezTo>
                <a:cubicBezTo>
                  <a:pt x="4546851" y="2353474"/>
                  <a:pt x="4542546" y="2364237"/>
                  <a:pt x="4531286" y="2366224"/>
                </a:cubicBezTo>
                <a:cubicBezTo>
                  <a:pt x="4530291" y="2361422"/>
                  <a:pt x="4529465" y="2357613"/>
                  <a:pt x="4528636" y="2354301"/>
                </a:cubicBezTo>
                <a:cubicBezTo>
                  <a:pt x="4522013" y="2357613"/>
                  <a:pt x="4516051" y="2360429"/>
                  <a:pt x="4509427" y="2363741"/>
                </a:cubicBezTo>
                <a:cubicBezTo>
                  <a:pt x="4508931" y="2359105"/>
                  <a:pt x="4509262" y="2356123"/>
                  <a:pt x="4508103" y="2353806"/>
                </a:cubicBezTo>
                <a:cubicBezTo>
                  <a:pt x="4506778" y="2351156"/>
                  <a:pt x="4504129" y="2349002"/>
                  <a:pt x="4501976" y="2346520"/>
                </a:cubicBezTo>
                <a:cubicBezTo>
                  <a:pt x="4504956" y="2343870"/>
                  <a:pt x="4507275" y="2341883"/>
                  <a:pt x="4509262" y="2340061"/>
                </a:cubicBezTo>
                <a:cubicBezTo>
                  <a:pt x="4511580" y="2335424"/>
                  <a:pt x="4504956" y="2328801"/>
                  <a:pt x="4512904" y="2326482"/>
                </a:cubicBezTo>
                <a:cubicBezTo>
                  <a:pt x="4514229" y="2328303"/>
                  <a:pt x="4515224" y="2329960"/>
                  <a:pt x="4517709" y="2333437"/>
                </a:cubicBezTo>
                <a:cubicBezTo>
                  <a:pt x="4519198" y="2325986"/>
                  <a:pt x="4520191" y="2320852"/>
                  <a:pt x="4521682" y="2313234"/>
                </a:cubicBezTo>
                <a:cubicBezTo>
                  <a:pt x="4506448" y="2326648"/>
                  <a:pt x="4490386" y="2334597"/>
                  <a:pt x="4477303" y="2349664"/>
                </a:cubicBezTo>
                <a:cubicBezTo>
                  <a:pt x="4485085" y="2351819"/>
                  <a:pt x="4490881" y="2352481"/>
                  <a:pt x="4495850" y="2354963"/>
                </a:cubicBezTo>
                <a:cubicBezTo>
                  <a:pt x="4501315" y="2357613"/>
                  <a:pt x="4503136" y="2363244"/>
                  <a:pt x="4503301" y="2368708"/>
                </a:cubicBezTo>
                <a:cubicBezTo>
                  <a:pt x="4499327" y="2372185"/>
                  <a:pt x="4495850" y="2375167"/>
                  <a:pt x="4492206" y="2378313"/>
                </a:cubicBezTo>
                <a:cubicBezTo>
                  <a:pt x="4490386" y="2375497"/>
                  <a:pt x="4489226" y="2373510"/>
                  <a:pt x="4487901" y="2371523"/>
                </a:cubicBezTo>
                <a:cubicBezTo>
                  <a:pt x="4487239" y="2371855"/>
                  <a:pt x="4486577" y="2372185"/>
                  <a:pt x="4485914" y="2372352"/>
                </a:cubicBezTo>
                <a:cubicBezTo>
                  <a:pt x="4486908" y="2376326"/>
                  <a:pt x="4487901" y="2380300"/>
                  <a:pt x="4489226" y="2386095"/>
                </a:cubicBezTo>
                <a:cubicBezTo>
                  <a:pt x="4485914" y="2384440"/>
                  <a:pt x="4482768" y="2383943"/>
                  <a:pt x="4482270" y="2382453"/>
                </a:cubicBezTo>
                <a:cubicBezTo>
                  <a:pt x="4480946" y="2378313"/>
                  <a:pt x="4479290" y="2373510"/>
                  <a:pt x="4480283" y="2369702"/>
                </a:cubicBezTo>
                <a:cubicBezTo>
                  <a:pt x="4482105" y="2363244"/>
                  <a:pt x="4478628" y="2358607"/>
                  <a:pt x="4477136" y="2353308"/>
                </a:cubicBezTo>
                <a:cubicBezTo>
                  <a:pt x="4474322" y="2343373"/>
                  <a:pt x="4467534" y="2350162"/>
                  <a:pt x="4462234" y="2350494"/>
                </a:cubicBezTo>
                <a:cubicBezTo>
                  <a:pt x="4461074" y="2350494"/>
                  <a:pt x="4459585" y="2349664"/>
                  <a:pt x="4458590" y="2350162"/>
                </a:cubicBezTo>
                <a:cubicBezTo>
                  <a:pt x="4453623" y="2352149"/>
                  <a:pt x="4447827" y="2352149"/>
                  <a:pt x="4445675" y="2359435"/>
                </a:cubicBezTo>
                <a:cubicBezTo>
                  <a:pt x="4445012" y="2361754"/>
                  <a:pt x="4443523" y="2363409"/>
                  <a:pt x="4441702" y="2364734"/>
                </a:cubicBezTo>
                <a:cubicBezTo>
                  <a:pt x="4440376" y="2363574"/>
                  <a:pt x="4438886" y="2362416"/>
                  <a:pt x="4437394" y="2361422"/>
                </a:cubicBezTo>
                <a:cubicBezTo>
                  <a:pt x="4438389" y="2360594"/>
                  <a:pt x="4439216" y="2359767"/>
                  <a:pt x="4440376" y="2358938"/>
                </a:cubicBezTo>
                <a:cubicBezTo>
                  <a:pt x="4436899" y="2357448"/>
                  <a:pt x="4434745" y="2356620"/>
                  <a:pt x="4432427" y="2355626"/>
                </a:cubicBezTo>
                <a:cubicBezTo>
                  <a:pt x="4433917" y="2352646"/>
                  <a:pt x="4434913" y="2350494"/>
                  <a:pt x="4437229" y="2345525"/>
                </a:cubicBezTo>
                <a:cubicBezTo>
                  <a:pt x="4432262" y="2347182"/>
                  <a:pt x="4428121" y="2347512"/>
                  <a:pt x="4427791" y="2348672"/>
                </a:cubicBezTo>
                <a:cubicBezTo>
                  <a:pt x="4427295" y="2351156"/>
                  <a:pt x="4426301" y="2352976"/>
                  <a:pt x="4425141" y="2354468"/>
                </a:cubicBezTo>
                <a:cubicBezTo>
                  <a:pt x="4412391" y="2349499"/>
                  <a:pt x="4397487" y="2349334"/>
                  <a:pt x="4381922" y="2357117"/>
                </a:cubicBezTo>
                <a:cubicBezTo>
                  <a:pt x="4323965" y="2385930"/>
                  <a:pt x="4265343" y="2413419"/>
                  <a:pt x="4206394" y="2440244"/>
                </a:cubicBezTo>
                <a:cubicBezTo>
                  <a:pt x="4205897" y="2436767"/>
                  <a:pt x="4205234" y="2433455"/>
                  <a:pt x="4204075" y="2430143"/>
                </a:cubicBezTo>
                <a:cubicBezTo>
                  <a:pt x="4207552" y="2427659"/>
                  <a:pt x="4211031" y="2425175"/>
                  <a:pt x="4214508" y="2422525"/>
                </a:cubicBezTo>
                <a:cubicBezTo>
                  <a:pt x="4217157" y="2420538"/>
                  <a:pt x="4220634" y="2419048"/>
                  <a:pt x="4222456" y="2416399"/>
                </a:cubicBezTo>
                <a:cubicBezTo>
                  <a:pt x="4223781" y="2414577"/>
                  <a:pt x="4223284" y="2411100"/>
                  <a:pt x="4222456" y="2408615"/>
                </a:cubicBezTo>
                <a:cubicBezTo>
                  <a:pt x="4222291" y="2407953"/>
                  <a:pt x="4218317" y="2407623"/>
                  <a:pt x="4216495" y="2408120"/>
                </a:cubicBezTo>
                <a:cubicBezTo>
                  <a:pt x="4213846" y="2408947"/>
                  <a:pt x="4211693" y="2411100"/>
                  <a:pt x="4209043" y="2412094"/>
                </a:cubicBezTo>
                <a:cubicBezTo>
                  <a:pt x="4206228" y="2413252"/>
                  <a:pt x="4204075" y="2417226"/>
                  <a:pt x="4198941" y="2414246"/>
                </a:cubicBezTo>
                <a:cubicBezTo>
                  <a:pt x="4201757" y="2412590"/>
                  <a:pt x="4204075" y="2411265"/>
                  <a:pt x="4206228" y="2409775"/>
                </a:cubicBezTo>
                <a:cubicBezTo>
                  <a:pt x="4219309" y="2401329"/>
                  <a:pt x="4234709" y="2395535"/>
                  <a:pt x="4240670" y="2378976"/>
                </a:cubicBezTo>
                <a:cubicBezTo>
                  <a:pt x="4241169" y="2377651"/>
                  <a:pt x="4242824" y="2376657"/>
                  <a:pt x="4243982" y="2375497"/>
                </a:cubicBezTo>
                <a:cubicBezTo>
                  <a:pt x="4239346" y="2367218"/>
                  <a:pt x="4242657" y="2359767"/>
                  <a:pt x="4246964" y="2352646"/>
                </a:cubicBezTo>
                <a:cubicBezTo>
                  <a:pt x="4250276" y="2347182"/>
                  <a:pt x="4253919" y="2341883"/>
                  <a:pt x="4257396" y="2336417"/>
                </a:cubicBezTo>
                <a:cubicBezTo>
                  <a:pt x="4253754" y="2336087"/>
                  <a:pt x="4249613" y="2334762"/>
                  <a:pt x="4246466" y="2335922"/>
                </a:cubicBezTo>
                <a:cubicBezTo>
                  <a:pt x="4240008" y="2338074"/>
                  <a:pt x="4236201" y="2335092"/>
                  <a:pt x="4232060" y="2330623"/>
                </a:cubicBezTo>
                <a:cubicBezTo>
                  <a:pt x="4233881" y="2328469"/>
                  <a:pt x="4235538" y="2326482"/>
                  <a:pt x="4237193" y="2324494"/>
                </a:cubicBezTo>
                <a:cubicBezTo>
                  <a:pt x="4236531" y="2320687"/>
                  <a:pt x="4236034" y="2316878"/>
                  <a:pt x="4235041" y="2313069"/>
                </a:cubicBezTo>
                <a:cubicBezTo>
                  <a:pt x="4233384" y="2306280"/>
                  <a:pt x="4229742" y="2300816"/>
                  <a:pt x="4222953" y="2298000"/>
                </a:cubicBezTo>
                <a:cubicBezTo>
                  <a:pt x="4223118" y="2293198"/>
                  <a:pt x="4223284" y="2288396"/>
                  <a:pt x="4223616" y="2281440"/>
                </a:cubicBezTo>
                <a:cubicBezTo>
                  <a:pt x="4215832" y="2286574"/>
                  <a:pt x="4209539" y="2287071"/>
                  <a:pt x="4203910" y="2282270"/>
                </a:cubicBezTo>
                <a:cubicBezTo>
                  <a:pt x="4202915" y="2276971"/>
                  <a:pt x="4201923" y="2272002"/>
                  <a:pt x="4200763" y="2267035"/>
                </a:cubicBezTo>
                <a:cubicBezTo>
                  <a:pt x="4199273" y="2261074"/>
                  <a:pt x="4195134" y="2257430"/>
                  <a:pt x="4189668" y="2255278"/>
                </a:cubicBezTo>
                <a:cubicBezTo>
                  <a:pt x="4187516" y="2254450"/>
                  <a:pt x="4185031" y="2254615"/>
                  <a:pt x="4183044" y="2253788"/>
                </a:cubicBezTo>
                <a:cubicBezTo>
                  <a:pt x="4177415" y="2251304"/>
                  <a:pt x="4170956" y="2249814"/>
                  <a:pt x="4171123" y="2241368"/>
                </a:cubicBezTo>
                <a:cubicBezTo>
                  <a:pt x="4171123" y="2239878"/>
                  <a:pt x="4168472" y="2237891"/>
                  <a:pt x="4166652" y="2237061"/>
                </a:cubicBezTo>
                <a:cubicBezTo>
                  <a:pt x="4163173" y="2235572"/>
                  <a:pt x="4159366" y="2234744"/>
                  <a:pt x="4155722" y="2233584"/>
                </a:cubicBezTo>
                <a:cubicBezTo>
                  <a:pt x="4155722" y="2230935"/>
                  <a:pt x="4156716" y="2228451"/>
                  <a:pt x="4155887" y="2227788"/>
                </a:cubicBezTo>
                <a:cubicBezTo>
                  <a:pt x="4151250" y="2223981"/>
                  <a:pt x="4146614" y="2220172"/>
                  <a:pt x="4141482" y="2217025"/>
                </a:cubicBezTo>
                <a:cubicBezTo>
                  <a:pt x="4139328" y="2215700"/>
                  <a:pt x="4137175" y="2215700"/>
                  <a:pt x="4135023" y="2216198"/>
                </a:cubicBezTo>
                <a:cubicBezTo>
                  <a:pt x="4136183" y="2212721"/>
                  <a:pt x="4136845" y="2209242"/>
                  <a:pt x="4136513" y="2206427"/>
                </a:cubicBezTo>
                <a:cubicBezTo>
                  <a:pt x="4136513" y="2205435"/>
                  <a:pt x="4135188" y="2204605"/>
                  <a:pt x="4134526" y="2203778"/>
                </a:cubicBezTo>
                <a:cubicBezTo>
                  <a:pt x="4132208" y="2206760"/>
                  <a:pt x="4130387" y="2211396"/>
                  <a:pt x="4127405" y="2212389"/>
                </a:cubicBezTo>
                <a:cubicBezTo>
                  <a:pt x="4127075" y="2212389"/>
                  <a:pt x="4126743" y="2212554"/>
                  <a:pt x="4126412" y="2212721"/>
                </a:cubicBezTo>
                <a:cubicBezTo>
                  <a:pt x="4126910" y="2203613"/>
                  <a:pt x="4132042" y="2194670"/>
                  <a:pt x="4129062" y="2184734"/>
                </a:cubicBezTo>
                <a:cubicBezTo>
                  <a:pt x="4125585" y="2186226"/>
                  <a:pt x="4123100" y="2188046"/>
                  <a:pt x="4120451" y="2188213"/>
                </a:cubicBezTo>
                <a:cubicBezTo>
                  <a:pt x="4117967" y="2188213"/>
                  <a:pt x="4115482" y="2186888"/>
                  <a:pt x="4113000" y="2185729"/>
                </a:cubicBezTo>
                <a:cubicBezTo>
                  <a:pt x="4113992" y="2184734"/>
                  <a:pt x="4115317" y="2183742"/>
                  <a:pt x="4115980" y="2182747"/>
                </a:cubicBezTo>
                <a:cubicBezTo>
                  <a:pt x="4117469" y="2182747"/>
                  <a:pt x="4118961" y="2182747"/>
                  <a:pt x="4120451" y="2182747"/>
                </a:cubicBezTo>
                <a:cubicBezTo>
                  <a:pt x="4122935" y="2177780"/>
                  <a:pt x="4120451" y="2175628"/>
                  <a:pt x="4117636" y="2173474"/>
                </a:cubicBezTo>
                <a:cubicBezTo>
                  <a:pt x="4119789" y="2168837"/>
                  <a:pt x="4124590" y="2166023"/>
                  <a:pt x="4128897" y="2162876"/>
                </a:cubicBezTo>
                <a:cubicBezTo>
                  <a:pt x="4130221" y="2163208"/>
                  <a:pt x="4131546" y="2163539"/>
                  <a:pt x="4133036" y="2164368"/>
                </a:cubicBezTo>
                <a:cubicBezTo>
                  <a:pt x="4130552" y="2168175"/>
                  <a:pt x="4128730" y="2171157"/>
                  <a:pt x="4125915" y="2175461"/>
                </a:cubicBezTo>
                <a:cubicBezTo>
                  <a:pt x="4131546" y="2174799"/>
                  <a:pt x="4135353" y="2174468"/>
                  <a:pt x="4138832" y="2174136"/>
                </a:cubicBezTo>
                <a:cubicBezTo>
                  <a:pt x="4140157" y="2177283"/>
                  <a:pt x="4140819" y="2180927"/>
                  <a:pt x="4144461" y="2179602"/>
                </a:cubicBezTo>
                <a:cubicBezTo>
                  <a:pt x="4146118" y="2179105"/>
                  <a:pt x="4147773" y="2176621"/>
                  <a:pt x="4148105" y="2174634"/>
                </a:cubicBezTo>
                <a:cubicBezTo>
                  <a:pt x="4149098" y="2170329"/>
                  <a:pt x="4149428" y="2165692"/>
                  <a:pt x="4149760" y="2161718"/>
                </a:cubicBezTo>
                <a:cubicBezTo>
                  <a:pt x="4148105" y="2159399"/>
                  <a:pt x="4146118" y="2157412"/>
                  <a:pt x="4144794" y="2155260"/>
                </a:cubicBezTo>
                <a:cubicBezTo>
                  <a:pt x="4146614" y="2148801"/>
                  <a:pt x="4148768" y="2143005"/>
                  <a:pt x="4157709" y="2143172"/>
                </a:cubicBezTo>
                <a:cubicBezTo>
                  <a:pt x="4160028" y="2143172"/>
                  <a:pt x="4162511" y="2140356"/>
                  <a:pt x="4164665" y="2138700"/>
                </a:cubicBezTo>
                <a:cubicBezTo>
                  <a:pt x="4170129" y="2134394"/>
                  <a:pt x="4175263" y="2129924"/>
                  <a:pt x="4180727" y="2125783"/>
                </a:cubicBezTo>
                <a:cubicBezTo>
                  <a:pt x="4185528" y="2122141"/>
                  <a:pt x="4190497" y="2118995"/>
                  <a:pt x="4195464" y="2115683"/>
                </a:cubicBezTo>
                <a:cubicBezTo>
                  <a:pt x="4191987" y="2114358"/>
                  <a:pt x="4189172" y="2114358"/>
                  <a:pt x="4187018" y="2115683"/>
                </a:cubicBezTo>
                <a:cubicBezTo>
                  <a:pt x="4179899" y="2120154"/>
                  <a:pt x="4172943" y="2124956"/>
                  <a:pt x="4165822" y="2129758"/>
                </a:cubicBezTo>
                <a:cubicBezTo>
                  <a:pt x="4160856" y="2133236"/>
                  <a:pt x="4154232" y="2135886"/>
                  <a:pt x="4151250" y="2140688"/>
                </a:cubicBezTo>
                <a:cubicBezTo>
                  <a:pt x="4149098" y="2144164"/>
                  <a:pt x="4146118" y="2146484"/>
                  <a:pt x="4142972" y="2148304"/>
                </a:cubicBezTo>
                <a:cubicBezTo>
                  <a:pt x="4142972" y="2146152"/>
                  <a:pt x="4142972" y="2143834"/>
                  <a:pt x="4142972" y="2141515"/>
                </a:cubicBezTo>
                <a:cubicBezTo>
                  <a:pt x="4141315" y="2141515"/>
                  <a:pt x="4139990" y="2141515"/>
                  <a:pt x="4138832" y="2141515"/>
                </a:cubicBezTo>
                <a:cubicBezTo>
                  <a:pt x="4144627" y="2136381"/>
                  <a:pt x="4150588" y="2131249"/>
                  <a:pt x="4156881" y="2125618"/>
                </a:cubicBezTo>
                <a:cubicBezTo>
                  <a:pt x="4148933" y="2130752"/>
                  <a:pt x="4143469" y="2135056"/>
                  <a:pt x="4137341" y="2138203"/>
                </a:cubicBezTo>
                <a:cubicBezTo>
                  <a:pt x="4134858" y="2139363"/>
                  <a:pt x="4133036" y="2141680"/>
                  <a:pt x="4130884" y="2143834"/>
                </a:cubicBezTo>
                <a:cubicBezTo>
                  <a:pt x="4129062" y="2143667"/>
                  <a:pt x="4127240" y="2142840"/>
                  <a:pt x="4125585" y="2141515"/>
                </a:cubicBezTo>
                <a:cubicBezTo>
                  <a:pt x="4134691" y="2133567"/>
                  <a:pt x="4143137" y="2126115"/>
                  <a:pt x="4151582" y="2118664"/>
                </a:cubicBezTo>
                <a:cubicBezTo>
                  <a:pt x="4148933" y="2118332"/>
                  <a:pt x="4146283" y="2118167"/>
                  <a:pt x="4142641" y="2117835"/>
                </a:cubicBezTo>
                <a:cubicBezTo>
                  <a:pt x="4156219" y="2104257"/>
                  <a:pt x="4165657" y="2099012"/>
                  <a:pt x="4170956" y="2102105"/>
                </a:cubicBezTo>
                <a:cubicBezTo>
                  <a:pt x="4168639" y="2092997"/>
                  <a:pt x="4174600" y="2089353"/>
                  <a:pt x="4180562" y="2085546"/>
                </a:cubicBezTo>
                <a:cubicBezTo>
                  <a:pt x="4183541" y="2083724"/>
                  <a:pt x="4185860" y="2081074"/>
                  <a:pt x="4189503" y="2077762"/>
                </a:cubicBezTo>
                <a:cubicBezTo>
                  <a:pt x="4181719" y="2078260"/>
                  <a:pt x="4175263" y="2078590"/>
                  <a:pt x="4168472" y="2078922"/>
                </a:cubicBezTo>
                <a:cubicBezTo>
                  <a:pt x="4170459" y="2070311"/>
                  <a:pt x="4178407" y="2069814"/>
                  <a:pt x="4182714" y="2065342"/>
                </a:cubicBezTo>
                <a:cubicBezTo>
                  <a:pt x="4186523" y="2061368"/>
                  <a:pt x="4193642" y="2060209"/>
                  <a:pt x="4194636" y="2053255"/>
                </a:cubicBezTo>
                <a:cubicBezTo>
                  <a:pt x="4187350" y="2052592"/>
                  <a:pt x="4181886" y="2054082"/>
                  <a:pt x="4176918" y="2059381"/>
                </a:cubicBezTo>
                <a:cubicBezTo>
                  <a:pt x="4172446" y="2064350"/>
                  <a:pt x="4167147" y="2069482"/>
                  <a:pt x="4158868" y="2066667"/>
                </a:cubicBezTo>
                <a:cubicBezTo>
                  <a:pt x="4157379" y="2066170"/>
                  <a:pt x="4154232" y="2068324"/>
                  <a:pt x="4152907" y="2070144"/>
                </a:cubicBezTo>
                <a:cubicBezTo>
                  <a:pt x="4148271" y="2076603"/>
                  <a:pt x="4142474" y="2077762"/>
                  <a:pt x="4134858" y="2075278"/>
                </a:cubicBezTo>
                <a:cubicBezTo>
                  <a:pt x="4142309" y="2071469"/>
                  <a:pt x="4149760" y="2067495"/>
                  <a:pt x="4157046" y="2063355"/>
                </a:cubicBezTo>
                <a:cubicBezTo>
                  <a:pt x="4157874" y="2062858"/>
                  <a:pt x="4158041" y="2061533"/>
                  <a:pt x="4158371" y="2060541"/>
                </a:cubicBezTo>
                <a:cubicBezTo>
                  <a:pt x="4158371" y="2060043"/>
                  <a:pt x="4158206" y="2059051"/>
                  <a:pt x="4157874" y="2059051"/>
                </a:cubicBezTo>
                <a:cubicBezTo>
                  <a:pt x="4146449" y="2055407"/>
                  <a:pt x="4134691" y="2053089"/>
                  <a:pt x="4122935" y="2051102"/>
                </a:cubicBezTo>
                <a:cubicBezTo>
                  <a:pt x="4118629" y="2050440"/>
                  <a:pt x="4113662" y="2050605"/>
                  <a:pt x="4109523" y="2051930"/>
                </a:cubicBezTo>
                <a:cubicBezTo>
                  <a:pt x="4093956" y="2057064"/>
                  <a:pt x="4077232" y="2058884"/>
                  <a:pt x="4063322" y="2068489"/>
                </a:cubicBezTo>
                <a:cubicBezTo>
                  <a:pt x="4061500" y="2069649"/>
                  <a:pt x="4059016" y="2069814"/>
                  <a:pt x="4056863" y="2070311"/>
                </a:cubicBezTo>
                <a:cubicBezTo>
                  <a:pt x="4054379" y="2070973"/>
                  <a:pt x="4052062" y="2071636"/>
                  <a:pt x="4049577" y="2072463"/>
                </a:cubicBezTo>
                <a:cubicBezTo>
                  <a:pt x="4055704" y="2051765"/>
                  <a:pt x="4068124" y="2033218"/>
                  <a:pt x="4071436" y="2011525"/>
                </a:cubicBezTo>
                <a:cubicBezTo>
                  <a:pt x="4071768" y="2009373"/>
                  <a:pt x="4073920" y="2007716"/>
                  <a:pt x="4074582" y="2005564"/>
                </a:cubicBezTo>
                <a:cubicBezTo>
                  <a:pt x="4076072" y="2000927"/>
                  <a:pt x="4077894" y="1996456"/>
                  <a:pt x="4079549" y="1991819"/>
                </a:cubicBezTo>
                <a:cubicBezTo>
                  <a:pt x="4083689" y="1990660"/>
                  <a:pt x="4087995" y="1989502"/>
                  <a:pt x="4092134" y="1988507"/>
                </a:cubicBezTo>
                <a:cubicBezTo>
                  <a:pt x="4100910" y="1986355"/>
                  <a:pt x="4102732" y="1985528"/>
                  <a:pt x="4113992" y="1976917"/>
                </a:cubicBezTo>
                <a:cubicBezTo>
                  <a:pt x="4102567" y="1979566"/>
                  <a:pt x="4092134" y="1981884"/>
                  <a:pt x="4082199" y="1984203"/>
                </a:cubicBezTo>
                <a:cubicBezTo>
                  <a:pt x="4083523" y="1980062"/>
                  <a:pt x="4084518" y="1975757"/>
                  <a:pt x="4085013" y="1971286"/>
                </a:cubicBezTo>
                <a:cubicBezTo>
                  <a:pt x="4086670" y="1956548"/>
                  <a:pt x="4089320" y="1942141"/>
                  <a:pt x="4095281" y="1928232"/>
                </a:cubicBezTo>
                <a:cubicBezTo>
                  <a:pt x="4100083" y="1917137"/>
                  <a:pt x="4101739" y="1904884"/>
                  <a:pt x="4100083" y="1893126"/>
                </a:cubicBezTo>
                <a:cubicBezTo>
                  <a:pt x="4098096" y="1879051"/>
                  <a:pt x="4102235" y="1867459"/>
                  <a:pt x="4110018" y="1856531"/>
                </a:cubicBezTo>
                <a:cubicBezTo>
                  <a:pt x="4112337" y="1853219"/>
                  <a:pt x="4114490" y="1849742"/>
                  <a:pt x="4116310" y="1846263"/>
                </a:cubicBezTo>
                <a:cubicBezTo>
                  <a:pt x="4116974" y="1845768"/>
                  <a:pt x="4117469" y="1845105"/>
                  <a:pt x="4118299" y="1844443"/>
                </a:cubicBezTo>
                <a:cubicBezTo>
                  <a:pt x="4117801" y="1844608"/>
                  <a:pt x="4117469" y="1844773"/>
                  <a:pt x="4116974" y="1844938"/>
                </a:cubicBezTo>
                <a:cubicBezTo>
                  <a:pt x="4121611" y="1836327"/>
                  <a:pt x="4124922" y="1827221"/>
                  <a:pt x="4127405" y="1817781"/>
                </a:cubicBezTo>
                <a:cubicBezTo>
                  <a:pt x="4128399" y="1814139"/>
                  <a:pt x="4128234" y="1810000"/>
                  <a:pt x="4127737" y="1806025"/>
                </a:cubicBezTo>
                <a:cubicBezTo>
                  <a:pt x="4127240" y="1802216"/>
                  <a:pt x="4124756" y="1798407"/>
                  <a:pt x="4124922" y="1794765"/>
                </a:cubicBezTo>
                <a:cubicBezTo>
                  <a:pt x="4125088" y="1791286"/>
                  <a:pt x="4127572" y="1787809"/>
                  <a:pt x="4129392" y="1783835"/>
                </a:cubicBezTo>
                <a:cubicBezTo>
                  <a:pt x="4123266" y="1782842"/>
                  <a:pt x="4118464" y="1781848"/>
                  <a:pt x="4113495" y="1781020"/>
                </a:cubicBezTo>
                <a:cubicBezTo>
                  <a:pt x="4112833" y="1776714"/>
                  <a:pt x="4112337" y="1772907"/>
                  <a:pt x="4111508" y="1768103"/>
                </a:cubicBezTo>
                <a:cubicBezTo>
                  <a:pt x="4100745" y="1769263"/>
                  <a:pt x="4090644" y="1769595"/>
                  <a:pt x="4080874" y="1771747"/>
                </a:cubicBezTo>
                <a:cubicBezTo>
                  <a:pt x="4076404" y="1772740"/>
                  <a:pt x="4072760" y="1777543"/>
                  <a:pt x="4068621" y="1780193"/>
                </a:cubicBezTo>
                <a:cubicBezTo>
                  <a:pt x="4066302" y="1781683"/>
                  <a:pt x="4063652" y="1783505"/>
                  <a:pt x="4061003" y="1783835"/>
                </a:cubicBezTo>
                <a:cubicBezTo>
                  <a:pt x="4047590" y="1785657"/>
                  <a:pt x="4034178" y="1787809"/>
                  <a:pt x="4020598" y="1788637"/>
                </a:cubicBezTo>
                <a:cubicBezTo>
                  <a:pt x="4016459" y="1788969"/>
                  <a:pt x="4012153" y="1788637"/>
                  <a:pt x="4007848" y="1788472"/>
                </a:cubicBezTo>
                <a:cubicBezTo>
                  <a:pt x="4009338" y="1787644"/>
                  <a:pt x="4010828" y="1786982"/>
                  <a:pt x="4012153" y="1786154"/>
                </a:cubicBezTo>
                <a:cubicBezTo>
                  <a:pt x="4013809" y="1785160"/>
                  <a:pt x="4015299" y="1783505"/>
                  <a:pt x="4016789" y="1782180"/>
                </a:cubicBezTo>
                <a:cubicBezTo>
                  <a:pt x="4009338" y="1781848"/>
                  <a:pt x="4003211" y="1784332"/>
                  <a:pt x="3997250" y="1787312"/>
                </a:cubicBezTo>
                <a:cubicBezTo>
                  <a:pt x="3996423" y="1787312"/>
                  <a:pt x="3995760" y="1787147"/>
                  <a:pt x="3994931" y="1786982"/>
                </a:cubicBezTo>
                <a:cubicBezTo>
                  <a:pt x="3993276" y="1786817"/>
                  <a:pt x="3991454" y="1786650"/>
                  <a:pt x="3989799" y="1786650"/>
                </a:cubicBezTo>
                <a:cubicBezTo>
                  <a:pt x="3987315" y="1786650"/>
                  <a:pt x="3984995" y="1786817"/>
                  <a:pt x="3982513" y="1787312"/>
                </a:cubicBezTo>
                <a:cubicBezTo>
                  <a:pt x="3982513" y="1786982"/>
                  <a:pt x="3982181" y="1786485"/>
                  <a:pt x="3982016" y="1786154"/>
                </a:cubicBezTo>
                <a:cubicBezTo>
                  <a:pt x="3980359" y="1783505"/>
                  <a:pt x="3977876" y="1779198"/>
                  <a:pt x="3974232" y="1784663"/>
                </a:cubicBezTo>
                <a:cubicBezTo>
                  <a:pt x="3975557" y="1785822"/>
                  <a:pt x="3976717" y="1786982"/>
                  <a:pt x="3978041" y="1788141"/>
                </a:cubicBezTo>
                <a:cubicBezTo>
                  <a:pt x="3970258" y="1789962"/>
                  <a:pt x="3962807" y="1792943"/>
                  <a:pt x="3955024" y="1794433"/>
                </a:cubicBezTo>
                <a:cubicBezTo>
                  <a:pt x="3952539" y="1794930"/>
                  <a:pt x="3950057" y="1797248"/>
                  <a:pt x="3948235" y="1799402"/>
                </a:cubicBezTo>
                <a:cubicBezTo>
                  <a:pt x="3945253" y="1802713"/>
                  <a:pt x="3942604" y="1806521"/>
                  <a:pt x="3939459" y="1810495"/>
                </a:cubicBezTo>
                <a:cubicBezTo>
                  <a:pt x="3939954" y="1812317"/>
                  <a:pt x="3940451" y="1814139"/>
                  <a:pt x="3940617" y="1815794"/>
                </a:cubicBezTo>
                <a:cubicBezTo>
                  <a:pt x="3939624" y="1815629"/>
                  <a:pt x="3938795" y="1815299"/>
                  <a:pt x="3937802" y="1814801"/>
                </a:cubicBezTo>
                <a:cubicBezTo>
                  <a:pt x="3938629" y="1824074"/>
                  <a:pt x="3932503" y="1825896"/>
                  <a:pt x="3926874" y="1828379"/>
                </a:cubicBezTo>
                <a:cubicBezTo>
                  <a:pt x="3921740" y="1830698"/>
                  <a:pt x="3916938" y="1833513"/>
                  <a:pt x="3911804" y="1836162"/>
                </a:cubicBezTo>
                <a:cubicBezTo>
                  <a:pt x="3917766" y="1821922"/>
                  <a:pt x="3926707" y="1810827"/>
                  <a:pt x="3938962" y="1802547"/>
                </a:cubicBezTo>
                <a:cubicBezTo>
                  <a:pt x="3942604" y="1800064"/>
                  <a:pt x="3947903" y="1797580"/>
                  <a:pt x="3948897" y="1794103"/>
                </a:cubicBezTo>
                <a:cubicBezTo>
                  <a:pt x="3951547" y="1785160"/>
                  <a:pt x="3958005" y="1781020"/>
                  <a:pt x="3964794" y="1776549"/>
                </a:cubicBezTo>
                <a:cubicBezTo>
                  <a:pt x="3966284" y="1775721"/>
                  <a:pt x="3966946" y="1773734"/>
                  <a:pt x="3969265" y="1770753"/>
                </a:cubicBezTo>
                <a:cubicBezTo>
                  <a:pt x="3961150" y="1771415"/>
                  <a:pt x="3954693" y="1765786"/>
                  <a:pt x="3948235" y="1775059"/>
                </a:cubicBezTo>
                <a:cubicBezTo>
                  <a:pt x="3946578" y="1770090"/>
                  <a:pt x="3945585" y="1766448"/>
                  <a:pt x="3944426" y="1762971"/>
                </a:cubicBezTo>
                <a:cubicBezTo>
                  <a:pt x="3947572" y="1762639"/>
                  <a:pt x="3950552" y="1762474"/>
                  <a:pt x="3952539" y="1762309"/>
                </a:cubicBezTo>
                <a:cubicBezTo>
                  <a:pt x="3954526" y="1758500"/>
                  <a:pt x="3955853" y="1752373"/>
                  <a:pt x="3958005" y="1752206"/>
                </a:cubicBezTo>
                <a:cubicBezTo>
                  <a:pt x="3965291" y="1751214"/>
                  <a:pt x="3966449" y="1744425"/>
                  <a:pt x="3971086" y="1740284"/>
                </a:cubicBezTo>
                <a:cubicBezTo>
                  <a:pt x="3974397" y="1742768"/>
                  <a:pt x="3977379" y="1744920"/>
                  <a:pt x="3982678" y="1748729"/>
                </a:cubicBezTo>
                <a:cubicBezTo>
                  <a:pt x="3979863" y="1735979"/>
                  <a:pt x="3989136" y="1735647"/>
                  <a:pt x="3995593" y="1732005"/>
                </a:cubicBezTo>
                <a:cubicBezTo>
                  <a:pt x="3992779" y="1729190"/>
                  <a:pt x="3990626" y="1726374"/>
                  <a:pt x="3987812" y="1724554"/>
                </a:cubicBezTo>
                <a:cubicBezTo>
                  <a:pt x="3985658" y="1723229"/>
                  <a:pt x="3982181" y="1722069"/>
                  <a:pt x="3980028" y="1722897"/>
                </a:cubicBezTo>
                <a:cubicBezTo>
                  <a:pt x="3972577" y="1725381"/>
                  <a:pt x="3965456" y="1728693"/>
                  <a:pt x="3958170" y="1731508"/>
                </a:cubicBezTo>
                <a:cubicBezTo>
                  <a:pt x="3956513" y="1732170"/>
                  <a:pt x="3954361" y="1731840"/>
                  <a:pt x="3950717" y="1732170"/>
                </a:cubicBezTo>
                <a:cubicBezTo>
                  <a:pt x="3958998" y="1724554"/>
                  <a:pt x="3965124" y="1717598"/>
                  <a:pt x="3975227" y="1716108"/>
                </a:cubicBezTo>
                <a:cubicBezTo>
                  <a:pt x="3977544" y="1715776"/>
                  <a:pt x="3979863" y="1714618"/>
                  <a:pt x="3982016" y="1713459"/>
                </a:cubicBezTo>
                <a:cubicBezTo>
                  <a:pt x="3992944" y="1707995"/>
                  <a:pt x="4003874" y="1702363"/>
                  <a:pt x="4014802" y="1696899"/>
                </a:cubicBezTo>
                <a:cubicBezTo>
                  <a:pt x="4018114" y="1695243"/>
                  <a:pt x="4021426" y="1693588"/>
                  <a:pt x="4024904" y="1696734"/>
                </a:cubicBezTo>
                <a:cubicBezTo>
                  <a:pt x="4024904" y="1696734"/>
                  <a:pt x="4026062" y="1696072"/>
                  <a:pt x="4026892" y="1695409"/>
                </a:cubicBezTo>
                <a:cubicBezTo>
                  <a:pt x="4026229" y="1692428"/>
                  <a:pt x="4025400" y="1689448"/>
                  <a:pt x="4024572" y="1685474"/>
                </a:cubicBezTo>
                <a:cubicBezTo>
                  <a:pt x="4002052" y="1693753"/>
                  <a:pt x="3985327" y="1712299"/>
                  <a:pt x="3960489" y="1716438"/>
                </a:cubicBezTo>
                <a:cubicBezTo>
                  <a:pt x="3962642" y="1712796"/>
                  <a:pt x="3963800" y="1710644"/>
                  <a:pt x="3965124" y="1708490"/>
                </a:cubicBezTo>
                <a:cubicBezTo>
                  <a:pt x="3958833" y="1709484"/>
                  <a:pt x="3953864" y="1712134"/>
                  <a:pt x="3948897" y="1714618"/>
                </a:cubicBezTo>
                <a:cubicBezTo>
                  <a:pt x="3943101" y="1717598"/>
                  <a:pt x="3937472" y="1721737"/>
                  <a:pt x="3931343" y="1722732"/>
                </a:cubicBezTo>
                <a:cubicBezTo>
                  <a:pt x="3925052" y="1723724"/>
                  <a:pt x="3920745" y="1730018"/>
                  <a:pt x="3913459" y="1728196"/>
                </a:cubicBezTo>
                <a:cubicBezTo>
                  <a:pt x="3911639" y="1727699"/>
                  <a:pt x="3907995" y="1730515"/>
                  <a:pt x="3907168" y="1732502"/>
                </a:cubicBezTo>
                <a:cubicBezTo>
                  <a:pt x="3906505" y="1734157"/>
                  <a:pt x="3908990" y="1736972"/>
                  <a:pt x="3910314" y="1739126"/>
                </a:cubicBezTo>
                <a:cubicBezTo>
                  <a:pt x="3910977" y="1740284"/>
                  <a:pt x="3911804" y="1741113"/>
                  <a:pt x="3913626" y="1743265"/>
                </a:cubicBezTo>
                <a:cubicBezTo>
                  <a:pt x="3905511" y="1744258"/>
                  <a:pt x="3902861" y="1738959"/>
                  <a:pt x="3898722" y="1735317"/>
                </a:cubicBezTo>
                <a:cubicBezTo>
                  <a:pt x="3884480" y="1741775"/>
                  <a:pt x="3869910" y="1748232"/>
                  <a:pt x="3855503" y="1754691"/>
                </a:cubicBezTo>
                <a:cubicBezTo>
                  <a:pt x="3855171" y="1753863"/>
                  <a:pt x="3854840" y="1753201"/>
                  <a:pt x="3854343" y="1752373"/>
                </a:cubicBezTo>
                <a:cubicBezTo>
                  <a:pt x="3855998" y="1751379"/>
                  <a:pt x="3857490" y="1750386"/>
                  <a:pt x="3859145" y="1749392"/>
                </a:cubicBezTo>
                <a:cubicBezTo>
                  <a:pt x="3867756" y="1743928"/>
                  <a:pt x="3878189" y="1740616"/>
                  <a:pt x="3882825" y="1730183"/>
                </a:cubicBezTo>
                <a:cubicBezTo>
                  <a:pt x="3879679" y="1730515"/>
                  <a:pt x="3876367" y="1730515"/>
                  <a:pt x="3873552" y="1731508"/>
                </a:cubicBezTo>
                <a:cubicBezTo>
                  <a:pt x="3862624" y="1735647"/>
                  <a:pt x="3851694" y="1740119"/>
                  <a:pt x="3840931" y="1744920"/>
                </a:cubicBezTo>
                <a:cubicBezTo>
                  <a:pt x="3835962" y="1747074"/>
                  <a:pt x="3832650" y="1745583"/>
                  <a:pt x="3829338" y="1742271"/>
                </a:cubicBezTo>
                <a:cubicBezTo>
                  <a:pt x="3839771" y="1735814"/>
                  <a:pt x="3850204" y="1729521"/>
                  <a:pt x="3860470" y="1723229"/>
                </a:cubicBezTo>
                <a:cubicBezTo>
                  <a:pt x="3859807" y="1722897"/>
                  <a:pt x="3859145" y="1722400"/>
                  <a:pt x="3858650" y="1722567"/>
                </a:cubicBezTo>
                <a:cubicBezTo>
                  <a:pt x="3841923" y="1730018"/>
                  <a:pt x="3825199" y="1737469"/>
                  <a:pt x="3808475" y="1745087"/>
                </a:cubicBezTo>
                <a:cubicBezTo>
                  <a:pt x="3795557" y="1751049"/>
                  <a:pt x="3782807" y="1757175"/>
                  <a:pt x="3769892" y="1763136"/>
                </a:cubicBezTo>
                <a:cubicBezTo>
                  <a:pt x="3769230" y="1763467"/>
                  <a:pt x="3767905" y="1762309"/>
                  <a:pt x="3766413" y="1761647"/>
                </a:cubicBezTo>
                <a:cubicBezTo>
                  <a:pt x="3769230" y="1759162"/>
                  <a:pt x="3771382" y="1757340"/>
                  <a:pt x="3775521" y="1753531"/>
                </a:cubicBezTo>
                <a:cubicBezTo>
                  <a:pt x="3762606" y="1757837"/>
                  <a:pt x="3752338" y="1761314"/>
                  <a:pt x="3739256" y="1765621"/>
                </a:cubicBezTo>
                <a:cubicBezTo>
                  <a:pt x="3743397" y="1760984"/>
                  <a:pt x="3745549" y="1758665"/>
                  <a:pt x="3748034" y="1755850"/>
                </a:cubicBezTo>
                <a:cubicBezTo>
                  <a:pt x="3739918" y="1755188"/>
                  <a:pt x="3733462" y="1758997"/>
                  <a:pt x="3731308" y="1764791"/>
                </a:cubicBezTo>
                <a:cubicBezTo>
                  <a:pt x="3728825" y="1771912"/>
                  <a:pt x="3724354" y="1773899"/>
                  <a:pt x="3718227" y="1775556"/>
                </a:cubicBezTo>
                <a:cubicBezTo>
                  <a:pt x="3717398" y="1773569"/>
                  <a:pt x="3716735" y="1771747"/>
                  <a:pt x="3715743" y="1769428"/>
                </a:cubicBezTo>
                <a:cubicBezTo>
                  <a:pt x="3709616" y="1769760"/>
                  <a:pt x="3704813" y="1772907"/>
                  <a:pt x="3701336" y="1777377"/>
                </a:cubicBezTo>
                <a:cubicBezTo>
                  <a:pt x="3697031" y="1783007"/>
                  <a:pt x="3695209" y="1791121"/>
                  <a:pt x="3685439" y="1788969"/>
                </a:cubicBezTo>
                <a:cubicBezTo>
                  <a:pt x="3684776" y="1788969"/>
                  <a:pt x="3683617" y="1790459"/>
                  <a:pt x="3682955" y="1791453"/>
                </a:cubicBezTo>
                <a:cubicBezTo>
                  <a:pt x="3676828" y="1800726"/>
                  <a:pt x="3666892" y="1801884"/>
                  <a:pt x="3655964" y="1804203"/>
                </a:cubicBezTo>
                <a:cubicBezTo>
                  <a:pt x="3659109" y="1801057"/>
                  <a:pt x="3661263" y="1799070"/>
                  <a:pt x="3663250" y="1797082"/>
                </a:cubicBezTo>
                <a:cubicBezTo>
                  <a:pt x="3663083" y="1797082"/>
                  <a:pt x="3662753" y="1796752"/>
                  <a:pt x="3662588" y="1796585"/>
                </a:cubicBezTo>
                <a:cubicBezTo>
                  <a:pt x="3648346" y="1804534"/>
                  <a:pt x="3634271" y="1812482"/>
                  <a:pt x="3619699" y="1820431"/>
                </a:cubicBezTo>
                <a:cubicBezTo>
                  <a:pt x="3621686" y="1822750"/>
                  <a:pt x="3622846" y="1824074"/>
                  <a:pt x="3625495" y="1826889"/>
                </a:cubicBezTo>
                <a:cubicBezTo>
                  <a:pt x="3618705" y="1827221"/>
                  <a:pt x="3613903" y="1827386"/>
                  <a:pt x="3608108" y="1827717"/>
                </a:cubicBezTo>
                <a:cubicBezTo>
                  <a:pt x="3604465" y="1833513"/>
                  <a:pt x="3600158" y="1838977"/>
                  <a:pt x="3590223" y="1835500"/>
                </a:cubicBezTo>
                <a:cubicBezTo>
                  <a:pt x="3587243" y="1834507"/>
                  <a:pt x="3578797" y="1839144"/>
                  <a:pt x="3578467" y="1841958"/>
                </a:cubicBezTo>
                <a:cubicBezTo>
                  <a:pt x="3577142" y="1850404"/>
                  <a:pt x="3568862" y="1851232"/>
                  <a:pt x="3566047" y="1858186"/>
                </a:cubicBezTo>
                <a:cubicBezTo>
                  <a:pt x="3563895" y="1855703"/>
                  <a:pt x="3562570" y="1854211"/>
                  <a:pt x="3560583" y="1852059"/>
                </a:cubicBezTo>
                <a:cubicBezTo>
                  <a:pt x="3555117" y="1855371"/>
                  <a:pt x="3549653" y="1858186"/>
                  <a:pt x="3544686" y="1861664"/>
                </a:cubicBezTo>
                <a:cubicBezTo>
                  <a:pt x="3542532" y="1863154"/>
                  <a:pt x="3539552" y="1866466"/>
                  <a:pt x="3539883" y="1868121"/>
                </a:cubicBezTo>
                <a:cubicBezTo>
                  <a:pt x="3542202" y="1877726"/>
                  <a:pt x="3534916" y="1878389"/>
                  <a:pt x="3529119" y="1881038"/>
                </a:cubicBezTo>
                <a:cubicBezTo>
                  <a:pt x="3524813" y="1883025"/>
                  <a:pt x="3520841" y="1885510"/>
                  <a:pt x="3515542" y="1888655"/>
                </a:cubicBezTo>
                <a:cubicBezTo>
                  <a:pt x="3511235" y="1886834"/>
                  <a:pt x="3505771" y="1886005"/>
                  <a:pt x="3500970" y="1891801"/>
                </a:cubicBezTo>
                <a:cubicBezTo>
                  <a:pt x="3499148" y="1893954"/>
                  <a:pt x="3494346" y="1895776"/>
                  <a:pt x="3492027" y="1894948"/>
                </a:cubicBezTo>
                <a:cubicBezTo>
                  <a:pt x="3482754" y="1891139"/>
                  <a:pt x="3475800" y="1897763"/>
                  <a:pt x="3470169" y="1901240"/>
                </a:cubicBezTo>
                <a:cubicBezTo>
                  <a:pt x="3452947" y="1912335"/>
                  <a:pt x="3654970" y="1657487"/>
                  <a:pt x="3635761" y="1665768"/>
                </a:cubicBezTo>
                <a:cubicBezTo>
                  <a:pt x="3626158" y="1670073"/>
                  <a:pt x="3614235" y="1670735"/>
                  <a:pt x="3607609" y="1681002"/>
                </a:cubicBezTo>
                <a:cubicBezTo>
                  <a:pt x="3607114" y="1681830"/>
                  <a:pt x="3604630" y="1681500"/>
                  <a:pt x="3603140" y="1681830"/>
                </a:cubicBezTo>
                <a:cubicBezTo>
                  <a:pt x="3600655" y="1682658"/>
                  <a:pt x="3597841" y="1683155"/>
                  <a:pt x="3595689" y="1684480"/>
                </a:cubicBezTo>
                <a:cubicBezTo>
                  <a:pt x="3582771" y="1693090"/>
                  <a:pt x="3570186" y="1701866"/>
                  <a:pt x="3557271" y="1710312"/>
                </a:cubicBezTo>
                <a:cubicBezTo>
                  <a:pt x="3554952" y="1711802"/>
                  <a:pt x="3551805" y="1711969"/>
                  <a:pt x="3549156" y="1712631"/>
                </a:cubicBezTo>
                <a:cubicBezTo>
                  <a:pt x="3548825" y="1711969"/>
                  <a:pt x="3548660" y="1711306"/>
                  <a:pt x="3548328" y="1710644"/>
                </a:cubicBezTo>
                <a:cubicBezTo>
                  <a:pt x="3553959" y="1703853"/>
                  <a:pt x="3559423" y="1696899"/>
                  <a:pt x="3565715" y="1689281"/>
                </a:cubicBezTo>
                <a:cubicBezTo>
                  <a:pt x="3559589" y="1685474"/>
                  <a:pt x="3554622" y="1682327"/>
                  <a:pt x="3549818" y="1679346"/>
                </a:cubicBezTo>
                <a:cubicBezTo>
                  <a:pt x="3550150" y="1670239"/>
                  <a:pt x="3547003" y="1660469"/>
                  <a:pt x="3557104" y="1655998"/>
                </a:cubicBezTo>
                <a:cubicBezTo>
                  <a:pt x="3559258" y="1651361"/>
                  <a:pt x="3551143" y="1646890"/>
                  <a:pt x="3558596" y="1643413"/>
                </a:cubicBezTo>
                <a:cubicBezTo>
                  <a:pt x="3560913" y="1645235"/>
                  <a:pt x="3563232" y="1647056"/>
                  <a:pt x="3565053" y="1648381"/>
                </a:cubicBezTo>
                <a:cubicBezTo>
                  <a:pt x="3573830" y="1640763"/>
                  <a:pt x="3581779" y="1633642"/>
                  <a:pt x="3589892" y="1626523"/>
                </a:cubicBezTo>
                <a:cubicBezTo>
                  <a:pt x="3589395" y="1625861"/>
                  <a:pt x="3588898" y="1625031"/>
                  <a:pt x="3588568" y="1624369"/>
                </a:cubicBezTo>
                <a:cubicBezTo>
                  <a:pt x="3584593" y="1626356"/>
                  <a:pt x="3580619" y="1628343"/>
                  <a:pt x="3576645" y="1630330"/>
                </a:cubicBezTo>
                <a:cubicBezTo>
                  <a:pt x="3576313" y="1630000"/>
                  <a:pt x="3576148" y="1629503"/>
                  <a:pt x="3575817" y="1629172"/>
                </a:cubicBezTo>
                <a:cubicBezTo>
                  <a:pt x="3578300" y="1627018"/>
                  <a:pt x="3580784" y="1624866"/>
                  <a:pt x="3583931" y="1622052"/>
                </a:cubicBezTo>
                <a:cubicBezTo>
                  <a:pt x="3574161" y="1621057"/>
                  <a:pt x="3577970" y="1606817"/>
                  <a:pt x="3566875" y="1609134"/>
                </a:cubicBezTo>
                <a:cubicBezTo>
                  <a:pt x="3568862" y="1606155"/>
                  <a:pt x="3570186" y="1604333"/>
                  <a:pt x="3571843" y="1601683"/>
                </a:cubicBezTo>
                <a:cubicBezTo>
                  <a:pt x="3568364" y="1601683"/>
                  <a:pt x="3565882" y="1601683"/>
                  <a:pt x="3560086" y="1601683"/>
                </a:cubicBezTo>
                <a:cubicBezTo>
                  <a:pt x="3568364" y="1593237"/>
                  <a:pt x="3574491" y="1586781"/>
                  <a:pt x="3581779" y="1579328"/>
                </a:cubicBezTo>
                <a:cubicBezTo>
                  <a:pt x="3577473" y="1579660"/>
                  <a:pt x="3574658" y="1579825"/>
                  <a:pt x="3571014" y="1579990"/>
                </a:cubicBezTo>
                <a:cubicBezTo>
                  <a:pt x="3575320" y="1574029"/>
                  <a:pt x="3578632" y="1569392"/>
                  <a:pt x="3582109" y="1564590"/>
                </a:cubicBezTo>
                <a:cubicBezTo>
                  <a:pt x="3581779" y="1564093"/>
                  <a:pt x="3581282" y="1563763"/>
                  <a:pt x="3580950" y="1563266"/>
                </a:cubicBezTo>
                <a:cubicBezTo>
                  <a:pt x="3571511" y="1569889"/>
                  <a:pt x="3562238" y="1576348"/>
                  <a:pt x="3551805" y="1583634"/>
                </a:cubicBezTo>
                <a:cubicBezTo>
                  <a:pt x="3552468" y="1579163"/>
                  <a:pt x="3552800" y="1576183"/>
                  <a:pt x="3553462" y="1572042"/>
                </a:cubicBezTo>
                <a:cubicBezTo>
                  <a:pt x="3549818" y="1573864"/>
                  <a:pt x="3547501" y="1575023"/>
                  <a:pt x="3545514" y="1576016"/>
                </a:cubicBezTo>
                <a:cubicBezTo>
                  <a:pt x="3544851" y="1571711"/>
                  <a:pt x="3544189" y="1567737"/>
                  <a:pt x="3543361" y="1563101"/>
                </a:cubicBezTo>
                <a:cubicBezTo>
                  <a:pt x="3554787" y="1553495"/>
                  <a:pt x="3568531" y="1545714"/>
                  <a:pt x="3575485" y="1528325"/>
                </a:cubicBezTo>
                <a:cubicBezTo>
                  <a:pt x="3567207" y="1532962"/>
                  <a:pt x="3560251" y="1536274"/>
                  <a:pt x="3554124" y="1540580"/>
                </a:cubicBezTo>
                <a:cubicBezTo>
                  <a:pt x="3547831" y="1545051"/>
                  <a:pt x="3543361" y="1552503"/>
                  <a:pt x="3531272" y="1552668"/>
                </a:cubicBezTo>
                <a:cubicBezTo>
                  <a:pt x="3538393" y="1545547"/>
                  <a:pt x="3543194" y="1539752"/>
                  <a:pt x="3548991" y="1535281"/>
                </a:cubicBezTo>
                <a:cubicBezTo>
                  <a:pt x="3554455" y="1530975"/>
                  <a:pt x="3563232" y="1530312"/>
                  <a:pt x="3564887" y="1519881"/>
                </a:cubicBezTo>
                <a:cubicBezTo>
                  <a:pt x="3549156" y="1524351"/>
                  <a:pt x="3539220" y="1536441"/>
                  <a:pt x="3524813" y="1541408"/>
                </a:cubicBezTo>
                <a:cubicBezTo>
                  <a:pt x="3526802" y="1538923"/>
                  <a:pt x="3528954" y="1536274"/>
                  <a:pt x="3531439" y="1533294"/>
                </a:cubicBezTo>
                <a:cubicBezTo>
                  <a:pt x="3521006" y="1534121"/>
                  <a:pt x="3514050" y="1543395"/>
                  <a:pt x="3503617" y="1538593"/>
                </a:cubicBezTo>
                <a:cubicBezTo>
                  <a:pt x="3506764" y="1530810"/>
                  <a:pt x="3497161" y="1534949"/>
                  <a:pt x="3495504" y="1530644"/>
                </a:cubicBezTo>
                <a:cubicBezTo>
                  <a:pt x="3494014" y="1526670"/>
                  <a:pt x="3491695" y="1522861"/>
                  <a:pt x="3489709" y="1518722"/>
                </a:cubicBezTo>
                <a:cubicBezTo>
                  <a:pt x="3491034" y="1512926"/>
                  <a:pt x="3492524" y="1506302"/>
                  <a:pt x="3494346" y="1498188"/>
                </a:cubicBezTo>
                <a:cubicBezTo>
                  <a:pt x="3504777" y="1487756"/>
                  <a:pt x="3521006" y="1480802"/>
                  <a:pt x="3530941" y="1466395"/>
                </a:cubicBezTo>
                <a:cubicBezTo>
                  <a:pt x="3526635" y="1468712"/>
                  <a:pt x="3522331" y="1470866"/>
                  <a:pt x="3518191" y="1473183"/>
                </a:cubicBezTo>
                <a:cubicBezTo>
                  <a:pt x="3517694" y="1472356"/>
                  <a:pt x="3517032" y="1471528"/>
                  <a:pt x="3516534" y="1470699"/>
                </a:cubicBezTo>
                <a:cubicBezTo>
                  <a:pt x="3519184" y="1468382"/>
                  <a:pt x="3521833" y="1465897"/>
                  <a:pt x="3524648" y="1463580"/>
                </a:cubicBezTo>
                <a:cubicBezTo>
                  <a:pt x="3522496" y="1464075"/>
                  <a:pt x="3519846" y="1464075"/>
                  <a:pt x="3518191" y="1465235"/>
                </a:cubicBezTo>
                <a:cubicBezTo>
                  <a:pt x="3510076" y="1470699"/>
                  <a:pt x="3502127" y="1476660"/>
                  <a:pt x="3494179" y="1482291"/>
                </a:cubicBezTo>
                <a:cubicBezTo>
                  <a:pt x="3486065" y="1488088"/>
                  <a:pt x="3477787" y="1493717"/>
                  <a:pt x="3468844" y="1499678"/>
                </a:cubicBezTo>
                <a:cubicBezTo>
                  <a:pt x="3469506" y="1493882"/>
                  <a:pt x="3470169" y="1489577"/>
                  <a:pt x="3470996" y="1483616"/>
                </a:cubicBezTo>
                <a:cubicBezTo>
                  <a:pt x="3475135" y="1478814"/>
                  <a:pt x="3480601" y="1472191"/>
                  <a:pt x="3485900" y="1465732"/>
                </a:cubicBezTo>
                <a:cubicBezTo>
                  <a:pt x="3483748" y="1465400"/>
                  <a:pt x="3481594" y="1465070"/>
                  <a:pt x="3479442" y="1464573"/>
                </a:cubicBezTo>
                <a:cubicBezTo>
                  <a:pt x="3480271" y="1461261"/>
                  <a:pt x="3480932" y="1458776"/>
                  <a:pt x="3481594" y="1456294"/>
                </a:cubicBezTo>
                <a:cubicBezTo>
                  <a:pt x="3475467" y="1454802"/>
                  <a:pt x="3470831" y="1464905"/>
                  <a:pt x="3465697" y="1458446"/>
                </a:cubicBezTo>
                <a:cubicBezTo>
                  <a:pt x="3463712" y="1451325"/>
                  <a:pt x="3474308" y="1455797"/>
                  <a:pt x="3472321" y="1448841"/>
                </a:cubicBezTo>
                <a:cubicBezTo>
                  <a:pt x="3471163" y="1445199"/>
                  <a:pt x="3476295" y="1440397"/>
                  <a:pt x="3469671" y="1436753"/>
                </a:cubicBezTo>
                <a:cubicBezTo>
                  <a:pt x="3464372" y="1442052"/>
                  <a:pt x="3458908" y="1447516"/>
                  <a:pt x="3453609" y="1452650"/>
                </a:cubicBezTo>
                <a:cubicBezTo>
                  <a:pt x="3447648" y="1452153"/>
                  <a:pt x="3454934" y="1441390"/>
                  <a:pt x="3446158" y="1443709"/>
                </a:cubicBezTo>
                <a:cubicBezTo>
                  <a:pt x="3443509" y="1429799"/>
                  <a:pt x="3460565" y="1436423"/>
                  <a:pt x="3462385" y="1427315"/>
                </a:cubicBezTo>
                <a:cubicBezTo>
                  <a:pt x="3459240" y="1426155"/>
                  <a:pt x="3455928" y="1424830"/>
                  <a:pt x="3451622" y="1423340"/>
                </a:cubicBezTo>
                <a:cubicBezTo>
                  <a:pt x="3454934" y="1419531"/>
                  <a:pt x="3457418" y="1416552"/>
                  <a:pt x="3460730" y="1412410"/>
                </a:cubicBezTo>
                <a:cubicBezTo>
                  <a:pt x="3454769" y="1416054"/>
                  <a:pt x="3450132" y="1418869"/>
                  <a:pt x="3445496" y="1421684"/>
                </a:cubicBezTo>
                <a:cubicBezTo>
                  <a:pt x="3447980" y="1414067"/>
                  <a:pt x="3459240" y="1413902"/>
                  <a:pt x="3456591" y="1401482"/>
                </a:cubicBezTo>
                <a:cubicBezTo>
                  <a:pt x="3449635" y="1406449"/>
                  <a:pt x="3443839" y="1410590"/>
                  <a:pt x="3438044" y="1414895"/>
                </a:cubicBezTo>
                <a:cubicBezTo>
                  <a:pt x="3430426" y="1420691"/>
                  <a:pt x="3424135" y="1419863"/>
                  <a:pt x="3417841" y="1412245"/>
                </a:cubicBezTo>
                <a:cubicBezTo>
                  <a:pt x="3420160" y="1407278"/>
                  <a:pt x="3427942" y="1414730"/>
                  <a:pt x="3429102" y="1408436"/>
                </a:cubicBezTo>
                <a:cubicBezTo>
                  <a:pt x="3421153" y="1404629"/>
                  <a:pt x="3413867" y="1401150"/>
                  <a:pt x="3405256" y="1397176"/>
                </a:cubicBezTo>
                <a:cubicBezTo>
                  <a:pt x="3412874" y="1392871"/>
                  <a:pt x="3421485" y="1391712"/>
                  <a:pt x="3423140" y="1382108"/>
                </a:cubicBezTo>
                <a:cubicBezTo>
                  <a:pt x="3412212" y="1389062"/>
                  <a:pt x="3400454" y="1392706"/>
                  <a:pt x="3387207" y="1393202"/>
                </a:cubicBezTo>
                <a:cubicBezTo>
                  <a:pt x="3386710" y="1391215"/>
                  <a:pt x="3386047" y="1388897"/>
                  <a:pt x="3385220" y="1385751"/>
                </a:cubicBezTo>
                <a:cubicBezTo>
                  <a:pt x="3380583" y="1387075"/>
                  <a:pt x="3375947" y="1388400"/>
                  <a:pt x="3371310" y="1389560"/>
                </a:cubicBezTo>
                <a:cubicBezTo>
                  <a:pt x="3370316" y="1388235"/>
                  <a:pt x="3369158" y="1386745"/>
                  <a:pt x="3367336" y="1384591"/>
                </a:cubicBezTo>
                <a:cubicBezTo>
                  <a:pt x="3355744" y="1390057"/>
                  <a:pt x="3344153" y="1395686"/>
                  <a:pt x="3331898" y="1401482"/>
                </a:cubicBezTo>
                <a:cubicBezTo>
                  <a:pt x="3338689" y="1391712"/>
                  <a:pt x="3347962" y="1387075"/>
                  <a:pt x="3357235" y="1382108"/>
                </a:cubicBezTo>
                <a:cubicBezTo>
                  <a:pt x="3364686" y="1378134"/>
                  <a:pt x="3371641" y="1373498"/>
                  <a:pt x="3379589" y="1368694"/>
                </a:cubicBezTo>
                <a:cubicBezTo>
                  <a:pt x="3364521" y="1367536"/>
                  <a:pt x="3354584" y="1377967"/>
                  <a:pt x="3342166" y="1381446"/>
                </a:cubicBezTo>
                <a:cubicBezTo>
                  <a:pt x="3329084" y="1385253"/>
                  <a:pt x="3317326" y="1393534"/>
                  <a:pt x="3304741" y="1399495"/>
                </a:cubicBezTo>
                <a:cubicBezTo>
                  <a:pt x="3292984" y="1405124"/>
                  <a:pt x="3281890" y="1412908"/>
                  <a:pt x="3268146" y="1413902"/>
                </a:cubicBezTo>
                <a:cubicBezTo>
                  <a:pt x="3271457" y="1410755"/>
                  <a:pt x="3274769" y="1407941"/>
                  <a:pt x="3278744" y="1406616"/>
                </a:cubicBezTo>
                <a:cubicBezTo>
                  <a:pt x="3284375" y="1404794"/>
                  <a:pt x="3279903" y="1398336"/>
                  <a:pt x="3284540" y="1396183"/>
                </a:cubicBezTo>
                <a:cubicBezTo>
                  <a:pt x="3288347" y="1394361"/>
                  <a:pt x="3291826" y="1391712"/>
                  <a:pt x="3295468" y="1389560"/>
                </a:cubicBezTo>
                <a:cubicBezTo>
                  <a:pt x="3283215" y="1393202"/>
                  <a:pt x="3271788" y="1398170"/>
                  <a:pt x="3260694" y="1403800"/>
                </a:cubicBezTo>
                <a:cubicBezTo>
                  <a:pt x="3257713" y="1405291"/>
                  <a:pt x="3256058" y="1409761"/>
                  <a:pt x="3253076" y="1410755"/>
                </a:cubicBezTo>
                <a:cubicBezTo>
                  <a:pt x="3247282" y="1412577"/>
                  <a:pt x="3249102" y="1416054"/>
                  <a:pt x="3251421" y="1418042"/>
                </a:cubicBezTo>
                <a:cubicBezTo>
                  <a:pt x="3254733" y="1420856"/>
                  <a:pt x="3255561" y="1423838"/>
                  <a:pt x="3252249" y="1425825"/>
                </a:cubicBezTo>
                <a:cubicBezTo>
                  <a:pt x="3244797" y="1430294"/>
                  <a:pt x="3236684" y="1433606"/>
                  <a:pt x="3229066" y="1438078"/>
                </a:cubicBezTo>
                <a:cubicBezTo>
                  <a:pt x="3221945" y="1442217"/>
                  <a:pt x="3211182" y="1442052"/>
                  <a:pt x="3209692" y="1453477"/>
                </a:cubicBezTo>
                <a:cubicBezTo>
                  <a:pt x="3209692" y="1453975"/>
                  <a:pt x="3208367" y="1454307"/>
                  <a:pt x="3207208" y="1454802"/>
                </a:cubicBezTo>
                <a:cubicBezTo>
                  <a:pt x="3206048" y="1453477"/>
                  <a:pt x="3204890" y="1452153"/>
                  <a:pt x="3203233" y="1450332"/>
                </a:cubicBezTo>
                <a:cubicBezTo>
                  <a:pt x="3196942" y="1453644"/>
                  <a:pt x="3190483" y="1456956"/>
                  <a:pt x="3183859" y="1460433"/>
                </a:cubicBezTo>
                <a:cubicBezTo>
                  <a:pt x="3183362" y="1458114"/>
                  <a:pt x="3182865" y="1456294"/>
                  <a:pt x="3182204" y="1453809"/>
                </a:cubicBezTo>
                <a:cubicBezTo>
                  <a:pt x="3178395" y="1454472"/>
                  <a:pt x="3174586" y="1455134"/>
                  <a:pt x="3169784" y="1456127"/>
                </a:cubicBezTo>
                <a:cubicBezTo>
                  <a:pt x="3172599" y="1452815"/>
                  <a:pt x="3174751" y="1450332"/>
                  <a:pt x="3176738" y="1448013"/>
                </a:cubicBezTo>
                <a:cubicBezTo>
                  <a:pt x="3169287" y="1450498"/>
                  <a:pt x="3161174" y="1453477"/>
                  <a:pt x="3158357" y="1459274"/>
                </a:cubicBezTo>
                <a:cubicBezTo>
                  <a:pt x="3155543" y="1465235"/>
                  <a:pt x="3151071" y="1467057"/>
                  <a:pt x="3146767" y="1470037"/>
                </a:cubicBezTo>
                <a:cubicBezTo>
                  <a:pt x="3142627" y="1473018"/>
                  <a:pt x="3138818" y="1477323"/>
                  <a:pt x="3132527" y="1474840"/>
                </a:cubicBezTo>
                <a:cubicBezTo>
                  <a:pt x="3131862" y="1474508"/>
                  <a:pt x="3130042" y="1475833"/>
                  <a:pt x="3129710" y="1476660"/>
                </a:cubicBezTo>
                <a:cubicBezTo>
                  <a:pt x="3127391" y="1483284"/>
                  <a:pt x="3120107" y="1484941"/>
                  <a:pt x="3116132" y="1490075"/>
                </a:cubicBezTo>
                <a:cubicBezTo>
                  <a:pt x="3114808" y="1487590"/>
                  <a:pt x="3113483" y="1485106"/>
                  <a:pt x="3112158" y="1482622"/>
                </a:cubicBezTo>
                <a:cubicBezTo>
                  <a:pt x="3111496" y="1482954"/>
                  <a:pt x="3110832" y="1483451"/>
                  <a:pt x="3110171" y="1483781"/>
                </a:cubicBezTo>
                <a:cubicBezTo>
                  <a:pt x="3110832" y="1485934"/>
                  <a:pt x="3111496" y="1487921"/>
                  <a:pt x="3111991" y="1489245"/>
                </a:cubicBezTo>
                <a:cubicBezTo>
                  <a:pt x="3103215" y="1494379"/>
                  <a:pt x="3094771" y="1499348"/>
                  <a:pt x="3086491" y="1504150"/>
                </a:cubicBezTo>
                <a:cubicBezTo>
                  <a:pt x="3086159" y="1503652"/>
                  <a:pt x="3085829" y="1503155"/>
                  <a:pt x="3085497" y="1502825"/>
                </a:cubicBezTo>
                <a:cubicBezTo>
                  <a:pt x="3087651" y="1500175"/>
                  <a:pt x="3089803" y="1497361"/>
                  <a:pt x="3091790" y="1494711"/>
                </a:cubicBezTo>
                <a:cubicBezTo>
                  <a:pt x="3091458" y="1494214"/>
                  <a:pt x="3091128" y="1493717"/>
                  <a:pt x="3090796" y="1493054"/>
                </a:cubicBezTo>
                <a:cubicBezTo>
                  <a:pt x="3081027" y="1499181"/>
                  <a:pt x="3071422" y="1505309"/>
                  <a:pt x="3061983" y="1511271"/>
                </a:cubicBezTo>
                <a:cubicBezTo>
                  <a:pt x="3062646" y="1516237"/>
                  <a:pt x="3063308" y="1519881"/>
                  <a:pt x="3063638" y="1522696"/>
                </a:cubicBezTo>
                <a:cubicBezTo>
                  <a:pt x="3058339" y="1521536"/>
                  <a:pt x="3052875" y="1519219"/>
                  <a:pt x="3047741" y="1519881"/>
                </a:cubicBezTo>
                <a:cubicBezTo>
                  <a:pt x="3044927" y="1520212"/>
                  <a:pt x="3042609" y="1525511"/>
                  <a:pt x="3040125" y="1528492"/>
                </a:cubicBezTo>
                <a:cubicBezTo>
                  <a:pt x="3039628" y="1529155"/>
                  <a:pt x="3038800" y="1529485"/>
                  <a:pt x="3038138" y="1529817"/>
                </a:cubicBezTo>
                <a:cubicBezTo>
                  <a:pt x="3025056" y="1539090"/>
                  <a:pt x="3011808" y="1548528"/>
                  <a:pt x="2998726" y="1557802"/>
                </a:cubicBezTo>
                <a:cubicBezTo>
                  <a:pt x="2998064" y="1558299"/>
                  <a:pt x="2997236" y="1558299"/>
                  <a:pt x="2996409" y="1558464"/>
                </a:cubicBezTo>
                <a:cubicBezTo>
                  <a:pt x="2997401" y="1560451"/>
                  <a:pt x="2998396" y="1562603"/>
                  <a:pt x="2998893" y="1563431"/>
                </a:cubicBezTo>
                <a:cubicBezTo>
                  <a:pt x="2995416" y="1568897"/>
                  <a:pt x="2992600" y="1573366"/>
                  <a:pt x="2989288" y="1578665"/>
                </a:cubicBezTo>
                <a:cubicBezTo>
                  <a:pt x="2985313" y="1574196"/>
                  <a:pt x="2982002" y="1570387"/>
                  <a:pt x="2978358" y="1566247"/>
                </a:cubicBezTo>
                <a:cubicBezTo>
                  <a:pt x="2975543" y="1568400"/>
                  <a:pt x="2972398" y="1570884"/>
                  <a:pt x="2969251" y="1573533"/>
                </a:cubicBezTo>
                <a:cubicBezTo>
                  <a:pt x="2959481" y="1581482"/>
                  <a:pt x="2956666" y="1580985"/>
                  <a:pt x="2949380" y="1569227"/>
                </a:cubicBezTo>
                <a:cubicBezTo>
                  <a:pt x="2945571" y="1575354"/>
                  <a:pt x="2941432" y="1580819"/>
                  <a:pt x="2938782" y="1586781"/>
                </a:cubicBezTo>
                <a:cubicBezTo>
                  <a:pt x="2935471" y="1594232"/>
                  <a:pt x="2928184" y="1595557"/>
                  <a:pt x="2922388" y="1599861"/>
                </a:cubicBezTo>
                <a:cubicBezTo>
                  <a:pt x="2923383" y="1595887"/>
                  <a:pt x="2924375" y="1591913"/>
                  <a:pt x="2925370" y="1587939"/>
                </a:cubicBezTo>
                <a:cubicBezTo>
                  <a:pt x="2924707" y="1587443"/>
                  <a:pt x="2924043" y="1586781"/>
                  <a:pt x="2923383" y="1586283"/>
                </a:cubicBezTo>
                <a:cubicBezTo>
                  <a:pt x="2919076" y="1588933"/>
                  <a:pt x="2914440" y="1591250"/>
                  <a:pt x="2910631" y="1594562"/>
                </a:cubicBezTo>
                <a:cubicBezTo>
                  <a:pt x="2905829" y="1598869"/>
                  <a:pt x="2902020" y="1604002"/>
                  <a:pt x="2897550" y="1608639"/>
                </a:cubicBezTo>
                <a:cubicBezTo>
                  <a:pt x="2893741" y="1612613"/>
                  <a:pt x="2889767" y="1616587"/>
                  <a:pt x="2885793" y="1620395"/>
                </a:cubicBezTo>
                <a:cubicBezTo>
                  <a:pt x="2875525" y="1616918"/>
                  <a:pt x="2871718" y="1626853"/>
                  <a:pt x="2865094" y="1630497"/>
                </a:cubicBezTo>
                <a:cubicBezTo>
                  <a:pt x="2857476" y="1634802"/>
                  <a:pt x="2850355" y="1640101"/>
                  <a:pt x="2843069" y="1645069"/>
                </a:cubicBezTo>
                <a:cubicBezTo>
                  <a:pt x="2848865" y="1653348"/>
                  <a:pt x="2848865" y="1653183"/>
                  <a:pt x="2840420" y="1655998"/>
                </a:cubicBezTo>
                <a:cubicBezTo>
                  <a:pt x="2839592" y="1656330"/>
                  <a:pt x="2838764" y="1656825"/>
                  <a:pt x="2837937" y="1657487"/>
                </a:cubicBezTo>
                <a:cubicBezTo>
                  <a:pt x="2835121" y="1658812"/>
                  <a:pt x="2831976" y="1660137"/>
                  <a:pt x="2828497" y="1661629"/>
                </a:cubicBezTo>
                <a:cubicBezTo>
                  <a:pt x="2834625" y="1664278"/>
                  <a:pt x="2838764" y="1666098"/>
                  <a:pt x="2843898" y="1668417"/>
                </a:cubicBezTo>
                <a:cubicBezTo>
                  <a:pt x="2838267" y="1672722"/>
                  <a:pt x="2833963" y="1676201"/>
                  <a:pt x="2829656" y="1679513"/>
                </a:cubicBezTo>
                <a:cubicBezTo>
                  <a:pt x="2829989" y="1680175"/>
                  <a:pt x="2830319" y="1680837"/>
                  <a:pt x="2830651" y="1681333"/>
                </a:cubicBezTo>
                <a:cubicBezTo>
                  <a:pt x="2834293" y="1678850"/>
                  <a:pt x="2837605" y="1674214"/>
                  <a:pt x="2841579" y="1674047"/>
                </a:cubicBezTo>
                <a:cubicBezTo>
                  <a:pt x="2849030" y="1673716"/>
                  <a:pt x="2851350" y="1668085"/>
                  <a:pt x="2853337" y="1662621"/>
                </a:cubicBezTo>
                <a:cubicBezTo>
                  <a:pt x="2852012" y="1661297"/>
                  <a:pt x="2850852" y="1659972"/>
                  <a:pt x="2849362" y="1658482"/>
                </a:cubicBezTo>
                <a:cubicBezTo>
                  <a:pt x="2852342" y="1655832"/>
                  <a:pt x="2855324" y="1653183"/>
                  <a:pt x="2858470" y="1650864"/>
                </a:cubicBezTo>
                <a:cubicBezTo>
                  <a:pt x="2864597" y="1646559"/>
                  <a:pt x="2871221" y="1642915"/>
                  <a:pt x="2877679" y="1638941"/>
                </a:cubicBezTo>
                <a:cubicBezTo>
                  <a:pt x="2879002" y="1639438"/>
                  <a:pt x="2880329" y="1639936"/>
                  <a:pt x="2881653" y="1640598"/>
                </a:cubicBezTo>
                <a:cubicBezTo>
                  <a:pt x="2880659" y="1642420"/>
                  <a:pt x="2880162" y="1644572"/>
                  <a:pt x="2878837" y="1646062"/>
                </a:cubicBezTo>
                <a:cubicBezTo>
                  <a:pt x="2876354" y="1649209"/>
                  <a:pt x="2870889" y="1652189"/>
                  <a:pt x="2871221" y="1654838"/>
                </a:cubicBezTo>
                <a:cubicBezTo>
                  <a:pt x="2871718" y="1659641"/>
                  <a:pt x="2869234" y="1660304"/>
                  <a:pt x="2866749" y="1661297"/>
                </a:cubicBezTo>
                <a:cubicBezTo>
                  <a:pt x="2866749" y="1660966"/>
                  <a:pt x="2866749" y="1660799"/>
                  <a:pt x="2866749" y="1660469"/>
                </a:cubicBezTo>
                <a:cubicBezTo>
                  <a:pt x="2866087" y="1660137"/>
                  <a:pt x="2865590" y="1659972"/>
                  <a:pt x="2864927" y="1659641"/>
                </a:cubicBezTo>
                <a:cubicBezTo>
                  <a:pt x="2864265" y="1660966"/>
                  <a:pt x="2863603" y="1662291"/>
                  <a:pt x="2862942" y="1663616"/>
                </a:cubicBezTo>
                <a:cubicBezTo>
                  <a:pt x="2856316" y="1668915"/>
                  <a:pt x="2849860" y="1674379"/>
                  <a:pt x="2843236" y="1679843"/>
                </a:cubicBezTo>
                <a:cubicBezTo>
                  <a:pt x="2842574" y="1680340"/>
                  <a:pt x="2841911" y="1680670"/>
                  <a:pt x="2841082" y="1681002"/>
                </a:cubicBezTo>
                <a:cubicBezTo>
                  <a:pt x="2834790" y="1683652"/>
                  <a:pt x="2829491" y="1689116"/>
                  <a:pt x="2823198" y="1693753"/>
                </a:cubicBezTo>
                <a:cubicBezTo>
                  <a:pt x="2821873" y="1688123"/>
                  <a:pt x="2820715" y="1683155"/>
                  <a:pt x="2819391" y="1677856"/>
                </a:cubicBezTo>
                <a:cubicBezTo>
                  <a:pt x="2817071" y="1677193"/>
                  <a:pt x="2814587" y="1676696"/>
                  <a:pt x="2812105" y="1676034"/>
                </a:cubicBezTo>
                <a:cubicBezTo>
                  <a:pt x="2817237" y="1673384"/>
                  <a:pt x="2822536" y="1671564"/>
                  <a:pt x="2823860" y="1661794"/>
                </a:cubicBezTo>
                <a:cubicBezTo>
                  <a:pt x="2820548" y="1663781"/>
                  <a:pt x="2818396" y="1665271"/>
                  <a:pt x="2816244" y="1666430"/>
                </a:cubicBezTo>
                <a:cubicBezTo>
                  <a:pt x="2814754" y="1667258"/>
                  <a:pt x="2813097" y="1668417"/>
                  <a:pt x="2811772" y="1667920"/>
                </a:cubicBezTo>
                <a:cubicBezTo>
                  <a:pt x="2804652" y="1665106"/>
                  <a:pt x="2799187" y="1667920"/>
                  <a:pt x="2793888" y="1673219"/>
                </a:cubicBezTo>
                <a:cubicBezTo>
                  <a:pt x="2796041" y="1673716"/>
                  <a:pt x="2797863" y="1674047"/>
                  <a:pt x="2800182" y="1674379"/>
                </a:cubicBezTo>
                <a:cubicBezTo>
                  <a:pt x="2798857" y="1675041"/>
                  <a:pt x="2797532" y="1675704"/>
                  <a:pt x="2796206" y="1676366"/>
                </a:cubicBezTo>
                <a:cubicBezTo>
                  <a:pt x="2795378" y="1676366"/>
                  <a:pt x="2794054" y="1677028"/>
                  <a:pt x="2792729" y="1678188"/>
                </a:cubicBezTo>
                <a:cubicBezTo>
                  <a:pt x="2790909" y="1679015"/>
                  <a:pt x="2789087" y="1680008"/>
                  <a:pt x="2787100" y="1680837"/>
                </a:cubicBezTo>
                <a:cubicBezTo>
                  <a:pt x="2786437" y="1679346"/>
                  <a:pt x="2785610" y="1677856"/>
                  <a:pt x="2784782" y="1676531"/>
                </a:cubicBezTo>
                <a:cubicBezTo>
                  <a:pt x="2784782" y="1675869"/>
                  <a:pt x="2784947" y="1675206"/>
                  <a:pt x="2785113" y="1674214"/>
                </a:cubicBezTo>
                <a:cubicBezTo>
                  <a:pt x="2784615" y="1674379"/>
                  <a:pt x="2784285" y="1674544"/>
                  <a:pt x="2783788" y="1674709"/>
                </a:cubicBezTo>
                <a:cubicBezTo>
                  <a:pt x="2772362" y="1655500"/>
                  <a:pt x="2751000" y="1642585"/>
                  <a:pt x="2726162" y="1650533"/>
                </a:cubicBezTo>
                <a:cubicBezTo>
                  <a:pt x="2613724" y="1686964"/>
                  <a:pt x="2504930" y="1733992"/>
                  <a:pt x="2401103" y="1790294"/>
                </a:cubicBezTo>
                <a:cubicBezTo>
                  <a:pt x="2400110" y="1788472"/>
                  <a:pt x="2398785" y="1786650"/>
                  <a:pt x="2397626" y="1784829"/>
                </a:cubicBezTo>
                <a:cubicBezTo>
                  <a:pt x="2398453" y="1784000"/>
                  <a:pt x="2399281" y="1783505"/>
                  <a:pt x="2399943" y="1782345"/>
                </a:cubicBezTo>
                <a:cubicBezTo>
                  <a:pt x="2398618" y="1782675"/>
                  <a:pt x="2397626" y="1782842"/>
                  <a:pt x="2396466" y="1783173"/>
                </a:cubicBezTo>
                <a:cubicBezTo>
                  <a:pt x="2394479" y="1780688"/>
                  <a:pt x="2392492" y="1778371"/>
                  <a:pt x="2390175" y="1776219"/>
                </a:cubicBezTo>
                <a:cubicBezTo>
                  <a:pt x="2392162" y="1774232"/>
                  <a:pt x="2394314" y="1772740"/>
                  <a:pt x="2396798" y="1771747"/>
                </a:cubicBezTo>
                <a:cubicBezTo>
                  <a:pt x="2400772" y="1770090"/>
                  <a:pt x="2405409" y="1770257"/>
                  <a:pt x="2409216" y="1768435"/>
                </a:cubicBezTo>
                <a:cubicBezTo>
                  <a:pt x="2415013" y="1765454"/>
                  <a:pt x="2419152" y="1760322"/>
                  <a:pt x="2417000" y="1750386"/>
                </a:cubicBezTo>
                <a:cubicBezTo>
                  <a:pt x="2426770" y="1750386"/>
                  <a:pt x="2429087" y="1743265"/>
                  <a:pt x="2428425" y="1733495"/>
                </a:cubicBezTo>
                <a:cubicBezTo>
                  <a:pt x="2437533" y="1738629"/>
                  <a:pt x="2441673" y="1738464"/>
                  <a:pt x="2441507" y="1732998"/>
                </a:cubicBezTo>
                <a:cubicBezTo>
                  <a:pt x="2440017" y="1731177"/>
                  <a:pt x="2438361" y="1729023"/>
                  <a:pt x="2436540" y="1726706"/>
                </a:cubicBezTo>
                <a:cubicBezTo>
                  <a:pt x="2435216" y="1727036"/>
                  <a:pt x="2433724" y="1727203"/>
                  <a:pt x="2432399" y="1727699"/>
                </a:cubicBezTo>
                <a:cubicBezTo>
                  <a:pt x="2423458" y="1730845"/>
                  <a:pt x="2414682" y="1734157"/>
                  <a:pt x="2405739" y="1737139"/>
                </a:cubicBezTo>
                <a:cubicBezTo>
                  <a:pt x="2403255" y="1737966"/>
                  <a:pt x="2400275" y="1737139"/>
                  <a:pt x="2397791" y="1738297"/>
                </a:cubicBezTo>
                <a:cubicBezTo>
                  <a:pt x="2386365" y="1743100"/>
                  <a:pt x="2375105" y="1748399"/>
                  <a:pt x="2363680" y="1753366"/>
                </a:cubicBezTo>
                <a:cubicBezTo>
                  <a:pt x="2362023" y="1754028"/>
                  <a:pt x="2360036" y="1753366"/>
                  <a:pt x="2358214" y="1753366"/>
                </a:cubicBezTo>
                <a:cubicBezTo>
                  <a:pt x="2359706" y="1750054"/>
                  <a:pt x="2361858" y="1749061"/>
                  <a:pt x="2363348" y="1747074"/>
                </a:cubicBezTo>
                <a:cubicBezTo>
                  <a:pt x="2368149" y="1740781"/>
                  <a:pt x="2377590" y="1741609"/>
                  <a:pt x="2380239" y="1731673"/>
                </a:cubicBezTo>
                <a:cubicBezTo>
                  <a:pt x="2380404" y="1731011"/>
                  <a:pt x="2382391" y="1731343"/>
                  <a:pt x="2384213" y="1731011"/>
                </a:cubicBezTo>
                <a:cubicBezTo>
                  <a:pt x="2383384" y="1733495"/>
                  <a:pt x="2382722" y="1734985"/>
                  <a:pt x="2381894" y="1737469"/>
                </a:cubicBezTo>
                <a:cubicBezTo>
                  <a:pt x="2387358" y="1736144"/>
                  <a:pt x="2391499" y="1734985"/>
                  <a:pt x="2395639" y="1733992"/>
                </a:cubicBezTo>
                <a:cubicBezTo>
                  <a:pt x="2397791" y="1730183"/>
                  <a:pt x="2395141" y="1723394"/>
                  <a:pt x="2401103" y="1722897"/>
                </a:cubicBezTo>
                <a:cubicBezTo>
                  <a:pt x="2402428" y="1725049"/>
                  <a:pt x="2403917" y="1727368"/>
                  <a:pt x="2405739" y="1730348"/>
                </a:cubicBezTo>
                <a:cubicBezTo>
                  <a:pt x="2412860" y="1726044"/>
                  <a:pt x="2419814" y="1722069"/>
                  <a:pt x="2426770" y="1717930"/>
                </a:cubicBezTo>
                <a:cubicBezTo>
                  <a:pt x="2429087" y="1716438"/>
                  <a:pt x="2431075" y="1712464"/>
                  <a:pt x="2434386" y="1716936"/>
                </a:cubicBezTo>
                <a:cubicBezTo>
                  <a:pt x="2434719" y="1717433"/>
                  <a:pt x="2436374" y="1717268"/>
                  <a:pt x="2436706" y="1716771"/>
                </a:cubicBezTo>
                <a:cubicBezTo>
                  <a:pt x="2440017" y="1710809"/>
                  <a:pt x="2446144" y="1711969"/>
                  <a:pt x="2450615" y="1709484"/>
                </a:cubicBezTo>
                <a:cubicBezTo>
                  <a:pt x="2453430" y="1707995"/>
                  <a:pt x="2458067" y="1707497"/>
                  <a:pt x="2455417" y="1700542"/>
                </a:cubicBezTo>
                <a:cubicBezTo>
                  <a:pt x="2455087" y="1699879"/>
                  <a:pt x="2457736" y="1697892"/>
                  <a:pt x="2459391" y="1695905"/>
                </a:cubicBezTo>
                <a:cubicBezTo>
                  <a:pt x="2461378" y="1699879"/>
                  <a:pt x="2462703" y="1702529"/>
                  <a:pt x="2464360" y="1705675"/>
                </a:cubicBezTo>
                <a:cubicBezTo>
                  <a:pt x="2466347" y="1704351"/>
                  <a:pt x="2467672" y="1703358"/>
                  <a:pt x="2468167" y="1703026"/>
                </a:cubicBezTo>
                <a:cubicBezTo>
                  <a:pt x="2466015" y="1698887"/>
                  <a:pt x="2464193" y="1695575"/>
                  <a:pt x="2462373" y="1692098"/>
                </a:cubicBezTo>
                <a:cubicBezTo>
                  <a:pt x="2451775" y="1692428"/>
                  <a:pt x="2445101" y="1693864"/>
                  <a:pt x="2442335" y="1696402"/>
                </a:cubicBezTo>
                <a:cubicBezTo>
                  <a:pt x="2445316" y="1697397"/>
                  <a:pt x="2448131" y="1698389"/>
                  <a:pt x="2451113" y="1699384"/>
                </a:cubicBezTo>
                <a:cubicBezTo>
                  <a:pt x="2451113" y="1700211"/>
                  <a:pt x="2451113" y="1701039"/>
                  <a:pt x="2451113" y="1701866"/>
                </a:cubicBezTo>
                <a:cubicBezTo>
                  <a:pt x="2442832" y="1707828"/>
                  <a:pt x="2434221" y="1712134"/>
                  <a:pt x="2423789" y="1709649"/>
                </a:cubicBezTo>
                <a:cubicBezTo>
                  <a:pt x="2423458" y="1708822"/>
                  <a:pt x="2423126" y="1707828"/>
                  <a:pt x="2422796" y="1707000"/>
                </a:cubicBezTo>
                <a:cubicBezTo>
                  <a:pt x="2426605" y="1704185"/>
                  <a:pt x="2430579" y="1701371"/>
                  <a:pt x="2434553" y="1698554"/>
                </a:cubicBezTo>
                <a:cubicBezTo>
                  <a:pt x="2430247" y="1692760"/>
                  <a:pt x="2426605" y="1687956"/>
                  <a:pt x="2423293" y="1683487"/>
                </a:cubicBezTo>
                <a:cubicBezTo>
                  <a:pt x="2421753" y="1685916"/>
                  <a:pt x="2421256" y="1689448"/>
                  <a:pt x="2421801" y="1694085"/>
                </a:cubicBezTo>
                <a:cubicBezTo>
                  <a:pt x="2413853" y="1692760"/>
                  <a:pt x="2404747" y="1701039"/>
                  <a:pt x="2400772" y="1711472"/>
                </a:cubicBezTo>
                <a:cubicBezTo>
                  <a:pt x="2393486" y="1716273"/>
                  <a:pt x="2388187" y="1719750"/>
                  <a:pt x="2381232" y="1724222"/>
                </a:cubicBezTo>
                <a:cubicBezTo>
                  <a:pt x="2382059" y="1712961"/>
                  <a:pt x="2394149" y="1715776"/>
                  <a:pt x="2393154" y="1706173"/>
                </a:cubicBezTo>
                <a:cubicBezTo>
                  <a:pt x="2389345" y="1704683"/>
                  <a:pt x="2385868" y="1703358"/>
                  <a:pt x="2382391" y="1702033"/>
                </a:cubicBezTo>
                <a:cubicBezTo>
                  <a:pt x="2379245" y="1704516"/>
                  <a:pt x="2375933" y="1707165"/>
                  <a:pt x="2372456" y="1709982"/>
                </a:cubicBezTo>
                <a:cubicBezTo>
                  <a:pt x="2372456" y="1719420"/>
                  <a:pt x="2370469" y="1721407"/>
                  <a:pt x="2362023" y="1721242"/>
                </a:cubicBezTo>
                <a:cubicBezTo>
                  <a:pt x="2360201" y="1721242"/>
                  <a:pt x="2357718" y="1722069"/>
                  <a:pt x="2357221" y="1723559"/>
                </a:cubicBezTo>
                <a:cubicBezTo>
                  <a:pt x="2356724" y="1725216"/>
                  <a:pt x="2357884" y="1728196"/>
                  <a:pt x="2358876" y="1730183"/>
                </a:cubicBezTo>
                <a:cubicBezTo>
                  <a:pt x="2359373" y="1731343"/>
                  <a:pt x="2361030" y="1732005"/>
                  <a:pt x="2362355" y="1732998"/>
                </a:cubicBezTo>
                <a:cubicBezTo>
                  <a:pt x="2358546" y="1738959"/>
                  <a:pt x="2354737" y="1742933"/>
                  <a:pt x="2349438" y="1745915"/>
                </a:cubicBezTo>
                <a:cubicBezTo>
                  <a:pt x="2341489" y="1750219"/>
                  <a:pt x="2333541" y="1753698"/>
                  <a:pt x="2325262" y="1757010"/>
                </a:cubicBezTo>
                <a:cubicBezTo>
                  <a:pt x="2321453" y="1758500"/>
                  <a:pt x="2317314" y="1759327"/>
                  <a:pt x="2314002" y="1763302"/>
                </a:cubicBezTo>
                <a:cubicBezTo>
                  <a:pt x="2310855" y="1767111"/>
                  <a:pt x="2311352" y="1760322"/>
                  <a:pt x="2309531" y="1758500"/>
                </a:cubicBezTo>
                <a:cubicBezTo>
                  <a:pt x="2306219" y="1759990"/>
                  <a:pt x="2302742" y="1761647"/>
                  <a:pt x="2298270" y="1763634"/>
                </a:cubicBezTo>
                <a:cubicBezTo>
                  <a:pt x="2298767" y="1760984"/>
                  <a:pt x="2298601" y="1759327"/>
                  <a:pt x="2299263" y="1758500"/>
                </a:cubicBezTo>
                <a:cubicBezTo>
                  <a:pt x="2303072" y="1753863"/>
                  <a:pt x="2307378" y="1750386"/>
                  <a:pt x="2313670" y="1750882"/>
                </a:cubicBezTo>
                <a:cubicBezTo>
                  <a:pt x="2318307" y="1751379"/>
                  <a:pt x="2322943" y="1752373"/>
                  <a:pt x="2325925" y="1745750"/>
                </a:cubicBezTo>
                <a:cubicBezTo>
                  <a:pt x="2327082" y="1743100"/>
                  <a:pt x="2331389" y="1742603"/>
                  <a:pt x="2334535" y="1741443"/>
                </a:cubicBezTo>
                <a:cubicBezTo>
                  <a:pt x="2337515" y="1740451"/>
                  <a:pt x="2340827" y="1739621"/>
                  <a:pt x="2343974" y="1739456"/>
                </a:cubicBezTo>
                <a:cubicBezTo>
                  <a:pt x="2347616" y="1739291"/>
                  <a:pt x="2349603" y="1737634"/>
                  <a:pt x="2351425" y="1733827"/>
                </a:cubicBezTo>
                <a:cubicBezTo>
                  <a:pt x="2353247" y="1730183"/>
                  <a:pt x="2355234" y="1727203"/>
                  <a:pt x="2354572" y="1722235"/>
                </a:cubicBezTo>
                <a:cubicBezTo>
                  <a:pt x="2354074" y="1719088"/>
                  <a:pt x="2354074" y="1715943"/>
                  <a:pt x="2353744" y="1712299"/>
                </a:cubicBezTo>
                <a:cubicBezTo>
                  <a:pt x="2361030" y="1709484"/>
                  <a:pt x="2368149" y="1706670"/>
                  <a:pt x="2375270" y="1704020"/>
                </a:cubicBezTo>
                <a:cubicBezTo>
                  <a:pt x="2374111" y="1701204"/>
                  <a:pt x="2373448" y="1699714"/>
                  <a:pt x="2372953" y="1698389"/>
                </a:cubicBezTo>
                <a:cubicBezTo>
                  <a:pt x="2375768" y="1696567"/>
                  <a:pt x="2378417" y="1695077"/>
                  <a:pt x="2381729" y="1693090"/>
                </a:cubicBezTo>
                <a:cubicBezTo>
                  <a:pt x="2386365" y="1703026"/>
                  <a:pt x="2392657" y="1690606"/>
                  <a:pt x="2397956" y="1696899"/>
                </a:cubicBezTo>
                <a:cubicBezTo>
                  <a:pt x="2398288" y="1694912"/>
                  <a:pt x="2398453" y="1693588"/>
                  <a:pt x="2398618" y="1692263"/>
                </a:cubicBezTo>
                <a:cubicBezTo>
                  <a:pt x="2399613" y="1686136"/>
                  <a:pt x="2404747" y="1683320"/>
                  <a:pt x="2406071" y="1678021"/>
                </a:cubicBezTo>
                <a:cubicBezTo>
                  <a:pt x="2407064" y="1673384"/>
                  <a:pt x="2409216" y="1671564"/>
                  <a:pt x="2412198" y="1670405"/>
                </a:cubicBezTo>
                <a:cubicBezTo>
                  <a:pt x="2420974" y="1667093"/>
                  <a:pt x="2429917" y="1664111"/>
                  <a:pt x="2438858" y="1660966"/>
                </a:cubicBezTo>
                <a:cubicBezTo>
                  <a:pt x="2440348" y="1660469"/>
                  <a:pt x="2441839" y="1659309"/>
                  <a:pt x="2443494" y="1658482"/>
                </a:cubicBezTo>
                <a:cubicBezTo>
                  <a:pt x="2442502" y="1655832"/>
                  <a:pt x="2441673" y="1654010"/>
                  <a:pt x="2441010" y="1652521"/>
                </a:cubicBezTo>
                <a:cubicBezTo>
                  <a:pt x="2430909" y="1655005"/>
                  <a:pt x="2420974" y="1656992"/>
                  <a:pt x="2411370" y="1659972"/>
                </a:cubicBezTo>
                <a:cubicBezTo>
                  <a:pt x="2401435" y="1663119"/>
                  <a:pt x="2391995" y="1667258"/>
                  <a:pt x="2382391" y="1671067"/>
                </a:cubicBezTo>
                <a:cubicBezTo>
                  <a:pt x="2373283" y="1674876"/>
                  <a:pt x="2364342" y="1679015"/>
                  <a:pt x="2354902" y="1682990"/>
                </a:cubicBezTo>
                <a:cubicBezTo>
                  <a:pt x="2353744" y="1681168"/>
                  <a:pt x="2353082" y="1679513"/>
                  <a:pt x="2353247" y="1678021"/>
                </a:cubicBezTo>
                <a:cubicBezTo>
                  <a:pt x="2353577" y="1677525"/>
                  <a:pt x="2353744" y="1676863"/>
                  <a:pt x="2354407" y="1676366"/>
                </a:cubicBezTo>
                <a:cubicBezTo>
                  <a:pt x="2355896" y="1675371"/>
                  <a:pt x="2357221" y="1674214"/>
                  <a:pt x="2358049" y="1673054"/>
                </a:cubicBezTo>
                <a:cubicBezTo>
                  <a:pt x="2361858" y="1671564"/>
                  <a:pt x="2366162" y="1670239"/>
                  <a:pt x="2368316" y="1666927"/>
                </a:cubicBezTo>
                <a:cubicBezTo>
                  <a:pt x="2372456" y="1660469"/>
                  <a:pt x="2378417" y="1660137"/>
                  <a:pt x="2385868" y="1657322"/>
                </a:cubicBezTo>
                <a:cubicBezTo>
                  <a:pt x="2383219" y="1660799"/>
                  <a:pt x="2381894" y="1662456"/>
                  <a:pt x="2380239" y="1664443"/>
                </a:cubicBezTo>
                <a:cubicBezTo>
                  <a:pt x="2385206" y="1666265"/>
                  <a:pt x="2388683" y="1662953"/>
                  <a:pt x="2390505" y="1659807"/>
                </a:cubicBezTo>
                <a:cubicBezTo>
                  <a:pt x="2394479" y="1652521"/>
                  <a:pt x="2399943" y="1652355"/>
                  <a:pt x="2406402" y="1653845"/>
                </a:cubicBezTo>
                <a:cubicBezTo>
                  <a:pt x="2407229" y="1654010"/>
                  <a:pt x="2408224" y="1654673"/>
                  <a:pt x="2409051" y="1654343"/>
                </a:cubicBezTo>
                <a:cubicBezTo>
                  <a:pt x="2418159" y="1651196"/>
                  <a:pt x="2427267" y="1647884"/>
                  <a:pt x="2437698" y="1644075"/>
                </a:cubicBezTo>
                <a:cubicBezTo>
                  <a:pt x="2434719" y="1642420"/>
                  <a:pt x="2433229" y="1641591"/>
                  <a:pt x="2431572" y="1640598"/>
                </a:cubicBezTo>
                <a:cubicBezTo>
                  <a:pt x="2433229" y="1638611"/>
                  <a:pt x="2434553" y="1636624"/>
                  <a:pt x="2436043" y="1634802"/>
                </a:cubicBezTo>
                <a:cubicBezTo>
                  <a:pt x="2416172" y="1639438"/>
                  <a:pt x="2397461" y="1646559"/>
                  <a:pt x="2378417" y="1652355"/>
                </a:cubicBezTo>
                <a:cubicBezTo>
                  <a:pt x="2374443" y="1653513"/>
                  <a:pt x="2370634" y="1655170"/>
                  <a:pt x="2366825" y="1656660"/>
                </a:cubicBezTo>
                <a:cubicBezTo>
                  <a:pt x="2369144" y="1653183"/>
                  <a:pt x="2373283" y="1651196"/>
                  <a:pt x="2374940" y="1647387"/>
                </a:cubicBezTo>
                <a:cubicBezTo>
                  <a:pt x="2376595" y="1643413"/>
                  <a:pt x="2337350" y="1654673"/>
                  <a:pt x="2320626" y="1658812"/>
                </a:cubicBezTo>
                <a:cubicBezTo>
                  <a:pt x="2323771" y="1657322"/>
                  <a:pt x="2326917" y="1655667"/>
                  <a:pt x="2329567" y="1653018"/>
                </a:cubicBezTo>
                <a:cubicBezTo>
                  <a:pt x="2327745" y="1652023"/>
                  <a:pt x="2326420" y="1651031"/>
                  <a:pt x="2324765" y="1650201"/>
                </a:cubicBezTo>
                <a:cubicBezTo>
                  <a:pt x="2324765" y="1649539"/>
                  <a:pt x="2325095" y="1649044"/>
                  <a:pt x="2325095" y="1648546"/>
                </a:cubicBezTo>
                <a:cubicBezTo>
                  <a:pt x="2326917" y="1647552"/>
                  <a:pt x="2328739" y="1646394"/>
                  <a:pt x="2330064" y="1644902"/>
                </a:cubicBezTo>
                <a:cubicBezTo>
                  <a:pt x="2331389" y="1643413"/>
                  <a:pt x="2332216" y="1641425"/>
                  <a:pt x="2333376" y="1639603"/>
                </a:cubicBezTo>
                <a:cubicBezTo>
                  <a:pt x="2333873" y="1639603"/>
                  <a:pt x="2334369" y="1639273"/>
                  <a:pt x="2334701" y="1639108"/>
                </a:cubicBezTo>
                <a:cubicBezTo>
                  <a:pt x="2342814" y="1637451"/>
                  <a:pt x="2349603" y="1633147"/>
                  <a:pt x="2356227" y="1628343"/>
                </a:cubicBezTo>
                <a:cubicBezTo>
                  <a:pt x="2357718" y="1627351"/>
                  <a:pt x="2359539" y="1625529"/>
                  <a:pt x="2360863" y="1626191"/>
                </a:cubicBezTo>
                <a:cubicBezTo>
                  <a:pt x="2365335" y="1628178"/>
                  <a:pt x="2368149" y="1624701"/>
                  <a:pt x="2371628" y="1623376"/>
                </a:cubicBezTo>
                <a:cubicBezTo>
                  <a:pt x="2373780" y="1622549"/>
                  <a:pt x="2376098" y="1620562"/>
                  <a:pt x="2378252" y="1621057"/>
                </a:cubicBezTo>
                <a:cubicBezTo>
                  <a:pt x="2386531" y="1623376"/>
                  <a:pt x="2392162" y="1617912"/>
                  <a:pt x="2398453" y="1613938"/>
                </a:cubicBezTo>
                <a:cubicBezTo>
                  <a:pt x="2398288" y="1612281"/>
                  <a:pt x="2398123" y="1610626"/>
                  <a:pt x="2397791" y="1608307"/>
                </a:cubicBezTo>
                <a:cubicBezTo>
                  <a:pt x="2385703" y="1612446"/>
                  <a:pt x="2374111" y="1616587"/>
                  <a:pt x="2362685" y="1620395"/>
                </a:cubicBezTo>
                <a:cubicBezTo>
                  <a:pt x="2359706" y="1621389"/>
                  <a:pt x="2356394" y="1622879"/>
                  <a:pt x="2353247" y="1622217"/>
                </a:cubicBezTo>
                <a:cubicBezTo>
                  <a:pt x="2352253" y="1622217"/>
                  <a:pt x="2351757" y="1622217"/>
                  <a:pt x="2350928" y="1622217"/>
                </a:cubicBezTo>
                <a:cubicBezTo>
                  <a:pt x="2357221" y="1618408"/>
                  <a:pt x="2364672" y="1616255"/>
                  <a:pt x="2369641" y="1610626"/>
                </a:cubicBezTo>
                <a:cubicBezTo>
                  <a:pt x="2373615" y="1605990"/>
                  <a:pt x="2376265" y="1600028"/>
                  <a:pt x="2380072" y="1595060"/>
                </a:cubicBezTo>
                <a:cubicBezTo>
                  <a:pt x="2380901" y="1593900"/>
                  <a:pt x="2381564" y="1592575"/>
                  <a:pt x="2381894" y="1591250"/>
                </a:cubicBezTo>
                <a:cubicBezTo>
                  <a:pt x="2382226" y="1589263"/>
                  <a:pt x="2382226" y="1587276"/>
                  <a:pt x="2382059" y="1585289"/>
                </a:cubicBezTo>
                <a:cubicBezTo>
                  <a:pt x="2381894" y="1583469"/>
                  <a:pt x="2378914" y="1582474"/>
                  <a:pt x="2377092" y="1583302"/>
                </a:cubicBezTo>
                <a:cubicBezTo>
                  <a:pt x="2375602" y="1583964"/>
                  <a:pt x="2374940" y="1584959"/>
                  <a:pt x="2374111" y="1586118"/>
                </a:cubicBezTo>
                <a:cubicBezTo>
                  <a:pt x="2371793" y="1589430"/>
                  <a:pt x="2370799" y="1589761"/>
                  <a:pt x="2367654" y="1589098"/>
                </a:cubicBezTo>
                <a:cubicBezTo>
                  <a:pt x="2364838" y="1588436"/>
                  <a:pt x="2363680" y="1586614"/>
                  <a:pt x="2365335" y="1585289"/>
                </a:cubicBezTo>
                <a:cubicBezTo>
                  <a:pt x="2368316" y="1582972"/>
                  <a:pt x="2368812" y="1579163"/>
                  <a:pt x="2371296" y="1576845"/>
                </a:cubicBezTo>
                <a:cubicBezTo>
                  <a:pt x="2373946" y="1574526"/>
                  <a:pt x="2377092" y="1572871"/>
                  <a:pt x="2380239" y="1570884"/>
                </a:cubicBezTo>
                <a:cubicBezTo>
                  <a:pt x="2382556" y="1569392"/>
                  <a:pt x="2385041" y="1567737"/>
                  <a:pt x="2387525" y="1566247"/>
                </a:cubicBezTo>
                <a:cubicBezTo>
                  <a:pt x="2389677" y="1560616"/>
                  <a:pt x="2394479" y="1557469"/>
                  <a:pt x="2399448" y="1554820"/>
                </a:cubicBezTo>
                <a:cubicBezTo>
                  <a:pt x="2403587" y="1552503"/>
                  <a:pt x="2405574" y="1549191"/>
                  <a:pt x="2406402" y="1544885"/>
                </a:cubicBezTo>
                <a:cubicBezTo>
                  <a:pt x="2406899" y="1542070"/>
                  <a:pt x="2408224" y="1539752"/>
                  <a:pt x="2410873" y="1538261"/>
                </a:cubicBezTo>
                <a:cubicBezTo>
                  <a:pt x="2414020" y="1536441"/>
                  <a:pt x="2416835" y="1534287"/>
                  <a:pt x="2419814" y="1532300"/>
                </a:cubicBezTo>
                <a:cubicBezTo>
                  <a:pt x="2421801" y="1531142"/>
                  <a:pt x="2422464" y="1529155"/>
                  <a:pt x="2423458" y="1527333"/>
                </a:cubicBezTo>
                <a:cubicBezTo>
                  <a:pt x="2424121" y="1526008"/>
                  <a:pt x="2425280" y="1525676"/>
                  <a:pt x="2426935" y="1526008"/>
                </a:cubicBezTo>
                <a:cubicBezTo>
                  <a:pt x="2429254" y="1526505"/>
                  <a:pt x="2431407" y="1525676"/>
                  <a:pt x="2432566" y="1524021"/>
                </a:cubicBezTo>
                <a:cubicBezTo>
                  <a:pt x="2434056" y="1521702"/>
                  <a:pt x="2434884" y="1519052"/>
                  <a:pt x="2434386" y="1516237"/>
                </a:cubicBezTo>
                <a:cubicBezTo>
                  <a:pt x="2434386" y="1515907"/>
                  <a:pt x="2433229" y="1515575"/>
                  <a:pt x="2432566" y="1515410"/>
                </a:cubicBezTo>
                <a:cubicBezTo>
                  <a:pt x="2430744" y="1515245"/>
                  <a:pt x="2429917" y="1514416"/>
                  <a:pt x="2430247" y="1513091"/>
                </a:cubicBezTo>
                <a:cubicBezTo>
                  <a:pt x="2431075" y="1508454"/>
                  <a:pt x="2431904" y="1506467"/>
                  <a:pt x="2433559" y="1506467"/>
                </a:cubicBezTo>
                <a:cubicBezTo>
                  <a:pt x="2434884" y="1506467"/>
                  <a:pt x="2436540" y="1507129"/>
                  <a:pt x="2437698" y="1506467"/>
                </a:cubicBezTo>
                <a:cubicBezTo>
                  <a:pt x="2445482" y="1502990"/>
                  <a:pt x="2452768" y="1498686"/>
                  <a:pt x="2459226" y="1493054"/>
                </a:cubicBezTo>
                <a:cubicBezTo>
                  <a:pt x="2459889" y="1492392"/>
                  <a:pt x="2459889" y="1490240"/>
                  <a:pt x="2459226" y="1489245"/>
                </a:cubicBezTo>
                <a:cubicBezTo>
                  <a:pt x="2457404" y="1485603"/>
                  <a:pt x="2455087" y="1482126"/>
                  <a:pt x="2452933" y="1478648"/>
                </a:cubicBezTo>
                <a:cubicBezTo>
                  <a:pt x="2450450" y="1474508"/>
                  <a:pt x="2449125" y="1464738"/>
                  <a:pt x="2450283" y="1458943"/>
                </a:cubicBezTo>
                <a:cubicBezTo>
                  <a:pt x="2450615" y="1456956"/>
                  <a:pt x="2451608" y="1455134"/>
                  <a:pt x="2453762" y="1453975"/>
                </a:cubicBezTo>
                <a:cubicBezTo>
                  <a:pt x="2456245" y="1452650"/>
                  <a:pt x="2459557" y="1451325"/>
                  <a:pt x="2460716" y="1449173"/>
                </a:cubicBezTo>
                <a:cubicBezTo>
                  <a:pt x="2463200" y="1444867"/>
                  <a:pt x="2467009" y="1441722"/>
                  <a:pt x="2470321" y="1438078"/>
                </a:cubicBezTo>
                <a:cubicBezTo>
                  <a:pt x="2470984" y="1437250"/>
                  <a:pt x="2470984" y="1435428"/>
                  <a:pt x="2470652" y="1434269"/>
                </a:cubicBezTo>
                <a:cubicBezTo>
                  <a:pt x="2469989" y="1431951"/>
                  <a:pt x="2470652" y="1430129"/>
                  <a:pt x="2472474" y="1428805"/>
                </a:cubicBezTo>
                <a:cubicBezTo>
                  <a:pt x="2478932" y="1424333"/>
                  <a:pt x="2485556" y="1420194"/>
                  <a:pt x="2492180" y="1415889"/>
                </a:cubicBezTo>
                <a:cubicBezTo>
                  <a:pt x="2494000" y="1414730"/>
                  <a:pt x="2495822" y="1413405"/>
                  <a:pt x="2496319" y="1411253"/>
                </a:cubicBezTo>
                <a:cubicBezTo>
                  <a:pt x="2497479" y="1404462"/>
                  <a:pt x="2501948" y="1400158"/>
                  <a:pt x="2507910" y="1397011"/>
                </a:cubicBezTo>
                <a:cubicBezTo>
                  <a:pt x="2511719" y="1395024"/>
                  <a:pt x="2515528" y="1393037"/>
                  <a:pt x="2519005" y="1390387"/>
                </a:cubicBezTo>
                <a:cubicBezTo>
                  <a:pt x="2523641" y="1386910"/>
                  <a:pt x="2528443" y="1383929"/>
                  <a:pt x="2534571" y="1384758"/>
                </a:cubicBezTo>
                <a:cubicBezTo>
                  <a:pt x="2537054" y="1383433"/>
                  <a:pt x="2540201" y="1382771"/>
                  <a:pt x="2541360" y="1379954"/>
                </a:cubicBezTo>
                <a:cubicBezTo>
                  <a:pt x="2543182" y="1375980"/>
                  <a:pt x="2546162" y="1373165"/>
                  <a:pt x="2549971" y="1371013"/>
                </a:cubicBezTo>
                <a:cubicBezTo>
                  <a:pt x="2554938" y="1368199"/>
                  <a:pt x="2559741" y="1365052"/>
                  <a:pt x="2564543" y="1362070"/>
                </a:cubicBezTo>
                <a:cubicBezTo>
                  <a:pt x="2567027" y="1360580"/>
                  <a:pt x="2568848" y="1358428"/>
                  <a:pt x="2570007" y="1355779"/>
                </a:cubicBezTo>
                <a:cubicBezTo>
                  <a:pt x="2570504" y="1354619"/>
                  <a:pt x="2571829" y="1354454"/>
                  <a:pt x="2573484" y="1354619"/>
                </a:cubicBezTo>
                <a:cubicBezTo>
                  <a:pt x="2574809" y="1354619"/>
                  <a:pt x="2576301" y="1354289"/>
                  <a:pt x="2577458" y="1353791"/>
                </a:cubicBezTo>
                <a:cubicBezTo>
                  <a:pt x="2578950" y="1353294"/>
                  <a:pt x="2579778" y="1351970"/>
                  <a:pt x="2579446" y="1350645"/>
                </a:cubicBezTo>
                <a:cubicBezTo>
                  <a:pt x="2579446" y="1350315"/>
                  <a:pt x="2578288" y="1349983"/>
                  <a:pt x="2577625" y="1349817"/>
                </a:cubicBezTo>
                <a:cubicBezTo>
                  <a:pt x="2575638" y="1349155"/>
                  <a:pt x="2573319" y="1348493"/>
                  <a:pt x="2572989" y="1346173"/>
                </a:cubicBezTo>
                <a:cubicBezTo>
                  <a:pt x="2572326" y="1341869"/>
                  <a:pt x="2573319" y="1337730"/>
                  <a:pt x="2577128" y="1335080"/>
                </a:cubicBezTo>
                <a:cubicBezTo>
                  <a:pt x="2580605" y="1332596"/>
                  <a:pt x="2584414" y="1330774"/>
                  <a:pt x="2588223" y="1328622"/>
                </a:cubicBezTo>
                <a:cubicBezTo>
                  <a:pt x="2590873" y="1327132"/>
                  <a:pt x="2592528" y="1324977"/>
                  <a:pt x="2593355" y="1322328"/>
                </a:cubicBezTo>
                <a:cubicBezTo>
                  <a:pt x="2594018" y="1320176"/>
                  <a:pt x="2595674" y="1318851"/>
                  <a:pt x="2597496" y="1317691"/>
                </a:cubicBezTo>
                <a:cubicBezTo>
                  <a:pt x="2600476" y="1315871"/>
                  <a:pt x="2603623" y="1314049"/>
                  <a:pt x="2606438" y="1311897"/>
                </a:cubicBezTo>
                <a:cubicBezTo>
                  <a:pt x="2607927" y="1310572"/>
                  <a:pt x="2608757" y="1308418"/>
                  <a:pt x="2610081" y="1306928"/>
                </a:cubicBezTo>
                <a:cubicBezTo>
                  <a:pt x="2612234" y="1304611"/>
                  <a:pt x="2615380" y="1306431"/>
                  <a:pt x="2617698" y="1304941"/>
                </a:cubicBezTo>
                <a:cubicBezTo>
                  <a:pt x="2622004" y="1302457"/>
                  <a:pt x="2626474" y="1300140"/>
                  <a:pt x="2630615" y="1297490"/>
                </a:cubicBezTo>
                <a:cubicBezTo>
                  <a:pt x="2633264" y="1295833"/>
                  <a:pt x="2635914" y="1295833"/>
                  <a:pt x="2638729" y="1295668"/>
                </a:cubicBezTo>
                <a:cubicBezTo>
                  <a:pt x="2639059" y="1295668"/>
                  <a:pt x="2639888" y="1294841"/>
                  <a:pt x="2639721" y="1294509"/>
                </a:cubicBezTo>
                <a:cubicBezTo>
                  <a:pt x="2639556" y="1293184"/>
                  <a:pt x="2639391" y="1291694"/>
                  <a:pt x="2638563" y="1290866"/>
                </a:cubicBezTo>
                <a:cubicBezTo>
                  <a:pt x="2637734" y="1290039"/>
                  <a:pt x="2636079" y="1289707"/>
                  <a:pt x="2634919" y="1289044"/>
                </a:cubicBezTo>
                <a:cubicBezTo>
                  <a:pt x="2631277" y="1287389"/>
                  <a:pt x="2630448" y="1285898"/>
                  <a:pt x="2631277" y="1282918"/>
                </a:cubicBezTo>
                <a:cubicBezTo>
                  <a:pt x="2632105" y="1280268"/>
                  <a:pt x="2632435" y="1277454"/>
                  <a:pt x="2635085" y="1275632"/>
                </a:cubicBezTo>
                <a:cubicBezTo>
                  <a:pt x="2644028" y="1269836"/>
                  <a:pt x="2653136" y="1264040"/>
                  <a:pt x="2662077" y="1258245"/>
                </a:cubicBezTo>
                <a:cubicBezTo>
                  <a:pt x="2662077" y="1258245"/>
                  <a:pt x="2662077" y="1258245"/>
                  <a:pt x="2662242" y="1258575"/>
                </a:cubicBezTo>
                <a:cubicBezTo>
                  <a:pt x="2670190" y="1253774"/>
                  <a:pt x="2677974" y="1248805"/>
                  <a:pt x="2686087" y="1244003"/>
                </a:cubicBezTo>
                <a:cubicBezTo>
                  <a:pt x="2690393" y="1241519"/>
                  <a:pt x="2691718" y="1238704"/>
                  <a:pt x="2690724" y="1233737"/>
                </a:cubicBezTo>
                <a:cubicBezTo>
                  <a:pt x="2690061" y="1229763"/>
                  <a:pt x="2691386" y="1225457"/>
                  <a:pt x="2696190" y="1223470"/>
                </a:cubicBezTo>
                <a:cubicBezTo>
                  <a:pt x="2696852" y="1223139"/>
                  <a:pt x="2697514" y="1222807"/>
                  <a:pt x="2697845" y="1222145"/>
                </a:cubicBezTo>
                <a:cubicBezTo>
                  <a:pt x="2698672" y="1220985"/>
                  <a:pt x="2699335" y="1219828"/>
                  <a:pt x="2699667" y="1218503"/>
                </a:cubicBezTo>
                <a:cubicBezTo>
                  <a:pt x="2699997" y="1217508"/>
                  <a:pt x="2696355" y="1214859"/>
                  <a:pt x="2695195" y="1215024"/>
                </a:cubicBezTo>
                <a:cubicBezTo>
                  <a:pt x="2691056" y="1215521"/>
                  <a:pt x="2686916" y="1216349"/>
                  <a:pt x="2682775" y="1216516"/>
                </a:cubicBezTo>
                <a:cubicBezTo>
                  <a:pt x="2678636" y="1216516"/>
                  <a:pt x="2674331" y="1217841"/>
                  <a:pt x="2670357" y="1217508"/>
                </a:cubicBezTo>
                <a:cubicBezTo>
                  <a:pt x="2665721" y="1217011"/>
                  <a:pt x="2662574" y="1220655"/>
                  <a:pt x="2658268" y="1220985"/>
                </a:cubicBezTo>
                <a:cubicBezTo>
                  <a:pt x="2654791" y="1221152"/>
                  <a:pt x="2651314" y="1222145"/>
                  <a:pt x="2647837" y="1221815"/>
                </a:cubicBezTo>
                <a:cubicBezTo>
                  <a:pt x="2644028" y="1221483"/>
                  <a:pt x="2641213" y="1223635"/>
                  <a:pt x="2637901" y="1224629"/>
                </a:cubicBezTo>
                <a:cubicBezTo>
                  <a:pt x="2633927" y="1225954"/>
                  <a:pt x="2629621" y="1226119"/>
                  <a:pt x="2625481" y="1225954"/>
                </a:cubicBezTo>
                <a:cubicBezTo>
                  <a:pt x="2621672" y="1225954"/>
                  <a:pt x="2618525" y="1226947"/>
                  <a:pt x="2615546" y="1228934"/>
                </a:cubicBezTo>
                <a:cubicBezTo>
                  <a:pt x="2614883" y="1229266"/>
                  <a:pt x="2614386" y="1229763"/>
                  <a:pt x="2613724" y="1229928"/>
                </a:cubicBezTo>
                <a:cubicBezTo>
                  <a:pt x="2609749" y="1230921"/>
                  <a:pt x="2605445" y="1231583"/>
                  <a:pt x="2601636" y="1233075"/>
                </a:cubicBezTo>
                <a:cubicBezTo>
                  <a:pt x="2597662" y="1234565"/>
                  <a:pt x="2594018" y="1237049"/>
                  <a:pt x="2590210" y="1239036"/>
                </a:cubicBezTo>
                <a:cubicBezTo>
                  <a:pt x="2589713" y="1239367"/>
                  <a:pt x="2588886" y="1239036"/>
                  <a:pt x="2588056" y="1239036"/>
                </a:cubicBezTo>
                <a:cubicBezTo>
                  <a:pt x="2585077" y="1239036"/>
                  <a:pt x="2582592" y="1239699"/>
                  <a:pt x="2579943" y="1241189"/>
                </a:cubicBezTo>
                <a:cubicBezTo>
                  <a:pt x="2566530" y="1249302"/>
                  <a:pt x="2553118" y="1257416"/>
                  <a:pt x="2539538" y="1265364"/>
                </a:cubicBezTo>
                <a:cubicBezTo>
                  <a:pt x="2535729" y="1267683"/>
                  <a:pt x="2533080" y="1270498"/>
                  <a:pt x="2530927" y="1274472"/>
                </a:cubicBezTo>
                <a:cubicBezTo>
                  <a:pt x="2529272" y="1277619"/>
                  <a:pt x="2525794" y="1279274"/>
                  <a:pt x="2521986" y="1279109"/>
                </a:cubicBezTo>
                <a:cubicBezTo>
                  <a:pt x="2520661" y="1279109"/>
                  <a:pt x="2519170" y="1278779"/>
                  <a:pt x="2517845" y="1278779"/>
                </a:cubicBezTo>
                <a:cubicBezTo>
                  <a:pt x="2509401" y="1278281"/>
                  <a:pt x="2501121" y="1278779"/>
                  <a:pt x="2493835" y="1284078"/>
                </a:cubicBezTo>
                <a:cubicBezTo>
                  <a:pt x="2491020" y="1286065"/>
                  <a:pt x="2487543" y="1287389"/>
                  <a:pt x="2484396" y="1288879"/>
                </a:cubicBezTo>
                <a:cubicBezTo>
                  <a:pt x="2476778" y="1288547"/>
                  <a:pt x="2471314" y="1293516"/>
                  <a:pt x="2465022" y="1296662"/>
                </a:cubicBezTo>
                <a:cubicBezTo>
                  <a:pt x="2463698" y="1297325"/>
                  <a:pt x="2462373" y="1298815"/>
                  <a:pt x="2461213" y="1298650"/>
                </a:cubicBezTo>
                <a:cubicBezTo>
                  <a:pt x="2455087" y="1297820"/>
                  <a:pt x="2450283" y="1301132"/>
                  <a:pt x="2445482" y="1304279"/>
                </a:cubicBezTo>
                <a:cubicBezTo>
                  <a:pt x="2441507" y="1306928"/>
                  <a:pt x="2437533" y="1306928"/>
                  <a:pt x="2433394" y="1305936"/>
                </a:cubicBezTo>
                <a:cubicBezTo>
                  <a:pt x="2430579" y="1305273"/>
                  <a:pt x="2427930" y="1305439"/>
                  <a:pt x="2425280" y="1306928"/>
                </a:cubicBezTo>
                <a:cubicBezTo>
                  <a:pt x="2421636" y="1309081"/>
                  <a:pt x="2417827" y="1311068"/>
                  <a:pt x="2414185" y="1313387"/>
                </a:cubicBezTo>
                <a:cubicBezTo>
                  <a:pt x="2411536" y="1315042"/>
                  <a:pt x="2408886" y="1315209"/>
                  <a:pt x="2406071" y="1315374"/>
                </a:cubicBezTo>
                <a:cubicBezTo>
                  <a:pt x="2404747" y="1315374"/>
                  <a:pt x="2403255" y="1315871"/>
                  <a:pt x="2402097" y="1316534"/>
                </a:cubicBezTo>
                <a:cubicBezTo>
                  <a:pt x="2397791" y="1318851"/>
                  <a:pt x="2393486" y="1321666"/>
                  <a:pt x="2389180" y="1323985"/>
                </a:cubicBezTo>
                <a:cubicBezTo>
                  <a:pt x="2383054" y="1327297"/>
                  <a:pt x="2377755" y="1332761"/>
                  <a:pt x="2369971" y="1332098"/>
                </a:cubicBezTo>
                <a:cubicBezTo>
                  <a:pt x="2363183" y="1335908"/>
                  <a:pt x="2356227" y="1339550"/>
                  <a:pt x="2349438" y="1343524"/>
                </a:cubicBezTo>
                <a:cubicBezTo>
                  <a:pt x="2346291" y="1345346"/>
                  <a:pt x="2343311" y="1346671"/>
                  <a:pt x="2339502" y="1346505"/>
                </a:cubicBezTo>
                <a:cubicBezTo>
                  <a:pt x="2338178" y="1346505"/>
                  <a:pt x="2336688" y="1347003"/>
                  <a:pt x="2335528" y="1347665"/>
                </a:cubicBezTo>
                <a:cubicBezTo>
                  <a:pt x="2331224" y="1350148"/>
                  <a:pt x="2326917" y="1352632"/>
                  <a:pt x="2322613" y="1355116"/>
                </a:cubicBezTo>
                <a:cubicBezTo>
                  <a:pt x="2321453" y="1355779"/>
                  <a:pt x="2319963" y="1356441"/>
                  <a:pt x="2318639" y="1356276"/>
                </a:cubicBezTo>
                <a:cubicBezTo>
                  <a:pt x="2314995" y="1356276"/>
                  <a:pt x="2311848" y="1357269"/>
                  <a:pt x="2308703" y="1359256"/>
                </a:cubicBezTo>
                <a:cubicBezTo>
                  <a:pt x="2304397" y="1361905"/>
                  <a:pt x="2300092" y="1364390"/>
                  <a:pt x="2295621" y="1366707"/>
                </a:cubicBezTo>
                <a:cubicBezTo>
                  <a:pt x="2293799" y="1367701"/>
                  <a:pt x="2291647" y="1368032"/>
                  <a:pt x="2289659" y="1368364"/>
                </a:cubicBezTo>
                <a:cubicBezTo>
                  <a:pt x="2287507" y="1368694"/>
                  <a:pt x="2285520" y="1368529"/>
                  <a:pt x="2283533" y="1369688"/>
                </a:cubicBezTo>
                <a:cubicBezTo>
                  <a:pt x="2278067" y="1373000"/>
                  <a:pt x="2272273" y="1376147"/>
                  <a:pt x="2266974" y="1379624"/>
                </a:cubicBezTo>
                <a:cubicBezTo>
                  <a:pt x="2263165" y="1382108"/>
                  <a:pt x="2259356" y="1383433"/>
                  <a:pt x="2255051" y="1382936"/>
                </a:cubicBezTo>
                <a:cubicBezTo>
                  <a:pt x="2249917" y="1386413"/>
                  <a:pt x="2244453" y="1386248"/>
                  <a:pt x="2238822" y="1384923"/>
                </a:cubicBezTo>
                <a:cubicBezTo>
                  <a:pt x="2236835" y="1384426"/>
                  <a:pt x="2234683" y="1385253"/>
                  <a:pt x="2232861" y="1386413"/>
                </a:cubicBezTo>
                <a:cubicBezTo>
                  <a:pt x="2224250" y="1391547"/>
                  <a:pt x="2215639" y="1396514"/>
                  <a:pt x="2207193" y="1401813"/>
                </a:cubicBezTo>
                <a:cubicBezTo>
                  <a:pt x="2202889" y="1404629"/>
                  <a:pt x="2198583" y="1406449"/>
                  <a:pt x="2193451" y="1406119"/>
                </a:cubicBezTo>
                <a:cubicBezTo>
                  <a:pt x="2192456" y="1406119"/>
                  <a:pt x="2190801" y="1407609"/>
                  <a:pt x="2190304" y="1408603"/>
                </a:cubicBezTo>
                <a:cubicBezTo>
                  <a:pt x="2189144" y="1411583"/>
                  <a:pt x="2187489" y="1413073"/>
                  <a:pt x="2184177" y="1412577"/>
                </a:cubicBezTo>
                <a:cubicBezTo>
                  <a:pt x="2181858" y="1412080"/>
                  <a:pt x="2180203" y="1413735"/>
                  <a:pt x="2178381" y="1414895"/>
                </a:cubicBezTo>
                <a:cubicBezTo>
                  <a:pt x="2167948" y="1421021"/>
                  <a:pt x="2157516" y="1427315"/>
                  <a:pt x="2147085" y="1433441"/>
                </a:cubicBezTo>
                <a:cubicBezTo>
                  <a:pt x="2145263" y="1434601"/>
                  <a:pt x="2143606" y="1435926"/>
                  <a:pt x="2141288" y="1435760"/>
                </a:cubicBezTo>
                <a:cubicBezTo>
                  <a:pt x="2136817" y="1435263"/>
                  <a:pt x="2133175" y="1437581"/>
                  <a:pt x="2129531" y="1439735"/>
                </a:cubicBezTo>
                <a:cubicBezTo>
                  <a:pt x="2114959" y="1448676"/>
                  <a:pt x="2100222" y="1457619"/>
                  <a:pt x="2085649" y="1466395"/>
                </a:cubicBezTo>
                <a:cubicBezTo>
                  <a:pt x="2082005" y="1468547"/>
                  <a:pt x="2078528" y="1471031"/>
                  <a:pt x="2073892" y="1470534"/>
                </a:cubicBezTo>
                <a:cubicBezTo>
                  <a:pt x="2071740" y="1470203"/>
                  <a:pt x="2069918" y="1471859"/>
                  <a:pt x="2068096" y="1472853"/>
                </a:cubicBezTo>
                <a:cubicBezTo>
                  <a:pt x="2061969" y="1476330"/>
                  <a:pt x="2056338" y="1481297"/>
                  <a:pt x="2048722" y="1480469"/>
                </a:cubicBezTo>
                <a:cubicBezTo>
                  <a:pt x="2044417" y="1482789"/>
                  <a:pt x="2039449" y="1484279"/>
                  <a:pt x="2037131" y="1489245"/>
                </a:cubicBezTo>
                <a:cubicBezTo>
                  <a:pt x="2036302" y="1490902"/>
                  <a:pt x="2035806" y="1491565"/>
                  <a:pt x="2034150" y="1491399"/>
                </a:cubicBezTo>
                <a:cubicBezTo>
                  <a:pt x="2030175" y="1491067"/>
                  <a:pt x="2027858" y="1492889"/>
                  <a:pt x="2025704" y="1496201"/>
                </a:cubicBezTo>
                <a:cubicBezTo>
                  <a:pt x="2021730" y="1502163"/>
                  <a:pt x="2015438" y="1505640"/>
                  <a:pt x="2008317" y="1507129"/>
                </a:cubicBezTo>
                <a:cubicBezTo>
                  <a:pt x="2006330" y="1507627"/>
                  <a:pt x="2004178" y="1507627"/>
                  <a:pt x="2002191" y="1508454"/>
                </a:cubicBezTo>
                <a:cubicBezTo>
                  <a:pt x="1995070" y="1511436"/>
                  <a:pt x="1989606" y="1518225"/>
                  <a:pt x="1980995" y="1517397"/>
                </a:cubicBezTo>
                <a:cubicBezTo>
                  <a:pt x="1979338" y="1517397"/>
                  <a:pt x="1977186" y="1519052"/>
                  <a:pt x="1975364" y="1520047"/>
                </a:cubicBezTo>
                <a:cubicBezTo>
                  <a:pt x="1968575" y="1524021"/>
                  <a:pt x="1961951" y="1528160"/>
                  <a:pt x="1954997" y="1531969"/>
                </a:cubicBezTo>
                <a:cubicBezTo>
                  <a:pt x="1953175" y="1532962"/>
                  <a:pt x="1951023" y="1533459"/>
                  <a:pt x="1949036" y="1533624"/>
                </a:cubicBezTo>
                <a:cubicBezTo>
                  <a:pt x="1947379" y="1533624"/>
                  <a:pt x="1946220" y="1533624"/>
                  <a:pt x="1945557" y="1535116"/>
                </a:cubicBezTo>
                <a:cubicBezTo>
                  <a:pt x="1942743" y="1541573"/>
                  <a:pt x="1935954" y="1543229"/>
                  <a:pt x="1930820" y="1546872"/>
                </a:cubicBezTo>
                <a:cubicBezTo>
                  <a:pt x="1930323" y="1547204"/>
                  <a:pt x="1929495" y="1547369"/>
                  <a:pt x="1928833" y="1547204"/>
                </a:cubicBezTo>
                <a:cubicBezTo>
                  <a:pt x="1922541" y="1546209"/>
                  <a:pt x="1918070" y="1550018"/>
                  <a:pt x="1913266" y="1553000"/>
                </a:cubicBezTo>
                <a:cubicBezTo>
                  <a:pt x="1908299" y="1555980"/>
                  <a:pt x="1903332" y="1558794"/>
                  <a:pt x="1898529" y="1561776"/>
                </a:cubicBezTo>
                <a:cubicBezTo>
                  <a:pt x="1896046" y="1563266"/>
                  <a:pt x="1893397" y="1563928"/>
                  <a:pt x="1890415" y="1563928"/>
                </a:cubicBezTo>
                <a:cubicBezTo>
                  <a:pt x="1889091" y="1563928"/>
                  <a:pt x="1888428" y="1565088"/>
                  <a:pt x="1887766" y="1566578"/>
                </a:cubicBezTo>
                <a:cubicBezTo>
                  <a:pt x="1886441" y="1569559"/>
                  <a:pt x="1884124" y="1570884"/>
                  <a:pt x="1880977" y="1570387"/>
                </a:cubicBezTo>
                <a:cubicBezTo>
                  <a:pt x="1872696" y="1568897"/>
                  <a:pt x="1864418" y="1567240"/>
                  <a:pt x="1856304" y="1565750"/>
                </a:cubicBezTo>
                <a:cubicBezTo>
                  <a:pt x="1853985" y="1565253"/>
                  <a:pt x="1852330" y="1567075"/>
                  <a:pt x="1850508" y="1567902"/>
                </a:cubicBezTo>
                <a:cubicBezTo>
                  <a:pt x="1848521" y="1568897"/>
                  <a:pt x="1847361" y="1570717"/>
                  <a:pt x="1846369" y="1572539"/>
                </a:cubicBezTo>
                <a:cubicBezTo>
                  <a:pt x="1844049" y="1576513"/>
                  <a:pt x="1840738" y="1578665"/>
                  <a:pt x="1836101" y="1578997"/>
                </a:cubicBezTo>
                <a:cubicBezTo>
                  <a:pt x="1833949" y="1578997"/>
                  <a:pt x="1831962" y="1578997"/>
                  <a:pt x="1829974" y="1580157"/>
                </a:cubicBezTo>
                <a:cubicBezTo>
                  <a:pt x="1823351" y="1584296"/>
                  <a:pt x="1816395" y="1588106"/>
                  <a:pt x="1809771" y="1592245"/>
                </a:cubicBezTo>
                <a:cubicBezTo>
                  <a:pt x="1807122" y="1593900"/>
                  <a:pt x="1804307" y="1593735"/>
                  <a:pt x="1801658" y="1592907"/>
                </a:cubicBezTo>
                <a:cubicBezTo>
                  <a:pt x="1800665" y="1592575"/>
                  <a:pt x="1799836" y="1591583"/>
                  <a:pt x="1799008" y="1590755"/>
                </a:cubicBezTo>
                <a:cubicBezTo>
                  <a:pt x="1799008" y="1590588"/>
                  <a:pt x="1799505" y="1589263"/>
                  <a:pt x="1800003" y="1588933"/>
                </a:cubicBezTo>
                <a:cubicBezTo>
                  <a:pt x="1804804" y="1585786"/>
                  <a:pt x="1809606" y="1582807"/>
                  <a:pt x="1814408" y="1579660"/>
                </a:cubicBezTo>
                <a:cubicBezTo>
                  <a:pt x="1816230" y="1578500"/>
                  <a:pt x="1818217" y="1577508"/>
                  <a:pt x="1819707" y="1576016"/>
                </a:cubicBezTo>
                <a:cubicBezTo>
                  <a:pt x="1820536" y="1575188"/>
                  <a:pt x="1821198" y="1573533"/>
                  <a:pt x="1820866" y="1572374"/>
                </a:cubicBezTo>
                <a:cubicBezTo>
                  <a:pt x="1820701" y="1571214"/>
                  <a:pt x="1819542" y="1569889"/>
                  <a:pt x="1818549" y="1569392"/>
                </a:cubicBezTo>
                <a:cubicBezTo>
                  <a:pt x="1810269" y="1566080"/>
                  <a:pt x="1802320" y="1566080"/>
                  <a:pt x="1794704" y="1572209"/>
                </a:cubicBezTo>
                <a:cubicBezTo>
                  <a:pt x="1791887" y="1574526"/>
                  <a:pt x="1788907" y="1576513"/>
                  <a:pt x="1785761" y="1578170"/>
                </a:cubicBezTo>
                <a:cubicBezTo>
                  <a:pt x="1781787" y="1580322"/>
                  <a:pt x="1779302" y="1583469"/>
                  <a:pt x="1776985" y="1587111"/>
                </a:cubicBezTo>
                <a:cubicBezTo>
                  <a:pt x="1775163" y="1589926"/>
                  <a:pt x="1771851" y="1591913"/>
                  <a:pt x="1767877" y="1591748"/>
                </a:cubicBezTo>
                <a:cubicBezTo>
                  <a:pt x="1762248" y="1591417"/>
                  <a:pt x="1758604" y="1594232"/>
                  <a:pt x="1756119" y="1599034"/>
                </a:cubicBezTo>
                <a:cubicBezTo>
                  <a:pt x="1754299" y="1602346"/>
                  <a:pt x="1751318" y="1604333"/>
                  <a:pt x="1747674" y="1604665"/>
                </a:cubicBezTo>
                <a:cubicBezTo>
                  <a:pt x="1744031" y="1604830"/>
                  <a:pt x="1740720" y="1605492"/>
                  <a:pt x="1737740" y="1607479"/>
                </a:cubicBezTo>
                <a:cubicBezTo>
                  <a:pt x="1729791" y="1612446"/>
                  <a:pt x="1721676" y="1616918"/>
                  <a:pt x="1713895" y="1621886"/>
                </a:cubicBezTo>
                <a:cubicBezTo>
                  <a:pt x="1709588" y="1624536"/>
                  <a:pt x="1705284" y="1626356"/>
                  <a:pt x="1700150" y="1626523"/>
                </a:cubicBezTo>
                <a:cubicBezTo>
                  <a:pt x="1697996" y="1626523"/>
                  <a:pt x="1696673" y="1628840"/>
                  <a:pt x="1696011" y="1630993"/>
                </a:cubicBezTo>
                <a:cubicBezTo>
                  <a:pt x="1695513" y="1632815"/>
                  <a:pt x="1694686" y="1633147"/>
                  <a:pt x="1692864" y="1632980"/>
                </a:cubicBezTo>
                <a:cubicBezTo>
                  <a:pt x="1690877" y="1632649"/>
                  <a:pt x="1688724" y="1632980"/>
                  <a:pt x="1686737" y="1634139"/>
                </a:cubicBezTo>
                <a:cubicBezTo>
                  <a:pt x="1675145" y="1641260"/>
                  <a:pt x="1663554" y="1648214"/>
                  <a:pt x="1651962" y="1655170"/>
                </a:cubicBezTo>
                <a:cubicBezTo>
                  <a:pt x="1638549" y="1663284"/>
                  <a:pt x="1624970" y="1671397"/>
                  <a:pt x="1611723" y="1679513"/>
                </a:cubicBezTo>
                <a:cubicBezTo>
                  <a:pt x="1609735" y="1680670"/>
                  <a:pt x="1607748" y="1680837"/>
                  <a:pt x="1605596" y="1680837"/>
                </a:cubicBezTo>
                <a:cubicBezTo>
                  <a:pt x="1603941" y="1680837"/>
                  <a:pt x="1603444" y="1681665"/>
                  <a:pt x="1602616" y="1682990"/>
                </a:cubicBezTo>
                <a:cubicBezTo>
                  <a:pt x="1598475" y="1689116"/>
                  <a:pt x="1592349" y="1692593"/>
                  <a:pt x="1585228" y="1693918"/>
                </a:cubicBezTo>
                <a:cubicBezTo>
                  <a:pt x="1582413" y="1694415"/>
                  <a:pt x="1579764" y="1694747"/>
                  <a:pt x="1577279" y="1696237"/>
                </a:cubicBezTo>
                <a:cubicBezTo>
                  <a:pt x="1570656" y="1700376"/>
                  <a:pt x="1563867" y="1704351"/>
                  <a:pt x="1557078" y="1708490"/>
                </a:cubicBezTo>
                <a:cubicBezTo>
                  <a:pt x="1553766" y="1710477"/>
                  <a:pt x="1550454" y="1711139"/>
                  <a:pt x="1546977" y="1710147"/>
                </a:cubicBezTo>
                <a:cubicBezTo>
                  <a:pt x="1542671" y="1708987"/>
                  <a:pt x="1538862" y="1710147"/>
                  <a:pt x="1535055" y="1712464"/>
                </a:cubicBezTo>
                <a:cubicBezTo>
                  <a:pt x="1516838" y="1723724"/>
                  <a:pt x="1498457" y="1734820"/>
                  <a:pt x="1480243" y="1745915"/>
                </a:cubicBezTo>
                <a:cubicBezTo>
                  <a:pt x="1477096" y="1747902"/>
                  <a:pt x="1474779" y="1750219"/>
                  <a:pt x="1473287" y="1753698"/>
                </a:cubicBezTo>
                <a:cubicBezTo>
                  <a:pt x="1471962" y="1756678"/>
                  <a:pt x="1469148" y="1756843"/>
                  <a:pt x="1466166" y="1756678"/>
                </a:cubicBezTo>
                <a:cubicBezTo>
                  <a:pt x="1462359" y="1756678"/>
                  <a:pt x="1461199" y="1757672"/>
                  <a:pt x="1459875" y="1760817"/>
                </a:cubicBezTo>
                <a:cubicBezTo>
                  <a:pt x="1459377" y="1762142"/>
                  <a:pt x="1459047" y="1763467"/>
                  <a:pt x="1458715" y="1764791"/>
                </a:cubicBezTo>
                <a:cubicBezTo>
                  <a:pt x="1457557" y="1768435"/>
                  <a:pt x="1455900" y="1771415"/>
                  <a:pt x="1451429" y="1770920"/>
                </a:cubicBezTo>
                <a:cubicBezTo>
                  <a:pt x="1448614" y="1770588"/>
                  <a:pt x="1445965" y="1772078"/>
                  <a:pt x="1443150" y="1772078"/>
                </a:cubicBezTo>
                <a:cubicBezTo>
                  <a:pt x="1439506" y="1772078"/>
                  <a:pt x="1436361" y="1772575"/>
                  <a:pt x="1433215" y="1774727"/>
                </a:cubicBezTo>
                <a:cubicBezTo>
                  <a:pt x="1428578" y="1777874"/>
                  <a:pt x="1423609" y="1780855"/>
                  <a:pt x="1418643" y="1783835"/>
                </a:cubicBezTo>
                <a:cubicBezTo>
                  <a:pt x="1416655" y="1784995"/>
                  <a:pt x="1416158" y="1787147"/>
                  <a:pt x="1415166" y="1788969"/>
                </a:cubicBezTo>
                <a:cubicBezTo>
                  <a:pt x="1413674" y="1791949"/>
                  <a:pt x="1411191" y="1792611"/>
                  <a:pt x="1408210" y="1792446"/>
                </a:cubicBezTo>
                <a:cubicBezTo>
                  <a:pt x="1405063" y="1792116"/>
                  <a:pt x="1402746" y="1792943"/>
                  <a:pt x="1401421" y="1796090"/>
                </a:cubicBezTo>
                <a:cubicBezTo>
                  <a:pt x="1400924" y="1797414"/>
                  <a:pt x="1400426" y="1799070"/>
                  <a:pt x="1399434" y="1799732"/>
                </a:cubicBezTo>
                <a:cubicBezTo>
                  <a:pt x="1393472" y="1803376"/>
                  <a:pt x="1388008" y="1808178"/>
                  <a:pt x="1380390" y="1808178"/>
                </a:cubicBezTo>
                <a:cubicBezTo>
                  <a:pt x="1378403" y="1808178"/>
                  <a:pt x="1376748" y="1809833"/>
                  <a:pt x="1375919" y="1811987"/>
                </a:cubicBezTo>
                <a:cubicBezTo>
                  <a:pt x="1375588" y="1812814"/>
                  <a:pt x="1375256" y="1813477"/>
                  <a:pt x="1374761" y="1814139"/>
                </a:cubicBezTo>
                <a:cubicBezTo>
                  <a:pt x="1370124" y="1814139"/>
                  <a:pt x="1365653" y="1814636"/>
                  <a:pt x="1361016" y="1816291"/>
                </a:cubicBezTo>
                <a:cubicBezTo>
                  <a:pt x="1289315" y="1841793"/>
                  <a:pt x="1215130" y="1856199"/>
                  <a:pt x="1141937" y="1874580"/>
                </a:cubicBezTo>
                <a:cubicBezTo>
                  <a:pt x="1129849" y="1872095"/>
                  <a:pt x="1117429" y="1873420"/>
                  <a:pt x="1107494" y="1881038"/>
                </a:cubicBezTo>
                <a:cubicBezTo>
                  <a:pt x="1105507" y="1882528"/>
                  <a:pt x="1103354" y="1884018"/>
                  <a:pt x="1101202" y="1885510"/>
                </a:cubicBezTo>
                <a:cubicBezTo>
                  <a:pt x="1097061" y="1886668"/>
                  <a:pt x="1092922" y="1887827"/>
                  <a:pt x="1088947" y="1889152"/>
                </a:cubicBezTo>
                <a:cubicBezTo>
                  <a:pt x="1088947" y="1889152"/>
                  <a:pt x="1089112" y="1888987"/>
                  <a:pt x="1089112" y="1888822"/>
                </a:cubicBezTo>
                <a:cubicBezTo>
                  <a:pt x="1086960" y="1886005"/>
                  <a:pt x="1084973" y="1883523"/>
                  <a:pt x="1082489" y="1880376"/>
                </a:cubicBezTo>
                <a:cubicBezTo>
                  <a:pt x="1088617" y="1877561"/>
                  <a:pt x="1093916" y="1874745"/>
                  <a:pt x="1099380" y="1872428"/>
                </a:cubicBezTo>
                <a:cubicBezTo>
                  <a:pt x="1113787" y="1866466"/>
                  <a:pt x="1128524" y="1860835"/>
                  <a:pt x="1142764" y="1854544"/>
                </a:cubicBezTo>
                <a:cubicBezTo>
                  <a:pt x="1145579" y="1853219"/>
                  <a:pt x="1147568" y="1850072"/>
                  <a:pt x="1149720" y="1847423"/>
                </a:cubicBezTo>
                <a:cubicBezTo>
                  <a:pt x="1134816" y="1852391"/>
                  <a:pt x="1119914" y="1857193"/>
                  <a:pt x="1105176" y="1861995"/>
                </a:cubicBezTo>
                <a:cubicBezTo>
                  <a:pt x="1113620" y="1854378"/>
                  <a:pt x="1120906" y="1845933"/>
                  <a:pt x="1127200" y="1836327"/>
                </a:cubicBezTo>
                <a:cubicBezTo>
                  <a:pt x="1138295" y="1837652"/>
                  <a:pt x="1142434" y="1833183"/>
                  <a:pt x="1142931" y="1822585"/>
                </a:cubicBezTo>
                <a:cubicBezTo>
                  <a:pt x="1139122" y="1824737"/>
                  <a:pt x="1135478" y="1826724"/>
                  <a:pt x="1131836" y="1828876"/>
                </a:cubicBezTo>
                <a:cubicBezTo>
                  <a:pt x="1137300" y="1820265"/>
                  <a:pt x="1144752" y="1816623"/>
                  <a:pt x="1155516" y="1813807"/>
                </a:cubicBezTo>
                <a:cubicBezTo>
                  <a:pt x="1155019" y="1820763"/>
                  <a:pt x="1154522" y="1826559"/>
                  <a:pt x="1154025" y="1832188"/>
                </a:cubicBezTo>
                <a:cubicBezTo>
                  <a:pt x="1156344" y="1834507"/>
                  <a:pt x="1158661" y="1833016"/>
                  <a:pt x="1160483" y="1831028"/>
                </a:cubicBezTo>
                <a:cubicBezTo>
                  <a:pt x="1164457" y="1826889"/>
                  <a:pt x="1169426" y="1825896"/>
                  <a:pt x="1175221" y="1825896"/>
                </a:cubicBezTo>
                <a:lnTo>
                  <a:pt x="1177579" y="1816934"/>
                </a:lnTo>
                <a:lnTo>
                  <a:pt x="1177870" y="1817451"/>
                </a:lnTo>
                <a:lnTo>
                  <a:pt x="1178037" y="1817451"/>
                </a:lnTo>
                <a:lnTo>
                  <a:pt x="1178384" y="1816130"/>
                </a:lnTo>
                <a:lnTo>
                  <a:pt x="1181844" y="1814469"/>
                </a:lnTo>
                <a:cubicBezTo>
                  <a:pt x="1186978" y="1816954"/>
                  <a:pt x="1191117" y="1819106"/>
                  <a:pt x="1195754" y="1821425"/>
                </a:cubicBezTo>
                <a:cubicBezTo>
                  <a:pt x="1195589" y="1813311"/>
                  <a:pt x="1199398" y="1809667"/>
                  <a:pt x="1204532" y="1807018"/>
                </a:cubicBezTo>
                <a:cubicBezTo>
                  <a:pt x="1203537" y="1806025"/>
                  <a:pt x="1202710" y="1804701"/>
                  <a:pt x="1201550" y="1804534"/>
                </a:cubicBezTo>
                <a:cubicBezTo>
                  <a:pt x="1196416" y="1804203"/>
                  <a:pt x="1191284" y="1804038"/>
                  <a:pt x="1186151" y="1804203"/>
                </a:cubicBezTo>
                <a:cubicBezTo>
                  <a:pt x="1186151" y="1804203"/>
                  <a:pt x="1186151" y="1804038"/>
                  <a:pt x="1186151" y="1803871"/>
                </a:cubicBezTo>
                <a:cubicBezTo>
                  <a:pt x="1185819" y="1801554"/>
                  <a:pt x="1185323" y="1799402"/>
                  <a:pt x="1184494" y="1797580"/>
                </a:cubicBezTo>
                <a:cubicBezTo>
                  <a:pt x="1210161" y="1788637"/>
                  <a:pt x="1233344" y="1774232"/>
                  <a:pt x="1260336" y="1767608"/>
                </a:cubicBezTo>
                <a:cubicBezTo>
                  <a:pt x="1296601" y="1758665"/>
                  <a:pt x="1331707" y="1745087"/>
                  <a:pt x="1367143" y="1732998"/>
                </a:cubicBezTo>
                <a:cubicBezTo>
                  <a:pt x="1382047" y="1728031"/>
                  <a:pt x="1396452" y="1722069"/>
                  <a:pt x="1411191" y="1716438"/>
                </a:cubicBezTo>
                <a:cubicBezTo>
                  <a:pt x="1433380" y="1708160"/>
                  <a:pt x="1451596" y="1692760"/>
                  <a:pt x="1472625" y="1682327"/>
                </a:cubicBezTo>
                <a:cubicBezTo>
                  <a:pt x="1473619" y="1681830"/>
                  <a:pt x="1473950" y="1679843"/>
                  <a:pt x="1475441" y="1676863"/>
                </a:cubicBezTo>
                <a:cubicBezTo>
                  <a:pt x="1467493" y="1678188"/>
                  <a:pt x="1460537" y="1678518"/>
                  <a:pt x="1454078" y="1680340"/>
                </a:cubicBezTo>
                <a:cubicBezTo>
                  <a:pt x="1421457" y="1690111"/>
                  <a:pt x="1389001" y="1700211"/>
                  <a:pt x="1356710" y="1710477"/>
                </a:cubicBezTo>
                <a:cubicBezTo>
                  <a:pt x="1345119" y="1714121"/>
                  <a:pt x="1333859" y="1718758"/>
                  <a:pt x="1322434" y="1722897"/>
                </a:cubicBezTo>
                <a:cubicBezTo>
                  <a:pt x="1308027" y="1712299"/>
                  <a:pt x="1295110" y="1725049"/>
                  <a:pt x="1281367" y="1724884"/>
                </a:cubicBezTo>
                <a:cubicBezTo>
                  <a:pt x="1279213" y="1724884"/>
                  <a:pt x="1277060" y="1724387"/>
                  <a:pt x="1270602" y="1723724"/>
                </a:cubicBezTo>
                <a:cubicBezTo>
                  <a:pt x="1278550" y="1718426"/>
                  <a:pt x="1283022" y="1713789"/>
                  <a:pt x="1288156" y="1712464"/>
                </a:cubicBezTo>
                <a:cubicBezTo>
                  <a:pt x="1297759" y="1710147"/>
                  <a:pt x="1305874" y="1706007"/>
                  <a:pt x="1314153" y="1700874"/>
                </a:cubicBezTo>
                <a:cubicBezTo>
                  <a:pt x="1321439" y="1696402"/>
                  <a:pt x="1330050" y="1693753"/>
                  <a:pt x="1338331" y="1690938"/>
                </a:cubicBezTo>
                <a:cubicBezTo>
                  <a:pt x="1357704" y="1684149"/>
                  <a:pt x="1377078" y="1677691"/>
                  <a:pt x="1396452" y="1671067"/>
                </a:cubicBezTo>
                <a:cubicBezTo>
                  <a:pt x="1374761" y="1671894"/>
                  <a:pt x="1354227" y="1678353"/>
                  <a:pt x="1333692" y="1684812"/>
                </a:cubicBezTo>
                <a:cubicBezTo>
                  <a:pt x="1329720" y="1685969"/>
                  <a:pt x="1325083" y="1687294"/>
                  <a:pt x="1322434" y="1682327"/>
                </a:cubicBezTo>
                <a:cubicBezTo>
                  <a:pt x="1322267" y="1672227"/>
                  <a:pt x="1332865" y="1674047"/>
                  <a:pt x="1336674" y="1668748"/>
                </a:cubicBezTo>
                <a:cubicBezTo>
                  <a:pt x="1337501" y="1667423"/>
                  <a:pt x="1337999" y="1665271"/>
                  <a:pt x="1337668" y="1663946"/>
                </a:cubicBezTo>
                <a:cubicBezTo>
                  <a:pt x="1337336" y="1662621"/>
                  <a:pt x="1335349" y="1660634"/>
                  <a:pt x="1334189" y="1660799"/>
                </a:cubicBezTo>
                <a:cubicBezTo>
                  <a:pt x="1329057" y="1661297"/>
                  <a:pt x="1323261" y="1660966"/>
                  <a:pt x="1319122" y="1663449"/>
                </a:cubicBezTo>
                <a:cubicBezTo>
                  <a:pt x="1307199" y="1670570"/>
                  <a:pt x="1295607" y="1678188"/>
                  <a:pt x="1284844" y="1686964"/>
                </a:cubicBezTo>
                <a:cubicBezTo>
                  <a:pt x="1280042" y="1690938"/>
                  <a:pt x="1275405" y="1694085"/>
                  <a:pt x="1269609" y="1696072"/>
                </a:cubicBezTo>
                <a:cubicBezTo>
                  <a:pt x="1242452" y="1705013"/>
                  <a:pt x="1216122" y="1716108"/>
                  <a:pt x="1190125" y="1727699"/>
                </a:cubicBezTo>
                <a:cubicBezTo>
                  <a:pt x="1183004" y="1730845"/>
                  <a:pt x="1175221" y="1732502"/>
                  <a:pt x="1167769" y="1734820"/>
                </a:cubicBezTo>
                <a:cubicBezTo>
                  <a:pt x="1165285" y="1735647"/>
                  <a:pt x="1162470" y="1736144"/>
                  <a:pt x="1159821" y="1736972"/>
                </a:cubicBezTo>
                <a:cubicBezTo>
                  <a:pt x="1157503" y="1733992"/>
                  <a:pt x="1151540" y="1734820"/>
                  <a:pt x="1149388" y="1738297"/>
                </a:cubicBezTo>
                <a:cubicBezTo>
                  <a:pt x="1148063" y="1740451"/>
                  <a:pt x="1146906" y="1742768"/>
                  <a:pt x="1145911" y="1745087"/>
                </a:cubicBezTo>
                <a:cubicBezTo>
                  <a:pt x="1143594" y="1746245"/>
                  <a:pt x="1141275" y="1747240"/>
                  <a:pt x="1138957" y="1748067"/>
                </a:cubicBezTo>
                <a:lnTo>
                  <a:pt x="1139386" y="1744770"/>
                </a:lnTo>
                <a:lnTo>
                  <a:pt x="1139619" y="1745252"/>
                </a:lnTo>
                <a:lnTo>
                  <a:pt x="1139557" y="1743952"/>
                </a:lnTo>
                <a:lnTo>
                  <a:pt x="1143759" y="1738297"/>
                </a:lnTo>
                <a:cubicBezTo>
                  <a:pt x="1146573" y="1730018"/>
                  <a:pt x="1143096" y="1725049"/>
                  <a:pt x="1134816" y="1725049"/>
                </a:cubicBezTo>
                <a:cubicBezTo>
                  <a:pt x="1131671" y="1725049"/>
                  <a:pt x="1128524" y="1725546"/>
                  <a:pt x="1125378" y="1726374"/>
                </a:cubicBezTo>
                <a:cubicBezTo>
                  <a:pt x="1120576" y="1727534"/>
                  <a:pt x="1116270" y="1727368"/>
                  <a:pt x="1112461" y="1726374"/>
                </a:cubicBezTo>
                <a:cubicBezTo>
                  <a:pt x="1114945" y="1725381"/>
                  <a:pt x="1117264" y="1724387"/>
                  <a:pt x="1119748" y="1723394"/>
                </a:cubicBezTo>
                <a:cubicBezTo>
                  <a:pt x="1127530" y="1720082"/>
                  <a:pt x="1134154" y="1714121"/>
                  <a:pt x="1141937" y="1710644"/>
                </a:cubicBezTo>
                <a:cubicBezTo>
                  <a:pt x="1170254" y="1697727"/>
                  <a:pt x="1198901" y="1685474"/>
                  <a:pt x="1227218" y="1672722"/>
                </a:cubicBezTo>
                <a:cubicBezTo>
                  <a:pt x="1229867" y="1671564"/>
                  <a:pt x="1231689" y="1668583"/>
                  <a:pt x="1235663" y="1664940"/>
                </a:cubicBezTo>
                <a:cubicBezTo>
                  <a:pt x="1229039" y="1661959"/>
                  <a:pt x="1224403" y="1659972"/>
                  <a:pt x="1219931" y="1657985"/>
                </a:cubicBezTo>
                <a:cubicBezTo>
                  <a:pt x="1213638" y="1659972"/>
                  <a:pt x="1207346" y="1662786"/>
                  <a:pt x="1200888" y="1663284"/>
                </a:cubicBezTo>
                <a:cubicBezTo>
                  <a:pt x="1196583" y="1663616"/>
                  <a:pt x="1191780" y="1660966"/>
                  <a:pt x="1187310" y="1659641"/>
                </a:cubicBezTo>
                <a:cubicBezTo>
                  <a:pt x="1189960" y="1657487"/>
                  <a:pt x="1191284" y="1654838"/>
                  <a:pt x="1187806" y="1650036"/>
                </a:cubicBezTo>
                <a:cubicBezTo>
                  <a:pt x="1176545" y="1650036"/>
                  <a:pt x="1164790" y="1652686"/>
                  <a:pt x="1153362" y="1656660"/>
                </a:cubicBezTo>
                <a:cubicBezTo>
                  <a:pt x="1142764" y="1660304"/>
                  <a:pt x="1132001" y="1664111"/>
                  <a:pt x="1121073" y="1666927"/>
                </a:cubicBezTo>
                <a:cubicBezTo>
                  <a:pt x="1105009" y="1671232"/>
                  <a:pt x="1088617" y="1674544"/>
                  <a:pt x="1072553" y="1678683"/>
                </a:cubicBezTo>
                <a:cubicBezTo>
                  <a:pt x="1056491" y="1682824"/>
                  <a:pt x="1040264" y="1686467"/>
                  <a:pt x="1026684" y="1697065"/>
                </a:cubicBezTo>
                <a:cubicBezTo>
                  <a:pt x="1023373" y="1699714"/>
                  <a:pt x="1018901" y="1701039"/>
                  <a:pt x="1014762" y="1702529"/>
                </a:cubicBezTo>
                <a:cubicBezTo>
                  <a:pt x="986612" y="1713624"/>
                  <a:pt x="957798" y="1723229"/>
                  <a:pt x="931966" y="1739456"/>
                </a:cubicBezTo>
                <a:cubicBezTo>
                  <a:pt x="931138" y="1733330"/>
                  <a:pt x="929648" y="1727203"/>
                  <a:pt x="927991" y="1721075"/>
                </a:cubicBezTo>
                <a:cubicBezTo>
                  <a:pt x="938424" y="1717763"/>
                  <a:pt x="947532" y="1711472"/>
                  <a:pt x="956970" y="1705510"/>
                </a:cubicBezTo>
                <a:cubicBezTo>
                  <a:pt x="967899" y="1698721"/>
                  <a:pt x="980651" y="1694580"/>
                  <a:pt x="992738" y="1690111"/>
                </a:cubicBezTo>
                <a:cubicBezTo>
                  <a:pt x="995718" y="1688951"/>
                  <a:pt x="998700" y="1688123"/>
                  <a:pt x="1001846" y="1687129"/>
                </a:cubicBezTo>
                <a:cubicBezTo>
                  <a:pt x="988432" y="1692925"/>
                  <a:pt x="974357" y="1697892"/>
                  <a:pt x="963759" y="1708987"/>
                </a:cubicBezTo>
                <a:cubicBezTo>
                  <a:pt x="987107" y="1705345"/>
                  <a:pt x="1007311" y="1694085"/>
                  <a:pt x="1029996" y="1685142"/>
                </a:cubicBezTo>
                <a:cubicBezTo>
                  <a:pt x="1027182" y="1683155"/>
                  <a:pt x="1024697" y="1682162"/>
                  <a:pt x="1022213" y="1681665"/>
                </a:cubicBezTo>
                <a:cubicBezTo>
                  <a:pt x="1031653" y="1679015"/>
                  <a:pt x="1040926" y="1676531"/>
                  <a:pt x="1050033" y="1673882"/>
                </a:cubicBezTo>
                <a:cubicBezTo>
                  <a:pt x="1050862" y="1669577"/>
                  <a:pt x="1048212" y="1669742"/>
                  <a:pt x="1046224" y="1669245"/>
                </a:cubicBezTo>
                <a:cubicBezTo>
                  <a:pt x="1046888" y="1668748"/>
                  <a:pt x="1047550" y="1668252"/>
                  <a:pt x="1048378" y="1667590"/>
                </a:cubicBezTo>
                <a:cubicBezTo>
                  <a:pt x="1094246" y="1655500"/>
                  <a:pt x="1140282" y="1643578"/>
                  <a:pt x="1186316" y="1631490"/>
                </a:cubicBezTo>
                <a:cubicBezTo>
                  <a:pt x="1190290" y="1630497"/>
                  <a:pt x="1193934" y="1628675"/>
                  <a:pt x="1201882" y="1625694"/>
                </a:cubicBezTo>
                <a:cubicBezTo>
                  <a:pt x="1194761" y="1623211"/>
                  <a:pt x="1191615" y="1621057"/>
                  <a:pt x="1188965" y="1621224"/>
                </a:cubicBezTo>
                <a:cubicBezTo>
                  <a:pt x="1177705" y="1622382"/>
                  <a:pt x="1166279" y="1623376"/>
                  <a:pt x="1155349" y="1626026"/>
                </a:cubicBezTo>
                <a:cubicBezTo>
                  <a:pt x="1127365" y="1632980"/>
                  <a:pt x="1099877" y="1641260"/>
                  <a:pt x="1072058" y="1648381"/>
                </a:cubicBezTo>
                <a:cubicBezTo>
                  <a:pt x="1066592" y="1649706"/>
                  <a:pt x="1061293" y="1651196"/>
                  <a:pt x="1055829" y="1652521"/>
                </a:cubicBezTo>
                <a:cubicBezTo>
                  <a:pt x="1054007" y="1652521"/>
                  <a:pt x="1052185" y="1652189"/>
                  <a:pt x="1051027" y="1651031"/>
                </a:cubicBezTo>
                <a:cubicBezTo>
                  <a:pt x="1047880" y="1647884"/>
                  <a:pt x="1044901" y="1644407"/>
                  <a:pt x="1040926" y="1640433"/>
                </a:cubicBezTo>
                <a:cubicBezTo>
                  <a:pt x="1065434" y="1623044"/>
                  <a:pt x="1091929" y="1610791"/>
                  <a:pt x="1118257" y="1589926"/>
                </a:cubicBezTo>
                <a:cubicBezTo>
                  <a:pt x="1104844" y="1590588"/>
                  <a:pt x="1098883" y="1598537"/>
                  <a:pt x="1090437" y="1600691"/>
                </a:cubicBezTo>
                <a:cubicBezTo>
                  <a:pt x="1090934" y="1596054"/>
                  <a:pt x="1092094" y="1591583"/>
                  <a:pt x="1091929" y="1587276"/>
                </a:cubicBezTo>
                <a:cubicBezTo>
                  <a:pt x="1091597" y="1581315"/>
                  <a:pt x="1085801" y="1579163"/>
                  <a:pt x="1081661" y="1576183"/>
                </a:cubicBezTo>
                <a:cubicBezTo>
                  <a:pt x="1077852" y="1573533"/>
                  <a:pt x="1073878" y="1570552"/>
                  <a:pt x="1069241" y="1569559"/>
                </a:cubicBezTo>
                <a:cubicBezTo>
                  <a:pt x="1065267" y="1568730"/>
                  <a:pt x="1060465" y="1570055"/>
                  <a:pt x="1055994" y="1570884"/>
                </a:cubicBezTo>
                <a:cubicBezTo>
                  <a:pt x="1024035" y="1577673"/>
                  <a:pt x="993236" y="1588768"/>
                  <a:pt x="963427" y="1604168"/>
                </a:cubicBezTo>
                <a:cubicBezTo>
                  <a:pt x="945213" y="1613606"/>
                  <a:pt x="926667" y="1622879"/>
                  <a:pt x="908285" y="1631987"/>
                </a:cubicBezTo>
                <a:cubicBezTo>
                  <a:pt x="904146" y="1633974"/>
                  <a:pt x="899675" y="1636126"/>
                  <a:pt x="895205" y="1631325"/>
                </a:cubicBezTo>
                <a:cubicBezTo>
                  <a:pt x="907458" y="1624536"/>
                  <a:pt x="919546" y="1618077"/>
                  <a:pt x="931635" y="1611454"/>
                </a:cubicBezTo>
                <a:cubicBezTo>
                  <a:pt x="943888" y="1604830"/>
                  <a:pt x="956143" y="1598206"/>
                  <a:pt x="968561" y="1591913"/>
                </a:cubicBezTo>
                <a:cubicBezTo>
                  <a:pt x="980816" y="1585621"/>
                  <a:pt x="993236" y="1579495"/>
                  <a:pt x="1005323" y="1573366"/>
                </a:cubicBezTo>
                <a:cubicBezTo>
                  <a:pt x="1005158" y="1567737"/>
                  <a:pt x="1001017" y="1567075"/>
                  <a:pt x="997375" y="1567902"/>
                </a:cubicBezTo>
                <a:cubicBezTo>
                  <a:pt x="990419" y="1569227"/>
                  <a:pt x="983300" y="1570884"/>
                  <a:pt x="976842" y="1573699"/>
                </a:cubicBezTo>
                <a:cubicBezTo>
                  <a:pt x="943558" y="1588436"/>
                  <a:pt x="910272" y="1603340"/>
                  <a:pt x="877321" y="1618905"/>
                </a:cubicBezTo>
                <a:cubicBezTo>
                  <a:pt x="858774" y="1627681"/>
                  <a:pt x="840228" y="1636789"/>
                  <a:pt x="822012" y="1646227"/>
                </a:cubicBezTo>
                <a:cubicBezTo>
                  <a:pt x="822012" y="1645897"/>
                  <a:pt x="822012" y="1645400"/>
                  <a:pt x="822012" y="1645069"/>
                </a:cubicBezTo>
                <a:cubicBezTo>
                  <a:pt x="814064" y="1641923"/>
                  <a:pt x="807275" y="1639108"/>
                  <a:pt x="800651" y="1636459"/>
                </a:cubicBezTo>
                <a:cubicBezTo>
                  <a:pt x="795187" y="1639273"/>
                  <a:pt x="791378" y="1643082"/>
                  <a:pt x="784092" y="1640433"/>
                </a:cubicBezTo>
                <a:cubicBezTo>
                  <a:pt x="764551" y="1633312"/>
                  <a:pt x="744847" y="1633147"/>
                  <a:pt x="725471" y="1642585"/>
                </a:cubicBezTo>
                <a:cubicBezTo>
                  <a:pt x="720835" y="1644737"/>
                  <a:pt x="715370" y="1645235"/>
                  <a:pt x="710237" y="1646227"/>
                </a:cubicBezTo>
                <a:cubicBezTo>
                  <a:pt x="699971" y="1648214"/>
                  <a:pt x="689538" y="1649871"/>
                  <a:pt x="679437" y="1652023"/>
                </a:cubicBezTo>
                <a:cubicBezTo>
                  <a:pt x="657579" y="1656825"/>
                  <a:pt x="635721" y="1661959"/>
                  <a:pt x="613863" y="1666927"/>
                </a:cubicBezTo>
                <a:cubicBezTo>
                  <a:pt x="591342" y="1671894"/>
                  <a:pt x="568656" y="1676863"/>
                  <a:pt x="546136" y="1681995"/>
                </a:cubicBezTo>
                <a:cubicBezTo>
                  <a:pt x="543319" y="1682658"/>
                  <a:pt x="540505" y="1684149"/>
                  <a:pt x="538020" y="1685969"/>
                </a:cubicBezTo>
                <a:cubicBezTo>
                  <a:pt x="522953" y="1696734"/>
                  <a:pt x="504902" y="1699217"/>
                  <a:pt x="487847" y="1704185"/>
                </a:cubicBezTo>
                <a:cubicBezTo>
                  <a:pt x="482878" y="1705675"/>
                  <a:pt x="477745" y="1706835"/>
                  <a:pt x="472613" y="1708160"/>
                </a:cubicBezTo>
                <a:cubicBezTo>
                  <a:pt x="452409" y="1713956"/>
                  <a:pt x="433036" y="1721407"/>
                  <a:pt x="415152" y="1733165"/>
                </a:cubicBezTo>
                <a:cubicBezTo>
                  <a:pt x="404719" y="1739953"/>
                  <a:pt x="392134" y="1742933"/>
                  <a:pt x="382530" y="1751711"/>
                </a:cubicBezTo>
                <a:cubicBezTo>
                  <a:pt x="380708" y="1753366"/>
                  <a:pt x="376899" y="1753366"/>
                  <a:pt x="373920" y="1753698"/>
                </a:cubicBezTo>
                <a:cubicBezTo>
                  <a:pt x="343946" y="1757837"/>
                  <a:pt x="316126" y="1768766"/>
                  <a:pt x="288969" y="1781848"/>
                </a:cubicBezTo>
                <a:cubicBezTo>
                  <a:pt x="268105" y="1791949"/>
                  <a:pt x="247902" y="1803376"/>
                  <a:pt x="226873" y="1813311"/>
                </a:cubicBezTo>
                <a:cubicBezTo>
                  <a:pt x="207333" y="1822585"/>
                  <a:pt x="186634" y="1829704"/>
                  <a:pt x="167260" y="1839309"/>
                </a:cubicBezTo>
                <a:cubicBezTo>
                  <a:pt x="120934" y="1862285"/>
                  <a:pt x="77218" y="1863837"/>
                  <a:pt x="33106" y="1877848"/>
                </a:cubicBezTo>
                <a:lnTo>
                  <a:pt x="0" y="189234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sv-SE"/>
              <a:t>						</a:t>
            </a:r>
          </a:p>
          <a:p>
            <a:endParaRPr lang="sv-SE"/>
          </a:p>
          <a:p>
            <a:endParaRPr lang="sv-SE"/>
          </a:p>
          <a:p>
            <a:r>
              <a:rPr lang="sv-SE"/>
              <a:t>						</a:t>
            </a:r>
            <a:r>
              <a:rPr lang="sv-SE" err="1"/>
              <a:t>Add</a:t>
            </a:r>
            <a:r>
              <a:rPr lang="sv-SE"/>
              <a:t> </a:t>
            </a:r>
            <a:r>
              <a:rPr lang="sv-SE" err="1"/>
              <a:t>picture</a:t>
            </a:r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3C8DB81C-BA73-65DC-7AA6-6BF7D282C4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BD7BBA-8A5C-DACC-2653-DC51971F3B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5" y="2714625"/>
            <a:ext cx="3084513" cy="1652588"/>
          </a:xfrm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  <a:lvl2pPr marL="180975" indent="0">
              <a:buNone/>
              <a:defRPr sz="2400">
                <a:solidFill>
                  <a:schemeClr val="bg1"/>
                </a:solidFill>
                <a:latin typeface="+mj-lt"/>
              </a:defRPr>
            </a:lvl2pPr>
            <a:lvl3pPr>
              <a:defRPr sz="20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5176616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plash title page 2">
    <p:bg>
      <p:bgPr>
        <a:solidFill>
          <a:srgbClr val="E967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6F633E-6F09-E180-E8E8-D1A2441127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18313"/>
          </a:xfrm>
          <a:custGeom>
            <a:avLst/>
            <a:gdLst>
              <a:gd name="connsiteX0" fmla="*/ 1500611 w 12192000"/>
              <a:gd name="connsiteY0" fmla="*/ 5797137 h 6818313"/>
              <a:gd name="connsiteX1" fmla="*/ 1502266 w 12192000"/>
              <a:gd name="connsiteY1" fmla="*/ 5799456 h 6818313"/>
              <a:gd name="connsiteX2" fmla="*/ 1494318 w 12192000"/>
              <a:gd name="connsiteY2" fmla="*/ 5802933 h 6818313"/>
              <a:gd name="connsiteX3" fmla="*/ 1494318 w 12192000"/>
              <a:gd name="connsiteY3" fmla="*/ 5802768 h 6818313"/>
              <a:gd name="connsiteX4" fmla="*/ 1500611 w 12192000"/>
              <a:gd name="connsiteY4" fmla="*/ 5797137 h 6818313"/>
              <a:gd name="connsiteX5" fmla="*/ 1469727 w 12192000"/>
              <a:gd name="connsiteY5" fmla="*/ 5783352 h 6818313"/>
              <a:gd name="connsiteX6" fmla="*/ 1477593 w 12192000"/>
              <a:gd name="connsiteY6" fmla="*/ 5785877 h 6818313"/>
              <a:gd name="connsiteX7" fmla="*/ 1465836 w 12192000"/>
              <a:gd name="connsiteY7" fmla="*/ 5790513 h 6818313"/>
              <a:gd name="connsiteX8" fmla="*/ 1469727 w 12192000"/>
              <a:gd name="connsiteY8" fmla="*/ 5783352 h 6818313"/>
              <a:gd name="connsiteX9" fmla="*/ 1324163 w 12192000"/>
              <a:gd name="connsiteY9" fmla="*/ 5762793 h 6818313"/>
              <a:gd name="connsiteX10" fmla="*/ 1324254 w 12192000"/>
              <a:gd name="connsiteY10" fmla="*/ 5762859 h 6818313"/>
              <a:gd name="connsiteX11" fmla="*/ 1324089 w 12192000"/>
              <a:gd name="connsiteY11" fmla="*/ 5762859 h 6818313"/>
              <a:gd name="connsiteX12" fmla="*/ 1530913 w 12192000"/>
              <a:gd name="connsiteY12" fmla="*/ 5751930 h 6818313"/>
              <a:gd name="connsiteX13" fmla="*/ 1535385 w 12192000"/>
              <a:gd name="connsiteY13" fmla="*/ 5752758 h 6818313"/>
              <a:gd name="connsiteX14" fmla="*/ 1534225 w 12192000"/>
              <a:gd name="connsiteY14" fmla="*/ 5756897 h 6818313"/>
              <a:gd name="connsiteX15" fmla="*/ 1534392 w 12192000"/>
              <a:gd name="connsiteY15" fmla="*/ 5757064 h 6818313"/>
              <a:gd name="connsiteX16" fmla="*/ 1530251 w 12192000"/>
              <a:gd name="connsiteY16" fmla="*/ 5757064 h 6818313"/>
              <a:gd name="connsiteX17" fmla="*/ 1530913 w 12192000"/>
              <a:gd name="connsiteY17" fmla="*/ 5751930 h 6818313"/>
              <a:gd name="connsiteX18" fmla="*/ 1323592 w 12192000"/>
              <a:gd name="connsiteY18" fmla="*/ 5742988 h 6818313"/>
              <a:gd name="connsiteX19" fmla="*/ 1329388 w 12192000"/>
              <a:gd name="connsiteY19" fmla="*/ 5749611 h 6818313"/>
              <a:gd name="connsiteX20" fmla="*/ 1339655 w 12192000"/>
              <a:gd name="connsiteY20" fmla="*/ 5747129 h 6818313"/>
              <a:gd name="connsiteX21" fmla="*/ 1340318 w 12192000"/>
              <a:gd name="connsiteY21" fmla="*/ 5748453 h 6818313"/>
              <a:gd name="connsiteX22" fmla="*/ 1324163 w 12192000"/>
              <a:gd name="connsiteY22" fmla="*/ 5762793 h 6818313"/>
              <a:gd name="connsiteX23" fmla="*/ 1322434 w 12192000"/>
              <a:gd name="connsiteY23" fmla="*/ 5761534 h 6818313"/>
              <a:gd name="connsiteX24" fmla="*/ 1327731 w 12192000"/>
              <a:gd name="connsiteY24" fmla="*/ 5753918 h 6818313"/>
              <a:gd name="connsiteX25" fmla="*/ 1325911 w 12192000"/>
              <a:gd name="connsiteY25" fmla="*/ 5752096 h 6818313"/>
              <a:gd name="connsiteX26" fmla="*/ 1317133 w 12192000"/>
              <a:gd name="connsiteY26" fmla="*/ 5757560 h 6818313"/>
              <a:gd name="connsiteX27" fmla="*/ 1323592 w 12192000"/>
              <a:gd name="connsiteY27" fmla="*/ 5742988 h 6818313"/>
              <a:gd name="connsiteX28" fmla="*/ 1608578 w 12192000"/>
              <a:gd name="connsiteY28" fmla="*/ 5729245 h 6818313"/>
              <a:gd name="connsiteX29" fmla="*/ 1609902 w 12192000"/>
              <a:gd name="connsiteY29" fmla="*/ 5731232 h 6818313"/>
              <a:gd name="connsiteX30" fmla="*/ 1587877 w 12192000"/>
              <a:gd name="connsiteY30" fmla="*/ 5742492 h 6818313"/>
              <a:gd name="connsiteX31" fmla="*/ 1608578 w 12192000"/>
              <a:gd name="connsiteY31" fmla="*/ 5729245 h 6818313"/>
              <a:gd name="connsiteX32" fmla="*/ 1301403 w 12192000"/>
              <a:gd name="connsiteY32" fmla="*/ 5722454 h 6818313"/>
              <a:gd name="connsiteX33" fmla="*/ 1302396 w 12192000"/>
              <a:gd name="connsiteY33" fmla="*/ 5725601 h 6818313"/>
              <a:gd name="connsiteX34" fmla="*/ 1294282 w 12192000"/>
              <a:gd name="connsiteY34" fmla="*/ 5728748 h 6818313"/>
              <a:gd name="connsiteX35" fmla="*/ 1293455 w 12192000"/>
              <a:gd name="connsiteY35" fmla="*/ 5727258 h 6818313"/>
              <a:gd name="connsiteX36" fmla="*/ 1301403 w 12192000"/>
              <a:gd name="connsiteY36" fmla="*/ 5722454 h 6818313"/>
              <a:gd name="connsiteX37" fmla="*/ 1308027 w 12192000"/>
              <a:gd name="connsiteY37" fmla="*/ 5718977 h 6818313"/>
              <a:gd name="connsiteX38" fmla="*/ 1311504 w 12192000"/>
              <a:gd name="connsiteY38" fmla="*/ 5724441 h 6818313"/>
              <a:gd name="connsiteX39" fmla="*/ 1309682 w 12192000"/>
              <a:gd name="connsiteY39" fmla="*/ 5725601 h 6818313"/>
              <a:gd name="connsiteX40" fmla="*/ 1305874 w 12192000"/>
              <a:gd name="connsiteY40" fmla="*/ 5720302 h 6818313"/>
              <a:gd name="connsiteX41" fmla="*/ 1308027 w 12192000"/>
              <a:gd name="connsiteY41" fmla="*/ 5718977 h 6818313"/>
              <a:gd name="connsiteX42" fmla="*/ 1653784 w 12192000"/>
              <a:gd name="connsiteY42" fmla="*/ 5703908 h 6818313"/>
              <a:gd name="connsiteX43" fmla="*/ 1658089 w 12192000"/>
              <a:gd name="connsiteY43" fmla="*/ 5704737 h 6818313"/>
              <a:gd name="connsiteX44" fmla="*/ 1644511 w 12192000"/>
              <a:gd name="connsiteY44" fmla="*/ 5716990 h 6818313"/>
              <a:gd name="connsiteX45" fmla="*/ 1644676 w 12192000"/>
              <a:gd name="connsiteY45" fmla="*/ 5717155 h 6818313"/>
              <a:gd name="connsiteX46" fmla="*/ 1615200 w 12192000"/>
              <a:gd name="connsiteY46" fmla="*/ 5729245 h 6818313"/>
              <a:gd name="connsiteX47" fmla="*/ 1626295 w 12192000"/>
              <a:gd name="connsiteY47" fmla="*/ 5719474 h 6818313"/>
              <a:gd name="connsiteX48" fmla="*/ 1653784 w 12192000"/>
              <a:gd name="connsiteY48" fmla="*/ 5703908 h 6818313"/>
              <a:gd name="connsiteX49" fmla="*/ 618996 w 12192000"/>
              <a:gd name="connsiteY49" fmla="*/ 5695794 h 6818313"/>
              <a:gd name="connsiteX50" fmla="*/ 619824 w 12192000"/>
              <a:gd name="connsiteY50" fmla="*/ 5696954 h 6818313"/>
              <a:gd name="connsiteX51" fmla="*/ 615022 w 12192000"/>
              <a:gd name="connsiteY51" fmla="*/ 5701258 h 6818313"/>
              <a:gd name="connsiteX52" fmla="*/ 613365 w 12192000"/>
              <a:gd name="connsiteY52" fmla="*/ 5698776 h 6818313"/>
              <a:gd name="connsiteX53" fmla="*/ 618996 w 12192000"/>
              <a:gd name="connsiteY53" fmla="*/ 5695794 h 6818313"/>
              <a:gd name="connsiteX54" fmla="*/ 1687400 w 12192000"/>
              <a:gd name="connsiteY54" fmla="*/ 5681884 h 6818313"/>
              <a:gd name="connsiteX55" fmla="*/ 1663222 w 12192000"/>
              <a:gd name="connsiteY55" fmla="*/ 5699438 h 6818313"/>
              <a:gd name="connsiteX56" fmla="*/ 1687400 w 12192000"/>
              <a:gd name="connsiteY56" fmla="*/ 5681884 h 6818313"/>
              <a:gd name="connsiteX57" fmla="*/ 1706774 w 12192000"/>
              <a:gd name="connsiteY57" fmla="*/ 5673439 h 6818313"/>
              <a:gd name="connsiteX58" fmla="*/ 1708263 w 12192000"/>
              <a:gd name="connsiteY58" fmla="*/ 5674763 h 6818313"/>
              <a:gd name="connsiteX59" fmla="*/ 1704786 w 12192000"/>
              <a:gd name="connsiteY59" fmla="*/ 5679070 h 6818313"/>
              <a:gd name="connsiteX60" fmla="*/ 1702467 w 12192000"/>
              <a:gd name="connsiteY60" fmla="*/ 5677248 h 6818313"/>
              <a:gd name="connsiteX61" fmla="*/ 1706774 w 12192000"/>
              <a:gd name="connsiteY61" fmla="*/ 5673439 h 6818313"/>
              <a:gd name="connsiteX62" fmla="*/ 2297111 w 12192000"/>
              <a:gd name="connsiteY62" fmla="*/ 5671286 h 6818313"/>
              <a:gd name="connsiteX63" fmla="*/ 2297773 w 12192000"/>
              <a:gd name="connsiteY63" fmla="*/ 5671784 h 6818313"/>
              <a:gd name="connsiteX64" fmla="*/ 2297938 w 12192000"/>
              <a:gd name="connsiteY64" fmla="*/ 5671949 h 6818313"/>
              <a:gd name="connsiteX65" fmla="*/ 2294793 w 12192000"/>
              <a:gd name="connsiteY65" fmla="*/ 5675923 h 6818313"/>
              <a:gd name="connsiteX66" fmla="*/ 2295289 w 12192000"/>
              <a:gd name="connsiteY66" fmla="*/ 5673274 h 6818313"/>
              <a:gd name="connsiteX67" fmla="*/ 2297111 w 12192000"/>
              <a:gd name="connsiteY67" fmla="*/ 5671286 h 6818313"/>
              <a:gd name="connsiteX68" fmla="*/ 1720021 w 12192000"/>
              <a:gd name="connsiteY68" fmla="*/ 5664663 h 6818313"/>
              <a:gd name="connsiteX69" fmla="*/ 1719524 w 12192000"/>
              <a:gd name="connsiteY69" fmla="*/ 5668969 h 6818313"/>
              <a:gd name="connsiteX70" fmla="*/ 1719524 w 12192000"/>
              <a:gd name="connsiteY70" fmla="*/ 5669134 h 6818313"/>
              <a:gd name="connsiteX71" fmla="*/ 1716377 w 12192000"/>
              <a:gd name="connsiteY71" fmla="*/ 5670294 h 6818313"/>
              <a:gd name="connsiteX72" fmla="*/ 1715550 w 12192000"/>
              <a:gd name="connsiteY72" fmla="*/ 5667312 h 6818313"/>
              <a:gd name="connsiteX73" fmla="*/ 1720021 w 12192000"/>
              <a:gd name="connsiteY73" fmla="*/ 5664663 h 6818313"/>
              <a:gd name="connsiteX74" fmla="*/ 1700150 w 12192000"/>
              <a:gd name="connsiteY74" fmla="*/ 5649920 h 6818313"/>
              <a:gd name="connsiteX75" fmla="*/ 1700315 w 12192000"/>
              <a:gd name="connsiteY75" fmla="*/ 5649925 h 6818313"/>
              <a:gd name="connsiteX76" fmla="*/ 1700150 w 12192000"/>
              <a:gd name="connsiteY76" fmla="*/ 5649925 h 6818313"/>
              <a:gd name="connsiteX77" fmla="*/ 1694851 w 12192000"/>
              <a:gd name="connsiteY77" fmla="*/ 5643964 h 6818313"/>
              <a:gd name="connsiteX78" fmla="*/ 1700812 w 12192000"/>
              <a:gd name="connsiteY78" fmla="*/ 5644957 h 6818313"/>
              <a:gd name="connsiteX79" fmla="*/ 1700150 w 12192000"/>
              <a:gd name="connsiteY79" fmla="*/ 5649920 h 6818313"/>
              <a:gd name="connsiteX80" fmla="*/ 1695181 w 12192000"/>
              <a:gd name="connsiteY80" fmla="*/ 5649760 h 6818313"/>
              <a:gd name="connsiteX81" fmla="*/ 1694851 w 12192000"/>
              <a:gd name="connsiteY81" fmla="*/ 5643964 h 6818313"/>
              <a:gd name="connsiteX82" fmla="*/ 1745853 w 12192000"/>
              <a:gd name="connsiteY82" fmla="*/ 5643137 h 6818313"/>
              <a:gd name="connsiteX83" fmla="*/ 1757279 w 12192000"/>
              <a:gd name="connsiteY83" fmla="*/ 5643137 h 6818313"/>
              <a:gd name="connsiteX84" fmla="*/ 1745853 w 12192000"/>
              <a:gd name="connsiteY84" fmla="*/ 5643137 h 6818313"/>
              <a:gd name="connsiteX85" fmla="*/ 1720351 w 12192000"/>
              <a:gd name="connsiteY85" fmla="*/ 5633863 h 6818313"/>
              <a:gd name="connsiteX86" fmla="*/ 1721843 w 12192000"/>
              <a:gd name="connsiteY86" fmla="*/ 5635851 h 6818313"/>
              <a:gd name="connsiteX87" fmla="*/ 1704786 w 12192000"/>
              <a:gd name="connsiteY87" fmla="*/ 5642307 h 6818313"/>
              <a:gd name="connsiteX88" fmla="*/ 1704621 w 12192000"/>
              <a:gd name="connsiteY88" fmla="*/ 5642307 h 6818313"/>
              <a:gd name="connsiteX89" fmla="*/ 1720351 w 12192000"/>
              <a:gd name="connsiteY89" fmla="*/ 5633863 h 6818313"/>
              <a:gd name="connsiteX90" fmla="*/ 1795862 w 12192000"/>
              <a:gd name="connsiteY90" fmla="*/ 5619124 h 6818313"/>
              <a:gd name="connsiteX91" fmla="*/ 1787086 w 12192000"/>
              <a:gd name="connsiteY91" fmla="*/ 5625086 h 6818313"/>
              <a:gd name="connsiteX92" fmla="*/ 1795862 w 12192000"/>
              <a:gd name="connsiteY92" fmla="*/ 5619124 h 6818313"/>
              <a:gd name="connsiteX93" fmla="*/ 2258693 w 12192000"/>
              <a:gd name="connsiteY93" fmla="*/ 5618794 h 6818313"/>
              <a:gd name="connsiteX94" fmla="*/ 2267304 w 12192000"/>
              <a:gd name="connsiteY94" fmla="*/ 5620451 h 6818313"/>
              <a:gd name="connsiteX95" fmla="*/ 2262337 w 12192000"/>
              <a:gd name="connsiteY95" fmla="*/ 5630385 h 6818313"/>
              <a:gd name="connsiteX96" fmla="*/ 2262502 w 12192000"/>
              <a:gd name="connsiteY96" fmla="*/ 5630220 h 6818313"/>
              <a:gd name="connsiteX97" fmla="*/ 2237995 w 12192000"/>
              <a:gd name="connsiteY97" fmla="*/ 5663670 h 6818313"/>
              <a:gd name="connsiteX98" fmla="*/ 2235180 w 12192000"/>
              <a:gd name="connsiteY98" fmla="*/ 5664000 h 6818313"/>
              <a:gd name="connsiteX99" fmla="*/ 2237497 w 12192000"/>
              <a:gd name="connsiteY99" fmla="*/ 5654892 h 6818313"/>
              <a:gd name="connsiteX100" fmla="*/ 2240974 w 12192000"/>
              <a:gd name="connsiteY100" fmla="*/ 5648766 h 6818313"/>
              <a:gd name="connsiteX101" fmla="*/ 2242134 w 12192000"/>
              <a:gd name="connsiteY101" fmla="*/ 5649593 h 6818313"/>
              <a:gd name="connsiteX102" fmla="*/ 2247930 w 12192000"/>
              <a:gd name="connsiteY102" fmla="*/ 5641480 h 6818313"/>
              <a:gd name="connsiteX103" fmla="*/ 2246108 w 12192000"/>
              <a:gd name="connsiteY103" fmla="*/ 5640155 h 6818313"/>
              <a:gd name="connsiteX104" fmla="*/ 2242134 w 12192000"/>
              <a:gd name="connsiteY104" fmla="*/ 5645619 h 6818313"/>
              <a:gd name="connsiteX105" fmla="*/ 2244286 w 12192000"/>
              <a:gd name="connsiteY105" fmla="*/ 5638830 h 6818313"/>
              <a:gd name="connsiteX106" fmla="*/ 2258693 w 12192000"/>
              <a:gd name="connsiteY106" fmla="*/ 5618794 h 6818313"/>
              <a:gd name="connsiteX107" fmla="*/ 2280883 w 12192000"/>
              <a:gd name="connsiteY107" fmla="*/ 5599916 h 6818313"/>
              <a:gd name="connsiteX108" fmla="*/ 2280883 w 12192000"/>
              <a:gd name="connsiteY108" fmla="*/ 5600910 h 6818313"/>
              <a:gd name="connsiteX109" fmla="*/ 2280054 w 12192000"/>
              <a:gd name="connsiteY109" fmla="*/ 5600578 h 6818313"/>
              <a:gd name="connsiteX110" fmla="*/ 2280221 w 12192000"/>
              <a:gd name="connsiteY110" fmla="*/ 5600413 h 6818313"/>
              <a:gd name="connsiteX111" fmla="*/ 2287879 w 12192000"/>
              <a:gd name="connsiteY111" fmla="*/ 5591718 h 6818313"/>
              <a:gd name="connsiteX112" fmla="*/ 2286513 w 12192000"/>
              <a:gd name="connsiteY112" fmla="*/ 5594452 h 6818313"/>
              <a:gd name="connsiteX113" fmla="*/ 2285188 w 12192000"/>
              <a:gd name="connsiteY113" fmla="*/ 5594618 h 6818313"/>
              <a:gd name="connsiteX114" fmla="*/ 2284858 w 12192000"/>
              <a:gd name="connsiteY114" fmla="*/ 5594286 h 6818313"/>
              <a:gd name="connsiteX115" fmla="*/ 2302410 w 12192000"/>
              <a:gd name="connsiteY115" fmla="*/ 5591637 h 6818313"/>
              <a:gd name="connsiteX116" fmla="*/ 2303569 w 12192000"/>
              <a:gd name="connsiteY116" fmla="*/ 5591802 h 6818313"/>
              <a:gd name="connsiteX117" fmla="*/ 2302410 w 12192000"/>
              <a:gd name="connsiteY117" fmla="*/ 5592630 h 6818313"/>
              <a:gd name="connsiteX118" fmla="*/ 2288003 w 12192000"/>
              <a:gd name="connsiteY118" fmla="*/ 5591472 h 6818313"/>
              <a:gd name="connsiteX119" fmla="*/ 2288170 w 12192000"/>
              <a:gd name="connsiteY119" fmla="*/ 5591472 h 6818313"/>
              <a:gd name="connsiteX120" fmla="*/ 2287879 w 12192000"/>
              <a:gd name="connsiteY120" fmla="*/ 5591718 h 6818313"/>
              <a:gd name="connsiteX121" fmla="*/ 1966258 w 12192000"/>
              <a:gd name="connsiteY121" fmla="*/ 5586503 h 6818313"/>
              <a:gd name="connsiteX122" fmla="*/ 1970894 w 12192000"/>
              <a:gd name="connsiteY122" fmla="*/ 5594618 h 6818313"/>
              <a:gd name="connsiteX123" fmla="*/ 1965595 w 12192000"/>
              <a:gd name="connsiteY123" fmla="*/ 5596604 h 6818313"/>
              <a:gd name="connsiteX124" fmla="*/ 1963938 w 12192000"/>
              <a:gd name="connsiteY124" fmla="*/ 5596273 h 6818313"/>
              <a:gd name="connsiteX125" fmla="*/ 1966258 w 12192000"/>
              <a:gd name="connsiteY125" fmla="*/ 5586503 h 6818313"/>
              <a:gd name="connsiteX126" fmla="*/ 2387028 w 12192000"/>
              <a:gd name="connsiteY126" fmla="*/ 5580045 h 6818313"/>
              <a:gd name="connsiteX127" fmla="*/ 2370966 w 12192000"/>
              <a:gd name="connsiteY127" fmla="*/ 5595279 h 6818313"/>
              <a:gd name="connsiteX128" fmla="*/ 2370799 w 12192000"/>
              <a:gd name="connsiteY128" fmla="*/ 5595279 h 6818313"/>
              <a:gd name="connsiteX129" fmla="*/ 2367487 w 12192000"/>
              <a:gd name="connsiteY129" fmla="*/ 5599255 h 6818313"/>
              <a:gd name="connsiteX130" fmla="*/ 2357221 w 12192000"/>
              <a:gd name="connsiteY130" fmla="*/ 5610514 h 6818313"/>
              <a:gd name="connsiteX131" fmla="*/ 2374773 w 12192000"/>
              <a:gd name="connsiteY131" fmla="*/ 5583356 h 6818313"/>
              <a:gd name="connsiteX132" fmla="*/ 2387028 w 12192000"/>
              <a:gd name="connsiteY132" fmla="*/ 5580045 h 6818313"/>
              <a:gd name="connsiteX133" fmla="*/ 1959964 w 12192000"/>
              <a:gd name="connsiteY133" fmla="*/ 5578887 h 6818313"/>
              <a:gd name="connsiteX134" fmla="*/ 1960461 w 12192000"/>
              <a:gd name="connsiteY134" fmla="*/ 5580874 h 6818313"/>
              <a:gd name="connsiteX135" fmla="*/ 1964270 w 12192000"/>
              <a:gd name="connsiteY135" fmla="*/ 5584019 h 6818313"/>
              <a:gd name="connsiteX136" fmla="*/ 1956322 w 12192000"/>
              <a:gd name="connsiteY136" fmla="*/ 5582364 h 6818313"/>
              <a:gd name="connsiteX137" fmla="*/ 1956322 w 12192000"/>
              <a:gd name="connsiteY137" fmla="*/ 5582199 h 6818313"/>
              <a:gd name="connsiteX138" fmla="*/ 1959964 w 12192000"/>
              <a:gd name="connsiteY138" fmla="*/ 5578887 h 6818313"/>
              <a:gd name="connsiteX139" fmla="*/ 914247 w 12192000"/>
              <a:gd name="connsiteY139" fmla="*/ 5577562 h 6818313"/>
              <a:gd name="connsiteX140" fmla="*/ 914909 w 12192000"/>
              <a:gd name="connsiteY140" fmla="*/ 5578555 h 6818313"/>
              <a:gd name="connsiteX141" fmla="*/ 910439 w 12192000"/>
              <a:gd name="connsiteY141" fmla="*/ 5581866 h 6818313"/>
              <a:gd name="connsiteX142" fmla="*/ 909777 w 12192000"/>
              <a:gd name="connsiteY142" fmla="*/ 5581039 h 6818313"/>
              <a:gd name="connsiteX143" fmla="*/ 914247 w 12192000"/>
              <a:gd name="connsiteY143" fmla="*/ 5577562 h 6818313"/>
              <a:gd name="connsiteX144" fmla="*/ 1804142 w 12192000"/>
              <a:gd name="connsiteY144" fmla="*/ 5576568 h 6818313"/>
              <a:gd name="connsiteX145" fmla="*/ 1802817 w 12192000"/>
              <a:gd name="connsiteY145" fmla="*/ 5584351 h 6818313"/>
              <a:gd name="connsiteX146" fmla="*/ 1775990 w 12192000"/>
              <a:gd name="connsiteY146" fmla="*/ 5604057 h 6818313"/>
              <a:gd name="connsiteX147" fmla="*/ 1770858 w 12192000"/>
              <a:gd name="connsiteY147" fmla="*/ 5605877 h 6818313"/>
              <a:gd name="connsiteX148" fmla="*/ 1769202 w 12192000"/>
              <a:gd name="connsiteY148" fmla="*/ 5603227 h 6818313"/>
              <a:gd name="connsiteX149" fmla="*/ 1804142 w 12192000"/>
              <a:gd name="connsiteY149" fmla="*/ 5576568 h 6818313"/>
              <a:gd name="connsiteX150" fmla="*/ 1856469 w 12192000"/>
              <a:gd name="connsiteY150" fmla="*/ 5576237 h 6818313"/>
              <a:gd name="connsiteX151" fmla="*/ 1855475 w 12192000"/>
              <a:gd name="connsiteY151" fmla="*/ 5578389 h 6818313"/>
              <a:gd name="connsiteX152" fmla="*/ 1852825 w 12192000"/>
              <a:gd name="connsiteY152" fmla="*/ 5579052 h 6818313"/>
              <a:gd name="connsiteX153" fmla="*/ 1852330 w 12192000"/>
              <a:gd name="connsiteY153" fmla="*/ 5576733 h 6818313"/>
              <a:gd name="connsiteX154" fmla="*/ 1856469 w 12192000"/>
              <a:gd name="connsiteY154" fmla="*/ 5576237 h 6818313"/>
              <a:gd name="connsiteX155" fmla="*/ 1192442 w 12192000"/>
              <a:gd name="connsiteY155" fmla="*/ 5572096 h 6818313"/>
              <a:gd name="connsiteX156" fmla="*/ 1194264 w 12192000"/>
              <a:gd name="connsiteY156" fmla="*/ 5573588 h 6818313"/>
              <a:gd name="connsiteX157" fmla="*/ 1189793 w 12192000"/>
              <a:gd name="connsiteY157" fmla="*/ 5578720 h 6818313"/>
              <a:gd name="connsiteX158" fmla="*/ 1189793 w 12192000"/>
              <a:gd name="connsiteY158" fmla="*/ 5578555 h 6818313"/>
              <a:gd name="connsiteX159" fmla="*/ 1188303 w 12192000"/>
              <a:gd name="connsiteY159" fmla="*/ 5577395 h 6818313"/>
              <a:gd name="connsiteX160" fmla="*/ 1192442 w 12192000"/>
              <a:gd name="connsiteY160" fmla="*/ 5572096 h 6818313"/>
              <a:gd name="connsiteX161" fmla="*/ 545639 w 12192000"/>
              <a:gd name="connsiteY161" fmla="*/ 5564315 h 6818313"/>
              <a:gd name="connsiteX162" fmla="*/ 529079 w 12192000"/>
              <a:gd name="connsiteY162" fmla="*/ 5573256 h 6818313"/>
              <a:gd name="connsiteX163" fmla="*/ 545639 w 12192000"/>
              <a:gd name="connsiteY163" fmla="*/ 5564315 h 6818313"/>
              <a:gd name="connsiteX164" fmla="*/ 2395833 w 12192000"/>
              <a:gd name="connsiteY164" fmla="*/ 5561944 h 6818313"/>
              <a:gd name="connsiteX165" fmla="*/ 2395969 w 12192000"/>
              <a:gd name="connsiteY165" fmla="*/ 5561995 h 6818313"/>
              <a:gd name="connsiteX166" fmla="*/ 2395804 w 12192000"/>
              <a:gd name="connsiteY166" fmla="*/ 5561995 h 6818313"/>
              <a:gd name="connsiteX167" fmla="*/ 1767380 w 12192000"/>
              <a:gd name="connsiteY167" fmla="*/ 5560340 h 6818313"/>
              <a:gd name="connsiteX168" fmla="*/ 1767546 w 12192000"/>
              <a:gd name="connsiteY168" fmla="*/ 5560340 h 6818313"/>
              <a:gd name="connsiteX169" fmla="*/ 1773838 w 12192000"/>
              <a:gd name="connsiteY169" fmla="*/ 5564148 h 6818313"/>
              <a:gd name="connsiteX170" fmla="*/ 1759763 w 12192000"/>
              <a:gd name="connsiteY170" fmla="*/ 5573588 h 6818313"/>
              <a:gd name="connsiteX171" fmla="*/ 1767380 w 12192000"/>
              <a:gd name="connsiteY171" fmla="*/ 5560340 h 6818313"/>
              <a:gd name="connsiteX172" fmla="*/ 1812421 w 12192000"/>
              <a:gd name="connsiteY172" fmla="*/ 5558849 h 6818313"/>
              <a:gd name="connsiteX173" fmla="*/ 1815402 w 12192000"/>
              <a:gd name="connsiteY173" fmla="*/ 5561830 h 6818313"/>
              <a:gd name="connsiteX174" fmla="*/ 1812753 w 12192000"/>
              <a:gd name="connsiteY174" fmla="*/ 5565142 h 6818313"/>
              <a:gd name="connsiteX175" fmla="*/ 1785264 w 12192000"/>
              <a:gd name="connsiteY175" fmla="*/ 5580874 h 6818313"/>
              <a:gd name="connsiteX176" fmla="*/ 1767380 w 12192000"/>
              <a:gd name="connsiteY176" fmla="*/ 5595776 h 6818313"/>
              <a:gd name="connsiteX177" fmla="*/ 1759101 w 12192000"/>
              <a:gd name="connsiteY177" fmla="*/ 5592796 h 6818313"/>
              <a:gd name="connsiteX178" fmla="*/ 1776820 w 12192000"/>
              <a:gd name="connsiteY178" fmla="*/ 5579052 h 6818313"/>
              <a:gd name="connsiteX179" fmla="*/ 1804472 w 12192000"/>
              <a:gd name="connsiteY179" fmla="*/ 5561333 h 6818313"/>
              <a:gd name="connsiteX180" fmla="*/ 1812421 w 12192000"/>
              <a:gd name="connsiteY180" fmla="*/ 5558849 h 6818313"/>
              <a:gd name="connsiteX181" fmla="*/ 1776053 w 12192000"/>
              <a:gd name="connsiteY181" fmla="*/ 5557670 h 6818313"/>
              <a:gd name="connsiteX182" fmla="*/ 1782449 w 12192000"/>
              <a:gd name="connsiteY182" fmla="*/ 5558021 h 6818313"/>
              <a:gd name="connsiteX183" fmla="*/ 1774003 w 12192000"/>
              <a:gd name="connsiteY183" fmla="*/ 5564148 h 6818313"/>
              <a:gd name="connsiteX184" fmla="*/ 1776053 w 12192000"/>
              <a:gd name="connsiteY184" fmla="*/ 5557670 h 6818313"/>
              <a:gd name="connsiteX185" fmla="*/ 2396963 w 12192000"/>
              <a:gd name="connsiteY185" fmla="*/ 5555869 h 6818313"/>
              <a:gd name="connsiteX186" fmla="*/ 2398785 w 12192000"/>
              <a:gd name="connsiteY186" fmla="*/ 5556696 h 6818313"/>
              <a:gd name="connsiteX187" fmla="*/ 2395833 w 12192000"/>
              <a:gd name="connsiteY187" fmla="*/ 5561944 h 6818313"/>
              <a:gd name="connsiteX188" fmla="*/ 2394644 w 12192000"/>
              <a:gd name="connsiteY188" fmla="*/ 5561500 h 6818313"/>
              <a:gd name="connsiteX189" fmla="*/ 2396963 w 12192000"/>
              <a:gd name="connsiteY189" fmla="*/ 5555869 h 6818313"/>
              <a:gd name="connsiteX190" fmla="*/ 576438 w 12192000"/>
              <a:gd name="connsiteY190" fmla="*/ 5555372 h 6818313"/>
              <a:gd name="connsiteX191" fmla="*/ 577432 w 12192000"/>
              <a:gd name="connsiteY191" fmla="*/ 5556531 h 6818313"/>
              <a:gd name="connsiteX192" fmla="*/ 569319 w 12192000"/>
              <a:gd name="connsiteY192" fmla="*/ 5563817 h 6818313"/>
              <a:gd name="connsiteX193" fmla="*/ 567332 w 12192000"/>
              <a:gd name="connsiteY193" fmla="*/ 5561665 h 6818313"/>
              <a:gd name="connsiteX194" fmla="*/ 576438 w 12192000"/>
              <a:gd name="connsiteY194" fmla="*/ 5555372 h 6818313"/>
              <a:gd name="connsiteX195" fmla="*/ 1840240 w 12192000"/>
              <a:gd name="connsiteY195" fmla="*/ 5540965 h 6818313"/>
              <a:gd name="connsiteX196" fmla="*/ 1841732 w 12192000"/>
              <a:gd name="connsiteY196" fmla="*/ 5544443 h 6818313"/>
              <a:gd name="connsiteX197" fmla="*/ 1839578 w 12192000"/>
              <a:gd name="connsiteY197" fmla="*/ 5548913 h 6818313"/>
              <a:gd name="connsiteX198" fmla="*/ 1843552 w 12192000"/>
              <a:gd name="connsiteY198" fmla="*/ 5547423 h 6818313"/>
              <a:gd name="connsiteX199" fmla="*/ 1848024 w 12192000"/>
              <a:gd name="connsiteY199" fmla="*/ 5554047 h 6818313"/>
              <a:gd name="connsiteX200" fmla="*/ 1849348 w 12192000"/>
              <a:gd name="connsiteY200" fmla="*/ 5556199 h 6818313"/>
              <a:gd name="connsiteX201" fmla="*/ 1847526 w 12192000"/>
              <a:gd name="connsiteY201" fmla="*/ 5557524 h 6818313"/>
              <a:gd name="connsiteX202" fmla="*/ 1847693 w 12192000"/>
              <a:gd name="connsiteY202" fmla="*/ 5557359 h 6818313"/>
              <a:gd name="connsiteX203" fmla="*/ 1822688 w 12192000"/>
              <a:gd name="connsiteY203" fmla="*/ 5569779 h 6818313"/>
              <a:gd name="connsiteX204" fmla="*/ 1817224 w 12192000"/>
              <a:gd name="connsiteY204" fmla="*/ 5573753 h 6818313"/>
              <a:gd name="connsiteX205" fmla="*/ 1811925 w 12192000"/>
              <a:gd name="connsiteY205" fmla="*/ 5574415 h 6818313"/>
              <a:gd name="connsiteX206" fmla="*/ 1810931 w 12192000"/>
              <a:gd name="connsiteY206" fmla="*/ 5571434 h 6818313"/>
              <a:gd name="connsiteX207" fmla="*/ 1831299 w 12192000"/>
              <a:gd name="connsiteY207" fmla="*/ 5556862 h 6818313"/>
              <a:gd name="connsiteX208" fmla="*/ 1835936 w 12192000"/>
              <a:gd name="connsiteY208" fmla="*/ 5548418 h 6818313"/>
              <a:gd name="connsiteX209" fmla="*/ 1840240 w 12192000"/>
              <a:gd name="connsiteY209" fmla="*/ 5540965 h 6818313"/>
              <a:gd name="connsiteX210" fmla="*/ 2547156 w 12192000"/>
              <a:gd name="connsiteY210" fmla="*/ 5538647 h 6818313"/>
              <a:gd name="connsiteX211" fmla="*/ 2546494 w 12192000"/>
              <a:gd name="connsiteY211" fmla="*/ 5540800 h 6818313"/>
              <a:gd name="connsiteX212" fmla="*/ 2545500 w 12192000"/>
              <a:gd name="connsiteY212" fmla="*/ 5541297 h 6818313"/>
              <a:gd name="connsiteX213" fmla="*/ 2547156 w 12192000"/>
              <a:gd name="connsiteY213" fmla="*/ 5538647 h 6818313"/>
              <a:gd name="connsiteX214" fmla="*/ 2212162 w 12192000"/>
              <a:gd name="connsiteY214" fmla="*/ 5529042 h 6818313"/>
              <a:gd name="connsiteX215" fmla="*/ 2220773 w 12192000"/>
              <a:gd name="connsiteY215" fmla="*/ 5530699 h 6818313"/>
              <a:gd name="connsiteX216" fmla="*/ 2215804 w 12192000"/>
              <a:gd name="connsiteY216" fmla="*/ 5540634 h 6818313"/>
              <a:gd name="connsiteX217" fmla="*/ 2215639 w 12192000"/>
              <a:gd name="connsiteY217" fmla="*/ 5540469 h 6818313"/>
              <a:gd name="connsiteX218" fmla="*/ 2200570 w 12192000"/>
              <a:gd name="connsiteY218" fmla="*/ 5561333 h 6818313"/>
              <a:gd name="connsiteX219" fmla="*/ 2193946 w 12192000"/>
              <a:gd name="connsiteY219" fmla="*/ 5566136 h 6818313"/>
              <a:gd name="connsiteX220" fmla="*/ 2199245 w 12192000"/>
              <a:gd name="connsiteY220" fmla="*/ 5563155 h 6818313"/>
              <a:gd name="connsiteX221" fmla="*/ 2191297 w 12192000"/>
              <a:gd name="connsiteY221" fmla="*/ 5573918 h 6818313"/>
              <a:gd name="connsiteX222" fmla="*/ 2188482 w 12192000"/>
              <a:gd name="connsiteY222" fmla="*/ 5574250 h 6818313"/>
              <a:gd name="connsiteX223" fmla="*/ 2190801 w 12192000"/>
              <a:gd name="connsiteY223" fmla="*/ 5565142 h 6818313"/>
              <a:gd name="connsiteX224" fmla="*/ 2197755 w 12192000"/>
              <a:gd name="connsiteY224" fmla="*/ 5549080 h 6818313"/>
              <a:gd name="connsiteX225" fmla="*/ 2198583 w 12192000"/>
              <a:gd name="connsiteY225" fmla="*/ 5546431 h 6818313"/>
              <a:gd name="connsiteX226" fmla="*/ 2198915 w 12192000"/>
              <a:gd name="connsiteY226" fmla="*/ 5546098 h 6818313"/>
              <a:gd name="connsiteX227" fmla="*/ 2198750 w 12192000"/>
              <a:gd name="connsiteY227" fmla="*/ 5545933 h 6818313"/>
              <a:gd name="connsiteX228" fmla="*/ 2212162 w 12192000"/>
              <a:gd name="connsiteY228" fmla="*/ 5529042 h 6818313"/>
              <a:gd name="connsiteX229" fmla="*/ 1820369 w 12192000"/>
              <a:gd name="connsiteY229" fmla="*/ 5527717 h 6818313"/>
              <a:gd name="connsiteX230" fmla="*/ 1823186 w 12192000"/>
              <a:gd name="connsiteY230" fmla="*/ 5528712 h 6818313"/>
              <a:gd name="connsiteX231" fmla="*/ 1823681 w 12192000"/>
              <a:gd name="connsiteY231" fmla="*/ 5541297 h 6818313"/>
              <a:gd name="connsiteX232" fmla="*/ 1804639 w 12192000"/>
              <a:gd name="connsiteY232" fmla="*/ 5551397 h 6818313"/>
              <a:gd name="connsiteX233" fmla="*/ 1820369 w 12192000"/>
              <a:gd name="connsiteY233" fmla="*/ 5527717 h 6818313"/>
              <a:gd name="connsiteX234" fmla="*/ 973032 w 12192000"/>
              <a:gd name="connsiteY234" fmla="*/ 5524075 h 6818313"/>
              <a:gd name="connsiteX235" fmla="*/ 974522 w 12192000"/>
              <a:gd name="connsiteY235" fmla="*/ 5525730 h 6818313"/>
              <a:gd name="connsiteX236" fmla="*/ 968561 w 12192000"/>
              <a:gd name="connsiteY236" fmla="*/ 5531858 h 6818313"/>
              <a:gd name="connsiteX237" fmla="*/ 968231 w 12192000"/>
              <a:gd name="connsiteY237" fmla="*/ 5531526 h 6818313"/>
              <a:gd name="connsiteX238" fmla="*/ 929813 w 12192000"/>
              <a:gd name="connsiteY238" fmla="*/ 5559511 h 6818313"/>
              <a:gd name="connsiteX239" fmla="*/ 917063 w 12192000"/>
              <a:gd name="connsiteY239" fmla="*/ 5564148 h 6818313"/>
              <a:gd name="connsiteX240" fmla="*/ 912260 w 12192000"/>
              <a:gd name="connsiteY240" fmla="*/ 5567129 h 6818313"/>
              <a:gd name="connsiteX241" fmla="*/ 902324 w 12192000"/>
              <a:gd name="connsiteY241" fmla="*/ 5575905 h 6818313"/>
              <a:gd name="connsiteX242" fmla="*/ 901662 w 12192000"/>
              <a:gd name="connsiteY242" fmla="*/ 5566136 h 6818313"/>
              <a:gd name="connsiteX243" fmla="*/ 922527 w 12192000"/>
              <a:gd name="connsiteY243" fmla="*/ 5553882 h 6818313"/>
              <a:gd name="connsiteX244" fmla="*/ 947365 w 12192000"/>
              <a:gd name="connsiteY244" fmla="*/ 5539475 h 6818313"/>
              <a:gd name="connsiteX245" fmla="*/ 949684 w 12192000"/>
              <a:gd name="connsiteY245" fmla="*/ 5534508 h 6818313"/>
              <a:gd name="connsiteX246" fmla="*/ 956308 w 12192000"/>
              <a:gd name="connsiteY246" fmla="*/ 5525400 h 6818313"/>
              <a:gd name="connsiteX247" fmla="*/ 959620 w 12192000"/>
              <a:gd name="connsiteY247" fmla="*/ 5531029 h 6818313"/>
              <a:gd name="connsiteX248" fmla="*/ 973032 w 12192000"/>
              <a:gd name="connsiteY248" fmla="*/ 5524075 h 6818313"/>
              <a:gd name="connsiteX249" fmla="*/ 1834941 w 12192000"/>
              <a:gd name="connsiteY249" fmla="*/ 5520928 h 6818313"/>
              <a:gd name="connsiteX250" fmla="*/ 1836598 w 12192000"/>
              <a:gd name="connsiteY250" fmla="*/ 5524903 h 6818313"/>
              <a:gd name="connsiteX251" fmla="*/ 1831962 w 12192000"/>
              <a:gd name="connsiteY251" fmla="*/ 5529042 h 6818313"/>
              <a:gd name="connsiteX252" fmla="*/ 1830967 w 12192000"/>
              <a:gd name="connsiteY252" fmla="*/ 5527222 h 6818313"/>
              <a:gd name="connsiteX253" fmla="*/ 1834941 w 12192000"/>
              <a:gd name="connsiteY253" fmla="*/ 5520928 h 6818313"/>
              <a:gd name="connsiteX254" fmla="*/ 2221103 w 12192000"/>
              <a:gd name="connsiteY254" fmla="*/ 5519936 h 6818313"/>
              <a:gd name="connsiteX255" fmla="*/ 2221932 w 12192000"/>
              <a:gd name="connsiteY255" fmla="*/ 5520266 h 6818313"/>
              <a:gd name="connsiteX256" fmla="*/ 2221103 w 12192000"/>
              <a:gd name="connsiteY256" fmla="*/ 5520763 h 6818313"/>
              <a:gd name="connsiteX257" fmla="*/ 2233688 w 12192000"/>
              <a:gd name="connsiteY257" fmla="*/ 5510993 h 6818313"/>
              <a:gd name="connsiteX258" fmla="*/ 2234185 w 12192000"/>
              <a:gd name="connsiteY258" fmla="*/ 5510993 h 6818313"/>
              <a:gd name="connsiteX259" fmla="*/ 2234185 w 12192000"/>
              <a:gd name="connsiteY259" fmla="*/ 5511325 h 6818313"/>
              <a:gd name="connsiteX260" fmla="*/ 2233688 w 12192000"/>
              <a:gd name="connsiteY260" fmla="*/ 5511325 h 6818313"/>
              <a:gd name="connsiteX261" fmla="*/ 2135492 w 12192000"/>
              <a:gd name="connsiteY261" fmla="*/ 5510993 h 6818313"/>
              <a:gd name="connsiteX262" fmla="*/ 2135990 w 12192000"/>
              <a:gd name="connsiteY262" fmla="*/ 5510993 h 6818313"/>
              <a:gd name="connsiteX263" fmla="*/ 2135492 w 12192000"/>
              <a:gd name="connsiteY263" fmla="*/ 5511490 h 6818313"/>
              <a:gd name="connsiteX264" fmla="*/ 2629953 w 12192000"/>
              <a:gd name="connsiteY264" fmla="*/ 5494931 h 6818313"/>
              <a:gd name="connsiteX265" fmla="*/ 2562391 w 12192000"/>
              <a:gd name="connsiteY265" fmla="*/ 5531858 h 6818313"/>
              <a:gd name="connsiteX266" fmla="*/ 2629953 w 12192000"/>
              <a:gd name="connsiteY266" fmla="*/ 5494931 h 6818313"/>
              <a:gd name="connsiteX267" fmla="*/ 1910784 w 12192000"/>
              <a:gd name="connsiteY267" fmla="*/ 5491619 h 6818313"/>
              <a:gd name="connsiteX268" fmla="*/ 1911943 w 12192000"/>
              <a:gd name="connsiteY268" fmla="*/ 5492944 h 6818313"/>
              <a:gd name="connsiteX269" fmla="*/ 1909624 w 12192000"/>
              <a:gd name="connsiteY269" fmla="*/ 5492446 h 6818313"/>
              <a:gd name="connsiteX270" fmla="*/ 1910784 w 12192000"/>
              <a:gd name="connsiteY270" fmla="*/ 5491619 h 6818313"/>
              <a:gd name="connsiteX271" fmla="*/ 2638894 w 12192000"/>
              <a:gd name="connsiteY271" fmla="*/ 5490791 h 6818313"/>
              <a:gd name="connsiteX272" fmla="*/ 2638894 w 12192000"/>
              <a:gd name="connsiteY272" fmla="*/ 5491619 h 6818313"/>
              <a:gd name="connsiteX273" fmla="*/ 2637901 w 12192000"/>
              <a:gd name="connsiteY273" fmla="*/ 5491287 h 6818313"/>
              <a:gd name="connsiteX274" fmla="*/ 1920026 w 12192000"/>
              <a:gd name="connsiteY274" fmla="*/ 5487086 h 6818313"/>
              <a:gd name="connsiteX275" fmla="*/ 1920057 w 12192000"/>
              <a:gd name="connsiteY275" fmla="*/ 5487148 h 6818313"/>
              <a:gd name="connsiteX276" fmla="*/ 1919892 w 12192000"/>
              <a:gd name="connsiteY276" fmla="*/ 5487148 h 6818313"/>
              <a:gd name="connsiteX277" fmla="*/ 1923534 w 12192000"/>
              <a:gd name="connsiteY277" fmla="*/ 5483340 h 6818313"/>
              <a:gd name="connsiteX278" fmla="*/ 1924196 w 12192000"/>
              <a:gd name="connsiteY278" fmla="*/ 5485160 h 6818313"/>
              <a:gd name="connsiteX279" fmla="*/ 1920026 w 12192000"/>
              <a:gd name="connsiteY279" fmla="*/ 5487086 h 6818313"/>
              <a:gd name="connsiteX280" fmla="*/ 1919229 w 12192000"/>
              <a:gd name="connsiteY280" fmla="*/ 5485492 h 6818313"/>
              <a:gd name="connsiteX281" fmla="*/ 1923534 w 12192000"/>
              <a:gd name="connsiteY281" fmla="*/ 5483340 h 6818313"/>
              <a:gd name="connsiteX282" fmla="*/ 1923458 w 12192000"/>
              <a:gd name="connsiteY282" fmla="*/ 5461414 h 6818313"/>
              <a:gd name="connsiteX283" fmla="*/ 1923534 w 12192000"/>
              <a:gd name="connsiteY283" fmla="*/ 5461480 h 6818313"/>
              <a:gd name="connsiteX284" fmla="*/ 1923369 w 12192000"/>
              <a:gd name="connsiteY284" fmla="*/ 5461480 h 6818313"/>
              <a:gd name="connsiteX285" fmla="*/ 1923204 w 12192000"/>
              <a:gd name="connsiteY285" fmla="*/ 5458500 h 6818313"/>
              <a:gd name="connsiteX286" fmla="*/ 1925853 w 12192000"/>
              <a:gd name="connsiteY286" fmla="*/ 5459660 h 6818313"/>
              <a:gd name="connsiteX287" fmla="*/ 1923458 w 12192000"/>
              <a:gd name="connsiteY287" fmla="*/ 5461414 h 6818313"/>
              <a:gd name="connsiteX288" fmla="*/ 1922209 w 12192000"/>
              <a:gd name="connsiteY288" fmla="*/ 5460322 h 6818313"/>
              <a:gd name="connsiteX289" fmla="*/ 1923204 w 12192000"/>
              <a:gd name="connsiteY289" fmla="*/ 5458500 h 6818313"/>
              <a:gd name="connsiteX290" fmla="*/ 419456 w 12192000"/>
              <a:gd name="connsiteY290" fmla="*/ 5446246 h 6818313"/>
              <a:gd name="connsiteX291" fmla="*/ 420450 w 12192000"/>
              <a:gd name="connsiteY291" fmla="*/ 5446578 h 6818313"/>
              <a:gd name="connsiteX292" fmla="*/ 419456 w 12192000"/>
              <a:gd name="connsiteY292" fmla="*/ 5447240 h 6818313"/>
              <a:gd name="connsiteX293" fmla="*/ 2062964 w 12192000"/>
              <a:gd name="connsiteY293" fmla="*/ 5446081 h 6818313"/>
              <a:gd name="connsiteX294" fmla="*/ 2064619 w 12192000"/>
              <a:gd name="connsiteY294" fmla="*/ 5446908 h 6818313"/>
              <a:gd name="connsiteX295" fmla="*/ 2062134 w 12192000"/>
              <a:gd name="connsiteY295" fmla="*/ 5448068 h 6818313"/>
              <a:gd name="connsiteX296" fmla="*/ 2061969 w 12192000"/>
              <a:gd name="connsiteY296" fmla="*/ 5448068 h 6818313"/>
              <a:gd name="connsiteX297" fmla="*/ 2062964 w 12192000"/>
              <a:gd name="connsiteY297" fmla="*/ 5446081 h 6818313"/>
              <a:gd name="connsiteX298" fmla="*/ 519474 w 12192000"/>
              <a:gd name="connsiteY298" fmla="*/ 5445915 h 6818313"/>
              <a:gd name="connsiteX299" fmla="*/ 519144 w 12192000"/>
              <a:gd name="connsiteY299" fmla="*/ 5446246 h 6818313"/>
              <a:gd name="connsiteX300" fmla="*/ 515500 w 12192000"/>
              <a:gd name="connsiteY300" fmla="*/ 5449227 h 6818313"/>
              <a:gd name="connsiteX301" fmla="*/ 519474 w 12192000"/>
              <a:gd name="connsiteY301" fmla="*/ 5445915 h 6818313"/>
              <a:gd name="connsiteX302" fmla="*/ 2057830 w 12192000"/>
              <a:gd name="connsiteY302" fmla="*/ 5439457 h 6818313"/>
              <a:gd name="connsiteX303" fmla="*/ 2058160 w 12192000"/>
              <a:gd name="connsiteY303" fmla="*/ 5440284 h 6818313"/>
              <a:gd name="connsiteX304" fmla="*/ 2057830 w 12192000"/>
              <a:gd name="connsiteY304" fmla="*/ 5440616 h 6818313"/>
              <a:gd name="connsiteX305" fmla="*/ 2057830 w 12192000"/>
              <a:gd name="connsiteY305" fmla="*/ 5439457 h 6818313"/>
              <a:gd name="connsiteX306" fmla="*/ 1992255 w 12192000"/>
              <a:gd name="connsiteY306" fmla="*/ 5433828 h 6818313"/>
              <a:gd name="connsiteX307" fmla="*/ 1993745 w 12192000"/>
              <a:gd name="connsiteY307" fmla="*/ 5433828 h 6818313"/>
              <a:gd name="connsiteX308" fmla="*/ 2003681 w 12192000"/>
              <a:gd name="connsiteY308" fmla="*/ 5440947 h 6818313"/>
              <a:gd name="connsiteX309" fmla="*/ 2006827 w 12192000"/>
              <a:gd name="connsiteY309" fmla="*/ 5438960 h 6818313"/>
              <a:gd name="connsiteX310" fmla="*/ 2003846 w 12192000"/>
              <a:gd name="connsiteY310" fmla="*/ 5442604 h 6818313"/>
              <a:gd name="connsiteX311" fmla="*/ 2003681 w 12192000"/>
              <a:gd name="connsiteY311" fmla="*/ 5442438 h 6818313"/>
              <a:gd name="connsiteX312" fmla="*/ 1991096 w 12192000"/>
              <a:gd name="connsiteY312" fmla="*/ 5454361 h 6818313"/>
              <a:gd name="connsiteX313" fmla="*/ 1990101 w 12192000"/>
              <a:gd name="connsiteY313" fmla="*/ 5456016 h 6818313"/>
              <a:gd name="connsiteX314" fmla="*/ 1983975 w 12192000"/>
              <a:gd name="connsiteY314" fmla="*/ 5459825 h 6818313"/>
              <a:gd name="connsiteX315" fmla="*/ 1976689 w 12192000"/>
              <a:gd name="connsiteY315" fmla="*/ 5462805 h 6818313"/>
              <a:gd name="connsiteX316" fmla="*/ 1970232 w 12192000"/>
              <a:gd name="connsiteY316" fmla="*/ 5468601 h 6818313"/>
              <a:gd name="connsiteX317" fmla="*/ 1969900 w 12192000"/>
              <a:gd name="connsiteY317" fmla="*/ 5469098 h 6818313"/>
              <a:gd name="connsiteX318" fmla="*/ 1967250 w 12192000"/>
              <a:gd name="connsiteY318" fmla="*/ 5470258 h 6818313"/>
              <a:gd name="connsiteX319" fmla="*/ 1967085 w 12192000"/>
              <a:gd name="connsiteY319" fmla="*/ 5472410 h 6818313"/>
              <a:gd name="connsiteX320" fmla="*/ 1959799 w 12192000"/>
              <a:gd name="connsiteY320" fmla="*/ 5481186 h 6818313"/>
              <a:gd name="connsiteX321" fmla="*/ 1954500 w 12192000"/>
              <a:gd name="connsiteY321" fmla="*/ 5481351 h 6818313"/>
              <a:gd name="connsiteX322" fmla="*/ 1959137 w 12192000"/>
              <a:gd name="connsiteY322" fmla="*/ 5468436 h 6818313"/>
              <a:gd name="connsiteX323" fmla="*/ 1940423 w 12192000"/>
              <a:gd name="connsiteY323" fmla="*/ 5481186 h 6818313"/>
              <a:gd name="connsiteX324" fmla="*/ 1928502 w 12192000"/>
              <a:gd name="connsiteY324" fmla="*/ 5480194 h 6818313"/>
              <a:gd name="connsiteX325" fmla="*/ 1935126 w 12192000"/>
              <a:gd name="connsiteY325" fmla="*/ 5473735 h 6818313"/>
              <a:gd name="connsiteX326" fmla="*/ 1985299 w 12192000"/>
              <a:gd name="connsiteY326" fmla="*/ 5437967 h 6818313"/>
              <a:gd name="connsiteX327" fmla="*/ 1984637 w 12192000"/>
              <a:gd name="connsiteY327" fmla="*/ 5438960 h 6818313"/>
              <a:gd name="connsiteX328" fmla="*/ 1992255 w 12192000"/>
              <a:gd name="connsiteY328" fmla="*/ 5433828 h 6818313"/>
              <a:gd name="connsiteX329" fmla="*/ 2140626 w 12192000"/>
              <a:gd name="connsiteY329" fmla="*/ 5432336 h 6818313"/>
              <a:gd name="connsiteX330" fmla="*/ 2150892 w 12192000"/>
              <a:gd name="connsiteY330" fmla="*/ 5438297 h 6818313"/>
              <a:gd name="connsiteX331" fmla="*/ 2133505 w 12192000"/>
              <a:gd name="connsiteY331" fmla="*/ 5445088 h 6818313"/>
              <a:gd name="connsiteX332" fmla="*/ 2133505 w 12192000"/>
              <a:gd name="connsiteY332" fmla="*/ 5444921 h 6818313"/>
              <a:gd name="connsiteX333" fmla="*/ 2134830 w 12192000"/>
              <a:gd name="connsiteY333" fmla="*/ 5442438 h 6818313"/>
              <a:gd name="connsiteX334" fmla="*/ 2129696 w 12192000"/>
              <a:gd name="connsiteY334" fmla="*/ 5444426 h 6818313"/>
              <a:gd name="connsiteX335" fmla="*/ 2127214 w 12192000"/>
              <a:gd name="connsiteY335" fmla="*/ 5441279 h 6818313"/>
              <a:gd name="connsiteX336" fmla="*/ 2127709 w 12192000"/>
              <a:gd name="connsiteY336" fmla="*/ 5437635 h 6818313"/>
              <a:gd name="connsiteX337" fmla="*/ 2127876 w 12192000"/>
              <a:gd name="connsiteY337" fmla="*/ 5437470 h 6818313"/>
              <a:gd name="connsiteX338" fmla="*/ 2136652 w 12192000"/>
              <a:gd name="connsiteY338" fmla="*/ 5433828 h 6818313"/>
              <a:gd name="connsiteX339" fmla="*/ 2140626 w 12192000"/>
              <a:gd name="connsiteY339" fmla="*/ 5432336 h 6818313"/>
              <a:gd name="connsiteX340" fmla="*/ 2059320 w 12192000"/>
              <a:gd name="connsiteY340" fmla="*/ 5423725 h 6818313"/>
              <a:gd name="connsiteX341" fmla="*/ 2058823 w 12192000"/>
              <a:gd name="connsiteY341" fmla="*/ 5427866 h 6818313"/>
              <a:gd name="connsiteX342" fmla="*/ 2056670 w 12192000"/>
              <a:gd name="connsiteY342" fmla="*/ 5429191 h 6818313"/>
              <a:gd name="connsiteX343" fmla="*/ 2055015 w 12192000"/>
              <a:gd name="connsiteY343" fmla="*/ 5426707 h 6818313"/>
              <a:gd name="connsiteX344" fmla="*/ 2059320 w 12192000"/>
              <a:gd name="connsiteY344" fmla="*/ 5423725 h 6818313"/>
              <a:gd name="connsiteX345" fmla="*/ 348915 w 12192000"/>
              <a:gd name="connsiteY345" fmla="*/ 5388619 h 6818313"/>
              <a:gd name="connsiteX346" fmla="*/ 349577 w 12192000"/>
              <a:gd name="connsiteY346" fmla="*/ 5389449 h 6818313"/>
              <a:gd name="connsiteX347" fmla="*/ 348417 w 12192000"/>
              <a:gd name="connsiteY347" fmla="*/ 5389779 h 6818313"/>
              <a:gd name="connsiteX348" fmla="*/ 348417 w 12192000"/>
              <a:gd name="connsiteY348" fmla="*/ 5389614 h 6818313"/>
              <a:gd name="connsiteX349" fmla="*/ 836749 w 12192000"/>
              <a:gd name="connsiteY349" fmla="*/ 5384977 h 6818313"/>
              <a:gd name="connsiteX350" fmla="*/ 837909 w 12192000"/>
              <a:gd name="connsiteY350" fmla="*/ 5386964 h 6818313"/>
              <a:gd name="connsiteX351" fmla="*/ 832113 w 12192000"/>
              <a:gd name="connsiteY351" fmla="*/ 5390111 h 6818313"/>
              <a:gd name="connsiteX352" fmla="*/ 831120 w 12192000"/>
              <a:gd name="connsiteY352" fmla="*/ 5388289 h 6818313"/>
              <a:gd name="connsiteX353" fmla="*/ 836749 w 12192000"/>
              <a:gd name="connsiteY353" fmla="*/ 5384977 h 6818313"/>
              <a:gd name="connsiteX354" fmla="*/ 339144 w 12192000"/>
              <a:gd name="connsiteY354" fmla="*/ 5363616 h 6818313"/>
              <a:gd name="connsiteX355" fmla="*/ 339476 w 12192000"/>
              <a:gd name="connsiteY355" fmla="*/ 5365436 h 6818313"/>
              <a:gd name="connsiteX356" fmla="*/ 335832 w 12192000"/>
              <a:gd name="connsiteY356" fmla="*/ 5370073 h 6818313"/>
              <a:gd name="connsiteX357" fmla="*/ 335667 w 12192000"/>
              <a:gd name="connsiteY357" fmla="*/ 5370240 h 6818313"/>
              <a:gd name="connsiteX358" fmla="*/ 332023 w 12192000"/>
              <a:gd name="connsiteY358" fmla="*/ 5371398 h 6818313"/>
              <a:gd name="connsiteX359" fmla="*/ 339144 w 12192000"/>
              <a:gd name="connsiteY359" fmla="*/ 5363616 h 6818313"/>
              <a:gd name="connsiteX360" fmla="*/ 575549 w 12192000"/>
              <a:gd name="connsiteY360" fmla="*/ 5303506 h 6818313"/>
              <a:gd name="connsiteX361" fmla="*/ 585216 w 12192000"/>
              <a:gd name="connsiteY361" fmla="*/ 5305328 h 6818313"/>
              <a:gd name="connsiteX362" fmla="*/ 564682 w 12192000"/>
              <a:gd name="connsiteY362" fmla="*/ 5318575 h 6818313"/>
              <a:gd name="connsiteX363" fmla="*/ 567994 w 12192000"/>
              <a:gd name="connsiteY363" fmla="*/ 5308473 h 6818313"/>
              <a:gd name="connsiteX364" fmla="*/ 567994 w 12192000"/>
              <a:gd name="connsiteY364" fmla="*/ 5308639 h 6818313"/>
              <a:gd name="connsiteX365" fmla="*/ 575549 w 12192000"/>
              <a:gd name="connsiteY365" fmla="*/ 5303506 h 6818313"/>
              <a:gd name="connsiteX366" fmla="*/ 601775 w 12192000"/>
              <a:gd name="connsiteY366" fmla="*/ 5289926 h 6818313"/>
              <a:gd name="connsiteX367" fmla="*/ 602768 w 12192000"/>
              <a:gd name="connsiteY367" fmla="*/ 5290921 h 6818313"/>
              <a:gd name="connsiteX368" fmla="*/ 599621 w 12192000"/>
              <a:gd name="connsiteY368" fmla="*/ 5294398 h 6818313"/>
              <a:gd name="connsiteX369" fmla="*/ 595481 w 12192000"/>
              <a:gd name="connsiteY369" fmla="*/ 5297544 h 6818313"/>
              <a:gd name="connsiteX370" fmla="*/ 594322 w 12192000"/>
              <a:gd name="connsiteY370" fmla="*/ 5295888 h 6818313"/>
              <a:gd name="connsiteX371" fmla="*/ 601775 w 12192000"/>
              <a:gd name="connsiteY371" fmla="*/ 5289926 h 6818313"/>
              <a:gd name="connsiteX372" fmla="*/ 657579 w 12192000"/>
              <a:gd name="connsiteY372" fmla="*/ 5264094 h 6818313"/>
              <a:gd name="connsiteX373" fmla="*/ 646319 w 12192000"/>
              <a:gd name="connsiteY373" fmla="*/ 5274029 h 6818313"/>
              <a:gd name="connsiteX374" fmla="*/ 646319 w 12192000"/>
              <a:gd name="connsiteY374" fmla="*/ 5273534 h 6818313"/>
              <a:gd name="connsiteX375" fmla="*/ 602933 w 12192000"/>
              <a:gd name="connsiteY375" fmla="*/ 5305161 h 6818313"/>
              <a:gd name="connsiteX376" fmla="*/ 591507 w 12192000"/>
              <a:gd name="connsiteY376" fmla="*/ 5315926 h 6818313"/>
              <a:gd name="connsiteX377" fmla="*/ 588858 w 12192000"/>
              <a:gd name="connsiteY377" fmla="*/ 5318243 h 6818313"/>
              <a:gd name="connsiteX378" fmla="*/ 559051 w 12192000"/>
              <a:gd name="connsiteY378" fmla="*/ 5336292 h 6818313"/>
              <a:gd name="connsiteX379" fmla="*/ 542657 w 12192000"/>
              <a:gd name="connsiteY379" fmla="*/ 5342751 h 6818313"/>
              <a:gd name="connsiteX380" fmla="*/ 596971 w 12192000"/>
              <a:gd name="connsiteY380" fmla="*/ 5302346 h 6818313"/>
              <a:gd name="connsiteX381" fmla="*/ 614028 w 12192000"/>
              <a:gd name="connsiteY381" fmla="*/ 5290589 h 6818313"/>
              <a:gd name="connsiteX382" fmla="*/ 618334 w 12192000"/>
              <a:gd name="connsiteY382" fmla="*/ 5280488 h 6818313"/>
              <a:gd name="connsiteX383" fmla="*/ 622473 w 12192000"/>
              <a:gd name="connsiteY383" fmla="*/ 5278666 h 6818313"/>
              <a:gd name="connsiteX384" fmla="*/ 633237 w 12192000"/>
              <a:gd name="connsiteY384" fmla="*/ 5274527 h 6818313"/>
              <a:gd name="connsiteX385" fmla="*/ 632409 w 12192000"/>
              <a:gd name="connsiteY385" fmla="*/ 5274527 h 6818313"/>
              <a:gd name="connsiteX386" fmla="*/ 654763 w 12192000"/>
              <a:gd name="connsiteY386" fmla="*/ 5264591 h 6818313"/>
              <a:gd name="connsiteX387" fmla="*/ 657579 w 12192000"/>
              <a:gd name="connsiteY387" fmla="*/ 5264094 h 6818313"/>
              <a:gd name="connsiteX388" fmla="*/ 804460 w 12192000"/>
              <a:gd name="connsiteY388" fmla="*/ 5254158 h 6818313"/>
              <a:gd name="connsiteX389" fmla="*/ 804625 w 12192000"/>
              <a:gd name="connsiteY389" fmla="*/ 5261611 h 6818313"/>
              <a:gd name="connsiteX390" fmla="*/ 801976 w 12192000"/>
              <a:gd name="connsiteY390" fmla="*/ 5254821 h 6818313"/>
              <a:gd name="connsiteX391" fmla="*/ 802141 w 12192000"/>
              <a:gd name="connsiteY391" fmla="*/ 5254655 h 6818313"/>
              <a:gd name="connsiteX392" fmla="*/ 804460 w 12192000"/>
              <a:gd name="connsiteY392" fmla="*/ 5254158 h 6818313"/>
              <a:gd name="connsiteX393" fmla="*/ 698347 w 12192000"/>
              <a:gd name="connsiteY393" fmla="*/ 5250986 h 6818313"/>
              <a:gd name="connsiteX394" fmla="*/ 698479 w 12192000"/>
              <a:gd name="connsiteY394" fmla="*/ 5251178 h 6818313"/>
              <a:gd name="connsiteX395" fmla="*/ 698314 w 12192000"/>
              <a:gd name="connsiteY395" fmla="*/ 5251013 h 6818313"/>
              <a:gd name="connsiteX396" fmla="*/ 708582 w 12192000"/>
              <a:gd name="connsiteY396" fmla="*/ 5242568 h 6818313"/>
              <a:gd name="connsiteX397" fmla="*/ 698347 w 12192000"/>
              <a:gd name="connsiteY397" fmla="*/ 5250986 h 6818313"/>
              <a:gd name="connsiteX398" fmla="*/ 696659 w 12192000"/>
              <a:gd name="connsiteY398" fmla="*/ 5248529 h 6818313"/>
              <a:gd name="connsiteX399" fmla="*/ 700136 w 12192000"/>
              <a:gd name="connsiteY399" fmla="*/ 5246045 h 6818313"/>
              <a:gd name="connsiteX400" fmla="*/ 702455 w 12192000"/>
              <a:gd name="connsiteY400" fmla="*/ 5245052 h 6818313"/>
              <a:gd name="connsiteX401" fmla="*/ 708582 w 12192000"/>
              <a:gd name="connsiteY401" fmla="*/ 5242568 h 6818313"/>
              <a:gd name="connsiteX402" fmla="*/ 321095 w 12192000"/>
              <a:gd name="connsiteY402" fmla="*/ 5146689 h 6818313"/>
              <a:gd name="connsiteX403" fmla="*/ 331361 w 12192000"/>
              <a:gd name="connsiteY403" fmla="*/ 5153148 h 6818313"/>
              <a:gd name="connsiteX404" fmla="*/ 326891 w 12192000"/>
              <a:gd name="connsiteY404" fmla="*/ 5157122 h 6818313"/>
              <a:gd name="connsiteX405" fmla="*/ 326724 w 12192000"/>
              <a:gd name="connsiteY405" fmla="*/ 5157122 h 6818313"/>
              <a:gd name="connsiteX406" fmla="*/ 321095 w 12192000"/>
              <a:gd name="connsiteY406" fmla="*/ 5152982 h 6818313"/>
              <a:gd name="connsiteX407" fmla="*/ 321095 w 12192000"/>
              <a:gd name="connsiteY407" fmla="*/ 5146689 h 6818313"/>
              <a:gd name="connsiteX408" fmla="*/ 319935 w 12192000"/>
              <a:gd name="connsiteY408" fmla="*/ 5145364 h 6818313"/>
              <a:gd name="connsiteX409" fmla="*/ 321260 w 12192000"/>
              <a:gd name="connsiteY409" fmla="*/ 5145529 h 6818313"/>
              <a:gd name="connsiteX410" fmla="*/ 320763 w 12192000"/>
              <a:gd name="connsiteY410" fmla="*/ 5146192 h 6818313"/>
              <a:gd name="connsiteX411" fmla="*/ 319935 w 12192000"/>
              <a:gd name="connsiteY411" fmla="*/ 5145364 h 6818313"/>
              <a:gd name="connsiteX412" fmla="*/ 569981 w 12192000"/>
              <a:gd name="connsiteY412" fmla="*/ 5083434 h 6818313"/>
              <a:gd name="connsiteX413" fmla="*/ 570643 w 12192000"/>
              <a:gd name="connsiteY413" fmla="*/ 5084261 h 6818313"/>
              <a:gd name="connsiteX414" fmla="*/ 566172 w 12192000"/>
              <a:gd name="connsiteY414" fmla="*/ 5087573 h 6818313"/>
              <a:gd name="connsiteX415" fmla="*/ 565510 w 12192000"/>
              <a:gd name="connsiteY415" fmla="*/ 5086745 h 6818313"/>
              <a:gd name="connsiteX416" fmla="*/ 569981 w 12192000"/>
              <a:gd name="connsiteY416" fmla="*/ 5083434 h 6818313"/>
              <a:gd name="connsiteX417" fmla="*/ 382033 w 12192000"/>
              <a:gd name="connsiteY417" fmla="*/ 5078797 h 6818313"/>
              <a:gd name="connsiteX418" fmla="*/ 382695 w 12192000"/>
              <a:gd name="connsiteY418" fmla="*/ 5078962 h 6818313"/>
              <a:gd name="connsiteX419" fmla="*/ 373090 w 12192000"/>
              <a:gd name="connsiteY419" fmla="*/ 5086745 h 6818313"/>
              <a:gd name="connsiteX420" fmla="*/ 372925 w 12192000"/>
              <a:gd name="connsiteY420" fmla="*/ 5086579 h 6818313"/>
              <a:gd name="connsiteX421" fmla="*/ 374582 w 12192000"/>
              <a:gd name="connsiteY421" fmla="*/ 5082604 h 6818313"/>
              <a:gd name="connsiteX422" fmla="*/ 382033 w 12192000"/>
              <a:gd name="connsiteY422" fmla="*/ 5078797 h 6818313"/>
              <a:gd name="connsiteX423" fmla="*/ 551103 w 12192000"/>
              <a:gd name="connsiteY423" fmla="*/ 5062733 h 6818313"/>
              <a:gd name="connsiteX424" fmla="*/ 552593 w 12192000"/>
              <a:gd name="connsiteY424" fmla="*/ 5064555 h 6818313"/>
              <a:gd name="connsiteX425" fmla="*/ 552427 w 12192000"/>
              <a:gd name="connsiteY425" fmla="*/ 5064720 h 6818313"/>
              <a:gd name="connsiteX426" fmla="*/ 552262 w 12192000"/>
              <a:gd name="connsiteY426" fmla="*/ 5064720 h 6818313"/>
              <a:gd name="connsiteX427" fmla="*/ 549448 w 12192000"/>
              <a:gd name="connsiteY427" fmla="*/ 5065880 h 6818313"/>
              <a:gd name="connsiteX428" fmla="*/ 548950 w 12192000"/>
              <a:gd name="connsiteY428" fmla="*/ 5063396 h 6818313"/>
              <a:gd name="connsiteX429" fmla="*/ 551103 w 12192000"/>
              <a:gd name="connsiteY429" fmla="*/ 5062733 h 6818313"/>
              <a:gd name="connsiteX430" fmla="*/ 570311 w 12192000"/>
              <a:gd name="connsiteY430" fmla="*/ 5057104 h 6818313"/>
              <a:gd name="connsiteX431" fmla="*/ 569981 w 12192000"/>
              <a:gd name="connsiteY431" fmla="*/ 5057931 h 6818313"/>
              <a:gd name="connsiteX432" fmla="*/ 567827 w 12192000"/>
              <a:gd name="connsiteY432" fmla="*/ 5058759 h 6818313"/>
              <a:gd name="connsiteX433" fmla="*/ 570311 w 12192000"/>
              <a:gd name="connsiteY433" fmla="*/ 5057104 h 6818313"/>
              <a:gd name="connsiteX434" fmla="*/ 558224 w 12192000"/>
              <a:gd name="connsiteY434" fmla="*/ 5049321 h 6818313"/>
              <a:gd name="connsiteX435" fmla="*/ 558779 w 12192000"/>
              <a:gd name="connsiteY435" fmla="*/ 5049667 h 6818313"/>
              <a:gd name="connsiteX436" fmla="*/ 558058 w 12192000"/>
              <a:gd name="connsiteY436" fmla="*/ 5049486 h 6818313"/>
              <a:gd name="connsiteX437" fmla="*/ 567662 w 12192000"/>
              <a:gd name="connsiteY437" fmla="*/ 5043524 h 6818313"/>
              <a:gd name="connsiteX438" fmla="*/ 566172 w 12192000"/>
              <a:gd name="connsiteY438" fmla="*/ 5049321 h 6818313"/>
              <a:gd name="connsiteX439" fmla="*/ 563005 w 12192000"/>
              <a:gd name="connsiteY439" fmla="*/ 5052301 h 6818313"/>
              <a:gd name="connsiteX440" fmla="*/ 558779 w 12192000"/>
              <a:gd name="connsiteY440" fmla="*/ 5049667 h 6818313"/>
              <a:gd name="connsiteX441" fmla="*/ 559383 w 12192000"/>
              <a:gd name="connsiteY441" fmla="*/ 5049818 h 6818313"/>
              <a:gd name="connsiteX442" fmla="*/ 562033 w 12192000"/>
              <a:gd name="connsiteY442" fmla="*/ 5046506 h 6818313"/>
              <a:gd name="connsiteX443" fmla="*/ 567662 w 12192000"/>
              <a:gd name="connsiteY443" fmla="*/ 5043524 h 6818313"/>
              <a:gd name="connsiteX444" fmla="*/ 569152 w 12192000"/>
              <a:gd name="connsiteY444" fmla="*/ 5019349 h 6818313"/>
              <a:gd name="connsiteX445" fmla="*/ 562198 w 12192000"/>
              <a:gd name="connsiteY445" fmla="*/ 5028952 h 6818313"/>
              <a:gd name="connsiteX446" fmla="*/ 559879 w 12192000"/>
              <a:gd name="connsiteY446" fmla="*/ 5037398 h 6818313"/>
              <a:gd name="connsiteX447" fmla="*/ 558886 w 12192000"/>
              <a:gd name="connsiteY447" fmla="*/ 5035908 h 6818313"/>
              <a:gd name="connsiteX448" fmla="*/ 556236 w 12192000"/>
              <a:gd name="connsiteY448" fmla="*/ 5043359 h 6818313"/>
              <a:gd name="connsiteX449" fmla="*/ 553917 w 12192000"/>
              <a:gd name="connsiteY449" fmla="*/ 5046836 h 6818313"/>
              <a:gd name="connsiteX450" fmla="*/ 554084 w 12192000"/>
              <a:gd name="connsiteY450" fmla="*/ 5046836 h 6818313"/>
              <a:gd name="connsiteX451" fmla="*/ 545969 w 12192000"/>
              <a:gd name="connsiteY451" fmla="*/ 5058263 h 6818313"/>
              <a:gd name="connsiteX452" fmla="*/ 534709 w 12192000"/>
              <a:gd name="connsiteY452" fmla="*/ 5063065 h 6818313"/>
              <a:gd name="connsiteX453" fmla="*/ 521958 w 12192000"/>
              <a:gd name="connsiteY453" fmla="*/ 5072006 h 6818313"/>
              <a:gd name="connsiteX454" fmla="*/ 519971 w 12192000"/>
              <a:gd name="connsiteY454" fmla="*/ 5071179 h 6818313"/>
              <a:gd name="connsiteX455" fmla="*/ 519309 w 12192000"/>
              <a:gd name="connsiteY455" fmla="*/ 5068199 h 6818313"/>
              <a:gd name="connsiteX456" fmla="*/ 518646 w 12192000"/>
              <a:gd name="connsiteY456" fmla="*/ 5068364 h 6818313"/>
              <a:gd name="connsiteX457" fmla="*/ 513513 w 12192000"/>
              <a:gd name="connsiteY457" fmla="*/ 5062900 h 6818313"/>
              <a:gd name="connsiteX458" fmla="*/ 513513 w 12192000"/>
              <a:gd name="connsiteY458" fmla="*/ 5062238 h 6818313"/>
              <a:gd name="connsiteX459" fmla="*/ 569152 w 12192000"/>
              <a:gd name="connsiteY459" fmla="*/ 5019349 h 6818313"/>
              <a:gd name="connsiteX460" fmla="*/ 646222 w 12192000"/>
              <a:gd name="connsiteY460" fmla="*/ 4971608 h 6818313"/>
              <a:gd name="connsiteX461" fmla="*/ 646649 w 12192000"/>
              <a:gd name="connsiteY461" fmla="*/ 4972321 h 6818313"/>
              <a:gd name="connsiteX462" fmla="*/ 633402 w 12192000"/>
              <a:gd name="connsiteY462" fmla="*/ 4986728 h 6818313"/>
              <a:gd name="connsiteX463" fmla="*/ 646154 w 12192000"/>
              <a:gd name="connsiteY463" fmla="*/ 4971493 h 6818313"/>
              <a:gd name="connsiteX464" fmla="*/ 646319 w 12192000"/>
              <a:gd name="connsiteY464" fmla="*/ 4971493 h 6818313"/>
              <a:gd name="connsiteX465" fmla="*/ 646222 w 12192000"/>
              <a:gd name="connsiteY465" fmla="*/ 4971608 h 6818313"/>
              <a:gd name="connsiteX466" fmla="*/ 621294 w 12192000"/>
              <a:gd name="connsiteY466" fmla="*/ 4956444 h 6818313"/>
              <a:gd name="connsiteX467" fmla="*/ 626116 w 12192000"/>
              <a:gd name="connsiteY467" fmla="*/ 4956754 h 6818313"/>
              <a:gd name="connsiteX468" fmla="*/ 619824 w 12192000"/>
              <a:gd name="connsiteY468" fmla="*/ 4960233 h 6818313"/>
              <a:gd name="connsiteX469" fmla="*/ 621294 w 12192000"/>
              <a:gd name="connsiteY469" fmla="*/ 4956444 h 6818313"/>
              <a:gd name="connsiteX470" fmla="*/ 670494 w 12192000"/>
              <a:gd name="connsiteY470" fmla="*/ 4927279 h 6818313"/>
              <a:gd name="connsiteX471" fmla="*/ 665361 w 12192000"/>
              <a:gd name="connsiteY471" fmla="*/ 4931254 h 6818313"/>
              <a:gd name="connsiteX472" fmla="*/ 656917 w 12192000"/>
              <a:gd name="connsiteY472" fmla="*/ 4935558 h 6818313"/>
              <a:gd name="connsiteX473" fmla="*/ 656917 w 12192000"/>
              <a:gd name="connsiteY473" fmla="*/ 4935393 h 6818313"/>
              <a:gd name="connsiteX474" fmla="*/ 670494 w 12192000"/>
              <a:gd name="connsiteY474" fmla="*/ 4927279 h 6818313"/>
              <a:gd name="connsiteX475" fmla="*/ 1006151 w 12192000"/>
              <a:gd name="connsiteY475" fmla="*/ 4883728 h 6818313"/>
              <a:gd name="connsiteX476" fmla="*/ 1006483 w 12192000"/>
              <a:gd name="connsiteY476" fmla="*/ 4885053 h 6818313"/>
              <a:gd name="connsiteX477" fmla="*/ 1005654 w 12192000"/>
              <a:gd name="connsiteY477" fmla="*/ 4885385 h 6818313"/>
              <a:gd name="connsiteX478" fmla="*/ 1005654 w 12192000"/>
              <a:gd name="connsiteY478" fmla="*/ 4885550 h 6818313"/>
              <a:gd name="connsiteX479" fmla="*/ 1003667 w 12192000"/>
              <a:gd name="connsiteY479" fmla="*/ 4884390 h 6818313"/>
              <a:gd name="connsiteX480" fmla="*/ 1006151 w 12192000"/>
              <a:gd name="connsiteY480" fmla="*/ 4883728 h 6818313"/>
              <a:gd name="connsiteX481" fmla="*/ 1026684 w 12192000"/>
              <a:gd name="connsiteY481" fmla="*/ 4875117 h 6818313"/>
              <a:gd name="connsiteX482" fmla="*/ 1029334 w 12192000"/>
              <a:gd name="connsiteY482" fmla="*/ 4876112 h 6818313"/>
              <a:gd name="connsiteX483" fmla="*/ 1029499 w 12192000"/>
              <a:gd name="connsiteY483" fmla="*/ 4876112 h 6818313"/>
              <a:gd name="connsiteX484" fmla="*/ 1025525 w 12192000"/>
              <a:gd name="connsiteY484" fmla="*/ 4880416 h 6818313"/>
              <a:gd name="connsiteX485" fmla="*/ 1026684 w 12192000"/>
              <a:gd name="connsiteY485" fmla="*/ 4875117 h 6818313"/>
              <a:gd name="connsiteX486" fmla="*/ 1029499 w 12192000"/>
              <a:gd name="connsiteY486" fmla="*/ 4860215 h 6818313"/>
              <a:gd name="connsiteX487" fmla="*/ 1029831 w 12192000"/>
              <a:gd name="connsiteY487" fmla="*/ 4860710 h 6818313"/>
              <a:gd name="connsiteX488" fmla="*/ 1027182 w 12192000"/>
              <a:gd name="connsiteY488" fmla="*/ 4862367 h 6818313"/>
              <a:gd name="connsiteX489" fmla="*/ 1029499 w 12192000"/>
              <a:gd name="connsiteY489" fmla="*/ 4860215 h 6818313"/>
              <a:gd name="connsiteX490" fmla="*/ 3884977 w 12192000"/>
              <a:gd name="connsiteY490" fmla="*/ 4790334 h 6818313"/>
              <a:gd name="connsiteX491" fmla="*/ 3886137 w 12192000"/>
              <a:gd name="connsiteY491" fmla="*/ 4790831 h 6818313"/>
              <a:gd name="connsiteX492" fmla="*/ 3884977 w 12192000"/>
              <a:gd name="connsiteY492" fmla="*/ 4791328 h 6818313"/>
              <a:gd name="connsiteX493" fmla="*/ 3513389 w 12192000"/>
              <a:gd name="connsiteY493" fmla="*/ 4787187 h 6818313"/>
              <a:gd name="connsiteX494" fmla="*/ 3517859 w 12192000"/>
              <a:gd name="connsiteY494" fmla="*/ 4789341 h 6818313"/>
              <a:gd name="connsiteX495" fmla="*/ 3507924 w 12192000"/>
              <a:gd name="connsiteY495" fmla="*/ 4792321 h 6818313"/>
              <a:gd name="connsiteX496" fmla="*/ 3507924 w 12192000"/>
              <a:gd name="connsiteY496" fmla="*/ 4792156 h 6818313"/>
              <a:gd name="connsiteX497" fmla="*/ 3508421 w 12192000"/>
              <a:gd name="connsiteY497" fmla="*/ 4790334 h 6818313"/>
              <a:gd name="connsiteX498" fmla="*/ 3500970 w 12192000"/>
              <a:gd name="connsiteY498" fmla="*/ 4788844 h 6818313"/>
              <a:gd name="connsiteX499" fmla="*/ 3513389 w 12192000"/>
              <a:gd name="connsiteY499" fmla="*/ 4787187 h 6818313"/>
              <a:gd name="connsiteX500" fmla="*/ 3534750 w 12192000"/>
              <a:gd name="connsiteY500" fmla="*/ 4762846 h 6818313"/>
              <a:gd name="connsiteX501" fmla="*/ 3538228 w 12192000"/>
              <a:gd name="connsiteY501" fmla="*/ 4762846 h 6818313"/>
              <a:gd name="connsiteX502" fmla="*/ 3531604 w 12192000"/>
              <a:gd name="connsiteY502" fmla="*/ 4766158 h 6818313"/>
              <a:gd name="connsiteX503" fmla="*/ 3538062 w 12192000"/>
              <a:gd name="connsiteY503" fmla="*/ 4766986 h 6818313"/>
              <a:gd name="connsiteX504" fmla="*/ 3535908 w 12192000"/>
              <a:gd name="connsiteY504" fmla="*/ 4768973 h 6818313"/>
              <a:gd name="connsiteX505" fmla="*/ 3533094 w 12192000"/>
              <a:gd name="connsiteY505" fmla="*/ 4769303 h 6818313"/>
              <a:gd name="connsiteX506" fmla="*/ 3526470 w 12192000"/>
              <a:gd name="connsiteY506" fmla="*/ 4775597 h 6818313"/>
              <a:gd name="connsiteX507" fmla="*/ 3518522 w 12192000"/>
              <a:gd name="connsiteY507" fmla="*/ 4780563 h 6818313"/>
              <a:gd name="connsiteX508" fmla="*/ 3518191 w 12192000"/>
              <a:gd name="connsiteY508" fmla="*/ 4770628 h 6818313"/>
              <a:gd name="connsiteX509" fmla="*/ 3519681 w 12192000"/>
              <a:gd name="connsiteY509" fmla="*/ 4768808 h 6818313"/>
              <a:gd name="connsiteX510" fmla="*/ 3534750 w 12192000"/>
              <a:gd name="connsiteY510" fmla="*/ 4762846 h 6818313"/>
              <a:gd name="connsiteX511" fmla="*/ 3691235 w 12192000"/>
              <a:gd name="connsiteY511" fmla="*/ 4741318 h 6818313"/>
              <a:gd name="connsiteX512" fmla="*/ 3692395 w 12192000"/>
              <a:gd name="connsiteY512" fmla="*/ 4741650 h 6818313"/>
              <a:gd name="connsiteX513" fmla="*/ 3691235 w 12192000"/>
              <a:gd name="connsiteY513" fmla="*/ 4742313 h 6818313"/>
              <a:gd name="connsiteX514" fmla="*/ 3877526 w 12192000"/>
              <a:gd name="connsiteY514" fmla="*/ 4730721 h 6818313"/>
              <a:gd name="connsiteX515" fmla="*/ 3872392 w 12192000"/>
              <a:gd name="connsiteY515" fmla="*/ 4733040 h 6818313"/>
              <a:gd name="connsiteX516" fmla="*/ 3872227 w 12192000"/>
              <a:gd name="connsiteY516" fmla="*/ 4733040 h 6818313"/>
              <a:gd name="connsiteX517" fmla="*/ 3875704 w 12192000"/>
              <a:gd name="connsiteY517" fmla="*/ 4731053 h 6818313"/>
              <a:gd name="connsiteX518" fmla="*/ 3877526 w 12192000"/>
              <a:gd name="connsiteY518" fmla="*/ 4730721 h 6818313"/>
              <a:gd name="connsiteX519" fmla="*/ 3852026 w 12192000"/>
              <a:gd name="connsiteY519" fmla="*/ 4729893 h 6818313"/>
              <a:gd name="connsiteX520" fmla="*/ 3855171 w 12192000"/>
              <a:gd name="connsiteY520" fmla="*/ 4737014 h 6818313"/>
              <a:gd name="connsiteX521" fmla="*/ 3849707 w 12192000"/>
              <a:gd name="connsiteY521" fmla="*/ 4736019 h 6818313"/>
              <a:gd name="connsiteX522" fmla="*/ 3849707 w 12192000"/>
              <a:gd name="connsiteY522" fmla="*/ 4735854 h 6818313"/>
              <a:gd name="connsiteX523" fmla="*/ 3849707 w 12192000"/>
              <a:gd name="connsiteY523" fmla="*/ 4730555 h 6818313"/>
              <a:gd name="connsiteX524" fmla="*/ 3850039 w 12192000"/>
              <a:gd name="connsiteY524" fmla="*/ 4730555 h 6818313"/>
              <a:gd name="connsiteX525" fmla="*/ 3852026 w 12192000"/>
              <a:gd name="connsiteY525" fmla="*/ 4729893 h 6818313"/>
              <a:gd name="connsiteX526" fmla="*/ 3908327 w 12192000"/>
              <a:gd name="connsiteY526" fmla="*/ 4712174 h 6818313"/>
              <a:gd name="connsiteX527" fmla="*/ 3896405 w 12192000"/>
              <a:gd name="connsiteY527" fmla="*/ 4716811 h 6818313"/>
              <a:gd name="connsiteX528" fmla="*/ 3895575 w 12192000"/>
              <a:gd name="connsiteY528" fmla="*/ 4716148 h 6818313"/>
              <a:gd name="connsiteX529" fmla="*/ 3908327 w 12192000"/>
              <a:gd name="connsiteY529" fmla="*/ 4712174 h 6818313"/>
              <a:gd name="connsiteX530" fmla="*/ 3724684 w 12192000"/>
              <a:gd name="connsiteY530" fmla="*/ 4710187 h 6818313"/>
              <a:gd name="connsiteX531" fmla="*/ 3718557 w 12192000"/>
              <a:gd name="connsiteY531" fmla="*/ 4712009 h 6818313"/>
              <a:gd name="connsiteX532" fmla="*/ 3717565 w 12192000"/>
              <a:gd name="connsiteY532" fmla="*/ 4711015 h 6818313"/>
              <a:gd name="connsiteX533" fmla="*/ 3717565 w 12192000"/>
              <a:gd name="connsiteY533" fmla="*/ 4710849 h 6818313"/>
              <a:gd name="connsiteX534" fmla="*/ 3724684 w 12192000"/>
              <a:gd name="connsiteY534" fmla="*/ 4710187 h 6818313"/>
              <a:gd name="connsiteX535" fmla="*/ 3935980 w 12192000"/>
              <a:gd name="connsiteY535" fmla="*/ 4703728 h 6818313"/>
              <a:gd name="connsiteX536" fmla="*/ 3938299 w 12192000"/>
              <a:gd name="connsiteY536" fmla="*/ 4704061 h 6818313"/>
              <a:gd name="connsiteX537" fmla="*/ 3939294 w 12192000"/>
              <a:gd name="connsiteY537" fmla="*/ 4705385 h 6818313"/>
              <a:gd name="connsiteX538" fmla="*/ 3940783 w 12192000"/>
              <a:gd name="connsiteY538" fmla="*/ 4705716 h 6818313"/>
              <a:gd name="connsiteX539" fmla="*/ 3940783 w 12192000"/>
              <a:gd name="connsiteY539" fmla="*/ 4707372 h 6818313"/>
              <a:gd name="connsiteX540" fmla="*/ 3940949 w 12192000"/>
              <a:gd name="connsiteY540" fmla="*/ 4707538 h 6818313"/>
              <a:gd name="connsiteX541" fmla="*/ 3923727 w 12192000"/>
              <a:gd name="connsiteY541" fmla="*/ 4711844 h 6818313"/>
              <a:gd name="connsiteX542" fmla="*/ 3926044 w 12192000"/>
              <a:gd name="connsiteY542" fmla="*/ 4708365 h 6818313"/>
              <a:gd name="connsiteX543" fmla="*/ 3926044 w 12192000"/>
              <a:gd name="connsiteY543" fmla="*/ 4706875 h 6818313"/>
              <a:gd name="connsiteX544" fmla="*/ 3935980 w 12192000"/>
              <a:gd name="connsiteY544" fmla="*/ 4703728 h 6818313"/>
              <a:gd name="connsiteX545" fmla="*/ 3789101 w 12192000"/>
              <a:gd name="connsiteY545" fmla="*/ 4703563 h 6818313"/>
              <a:gd name="connsiteX546" fmla="*/ 3768070 w 12192000"/>
              <a:gd name="connsiteY546" fmla="*/ 4708862 h 6818313"/>
              <a:gd name="connsiteX547" fmla="*/ 3768400 w 12192000"/>
              <a:gd name="connsiteY547" fmla="*/ 4708862 h 6818313"/>
              <a:gd name="connsiteX548" fmla="*/ 3722201 w 12192000"/>
              <a:gd name="connsiteY548" fmla="*/ 4716314 h 6818313"/>
              <a:gd name="connsiteX549" fmla="*/ 3706304 w 12192000"/>
              <a:gd name="connsiteY549" fmla="*/ 4719957 h 6818313"/>
              <a:gd name="connsiteX550" fmla="*/ 3699183 w 12192000"/>
              <a:gd name="connsiteY550" fmla="*/ 4723600 h 6818313"/>
              <a:gd name="connsiteX551" fmla="*/ 3677656 w 12192000"/>
              <a:gd name="connsiteY551" fmla="*/ 4737179 h 6818313"/>
              <a:gd name="connsiteX552" fmla="*/ 3676498 w 12192000"/>
              <a:gd name="connsiteY552" fmla="*/ 4739496 h 6818313"/>
              <a:gd name="connsiteX553" fmla="*/ 3680472 w 12192000"/>
              <a:gd name="connsiteY553" fmla="*/ 4744133 h 6818313"/>
              <a:gd name="connsiteX554" fmla="*/ 3675173 w 12192000"/>
              <a:gd name="connsiteY554" fmla="*/ 4747777 h 6818313"/>
              <a:gd name="connsiteX555" fmla="*/ 3663746 w 12192000"/>
              <a:gd name="connsiteY555" fmla="*/ 4748937 h 6818313"/>
              <a:gd name="connsiteX556" fmla="*/ 3658117 w 12192000"/>
              <a:gd name="connsiteY556" fmla="*/ 4749432 h 6818313"/>
              <a:gd name="connsiteX557" fmla="*/ 3660104 w 12192000"/>
              <a:gd name="connsiteY557" fmla="*/ 4744795 h 6818313"/>
              <a:gd name="connsiteX558" fmla="*/ 3646029 w 12192000"/>
              <a:gd name="connsiteY558" fmla="*/ 4746287 h 6818313"/>
              <a:gd name="connsiteX559" fmla="*/ 3595191 w 12192000"/>
              <a:gd name="connsiteY559" fmla="*/ 4762017 h 6818313"/>
              <a:gd name="connsiteX560" fmla="*/ 3594197 w 12192000"/>
              <a:gd name="connsiteY560" fmla="*/ 4762184 h 6818313"/>
              <a:gd name="connsiteX561" fmla="*/ 3593535 w 12192000"/>
              <a:gd name="connsiteY561" fmla="*/ 4762184 h 6818313"/>
              <a:gd name="connsiteX562" fmla="*/ 3574990 w 12192000"/>
              <a:gd name="connsiteY562" fmla="*/ 4766158 h 6818313"/>
              <a:gd name="connsiteX563" fmla="*/ 3538393 w 12192000"/>
              <a:gd name="connsiteY563" fmla="*/ 4773277 h 6818313"/>
              <a:gd name="connsiteX564" fmla="*/ 3558099 w 12192000"/>
              <a:gd name="connsiteY564" fmla="*/ 4767151 h 6818313"/>
              <a:gd name="connsiteX565" fmla="*/ 3558099 w 12192000"/>
              <a:gd name="connsiteY565" fmla="*/ 4765661 h 6818313"/>
              <a:gd name="connsiteX566" fmla="*/ 3547501 w 12192000"/>
              <a:gd name="connsiteY566" fmla="*/ 4765164 h 6818313"/>
              <a:gd name="connsiteX567" fmla="*/ 3546673 w 12192000"/>
              <a:gd name="connsiteY567" fmla="*/ 4763509 h 6818313"/>
              <a:gd name="connsiteX568" fmla="*/ 3548493 w 12192000"/>
              <a:gd name="connsiteY568" fmla="*/ 4760692 h 6818313"/>
              <a:gd name="connsiteX569" fmla="*/ 3548991 w 12192000"/>
              <a:gd name="connsiteY569" fmla="*/ 4759700 h 6818313"/>
              <a:gd name="connsiteX570" fmla="*/ 3549653 w 12192000"/>
              <a:gd name="connsiteY570" fmla="*/ 4759534 h 6818313"/>
              <a:gd name="connsiteX571" fmla="*/ 3572836 w 12192000"/>
              <a:gd name="connsiteY571" fmla="*/ 4754898 h 6818313"/>
              <a:gd name="connsiteX572" fmla="*/ 3631124 w 12192000"/>
              <a:gd name="connsiteY572" fmla="*/ 4743968 h 6818313"/>
              <a:gd name="connsiteX573" fmla="*/ 3660104 w 12192000"/>
              <a:gd name="connsiteY573" fmla="*/ 4738172 h 6818313"/>
              <a:gd name="connsiteX574" fmla="*/ 3687426 w 12192000"/>
              <a:gd name="connsiteY574" fmla="*/ 4731715 h 6818313"/>
              <a:gd name="connsiteX575" fmla="*/ 3693885 w 12192000"/>
              <a:gd name="connsiteY575" fmla="*/ 4727574 h 6818313"/>
              <a:gd name="connsiteX576" fmla="*/ 3686598 w 12192000"/>
              <a:gd name="connsiteY576" fmla="*/ 4726084 h 6818313"/>
              <a:gd name="connsiteX577" fmla="*/ 3661926 w 12192000"/>
              <a:gd name="connsiteY577" fmla="*/ 4731548 h 6818313"/>
              <a:gd name="connsiteX578" fmla="*/ 3587905 w 12192000"/>
              <a:gd name="connsiteY578" fmla="*/ 4746949 h 6818313"/>
              <a:gd name="connsiteX579" fmla="*/ 3583104 w 12192000"/>
              <a:gd name="connsiteY579" fmla="*/ 4746287 h 6818313"/>
              <a:gd name="connsiteX580" fmla="*/ 3599166 w 12192000"/>
              <a:gd name="connsiteY580" fmla="*/ 4739663 h 6818313"/>
              <a:gd name="connsiteX581" fmla="*/ 3614897 w 12192000"/>
              <a:gd name="connsiteY581" fmla="*/ 4735522 h 6818313"/>
              <a:gd name="connsiteX582" fmla="*/ 3632284 w 12192000"/>
              <a:gd name="connsiteY582" fmla="*/ 4731548 h 6818313"/>
              <a:gd name="connsiteX583" fmla="*/ 3649836 w 12192000"/>
              <a:gd name="connsiteY583" fmla="*/ 4728236 h 6818313"/>
              <a:gd name="connsiteX584" fmla="*/ 3665900 w 12192000"/>
              <a:gd name="connsiteY584" fmla="*/ 4725422 h 6818313"/>
              <a:gd name="connsiteX585" fmla="*/ 3682955 w 12192000"/>
              <a:gd name="connsiteY585" fmla="*/ 4722275 h 6818313"/>
              <a:gd name="connsiteX586" fmla="*/ 3680637 w 12192000"/>
              <a:gd name="connsiteY586" fmla="*/ 4717805 h 6818313"/>
              <a:gd name="connsiteX587" fmla="*/ 3716735 w 12192000"/>
              <a:gd name="connsiteY587" fmla="*/ 4711015 h 6818313"/>
              <a:gd name="connsiteX588" fmla="*/ 3716240 w 12192000"/>
              <a:gd name="connsiteY588" fmla="*/ 4711844 h 6818313"/>
              <a:gd name="connsiteX589" fmla="*/ 3716240 w 12192000"/>
              <a:gd name="connsiteY589" fmla="*/ 4712671 h 6818313"/>
              <a:gd name="connsiteX590" fmla="*/ 3712596 w 12192000"/>
              <a:gd name="connsiteY590" fmla="*/ 4714161 h 6818313"/>
              <a:gd name="connsiteX591" fmla="*/ 3715411 w 12192000"/>
              <a:gd name="connsiteY591" fmla="*/ 4716480 h 6818313"/>
              <a:gd name="connsiteX592" fmla="*/ 3761778 w 12192000"/>
              <a:gd name="connsiteY592" fmla="*/ 4707538 h 6818313"/>
              <a:gd name="connsiteX593" fmla="*/ 3786947 w 12192000"/>
              <a:gd name="connsiteY593" fmla="*/ 4703728 h 6818313"/>
              <a:gd name="connsiteX594" fmla="*/ 3789101 w 12192000"/>
              <a:gd name="connsiteY594" fmla="*/ 4703563 h 6818313"/>
              <a:gd name="connsiteX595" fmla="*/ 3963220 w 12192000"/>
              <a:gd name="connsiteY595" fmla="*/ 4700686 h 6818313"/>
              <a:gd name="connsiteX596" fmla="*/ 3971913 w 12192000"/>
              <a:gd name="connsiteY596" fmla="*/ 4701079 h 6818313"/>
              <a:gd name="connsiteX597" fmla="*/ 3956513 w 12192000"/>
              <a:gd name="connsiteY597" fmla="*/ 4703895 h 6818313"/>
              <a:gd name="connsiteX598" fmla="*/ 3963220 w 12192000"/>
              <a:gd name="connsiteY598" fmla="*/ 4700686 h 6818313"/>
              <a:gd name="connsiteX599" fmla="*/ 4046100 w 12192000"/>
              <a:gd name="connsiteY599" fmla="*/ 4698762 h 6818313"/>
              <a:gd name="connsiteX600" fmla="*/ 4050073 w 12192000"/>
              <a:gd name="connsiteY600" fmla="*/ 4698762 h 6818313"/>
              <a:gd name="connsiteX601" fmla="*/ 4050570 w 12192000"/>
              <a:gd name="connsiteY601" fmla="*/ 4700417 h 6818313"/>
              <a:gd name="connsiteX602" fmla="*/ 4046763 w 12192000"/>
              <a:gd name="connsiteY602" fmla="*/ 4700584 h 6818313"/>
              <a:gd name="connsiteX603" fmla="*/ 4046763 w 12192000"/>
              <a:gd name="connsiteY603" fmla="*/ 4700417 h 6818313"/>
              <a:gd name="connsiteX604" fmla="*/ 4046100 w 12192000"/>
              <a:gd name="connsiteY604" fmla="*/ 4698762 h 6818313"/>
              <a:gd name="connsiteX605" fmla="*/ 3829173 w 12192000"/>
              <a:gd name="connsiteY605" fmla="*/ 4686011 h 6818313"/>
              <a:gd name="connsiteX606" fmla="*/ 3828511 w 12192000"/>
              <a:gd name="connsiteY606" fmla="*/ 4686177 h 6818313"/>
              <a:gd name="connsiteX607" fmla="*/ 3812284 w 12192000"/>
              <a:gd name="connsiteY607" fmla="*/ 4691973 h 6818313"/>
              <a:gd name="connsiteX608" fmla="*/ 3804003 w 12192000"/>
              <a:gd name="connsiteY608" fmla="*/ 4693297 h 6818313"/>
              <a:gd name="connsiteX609" fmla="*/ 3797379 w 12192000"/>
              <a:gd name="connsiteY609" fmla="*/ 4694125 h 6818313"/>
              <a:gd name="connsiteX610" fmla="*/ 3819900 w 12192000"/>
              <a:gd name="connsiteY610" fmla="*/ 4687004 h 6818313"/>
              <a:gd name="connsiteX611" fmla="*/ 3829173 w 12192000"/>
              <a:gd name="connsiteY611" fmla="*/ 4686011 h 6818313"/>
              <a:gd name="connsiteX612" fmla="*/ 4032853 w 12192000"/>
              <a:gd name="connsiteY612" fmla="*/ 4684645 h 6818313"/>
              <a:gd name="connsiteX613" fmla="*/ 4032853 w 12192000"/>
              <a:gd name="connsiteY613" fmla="*/ 4684687 h 6818313"/>
              <a:gd name="connsiteX614" fmla="*/ 4032686 w 12192000"/>
              <a:gd name="connsiteY614" fmla="*/ 4684687 h 6818313"/>
              <a:gd name="connsiteX615" fmla="*/ 4035998 w 12192000"/>
              <a:gd name="connsiteY615" fmla="*/ 4683857 h 6818313"/>
              <a:gd name="connsiteX616" fmla="*/ 4032853 w 12192000"/>
              <a:gd name="connsiteY616" fmla="*/ 4684645 h 6818313"/>
              <a:gd name="connsiteX617" fmla="*/ 4032853 w 12192000"/>
              <a:gd name="connsiteY617" fmla="*/ 4684189 h 6818313"/>
              <a:gd name="connsiteX618" fmla="*/ 4035998 w 12192000"/>
              <a:gd name="connsiteY618" fmla="*/ 4683857 h 6818313"/>
              <a:gd name="connsiteX619" fmla="*/ 4094638 w 12192000"/>
              <a:gd name="connsiteY619" fmla="*/ 4680195 h 6818313"/>
              <a:gd name="connsiteX620" fmla="*/ 4094619 w 12192000"/>
              <a:gd name="connsiteY620" fmla="*/ 4680215 h 6818313"/>
              <a:gd name="connsiteX621" fmla="*/ 4094453 w 12192000"/>
              <a:gd name="connsiteY621" fmla="*/ 4680215 h 6818313"/>
              <a:gd name="connsiteX622" fmla="*/ 4116807 w 12192000"/>
              <a:gd name="connsiteY622" fmla="*/ 4677401 h 6818313"/>
              <a:gd name="connsiteX623" fmla="*/ 4116974 w 12192000"/>
              <a:gd name="connsiteY623" fmla="*/ 4677401 h 6818313"/>
              <a:gd name="connsiteX624" fmla="*/ 4116974 w 12192000"/>
              <a:gd name="connsiteY624" fmla="*/ 4677731 h 6818313"/>
              <a:gd name="connsiteX625" fmla="*/ 4113662 w 12192000"/>
              <a:gd name="connsiteY625" fmla="*/ 4678228 h 6818313"/>
              <a:gd name="connsiteX626" fmla="*/ 4116807 w 12192000"/>
              <a:gd name="connsiteY626" fmla="*/ 4677401 h 6818313"/>
              <a:gd name="connsiteX627" fmla="*/ 4027884 w 12192000"/>
              <a:gd name="connsiteY627" fmla="*/ 4676903 h 6818313"/>
              <a:gd name="connsiteX628" fmla="*/ 3997250 w 12192000"/>
              <a:gd name="connsiteY628" fmla="*/ 4684520 h 6818313"/>
              <a:gd name="connsiteX629" fmla="*/ 4002879 w 12192000"/>
              <a:gd name="connsiteY629" fmla="*/ 4682037 h 6818313"/>
              <a:gd name="connsiteX630" fmla="*/ 4009503 w 12192000"/>
              <a:gd name="connsiteY630" fmla="*/ 4680050 h 6818313"/>
              <a:gd name="connsiteX631" fmla="*/ 4027884 w 12192000"/>
              <a:gd name="connsiteY631" fmla="*/ 4676903 h 6818313"/>
              <a:gd name="connsiteX632" fmla="*/ 3884480 w 12192000"/>
              <a:gd name="connsiteY632" fmla="*/ 4676903 h 6818313"/>
              <a:gd name="connsiteX633" fmla="*/ 3878354 w 12192000"/>
              <a:gd name="connsiteY633" fmla="*/ 4680546 h 6818313"/>
              <a:gd name="connsiteX634" fmla="*/ 3878521 w 12192000"/>
              <a:gd name="connsiteY634" fmla="*/ 4680380 h 6818313"/>
              <a:gd name="connsiteX635" fmla="*/ 3866101 w 12192000"/>
              <a:gd name="connsiteY635" fmla="*/ 4683857 h 6818313"/>
              <a:gd name="connsiteX636" fmla="*/ 3862292 w 12192000"/>
              <a:gd name="connsiteY636" fmla="*/ 4684520 h 6818313"/>
              <a:gd name="connsiteX637" fmla="*/ 3835135 w 12192000"/>
              <a:gd name="connsiteY637" fmla="*/ 4688661 h 6818313"/>
              <a:gd name="connsiteX638" fmla="*/ 3835797 w 12192000"/>
              <a:gd name="connsiteY638" fmla="*/ 4685349 h 6818313"/>
              <a:gd name="connsiteX639" fmla="*/ 3848714 w 12192000"/>
              <a:gd name="connsiteY639" fmla="*/ 4682367 h 6818313"/>
              <a:gd name="connsiteX640" fmla="*/ 3870075 w 12192000"/>
              <a:gd name="connsiteY640" fmla="*/ 4677069 h 6818313"/>
              <a:gd name="connsiteX641" fmla="*/ 3884480 w 12192000"/>
              <a:gd name="connsiteY641" fmla="*/ 4676903 h 6818313"/>
              <a:gd name="connsiteX642" fmla="*/ 4121776 w 12192000"/>
              <a:gd name="connsiteY642" fmla="*/ 4676406 h 6818313"/>
              <a:gd name="connsiteX643" fmla="*/ 4121776 w 12192000"/>
              <a:gd name="connsiteY643" fmla="*/ 4678063 h 6818313"/>
              <a:gd name="connsiteX644" fmla="*/ 4117967 w 12192000"/>
              <a:gd name="connsiteY644" fmla="*/ 4677731 h 6818313"/>
              <a:gd name="connsiteX645" fmla="*/ 4121776 w 12192000"/>
              <a:gd name="connsiteY645" fmla="*/ 4676406 h 6818313"/>
              <a:gd name="connsiteX646" fmla="*/ 4100745 w 12192000"/>
              <a:gd name="connsiteY646" fmla="*/ 4675413 h 6818313"/>
              <a:gd name="connsiteX647" fmla="*/ 4105051 w 12192000"/>
              <a:gd name="connsiteY647" fmla="*/ 4679056 h 6818313"/>
              <a:gd name="connsiteX648" fmla="*/ 4094638 w 12192000"/>
              <a:gd name="connsiteY648" fmla="*/ 4680195 h 6818313"/>
              <a:gd name="connsiteX649" fmla="*/ 4097930 w 12192000"/>
              <a:gd name="connsiteY649" fmla="*/ 4676738 h 6818313"/>
              <a:gd name="connsiteX650" fmla="*/ 4099917 w 12192000"/>
              <a:gd name="connsiteY650" fmla="*/ 4675579 h 6818313"/>
              <a:gd name="connsiteX651" fmla="*/ 4100745 w 12192000"/>
              <a:gd name="connsiteY651" fmla="*/ 4675413 h 6818313"/>
              <a:gd name="connsiteX652" fmla="*/ 4261536 w 12192000"/>
              <a:gd name="connsiteY652" fmla="*/ 4661006 h 6818313"/>
              <a:gd name="connsiteX653" fmla="*/ 4262033 w 12192000"/>
              <a:gd name="connsiteY653" fmla="*/ 4661834 h 6818313"/>
              <a:gd name="connsiteX654" fmla="*/ 4261204 w 12192000"/>
              <a:gd name="connsiteY654" fmla="*/ 4662496 h 6818313"/>
              <a:gd name="connsiteX655" fmla="*/ 4260708 w 12192000"/>
              <a:gd name="connsiteY655" fmla="*/ 4661669 h 6818313"/>
              <a:gd name="connsiteX656" fmla="*/ 4261536 w 12192000"/>
              <a:gd name="connsiteY656" fmla="*/ 4661006 h 6818313"/>
              <a:gd name="connsiteX657" fmla="*/ 4273459 w 12192000"/>
              <a:gd name="connsiteY657" fmla="*/ 4660674 h 6818313"/>
              <a:gd name="connsiteX658" fmla="*/ 4277433 w 12192000"/>
              <a:gd name="connsiteY658" fmla="*/ 4661834 h 6818313"/>
              <a:gd name="connsiteX659" fmla="*/ 4275115 w 12192000"/>
              <a:gd name="connsiteY659" fmla="*/ 4663821 h 6818313"/>
              <a:gd name="connsiteX660" fmla="*/ 4271471 w 12192000"/>
              <a:gd name="connsiteY660" fmla="*/ 4662166 h 6818313"/>
              <a:gd name="connsiteX661" fmla="*/ 4273459 w 12192000"/>
              <a:gd name="connsiteY661" fmla="*/ 4660674 h 6818313"/>
              <a:gd name="connsiteX662" fmla="*/ 4288831 w 12192000"/>
              <a:gd name="connsiteY662" fmla="*/ 4659876 h 6818313"/>
              <a:gd name="connsiteX663" fmla="*/ 4292335 w 12192000"/>
              <a:gd name="connsiteY663" fmla="*/ 4660344 h 6818313"/>
              <a:gd name="connsiteX664" fmla="*/ 4292335 w 12192000"/>
              <a:gd name="connsiteY664" fmla="*/ 4660179 h 6818313"/>
              <a:gd name="connsiteX665" fmla="*/ 4292675 w 12192000"/>
              <a:gd name="connsiteY665" fmla="*/ 4660355 h 6818313"/>
              <a:gd name="connsiteX666" fmla="*/ 4290845 w 12192000"/>
              <a:gd name="connsiteY666" fmla="*/ 4662662 h 6818313"/>
              <a:gd name="connsiteX667" fmla="*/ 4288528 w 12192000"/>
              <a:gd name="connsiteY667" fmla="*/ 4661999 h 6818313"/>
              <a:gd name="connsiteX668" fmla="*/ 4100641 w 12192000"/>
              <a:gd name="connsiteY668" fmla="*/ 4655604 h 6818313"/>
              <a:gd name="connsiteX669" fmla="*/ 4107109 w 12192000"/>
              <a:gd name="connsiteY669" fmla="*/ 4656394 h 6818313"/>
              <a:gd name="connsiteX670" fmla="*/ 4111013 w 12192000"/>
              <a:gd name="connsiteY670" fmla="*/ 4659517 h 6818313"/>
              <a:gd name="connsiteX671" fmla="*/ 4112170 w 12192000"/>
              <a:gd name="connsiteY671" fmla="*/ 4659682 h 6818313"/>
              <a:gd name="connsiteX672" fmla="*/ 4112227 w 12192000"/>
              <a:gd name="connsiteY672" fmla="*/ 4659695 h 6818313"/>
              <a:gd name="connsiteX673" fmla="*/ 4112005 w 12192000"/>
              <a:gd name="connsiteY673" fmla="*/ 4661834 h 6818313"/>
              <a:gd name="connsiteX674" fmla="*/ 4096274 w 12192000"/>
              <a:gd name="connsiteY674" fmla="*/ 4664649 h 6818313"/>
              <a:gd name="connsiteX675" fmla="*/ 4074747 w 12192000"/>
              <a:gd name="connsiteY675" fmla="*/ 4664649 h 6818313"/>
              <a:gd name="connsiteX676" fmla="*/ 4089320 w 12192000"/>
              <a:gd name="connsiteY676" fmla="*/ 4660012 h 6818313"/>
              <a:gd name="connsiteX677" fmla="*/ 4100641 w 12192000"/>
              <a:gd name="connsiteY677" fmla="*/ 4655604 h 6818313"/>
              <a:gd name="connsiteX678" fmla="*/ 4094619 w 12192000"/>
              <a:gd name="connsiteY678" fmla="*/ 4640803 h 6818313"/>
              <a:gd name="connsiteX679" fmla="*/ 4072428 w 12192000"/>
              <a:gd name="connsiteY679" fmla="*/ 4645607 h 6818313"/>
              <a:gd name="connsiteX680" fmla="*/ 4072263 w 12192000"/>
              <a:gd name="connsiteY680" fmla="*/ 4645440 h 6818313"/>
              <a:gd name="connsiteX681" fmla="*/ 4048418 w 12192000"/>
              <a:gd name="connsiteY681" fmla="*/ 4650906 h 6818313"/>
              <a:gd name="connsiteX682" fmla="*/ 4015631 w 12192000"/>
              <a:gd name="connsiteY682" fmla="*/ 4660509 h 6818313"/>
              <a:gd name="connsiteX683" fmla="*/ 3976385 w 12192000"/>
              <a:gd name="connsiteY683" fmla="*/ 4671439 h 6818313"/>
              <a:gd name="connsiteX684" fmla="*/ 3958998 w 12192000"/>
              <a:gd name="connsiteY684" fmla="*/ 4674419 h 6818313"/>
              <a:gd name="connsiteX685" fmla="*/ 3977214 w 12192000"/>
              <a:gd name="connsiteY685" fmla="*/ 4667133 h 6818313"/>
              <a:gd name="connsiteX686" fmla="*/ 4008676 w 12192000"/>
              <a:gd name="connsiteY686" fmla="*/ 4658854 h 6818313"/>
              <a:gd name="connsiteX687" fmla="*/ 4011490 w 12192000"/>
              <a:gd name="connsiteY687" fmla="*/ 4652726 h 6818313"/>
              <a:gd name="connsiteX688" fmla="*/ 3983671 w 12192000"/>
              <a:gd name="connsiteY688" fmla="*/ 4658854 h 6818313"/>
              <a:gd name="connsiteX689" fmla="*/ 3984665 w 12192000"/>
              <a:gd name="connsiteY689" fmla="*/ 4655873 h 6818313"/>
              <a:gd name="connsiteX690" fmla="*/ 4009670 w 12192000"/>
              <a:gd name="connsiteY690" fmla="*/ 4652561 h 6818313"/>
              <a:gd name="connsiteX691" fmla="*/ 4019771 w 12192000"/>
              <a:gd name="connsiteY691" fmla="*/ 4650574 h 6818313"/>
              <a:gd name="connsiteX692" fmla="*/ 4032024 w 12192000"/>
              <a:gd name="connsiteY692" fmla="*/ 4645275 h 6818313"/>
              <a:gd name="connsiteX693" fmla="*/ 4046265 w 12192000"/>
              <a:gd name="connsiteY693" fmla="*/ 4644778 h 6818313"/>
              <a:gd name="connsiteX694" fmla="*/ 4058023 w 12192000"/>
              <a:gd name="connsiteY694" fmla="*/ 4643785 h 6818313"/>
              <a:gd name="connsiteX695" fmla="*/ 4056698 w 12192000"/>
              <a:gd name="connsiteY695" fmla="*/ 4645110 h 6818313"/>
              <a:gd name="connsiteX696" fmla="*/ 4076404 w 12192000"/>
              <a:gd name="connsiteY696" fmla="*/ 4642295 h 6818313"/>
              <a:gd name="connsiteX697" fmla="*/ 4094619 w 12192000"/>
              <a:gd name="connsiteY697" fmla="*/ 4640803 h 6818313"/>
              <a:gd name="connsiteX698" fmla="*/ 3973073 w 12192000"/>
              <a:gd name="connsiteY698" fmla="*/ 4637491 h 6818313"/>
              <a:gd name="connsiteX699" fmla="*/ 3974397 w 12192000"/>
              <a:gd name="connsiteY699" fmla="*/ 4637491 h 6818313"/>
              <a:gd name="connsiteX700" fmla="*/ 3974397 w 12192000"/>
              <a:gd name="connsiteY700" fmla="*/ 4637658 h 6818313"/>
              <a:gd name="connsiteX701" fmla="*/ 3972742 w 12192000"/>
              <a:gd name="connsiteY701" fmla="*/ 4638983 h 6818313"/>
              <a:gd name="connsiteX702" fmla="*/ 3971418 w 12192000"/>
              <a:gd name="connsiteY702" fmla="*/ 4638816 h 6818313"/>
              <a:gd name="connsiteX703" fmla="*/ 3973073 w 12192000"/>
              <a:gd name="connsiteY703" fmla="*/ 4637491 h 6818313"/>
              <a:gd name="connsiteX704" fmla="*/ 3803176 w 12192000"/>
              <a:gd name="connsiteY704" fmla="*/ 4635504 h 6818313"/>
              <a:gd name="connsiteX705" fmla="*/ 3808143 w 12192000"/>
              <a:gd name="connsiteY705" fmla="*/ 4646932 h 6818313"/>
              <a:gd name="connsiteX706" fmla="*/ 3808309 w 12192000"/>
              <a:gd name="connsiteY706" fmla="*/ 4647097 h 6818313"/>
              <a:gd name="connsiteX707" fmla="*/ 3802844 w 12192000"/>
              <a:gd name="connsiteY707" fmla="*/ 4646102 h 6818313"/>
              <a:gd name="connsiteX708" fmla="*/ 3803176 w 12192000"/>
              <a:gd name="connsiteY708" fmla="*/ 4635504 h 6818313"/>
              <a:gd name="connsiteX709" fmla="*/ 4040634 w 12192000"/>
              <a:gd name="connsiteY709" fmla="*/ 4631530 h 6818313"/>
              <a:gd name="connsiteX710" fmla="*/ 4041132 w 12192000"/>
              <a:gd name="connsiteY710" fmla="*/ 4633517 h 6818313"/>
              <a:gd name="connsiteX711" fmla="*/ 4041297 w 12192000"/>
              <a:gd name="connsiteY711" fmla="*/ 4633684 h 6818313"/>
              <a:gd name="connsiteX712" fmla="*/ 4035668 w 12192000"/>
              <a:gd name="connsiteY712" fmla="*/ 4633022 h 6818313"/>
              <a:gd name="connsiteX713" fmla="*/ 4037323 w 12192000"/>
              <a:gd name="connsiteY713" fmla="*/ 4631697 h 6818313"/>
              <a:gd name="connsiteX714" fmla="*/ 4040634 w 12192000"/>
              <a:gd name="connsiteY714" fmla="*/ 4631530 h 6818313"/>
              <a:gd name="connsiteX715" fmla="*/ 3893588 w 12192000"/>
              <a:gd name="connsiteY715" fmla="*/ 4629048 h 6818313"/>
              <a:gd name="connsiteX716" fmla="*/ 3894583 w 12192000"/>
              <a:gd name="connsiteY716" fmla="*/ 4629710 h 6818313"/>
              <a:gd name="connsiteX717" fmla="*/ 3893588 w 12192000"/>
              <a:gd name="connsiteY717" fmla="*/ 4630537 h 6818313"/>
              <a:gd name="connsiteX718" fmla="*/ 3892264 w 12192000"/>
              <a:gd name="connsiteY718" fmla="*/ 4629378 h 6818313"/>
              <a:gd name="connsiteX719" fmla="*/ 3893588 w 12192000"/>
              <a:gd name="connsiteY719" fmla="*/ 4629048 h 6818313"/>
              <a:gd name="connsiteX720" fmla="*/ 4101739 w 12192000"/>
              <a:gd name="connsiteY720" fmla="*/ 4623914 h 6818313"/>
              <a:gd name="connsiteX721" fmla="*/ 4102070 w 12192000"/>
              <a:gd name="connsiteY721" fmla="*/ 4624906 h 6818313"/>
              <a:gd name="connsiteX722" fmla="*/ 4100745 w 12192000"/>
              <a:gd name="connsiteY722" fmla="*/ 4624906 h 6818313"/>
              <a:gd name="connsiteX723" fmla="*/ 4100745 w 12192000"/>
              <a:gd name="connsiteY723" fmla="*/ 4624741 h 6818313"/>
              <a:gd name="connsiteX724" fmla="*/ 4217157 w 12192000"/>
              <a:gd name="connsiteY724" fmla="*/ 4622754 h 6818313"/>
              <a:gd name="connsiteX725" fmla="*/ 4218150 w 12192000"/>
              <a:gd name="connsiteY725" fmla="*/ 4622754 h 6818313"/>
              <a:gd name="connsiteX726" fmla="*/ 4218150 w 12192000"/>
              <a:gd name="connsiteY726" fmla="*/ 4623582 h 6818313"/>
              <a:gd name="connsiteX727" fmla="*/ 4217157 w 12192000"/>
              <a:gd name="connsiteY727" fmla="*/ 4623582 h 6818313"/>
              <a:gd name="connsiteX728" fmla="*/ 4217157 w 12192000"/>
              <a:gd name="connsiteY728" fmla="*/ 4622754 h 6818313"/>
              <a:gd name="connsiteX729" fmla="*/ 3920720 w 12192000"/>
              <a:gd name="connsiteY729" fmla="*/ 4622658 h 6818313"/>
              <a:gd name="connsiteX730" fmla="*/ 3919588 w 12192000"/>
              <a:gd name="connsiteY730" fmla="*/ 4625736 h 6818313"/>
              <a:gd name="connsiteX731" fmla="*/ 3908160 w 12192000"/>
              <a:gd name="connsiteY731" fmla="*/ 4626231 h 6818313"/>
              <a:gd name="connsiteX732" fmla="*/ 3908160 w 12192000"/>
              <a:gd name="connsiteY732" fmla="*/ 4625073 h 6818313"/>
              <a:gd name="connsiteX733" fmla="*/ 3920745 w 12192000"/>
              <a:gd name="connsiteY733" fmla="*/ 4622589 h 6818313"/>
              <a:gd name="connsiteX734" fmla="*/ 3921078 w 12192000"/>
              <a:gd name="connsiteY734" fmla="*/ 4622589 h 6818313"/>
              <a:gd name="connsiteX735" fmla="*/ 3920720 w 12192000"/>
              <a:gd name="connsiteY735" fmla="*/ 4622658 h 6818313"/>
              <a:gd name="connsiteX736" fmla="*/ 3877162 w 12192000"/>
              <a:gd name="connsiteY736" fmla="*/ 4621561 h 6818313"/>
              <a:gd name="connsiteX737" fmla="*/ 3877029 w 12192000"/>
              <a:gd name="connsiteY737" fmla="*/ 4621761 h 6818313"/>
              <a:gd name="connsiteX738" fmla="*/ 3877029 w 12192000"/>
              <a:gd name="connsiteY738" fmla="*/ 4621595 h 6818313"/>
              <a:gd name="connsiteX739" fmla="*/ 4204407 w 12192000"/>
              <a:gd name="connsiteY739" fmla="*/ 4621429 h 6818313"/>
              <a:gd name="connsiteX740" fmla="*/ 4204902 w 12192000"/>
              <a:gd name="connsiteY740" fmla="*/ 4622424 h 6818313"/>
              <a:gd name="connsiteX741" fmla="*/ 4204075 w 12192000"/>
              <a:gd name="connsiteY741" fmla="*/ 4622424 h 6818313"/>
              <a:gd name="connsiteX742" fmla="*/ 4204407 w 12192000"/>
              <a:gd name="connsiteY742" fmla="*/ 4621429 h 6818313"/>
              <a:gd name="connsiteX743" fmla="*/ 3858483 w 12192000"/>
              <a:gd name="connsiteY743" fmla="*/ 4620932 h 6818313"/>
              <a:gd name="connsiteX744" fmla="*/ 3861629 w 12192000"/>
              <a:gd name="connsiteY744" fmla="*/ 4621927 h 6818313"/>
              <a:gd name="connsiteX745" fmla="*/ 3861795 w 12192000"/>
              <a:gd name="connsiteY745" fmla="*/ 4622092 h 6818313"/>
              <a:gd name="connsiteX746" fmla="*/ 3849707 w 12192000"/>
              <a:gd name="connsiteY746" fmla="*/ 4626894 h 6818313"/>
              <a:gd name="connsiteX747" fmla="*/ 3847885 w 12192000"/>
              <a:gd name="connsiteY747" fmla="*/ 4625569 h 6818313"/>
              <a:gd name="connsiteX748" fmla="*/ 3858483 w 12192000"/>
              <a:gd name="connsiteY748" fmla="*/ 4620932 h 6818313"/>
              <a:gd name="connsiteX749" fmla="*/ 4105006 w 12192000"/>
              <a:gd name="connsiteY749" fmla="*/ 4618328 h 6818313"/>
              <a:gd name="connsiteX750" fmla="*/ 4107866 w 12192000"/>
              <a:gd name="connsiteY750" fmla="*/ 4618780 h 6818313"/>
              <a:gd name="connsiteX751" fmla="*/ 4104554 w 12192000"/>
              <a:gd name="connsiteY751" fmla="*/ 4618780 h 6818313"/>
              <a:gd name="connsiteX752" fmla="*/ 4104719 w 12192000"/>
              <a:gd name="connsiteY752" fmla="*/ 4618283 h 6818313"/>
              <a:gd name="connsiteX753" fmla="*/ 4105051 w 12192000"/>
              <a:gd name="connsiteY753" fmla="*/ 4618283 h 6818313"/>
              <a:gd name="connsiteX754" fmla="*/ 4105006 w 12192000"/>
              <a:gd name="connsiteY754" fmla="*/ 4618328 h 6818313"/>
              <a:gd name="connsiteX755" fmla="*/ 3869910 w 12192000"/>
              <a:gd name="connsiteY755" fmla="*/ 4616958 h 6818313"/>
              <a:gd name="connsiteX756" fmla="*/ 3870405 w 12192000"/>
              <a:gd name="connsiteY756" fmla="*/ 4617787 h 6818313"/>
              <a:gd name="connsiteX757" fmla="*/ 3870240 w 12192000"/>
              <a:gd name="connsiteY757" fmla="*/ 4617787 h 6818313"/>
              <a:gd name="connsiteX758" fmla="*/ 3868915 w 12192000"/>
              <a:gd name="connsiteY758" fmla="*/ 4617455 h 6818313"/>
              <a:gd name="connsiteX759" fmla="*/ 3869910 w 12192000"/>
              <a:gd name="connsiteY759" fmla="*/ 4616958 h 6818313"/>
              <a:gd name="connsiteX760" fmla="*/ 4190165 w 12192000"/>
              <a:gd name="connsiteY760" fmla="*/ 4616628 h 6818313"/>
              <a:gd name="connsiteX761" fmla="*/ 4191325 w 12192000"/>
              <a:gd name="connsiteY761" fmla="*/ 4617125 h 6818313"/>
              <a:gd name="connsiteX762" fmla="*/ 4189668 w 12192000"/>
              <a:gd name="connsiteY762" fmla="*/ 4618780 h 6818313"/>
              <a:gd name="connsiteX763" fmla="*/ 4189668 w 12192000"/>
              <a:gd name="connsiteY763" fmla="*/ 4618615 h 6818313"/>
              <a:gd name="connsiteX764" fmla="*/ 4180727 w 12192000"/>
              <a:gd name="connsiteY764" fmla="*/ 4618615 h 6818313"/>
              <a:gd name="connsiteX765" fmla="*/ 4190165 w 12192000"/>
              <a:gd name="connsiteY765" fmla="*/ 4616628 h 6818313"/>
              <a:gd name="connsiteX766" fmla="*/ 3915156 w 12192000"/>
              <a:gd name="connsiteY766" fmla="*/ 4614293 h 6818313"/>
              <a:gd name="connsiteX767" fmla="*/ 3915281 w 12192000"/>
              <a:gd name="connsiteY767" fmla="*/ 4614308 h 6818313"/>
              <a:gd name="connsiteX768" fmla="*/ 3915116 w 12192000"/>
              <a:gd name="connsiteY768" fmla="*/ 4614308 h 6818313"/>
              <a:gd name="connsiteX769" fmla="*/ 3883985 w 12192000"/>
              <a:gd name="connsiteY769" fmla="*/ 4612984 h 6818313"/>
              <a:gd name="connsiteX770" fmla="*/ 3884480 w 12192000"/>
              <a:gd name="connsiteY770" fmla="*/ 4612984 h 6818313"/>
              <a:gd name="connsiteX771" fmla="*/ 3894252 w 12192000"/>
              <a:gd name="connsiteY771" fmla="*/ 4614308 h 6818313"/>
              <a:gd name="connsiteX772" fmla="*/ 3894252 w 12192000"/>
              <a:gd name="connsiteY772" fmla="*/ 4617290 h 6818313"/>
              <a:gd name="connsiteX773" fmla="*/ 3877162 w 12192000"/>
              <a:gd name="connsiteY773" fmla="*/ 4621561 h 6818313"/>
              <a:gd name="connsiteX774" fmla="*/ 3879348 w 12192000"/>
              <a:gd name="connsiteY774" fmla="*/ 4618283 h 6818313"/>
              <a:gd name="connsiteX775" fmla="*/ 3881170 w 12192000"/>
              <a:gd name="connsiteY775" fmla="*/ 4613646 h 6818313"/>
              <a:gd name="connsiteX776" fmla="*/ 3883985 w 12192000"/>
              <a:gd name="connsiteY776" fmla="*/ 4612984 h 6818313"/>
              <a:gd name="connsiteX777" fmla="*/ 3916379 w 12192000"/>
              <a:gd name="connsiteY777" fmla="*/ 4610604 h 6818313"/>
              <a:gd name="connsiteX778" fmla="*/ 3924555 w 12192000"/>
              <a:gd name="connsiteY778" fmla="*/ 4610666 h 6818313"/>
              <a:gd name="connsiteX779" fmla="*/ 3915156 w 12192000"/>
              <a:gd name="connsiteY779" fmla="*/ 4614293 h 6818313"/>
              <a:gd name="connsiteX780" fmla="*/ 3909817 w 12192000"/>
              <a:gd name="connsiteY780" fmla="*/ 4613646 h 6818313"/>
              <a:gd name="connsiteX781" fmla="*/ 3916379 w 12192000"/>
              <a:gd name="connsiteY781" fmla="*/ 4610604 h 6818313"/>
              <a:gd name="connsiteX782" fmla="*/ 3999402 w 12192000"/>
              <a:gd name="connsiteY782" fmla="*/ 4608844 h 6818313"/>
              <a:gd name="connsiteX783" fmla="*/ 4002217 w 12192000"/>
              <a:gd name="connsiteY783" fmla="*/ 4608844 h 6818313"/>
              <a:gd name="connsiteX784" fmla="*/ 4000562 w 12192000"/>
              <a:gd name="connsiteY784" fmla="*/ 4610666 h 6818313"/>
              <a:gd name="connsiteX785" fmla="*/ 4000065 w 12192000"/>
              <a:gd name="connsiteY785" fmla="*/ 4610666 h 6818313"/>
              <a:gd name="connsiteX786" fmla="*/ 3999402 w 12192000"/>
              <a:gd name="connsiteY786" fmla="*/ 4609010 h 6818313"/>
              <a:gd name="connsiteX787" fmla="*/ 4068621 w 12192000"/>
              <a:gd name="connsiteY787" fmla="*/ 4607520 h 6818313"/>
              <a:gd name="connsiteX788" fmla="*/ 4106044 w 12192000"/>
              <a:gd name="connsiteY788" fmla="*/ 4614308 h 6818313"/>
              <a:gd name="connsiteX789" fmla="*/ 4107534 w 12192000"/>
              <a:gd name="connsiteY789" fmla="*/ 4614475 h 6818313"/>
              <a:gd name="connsiteX790" fmla="*/ 4121278 w 12192000"/>
              <a:gd name="connsiteY790" fmla="*/ 4612156 h 6818313"/>
              <a:gd name="connsiteX791" fmla="*/ 4104719 w 12192000"/>
              <a:gd name="connsiteY791" fmla="*/ 4618283 h 6818313"/>
              <a:gd name="connsiteX792" fmla="*/ 4104554 w 12192000"/>
              <a:gd name="connsiteY792" fmla="*/ 4618118 h 6818313"/>
              <a:gd name="connsiteX793" fmla="*/ 4095281 w 12192000"/>
              <a:gd name="connsiteY793" fmla="*/ 4618945 h 6818313"/>
              <a:gd name="connsiteX794" fmla="*/ 4076900 w 12192000"/>
              <a:gd name="connsiteY794" fmla="*/ 4619277 h 6818313"/>
              <a:gd name="connsiteX795" fmla="*/ 4069614 w 12192000"/>
              <a:gd name="connsiteY795" fmla="*/ 4619277 h 6818313"/>
              <a:gd name="connsiteX796" fmla="*/ 4067627 w 12192000"/>
              <a:gd name="connsiteY796" fmla="*/ 4619277 h 6818313"/>
              <a:gd name="connsiteX797" fmla="*/ 4067296 w 12192000"/>
              <a:gd name="connsiteY797" fmla="*/ 4619277 h 6818313"/>
              <a:gd name="connsiteX798" fmla="*/ 4057526 w 12192000"/>
              <a:gd name="connsiteY798" fmla="*/ 4618780 h 6818313"/>
              <a:gd name="connsiteX799" fmla="*/ 4061665 w 12192000"/>
              <a:gd name="connsiteY799" fmla="*/ 4614641 h 6818313"/>
              <a:gd name="connsiteX800" fmla="*/ 4066799 w 12192000"/>
              <a:gd name="connsiteY800" fmla="*/ 4613151 h 6818313"/>
              <a:gd name="connsiteX801" fmla="*/ 4062493 w 12192000"/>
              <a:gd name="connsiteY801" fmla="*/ 4613646 h 6818313"/>
              <a:gd name="connsiteX802" fmla="*/ 4068621 w 12192000"/>
              <a:gd name="connsiteY802" fmla="*/ 4607520 h 6818313"/>
              <a:gd name="connsiteX803" fmla="*/ 4183873 w 12192000"/>
              <a:gd name="connsiteY803" fmla="*/ 4605865 h 6818313"/>
              <a:gd name="connsiteX804" fmla="*/ 4195134 w 12192000"/>
              <a:gd name="connsiteY804" fmla="*/ 4606692 h 6818313"/>
              <a:gd name="connsiteX805" fmla="*/ 4143137 w 12192000"/>
              <a:gd name="connsiteY805" fmla="*/ 4616628 h 6818313"/>
              <a:gd name="connsiteX806" fmla="*/ 4143137 w 12192000"/>
              <a:gd name="connsiteY806" fmla="*/ 4616296 h 6818313"/>
              <a:gd name="connsiteX807" fmla="*/ 4146946 w 12192000"/>
              <a:gd name="connsiteY807" fmla="*/ 4612819 h 6818313"/>
              <a:gd name="connsiteX808" fmla="*/ 4149760 w 12192000"/>
              <a:gd name="connsiteY808" fmla="*/ 4612321 h 6818313"/>
              <a:gd name="connsiteX809" fmla="*/ 4162345 w 12192000"/>
              <a:gd name="connsiteY809" fmla="*/ 4610501 h 6818313"/>
              <a:gd name="connsiteX810" fmla="*/ 4161353 w 12192000"/>
              <a:gd name="connsiteY810" fmla="*/ 4610169 h 6818313"/>
              <a:gd name="connsiteX811" fmla="*/ 4183873 w 12192000"/>
              <a:gd name="connsiteY811" fmla="*/ 4605865 h 6818313"/>
              <a:gd name="connsiteX812" fmla="*/ 3728660 w 12192000"/>
              <a:gd name="connsiteY812" fmla="*/ 4603545 h 6818313"/>
              <a:gd name="connsiteX813" fmla="*/ 3728660 w 12192000"/>
              <a:gd name="connsiteY813" fmla="*/ 4603711 h 6818313"/>
              <a:gd name="connsiteX814" fmla="*/ 3724023 w 12192000"/>
              <a:gd name="connsiteY814" fmla="*/ 4605035 h 6818313"/>
              <a:gd name="connsiteX815" fmla="*/ 3728660 w 12192000"/>
              <a:gd name="connsiteY815" fmla="*/ 4603545 h 6818313"/>
              <a:gd name="connsiteX816" fmla="*/ 4114324 w 12192000"/>
              <a:gd name="connsiteY816" fmla="*/ 4601228 h 6818313"/>
              <a:gd name="connsiteX817" fmla="*/ 4083689 w 12192000"/>
              <a:gd name="connsiteY817" fmla="*/ 4603545 h 6818313"/>
              <a:gd name="connsiteX818" fmla="*/ 4114324 w 12192000"/>
              <a:gd name="connsiteY818" fmla="*/ 4601228 h 6818313"/>
              <a:gd name="connsiteX819" fmla="*/ 4082199 w 12192000"/>
              <a:gd name="connsiteY819" fmla="*/ 4599903 h 6818313"/>
              <a:gd name="connsiteX820" fmla="*/ 4083026 w 12192000"/>
              <a:gd name="connsiteY820" fmla="*/ 4603545 h 6818313"/>
              <a:gd name="connsiteX821" fmla="*/ 4067959 w 12192000"/>
              <a:gd name="connsiteY821" fmla="*/ 4604373 h 6818313"/>
              <a:gd name="connsiteX822" fmla="*/ 4066467 w 12192000"/>
              <a:gd name="connsiteY822" fmla="*/ 4604043 h 6818313"/>
              <a:gd name="connsiteX823" fmla="*/ 4066137 w 12192000"/>
              <a:gd name="connsiteY823" fmla="*/ 4604540 h 6818313"/>
              <a:gd name="connsiteX824" fmla="*/ 4062493 w 12192000"/>
              <a:gd name="connsiteY824" fmla="*/ 4604870 h 6818313"/>
              <a:gd name="connsiteX825" fmla="*/ 4057526 w 12192000"/>
              <a:gd name="connsiteY825" fmla="*/ 4607189 h 6818313"/>
              <a:gd name="connsiteX826" fmla="*/ 4057526 w 12192000"/>
              <a:gd name="connsiteY826" fmla="*/ 4607852 h 6818313"/>
              <a:gd name="connsiteX827" fmla="*/ 4053552 w 12192000"/>
              <a:gd name="connsiteY827" fmla="*/ 4611494 h 6818313"/>
              <a:gd name="connsiteX828" fmla="*/ 4056201 w 12192000"/>
              <a:gd name="connsiteY828" fmla="*/ 4611826 h 6818313"/>
              <a:gd name="connsiteX829" fmla="*/ 4052062 w 12192000"/>
              <a:gd name="connsiteY829" fmla="*/ 4614971 h 6818313"/>
              <a:gd name="connsiteX830" fmla="*/ 4018114 w 12192000"/>
              <a:gd name="connsiteY830" fmla="*/ 4619277 h 6818313"/>
              <a:gd name="connsiteX831" fmla="*/ 4049908 w 12192000"/>
              <a:gd name="connsiteY831" fmla="*/ 4617455 h 6818313"/>
              <a:gd name="connsiteX832" fmla="*/ 4049577 w 12192000"/>
              <a:gd name="connsiteY832" fmla="*/ 4619112 h 6818313"/>
              <a:gd name="connsiteX833" fmla="*/ 4012319 w 12192000"/>
              <a:gd name="connsiteY833" fmla="*/ 4622092 h 6818313"/>
              <a:gd name="connsiteX834" fmla="*/ 3993608 w 12192000"/>
              <a:gd name="connsiteY834" fmla="*/ 4625901 h 6818313"/>
              <a:gd name="connsiteX835" fmla="*/ 3954526 w 12192000"/>
              <a:gd name="connsiteY835" fmla="*/ 4633022 h 6818313"/>
              <a:gd name="connsiteX836" fmla="*/ 3952539 w 12192000"/>
              <a:gd name="connsiteY836" fmla="*/ 4634512 h 6818313"/>
              <a:gd name="connsiteX837" fmla="*/ 3952706 w 12192000"/>
              <a:gd name="connsiteY837" fmla="*/ 4641633 h 6818313"/>
              <a:gd name="connsiteX838" fmla="*/ 3952871 w 12192000"/>
              <a:gd name="connsiteY838" fmla="*/ 4641798 h 6818313"/>
              <a:gd name="connsiteX839" fmla="*/ 3914454 w 12192000"/>
              <a:gd name="connsiteY839" fmla="*/ 4646765 h 6818313"/>
              <a:gd name="connsiteX840" fmla="*/ 3904186 w 12192000"/>
              <a:gd name="connsiteY840" fmla="*/ 4647427 h 6818313"/>
              <a:gd name="connsiteX841" fmla="*/ 3881003 w 12192000"/>
              <a:gd name="connsiteY841" fmla="*/ 4651568 h 6818313"/>
              <a:gd name="connsiteX842" fmla="*/ 3862954 w 12192000"/>
              <a:gd name="connsiteY842" fmla="*/ 4652396 h 6818313"/>
              <a:gd name="connsiteX843" fmla="*/ 3858650 w 12192000"/>
              <a:gd name="connsiteY843" fmla="*/ 4651898 h 6818313"/>
              <a:gd name="connsiteX844" fmla="*/ 3844575 w 12192000"/>
              <a:gd name="connsiteY844" fmla="*/ 4655045 h 6818313"/>
              <a:gd name="connsiteX845" fmla="*/ 3856330 w 12192000"/>
              <a:gd name="connsiteY845" fmla="*/ 4645937 h 6818313"/>
              <a:gd name="connsiteX846" fmla="*/ 3846230 w 12192000"/>
              <a:gd name="connsiteY846" fmla="*/ 4645937 h 6818313"/>
              <a:gd name="connsiteX847" fmla="*/ 3841923 w 12192000"/>
              <a:gd name="connsiteY847" fmla="*/ 4646434 h 6818313"/>
              <a:gd name="connsiteX848" fmla="*/ 3820894 w 12192000"/>
              <a:gd name="connsiteY848" fmla="*/ 4655873 h 6818313"/>
              <a:gd name="connsiteX849" fmla="*/ 3817913 w 12192000"/>
              <a:gd name="connsiteY849" fmla="*/ 4660012 h 6818313"/>
              <a:gd name="connsiteX850" fmla="*/ 3825861 w 12192000"/>
              <a:gd name="connsiteY850" fmla="*/ 4661172 h 6818313"/>
              <a:gd name="connsiteX851" fmla="*/ 3833810 w 12192000"/>
              <a:gd name="connsiteY851" fmla="*/ 4659847 h 6818313"/>
              <a:gd name="connsiteX852" fmla="*/ 3853019 w 12192000"/>
              <a:gd name="connsiteY852" fmla="*/ 4663656 h 6818313"/>
              <a:gd name="connsiteX853" fmla="*/ 3886799 w 12192000"/>
              <a:gd name="connsiteY853" fmla="*/ 4659682 h 6818313"/>
              <a:gd name="connsiteX854" fmla="*/ 3861961 w 12192000"/>
              <a:gd name="connsiteY854" fmla="*/ 4665808 h 6818313"/>
              <a:gd name="connsiteX855" fmla="*/ 3843745 w 12192000"/>
              <a:gd name="connsiteY855" fmla="*/ 4671107 h 6818313"/>
              <a:gd name="connsiteX856" fmla="*/ 3836791 w 12192000"/>
              <a:gd name="connsiteY856" fmla="*/ 4672929 h 6818313"/>
              <a:gd name="connsiteX857" fmla="*/ 3823379 w 12192000"/>
              <a:gd name="connsiteY857" fmla="*/ 4676406 h 6818313"/>
              <a:gd name="connsiteX858" fmla="*/ 3813441 w 12192000"/>
              <a:gd name="connsiteY858" fmla="*/ 4684189 h 6818313"/>
              <a:gd name="connsiteX859" fmla="*/ 3801519 w 12192000"/>
              <a:gd name="connsiteY859" fmla="*/ 4688991 h 6818313"/>
              <a:gd name="connsiteX860" fmla="*/ 3772375 w 12192000"/>
              <a:gd name="connsiteY860" fmla="*/ 4694455 h 6818313"/>
              <a:gd name="connsiteX861" fmla="*/ 3780490 w 12192000"/>
              <a:gd name="connsiteY861" fmla="*/ 4689819 h 6818313"/>
              <a:gd name="connsiteX862" fmla="*/ 3779827 w 12192000"/>
              <a:gd name="connsiteY862" fmla="*/ 4687998 h 6818313"/>
              <a:gd name="connsiteX863" fmla="*/ 3770719 w 12192000"/>
              <a:gd name="connsiteY863" fmla="*/ 4690316 h 6818313"/>
              <a:gd name="connsiteX864" fmla="*/ 3769892 w 12192000"/>
              <a:gd name="connsiteY864" fmla="*/ 4695118 h 6818313"/>
              <a:gd name="connsiteX865" fmla="*/ 3764593 w 12192000"/>
              <a:gd name="connsiteY865" fmla="*/ 4697272 h 6818313"/>
              <a:gd name="connsiteX866" fmla="*/ 3758962 w 12192000"/>
              <a:gd name="connsiteY866" fmla="*/ 4698596 h 6818313"/>
              <a:gd name="connsiteX867" fmla="*/ 3757472 w 12192000"/>
              <a:gd name="connsiteY867" fmla="*/ 4698596 h 6818313"/>
              <a:gd name="connsiteX868" fmla="*/ 3757472 w 12192000"/>
              <a:gd name="connsiteY868" fmla="*/ 4697934 h 6818313"/>
              <a:gd name="connsiteX869" fmla="*/ 3757142 w 12192000"/>
              <a:gd name="connsiteY869" fmla="*/ 4698596 h 6818313"/>
              <a:gd name="connsiteX870" fmla="*/ 3721207 w 12192000"/>
              <a:gd name="connsiteY870" fmla="*/ 4703233 h 6818313"/>
              <a:gd name="connsiteX871" fmla="*/ 3658282 w 12192000"/>
              <a:gd name="connsiteY871" fmla="*/ 4713996 h 6818313"/>
              <a:gd name="connsiteX872" fmla="*/ 3656460 w 12192000"/>
              <a:gd name="connsiteY872" fmla="*/ 4713002 h 6818313"/>
              <a:gd name="connsiteX873" fmla="*/ 3662091 w 12192000"/>
              <a:gd name="connsiteY873" fmla="*/ 4712009 h 6818313"/>
              <a:gd name="connsiteX874" fmla="*/ 3680802 w 12192000"/>
              <a:gd name="connsiteY874" fmla="*/ 4707207 h 6818313"/>
              <a:gd name="connsiteX875" fmla="*/ 3723029 w 12192000"/>
              <a:gd name="connsiteY875" fmla="*/ 4694125 h 6818313"/>
              <a:gd name="connsiteX876" fmla="*/ 3721042 w 12192000"/>
              <a:gd name="connsiteY876" fmla="*/ 4695118 h 6818313"/>
              <a:gd name="connsiteX877" fmla="*/ 3722532 w 12192000"/>
              <a:gd name="connsiteY877" fmla="*/ 4697272 h 6818313"/>
              <a:gd name="connsiteX878" fmla="*/ 3727665 w 12192000"/>
              <a:gd name="connsiteY878" fmla="*/ 4695947 h 6818313"/>
              <a:gd name="connsiteX879" fmla="*/ 3726176 w 12192000"/>
              <a:gd name="connsiteY879" fmla="*/ 4693297 h 6818313"/>
              <a:gd name="connsiteX880" fmla="*/ 3726341 w 12192000"/>
              <a:gd name="connsiteY880" fmla="*/ 4693297 h 6818313"/>
              <a:gd name="connsiteX881" fmla="*/ 3754823 w 12192000"/>
              <a:gd name="connsiteY881" fmla="*/ 4685182 h 6818313"/>
              <a:gd name="connsiteX882" fmla="*/ 3771050 w 12192000"/>
              <a:gd name="connsiteY882" fmla="*/ 4676738 h 6818313"/>
              <a:gd name="connsiteX883" fmla="*/ 3792080 w 12192000"/>
              <a:gd name="connsiteY883" fmla="*/ 4672929 h 6818313"/>
              <a:gd name="connsiteX884" fmla="*/ 3808143 w 12192000"/>
              <a:gd name="connsiteY884" fmla="*/ 4666968 h 6818313"/>
              <a:gd name="connsiteX885" fmla="*/ 3808972 w 12192000"/>
              <a:gd name="connsiteY885" fmla="*/ 4666471 h 6818313"/>
              <a:gd name="connsiteX886" fmla="*/ 3815761 w 12192000"/>
              <a:gd name="connsiteY886" fmla="*/ 4662166 h 6818313"/>
              <a:gd name="connsiteX887" fmla="*/ 3809302 w 12192000"/>
              <a:gd name="connsiteY887" fmla="*/ 4660179 h 6818313"/>
              <a:gd name="connsiteX888" fmla="*/ 3808309 w 12192000"/>
              <a:gd name="connsiteY888" fmla="*/ 4659682 h 6818313"/>
              <a:gd name="connsiteX889" fmla="*/ 3802513 w 12192000"/>
              <a:gd name="connsiteY889" fmla="*/ 4659517 h 6818313"/>
              <a:gd name="connsiteX890" fmla="*/ 3797545 w 12192000"/>
              <a:gd name="connsiteY890" fmla="*/ 4660179 h 6818313"/>
              <a:gd name="connsiteX891" fmla="*/ 3826856 w 12192000"/>
              <a:gd name="connsiteY891" fmla="*/ 4650739 h 6818313"/>
              <a:gd name="connsiteX892" fmla="*/ 3829173 w 12192000"/>
              <a:gd name="connsiteY892" fmla="*/ 4641466 h 6818313"/>
              <a:gd name="connsiteX893" fmla="*/ 3834969 w 12192000"/>
              <a:gd name="connsiteY893" fmla="*/ 4640970 h 6818313"/>
              <a:gd name="connsiteX894" fmla="*/ 3860637 w 12192000"/>
              <a:gd name="connsiteY894" fmla="*/ 4635504 h 6818313"/>
              <a:gd name="connsiteX895" fmla="*/ 3880176 w 12192000"/>
              <a:gd name="connsiteY895" fmla="*/ 4630372 h 6818313"/>
              <a:gd name="connsiteX896" fmla="*/ 3878189 w 12192000"/>
              <a:gd name="connsiteY896" fmla="*/ 4636829 h 6818313"/>
              <a:gd name="connsiteX897" fmla="*/ 3869081 w 12192000"/>
              <a:gd name="connsiteY897" fmla="*/ 4640803 h 6818313"/>
              <a:gd name="connsiteX898" fmla="*/ 3857158 w 12192000"/>
              <a:gd name="connsiteY898" fmla="*/ 4645440 h 6818313"/>
              <a:gd name="connsiteX899" fmla="*/ 3861795 w 12192000"/>
              <a:gd name="connsiteY899" fmla="*/ 4648421 h 6818313"/>
              <a:gd name="connsiteX900" fmla="*/ 3879348 w 12192000"/>
              <a:gd name="connsiteY900" fmla="*/ 4646269 h 6818313"/>
              <a:gd name="connsiteX901" fmla="*/ 3891106 w 12192000"/>
              <a:gd name="connsiteY901" fmla="*/ 4642460 h 6818313"/>
              <a:gd name="connsiteX902" fmla="*/ 3892264 w 12192000"/>
              <a:gd name="connsiteY902" fmla="*/ 4643620 h 6818313"/>
              <a:gd name="connsiteX903" fmla="*/ 3894252 w 12192000"/>
              <a:gd name="connsiteY903" fmla="*/ 4641633 h 6818313"/>
              <a:gd name="connsiteX904" fmla="*/ 3918263 w 12192000"/>
              <a:gd name="connsiteY904" fmla="*/ 4636996 h 6818313"/>
              <a:gd name="connsiteX905" fmla="*/ 3936642 w 12192000"/>
              <a:gd name="connsiteY905" fmla="*/ 4631697 h 6818313"/>
              <a:gd name="connsiteX906" fmla="*/ 3956018 w 12192000"/>
              <a:gd name="connsiteY906" fmla="*/ 4625901 h 6818313"/>
              <a:gd name="connsiteX907" fmla="*/ 3977544 w 12192000"/>
              <a:gd name="connsiteY907" fmla="*/ 4621264 h 6818313"/>
              <a:gd name="connsiteX908" fmla="*/ 3999072 w 12192000"/>
              <a:gd name="connsiteY908" fmla="*/ 4616463 h 6818313"/>
              <a:gd name="connsiteX909" fmla="*/ 4015464 w 12192000"/>
              <a:gd name="connsiteY909" fmla="*/ 4611659 h 6818313"/>
              <a:gd name="connsiteX910" fmla="*/ 4042456 w 12192000"/>
              <a:gd name="connsiteY910" fmla="*/ 4609839 h 6818313"/>
              <a:gd name="connsiteX911" fmla="*/ 4046265 w 12192000"/>
              <a:gd name="connsiteY911" fmla="*/ 4607189 h 6818313"/>
              <a:gd name="connsiteX912" fmla="*/ 4030203 w 12192000"/>
              <a:gd name="connsiteY912" fmla="*/ 4604043 h 6818313"/>
              <a:gd name="connsiteX913" fmla="*/ 4043946 w 12192000"/>
              <a:gd name="connsiteY913" fmla="*/ 4601393 h 6818313"/>
              <a:gd name="connsiteX914" fmla="*/ 4052227 w 12192000"/>
              <a:gd name="connsiteY914" fmla="*/ 4601061 h 6818313"/>
              <a:gd name="connsiteX915" fmla="*/ 4069116 w 12192000"/>
              <a:gd name="connsiteY915" fmla="*/ 4600399 h 6818313"/>
              <a:gd name="connsiteX916" fmla="*/ 4082199 w 12192000"/>
              <a:gd name="connsiteY916" fmla="*/ 4599903 h 6818313"/>
              <a:gd name="connsiteX917" fmla="*/ 3745052 w 12192000"/>
              <a:gd name="connsiteY917" fmla="*/ 4599794 h 6818313"/>
              <a:gd name="connsiteX918" fmla="*/ 3745052 w 12192000"/>
              <a:gd name="connsiteY918" fmla="*/ 4600234 h 6818313"/>
              <a:gd name="connsiteX919" fmla="*/ 3744722 w 12192000"/>
              <a:gd name="connsiteY919" fmla="*/ 4600234 h 6818313"/>
              <a:gd name="connsiteX920" fmla="*/ 3815595 w 12192000"/>
              <a:gd name="connsiteY920" fmla="*/ 4599736 h 6818313"/>
              <a:gd name="connsiteX921" fmla="*/ 3816258 w 12192000"/>
              <a:gd name="connsiteY921" fmla="*/ 4602718 h 6818313"/>
              <a:gd name="connsiteX922" fmla="*/ 3806653 w 12192000"/>
              <a:gd name="connsiteY922" fmla="*/ 4604373 h 6818313"/>
              <a:gd name="connsiteX923" fmla="*/ 3806820 w 12192000"/>
              <a:gd name="connsiteY923" fmla="*/ 4604208 h 6818313"/>
              <a:gd name="connsiteX924" fmla="*/ 3813441 w 12192000"/>
              <a:gd name="connsiteY924" fmla="*/ 4599903 h 6818313"/>
              <a:gd name="connsiteX925" fmla="*/ 3815595 w 12192000"/>
              <a:gd name="connsiteY925" fmla="*/ 4599736 h 6818313"/>
              <a:gd name="connsiteX926" fmla="*/ 4165988 w 12192000"/>
              <a:gd name="connsiteY926" fmla="*/ 4599571 h 6818313"/>
              <a:gd name="connsiteX927" fmla="*/ 4165988 w 12192000"/>
              <a:gd name="connsiteY927" fmla="*/ 4599736 h 6818313"/>
              <a:gd name="connsiteX928" fmla="*/ 4165853 w 12192000"/>
              <a:gd name="connsiteY928" fmla="*/ 4599721 h 6818313"/>
              <a:gd name="connsiteX929" fmla="*/ 4164498 w 12192000"/>
              <a:gd name="connsiteY929" fmla="*/ 4599571 h 6818313"/>
              <a:gd name="connsiteX930" fmla="*/ 4165853 w 12192000"/>
              <a:gd name="connsiteY930" fmla="*/ 4599721 h 6818313"/>
              <a:gd name="connsiteX931" fmla="*/ 4164498 w 12192000"/>
              <a:gd name="connsiteY931" fmla="*/ 4601228 h 6818313"/>
              <a:gd name="connsiteX932" fmla="*/ 4163008 w 12192000"/>
              <a:gd name="connsiteY932" fmla="*/ 4601228 h 6818313"/>
              <a:gd name="connsiteX933" fmla="*/ 4164498 w 12192000"/>
              <a:gd name="connsiteY933" fmla="*/ 4599571 h 6818313"/>
              <a:gd name="connsiteX934" fmla="*/ 3745052 w 12192000"/>
              <a:gd name="connsiteY934" fmla="*/ 4599571 h 6818313"/>
              <a:gd name="connsiteX935" fmla="*/ 3745219 w 12192000"/>
              <a:gd name="connsiteY935" fmla="*/ 4599571 h 6818313"/>
              <a:gd name="connsiteX936" fmla="*/ 3745052 w 12192000"/>
              <a:gd name="connsiteY936" fmla="*/ 4599794 h 6818313"/>
              <a:gd name="connsiteX937" fmla="*/ 4136678 w 12192000"/>
              <a:gd name="connsiteY937" fmla="*/ 4599406 h 6818313"/>
              <a:gd name="connsiteX938" fmla="*/ 4137838 w 12192000"/>
              <a:gd name="connsiteY938" fmla="*/ 4599903 h 6818313"/>
              <a:gd name="connsiteX939" fmla="*/ 4137010 w 12192000"/>
              <a:gd name="connsiteY939" fmla="*/ 4600896 h 6818313"/>
              <a:gd name="connsiteX940" fmla="*/ 4136678 w 12192000"/>
              <a:gd name="connsiteY940" fmla="*/ 4599406 h 6818313"/>
              <a:gd name="connsiteX941" fmla="*/ 3761943 w 12192000"/>
              <a:gd name="connsiteY941" fmla="*/ 4599241 h 6818313"/>
              <a:gd name="connsiteX942" fmla="*/ 3763764 w 12192000"/>
              <a:gd name="connsiteY942" fmla="*/ 4602056 h 6818313"/>
              <a:gd name="connsiteX943" fmla="*/ 3763599 w 12192000"/>
              <a:gd name="connsiteY943" fmla="*/ 4602553 h 6818313"/>
              <a:gd name="connsiteX944" fmla="*/ 3757142 w 12192000"/>
              <a:gd name="connsiteY944" fmla="*/ 4603545 h 6818313"/>
              <a:gd name="connsiteX945" fmla="*/ 3750516 w 12192000"/>
              <a:gd name="connsiteY945" fmla="*/ 4604373 h 6818313"/>
              <a:gd name="connsiteX946" fmla="*/ 3761943 w 12192000"/>
              <a:gd name="connsiteY946" fmla="*/ 4599241 h 6818313"/>
              <a:gd name="connsiteX947" fmla="*/ 3796552 w 12192000"/>
              <a:gd name="connsiteY947" fmla="*/ 4594173 h 6818313"/>
              <a:gd name="connsiteX948" fmla="*/ 3795890 w 12192000"/>
              <a:gd name="connsiteY948" fmla="*/ 4595100 h 6818313"/>
              <a:gd name="connsiteX949" fmla="*/ 3795227 w 12192000"/>
              <a:gd name="connsiteY949" fmla="*/ 4594437 h 6818313"/>
              <a:gd name="connsiteX950" fmla="*/ 3796717 w 12192000"/>
              <a:gd name="connsiteY950" fmla="*/ 4593942 h 6818313"/>
              <a:gd name="connsiteX951" fmla="*/ 3796882 w 12192000"/>
              <a:gd name="connsiteY951" fmla="*/ 4594107 h 6818313"/>
              <a:gd name="connsiteX952" fmla="*/ 3796552 w 12192000"/>
              <a:gd name="connsiteY952" fmla="*/ 4594173 h 6818313"/>
              <a:gd name="connsiteX953" fmla="*/ 3989302 w 12192000"/>
              <a:gd name="connsiteY953" fmla="*/ 4593610 h 6818313"/>
              <a:gd name="connsiteX954" fmla="*/ 3989467 w 12192000"/>
              <a:gd name="connsiteY954" fmla="*/ 4593610 h 6818313"/>
              <a:gd name="connsiteX955" fmla="*/ 3986155 w 12192000"/>
              <a:gd name="connsiteY955" fmla="*/ 4594437 h 6818313"/>
              <a:gd name="connsiteX956" fmla="*/ 3986155 w 12192000"/>
              <a:gd name="connsiteY956" fmla="*/ 4593942 h 6818313"/>
              <a:gd name="connsiteX957" fmla="*/ 3989302 w 12192000"/>
              <a:gd name="connsiteY957" fmla="*/ 4593610 h 6818313"/>
              <a:gd name="connsiteX958" fmla="*/ 3757802 w 12192000"/>
              <a:gd name="connsiteY958" fmla="*/ 4592947 h 6818313"/>
              <a:gd name="connsiteX959" fmla="*/ 3760949 w 12192000"/>
              <a:gd name="connsiteY959" fmla="*/ 4596757 h 6818313"/>
              <a:gd name="connsiteX960" fmla="*/ 3761281 w 12192000"/>
              <a:gd name="connsiteY960" fmla="*/ 4597584 h 6818313"/>
              <a:gd name="connsiteX961" fmla="*/ 3754657 w 12192000"/>
              <a:gd name="connsiteY961" fmla="*/ 4598909 h 6818313"/>
              <a:gd name="connsiteX962" fmla="*/ 3752173 w 12192000"/>
              <a:gd name="connsiteY962" fmla="*/ 4599241 h 6818313"/>
              <a:gd name="connsiteX963" fmla="*/ 3757802 w 12192000"/>
              <a:gd name="connsiteY963" fmla="*/ 4592947 h 6818313"/>
              <a:gd name="connsiteX964" fmla="*/ 4157379 w 12192000"/>
              <a:gd name="connsiteY964" fmla="*/ 4590133 h 6818313"/>
              <a:gd name="connsiteX965" fmla="*/ 4166320 w 12192000"/>
              <a:gd name="connsiteY965" fmla="*/ 4591458 h 6818313"/>
              <a:gd name="connsiteX966" fmla="*/ 4174268 w 12192000"/>
              <a:gd name="connsiteY966" fmla="*/ 4593113 h 6818313"/>
              <a:gd name="connsiteX967" fmla="*/ 4146946 w 12192000"/>
              <a:gd name="connsiteY967" fmla="*/ 4599406 h 6818313"/>
              <a:gd name="connsiteX968" fmla="*/ 4146781 w 12192000"/>
              <a:gd name="connsiteY968" fmla="*/ 4599406 h 6818313"/>
              <a:gd name="connsiteX969" fmla="*/ 4157379 w 12192000"/>
              <a:gd name="connsiteY969" fmla="*/ 4590133 h 6818313"/>
              <a:gd name="connsiteX970" fmla="*/ 4046127 w 12192000"/>
              <a:gd name="connsiteY970" fmla="*/ 4587176 h 6818313"/>
              <a:gd name="connsiteX971" fmla="*/ 4048418 w 12192000"/>
              <a:gd name="connsiteY971" fmla="*/ 4589305 h 6818313"/>
              <a:gd name="connsiteX972" fmla="*/ 4041464 w 12192000"/>
              <a:gd name="connsiteY972" fmla="*/ 4590960 h 6818313"/>
              <a:gd name="connsiteX973" fmla="*/ 4010332 w 12192000"/>
              <a:gd name="connsiteY973" fmla="*/ 4590960 h 6818313"/>
              <a:gd name="connsiteX974" fmla="*/ 4022255 w 12192000"/>
              <a:gd name="connsiteY974" fmla="*/ 4589138 h 6818313"/>
              <a:gd name="connsiteX975" fmla="*/ 4046100 w 12192000"/>
              <a:gd name="connsiteY975" fmla="*/ 4587151 h 6818313"/>
              <a:gd name="connsiteX976" fmla="*/ 4046431 w 12192000"/>
              <a:gd name="connsiteY976" fmla="*/ 4587151 h 6818313"/>
              <a:gd name="connsiteX977" fmla="*/ 4046127 w 12192000"/>
              <a:gd name="connsiteY977" fmla="*/ 4587176 h 6818313"/>
              <a:gd name="connsiteX978" fmla="*/ 3979915 w 12192000"/>
              <a:gd name="connsiteY978" fmla="*/ 4587003 h 6818313"/>
              <a:gd name="connsiteX979" fmla="*/ 3977544 w 12192000"/>
              <a:gd name="connsiteY979" fmla="*/ 4587649 h 6818313"/>
              <a:gd name="connsiteX980" fmla="*/ 3971913 w 12192000"/>
              <a:gd name="connsiteY980" fmla="*/ 4588146 h 6818313"/>
              <a:gd name="connsiteX981" fmla="*/ 3837784 w 12192000"/>
              <a:gd name="connsiteY981" fmla="*/ 4586986 h 6818313"/>
              <a:gd name="connsiteX982" fmla="*/ 3815595 w 12192000"/>
              <a:gd name="connsiteY982" fmla="*/ 4594769 h 6818313"/>
              <a:gd name="connsiteX983" fmla="*/ 3815595 w 12192000"/>
              <a:gd name="connsiteY983" fmla="*/ 4594604 h 6818313"/>
              <a:gd name="connsiteX984" fmla="*/ 3813939 w 12192000"/>
              <a:gd name="connsiteY984" fmla="*/ 4594935 h 6818313"/>
              <a:gd name="connsiteX985" fmla="*/ 3811456 w 12192000"/>
              <a:gd name="connsiteY985" fmla="*/ 4589801 h 6818313"/>
              <a:gd name="connsiteX986" fmla="*/ 3823379 w 12192000"/>
              <a:gd name="connsiteY986" fmla="*/ 4587151 h 6818313"/>
              <a:gd name="connsiteX987" fmla="*/ 3837784 w 12192000"/>
              <a:gd name="connsiteY987" fmla="*/ 4586986 h 6818313"/>
              <a:gd name="connsiteX988" fmla="*/ 4075078 w 12192000"/>
              <a:gd name="connsiteY988" fmla="*/ 4586656 h 6818313"/>
              <a:gd name="connsiteX989" fmla="*/ 4075078 w 12192000"/>
              <a:gd name="connsiteY989" fmla="*/ 4587649 h 6818313"/>
              <a:gd name="connsiteX990" fmla="*/ 4074747 w 12192000"/>
              <a:gd name="connsiteY990" fmla="*/ 4587649 h 6818313"/>
              <a:gd name="connsiteX991" fmla="*/ 4073423 w 12192000"/>
              <a:gd name="connsiteY991" fmla="*/ 4587318 h 6818313"/>
              <a:gd name="connsiteX992" fmla="*/ 4073588 w 12192000"/>
              <a:gd name="connsiteY992" fmla="*/ 4587151 h 6818313"/>
              <a:gd name="connsiteX993" fmla="*/ 4075078 w 12192000"/>
              <a:gd name="connsiteY993" fmla="*/ 4586656 h 6818313"/>
              <a:gd name="connsiteX994" fmla="*/ 3981188 w 12192000"/>
              <a:gd name="connsiteY994" fmla="*/ 4586656 h 6818313"/>
              <a:gd name="connsiteX995" fmla="*/ 3981188 w 12192000"/>
              <a:gd name="connsiteY995" fmla="*/ 4586821 h 6818313"/>
              <a:gd name="connsiteX996" fmla="*/ 3979915 w 12192000"/>
              <a:gd name="connsiteY996" fmla="*/ 4587003 h 6818313"/>
              <a:gd name="connsiteX997" fmla="*/ 4243982 w 12192000"/>
              <a:gd name="connsiteY997" fmla="*/ 4586489 h 6818313"/>
              <a:gd name="connsiteX998" fmla="*/ 4245307 w 12192000"/>
              <a:gd name="connsiteY998" fmla="*/ 4586986 h 6818313"/>
              <a:gd name="connsiteX999" fmla="*/ 4244149 w 12192000"/>
              <a:gd name="connsiteY999" fmla="*/ 4587649 h 6818313"/>
              <a:gd name="connsiteX1000" fmla="*/ 4242492 w 12192000"/>
              <a:gd name="connsiteY1000" fmla="*/ 4586821 h 6818313"/>
              <a:gd name="connsiteX1001" fmla="*/ 4243982 w 12192000"/>
              <a:gd name="connsiteY1001" fmla="*/ 4586489 h 6818313"/>
              <a:gd name="connsiteX1002" fmla="*/ 4064315 w 12192000"/>
              <a:gd name="connsiteY1002" fmla="*/ 4586324 h 6818313"/>
              <a:gd name="connsiteX1003" fmla="*/ 4066964 w 12192000"/>
              <a:gd name="connsiteY1003" fmla="*/ 4586489 h 6818313"/>
              <a:gd name="connsiteX1004" fmla="*/ 4066964 w 12192000"/>
              <a:gd name="connsiteY1004" fmla="*/ 4586656 h 6818313"/>
              <a:gd name="connsiteX1005" fmla="*/ 4064812 w 12192000"/>
              <a:gd name="connsiteY1005" fmla="*/ 4588146 h 6818313"/>
              <a:gd name="connsiteX1006" fmla="*/ 4063487 w 12192000"/>
              <a:gd name="connsiteY1006" fmla="*/ 4588146 h 6818313"/>
              <a:gd name="connsiteX1007" fmla="*/ 4064315 w 12192000"/>
              <a:gd name="connsiteY1007" fmla="*/ 4586324 h 6818313"/>
              <a:gd name="connsiteX1008" fmla="*/ 4256693 w 12192000"/>
              <a:gd name="connsiteY1008" fmla="*/ 4583674 h 6818313"/>
              <a:gd name="connsiteX1009" fmla="*/ 4259217 w 12192000"/>
              <a:gd name="connsiteY1009" fmla="*/ 4583674 h 6818313"/>
              <a:gd name="connsiteX1010" fmla="*/ 4259052 w 12192000"/>
              <a:gd name="connsiteY1010" fmla="*/ 4584999 h 6818313"/>
              <a:gd name="connsiteX1011" fmla="*/ 4256403 w 12192000"/>
              <a:gd name="connsiteY1011" fmla="*/ 4584834 h 6818313"/>
              <a:gd name="connsiteX1012" fmla="*/ 4256734 w 12192000"/>
              <a:gd name="connsiteY1012" fmla="*/ 4583509 h 6818313"/>
              <a:gd name="connsiteX1013" fmla="*/ 4256693 w 12192000"/>
              <a:gd name="connsiteY1013" fmla="*/ 4583674 h 6818313"/>
              <a:gd name="connsiteX1014" fmla="*/ 4256567 w 12192000"/>
              <a:gd name="connsiteY1014" fmla="*/ 4583674 h 6818313"/>
              <a:gd name="connsiteX1015" fmla="*/ 4064315 w 12192000"/>
              <a:gd name="connsiteY1015" fmla="*/ 4583509 h 6818313"/>
              <a:gd name="connsiteX1016" fmla="*/ 4067461 w 12192000"/>
              <a:gd name="connsiteY1016" fmla="*/ 4583839 h 6818313"/>
              <a:gd name="connsiteX1017" fmla="*/ 4065971 w 12192000"/>
              <a:gd name="connsiteY1017" fmla="*/ 4584172 h 6818313"/>
              <a:gd name="connsiteX1018" fmla="*/ 4064315 w 12192000"/>
              <a:gd name="connsiteY1018" fmla="*/ 4583509 h 6818313"/>
              <a:gd name="connsiteX1019" fmla="*/ 4224111 w 12192000"/>
              <a:gd name="connsiteY1019" fmla="*/ 4581357 h 6818313"/>
              <a:gd name="connsiteX1020" fmla="*/ 4234047 w 12192000"/>
              <a:gd name="connsiteY1020" fmla="*/ 4582184 h 6818313"/>
              <a:gd name="connsiteX1021" fmla="*/ 4234047 w 12192000"/>
              <a:gd name="connsiteY1021" fmla="*/ 4582350 h 6818313"/>
              <a:gd name="connsiteX1022" fmla="*/ 4226265 w 12192000"/>
              <a:gd name="connsiteY1022" fmla="*/ 4583177 h 6818313"/>
              <a:gd name="connsiteX1023" fmla="*/ 4224111 w 12192000"/>
              <a:gd name="connsiteY1023" fmla="*/ 4581357 h 6818313"/>
              <a:gd name="connsiteX1024" fmla="*/ 4227590 w 12192000"/>
              <a:gd name="connsiteY1024" fmla="*/ 4573739 h 6818313"/>
              <a:gd name="connsiteX1025" fmla="*/ 4228748 w 12192000"/>
              <a:gd name="connsiteY1025" fmla="*/ 4573739 h 6818313"/>
              <a:gd name="connsiteX1026" fmla="*/ 4228253 w 12192000"/>
              <a:gd name="connsiteY1026" fmla="*/ 4573904 h 6818313"/>
              <a:gd name="connsiteX1027" fmla="*/ 4227590 w 12192000"/>
              <a:gd name="connsiteY1027" fmla="*/ 4573739 h 6818313"/>
              <a:gd name="connsiteX1028" fmla="*/ 3941941 w 12192000"/>
              <a:gd name="connsiteY1028" fmla="*/ 4573574 h 6818313"/>
              <a:gd name="connsiteX1029" fmla="*/ 3958998 w 12192000"/>
              <a:gd name="connsiteY1029" fmla="*/ 4574566 h 6818313"/>
              <a:gd name="connsiteX1030" fmla="*/ 3961482 w 12192000"/>
              <a:gd name="connsiteY1030" fmla="*/ 4575726 h 6818313"/>
              <a:gd name="connsiteX1031" fmla="*/ 3954693 w 12192000"/>
              <a:gd name="connsiteY1031" fmla="*/ 4576720 h 6818313"/>
              <a:gd name="connsiteX1032" fmla="*/ 3950222 w 12192000"/>
              <a:gd name="connsiteY1032" fmla="*/ 4577383 h 6818313"/>
              <a:gd name="connsiteX1033" fmla="*/ 3948235 w 12192000"/>
              <a:gd name="connsiteY1033" fmla="*/ 4577383 h 6818313"/>
              <a:gd name="connsiteX1034" fmla="*/ 3928364 w 12192000"/>
              <a:gd name="connsiteY1034" fmla="*/ 4576720 h 6818313"/>
              <a:gd name="connsiteX1035" fmla="*/ 3941941 w 12192000"/>
              <a:gd name="connsiteY1035" fmla="*/ 4573574 h 6818313"/>
              <a:gd name="connsiteX1036" fmla="*/ 3978539 w 12192000"/>
              <a:gd name="connsiteY1036" fmla="*/ 4568109 h 6818313"/>
              <a:gd name="connsiteX1037" fmla="*/ 3978207 w 12192000"/>
              <a:gd name="connsiteY1037" fmla="*/ 4568605 h 6818313"/>
              <a:gd name="connsiteX1038" fmla="*/ 3982513 w 12192000"/>
              <a:gd name="connsiteY1038" fmla="*/ 4572249 h 6818313"/>
              <a:gd name="connsiteX1039" fmla="*/ 3972245 w 12192000"/>
              <a:gd name="connsiteY1039" fmla="*/ 4573739 h 6818313"/>
              <a:gd name="connsiteX1040" fmla="*/ 3972412 w 12192000"/>
              <a:gd name="connsiteY1040" fmla="*/ 4574071 h 6818313"/>
              <a:gd name="connsiteX1041" fmla="*/ 3968768 w 12192000"/>
              <a:gd name="connsiteY1041" fmla="*/ 4569930 h 6818313"/>
              <a:gd name="connsiteX1042" fmla="*/ 3978539 w 12192000"/>
              <a:gd name="connsiteY1042" fmla="*/ 4568109 h 6818313"/>
              <a:gd name="connsiteX1043" fmla="*/ 3922070 w 12192000"/>
              <a:gd name="connsiteY1043" fmla="*/ 4568109 h 6818313"/>
              <a:gd name="connsiteX1044" fmla="*/ 3922732 w 12192000"/>
              <a:gd name="connsiteY1044" fmla="*/ 4568109 h 6818313"/>
              <a:gd name="connsiteX1045" fmla="*/ 3922235 w 12192000"/>
              <a:gd name="connsiteY1045" fmla="*/ 4568440 h 6818313"/>
              <a:gd name="connsiteX1046" fmla="*/ 4053944 w 12192000"/>
              <a:gd name="connsiteY1046" fmla="*/ 4565687 h 6818313"/>
              <a:gd name="connsiteX1047" fmla="*/ 4065639 w 12192000"/>
              <a:gd name="connsiteY1047" fmla="*/ 4567115 h 6818313"/>
              <a:gd name="connsiteX1048" fmla="*/ 4065142 w 12192000"/>
              <a:gd name="connsiteY1048" fmla="*/ 4571917 h 6818313"/>
              <a:gd name="connsiteX1049" fmla="*/ 4065309 w 12192000"/>
              <a:gd name="connsiteY1049" fmla="*/ 4571917 h 6818313"/>
              <a:gd name="connsiteX1050" fmla="*/ 4049577 w 12192000"/>
              <a:gd name="connsiteY1050" fmla="*/ 4574733 h 6818313"/>
              <a:gd name="connsiteX1051" fmla="*/ 4028049 w 12192000"/>
              <a:gd name="connsiteY1051" fmla="*/ 4574733 h 6818313"/>
              <a:gd name="connsiteX1052" fmla="*/ 4042622 w 12192000"/>
              <a:gd name="connsiteY1052" fmla="*/ 4570097 h 6818313"/>
              <a:gd name="connsiteX1053" fmla="*/ 4053944 w 12192000"/>
              <a:gd name="connsiteY1053" fmla="*/ 4565687 h 6818313"/>
              <a:gd name="connsiteX1054" fmla="*/ 3959330 w 12192000"/>
              <a:gd name="connsiteY1054" fmla="*/ 4562644 h 6818313"/>
              <a:gd name="connsiteX1055" fmla="*/ 3958170 w 12192000"/>
              <a:gd name="connsiteY1055" fmla="*/ 4563306 h 6818313"/>
              <a:gd name="connsiteX1056" fmla="*/ 3954693 w 12192000"/>
              <a:gd name="connsiteY1056" fmla="*/ 4566618 h 6818313"/>
              <a:gd name="connsiteX1057" fmla="*/ 3935980 w 12192000"/>
              <a:gd name="connsiteY1057" fmla="*/ 4568109 h 6818313"/>
              <a:gd name="connsiteX1058" fmla="*/ 3934987 w 12192000"/>
              <a:gd name="connsiteY1058" fmla="*/ 4568109 h 6818313"/>
              <a:gd name="connsiteX1059" fmla="*/ 3933330 w 12192000"/>
              <a:gd name="connsiteY1059" fmla="*/ 4568109 h 6818313"/>
              <a:gd name="connsiteX1060" fmla="*/ 3922732 w 12192000"/>
              <a:gd name="connsiteY1060" fmla="*/ 4568109 h 6818313"/>
              <a:gd name="connsiteX1061" fmla="*/ 3923727 w 12192000"/>
              <a:gd name="connsiteY1061" fmla="*/ 4567447 h 6818313"/>
              <a:gd name="connsiteX1062" fmla="*/ 3959330 w 12192000"/>
              <a:gd name="connsiteY1062" fmla="*/ 4562644 h 6818313"/>
              <a:gd name="connsiteX1063" fmla="*/ 4045768 w 12192000"/>
              <a:gd name="connsiteY1063" fmla="*/ 4550391 h 6818313"/>
              <a:gd name="connsiteX1064" fmla="*/ 4045603 w 12192000"/>
              <a:gd name="connsiteY1064" fmla="*/ 4550556 h 6818313"/>
              <a:gd name="connsiteX1065" fmla="*/ 4045603 w 12192000"/>
              <a:gd name="connsiteY1065" fmla="*/ 4550721 h 6818313"/>
              <a:gd name="connsiteX1066" fmla="*/ 4041132 w 12192000"/>
              <a:gd name="connsiteY1066" fmla="*/ 4550721 h 6818313"/>
              <a:gd name="connsiteX1067" fmla="*/ 4045768 w 12192000"/>
              <a:gd name="connsiteY1067" fmla="*/ 4550391 h 6818313"/>
              <a:gd name="connsiteX1068" fmla="*/ 4073753 w 12192000"/>
              <a:gd name="connsiteY1068" fmla="*/ 4547906 h 6818313"/>
              <a:gd name="connsiteX1069" fmla="*/ 4075245 w 12192000"/>
              <a:gd name="connsiteY1069" fmla="*/ 4547906 h 6818313"/>
              <a:gd name="connsiteX1070" fmla="*/ 4076835 w 12192000"/>
              <a:gd name="connsiteY1070" fmla="*/ 4547906 h 6818313"/>
              <a:gd name="connsiteX1071" fmla="*/ 4073258 w 12192000"/>
              <a:gd name="connsiteY1071" fmla="*/ 4549396 h 6818313"/>
              <a:gd name="connsiteX1072" fmla="*/ 4073091 w 12192000"/>
              <a:gd name="connsiteY1072" fmla="*/ 4548071 h 6818313"/>
              <a:gd name="connsiteX1073" fmla="*/ 4073753 w 12192000"/>
              <a:gd name="connsiteY1073" fmla="*/ 4547906 h 6818313"/>
              <a:gd name="connsiteX1074" fmla="*/ 4077232 w 12192000"/>
              <a:gd name="connsiteY1074" fmla="*/ 4547741 h 6818313"/>
              <a:gd name="connsiteX1075" fmla="*/ 4077397 w 12192000"/>
              <a:gd name="connsiteY1075" fmla="*/ 4547906 h 6818313"/>
              <a:gd name="connsiteX1076" fmla="*/ 4076835 w 12192000"/>
              <a:gd name="connsiteY1076" fmla="*/ 4547906 h 6818313"/>
              <a:gd name="connsiteX1077" fmla="*/ 4116642 w 12192000"/>
              <a:gd name="connsiteY1077" fmla="*/ 4544264 h 6818313"/>
              <a:gd name="connsiteX1078" fmla="*/ 4118299 w 12192000"/>
              <a:gd name="connsiteY1078" fmla="*/ 4544264 h 6818313"/>
              <a:gd name="connsiteX1079" fmla="*/ 4127902 w 12192000"/>
              <a:gd name="connsiteY1079" fmla="*/ 4544429 h 6818313"/>
              <a:gd name="connsiteX1080" fmla="*/ 4130054 w 12192000"/>
              <a:gd name="connsiteY1080" fmla="*/ 4548071 h 6818313"/>
              <a:gd name="connsiteX1081" fmla="*/ 4136183 w 12192000"/>
              <a:gd name="connsiteY1081" fmla="*/ 4551218 h 6818313"/>
              <a:gd name="connsiteX1082" fmla="*/ 4140984 w 12192000"/>
              <a:gd name="connsiteY1082" fmla="*/ 4550059 h 6818313"/>
              <a:gd name="connsiteX1083" fmla="*/ 4135353 w 12192000"/>
              <a:gd name="connsiteY1083" fmla="*/ 4558669 h 6818313"/>
              <a:gd name="connsiteX1084" fmla="*/ 4164665 w 12192000"/>
              <a:gd name="connsiteY1084" fmla="*/ 4559332 h 6818313"/>
              <a:gd name="connsiteX1085" fmla="*/ 4156054 w 12192000"/>
              <a:gd name="connsiteY1085" fmla="*/ 4564466 h 6818313"/>
              <a:gd name="connsiteX1086" fmla="*/ 4113165 w 12192000"/>
              <a:gd name="connsiteY1086" fmla="*/ 4565293 h 6818313"/>
              <a:gd name="connsiteX1087" fmla="*/ 4112668 w 12192000"/>
              <a:gd name="connsiteY1087" fmla="*/ 4565625 h 6818313"/>
              <a:gd name="connsiteX1088" fmla="*/ 4117967 w 12192000"/>
              <a:gd name="connsiteY1088" fmla="*/ 4561651 h 6818313"/>
              <a:gd name="connsiteX1089" fmla="*/ 4075575 w 12192000"/>
              <a:gd name="connsiteY1089" fmla="*/ 4569765 h 6818313"/>
              <a:gd name="connsiteX1090" fmla="*/ 4066964 w 12192000"/>
              <a:gd name="connsiteY1090" fmla="*/ 4566950 h 6818313"/>
              <a:gd name="connsiteX1091" fmla="*/ 4065805 w 12192000"/>
              <a:gd name="connsiteY1091" fmla="*/ 4566785 h 6818313"/>
              <a:gd name="connsiteX1092" fmla="*/ 4056698 w 12192000"/>
              <a:gd name="connsiteY1092" fmla="*/ 4559499 h 6818313"/>
              <a:gd name="connsiteX1093" fmla="*/ 4018776 w 12192000"/>
              <a:gd name="connsiteY1093" fmla="*/ 4565293 h 6818313"/>
              <a:gd name="connsiteX1094" fmla="*/ 4006523 w 12192000"/>
              <a:gd name="connsiteY1094" fmla="*/ 4568275 h 6818313"/>
              <a:gd name="connsiteX1095" fmla="*/ 4000727 w 12192000"/>
              <a:gd name="connsiteY1095" fmla="*/ 4568275 h 6818313"/>
              <a:gd name="connsiteX1096" fmla="*/ 3996588 w 12192000"/>
              <a:gd name="connsiteY1096" fmla="*/ 4564466 h 6818313"/>
              <a:gd name="connsiteX1097" fmla="*/ 3996918 w 12192000"/>
              <a:gd name="connsiteY1097" fmla="*/ 4564466 h 6818313"/>
              <a:gd name="connsiteX1098" fmla="*/ 4011490 w 12192000"/>
              <a:gd name="connsiteY1098" fmla="*/ 4558504 h 6818313"/>
              <a:gd name="connsiteX1099" fmla="*/ 4012485 w 12192000"/>
              <a:gd name="connsiteY1099" fmla="*/ 4557345 h 6818313"/>
              <a:gd name="connsiteX1100" fmla="*/ 4053054 w 12192000"/>
              <a:gd name="connsiteY1100" fmla="*/ 4557345 h 6818313"/>
              <a:gd name="connsiteX1101" fmla="*/ 4059016 w 12192000"/>
              <a:gd name="connsiteY1101" fmla="*/ 4557014 h 6818313"/>
              <a:gd name="connsiteX1102" fmla="*/ 4077562 w 12192000"/>
              <a:gd name="connsiteY1102" fmla="*/ 4548071 h 6818313"/>
              <a:gd name="connsiteX1103" fmla="*/ 4095611 w 12192000"/>
              <a:gd name="connsiteY1103" fmla="*/ 4552378 h 6818313"/>
              <a:gd name="connsiteX1104" fmla="*/ 4098923 w 12192000"/>
              <a:gd name="connsiteY1104" fmla="*/ 4548901 h 6818313"/>
              <a:gd name="connsiteX1105" fmla="*/ 4106044 w 12192000"/>
              <a:gd name="connsiteY1105" fmla="*/ 4545422 h 6818313"/>
              <a:gd name="connsiteX1106" fmla="*/ 4116642 w 12192000"/>
              <a:gd name="connsiteY1106" fmla="*/ 4544264 h 6818313"/>
              <a:gd name="connsiteX1107" fmla="*/ 4159861 w 12192000"/>
              <a:gd name="connsiteY1107" fmla="*/ 4537474 h 6818313"/>
              <a:gd name="connsiteX1108" fmla="*/ 4173275 w 12192000"/>
              <a:gd name="connsiteY1108" fmla="*/ 4538633 h 6818313"/>
              <a:gd name="connsiteX1109" fmla="*/ 4172943 w 12192000"/>
              <a:gd name="connsiteY1109" fmla="*/ 4538633 h 6818313"/>
              <a:gd name="connsiteX1110" fmla="*/ 4170956 w 12192000"/>
              <a:gd name="connsiteY1110" fmla="*/ 4539628 h 6818313"/>
              <a:gd name="connsiteX1111" fmla="*/ 4177083 w 12192000"/>
              <a:gd name="connsiteY1111" fmla="*/ 4539628 h 6818313"/>
              <a:gd name="connsiteX1112" fmla="*/ 4182051 w 12192000"/>
              <a:gd name="connsiteY1112" fmla="*/ 4541283 h 6818313"/>
              <a:gd name="connsiteX1113" fmla="*/ 4192649 w 12192000"/>
              <a:gd name="connsiteY1113" fmla="*/ 4544264 h 6818313"/>
              <a:gd name="connsiteX1114" fmla="*/ 4180892 w 12192000"/>
              <a:gd name="connsiteY1114" fmla="*/ 4551550 h 6818313"/>
              <a:gd name="connsiteX1115" fmla="*/ 4157544 w 12192000"/>
              <a:gd name="connsiteY1115" fmla="*/ 4544264 h 6818313"/>
              <a:gd name="connsiteX1116" fmla="*/ 4141482 w 12192000"/>
              <a:gd name="connsiteY1116" fmla="*/ 4549893 h 6818313"/>
              <a:gd name="connsiteX1117" fmla="*/ 4137175 w 12192000"/>
              <a:gd name="connsiteY1117" fmla="*/ 4547244 h 6818313"/>
              <a:gd name="connsiteX1118" fmla="*/ 4148601 w 12192000"/>
              <a:gd name="connsiteY1118" fmla="*/ 4539130 h 6818313"/>
              <a:gd name="connsiteX1119" fmla="*/ 4159861 w 12192000"/>
              <a:gd name="connsiteY1119" fmla="*/ 4537474 h 6818313"/>
              <a:gd name="connsiteX1120" fmla="*/ 3838281 w 12192000"/>
              <a:gd name="connsiteY1120" fmla="*/ 4523068 h 6818313"/>
              <a:gd name="connsiteX1121" fmla="*/ 3837784 w 12192000"/>
              <a:gd name="connsiteY1121" fmla="*/ 4523731 h 6818313"/>
              <a:gd name="connsiteX1122" fmla="*/ 3830168 w 12192000"/>
              <a:gd name="connsiteY1122" fmla="*/ 4524889 h 6818313"/>
              <a:gd name="connsiteX1123" fmla="*/ 3831988 w 12192000"/>
              <a:gd name="connsiteY1123" fmla="*/ 4524558 h 6818313"/>
              <a:gd name="connsiteX1124" fmla="*/ 3831988 w 12192000"/>
              <a:gd name="connsiteY1124" fmla="*/ 4524393 h 6818313"/>
              <a:gd name="connsiteX1125" fmla="*/ 3838281 w 12192000"/>
              <a:gd name="connsiteY1125" fmla="*/ 4523068 h 6818313"/>
              <a:gd name="connsiteX1126" fmla="*/ 4128399 w 12192000"/>
              <a:gd name="connsiteY1126" fmla="*/ 4518265 h 6818313"/>
              <a:gd name="connsiteX1127" fmla="*/ 4129889 w 12192000"/>
              <a:gd name="connsiteY1127" fmla="*/ 4518265 h 6818313"/>
              <a:gd name="connsiteX1128" fmla="*/ 4129227 w 12192000"/>
              <a:gd name="connsiteY1128" fmla="*/ 4519756 h 6818313"/>
              <a:gd name="connsiteX1129" fmla="*/ 4021923 w 12192000"/>
              <a:gd name="connsiteY1129" fmla="*/ 4517437 h 6818313"/>
              <a:gd name="connsiteX1130" fmla="*/ 4023745 w 12192000"/>
              <a:gd name="connsiteY1130" fmla="*/ 4517934 h 6818313"/>
              <a:gd name="connsiteX1131" fmla="*/ 4020930 w 12192000"/>
              <a:gd name="connsiteY1131" fmla="*/ 4518432 h 6818313"/>
              <a:gd name="connsiteX1132" fmla="*/ 4021923 w 12192000"/>
              <a:gd name="connsiteY1132" fmla="*/ 4517437 h 6818313"/>
              <a:gd name="connsiteX1133" fmla="*/ 4037490 w 12192000"/>
              <a:gd name="connsiteY1133" fmla="*/ 4513298 h 6818313"/>
              <a:gd name="connsiteX1134" fmla="*/ 4038948 w 12192000"/>
              <a:gd name="connsiteY1134" fmla="*/ 4513298 h 6818313"/>
              <a:gd name="connsiteX1135" fmla="*/ 4037490 w 12192000"/>
              <a:gd name="connsiteY1135" fmla="*/ 4513463 h 6818313"/>
              <a:gd name="connsiteX1136" fmla="*/ 4065309 w 12192000"/>
              <a:gd name="connsiteY1136" fmla="*/ 4510316 h 6818313"/>
              <a:gd name="connsiteX1137" fmla="*/ 4048087 w 12192000"/>
              <a:gd name="connsiteY1137" fmla="*/ 4513298 h 6818313"/>
              <a:gd name="connsiteX1138" fmla="*/ 4038948 w 12192000"/>
              <a:gd name="connsiteY1138" fmla="*/ 4513298 h 6818313"/>
              <a:gd name="connsiteX1139" fmla="*/ 4196458 w 12192000"/>
              <a:gd name="connsiteY1139" fmla="*/ 4506839 h 6818313"/>
              <a:gd name="connsiteX1140" fmla="*/ 4196624 w 12192000"/>
              <a:gd name="connsiteY1140" fmla="*/ 4506839 h 6818313"/>
              <a:gd name="connsiteX1141" fmla="*/ 4198776 w 12192000"/>
              <a:gd name="connsiteY1141" fmla="*/ 4507667 h 6818313"/>
              <a:gd name="connsiteX1142" fmla="*/ 4196458 w 12192000"/>
              <a:gd name="connsiteY1142" fmla="*/ 4508329 h 6818313"/>
              <a:gd name="connsiteX1143" fmla="*/ 4004701 w 12192000"/>
              <a:gd name="connsiteY1143" fmla="*/ 4504522 h 6818313"/>
              <a:gd name="connsiteX1144" fmla="*/ 4005696 w 12192000"/>
              <a:gd name="connsiteY1144" fmla="*/ 4504852 h 6818313"/>
              <a:gd name="connsiteX1145" fmla="*/ 4005364 w 12192000"/>
              <a:gd name="connsiteY1145" fmla="*/ 4507005 h 6818313"/>
              <a:gd name="connsiteX1146" fmla="*/ 4003377 w 12192000"/>
              <a:gd name="connsiteY1146" fmla="*/ 4506177 h 6818313"/>
              <a:gd name="connsiteX1147" fmla="*/ 4004701 w 12192000"/>
              <a:gd name="connsiteY1147" fmla="*/ 4504522 h 6818313"/>
              <a:gd name="connsiteX1148" fmla="*/ 3982678 w 12192000"/>
              <a:gd name="connsiteY1148" fmla="*/ 4503860 h 6818313"/>
              <a:gd name="connsiteX1149" fmla="*/ 3980194 w 12192000"/>
              <a:gd name="connsiteY1149" fmla="*/ 4506342 h 6818313"/>
              <a:gd name="connsiteX1150" fmla="*/ 3972412 w 12192000"/>
              <a:gd name="connsiteY1150" fmla="*/ 4517107 h 6818313"/>
              <a:gd name="connsiteX1151" fmla="*/ 3962807 w 12192000"/>
              <a:gd name="connsiteY1151" fmla="*/ 4518597 h 6818313"/>
              <a:gd name="connsiteX1152" fmla="*/ 3953699 w 12192000"/>
              <a:gd name="connsiteY1152" fmla="*/ 4520419 h 6818313"/>
              <a:gd name="connsiteX1153" fmla="*/ 3955686 w 12192000"/>
              <a:gd name="connsiteY1153" fmla="*/ 4522571 h 6818313"/>
              <a:gd name="connsiteX1154" fmla="*/ 3995428 w 12192000"/>
              <a:gd name="connsiteY1154" fmla="*/ 4520087 h 6818313"/>
              <a:gd name="connsiteX1155" fmla="*/ 3999237 w 12192000"/>
              <a:gd name="connsiteY1155" fmla="*/ 4517437 h 6818313"/>
              <a:gd name="connsiteX1156" fmla="*/ 3983175 w 12192000"/>
              <a:gd name="connsiteY1156" fmla="*/ 4514291 h 6818313"/>
              <a:gd name="connsiteX1157" fmla="*/ 3991124 w 12192000"/>
              <a:gd name="connsiteY1157" fmla="*/ 4506177 h 6818313"/>
              <a:gd name="connsiteX1158" fmla="*/ 3998078 w 12192000"/>
              <a:gd name="connsiteY1158" fmla="*/ 4508496 h 6818313"/>
              <a:gd name="connsiteX1159" fmla="*/ 4028049 w 12192000"/>
              <a:gd name="connsiteY1159" fmla="*/ 4508496 h 6818313"/>
              <a:gd name="connsiteX1160" fmla="*/ 4034508 w 12192000"/>
              <a:gd name="connsiteY1160" fmla="*/ 4506342 h 6818313"/>
              <a:gd name="connsiteX1161" fmla="*/ 4036330 w 12192000"/>
              <a:gd name="connsiteY1161" fmla="*/ 4513463 h 6818313"/>
              <a:gd name="connsiteX1162" fmla="*/ 4015796 w 12192000"/>
              <a:gd name="connsiteY1162" fmla="*/ 4514623 h 6818313"/>
              <a:gd name="connsiteX1163" fmla="*/ 4010828 w 12192000"/>
              <a:gd name="connsiteY1163" fmla="*/ 4516940 h 6818313"/>
              <a:gd name="connsiteX1164" fmla="*/ 4010332 w 12192000"/>
              <a:gd name="connsiteY1164" fmla="*/ 4520419 h 6818313"/>
              <a:gd name="connsiteX1165" fmla="*/ 3999237 w 12192000"/>
              <a:gd name="connsiteY1165" fmla="*/ 4522736 h 6818313"/>
              <a:gd name="connsiteX1166" fmla="*/ 3980028 w 12192000"/>
              <a:gd name="connsiteY1166" fmla="*/ 4530520 h 6818313"/>
              <a:gd name="connsiteX1167" fmla="*/ 3965621 w 12192000"/>
              <a:gd name="connsiteY1167" fmla="*/ 4531844 h 6818313"/>
              <a:gd name="connsiteX1168" fmla="*/ 3946910 w 12192000"/>
              <a:gd name="connsiteY1168" fmla="*/ 4535653 h 6818313"/>
              <a:gd name="connsiteX1169" fmla="*/ 3943598 w 12192000"/>
              <a:gd name="connsiteY1169" fmla="*/ 4537143 h 6818313"/>
              <a:gd name="connsiteX1170" fmla="*/ 3921575 w 12192000"/>
              <a:gd name="connsiteY1170" fmla="*/ 4542277 h 6818313"/>
              <a:gd name="connsiteX1171" fmla="*/ 3907665 w 12192000"/>
              <a:gd name="connsiteY1171" fmla="*/ 4542773 h 6818313"/>
              <a:gd name="connsiteX1172" fmla="*/ 3905676 w 12192000"/>
              <a:gd name="connsiteY1172" fmla="*/ 4544264 h 6818313"/>
              <a:gd name="connsiteX1173" fmla="*/ 3906340 w 12192000"/>
              <a:gd name="connsiteY1173" fmla="*/ 4545919 h 6818313"/>
              <a:gd name="connsiteX1174" fmla="*/ 3864941 w 12192000"/>
              <a:gd name="connsiteY1174" fmla="*/ 4555855 h 6818313"/>
              <a:gd name="connsiteX1175" fmla="*/ 3859974 w 12192000"/>
              <a:gd name="connsiteY1175" fmla="*/ 4557014 h 6818313"/>
              <a:gd name="connsiteX1176" fmla="*/ 3856993 w 12192000"/>
              <a:gd name="connsiteY1176" fmla="*/ 4557014 h 6818313"/>
              <a:gd name="connsiteX1177" fmla="*/ 3833810 w 12192000"/>
              <a:gd name="connsiteY1177" fmla="*/ 4561154 h 6818313"/>
              <a:gd name="connsiteX1178" fmla="*/ 3815761 w 12192000"/>
              <a:gd name="connsiteY1178" fmla="*/ 4561981 h 6818313"/>
              <a:gd name="connsiteX1179" fmla="*/ 3811456 w 12192000"/>
              <a:gd name="connsiteY1179" fmla="*/ 4561486 h 6818313"/>
              <a:gd name="connsiteX1180" fmla="*/ 3785622 w 12192000"/>
              <a:gd name="connsiteY1180" fmla="*/ 4569102 h 6818313"/>
              <a:gd name="connsiteX1181" fmla="*/ 3793902 w 12192000"/>
              <a:gd name="connsiteY1181" fmla="*/ 4572911 h 6818313"/>
              <a:gd name="connsiteX1182" fmla="*/ 3772872 w 12192000"/>
              <a:gd name="connsiteY1182" fmla="*/ 4578045 h 6818313"/>
              <a:gd name="connsiteX1183" fmla="*/ 3773369 w 12192000"/>
              <a:gd name="connsiteY1183" fmla="*/ 4577383 h 6818313"/>
              <a:gd name="connsiteX1184" fmla="*/ 3748529 w 12192000"/>
              <a:gd name="connsiteY1184" fmla="*/ 4583344 h 6818313"/>
              <a:gd name="connsiteX1185" fmla="*/ 3749854 w 12192000"/>
              <a:gd name="connsiteY1185" fmla="*/ 4583674 h 6818313"/>
              <a:gd name="connsiteX1186" fmla="*/ 3756147 w 12192000"/>
              <a:gd name="connsiteY1186" fmla="*/ 4582184 h 6818313"/>
              <a:gd name="connsiteX1187" fmla="*/ 3735779 w 12192000"/>
              <a:gd name="connsiteY1187" fmla="*/ 4587151 h 6818313"/>
              <a:gd name="connsiteX1188" fmla="*/ 3733295 w 12192000"/>
              <a:gd name="connsiteY1188" fmla="*/ 4592450 h 6818313"/>
              <a:gd name="connsiteX1189" fmla="*/ 3744722 w 12192000"/>
              <a:gd name="connsiteY1189" fmla="*/ 4593113 h 6818313"/>
              <a:gd name="connsiteX1190" fmla="*/ 3744722 w 12192000"/>
              <a:gd name="connsiteY1190" fmla="*/ 4595267 h 6818313"/>
              <a:gd name="connsiteX1191" fmla="*/ 3732964 w 12192000"/>
              <a:gd name="connsiteY1191" fmla="*/ 4595929 h 6818313"/>
              <a:gd name="connsiteX1192" fmla="*/ 3719882 w 12192000"/>
              <a:gd name="connsiteY1192" fmla="*/ 4598412 h 6818313"/>
              <a:gd name="connsiteX1193" fmla="*/ 3717067 w 12192000"/>
              <a:gd name="connsiteY1193" fmla="*/ 4592285 h 6818313"/>
              <a:gd name="connsiteX1194" fmla="*/ 3700508 w 12192000"/>
              <a:gd name="connsiteY1194" fmla="*/ 4594437 h 6818313"/>
              <a:gd name="connsiteX1195" fmla="*/ 3698851 w 12192000"/>
              <a:gd name="connsiteY1195" fmla="*/ 4592285 h 6818313"/>
              <a:gd name="connsiteX1196" fmla="*/ 3698356 w 12192000"/>
              <a:gd name="connsiteY1196" fmla="*/ 4591292 h 6818313"/>
              <a:gd name="connsiteX1197" fmla="*/ 3706800 w 12192000"/>
              <a:gd name="connsiteY1197" fmla="*/ 4589138 h 6818313"/>
              <a:gd name="connsiteX1198" fmla="*/ 3707297 w 12192000"/>
              <a:gd name="connsiteY1198" fmla="*/ 4589636 h 6818313"/>
              <a:gd name="connsiteX1199" fmla="*/ 3745219 w 12192000"/>
              <a:gd name="connsiteY1199" fmla="*/ 4582682 h 6818313"/>
              <a:gd name="connsiteX1200" fmla="*/ 3768732 w 12192000"/>
              <a:gd name="connsiteY1200" fmla="*/ 4571917 h 6818313"/>
              <a:gd name="connsiteX1201" fmla="*/ 3754988 w 12192000"/>
              <a:gd name="connsiteY1201" fmla="*/ 4571089 h 6818313"/>
              <a:gd name="connsiteX1202" fmla="*/ 3724851 w 12192000"/>
              <a:gd name="connsiteY1202" fmla="*/ 4571089 h 6818313"/>
              <a:gd name="connsiteX1203" fmla="*/ 3747537 w 12192000"/>
              <a:gd name="connsiteY1203" fmla="*/ 4564300 h 6818313"/>
              <a:gd name="connsiteX1204" fmla="*/ 3773202 w 12192000"/>
              <a:gd name="connsiteY1204" fmla="*/ 4556849 h 6818313"/>
              <a:gd name="connsiteX1205" fmla="*/ 3774529 w 12192000"/>
              <a:gd name="connsiteY1205" fmla="*/ 4555358 h 6818313"/>
              <a:gd name="connsiteX1206" fmla="*/ 3766580 w 12192000"/>
              <a:gd name="connsiteY1206" fmla="*/ 4553702 h 6818313"/>
              <a:gd name="connsiteX1207" fmla="*/ 3774529 w 12192000"/>
              <a:gd name="connsiteY1207" fmla="*/ 4546582 h 6818313"/>
              <a:gd name="connsiteX1208" fmla="*/ 3768565 w 12192000"/>
              <a:gd name="connsiteY1208" fmla="*/ 4543602 h 6818313"/>
              <a:gd name="connsiteX1209" fmla="*/ 3775191 w 12192000"/>
              <a:gd name="connsiteY1209" fmla="*/ 4541615 h 6818313"/>
              <a:gd name="connsiteX1210" fmla="*/ 3796387 w 12192000"/>
              <a:gd name="connsiteY1210" fmla="*/ 4537143 h 6818313"/>
              <a:gd name="connsiteX1211" fmla="*/ 3800265 w 12192000"/>
              <a:gd name="connsiteY1211" fmla="*/ 4537790 h 6818313"/>
              <a:gd name="connsiteX1212" fmla="*/ 3800194 w 12192000"/>
              <a:gd name="connsiteY1212" fmla="*/ 4537806 h 6818313"/>
              <a:gd name="connsiteX1213" fmla="*/ 3800361 w 12192000"/>
              <a:gd name="connsiteY1213" fmla="*/ 4537806 h 6818313"/>
              <a:gd name="connsiteX1214" fmla="*/ 3800526 w 12192000"/>
              <a:gd name="connsiteY1214" fmla="*/ 4537971 h 6818313"/>
              <a:gd name="connsiteX1215" fmla="*/ 3800526 w 12192000"/>
              <a:gd name="connsiteY1215" fmla="*/ 4537806 h 6818313"/>
              <a:gd name="connsiteX1216" fmla="*/ 3800361 w 12192000"/>
              <a:gd name="connsiteY1216" fmla="*/ 4537806 h 6818313"/>
              <a:gd name="connsiteX1217" fmla="*/ 3800265 w 12192000"/>
              <a:gd name="connsiteY1217" fmla="*/ 4537790 h 6818313"/>
              <a:gd name="connsiteX1218" fmla="*/ 3828014 w 12192000"/>
              <a:gd name="connsiteY1218" fmla="*/ 4531555 h 6818313"/>
              <a:gd name="connsiteX1219" fmla="*/ 3844408 w 12192000"/>
              <a:gd name="connsiteY1219" fmla="*/ 4526048 h 6818313"/>
              <a:gd name="connsiteX1220" fmla="*/ 3861299 w 12192000"/>
              <a:gd name="connsiteY1220" fmla="*/ 4517272 h 6818313"/>
              <a:gd name="connsiteX1221" fmla="*/ 3860967 w 12192000"/>
              <a:gd name="connsiteY1221" fmla="*/ 4517272 h 6818313"/>
              <a:gd name="connsiteX1222" fmla="*/ 3883820 w 12192000"/>
              <a:gd name="connsiteY1222" fmla="*/ 4511311 h 6818313"/>
              <a:gd name="connsiteX1223" fmla="*/ 3909982 w 12192000"/>
              <a:gd name="connsiteY1223" fmla="*/ 4506342 h 6818313"/>
              <a:gd name="connsiteX1224" fmla="*/ 3911804 w 12192000"/>
              <a:gd name="connsiteY1224" fmla="*/ 4506342 h 6818313"/>
              <a:gd name="connsiteX1225" fmla="*/ 3909982 w 12192000"/>
              <a:gd name="connsiteY1225" fmla="*/ 4509159 h 6818313"/>
              <a:gd name="connsiteX1226" fmla="*/ 3913957 w 12192000"/>
              <a:gd name="connsiteY1226" fmla="*/ 4517437 h 6818313"/>
              <a:gd name="connsiteX1227" fmla="*/ 3921740 w 12192000"/>
              <a:gd name="connsiteY1227" fmla="*/ 4516445 h 6818313"/>
              <a:gd name="connsiteX1228" fmla="*/ 3970755 w 12192000"/>
              <a:gd name="connsiteY1228" fmla="*/ 4505515 h 6818313"/>
              <a:gd name="connsiteX1229" fmla="*/ 3982678 w 12192000"/>
              <a:gd name="connsiteY1229" fmla="*/ 4503860 h 6818313"/>
              <a:gd name="connsiteX1230" fmla="*/ 4062660 w 12192000"/>
              <a:gd name="connsiteY1230" fmla="*/ 4500050 h 6818313"/>
              <a:gd name="connsiteX1231" fmla="*/ 4064149 w 12192000"/>
              <a:gd name="connsiteY1231" fmla="*/ 4501706 h 6818313"/>
              <a:gd name="connsiteX1232" fmla="*/ 4063652 w 12192000"/>
              <a:gd name="connsiteY1232" fmla="*/ 4502700 h 6818313"/>
              <a:gd name="connsiteX1233" fmla="*/ 4061335 w 12192000"/>
              <a:gd name="connsiteY1233" fmla="*/ 4501872 h 6818313"/>
              <a:gd name="connsiteX1234" fmla="*/ 4062660 w 12192000"/>
              <a:gd name="connsiteY1234" fmla="*/ 4500050 h 6818313"/>
              <a:gd name="connsiteX1235" fmla="*/ 3882328 w 12192000"/>
              <a:gd name="connsiteY1235" fmla="*/ 4496076 h 6818313"/>
              <a:gd name="connsiteX1236" fmla="*/ 3882328 w 12192000"/>
              <a:gd name="connsiteY1236" fmla="*/ 4496241 h 6818313"/>
              <a:gd name="connsiteX1237" fmla="*/ 3877029 w 12192000"/>
              <a:gd name="connsiteY1237" fmla="*/ 4499056 h 6818313"/>
              <a:gd name="connsiteX1238" fmla="*/ 3872558 w 12192000"/>
              <a:gd name="connsiteY1238" fmla="*/ 4499056 h 6818313"/>
              <a:gd name="connsiteX1239" fmla="*/ 3882328 w 12192000"/>
              <a:gd name="connsiteY1239" fmla="*/ 4496076 h 6818313"/>
              <a:gd name="connsiteX1240" fmla="*/ 4019936 w 12192000"/>
              <a:gd name="connsiteY1240" fmla="*/ 4495744 h 6818313"/>
              <a:gd name="connsiteX1241" fmla="*/ 4021426 w 12192000"/>
              <a:gd name="connsiteY1241" fmla="*/ 4495744 h 6818313"/>
              <a:gd name="connsiteX1242" fmla="*/ 4018446 w 12192000"/>
              <a:gd name="connsiteY1242" fmla="*/ 4497898 h 6818313"/>
              <a:gd name="connsiteX1243" fmla="*/ 4017121 w 12192000"/>
              <a:gd name="connsiteY1243" fmla="*/ 4497898 h 6818313"/>
              <a:gd name="connsiteX1244" fmla="*/ 4017618 w 12192000"/>
              <a:gd name="connsiteY1244" fmla="*/ 4496407 h 6818313"/>
              <a:gd name="connsiteX1245" fmla="*/ 4019936 w 12192000"/>
              <a:gd name="connsiteY1245" fmla="*/ 4495744 h 6818313"/>
              <a:gd name="connsiteX1246" fmla="*/ 4141315 w 12192000"/>
              <a:gd name="connsiteY1246" fmla="*/ 4494419 h 6818313"/>
              <a:gd name="connsiteX1247" fmla="*/ 4141482 w 12192000"/>
              <a:gd name="connsiteY1247" fmla="*/ 4494586 h 6818313"/>
              <a:gd name="connsiteX1248" fmla="*/ 4155059 w 12192000"/>
              <a:gd name="connsiteY1248" fmla="*/ 4496739 h 6818313"/>
              <a:gd name="connsiteX1249" fmla="*/ 4153404 w 12192000"/>
              <a:gd name="connsiteY1249" fmla="*/ 4497731 h 6818313"/>
              <a:gd name="connsiteX1250" fmla="*/ 4139825 w 12192000"/>
              <a:gd name="connsiteY1250" fmla="*/ 4501872 h 6818313"/>
              <a:gd name="connsiteX1251" fmla="*/ 4137010 w 12192000"/>
              <a:gd name="connsiteY1251" fmla="*/ 4502700 h 6818313"/>
              <a:gd name="connsiteX1252" fmla="*/ 4133864 w 12192000"/>
              <a:gd name="connsiteY1252" fmla="*/ 4502700 h 6818313"/>
              <a:gd name="connsiteX1253" fmla="*/ 4132539 w 12192000"/>
              <a:gd name="connsiteY1253" fmla="*/ 4503693 h 6818313"/>
              <a:gd name="connsiteX1254" fmla="*/ 4105216 w 12192000"/>
              <a:gd name="connsiteY1254" fmla="*/ 4505017 h 6818313"/>
              <a:gd name="connsiteX1255" fmla="*/ 4111013 w 12192000"/>
              <a:gd name="connsiteY1255" fmla="*/ 4500050 h 6818313"/>
              <a:gd name="connsiteX1256" fmla="*/ 4119291 w 12192000"/>
              <a:gd name="connsiteY1256" fmla="*/ 4497069 h 6818313"/>
              <a:gd name="connsiteX1257" fmla="*/ 4141315 w 12192000"/>
              <a:gd name="connsiteY1257" fmla="*/ 4494419 h 6818313"/>
              <a:gd name="connsiteX1258" fmla="*/ 4052227 w 12192000"/>
              <a:gd name="connsiteY1258" fmla="*/ 4486638 h 6818313"/>
              <a:gd name="connsiteX1259" fmla="*/ 4045933 w 12192000"/>
              <a:gd name="connsiteY1259" fmla="*/ 4490942 h 6818313"/>
              <a:gd name="connsiteX1260" fmla="*/ 4044776 w 12192000"/>
              <a:gd name="connsiteY1260" fmla="*/ 4492764 h 6818313"/>
              <a:gd name="connsiteX1261" fmla="*/ 4040304 w 12192000"/>
              <a:gd name="connsiteY1261" fmla="*/ 4492764 h 6818313"/>
              <a:gd name="connsiteX1262" fmla="*/ 4035336 w 12192000"/>
              <a:gd name="connsiteY1262" fmla="*/ 4499223 h 6818313"/>
              <a:gd name="connsiteX1263" fmla="*/ 4035336 w 12192000"/>
              <a:gd name="connsiteY1263" fmla="*/ 4499553 h 6818313"/>
              <a:gd name="connsiteX1264" fmla="*/ 4028547 w 12192000"/>
              <a:gd name="connsiteY1264" fmla="*/ 4497069 h 6818313"/>
              <a:gd name="connsiteX1265" fmla="*/ 4021923 w 12192000"/>
              <a:gd name="connsiteY1265" fmla="*/ 4495414 h 6818313"/>
              <a:gd name="connsiteX1266" fmla="*/ 4021591 w 12192000"/>
              <a:gd name="connsiteY1266" fmla="*/ 4495249 h 6818313"/>
              <a:gd name="connsiteX1267" fmla="*/ 4037985 w 12192000"/>
              <a:gd name="connsiteY1267" fmla="*/ 4489618 h 6818313"/>
              <a:gd name="connsiteX1268" fmla="*/ 4052227 w 12192000"/>
              <a:gd name="connsiteY1268" fmla="*/ 4486638 h 6818313"/>
              <a:gd name="connsiteX1269" fmla="*/ 4084848 w 12192000"/>
              <a:gd name="connsiteY1269" fmla="*/ 4486141 h 6818313"/>
              <a:gd name="connsiteX1270" fmla="*/ 4085180 w 12192000"/>
              <a:gd name="connsiteY1270" fmla="*/ 4486141 h 6818313"/>
              <a:gd name="connsiteX1271" fmla="*/ 4100415 w 12192000"/>
              <a:gd name="connsiteY1271" fmla="*/ 4487963 h 6818313"/>
              <a:gd name="connsiteX1272" fmla="*/ 4119126 w 12192000"/>
              <a:gd name="connsiteY1272" fmla="*/ 4491440 h 6818313"/>
              <a:gd name="connsiteX1273" fmla="*/ 4063652 w 12192000"/>
              <a:gd name="connsiteY1273" fmla="*/ 4492764 h 6818313"/>
              <a:gd name="connsiteX1274" fmla="*/ 4060340 w 12192000"/>
              <a:gd name="connsiteY1274" fmla="*/ 4488128 h 6818313"/>
              <a:gd name="connsiteX1275" fmla="*/ 4084848 w 12192000"/>
              <a:gd name="connsiteY1275" fmla="*/ 4486141 h 6818313"/>
              <a:gd name="connsiteX1276" fmla="*/ 4178242 w 12192000"/>
              <a:gd name="connsiteY1276" fmla="*/ 4484154 h 6818313"/>
              <a:gd name="connsiteX1277" fmla="*/ 4169134 w 12192000"/>
              <a:gd name="connsiteY1277" fmla="*/ 4489121 h 6818313"/>
              <a:gd name="connsiteX1278" fmla="*/ 4168142 w 12192000"/>
              <a:gd name="connsiteY1278" fmla="*/ 4489121 h 6818313"/>
              <a:gd name="connsiteX1279" fmla="*/ 4163835 w 12192000"/>
              <a:gd name="connsiteY1279" fmla="*/ 4487133 h 6818313"/>
              <a:gd name="connsiteX1280" fmla="*/ 4167810 w 12192000"/>
              <a:gd name="connsiteY1280" fmla="*/ 4484651 h 6818313"/>
              <a:gd name="connsiteX1281" fmla="*/ 4178242 w 12192000"/>
              <a:gd name="connsiteY1281" fmla="*/ 4484154 h 6818313"/>
              <a:gd name="connsiteX1282" fmla="*/ 4291177 w 12192000"/>
              <a:gd name="connsiteY1282" fmla="*/ 4476535 h 6818313"/>
              <a:gd name="connsiteX1283" fmla="*/ 4296144 w 12192000"/>
              <a:gd name="connsiteY1283" fmla="*/ 4476868 h 6818313"/>
              <a:gd name="connsiteX1284" fmla="*/ 4291508 w 12192000"/>
              <a:gd name="connsiteY1284" fmla="*/ 4477860 h 6818313"/>
              <a:gd name="connsiteX1285" fmla="*/ 4291177 w 12192000"/>
              <a:gd name="connsiteY1285" fmla="*/ 4476535 h 6818313"/>
              <a:gd name="connsiteX1286" fmla="*/ 3907168 w 12192000"/>
              <a:gd name="connsiteY1286" fmla="*/ 4475046 h 6818313"/>
              <a:gd name="connsiteX1287" fmla="*/ 3907168 w 12192000"/>
              <a:gd name="connsiteY1287" fmla="*/ 4476370 h 6818313"/>
              <a:gd name="connsiteX1288" fmla="*/ 3901040 w 12192000"/>
              <a:gd name="connsiteY1288" fmla="*/ 4477198 h 6818313"/>
              <a:gd name="connsiteX1289" fmla="*/ 3905843 w 12192000"/>
              <a:gd name="connsiteY1289" fmla="*/ 4475378 h 6818313"/>
              <a:gd name="connsiteX1290" fmla="*/ 3906008 w 12192000"/>
              <a:gd name="connsiteY1290" fmla="*/ 4475211 h 6818313"/>
              <a:gd name="connsiteX1291" fmla="*/ 3907168 w 12192000"/>
              <a:gd name="connsiteY1291" fmla="*/ 4475046 h 6818313"/>
              <a:gd name="connsiteX1292" fmla="*/ 4113495 w 12192000"/>
              <a:gd name="connsiteY1292" fmla="*/ 4472396 h 6818313"/>
              <a:gd name="connsiteX1293" fmla="*/ 4115814 w 12192000"/>
              <a:gd name="connsiteY1293" fmla="*/ 4473224 h 6818313"/>
              <a:gd name="connsiteX1294" fmla="*/ 4113992 w 12192000"/>
              <a:gd name="connsiteY1294" fmla="*/ 4474715 h 6818313"/>
              <a:gd name="connsiteX1295" fmla="*/ 4111178 w 12192000"/>
              <a:gd name="connsiteY1295" fmla="*/ 4473058 h 6818313"/>
              <a:gd name="connsiteX1296" fmla="*/ 4111013 w 12192000"/>
              <a:gd name="connsiteY1296" fmla="*/ 4472893 h 6818313"/>
              <a:gd name="connsiteX1297" fmla="*/ 4113495 w 12192000"/>
              <a:gd name="connsiteY1297" fmla="*/ 4472396 h 6818313"/>
              <a:gd name="connsiteX1298" fmla="*/ 4072263 w 12192000"/>
              <a:gd name="connsiteY1298" fmla="*/ 4463455 h 6818313"/>
              <a:gd name="connsiteX1299" fmla="*/ 4042954 w 12192000"/>
              <a:gd name="connsiteY1299" fmla="*/ 4478357 h 6818313"/>
              <a:gd name="connsiteX1300" fmla="*/ 4003709 w 12192000"/>
              <a:gd name="connsiteY1300" fmla="*/ 4484319 h 6818313"/>
              <a:gd name="connsiteX1301" fmla="*/ 3956846 w 12192000"/>
              <a:gd name="connsiteY1301" fmla="*/ 4491440 h 6818313"/>
              <a:gd name="connsiteX1302" fmla="*/ 3951547 w 12192000"/>
              <a:gd name="connsiteY1302" fmla="*/ 4491770 h 6818313"/>
              <a:gd name="connsiteX1303" fmla="*/ 3936312 w 12192000"/>
              <a:gd name="connsiteY1303" fmla="*/ 4498394 h 6818313"/>
              <a:gd name="connsiteX1304" fmla="*/ 3933497 w 12192000"/>
              <a:gd name="connsiteY1304" fmla="*/ 4497898 h 6818313"/>
              <a:gd name="connsiteX1305" fmla="*/ 3888621 w 12192000"/>
              <a:gd name="connsiteY1305" fmla="*/ 4501706 h 6818313"/>
              <a:gd name="connsiteX1306" fmla="*/ 3895410 w 12192000"/>
              <a:gd name="connsiteY1306" fmla="*/ 4494586 h 6818313"/>
              <a:gd name="connsiteX1307" fmla="*/ 3906008 w 12192000"/>
              <a:gd name="connsiteY1307" fmla="*/ 4491770 h 6818313"/>
              <a:gd name="connsiteX1308" fmla="*/ 3906008 w 12192000"/>
              <a:gd name="connsiteY1308" fmla="*/ 4491440 h 6818313"/>
              <a:gd name="connsiteX1309" fmla="*/ 3905181 w 12192000"/>
              <a:gd name="connsiteY1309" fmla="*/ 4488625 h 6818313"/>
              <a:gd name="connsiteX1310" fmla="*/ 3915281 w 12192000"/>
              <a:gd name="connsiteY1310" fmla="*/ 4485976 h 6818313"/>
              <a:gd name="connsiteX1311" fmla="*/ 3927039 w 12192000"/>
              <a:gd name="connsiteY1311" fmla="*/ 4488458 h 6818313"/>
              <a:gd name="connsiteX1312" fmla="*/ 3926211 w 12192000"/>
              <a:gd name="connsiteY1312" fmla="*/ 4485146 h 6818313"/>
              <a:gd name="connsiteX1313" fmla="*/ 3935980 w 12192000"/>
              <a:gd name="connsiteY1313" fmla="*/ 4486803 h 6818313"/>
              <a:gd name="connsiteX1314" fmla="*/ 3946248 w 12192000"/>
              <a:gd name="connsiteY1314" fmla="*/ 4485976 h 6818313"/>
              <a:gd name="connsiteX1315" fmla="*/ 3964132 w 12192000"/>
              <a:gd name="connsiteY1315" fmla="*/ 4484484 h 6818313"/>
              <a:gd name="connsiteX1316" fmla="*/ 3965787 w 12192000"/>
              <a:gd name="connsiteY1316" fmla="*/ 4482497 h 6818313"/>
              <a:gd name="connsiteX1317" fmla="*/ 3965787 w 12192000"/>
              <a:gd name="connsiteY1317" fmla="*/ 4482166 h 6818313"/>
              <a:gd name="connsiteX1318" fmla="*/ 4003542 w 12192000"/>
              <a:gd name="connsiteY1318" fmla="*/ 4474053 h 6818313"/>
              <a:gd name="connsiteX1319" fmla="*/ 4065639 w 12192000"/>
              <a:gd name="connsiteY1319" fmla="*/ 4464780 h 6818313"/>
              <a:gd name="connsiteX1320" fmla="*/ 4072263 w 12192000"/>
              <a:gd name="connsiteY1320" fmla="*/ 4463455 h 6818313"/>
              <a:gd name="connsiteX1321" fmla="*/ 4079055 w 12192000"/>
              <a:gd name="connsiteY1321" fmla="*/ 4460390 h 6818313"/>
              <a:gd name="connsiteX1322" fmla="*/ 4074747 w 12192000"/>
              <a:gd name="connsiteY1322" fmla="*/ 4462626 h 6818313"/>
              <a:gd name="connsiteX1323" fmla="*/ 4074582 w 12192000"/>
              <a:gd name="connsiteY1323" fmla="*/ 4462295 h 6818313"/>
              <a:gd name="connsiteX1324" fmla="*/ 3994103 w 12192000"/>
              <a:gd name="connsiteY1324" fmla="*/ 4458984 h 6818313"/>
              <a:gd name="connsiteX1325" fmla="*/ 3986155 w 12192000"/>
              <a:gd name="connsiteY1325" fmla="*/ 4461301 h 6818313"/>
              <a:gd name="connsiteX1326" fmla="*/ 3984830 w 12192000"/>
              <a:gd name="connsiteY1326" fmla="*/ 4461301 h 6818313"/>
              <a:gd name="connsiteX1327" fmla="*/ 3981021 w 12192000"/>
              <a:gd name="connsiteY1327" fmla="*/ 4460639 h 6818313"/>
              <a:gd name="connsiteX1328" fmla="*/ 3994103 w 12192000"/>
              <a:gd name="connsiteY1328" fmla="*/ 4458984 h 6818313"/>
              <a:gd name="connsiteX1329" fmla="*/ 4083358 w 12192000"/>
              <a:gd name="connsiteY1329" fmla="*/ 4458156 h 6818313"/>
              <a:gd name="connsiteX1330" fmla="*/ 4083523 w 12192000"/>
              <a:gd name="connsiteY1330" fmla="*/ 4458486 h 6818313"/>
              <a:gd name="connsiteX1331" fmla="*/ 4079055 w 12192000"/>
              <a:gd name="connsiteY1331" fmla="*/ 4460390 h 6818313"/>
              <a:gd name="connsiteX1332" fmla="*/ 4002052 w 12192000"/>
              <a:gd name="connsiteY1332" fmla="*/ 4452028 h 6818313"/>
              <a:gd name="connsiteX1333" fmla="*/ 3996588 w 12192000"/>
              <a:gd name="connsiteY1333" fmla="*/ 4458321 h 6818313"/>
              <a:gd name="connsiteX1334" fmla="*/ 3991951 w 12192000"/>
              <a:gd name="connsiteY1334" fmla="*/ 4454844 h 6818313"/>
              <a:gd name="connsiteX1335" fmla="*/ 3992116 w 12192000"/>
              <a:gd name="connsiteY1335" fmla="*/ 4454844 h 6818313"/>
              <a:gd name="connsiteX1336" fmla="*/ 4002052 w 12192000"/>
              <a:gd name="connsiteY1336" fmla="*/ 4452028 h 6818313"/>
              <a:gd name="connsiteX1337" fmla="*/ 4107038 w 12192000"/>
              <a:gd name="connsiteY1337" fmla="*/ 4421726 h 6818313"/>
              <a:gd name="connsiteX1338" fmla="*/ 4106541 w 12192000"/>
              <a:gd name="connsiteY1338" fmla="*/ 4422056 h 6818313"/>
              <a:gd name="connsiteX1339" fmla="*/ 4107701 w 12192000"/>
              <a:gd name="connsiteY1339" fmla="*/ 4421726 h 6818313"/>
              <a:gd name="connsiteX1340" fmla="*/ 4143302 w 12192000"/>
              <a:gd name="connsiteY1340" fmla="*/ 4425533 h 6818313"/>
              <a:gd name="connsiteX1341" fmla="*/ 4140819 w 12192000"/>
              <a:gd name="connsiteY1341" fmla="*/ 4426693 h 6818313"/>
              <a:gd name="connsiteX1342" fmla="*/ 4121113 w 12192000"/>
              <a:gd name="connsiteY1342" fmla="*/ 4434144 h 6818313"/>
              <a:gd name="connsiteX1343" fmla="*/ 4119954 w 12192000"/>
              <a:gd name="connsiteY1343" fmla="*/ 4434144 h 6818313"/>
              <a:gd name="connsiteX1344" fmla="*/ 4081701 w 12192000"/>
              <a:gd name="connsiteY1344" fmla="*/ 4437290 h 6818313"/>
              <a:gd name="connsiteX1345" fmla="*/ 4079714 w 12192000"/>
              <a:gd name="connsiteY1345" fmla="*/ 4437623 h 6818313"/>
              <a:gd name="connsiteX1346" fmla="*/ 4079052 w 12192000"/>
              <a:gd name="connsiteY1346" fmla="*/ 4437623 h 6818313"/>
              <a:gd name="connsiteX1347" fmla="*/ 4026726 w 12192000"/>
              <a:gd name="connsiteY1347" fmla="*/ 4441100 h 6818313"/>
              <a:gd name="connsiteX1348" fmla="*/ 4006523 w 12192000"/>
              <a:gd name="connsiteY1348" fmla="*/ 4446398 h 6818313"/>
              <a:gd name="connsiteX1349" fmla="*/ 4006026 w 12192000"/>
              <a:gd name="connsiteY1349" fmla="*/ 4446729 h 6818313"/>
              <a:gd name="connsiteX1350" fmla="*/ 3968768 w 12192000"/>
              <a:gd name="connsiteY1350" fmla="*/ 4450538 h 6818313"/>
              <a:gd name="connsiteX1351" fmla="*/ 3982513 w 12192000"/>
              <a:gd name="connsiteY1351" fmla="*/ 4443252 h 6818313"/>
              <a:gd name="connsiteX1352" fmla="*/ 4048087 w 12192000"/>
              <a:gd name="connsiteY1352" fmla="*/ 4433813 h 6818313"/>
              <a:gd name="connsiteX1353" fmla="*/ 4058353 w 12192000"/>
              <a:gd name="connsiteY1353" fmla="*/ 4432654 h 6818313"/>
              <a:gd name="connsiteX1354" fmla="*/ 4107038 w 12192000"/>
              <a:gd name="connsiteY1354" fmla="*/ 4421726 h 6818313"/>
              <a:gd name="connsiteX1355" fmla="*/ 4030866 w 12192000"/>
              <a:gd name="connsiteY1355" fmla="*/ 4415929 h 6818313"/>
              <a:gd name="connsiteX1356" fmla="*/ 4030534 w 12192000"/>
              <a:gd name="connsiteY1356" fmla="*/ 4418909 h 6818313"/>
              <a:gd name="connsiteX1357" fmla="*/ 4022420 w 12192000"/>
              <a:gd name="connsiteY1357" fmla="*/ 4418082 h 6818313"/>
              <a:gd name="connsiteX1358" fmla="*/ 4015299 w 12192000"/>
              <a:gd name="connsiteY1358" fmla="*/ 4419406 h 6818313"/>
              <a:gd name="connsiteX1359" fmla="*/ 4030866 w 12192000"/>
              <a:gd name="connsiteY1359" fmla="*/ 4415929 h 6818313"/>
              <a:gd name="connsiteX1360" fmla="*/ 4034011 w 12192000"/>
              <a:gd name="connsiteY1360" fmla="*/ 4399701 h 6818313"/>
              <a:gd name="connsiteX1361" fmla="*/ 4042126 w 12192000"/>
              <a:gd name="connsiteY1361" fmla="*/ 4399701 h 6818313"/>
              <a:gd name="connsiteX1362" fmla="*/ 4046265 w 12192000"/>
              <a:gd name="connsiteY1362" fmla="*/ 4401025 h 6818313"/>
              <a:gd name="connsiteX1363" fmla="*/ 4046596 w 12192000"/>
              <a:gd name="connsiteY1363" fmla="*/ 4402185 h 6818313"/>
              <a:gd name="connsiteX1364" fmla="*/ 4019771 w 12192000"/>
              <a:gd name="connsiteY1364" fmla="*/ 4407981 h 6818313"/>
              <a:gd name="connsiteX1365" fmla="*/ 4016127 w 12192000"/>
              <a:gd name="connsiteY1365" fmla="*/ 4410961 h 6818313"/>
              <a:gd name="connsiteX1366" fmla="*/ 4014140 w 12192000"/>
              <a:gd name="connsiteY1366" fmla="*/ 4411128 h 6818313"/>
              <a:gd name="connsiteX1367" fmla="*/ 3991786 w 12192000"/>
              <a:gd name="connsiteY1367" fmla="*/ 4413445 h 6818313"/>
              <a:gd name="connsiteX1368" fmla="*/ 3979531 w 12192000"/>
              <a:gd name="connsiteY1368" fmla="*/ 4413445 h 6818313"/>
              <a:gd name="connsiteX1369" fmla="*/ 4000395 w 12192000"/>
              <a:gd name="connsiteY1369" fmla="*/ 4408146 h 6818313"/>
              <a:gd name="connsiteX1370" fmla="*/ 4000727 w 12192000"/>
              <a:gd name="connsiteY1370" fmla="*/ 4408311 h 6818313"/>
              <a:gd name="connsiteX1371" fmla="*/ 4000562 w 12192000"/>
              <a:gd name="connsiteY1371" fmla="*/ 4408478 h 6818313"/>
              <a:gd name="connsiteX1372" fmla="*/ 4014969 w 12192000"/>
              <a:gd name="connsiteY1372" fmla="*/ 4404504 h 6818313"/>
              <a:gd name="connsiteX1373" fmla="*/ 4034011 w 12192000"/>
              <a:gd name="connsiteY1373" fmla="*/ 4399701 h 6818313"/>
              <a:gd name="connsiteX1374" fmla="*/ 4333569 w 12192000"/>
              <a:gd name="connsiteY1374" fmla="*/ 4377015 h 6818313"/>
              <a:gd name="connsiteX1375" fmla="*/ 4335059 w 12192000"/>
              <a:gd name="connsiteY1375" fmla="*/ 4377842 h 6818313"/>
              <a:gd name="connsiteX1376" fmla="*/ 4333569 w 12192000"/>
              <a:gd name="connsiteY1376" fmla="*/ 4378672 h 6818313"/>
              <a:gd name="connsiteX1377" fmla="*/ 4082531 w 12192000"/>
              <a:gd name="connsiteY1377" fmla="*/ 4336113 h 6818313"/>
              <a:gd name="connsiteX1378" fmla="*/ 4081371 w 12192000"/>
              <a:gd name="connsiteY1378" fmla="*/ 4339260 h 6818313"/>
              <a:gd name="connsiteX1379" fmla="*/ 4079714 w 12192000"/>
              <a:gd name="connsiteY1379" fmla="*/ 4340087 h 6818313"/>
              <a:gd name="connsiteX1380" fmla="*/ 4079219 w 12192000"/>
              <a:gd name="connsiteY1380" fmla="*/ 4336610 h 6818313"/>
              <a:gd name="connsiteX1381" fmla="*/ 4082531 w 12192000"/>
              <a:gd name="connsiteY1381" fmla="*/ 4336113 h 6818313"/>
              <a:gd name="connsiteX1382" fmla="*/ 4118629 w 12192000"/>
              <a:gd name="connsiteY1382" fmla="*/ 4328662 h 6818313"/>
              <a:gd name="connsiteX1383" fmla="*/ 4119293 w 12192000"/>
              <a:gd name="connsiteY1383" fmla="*/ 4328662 h 6818313"/>
              <a:gd name="connsiteX1384" fmla="*/ 4118961 w 12192000"/>
              <a:gd name="connsiteY1384" fmla="*/ 4328827 h 6818313"/>
              <a:gd name="connsiteX1385" fmla="*/ 4118629 w 12192000"/>
              <a:gd name="connsiteY1385" fmla="*/ 4328662 h 6818313"/>
              <a:gd name="connsiteX1386" fmla="*/ 4119623 w 12192000"/>
              <a:gd name="connsiteY1386" fmla="*/ 4328497 h 6818313"/>
              <a:gd name="connsiteX1387" fmla="*/ 4119623 w 12192000"/>
              <a:gd name="connsiteY1387" fmla="*/ 4328662 h 6818313"/>
              <a:gd name="connsiteX1388" fmla="*/ 4119293 w 12192000"/>
              <a:gd name="connsiteY1388" fmla="*/ 4328662 h 6818313"/>
              <a:gd name="connsiteX1389" fmla="*/ 4234544 w 12192000"/>
              <a:gd name="connsiteY1389" fmla="*/ 4305479 h 6818313"/>
              <a:gd name="connsiteX1390" fmla="*/ 4237193 w 12192000"/>
              <a:gd name="connsiteY1390" fmla="*/ 4305479 h 6818313"/>
              <a:gd name="connsiteX1391" fmla="*/ 4237193 w 12192000"/>
              <a:gd name="connsiteY1391" fmla="*/ 4305976 h 6818313"/>
              <a:gd name="connsiteX1392" fmla="*/ 4232557 w 12192000"/>
              <a:gd name="connsiteY1392" fmla="*/ 4306141 h 6818313"/>
              <a:gd name="connsiteX1393" fmla="*/ 4234544 w 12192000"/>
              <a:gd name="connsiteY1393" fmla="*/ 4305479 h 6818313"/>
              <a:gd name="connsiteX1394" fmla="*/ 4184369 w 12192000"/>
              <a:gd name="connsiteY1394" fmla="*/ 4303989 h 6818313"/>
              <a:gd name="connsiteX1395" fmla="*/ 4191987 w 12192000"/>
              <a:gd name="connsiteY1395" fmla="*/ 4304651 h 6818313"/>
              <a:gd name="connsiteX1396" fmla="*/ 4178740 w 12192000"/>
              <a:gd name="connsiteY1396" fmla="*/ 4304982 h 6818313"/>
              <a:gd name="connsiteX1397" fmla="*/ 4182382 w 12192000"/>
              <a:gd name="connsiteY1397" fmla="*/ 4304319 h 6818313"/>
              <a:gd name="connsiteX1398" fmla="*/ 4182382 w 12192000"/>
              <a:gd name="connsiteY1398" fmla="*/ 4304486 h 6818313"/>
              <a:gd name="connsiteX1399" fmla="*/ 4184369 w 12192000"/>
              <a:gd name="connsiteY1399" fmla="*/ 4303989 h 6818313"/>
              <a:gd name="connsiteX1400" fmla="*/ 4297469 w 12192000"/>
              <a:gd name="connsiteY1400" fmla="*/ 4301007 h 6818313"/>
              <a:gd name="connsiteX1401" fmla="*/ 4297258 w 12192000"/>
              <a:gd name="connsiteY1401" fmla="*/ 4301173 h 6818313"/>
              <a:gd name="connsiteX1402" fmla="*/ 4296601 w 12192000"/>
              <a:gd name="connsiteY1402" fmla="*/ 4301161 h 6818313"/>
              <a:gd name="connsiteX1403" fmla="*/ 4279088 w 12192000"/>
              <a:gd name="connsiteY1403" fmla="*/ 4300842 h 6818313"/>
              <a:gd name="connsiteX1404" fmla="*/ 4296601 w 12192000"/>
              <a:gd name="connsiteY1404" fmla="*/ 4301161 h 6818313"/>
              <a:gd name="connsiteX1405" fmla="*/ 4259217 w 12192000"/>
              <a:gd name="connsiteY1405" fmla="*/ 4307798 h 6818313"/>
              <a:gd name="connsiteX1406" fmla="*/ 4257727 w 12192000"/>
              <a:gd name="connsiteY1406" fmla="*/ 4307301 h 6818313"/>
              <a:gd name="connsiteX1407" fmla="*/ 4246632 w 12192000"/>
              <a:gd name="connsiteY1407" fmla="*/ 4304154 h 6818313"/>
              <a:gd name="connsiteX1408" fmla="*/ 4279088 w 12192000"/>
              <a:gd name="connsiteY1408" fmla="*/ 4300842 h 6818313"/>
              <a:gd name="connsiteX1409" fmla="*/ 4471538 w 12192000"/>
              <a:gd name="connsiteY1409" fmla="*/ 4074374 h 6818313"/>
              <a:gd name="connsiteX1410" fmla="*/ 4472335 w 12192000"/>
              <a:gd name="connsiteY1410" fmla="*/ 4075968 h 6818313"/>
              <a:gd name="connsiteX1411" fmla="*/ 4471175 w 12192000"/>
              <a:gd name="connsiteY1411" fmla="*/ 4080438 h 6818313"/>
              <a:gd name="connsiteX1412" fmla="*/ 4469520 w 12192000"/>
              <a:gd name="connsiteY1412" fmla="*/ 4075306 h 6818313"/>
              <a:gd name="connsiteX1413" fmla="*/ 4471507 w 12192000"/>
              <a:gd name="connsiteY1413" fmla="*/ 4074312 h 6818313"/>
              <a:gd name="connsiteX1414" fmla="*/ 4471672 w 12192000"/>
              <a:gd name="connsiteY1414" fmla="*/ 4074312 h 6818313"/>
              <a:gd name="connsiteX1415" fmla="*/ 4471538 w 12192000"/>
              <a:gd name="connsiteY1415" fmla="*/ 4074374 h 6818313"/>
              <a:gd name="connsiteX1416" fmla="*/ 4450374 w 12192000"/>
              <a:gd name="connsiteY1416" fmla="*/ 4051604 h 6818313"/>
              <a:gd name="connsiteX1417" fmla="*/ 4466374 w 12192000"/>
              <a:gd name="connsiteY1417" fmla="*/ 4053281 h 6818313"/>
              <a:gd name="connsiteX1418" fmla="*/ 4466208 w 12192000"/>
              <a:gd name="connsiteY1418" fmla="*/ 4053448 h 6818313"/>
              <a:gd name="connsiteX1419" fmla="*/ 4455445 w 12192000"/>
              <a:gd name="connsiteY1419" fmla="*/ 4057917 h 6818313"/>
              <a:gd name="connsiteX1420" fmla="*/ 4442363 w 12192000"/>
              <a:gd name="connsiteY1420" fmla="*/ 4057917 h 6818313"/>
              <a:gd name="connsiteX1421" fmla="*/ 4431268 w 12192000"/>
              <a:gd name="connsiteY1421" fmla="*/ 4056262 h 6818313"/>
              <a:gd name="connsiteX1422" fmla="*/ 4450374 w 12192000"/>
              <a:gd name="connsiteY1422" fmla="*/ 4051604 h 6818313"/>
              <a:gd name="connsiteX1423" fmla="*/ 4445840 w 12192000"/>
              <a:gd name="connsiteY1423" fmla="*/ 4040200 h 6818313"/>
              <a:gd name="connsiteX1424" fmla="*/ 4447330 w 12192000"/>
              <a:gd name="connsiteY1424" fmla="*/ 4042518 h 6818313"/>
              <a:gd name="connsiteX1425" fmla="*/ 4445343 w 12192000"/>
              <a:gd name="connsiteY1425" fmla="*/ 4046824 h 6818313"/>
              <a:gd name="connsiteX1426" fmla="*/ 4444185 w 12192000"/>
              <a:gd name="connsiteY1426" fmla="*/ 4043180 h 6818313"/>
              <a:gd name="connsiteX1427" fmla="*/ 4445840 w 12192000"/>
              <a:gd name="connsiteY1427" fmla="*/ 4040200 h 6818313"/>
              <a:gd name="connsiteX1428" fmla="*/ 4257892 w 12192000"/>
              <a:gd name="connsiteY1428" fmla="*/ 4036888 h 6818313"/>
              <a:gd name="connsiteX1429" fmla="*/ 4258059 w 12192000"/>
              <a:gd name="connsiteY1429" fmla="*/ 4036888 h 6818313"/>
              <a:gd name="connsiteX1430" fmla="*/ 4260376 w 12192000"/>
              <a:gd name="connsiteY1430" fmla="*/ 4040863 h 6818313"/>
              <a:gd name="connsiteX1431" fmla="*/ 4252594 w 12192000"/>
              <a:gd name="connsiteY1431" fmla="*/ 4040531 h 6818313"/>
              <a:gd name="connsiteX1432" fmla="*/ 4257892 w 12192000"/>
              <a:gd name="connsiteY1432" fmla="*/ 4036888 h 6818313"/>
              <a:gd name="connsiteX1433" fmla="*/ 4460082 w 12192000"/>
              <a:gd name="connsiteY1433" fmla="*/ 4034404 h 6818313"/>
              <a:gd name="connsiteX1434" fmla="*/ 4460247 w 12192000"/>
              <a:gd name="connsiteY1434" fmla="*/ 4034404 h 6818313"/>
              <a:gd name="connsiteX1435" fmla="*/ 4460577 w 12192000"/>
              <a:gd name="connsiteY1435" fmla="*/ 4037384 h 6818313"/>
              <a:gd name="connsiteX1436" fmla="*/ 4454451 w 12192000"/>
              <a:gd name="connsiteY1436" fmla="*/ 4037881 h 6818313"/>
              <a:gd name="connsiteX1437" fmla="*/ 4454120 w 12192000"/>
              <a:gd name="connsiteY1437" fmla="*/ 4035564 h 6818313"/>
              <a:gd name="connsiteX1438" fmla="*/ 4460082 w 12192000"/>
              <a:gd name="connsiteY1438" fmla="*/ 4034404 h 6818313"/>
              <a:gd name="connsiteX1439" fmla="*/ 4353606 w 12192000"/>
              <a:gd name="connsiteY1439" fmla="*/ 4030760 h 6818313"/>
              <a:gd name="connsiteX1440" fmla="*/ 4354766 w 12192000"/>
              <a:gd name="connsiteY1440" fmla="*/ 4032085 h 6818313"/>
              <a:gd name="connsiteX1441" fmla="*/ 4351618 w 12192000"/>
              <a:gd name="connsiteY1441" fmla="*/ 4036391 h 6818313"/>
              <a:gd name="connsiteX1442" fmla="*/ 4351618 w 12192000"/>
              <a:gd name="connsiteY1442" fmla="*/ 4036556 h 6818313"/>
              <a:gd name="connsiteX1443" fmla="*/ 4350128 w 12192000"/>
              <a:gd name="connsiteY1443" fmla="*/ 4034569 h 6818313"/>
              <a:gd name="connsiteX1444" fmla="*/ 4353606 w 12192000"/>
              <a:gd name="connsiteY1444" fmla="*/ 4030760 h 6818313"/>
              <a:gd name="connsiteX1445" fmla="*/ 4351286 w 12192000"/>
              <a:gd name="connsiteY1445" fmla="*/ 4005590 h 6818313"/>
              <a:gd name="connsiteX1446" fmla="*/ 4351453 w 12192000"/>
              <a:gd name="connsiteY1446" fmla="*/ 4008240 h 6818313"/>
              <a:gd name="connsiteX1447" fmla="*/ 4346484 w 12192000"/>
              <a:gd name="connsiteY1447" fmla="*/ 4008240 h 6818313"/>
              <a:gd name="connsiteX1448" fmla="*/ 4346484 w 12192000"/>
              <a:gd name="connsiteY1448" fmla="*/ 4006419 h 6818313"/>
              <a:gd name="connsiteX1449" fmla="*/ 4351286 w 12192000"/>
              <a:gd name="connsiteY1449" fmla="*/ 4005590 h 6818313"/>
              <a:gd name="connsiteX1450" fmla="*/ 4429116 w 12192000"/>
              <a:gd name="connsiteY1450" fmla="*/ 4004763 h 6818313"/>
              <a:gd name="connsiteX1451" fmla="*/ 4429446 w 12192000"/>
              <a:gd name="connsiteY1451" fmla="*/ 4006419 h 6818313"/>
              <a:gd name="connsiteX1452" fmla="*/ 4429446 w 12192000"/>
              <a:gd name="connsiteY1452" fmla="*/ 4006585 h 6818313"/>
              <a:gd name="connsiteX1453" fmla="*/ 4423484 w 12192000"/>
              <a:gd name="connsiteY1453" fmla="*/ 4009234 h 6818313"/>
              <a:gd name="connsiteX1454" fmla="*/ 4422657 w 12192000"/>
              <a:gd name="connsiteY1454" fmla="*/ 4006419 h 6818313"/>
              <a:gd name="connsiteX1455" fmla="*/ 4429116 w 12192000"/>
              <a:gd name="connsiteY1455" fmla="*/ 4004763 h 6818313"/>
              <a:gd name="connsiteX1456" fmla="*/ 4311711 w 12192000"/>
              <a:gd name="connsiteY1456" fmla="*/ 3997311 h 6818313"/>
              <a:gd name="connsiteX1457" fmla="*/ 4296309 w 12192000"/>
              <a:gd name="connsiteY1457" fmla="*/ 4006915 h 6818313"/>
              <a:gd name="connsiteX1458" fmla="*/ 4311711 w 12192000"/>
              <a:gd name="connsiteY1458" fmla="*/ 3997311 h 6818313"/>
              <a:gd name="connsiteX1459" fmla="*/ 4365031 w 12192000"/>
              <a:gd name="connsiteY1459" fmla="*/ 3996317 h 6818313"/>
              <a:gd name="connsiteX1460" fmla="*/ 4368177 w 12192000"/>
              <a:gd name="connsiteY1460" fmla="*/ 3998966 h 6818313"/>
              <a:gd name="connsiteX1461" fmla="*/ 4365364 w 12192000"/>
              <a:gd name="connsiteY1461" fmla="*/ 4003273 h 6818313"/>
              <a:gd name="connsiteX1462" fmla="*/ 4352943 w 12192000"/>
              <a:gd name="connsiteY1462" fmla="*/ 4003603 h 6818313"/>
              <a:gd name="connsiteX1463" fmla="*/ 4352776 w 12192000"/>
              <a:gd name="connsiteY1463" fmla="*/ 3999629 h 6818313"/>
              <a:gd name="connsiteX1464" fmla="*/ 4365031 w 12192000"/>
              <a:gd name="connsiteY1464" fmla="*/ 3996317 h 6818313"/>
              <a:gd name="connsiteX1465" fmla="*/ 4427295 w 12192000"/>
              <a:gd name="connsiteY1465" fmla="*/ 3993502 h 6818313"/>
              <a:gd name="connsiteX1466" fmla="*/ 4408582 w 12192000"/>
              <a:gd name="connsiteY1466" fmla="*/ 4007744 h 6818313"/>
              <a:gd name="connsiteX1467" fmla="*/ 4389871 w 12192000"/>
              <a:gd name="connsiteY1467" fmla="*/ 4009731 h 6818313"/>
              <a:gd name="connsiteX1468" fmla="*/ 4393015 w 12192000"/>
              <a:gd name="connsiteY1468" fmla="*/ 4003273 h 6818313"/>
              <a:gd name="connsiteX1469" fmla="*/ 4393182 w 12192000"/>
              <a:gd name="connsiteY1469" fmla="*/ 4003603 h 6818313"/>
              <a:gd name="connsiteX1470" fmla="*/ 4396659 w 12192000"/>
              <a:gd name="connsiteY1470" fmla="*/ 4003770 h 6818313"/>
              <a:gd name="connsiteX1471" fmla="*/ 4413384 w 12192000"/>
              <a:gd name="connsiteY1471" fmla="*/ 3997311 h 6818313"/>
              <a:gd name="connsiteX1472" fmla="*/ 4409575 w 12192000"/>
              <a:gd name="connsiteY1472" fmla="*/ 3993834 h 6818313"/>
              <a:gd name="connsiteX1473" fmla="*/ 4427295 w 12192000"/>
              <a:gd name="connsiteY1473" fmla="*/ 3993502 h 6818313"/>
              <a:gd name="connsiteX1474" fmla="*/ 4440376 w 12192000"/>
              <a:gd name="connsiteY1474" fmla="*/ 3991350 h 6818313"/>
              <a:gd name="connsiteX1475" fmla="*/ 4435242 w 12192000"/>
              <a:gd name="connsiteY1475" fmla="*/ 3997146 h 6818313"/>
              <a:gd name="connsiteX1476" fmla="*/ 4440376 w 12192000"/>
              <a:gd name="connsiteY1476" fmla="*/ 3991350 h 6818313"/>
              <a:gd name="connsiteX1477" fmla="*/ 4318336 w 12192000"/>
              <a:gd name="connsiteY1477" fmla="*/ 3985554 h 6818313"/>
              <a:gd name="connsiteX1478" fmla="*/ 4338536 w 12192000"/>
              <a:gd name="connsiteY1478" fmla="*/ 3986879 h 6818313"/>
              <a:gd name="connsiteX1479" fmla="*/ 4351121 w 12192000"/>
              <a:gd name="connsiteY1479" fmla="*/ 3989860 h 6818313"/>
              <a:gd name="connsiteX1480" fmla="*/ 4346319 w 12192000"/>
              <a:gd name="connsiteY1480" fmla="*/ 3992012 h 6818313"/>
              <a:gd name="connsiteX1481" fmla="*/ 4297634 w 12192000"/>
              <a:gd name="connsiteY1481" fmla="*/ 3991680 h 6818313"/>
              <a:gd name="connsiteX1482" fmla="*/ 4290018 w 12192000"/>
              <a:gd name="connsiteY1482" fmla="*/ 3992675 h 6818313"/>
              <a:gd name="connsiteX1483" fmla="*/ 4278923 w 12192000"/>
              <a:gd name="connsiteY1483" fmla="*/ 3992343 h 6818313"/>
              <a:gd name="connsiteX1484" fmla="*/ 4283559 w 12192000"/>
              <a:gd name="connsiteY1484" fmla="*/ 3990191 h 6818313"/>
              <a:gd name="connsiteX1485" fmla="*/ 4276605 w 12192000"/>
              <a:gd name="connsiteY1485" fmla="*/ 3991847 h 6818313"/>
              <a:gd name="connsiteX1486" fmla="*/ 4276108 w 12192000"/>
              <a:gd name="connsiteY1486" fmla="*/ 3988038 h 6818313"/>
              <a:gd name="connsiteX1487" fmla="*/ 4295317 w 12192000"/>
              <a:gd name="connsiteY1487" fmla="*/ 3988701 h 6818313"/>
              <a:gd name="connsiteX1488" fmla="*/ 4295153 w 12192000"/>
              <a:gd name="connsiteY1488" fmla="*/ 3989198 h 6818313"/>
              <a:gd name="connsiteX1489" fmla="*/ 4308067 w 12192000"/>
              <a:gd name="connsiteY1489" fmla="*/ 3986216 h 6818313"/>
              <a:gd name="connsiteX1490" fmla="*/ 4318336 w 12192000"/>
              <a:gd name="connsiteY1490" fmla="*/ 3985554 h 6818313"/>
              <a:gd name="connsiteX1491" fmla="*/ 4300284 w 12192000"/>
              <a:gd name="connsiteY1491" fmla="*/ 3976281 h 6818313"/>
              <a:gd name="connsiteX1492" fmla="*/ 4315353 w 12192000"/>
              <a:gd name="connsiteY1492" fmla="*/ 3977108 h 6818313"/>
              <a:gd name="connsiteX1493" fmla="*/ 4366853 w 12192000"/>
              <a:gd name="connsiteY1493" fmla="*/ 3980090 h 6818313"/>
              <a:gd name="connsiteX1494" fmla="*/ 4361057 w 12192000"/>
              <a:gd name="connsiteY1494" fmla="*/ 3980917 h 6818313"/>
              <a:gd name="connsiteX1495" fmla="*/ 4337874 w 12192000"/>
              <a:gd name="connsiteY1495" fmla="*/ 3980255 h 6818313"/>
              <a:gd name="connsiteX1496" fmla="*/ 4335390 w 12192000"/>
              <a:gd name="connsiteY1496" fmla="*/ 3980587 h 6818313"/>
              <a:gd name="connsiteX1497" fmla="*/ 4305583 w 12192000"/>
              <a:gd name="connsiteY1497" fmla="*/ 3982077 h 6818313"/>
              <a:gd name="connsiteX1498" fmla="*/ 4297802 w 12192000"/>
              <a:gd name="connsiteY1498" fmla="*/ 3979925 h 6818313"/>
              <a:gd name="connsiteX1499" fmla="*/ 4300451 w 12192000"/>
              <a:gd name="connsiteY1499" fmla="*/ 3976446 h 6818313"/>
              <a:gd name="connsiteX1500" fmla="*/ 4382252 w 12192000"/>
              <a:gd name="connsiteY1500" fmla="*/ 3917992 h 6818313"/>
              <a:gd name="connsiteX1501" fmla="*/ 4381756 w 12192000"/>
              <a:gd name="connsiteY1501" fmla="*/ 3920807 h 6818313"/>
              <a:gd name="connsiteX1502" fmla="*/ 4379768 w 12192000"/>
              <a:gd name="connsiteY1502" fmla="*/ 3920144 h 6818313"/>
              <a:gd name="connsiteX1503" fmla="*/ 4380100 w 12192000"/>
              <a:gd name="connsiteY1503" fmla="*/ 3918655 h 6818313"/>
              <a:gd name="connsiteX1504" fmla="*/ 4380100 w 12192000"/>
              <a:gd name="connsiteY1504" fmla="*/ 3918489 h 6818313"/>
              <a:gd name="connsiteX1505" fmla="*/ 4382252 w 12192000"/>
              <a:gd name="connsiteY1505" fmla="*/ 3917992 h 6818313"/>
              <a:gd name="connsiteX1506" fmla="*/ 4161683 w 12192000"/>
              <a:gd name="connsiteY1506" fmla="*/ 3913190 h 6818313"/>
              <a:gd name="connsiteX1507" fmla="*/ 4161683 w 12192000"/>
              <a:gd name="connsiteY1507" fmla="*/ 3913521 h 6818313"/>
              <a:gd name="connsiteX1508" fmla="*/ 4161353 w 12192000"/>
              <a:gd name="connsiteY1508" fmla="*/ 3913521 h 6818313"/>
              <a:gd name="connsiteX1509" fmla="*/ 4161683 w 12192000"/>
              <a:gd name="connsiteY1509" fmla="*/ 3913190 h 6818313"/>
              <a:gd name="connsiteX1510" fmla="*/ 4128565 w 12192000"/>
              <a:gd name="connsiteY1510" fmla="*/ 3874441 h 6818313"/>
              <a:gd name="connsiteX1511" fmla="*/ 4144461 w 12192000"/>
              <a:gd name="connsiteY1511" fmla="*/ 3876263 h 6818313"/>
              <a:gd name="connsiteX1512" fmla="*/ 4144296 w 12192000"/>
              <a:gd name="connsiteY1512" fmla="*/ 3876263 h 6818313"/>
              <a:gd name="connsiteX1513" fmla="*/ 4144296 w 12192000"/>
              <a:gd name="connsiteY1513" fmla="*/ 3876760 h 6818313"/>
              <a:gd name="connsiteX1514" fmla="*/ 4139328 w 12192000"/>
              <a:gd name="connsiteY1514" fmla="*/ 3877422 h 6818313"/>
              <a:gd name="connsiteX1515" fmla="*/ 4129889 w 12192000"/>
              <a:gd name="connsiteY1515" fmla="*/ 3876098 h 6818313"/>
              <a:gd name="connsiteX1516" fmla="*/ 4128565 w 12192000"/>
              <a:gd name="connsiteY1516" fmla="*/ 3874441 h 6818313"/>
              <a:gd name="connsiteX1517" fmla="*/ 3959825 w 12192000"/>
              <a:gd name="connsiteY1517" fmla="*/ 3838840 h 6818313"/>
              <a:gd name="connsiteX1518" fmla="*/ 3974397 w 12192000"/>
              <a:gd name="connsiteY1518" fmla="*/ 3840827 h 6818313"/>
              <a:gd name="connsiteX1519" fmla="*/ 3955189 w 12192000"/>
              <a:gd name="connsiteY1519" fmla="*/ 3844139 h 6818313"/>
              <a:gd name="connsiteX1520" fmla="*/ 3955024 w 12192000"/>
              <a:gd name="connsiteY1520" fmla="*/ 3842647 h 6818313"/>
              <a:gd name="connsiteX1521" fmla="*/ 3959825 w 12192000"/>
              <a:gd name="connsiteY1521" fmla="*/ 3838840 h 6818313"/>
              <a:gd name="connsiteX1522" fmla="*/ 3999568 w 12192000"/>
              <a:gd name="connsiteY1522" fmla="*/ 3831884 h 6818313"/>
              <a:gd name="connsiteX1523" fmla="*/ 3987315 w 12192000"/>
              <a:gd name="connsiteY1523" fmla="*/ 3839502 h 6818313"/>
              <a:gd name="connsiteX1524" fmla="*/ 3986652 w 12192000"/>
              <a:gd name="connsiteY1524" fmla="*/ 3837183 h 6818313"/>
              <a:gd name="connsiteX1525" fmla="*/ 3999568 w 12192000"/>
              <a:gd name="connsiteY1525" fmla="*/ 3831884 h 6818313"/>
              <a:gd name="connsiteX1526" fmla="*/ 4045271 w 12192000"/>
              <a:gd name="connsiteY1526" fmla="*/ 3829732 h 6818313"/>
              <a:gd name="connsiteX1527" fmla="*/ 4043286 w 12192000"/>
              <a:gd name="connsiteY1527" fmla="*/ 3834866 h 6818313"/>
              <a:gd name="connsiteX1528" fmla="*/ 4035668 w 12192000"/>
              <a:gd name="connsiteY1528" fmla="*/ 3835693 h 6818313"/>
              <a:gd name="connsiteX1529" fmla="*/ 4045271 w 12192000"/>
              <a:gd name="connsiteY1529" fmla="*/ 3829732 h 6818313"/>
              <a:gd name="connsiteX1530" fmla="*/ 4120618 w 12192000"/>
              <a:gd name="connsiteY1530" fmla="*/ 3827818 h 6818313"/>
              <a:gd name="connsiteX1531" fmla="*/ 4120946 w 12192000"/>
              <a:gd name="connsiteY1531" fmla="*/ 3830229 h 6818313"/>
              <a:gd name="connsiteX1532" fmla="*/ 4121529 w 12192000"/>
              <a:gd name="connsiteY1532" fmla="*/ 3830597 h 6818313"/>
              <a:gd name="connsiteX1533" fmla="*/ 4118629 w 12192000"/>
              <a:gd name="connsiteY1533" fmla="*/ 3831387 h 6818313"/>
              <a:gd name="connsiteX1534" fmla="*/ 4116145 w 12192000"/>
              <a:gd name="connsiteY1534" fmla="*/ 3832049 h 6818313"/>
              <a:gd name="connsiteX1535" fmla="*/ 4118360 w 12192000"/>
              <a:gd name="connsiteY1535" fmla="*/ 3827910 h 6818313"/>
              <a:gd name="connsiteX1536" fmla="*/ 4091307 w 12192000"/>
              <a:gd name="connsiteY1536" fmla="*/ 3813338 h 6818313"/>
              <a:gd name="connsiteX1537" fmla="*/ 4099090 w 12192000"/>
              <a:gd name="connsiteY1537" fmla="*/ 3813670 h 6818313"/>
              <a:gd name="connsiteX1538" fmla="*/ 4090147 w 12192000"/>
              <a:gd name="connsiteY1538" fmla="*/ 3814165 h 6818313"/>
              <a:gd name="connsiteX1539" fmla="*/ 4091307 w 12192000"/>
              <a:gd name="connsiteY1539" fmla="*/ 3813338 h 6818313"/>
              <a:gd name="connsiteX1540" fmla="*/ 4139825 w 12192000"/>
              <a:gd name="connsiteY1540" fmla="*/ 3810358 h 6818313"/>
              <a:gd name="connsiteX1541" fmla="*/ 4145124 w 12192000"/>
              <a:gd name="connsiteY1541" fmla="*/ 3810853 h 6818313"/>
              <a:gd name="connsiteX1542" fmla="*/ 4146118 w 12192000"/>
              <a:gd name="connsiteY1542" fmla="*/ 3811683 h 6818313"/>
              <a:gd name="connsiteX1543" fmla="*/ 4139825 w 12192000"/>
              <a:gd name="connsiteY1543" fmla="*/ 3810358 h 6818313"/>
              <a:gd name="connsiteX1544" fmla="*/ 4229193 w 12192000"/>
              <a:gd name="connsiteY1544" fmla="*/ 3724254 h 6818313"/>
              <a:gd name="connsiteX1545" fmla="*/ 4228045 w 12192000"/>
              <a:gd name="connsiteY1545" fmla="*/ 3728058 h 6818313"/>
              <a:gd name="connsiteX1546" fmla="*/ 4225604 w 12192000"/>
              <a:gd name="connsiteY1546" fmla="*/ 3727064 h 6818313"/>
              <a:gd name="connsiteX1547" fmla="*/ 4225271 w 12192000"/>
              <a:gd name="connsiteY1547" fmla="*/ 3724580 h 6818313"/>
              <a:gd name="connsiteX1548" fmla="*/ 4229245 w 12192000"/>
              <a:gd name="connsiteY1548" fmla="*/ 3724083 h 6818313"/>
              <a:gd name="connsiteX1549" fmla="*/ 4229245 w 12192000"/>
              <a:gd name="connsiteY1549" fmla="*/ 3724250 h 6818313"/>
              <a:gd name="connsiteX1550" fmla="*/ 4229193 w 12192000"/>
              <a:gd name="connsiteY1550" fmla="*/ 3724254 h 6818313"/>
              <a:gd name="connsiteX1551" fmla="*/ 266118 w 12192000"/>
              <a:gd name="connsiteY1551" fmla="*/ 3605023 h 6818313"/>
              <a:gd name="connsiteX1552" fmla="*/ 261150 w 12192000"/>
              <a:gd name="connsiteY1552" fmla="*/ 3609493 h 6818313"/>
              <a:gd name="connsiteX1553" fmla="*/ 264793 w 12192000"/>
              <a:gd name="connsiteY1553" fmla="*/ 3605353 h 6818313"/>
              <a:gd name="connsiteX1554" fmla="*/ 264793 w 12192000"/>
              <a:gd name="connsiteY1554" fmla="*/ 3605519 h 6818313"/>
              <a:gd name="connsiteX1555" fmla="*/ 266118 w 12192000"/>
              <a:gd name="connsiteY1555" fmla="*/ 3605023 h 6818313"/>
              <a:gd name="connsiteX1556" fmla="*/ 4194802 w 12192000"/>
              <a:gd name="connsiteY1556" fmla="*/ 2821604 h 6818313"/>
              <a:gd name="connsiteX1557" fmla="*/ 4195299 w 12192000"/>
              <a:gd name="connsiteY1557" fmla="*/ 2821604 h 6818313"/>
              <a:gd name="connsiteX1558" fmla="*/ 4194472 w 12192000"/>
              <a:gd name="connsiteY1558" fmla="*/ 2822597 h 6818313"/>
              <a:gd name="connsiteX1559" fmla="*/ 4194802 w 12192000"/>
              <a:gd name="connsiteY1559" fmla="*/ 2821604 h 6818313"/>
              <a:gd name="connsiteX1560" fmla="*/ 4194636 w 12192000"/>
              <a:gd name="connsiteY1560" fmla="*/ 2758679 h 6818313"/>
              <a:gd name="connsiteX1561" fmla="*/ 4194472 w 12192000"/>
              <a:gd name="connsiteY1561" fmla="*/ 2759009 h 6818313"/>
              <a:gd name="connsiteX1562" fmla="*/ 4194636 w 12192000"/>
              <a:gd name="connsiteY1562" fmla="*/ 2759009 h 6818313"/>
              <a:gd name="connsiteX1563" fmla="*/ 4189668 w 12192000"/>
              <a:gd name="connsiteY1563" fmla="*/ 2770104 h 6818313"/>
              <a:gd name="connsiteX1564" fmla="*/ 4183211 w 12192000"/>
              <a:gd name="connsiteY1564" fmla="*/ 2771761 h 6818313"/>
              <a:gd name="connsiteX1565" fmla="*/ 4174930 w 12192000"/>
              <a:gd name="connsiteY1565" fmla="*/ 2764475 h 6818313"/>
              <a:gd name="connsiteX1566" fmla="*/ 4194636 w 12192000"/>
              <a:gd name="connsiteY1566" fmla="*/ 2758679 h 6818313"/>
              <a:gd name="connsiteX1567" fmla="*/ 4142474 w 12192000"/>
              <a:gd name="connsiteY1567" fmla="*/ 2748578 h 6818313"/>
              <a:gd name="connsiteX1568" fmla="*/ 4143799 w 12192000"/>
              <a:gd name="connsiteY1568" fmla="*/ 2752055 h 6818313"/>
              <a:gd name="connsiteX1569" fmla="*/ 4140819 w 12192000"/>
              <a:gd name="connsiteY1569" fmla="*/ 2750565 h 6818313"/>
              <a:gd name="connsiteX1570" fmla="*/ 4142474 w 12192000"/>
              <a:gd name="connsiteY1570" fmla="*/ 2748578 h 6818313"/>
              <a:gd name="connsiteX1571" fmla="*/ 4170791 w 12192000"/>
              <a:gd name="connsiteY1571" fmla="*/ 2744604 h 6818313"/>
              <a:gd name="connsiteX1572" fmla="*/ 4169466 w 12192000"/>
              <a:gd name="connsiteY1572" fmla="*/ 2745267 h 6818313"/>
              <a:gd name="connsiteX1573" fmla="*/ 4169632 w 12192000"/>
              <a:gd name="connsiteY1573" fmla="*/ 2744769 h 6818313"/>
              <a:gd name="connsiteX1574" fmla="*/ 4170791 w 12192000"/>
              <a:gd name="connsiteY1574" fmla="*/ 2744604 h 6818313"/>
              <a:gd name="connsiteX1575" fmla="*/ 4213680 w 12192000"/>
              <a:gd name="connsiteY1575" fmla="*/ 2738311 h 6818313"/>
              <a:gd name="connsiteX1576" fmla="*/ 4194802 w 12192000"/>
              <a:gd name="connsiteY1576" fmla="*/ 2759009 h 6818313"/>
              <a:gd name="connsiteX1577" fmla="*/ 4194802 w 12192000"/>
              <a:gd name="connsiteY1577" fmla="*/ 2758844 h 6818313"/>
              <a:gd name="connsiteX1578" fmla="*/ 4201923 w 12192000"/>
              <a:gd name="connsiteY1578" fmla="*/ 2747749 h 6818313"/>
              <a:gd name="connsiteX1579" fmla="*/ 4203579 w 12192000"/>
              <a:gd name="connsiteY1579" fmla="*/ 2745597 h 6818313"/>
              <a:gd name="connsiteX1580" fmla="*/ 4206228 w 12192000"/>
              <a:gd name="connsiteY1580" fmla="*/ 2744769 h 6818313"/>
              <a:gd name="connsiteX1581" fmla="*/ 4213680 w 12192000"/>
              <a:gd name="connsiteY1581" fmla="*/ 2738311 h 6818313"/>
              <a:gd name="connsiteX1582" fmla="*/ 4190993 w 12192000"/>
              <a:gd name="connsiteY1582" fmla="*/ 2737813 h 6818313"/>
              <a:gd name="connsiteX1583" fmla="*/ 4188013 w 12192000"/>
              <a:gd name="connsiteY1583" fmla="*/ 2745267 h 6818313"/>
              <a:gd name="connsiteX1584" fmla="*/ 4185694 w 12192000"/>
              <a:gd name="connsiteY1584" fmla="*/ 2754373 h 6818313"/>
              <a:gd name="connsiteX1585" fmla="*/ 4178740 w 12192000"/>
              <a:gd name="connsiteY1585" fmla="*/ 2756195 h 6818313"/>
              <a:gd name="connsiteX1586" fmla="*/ 4175925 w 12192000"/>
              <a:gd name="connsiteY1586" fmla="*/ 2751558 h 6818313"/>
              <a:gd name="connsiteX1587" fmla="*/ 4159696 w 12192000"/>
              <a:gd name="connsiteY1587" fmla="*/ 2762156 h 6818313"/>
              <a:gd name="connsiteX1588" fmla="*/ 4159861 w 12192000"/>
              <a:gd name="connsiteY1588" fmla="*/ 2761826 h 6818313"/>
              <a:gd name="connsiteX1589" fmla="*/ 4156219 w 12192000"/>
              <a:gd name="connsiteY1589" fmla="*/ 2760666 h 6818313"/>
              <a:gd name="connsiteX1590" fmla="*/ 4158041 w 12192000"/>
              <a:gd name="connsiteY1590" fmla="*/ 2759009 h 6818313"/>
              <a:gd name="connsiteX1591" fmla="*/ 4175263 w 12192000"/>
              <a:gd name="connsiteY1591" fmla="*/ 2747419 h 6818313"/>
              <a:gd name="connsiteX1592" fmla="*/ 4185528 w 12192000"/>
              <a:gd name="connsiteY1592" fmla="*/ 2740463 h 6818313"/>
              <a:gd name="connsiteX1593" fmla="*/ 4184701 w 12192000"/>
              <a:gd name="connsiteY1593" fmla="*/ 2739138 h 6818313"/>
              <a:gd name="connsiteX1594" fmla="*/ 4190993 w 12192000"/>
              <a:gd name="connsiteY1594" fmla="*/ 2737813 h 6818313"/>
              <a:gd name="connsiteX1595" fmla="*/ 4195961 w 12192000"/>
              <a:gd name="connsiteY1595" fmla="*/ 2718440 h 6818313"/>
              <a:gd name="connsiteX1596" fmla="*/ 4201095 w 12192000"/>
              <a:gd name="connsiteY1596" fmla="*/ 2718937 h 6818313"/>
              <a:gd name="connsiteX1597" fmla="*/ 4195299 w 12192000"/>
              <a:gd name="connsiteY1597" fmla="*/ 2720427 h 6818313"/>
              <a:gd name="connsiteX1598" fmla="*/ 4195299 w 12192000"/>
              <a:gd name="connsiteY1598" fmla="*/ 2720262 h 6818313"/>
              <a:gd name="connsiteX1599" fmla="*/ 4195961 w 12192000"/>
              <a:gd name="connsiteY1599" fmla="*/ 2718440 h 6818313"/>
              <a:gd name="connsiteX1600" fmla="*/ 4089982 w 12192000"/>
              <a:gd name="connsiteY1600" fmla="*/ 2702212 h 6818313"/>
              <a:gd name="connsiteX1601" fmla="*/ 4090975 w 12192000"/>
              <a:gd name="connsiteY1601" fmla="*/ 2703205 h 6818313"/>
              <a:gd name="connsiteX1602" fmla="*/ 4090975 w 12192000"/>
              <a:gd name="connsiteY1602" fmla="*/ 2703867 h 6818313"/>
              <a:gd name="connsiteX1603" fmla="*/ 4090809 w 12192000"/>
              <a:gd name="connsiteY1603" fmla="*/ 2703867 h 6818313"/>
              <a:gd name="connsiteX1604" fmla="*/ 4089982 w 12192000"/>
              <a:gd name="connsiteY1604" fmla="*/ 2703040 h 6818313"/>
              <a:gd name="connsiteX1605" fmla="*/ 4089320 w 12192000"/>
              <a:gd name="connsiteY1605" fmla="*/ 2703537 h 6818313"/>
              <a:gd name="connsiteX1606" fmla="*/ 4088988 w 12192000"/>
              <a:gd name="connsiteY1606" fmla="*/ 2703205 h 6818313"/>
              <a:gd name="connsiteX1607" fmla="*/ 4089982 w 12192000"/>
              <a:gd name="connsiteY1607" fmla="*/ 2702212 h 6818313"/>
              <a:gd name="connsiteX1608" fmla="*/ 4132374 w 12192000"/>
              <a:gd name="connsiteY1608" fmla="*/ 2702045 h 6818313"/>
              <a:gd name="connsiteX1609" fmla="*/ 4114655 w 12192000"/>
              <a:gd name="connsiteY1609" fmla="*/ 2710491 h 6818313"/>
              <a:gd name="connsiteX1610" fmla="*/ 4114987 w 12192000"/>
              <a:gd name="connsiteY1610" fmla="*/ 2707014 h 6818313"/>
              <a:gd name="connsiteX1611" fmla="*/ 4132374 w 12192000"/>
              <a:gd name="connsiteY1611" fmla="*/ 2702045 h 6818313"/>
              <a:gd name="connsiteX1612" fmla="*/ 4268161 w 12192000"/>
              <a:gd name="connsiteY1612" fmla="*/ 2676545 h 6818313"/>
              <a:gd name="connsiteX1613" fmla="*/ 4269484 w 12192000"/>
              <a:gd name="connsiteY1613" fmla="*/ 2678367 h 6818313"/>
              <a:gd name="connsiteX1614" fmla="*/ 4263358 w 12192000"/>
              <a:gd name="connsiteY1614" fmla="*/ 2683831 h 6818313"/>
              <a:gd name="connsiteX1615" fmla="*/ 4261371 w 12192000"/>
              <a:gd name="connsiteY1615" fmla="*/ 2681017 h 6818313"/>
              <a:gd name="connsiteX1616" fmla="*/ 4268161 w 12192000"/>
              <a:gd name="connsiteY1616" fmla="*/ 2676545 h 6818313"/>
              <a:gd name="connsiteX1617" fmla="*/ 4144131 w 12192000"/>
              <a:gd name="connsiteY1617" fmla="*/ 2665947 h 6818313"/>
              <a:gd name="connsiteX1618" fmla="*/ 4143469 w 12192000"/>
              <a:gd name="connsiteY1618" fmla="*/ 2673896 h 6818313"/>
              <a:gd name="connsiteX1619" fmla="*/ 4144794 w 12192000"/>
              <a:gd name="connsiteY1619" fmla="*/ 2681182 h 6818313"/>
              <a:gd name="connsiteX1620" fmla="*/ 4150920 w 12192000"/>
              <a:gd name="connsiteY1620" fmla="*/ 2685818 h 6818313"/>
              <a:gd name="connsiteX1621" fmla="*/ 4147608 w 12192000"/>
              <a:gd name="connsiteY1621" fmla="*/ 2700556 h 6818313"/>
              <a:gd name="connsiteX1622" fmla="*/ 4167479 w 12192000"/>
              <a:gd name="connsiteY1622" fmla="*/ 2699563 h 6818313"/>
              <a:gd name="connsiteX1623" fmla="*/ 4167644 w 12192000"/>
              <a:gd name="connsiteY1623" fmla="*/ 2699563 h 6818313"/>
              <a:gd name="connsiteX1624" fmla="*/ 4155722 w 12192000"/>
              <a:gd name="connsiteY1624" fmla="*/ 2704033 h 6818313"/>
              <a:gd name="connsiteX1625" fmla="*/ 4146118 w 12192000"/>
              <a:gd name="connsiteY1625" fmla="*/ 2719267 h 6818313"/>
              <a:gd name="connsiteX1626" fmla="*/ 4153735 w 12192000"/>
              <a:gd name="connsiteY1626" fmla="*/ 2721421 h 6818313"/>
              <a:gd name="connsiteX1627" fmla="*/ 4154232 w 12192000"/>
              <a:gd name="connsiteY1627" fmla="*/ 2721421 h 6818313"/>
              <a:gd name="connsiteX1628" fmla="*/ 4142806 w 12192000"/>
              <a:gd name="connsiteY1628" fmla="*/ 2732019 h 6818313"/>
              <a:gd name="connsiteX1629" fmla="*/ 4135520 w 12192000"/>
              <a:gd name="connsiteY1629" fmla="*/ 2738311 h 6818313"/>
              <a:gd name="connsiteX1630" fmla="*/ 4133201 w 12192000"/>
              <a:gd name="connsiteY1630" fmla="*/ 2734006 h 6818313"/>
              <a:gd name="connsiteX1631" fmla="*/ 4135520 w 12192000"/>
              <a:gd name="connsiteY1631" fmla="*/ 2724071 h 6818313"/>
              <a:gd name="connsiteX1632" fmla="*/ 4130221 w 12192000"/>
              <a:gd name="connsiteY1632" fmla="*/ 2729203 h 6818313"/>
              <a:gd name="connsiteX1633" fmla="*/ 4124093 w 12192000"/>
              <a:gd name="connsiteY1633" fmla="*/ 2721421 h 6818313"/>
              <a:gd name="connsiteX1634" fmla="*/ 4146781 w 12192000"/>
              <a:gd name="connsiteY1634" fmla="*/ 2701053 h 6818313"/>
              <a:gd name="connsiteX1635" fmla="*/ 4133036 w 12192000"/>
              <a:gd name="connsiteY1635" fmla="*/ 2701550 h 6818313"/>
              <a:gd name="connsiteX1636" fmla="*/ 4142474 w 12192000"/>
              <a:gd name="connsiteY1636" fmla="*/ 2691780 h 6818313"/>
              <a:gd name="connsiteX1637" fmla="*/ 4135188 w 12192000"/>
              <a:gd name="connsiteY1637" fmla="*/ 2687143 h 6818313"/>
              <a:gd name="connsiteX1638" fmla="*/ 4138500 w 12192000"/>
              <a:gd name="connsiteY1638" fmla="*/ 2679360 h 6818313"/>
              <a:gd name="connsiteX1639" fmla="*/ 4132869 w 12192000"/>
              <a:gd name="connsiteY1639" fmla="*/ 2686481 h 6818313"/>
              <a:gd name="connsiteX1640" fmla="*/ 4125253 w 12192000"/>
              <a:gd name="connsiteY1640" fmla="*/ 2683996 h 6818313"/>
              <a:gd name="connsiteX1641" fmla="*/ 4122273 w 12192000"/>
              <a:gd name="connsiteY1641" fmla="*/ 2688965 h 6818313"/>
              <a:gd name="connsiteX1642" fmla="*/ 4116974 w 12192000"/>
              <a:gd name="connsiteY1642" fmla="*/ 2687143 h 6818313"/>
              <a:gd name="connsiteX1643" fmla="*/ 4114655 w 12192000"/>
              <a:gd name="connsiteY1643" fmla="*/ 2691780 h 6818313"/>
              <a:gd name="connsiteX1644" fmla="*/ 4113827 w 12192000"/>
              <a:gd name="connsiteY1644" fmla="*/ 2687473 h 6818313"/>
              <a:gd name="connsiteX1645" fmla="*/ 4117469 w 12192000"/>
              <a:gd name="connsiteY1645" fmla="*/ 2680519 h 6818313"/>
              <a:gd name="connsiteX1646" fmla="*/ 4144131 w 12192000"/>
              <a:gd name="connsiteY1646" fmla="*/ 2665947 h 6818313"/>
              <a:gd name="connsiteX1647" fmla="*/ 4282897 w 12192000"/>
              <a:gd name="connsiteY1647" fmla="*/ 2647566 h 6818313"/>
              <a:gd name="connsiteX1648" fmla="*/ 4275280 w 12192000"/>
              <a:gd name="connsiteY1648" fmla="*/ 2660813 h 6818313"/>
              <a:gd name="connsiteX1649" fmla="*/ 4268822 w 12192000"/>
              <a:gd name="connsiteY1649" fmla="*/ 2658329 h 6818313"/>
              <a:gd name="connsiteX1650" fmla="*/ 4282897 w 12192000"/>
              <a:gd name="connsiteY1650" fmla="*/ 2647566 h 6818313"/>
              <a:gd name="connsiteX1651" fmla="*/ 4327938 w 12192000"/>
              <a:gd name="connsiteY1651" fmla="*/ 2565432 h 6818313"/>
              <a:gd name="connsiteX1652" fmla="*/ 4329263 w 12192000"/>
              <a:gd name="connsiteY1652" fmla="*/ 2581991 h 6818313"/>
              <a:gd name="connsiteX1653" fmla="*/ 4345325 w 12192000"/>
              <a:gd name="connsiteY1653" fmla="*/ 2579839 h 6818313"/>
              <a:gd name="connsiteX1654" fmla="*/ 4324958 w 12192000"/>
              <a:gd name="connsiteY1654" fmla="*/ 2596233 h 6818313"/>
              <a:gd name="connsiteX1655" fmla="*/ 4324461 w 12192000"/>
              <a:gd name="connsiteY1655" fmla="*/ 2596233 h 6818313"/>
              <a:gd name="connsiteX1656" fmla="*/ 4312207 w 12192000"/>
              <a:gd name="connsiteY1656" fmla="*/ 2591597 h 6818313"/>
              <a:gd name="connsiteX1657" fmla="*/ 4291840 w 12192000"/>
              <a:gd name="connsiteY1657" fmla="*/ 2608486 h 6818313"/>
              <a:gd name="connsiteX1658" fmla="*/ 4277101 w 12192000"/>
              <a:gd name="connsiteY1658" fmla="*/ 2609314 h 6818313"/>
              <a:gd name="connsiteX1659" fmla="*/ 4273956 w 12192000"/>
              <a:gd name="connsiteY1659" fmla="*/ 2599048 h 6818313"/>
              <a:gd name="connsiteX1660" fmla="*/ 4265343 w 12192000"/>
              <a:gd name="connsiteY1660" fmla="*/ 2611963 h 6818313"/>
              <a:gd name="connsiteX1661" fmla="*/ 4238353 w 12192000"/>
              <a:gd name="connsiteY1661" fmla="*/ 2644419 h 6818313"/>
              <a:gd name="connsiteX1662" fmla="*/ 4236034 w 12192000"/>
              <a:gd name="connsiteY1662" fmla="*/ 2645082 h 6818313"/>
              <a:gd name="connsiteX1663" fmla="*/ 4220469 w 12192000"/>
              <a:gd name="connsiteY1663" fmla="*/ 2668099 h 6818313"/>
              <a:gd name="connsiteX1664" fmla="*/ 4204902 w 12192000"/>
              <a:gd name="connsiteY1664" fmla="*/ 2682174 h 6818313"/>
              <a:gd name="connsiteX1665" fmla="*/ 4207388 w 12192000"/>
              <a:gd name="connsiteY1665" fmla="*/ 2677373 h 6818313"/>
              <a:gd name="connsiteX1666" fmla="*/ 4208214 w 12192000"/>
              <a:gd name="connsiteY1666" fmla="*/ 2674888 h 6818313"/>
              <a:gd name="connsiteX1667" fmla="*/ 4206394 w 12192000"/>
              <a:gd name="connsiteY1667" fmla="*/ 2673730 h 6818313"/>
              <a:gd name="connsiteX1668" fmla="*/ 4199770 w 12192000"/>
              <a:gd name="connsiteY1668" fmla="*/ 2681347 h 6818313"/>
              <a:gd name="connsiteX1669" fmla="*/ 4195796 w 12192000"/>
              <a:gd name="connsiteY1669" fmla="*/ 2679692 h 6818313"/>
              <a:gd name="connsiteX1670" fmla="*/ 4187516 w 12192000"/>
              <a:gd name="connsiteY1670" fmla="*/ 2686978 h 6818313"/>
              <a:gd name="connsiteX1671" fmla="*/ 4193809 w 12192000"/>
              <a:gd name="connsiteY1671" fmla="*/ 2688468 h 6818313"/>
              <a:gd name="connsiteX1672" fmla="*/ 4190662 w 12192000"/>
              <a:gd name="connsiteY1672" fmla="*/ 2692110 h 6818313"/>
              <a:gd name="connsiteX1673" fmla="*/ 4178407 w 12192000"/>
              <a:gd name="connsiteY1673" fmla="*/ 2687971 h 6818313"/>
              <a:gd name="connsiteX1674" fmla="*/ 4173606 w 12192000"/>
              <a:gd name="connsiteY1674" fmla="*/ 2692607 h 6818313"/>
              <a:gd name="connsiteX1675" fmla="*/ 4172613 w 12192000"/>
              <a:gd name="connsiteY1675" fmla="*/ 2690620 h 6818313"/>
              <a:gd name="connsiteX1676" fmla="*/ 4155722 w 12192000"/>
              <a:gd name="connsiteY1676" fmla="*/ 2660151 h 6818313"/>
              <a:gd name="connsiteX1677" fmla="*/ 4167479 w 12192000"/>
              <a:gd name="connsiteY1677" fmla="*/ 2653692 h 6818313"/>
              <a:gd name="connsiteX1678" fmla="*/ 4166817 w 12192000"/>
              <a:gd name="connsiteY1678" fmla="*/ 2654852 h 6818313"/>
              <a:gd name="connsiteX1679" fmla="*/ 4167976 w 12192000"/>
              <a:gd name="connsiteY1679" fmla="*/ 2667437 h 6818313"/>
              <a:gd name="connsiteX1680" fmla="*/ 4173275 w 12192000"/>
              <a:gd name="connsiteY1680" fmla="*/ 2662800 h 6818313"/>
              <a:gd name="connsiteX1681" fmla="*/ 4173441 w 12192000"/>
              <a:gd name="connsiteY1681" fmla="*/ 2663628 h 6818313"/>
              <a:gd name="connsiteX1682" fmla="*/ 4189503 w 12192000"/>
              <a:gd name="connsiteY1682" fmla="*/ 2662303 h 6818313"/>
              <a:gd name="connsiteX1683" fmla="*/ 4178740 w 12192000"/>
              <a:gd name="connsiteY1683" fmla="*/ 2658164 h 6818313"/>
              <a:gd name="connsiteX1684" fmla="*/ 4182217 w 12192000"/>
              <a:gd name="connsiteY1684" fmla="*/ 2654852 h 6818313"/>
              <a:gd name="connsiteX1685" fmla="*/ 4185694 w 12192000"/>
              <a:gd name="connsiteY1685" fmla="*/ 2648891 h 6818313"/>
              <a:gd name="connsiteX1686" fmla="*/ 4187848 w 12192000"/>
              <a:gd name="connsiteY1686" fmla="*/ 2642432 h 6818313"/>
              <a:gd name="connsiteX1687" fmla="*/ 4189835 w 12192000"/>
              <a:gd name="connsiteY1687" fmla="*/ 2641274 h 6818313"/>
              <a:gd name="connsiteX1688" fmla="*/ 4195961 w 12192000"/>
              <a:gd name="connsiteY1688" fmla="*/ 2641274 h 6818313"/>
              <a:gd name="connsiteX1689" fmla="*/ 4204902 w 12192000"/>
              <a:gd name="connsiteY1689" fmla="*/ 2639287 h 6818313"/>
              <a:gd name="connsiteX1690" fmla="*/ 4235041 w 12192000"/>
              <a:gd name="connsiteY1690" fmla="*/ 2619084 h 6818313"/>
              <a:gd name="connsiteX1691" fmla="*/ 4251765 w 12192000"/>
              <a:gd name="connsiteY1691" fmla="*/ 2607327 h 6818313"/>
              <a:gd name="connsiteX1692" fmla="*/ 4327938 w 12192000"/>
              <a:gd name="connsiteY1692" fmla="*/ 2565432 h 6818313"/>
              <a:gd name="connsiteX1693" fmla="*/ 4351783 w 12192000"/>
              <a:gd name="connsiteY1693" fmla="*/ 2562948 h 6818313"/>
              <a:gd name="connsiteX1694" fmla="*/ 4357082 w 12192000"/>
              <a:gd name="connsiteY1694" fmla="*/ 2565432 h 6818313"/>
              <a:gd name="connsiteX1695" fmla="*/ 4356752 w 12192000"/>
              <a:gd name="connsiteY1695" fmla="*/ 2568247 h 6818313"/>
              <a:gd name="connsiteX1696" fmla="*/ 4356585 w 12192000"/>
              <a:gd name="connsiteY1696" fmla="*/ 2568247 h 6818313"/>
              <a:gd name="connsiteX1697" fmla="*/ 4351286 w 12192000"/>
              <a:gd name="connsiteY1697" fmla="*/ 2567584 h 6818313"/>
              <a:gd name="connsiteX1698" fmla="*/ 4351783 w 12192000"/>
              <a:gd name="connsiteY1698" fmla="*/ 2562948 h 6818313"/>
              <a:gd name="connsiteX1699" fmla="*/ 4343173 w 12192000"/>
              <a:gd name="connsiteY1699" fmla="*/ 2556491 h 6818313"/>
              <a:gd name="connsiteX1700" fmla="*/ 4334727 w 12192000"/>
              <a:gd name="connsiteY1700" fmla="*/ 2568414 h 6818313"/>
              <a:gd name="connsiteX1701" fmla="*/ 4333734 w 12192000"/>
              <a:gd name="connsiteY1701" fmla="*/ 2561790 h 6818313"/>
              <a:gd name="connsiteX1702" fmla="*/ 4343173 w 12192000"/>
              <a:gd name="connsiteY1702" fmla="*/ 2556491 h 6818313"/>
              <a:gd name="connsiteX1703" fmla="*/ 4364204 w 12192000"/>
              <a:gd name="connsiteY1703" fmla="*/ 2555829 h 6818313"/>
              <a:gd name="connsiteX1704" fmla="*/ 4366853 w 12192000"/>
              <a:gd name="connsiteY1704" fmla="*/ 2557484 h 6818313"/>
              <a:gd name="connsiteX1705" fmla="*/ 4363376 w 12192000"/>
              <a:gd name="connsiteY1705" fmla="*/ 2562120 h 6818313"/>
              <a:gd name="connsiteX1706" fmla="*/ 4363376 w 12192000"/>
              <a:gd name="connsiteY1706" fmla="*/ 2561955 h 6818313"/>
              <a:gd name="connsiteX1707" fmla="*/ 4361555 w 12192000"/>
              <a:gd name="connsiteY1707" fmla="*/ 2560795 h 6818313"/>
              <a:gd name="connsiteX1708" fmla="*/ 4364204 w 12192000"/>
              <a:gd name="connsiteY1708" fmla="*/ 2555829 h 6818313"/>
              <a:gd name="connsiteX1709" fmla="*/ 4364204 w 12192000"/>
              <a:gd name="connsiteY1709" fmla="*/ 2544899 h 6818313"/>
              <a:gd name="connsiteX1710" fmla="*/ 4356585 w 12192000"/>
              <a:gd name="connsiteY1710" fmla="*/ 2559636 h 6818313"/>
              <a:gd name="connsiteX1711" fmla="*/ 4353108 w 12192000"/>
              <a:gd name="connsiteY1711" fmla="*/ 2558808 h 6818313"/>
              <a:gd name="connsiteX1712" fmla="*/ 4354268 w 12192000"/>
              <a:gd name="connsiteY1712" fmla="*/ 2550198 h 6818313"/>
              <a:gd name="connsiteX1713" fmla="*/ 4354268 w 12192000"/>
              <a:gd name="connsiteY1713" fmla="*/ 2550363 h 6818313"/>
              <a:gd name="connsiteX1714" fmla="*/ 4364204 w 12192000"/>
              <a:gd name="connsiteY1714" fmla="*/ 2544899 h 6818313"/>
              <a:gd name="connsiteX1715" fmla="*/ 4392685 w 12192000"/>
              <a:gd name="connsiteY1715" fmla="*/ 2541090 h 6818313"/>
              <a:gd name="connsiteX1716" fmla="*/ 4393845 w 12192000"/>
              <a:gd name="connsiteY1716" fmla="*/ 2542249 h 6818313"/>
              <a:gd name="connsiteX1717" fmla="*/ 4389538 w 12192000"/>
              <a:gd name="connsiteY1717" fmla="*/ 2546058 h 6818313"/>
              <a:gd name="connsiteX1718" fmla="*/ 4388379 w 12192000"/>
              <a:gd name="connsiteY1718" fmla="*/ 2544899 h 6818313"/>
              <a:gd name="connsiteX1719" fmla="*/ 4392685 w 12192000"/>
              <a:gd name="connsiteY1719" fmla="*/ 2541090 h 6818313"/>
              <a:gd name="connsiteX1720" fmla="*/ 4409907 w 12192000"/>
              <a:gd name="connsiteY1720" fmla="*/ 2512112 h 6818313"/>
              <a:gd name="connsiteX1721" fmla="*/ 4406263 w 12192000"/>
              <a:gd name="connsiteY1721" fmla="*/ 2518073 h 6818313"/>
              <a:gd name="connsiteX1722" fmla="*/ 4406098 w 12192000"/>
              <a:gd name="connsiteY1722" fmla="*/ 2518239 h 6818313"/>
              <a:gd name="connsiteX1723" fmla="*/ 4396990 w 12192000"/>
              <a:gd name="connsiteY1723" fmla="*/ 2527842 h 6818313"/>
              <a:gd name="connsiteX1724" fmla="*/ 4385067 w 12192000"/>
              <a:gd name="connsiteY1724" fmla="*/ 2533141 h 6818313"/>
              <a:gd name="connsiteX1725" fmla="*/ 4403945 w 12192000"/>
              <a:gd name="connsiteY1725" fmla="*/ 2512775 h 6818313"/>
              <a:gd name="connsiteX1726" fmla="*/ 4409907 w 12192000"/>
              <a:gd name="connsiteY1726" fmla="*/ 2512112 h 6818313"/>
              <a:gd name="connsiteX1727" fmla="*/ 4404938 w 12192000"/>
              <a:gd name="connsiteY1727" fmla="*/ 2470713 h 6818313"/>
              <a:gd name="connsiteX1728" fmla="*/ 4404938 w 12192000"/>
              <a:gd name="connsiteY1728" fmla="*/ 2475682 h 6818313"/>
              <a:gd name="connsiteX1729" fmla="*/ 4403448 w 12192000"/>
              <a:gd name="connsiteY1729" fmla="*/ 2472038 h 6818313"/>
              <a:gd name="connsiteX1730" fmla="*/ 4404938 w 12192000"/>
              <a:gd name="connsiteY1730" fmla="*/ 2470713 h 6818313"/>
              <a:gd name="connsiteX1731" fmla="*/ 4043616 w 12192000"/>
              <a:gd name="connsiteY1731" fmla="*/ 2433786 h 6818313"/>
              <a:gd name="connsiteX1732" fmla="*/ 4043119 w 12192000"/>
              <a:gd name="connsiteY1732" fmla="*/ 2438257 h 6818313"/>
              <a:gd name="connsiteX1733" fmla="*/ 4037655 w 12192000"/>
              <a:gd name="connsiteY1733" fmla="*/ 2438422 h 6818313"/>
              <a:gd name="connsiteX1734" fmla="*/ 4039642 w 12192000"/>
              <a:gd name="connsiteY1734" fmla="*/ 2435442 h 6818313"/>
              <a:gd name="connsiteX1735" fmla="*/ 4043616 w 12192000"/>
              <a:gd name="connsiteY1735" fmla="*/ 2433786 h 6818313"/>
              <a:gd name="connsiteX1736" fmla="*/ 4065971 w 12192000"/>
              <a:gd name="connsiteY1736" fmla="*/ 2424017 h 6818313"/>
              <a:gd name="connsiteX1737" fmla="*/ 4065971 w 12192000"/>
              <a:gd name="connsiteY1737" fmla="*/ 2425342 h 6818313"/>
              <a:gd name="connsiteX1738" fmla="*/ 4065805 w 12192000"/>
              <a:gd name="connsiteY1738" fmla="*/ 2425342 h 6818313"/>
              <a:gd name="connsiteX1739" fmla="*/ 4060838 w 12192000"/>
              <a:gd name="connsiteY1739" fmla="*/ 2435607 h 6818313"/>
              <a:gd name="connsiteX1740" fmla="*/ 4056366 w 12192000"/>
              <a:gd name="connsiteY1740" fmla="*/ 2439251 h 6818313"/>
              <a:gd name="connsiteX1741" fmla="*/ 4054876 w 12192000"/>
              <a:gd name="connsiteY1741" fmla="*/ 2440079 h 6818313"/>
              <a:gd name="connsiteX1742" fmla="*/ 4046100 w 12192000"/>
              <a:gd name="connsiteY1742" fmla="*/ 2438589 h 6818313"/>
              <a:gd name="connsiteX1743" fmla="*/ 4054876 w 12192000"/>
              <a:gd name="connsiteY1743" fmla="*/ 2429316 h 6818313"/>
              <a:gd name="connsiteX1744" fmla="*/ 4060175 w 12192000"/>
              <a:gd name="connsiteY1744" fmla="*/ 2426997 h 6818313"/>
              <a:gd name="connsiteX1745" fmla="*/ 4065971 w 12192000"/>
              <a:gd name="connsiteY1745" fmla="*/ 2424017 h 6818313"/>
              <a:gd name="connsiteX1746" fmla="*/ 4049577 w 12192000"/>
              <a:gd name="connsiteY1746" fmla="*/ 2415074 h 6818313"/>
              <a:gd name="connsiteX1747" fmla="*/ 4047425 w 12192000"/>
              <a:gd name="connsiteY1747" fmla="*/ 2420870 h 6818313"/>
              <a:gd name="connsiteX1748" fmla="*/ 4045768 w 12192000"/>
              <a:gd name="connsiteY1748" fmla="*/ 2419711 h 6818313"/>
              <a:gd name="connsiteX1749" fmla="*/ 4049577 w 12192000"/>
              <a:gd name="connsiteY1749" fmla="*/ 2415074 h 6818313"/>
              <a:gd name="connsiteX1750" fmla="*/ 4476144 w 12192000"/>
              <a:gd name="connsiteY1750" fmla="*/ 2401661 h 6818313"/>
              <a:gd name="connsiteX1751" fmla="*/ 4479290 w 12192000"/>
              <a:gd name="connsiteY1751" fmla="*/ 2403649 h 6818313"/>
              <a:gd name="connsiteX1752" fmla="*/ 4475481 w 12192000"/>
              <a:gd name="connsiteY1752" fmla="*/ 2409278 h 6818313"/>
              <a:gd name="connsiteX1753" fmla="*/ 4473329 w 12192000"/>
              <a:gd name="connsiteY1753" fmla="*/ 2408120 h 6818313"/>
              <a:gd name="connsiteX1754" fmla="*/ 4476144 w 12192000"/>
              <a:gd name="connsiteY1754" fmla="*/ 2401661 h 6818313"/>
              <a:gd name="connsiteX1755" fmla="*/ 4511084 w 12192000"/>
              <a:gd name="connsiteY1755" fmla="*/ 2390731 h 6818313"/>
              <a:gd name="connsiteX1756" fmla="*/ 4511255 w 12192000"/>
              <a:gd name="connsiteY1756" fmla="*/ 2390755 h 6818313"/>
              <a:gd name="connsiteX1757" fmla="*/ 4511249 w 12192000"/>
              <a:gd name="connsiteY1757" fmla="*/ 2390898 h 6818313"/>
              <a:gd name="connsiteX1758" fmla="*/ 4487072 w 12192000"/>
              <a:gd name="connsiteY1758" fmla="*/ 2388414 h 6818313"/>
              <a:gd name="connsiteX1759" fmla="*/ 4487901 w 12192000"/>
              <a:gd name="connsiteY1759" fmla="*/ 2399177 h 6818313"/>
              <a:gd name="connsiteX1760" fmla="*/ 4484257 w 12192000"/>
              <a:gd name="connsiteY1760" fmla="*/ 2388579 h 6818313"/>
              <a:gd name="connsiteX1761" fmla="*/ 4484092 w 12192000"/>
              <a:gd name="connsiteY1761" fmla="*/ 2388579 h 6818313"/>
              <a:gd name="connsiteX1762" fmla="*/ 4487072 w 12192000"/>
              <a:gd name="connsiteY1762" fmla="*/ 2388414 h 6818313"/>
              <a:gd name="connsiteX1763" fmla="*/ 4516714 w 12192000"/>
              <a:gd name="connsiteY1763" fmla="*/ 2386095 h 6818313"/>
              <a:gd name="connsiteX1764" fmla="*/ 4517046 w 12192000"/>
              <a:gd name="connsiteY1764" fmla="*/ 2391561 h 6818313"/>
              <a:gd name="connsiteX1765" fmla="*/ 4511255 w 12192000"/>
              <a:gd name="connsiteY1765" fmla="*/ 2390755 h 6818313"/>
              <a:gd name="connsiteX1766" fmla="*/ 4511415 w 12192000"/>
              <a:gd name="connsiteY1766" fmla="*/ 2386924 h 6818313"/>
              <a:gd name="connsiteX1767" fmla="*/ 4516714 w 12192000"/>
              <a:gd name="connsiteY1767" fmla="*/ 2386095 h 6818313"/>
              <a:gd name="connsiteX1768" fmla="*/ 4095798 w 12192000"/>
              <a:gd name="connsiteY1768" fmla="*/ 2383902 h 6818313"/>
              <a:gd name="connsiteX1769" fmla="*/ 4105216 w 12192000"/>
              <a:gd name="connsiteY1769" fmla="*/ 2385102 h 6818313"/>
              <a:gd name="connsiteX1770" fmla="*/ 4103892 w 12192000"/>
              <a:gd name="connsiteY1770" fmla="*/ 2388579 h 6818313"/>
              <a:gd name="connsiteX1771" fmla="*/ 4103892 w 12192000"/>
              <a:gd name="connsiteY1771" fmla="*/ 2388249 h 6818313"/>
              <a:gd name="connsiteX1772" fmla="*/ 4103394 w 12192000"/>
              <a:gd name="connsiteY1772" fmla="*/ 2388744 h 6818313"/>
              <a:gd name="connsiteX1773" fmla="*/ 4103892 w 12192000"/>
              <a:gd name="connsiteY1773" fmla="*/ 2388744 h 6818313"/>
              <a:gd name="connsiteX1774" fmla="*/ 4090147 w 12192000"/>
              <a:gd name="connsiteY1774" fmla="*/ 2402489 h 6818313"/>
              <a:gd name="connsiteX1775" fmla="*/ 4074747 w 12192000"/>
              <a:gd name="connsiteY1775" fmla="*/ 2411265 h 6818313"/>
              <a:gd name="connsiteX1776" fmla="*/ 4074747 w 12192000"/>
              <a:gd name="connsiteY1776" fmla="*/ 2410107 h 6818313"/>
              <a:gd name="connsiteX1777" fmla="*/ 4070276 w 12192000"/>
              <a:gd name="connsiteY1777" fmla="*/ 2414246 h 6818313"/>
              <a:gd name="connsiteX1778" fmla="*/ 4057194 w 12192000"/>
              <a:gd name="connsiteY1778" fmla="*/ 2423354 h 6818313"/>
              <a:gd name="connsiteX1779" fmla="*/ 4056698 w 12192000"/>
              <a:gd name="connsiteY1779" fmla="*/ 2423022 h 6818313"/>
              <a:gd name="connsiteX1780" fmla="*/ 4057194 w 12192000"/>
              <a:gd name="connsiteY1780" fmla="*/ 2416234 h 6818313"/>
              <a:gd name="connsiteX1781" fmla="*/ 4058188 w 12192000"/>
              <a:gd name="connsiteY1781" fmla="*/ 2414412 h 6818313"/>
              <a:gd name="connsiteX1782" fmla="*/ 4056366 w 12192000"/>
              <a:gd name="connsiteY1782" fmla="*/ 2415736 h 6818313"/>
              <a:gd name="connsiteX1783" fmla="*/ 4051067 w 12192000"/>
              <a:gd name="connsiteY1783" fmla="*/ 2413252 h 6818313"/>
              <a:gd name="connsiteX1784" fmla="*/ 4064480 w 12192000"/>
              <a:gd name="connsiteY1784" fmla="*/ 2397025 h 6818313"/>
              <a:gd name="connsiteX1785" fmla="*/ 4065474 w 12192000"/>
              <a:gd name="connsiteY1785" fmla="*/ 2398018 h 6818313"/>
              <a:gd name="connsiteX1786" fmla="*/ 4071269 w 12192000"/>
              <a:gd name="connsiteY1786" fmla="*/ 2393051 h 6818313"/>
              <a:gd name="connsiteX1787" fmla="*/ 4076569 w 12192000"/>
              <a:gd name="connsiteY1787" fmla="*/ 2397025 h 6818313"/>
              <a:gd name="connsiteX1788" fmla="*/ 4082033 w 12192000"/>
              <a:gd name="connsiteY1788" fmla="*/ 2391726 h 6818313"/>
              <a:gd name="connsiteX1789" fmla="*/ 4087995 w 12192000"/>
              <a:gd name="connsiteY1789" fmla="*/ 2389407 h 6818313"/>
              <a:gd name="connsiteX1790" fmla="*/ 4095798 w 12192000"/>
              <a:gd name="connsiteY1790" fmla="*/ 2383902 h 6818313"/>
              <a:gd name="connsiteX1791" fmla="*/ 4110846 w 12192000"/>
              <a:gd name="connsiteY1791" fmla="*/ 2380796 h 6818313"/>
              <a:gd name="connsiteX1792" fmla="*/ 4110846 w 12192000"/>
              <a:gd name="connsiteY1792" fmla="*/ 2380963 h 6818313"/>
              <a:gd name="connsiteX1793" fmla="*/ 4113165 w 12192000"/>
              <a:gd name="connsiteY1793" fmla="*/ 2382121 h 6818313"/>
              <a:gd name="connsiteX1794" fmla="*/ 4111675 w 12192000"/>
              <a:gd name="connsiteY1794" fmla="*/ 2384605 h 6818313"/>
              <a:gd name="connsiteX1795" fmla="*/ 4106209 w 12192000"/>
              <a:gd name="connsiteY1795" fmla="*/ 2383943 h 6818313"/>
              <a:gd name="connsiteX1796" fmla="*/ 4110846 w 12192000"/>
              <a:gd name="connsiteY1796" fmla="*/ 2380796 h 6818313"/>
              <a:gd name="connsiteX1797" fmla="*/ 4523504 w 12192000"/>
              <a:gd name="connsiteY1797" fmla="*/ 2365728 h 6818313"/>
              <a:gd name="connsiteX1798" fmla="*/ 4524994 w 12192000"/>
              <a:gd name="connsiteY1798" fmla="*/ 2369536 h 6818313"/>
              <a:gd name="connsiteX1799" fmla="*/ 4518535 w 12192000"/>
              <a:gd name="connsiteY1799" fmla="*/ 2376657 h 6818313"/>
              <a:gd name="connsiteX1800" fmla="*/ 4515721 w 12192000"/>
              <a:gd name="connsiteY1800" fmla="*/ 2374339 h 6818313"/>
              <a:gd name="connsiteX1801" fmla="*/ 4519528 w 12192000"/>
              <a:gd name="connsiteY1801" fmla="*/ 2366224 h 6818313"/>
              <a:gd name="connsiteX1802" fmla="*/ 4523504 w 12192000"/>
              <a:gd name="connsiteY1802" fmla="*/ 2365728 h 6818313"/>
              <a:gd name="connsiteX1803" fmla="*/ 4181389 w 12192000"/>
              <a:gd name="connsiteY1803" fmla="*/ 2351156 h 6818313"/>
              <a:gd name="connsiteX1804" fmla="*/ 4181389 w 12192000"/>
              <a:gd name="connsiteY1804" fmla="*/ 2351321 h 6818313"/>
              <a:gd name="connsiteX1805" fmla="*/ 4180727 w 12192000"/>
              <a:gd name="connsiteY1805" fmla="*/ 2352481 h 6818313"/>
              <a:gd name="connsiteX1806" fmla="*/ 4179402 w 12192000"/>
              <a:gd name="connsiteY1806" fmla="*/ 2352646 h 6818313"/>
              <a:gd name="connsiteX1807" fmla="*/ 4181389 w 12192000"/>
              <a:gd name="connsiteY1807" fmla="*/ 2351156 h 6818313"/>
              <a:gd name="connsiteX1808" fmla="*/ 4240008 w 12192000"/>
              <a:gd name="connsiteY1808" fmla="*/ 2348507 h 6818313"/>
              <a:gd name="connsiteX1809" fmla="*/ 4241169 w 12192000"/>
              <a:gd name="connsiteY1809" fmla="*/ 2349169 h 6818313"/>
              <a:gd name="connsiteX1810" fmla="*/ 4241169 w 12192000"/>
              <a:gd name="connsiteY1810" fmla="*/ 2350494 h 6818313"/>
              <a:gd name="connsiteX1811" fmla="*/ 4239180 w 12192000"/>
              <a:gd name="connsiteY1811" fmla="*/ 2349499 h 6818313"/>
              <a:gd name="connsiteX1812" fmla="*/ 4240008 w 12192000"/>
              <a:gd name="connsiteY1812" fmla="*/ 2348507 h 6818313"/>
              <a:gd name="connsiteX1813" fmla="*/ 4162678 w 12192000"/>
              <a:gd name="connsiteY1813" fmla="*/ 2343703 h 6818313"/>
              <a:gd name="connsiteX1814" fmla="*/ 4161186 w 12192000"/>
              <a:gd name="connsiteY1814" fmla="*/ 2346353 h 6818313"/>
              <a:gd name="connsiteX1815" fmla="*/ 4159696 w 12192000"/>
              <a:gd name="connsiteY1815" fmla="*/ 2345360 h 6818313"/>
              <a:gd name="connsiteX1816" fmla="*/ 4162678 w 12192000"/>
              <a:gd name="connsiteY1816" fmla="*/ 2343703 h 6818313"/>
              <a:gd name="connsiteX1817" fmla="*/ 4191928 w 12192000"/>
              <a:gd name="connsiteY1817" fmla="*/ 2324977 h 6818313"/>
              <a:gd name="connsiteX1818" fmla="*/ 4191987 w 12192000"/>
              <a:gd name="connsiteY1818" fmla="*/ 2324992 h 6818313"/>
              <a:gd name="connsiteX1819" fmla="*/ 4192085 w 12192000"/>
              <a:gd name="connsiteY1819" fmla="*/ 2325020 h 6818313"/>
              <a:gd name="connsiteX1820" fmla="*/ 4187847 w 12192000"/>
              <a:gd name="connsiteY1820" fmla="*/ 2337267 h 6818313"/>
              <a:gd name="connsiteX1821" fmla="*/ 4178077 w 12192000"/>
              <a:gd name="connsiteY1821" fmla="*/ 2345857 h 6818313"/>
              <a:gd name="connsiteX1822" fmla="*/ 4162511 w 12192000"/>
              <a:gd name="connsiteY1822" fmla="*/ 2347182 h 6818313"/>
              <a:gd name="connsiteX1823" fmla="*/ 4168142 w 12192000"/>
              <a:gd name="connsiteY1823" fmla="*/ 2340558 h 6818313"/>
              <a:gd name="connsiteX1824" fmla="*/ 4168307 w 12192000"/>
              <a:gd name="connsiteY1824" fmla="*/ 2340558 h 6818313"/>
              <a:gd name="connsiteX1825" fmla="*/ 4176090 w 12192000"/>
              <a:gd name="connsiteY1825" fmla="*/ 2335590 h 6818313"/>
              <a:gd name="connsiteX1826" fmla="*/ 4191987 w 12192000"/>
              <a:gd name="connsiteY1826" fmla="*/ 2283594 h 6818313"/>
              <a:gd name="connsiteX1827" fmla="*/ 4200763 w 12192000"/>
              <a:gd name="connsiteY1827" fmla="*/ 2292868 h 6818313"/>
              <a:gd name="connsiteX1828" fmla="*/ 4207221 w 12192000"/>
              <a:gd name="connsiteY1828" fmla="*/ 2291873 h 6818313"/>
              <a:gd name="connsiteX1829" fmla="*/ 4208546 w 12192000"/>
              <a:gd name="connsiteY1829" fmla="*/ 2335259 h 6818313"/>
              <a:gd name="connsiteX1830" fmla="*/ 4207884 w 12192000"/>
              <a:gd name="connsiteY1830" fmla="*/ 2336749 h 6818313"/>
              <a:gd name="connsiteX1831" fmla="*/ 4207884 w 12192000"/>
              <a:gd name="connsiteY1831" fmla="*/ 2349499 h 6818313"/>
              <a:gd name="connsiteX1832" fmla="*/ 4185528 w 12192000"/>
              <a:gd name="connsiteY1832" fmla="*/ 2367053 h 6818313"/>
              <a:gd name="connsiteX1833" fmla="*/ 4192980 w 12192000"/>
              <a:gd name="connsiteY1833" fmla="*/ 2381790 h 6818313"/>
              <a:gd name="connsiteX1834" fmla="*/ 4182879 w 12192000"/>
              <a:gd name="connsiteY1834" fmla="*/ 2389242 h 6818313"/>
              <a:gd name="connsiteX1835" fmla="*/ 4179237 w 12192000"/>
              <a:gd name="connsiteY1835" fmla="*/ 2396031 h 6818313"/>
              <a:gd name="connsiteX1836" fmla="*/ 4195796 w 12192000"/>
              <a:gd name="connsiteY1836" fmla="*/ 2399839 h 6818313"/>
              <a:gd name="connsiteX1837" fmla="*/ 4190993 w 12192000"/>
              <a:gd name="connsiteY1837" fmla="*/ 2408120 h 6818313"/>
              <a:gd name="connsiteX1838" fmla="*/ 4130387 w 12192000"/>
              <a:gd name="connsiteY1838" fmla="*/ 2400834 h 6818313"/>
              <a:gd name="connsiteX1839" fmla="*/ 4073258 w 12192000"/>
              <a:gd name="connsiteY1839" fmla="*/ 2430806 h 6818313"/>
              <a:gd name="connsiteX1840" fmla="*/ 4073091 w 12192000"/>
              <a:gd name="connsiteY1840" fmla="*/ 2430641 h 6818313"/>
              <a:gd name="connsiteX1841" fmla="*/ 4071933 w 12192000"/>
              <a:gd name="connsiteY1841" fmla="*/ 2426334 h 6818313"/>
              <a:gd name="connsiteX1842" fmla="*/ 4072595 w 12192000"/>
              <a:gd name="connsiteY1842" fmla="*/ 2427329 h 6818313"/>
              <a:gd name="connsiteX1843" fmla="*/ 4073920 w 12192000"/>
              <a:gd name="connsiteY1843" fmla="*/ 2426499 h 6818313"/>
              <a:gd name="connsiteX1844" fmla="*/ 4073258 w 12192000"/>
              <a:gd name="connsiteY1844" fmla="*/ 2425342 h 6818313"/>
              <a:gd name="connsiteX1845" fmla="*/ 4072098 w 12192000"/>
              <a:gd name="connsiteY1845" fmla="*/ 2426169 h 6818313"/>
              <a:gd name="connsiteX1846" fmla="*/ 4073258 w 12192000"/>
              <a:gd name="connsiteY1846" fmla="*/ 2420043 h 6818313"/>
              <a:gd name="connsiteX1847" fmla="*/ 4085013 w 12192000"/>
              <a:gd name="connsiteY1847" fmla="*/ 2413252 h 6818313"/>
              <a:gd name="connsiteX1848" fmla="*/ 4089817 w 12192000"/>
              <a:gd name="connsiteY1848" fmla="*/ 2419876 h 6818313"/>
              <a:gd name="connsiteX1849" fmla="*/ 4113992 w 12192000"/>
              <a:gd name="connsiteY1849" fmla="*/ 2407458 h 6818313"/>
              <a:gd name="connsiteX1850" fmla="*/ 4120119 w 12192000"/>
              <a:gd name="connsiteY1850" fmla="*/ 2401992 h 6818313"/>
              <a:gd name="connsiteX1851" fmla="*/ 4117801 w 12192000"/>
              <a:gd name="connsiteY1851" fmla="*/ 2395203 h 6818313"/>
              <a:gd name="connsiteX1852" fmla="*/ 4167479 w 12192000"/>
              <a:gd name="connsiteY1852" fmla="*/ 2364071 h 6818313"/>
              <a:gd name="connsiteX1853" fmla="*/ 4205565 w 12192000"/>
              <a:gd name="connsiteY1853" fmla="*/ 2328966 h 6818313"/>
              <a:gd name="connsiteX1854" fmla="*/ 4192085 w 12192000"/>
              <a:gd name="connsiteY1854" fmla="*/ 2325020 h 6818313"/>
              <a:gd name="connsiteX1855" fmla="*/ 4192152 w 12192000"/>
              <a:gd name="connsiteY1855" fmla="*/ 2324826 h 6818313"/>
              <a:gd name="connsiteX1856" fmla="*/ 4191928 w 12192000"/>
              <a:gd name="connsiteY1856" fmla="*/ 2324977 h 6818313"/>
              <a:gd name="connsiteX1857" fmla="*/ 4173771 w 12192000"/>
              <a:gd name="connsiteY1857" fmla="*/ 2320355 h 6818313"/>
              <a:gd name="connsiteX1858" fmla="*/ 4178407 w 12192000"/>
              <a:gd name="connsiteY1858" fmla="*/ 2312572 h 6818313"/>
              <a:gd name="connsiteX1859" fmla="*/ 4187350 w 12192000"/>
              <a:gd name="connsiteY1859" fmla="*/ 2304790 h 6818313"/>
              <a:gd name="connsiteX1860" fmla="*/ 4183541 w 12192000"/>
              <a:gd name="connsiteY1860" fmla="*/ 2293198 h 6818313"/>
              <a:gd name="connsiteX1861" fmla="*/ 4191987 w 12192000"/>
              <a:gd name="connsiteY1861" fmla="*/ 2283594 h 6818313"/>
              <a:gd name="connsiteX1862" fmla="*/ 4186356 w 12192000"/>
              <a:gd name="connsiteY1862" fmla="*/ 2272167 h 6818313"/>
              <a:gd name="connsiteX1863" fmla="*/ 4191987 w 12192000"/>
              <a:gd name="connsiteY1863" fmla="*/ 2276473 h 6818313"/>
              <a:gd name="connsiteX1864" fmla="*/ 4191987 w 12192000"/>
              <a:gd name="connsiteY1864" fmla="*/ 2282765 h 6818313"/>
              <a:gd name="connsiteX1865" fmla="*/ 4181886 w 12192000"/>
              <a:gd name="connsiteY1865" fmla="*/ 2276308 h 6818313"/>
              <a:gd name="connsiteX1866" fmla="*/ 4186356 w 12192000"/>
              <a:gd name="connsiteY1866" fmla="*/ 2272334 h 6818313"/>
              <a:gd name="connsiteX1867" fmla="*/ 357525 w 12192000"/>
              <a:gd name="connsiteY1867" fmla="*/ 2147476 h 6818313"/>
              <a:gd name="connsiteX1868" fmla="*/ 357691 w 12192000"/>
              <a:gd name="connsiteY1868" fmla="*/ 2148801 h 6818313"/>
              <a:gd name="connsiteX1869" fmla="*/ 356201 w 12192000"/>
              <a:gd name="connsiteY1869" fmla="*/ 2149298 h 6818313"/>
              <a:gd name="connsiteX1870" fmla="*/ 355869 w 12192000"/>
              <a:gd name="connsiteY1870" fmla="*/ 2147974 h 6818313"/>
              <a:gd name="connsiteX1871" fmla="*/ 356035 w 12192000"/>
              <a:gd name="connsiteY1871" fmla="*/ 2147974 h 6818313"/>
              <a:gd name="connsiteX1872" fmla="*/ 357525 w 12192000"/>
              <a:gd name="connsiteY1872" fmla="*/ 2147476 h 6818313"/>
              <a:gd name="connsiteX1873" fmla="*/ 4134029 w 12192000"/>
              <a:gd name="connsiteY1873" fmla="*/ 2077430 h 6818313"/>
              <a:gd name="connsiteX1874" fmla="*/ 4126910 w 12192000"/>
              <a:gd name="connsiteY1874" fmla="*/ 2085048 h 6818313"/>
              <a:gd name="connsiteX1875" fmla="*/ 4126577 w 12192000"/>
              <a:gd name="connsiteY1875" fmla="*/ 2083226 h 6818313"/>
              <a:gd name="connsiteX1876" fmla="*/ 4130221 w 12192000"/>
              <a:gd name="connsiteY1876" fmla="*/ 2078590 h 6818313"/>
              <a:gd name="connsiteX1877" fmla="*/ 4134029 w 12192000"/>
              <a:gd name="connsiteY1877" fmla="*/ 2077430 h 6818313"/>
              <a:gd name="connsiteX1878" fmla="*/ 4117469 w 12192000"/>
              <a:gd name="connsiteY1878" fmla="*/ 2058884 h 6818313"/>
              <a:gd name="connsiteX1879" fmla="*/ 4117636 w 12192000"/>
              <a:gd name="connsiteY1879" fmla="*/ 2059051 h 6818313"/>
              <a:gd name="connsiteX1880" fmla="*/ 4116974 w 12192000"/>
              <a:gd name="connsiteY1880" fmla="*/ 2060043 h 6818313"/>
              <a:gd name="connsiteX1881" fmla="*/ 4116310 w 12192000"/>
              <a:gd name="connsiteY1881" fmla="*/ 2059216 h 6818313"/>
              <a:gd name="connsiteX1882" fmla="*/ 3634768 w 12192000"/>
              <a:gd name="connsiteY1882" fmla="*/ 2054579 h 6818313"/>
              <a:gd name="connsiteX1883" fmla="*/ 3635761 w 12192000"/>
              <a:gd name="connsiteY1883" fmla="*/ 2056401 h 6818313"/>
              <a:gd name="connsiteX1884" fmla="*/ 3630132 w 12192000"/>
              <a:gd name="connsiteY1884" fmla="*/ 2059713 h 6818313"/>
              <a:gd name="connsiteX1885" fmla="*/ 3628972 w 12192000"/>
              <a:gd name="connsiteY1885" fmla="*/ 2057726 h 6818313"/>
              <a:gd name="connsiteX1886" fmla="*/ 3634768 w 12192000"/>
              <a:gd name="connsiteY1886" fmla="*/ 2054579 h 6818313"/>
              <a:gd name="connsiteX1887" fmla="*/ 4038649 w 12192000"/>
              <a:gd name="connsiteY1887" fmla="*/ 2035868 h 6818313"/>
              <a:gd name="connsiteX1888" fmla="*/ 4037490 w 12192000"/>
              <a:gd name="connsiteY1888" fmla="*/ 2047128 h 6818313"/>
              <a:gd name="connsiteX1889" fmla="*/ 4023910 w 12192000"/>
              <a:gd name="connsiteY1889" fmla="*/ 2062031 h 6818313"/>
              <a:gd name="connsiteX1890" fmla="*/ 4008013 w 12192000"/>
              <a:gd name="connsiteY1890" fmla="*/ 2073953 h 6818313"/>
              <a:gd name="connsiteX1891" fmla="*/ 4005696 w 12192000"/>
              <a:gd name="connsiteY1891" fmla="*/ 2057726 h 6818313"/>
              <a:gd name="connsiteX1892" fmla="*/ 4009338 w 12192000"/>
              <a:gd name="connsiteY1892" fmla="*/ 2054414 h 6818313"/>
              <a:gd name="connsiteX1893" fmla="*/ 4029374 w 12192000"/>
              <a:gd name="connsiteY1893" fmla="*/ 2037688 h 6818313"/>
              <a:gd name="connsiteX1894" fmla="*/ 4038649 w 12192000"/>
              <a:gd name="connsiteY1894" fmla="*/ 2035868 h 6818313"/>
              <a:gd name="connsiteX1895" fmla="*/ 4044776 w 12192000"/>
              <a:gd name="connsiteY1895" fmla="*/ 2016659 h 6818313"/>
              <a:gd name="connsiteX1896" fmla="*/ 4047093 w 12192000"/>
              <a:gd name="connsiteY1896" fmla="*/ 2018479 h 6818313"/>
              <a:gd name="connsiteX1897" fmla="*/ 4046763 w 12192000"/>
              <a:gd name="connsiteY1897" fmla="*/ 2023448 h 6818313"/>
              <a:gd name="connsiteX1898" fmla="*/ 4043286 w 12192000"/>
              <a:gd name="connsiteY1898" fmla="*/ 2026097 h 6818313"/>
              <a:gd name="connsiteX1899" fmla="*/ 4041464 w 12192000"/>
              <a:gd name="connsiteY1899" fmla="*/ 2021791 h 6818313"/>
              <a:gd name="connsiteX1900" fmla="*/ 4042954 w 12192000"/>
              <a:gd name="connsiteY1900" fmla="*/ 2017487 h 6818313"/>
              <a:gd name="connsiteX1901" fmla="*/ 4042954 w 12192000"/>
              <a:gd name="connsiteY1901" fmla="*/ 2017321 h 6818313"/>
              <a:gd name="connsiteX1902" fmla="*/ 4044776 w 12192000"/>
              <a:gd name="connsiteY1902" fmla="*/ 2016659 h 6818313"/>
              <a:gd name="connsiteX1903" fmla="*/ 3896258 w 12192000"/>
              <a:gd name="connsiteY1903" fmla="*/ 1961307 h 6818313"/>
              <a:gd name="connsiteX1904" fmla="*/ 3890111 w 12192000"/>
              <a:gd name="connsiteY1904" fmla="*/ 1965657 h 6818313"/>
              <a:gd name="connsiteX1905" fmla="*/ 3882825 w 12192000"/>
              <a:gd name="connsiteY1905" fmla="*/ 1975922 h 6818313"/>
              <a:gd name="connsiteX1906" fmla="*/ 3880838 w 12192000"/>
              <a:gd name="connsiteY1906" fmla="*/ 1974267 h 6818313"/>
              <a:gd name="connsiteX1907" fmla="*/ 3887110 w 12192000"/>
              <a:gd name="connsiteY1907" fmla="*/ 1965573 h 6818313"/>
              <a:gd name="connsiteX1908" fmla="*/ 3897397 w 12192000"/>
              <a:gd name="connsiteY1908" fmla="*/ 1960688 h 6818313"/>
              <a:gd name="connsiteX1909" fmla="*/ 3897232 w 12192000"/>
              <a:gd name="connsiteY1909" fmla="*/ 1960853 h 6818313"/>
              <a:gd name="connsiteX1910" fmla="*/ 3896258 w 12192000"/>
              <a:gd name="connsiteY1910" fmla="*/ 1961307 h 6818313"/>
              <a:gd name="connsiteX1911" fmla="*/ 3896900 w 12192000"/>
              <a:gd name="connsiteY1911" fmla="*/ 1960853 h 6818313"/>
              <a:gd name="connsiteX1912" fmla="*/ 3897397 w 12192000"/>
              <a:gd name="connsiteY1912" fmla="*/ 1960688 h 6818313"/>
              <a:gd name="connsiteX1913" fmla="*/ 216275 w 12192000"/>
              <a:gd name="connsiteY1913" fmla="*/ 1960191 h 6818313"/>
              <a:gd name="connsiteX1914" fmla="*/ 218758 w 12192000"/>
              <a:gd name="connsiteY1914" fmla="*/ 1960523 h 6818313"/>
              <a:gd name="connsiteX1915" fmla="*/ 217103 w 12192000"/>
              <a:gd name="connsiteY1915" fmla="*/ 1961515 h 6818313"/>
              <a:gd name="connsiteX1916" fmla="*/ 216275 w 12192000"/>
              <a:gd name="connsiteY1916" fmla="*/ 1960191 h 6818313"/>
              <a:gd name="connsiteX1917" fmla="*/ 105825 w 12192000"/>
              <a:gd name="connsiteY1917" fmla="*/ 1960026 h 6818313"/>
              <a:gd name="connsiteX1918" fmla="*/ 106322 w 12192000"/>
              <a:gd name="connsiteY1918" fmla="*/ 1961350 h 6818313"/>
              <a:gd name="connsiteX1919" fmla="*/ 104830 w 12192000"/>
              <a:gd name="connsiteY1919" fmla="*/ 1962178 h 6818313"/>
              <a:gd name="connsiteX1920" fmla="*/ 104335 w 12192000"/>
              <a:gd name="connsiteY1920" fmla="*/ 1960853 h 6818313"/>
              <a:gd name="connsiteX1921" fmla="*/ 105825 w 12192000"/>
              <a:gd name="connsiteY1921" fmla="*/ 1960026 h 6818313"/>
              <a:gd name="connsiteX1922" fmla="*/ 121887 w 12192000"/>
              <a:gd name="connsiteY1922" fmla="*/ 1947110 h 6818313"/>
              <a:gd name="connsiteX1923" fmla="*/ 127518 w 12192000"/>
              <a:gd name="connsiteY1923" fmla="*/ 1947773 h 6818313"/>
              <a:gd name="connsiteX1924" fmla="*/ 125696 w 12192000"/>
              <a:gd name="connsiteY1924" fmla="*/ 1950587 h 6818313"/>
              <a:gd name="connsiteX1925" fmla="*/ 121887 w 12192000"/>
              <a:gd name="connsiteY1925" fmla="*/ 1951250 h 6818313"/>
              <a:gd name="connsiteX1926" fmla="*/ 121887 w 12192000"/>
              <a:gd name="connsiteY1926" fmla="*/ 1947275 h 6818313"/>
              <a:gd name="connsiteX1927" fmla="*/ 3917103 w 12192000"/>
              <a:gd name="connsiteY1927" fmla="*/ 1940486 h 6818313"/>
              <a:gd name="connsiteX1928" fmla="*/ 3918428 w 12192000"/>
              <a:gd name="connsiteY1928" fmla="*/ 1940486 h 6818313"/>
              <a:gd name="connsiteX1929" fmla="*/ 3906671 w 12192000"/>
              <a:gd name="connsiteY1929" fmla="*/ 1955886 h 6818313"/>
              <a:gd name="connsiteX1930" fmla="*/ 3902034 w 12192000"/>
              <a:gd name="connsiteY1930" fmla="*/ 1950587 h 6818313"/>
              <a:gd name="connsiteX1931" fmla="*/ 3917103 w 12192000"/>
              <a:gd name="connsiteY1931" fmla="*/ 1940486 h 6818313"/>
              <a:gd name="connsiteX1932" fmla="*/ 966244 w 12192000"/>
              <a:gd name="connsiteY1932" fmla="*/ 1925417 h 6818313"/>
              <a:gd name="connsiteX1933" fmla="*/ 970880 w 12192000"/>
              <a:gd name="connsiteY1933" fmla="*/ 1927569 h 6818313"/>
              <a:gd name="connsiteX1934" fmla="*/ 958625 w 12192000"/>
              <a:gd name="connsiteY1934" fmla="*/ 1932538 h 6818313"/>
              <a:gd name="connsiteX1935" fmla="*/ 958625 w 12192000"/>
              <a:gd name="connsiteY1935" fmla="*/ 1931046 h 6818313"/>
              <a:gd name="connsiteX1936" fmla="*/ 966244 w 12192000"/>
              <a:gd name="connsiteY1936" fmla="*/ 1925417 h 6818313"/>
              <a:gd name="connsiteX1937" fmla="*/ 990254 w 12192000"/>
              <a:gd name="connsiteY1937" fmla="*/ 1920448 h 6818313"/>
              <a:gd name="connsiteX1938" fmla="*/ 990916 w 12192000"/>
              <a:gd name="connsiteY1938" fmla="*/ 1920615 h 6818313"/>
              <a:gd name="connsiteX1939" fmla="*/ 971873 w 12192000"/>
              <a:gd name="connsiteY1939" fmla="*/ 1934690 h 6818313"/>
              <a:gd name="connsiteX1940" fmla="*/ 972205 w 12192000"/>
              <a:gd name="connsiteY1940" fmla="*/ 1933863 h 6818313"/>
              <a:gd name="connsiteX1941" fmla="*/ 974192 w 12192000"/>
              <a:gd name="connsiteY1941" fmla="*/ 1932041 h 6818313"/>
              <a:gd name="connsiteX1942" fmla="*/ 976509 w 12192000"/>
              <a:gd name="connsiteY1942" fmla="*/ 1926245 h 6818313"/>
              <a:gd name="connsiteX1943" fmla="*/ 974192 w 12192000"/>
              <a:gd name="connsiteY1943" fmla="*/ 1926245 h 6818313"/>
              <a:gd name="connsiteX1944" fmla="*/ 990254 w 12192000"/>
              <a:gd name="connsiteY1944" fmla="*/ 1920448 h 6818313"/>
              <a:gd name="connsiteX1945" fmla="*/ 179513 w 12192000"/>
              <a:gd name="connsiteY1945" fmla="*/ 1919124 h 6818313"/>
              <a:gd name="connsiteX1946" fmla="*/ 179513 w 12192000"/>
              <a:gd name="connsiteY1946" fmla="*/ 1919291 h 6818313"/>
              <a:gd name="connsiteX1947" fmla="*/ 181170 w 12192000"/>
              <a:gd name="connsiteY1947" fmla="*/ 1919291 h 6818313"/>
              <a:gd name="connsiteX1948" fmla="*/ 180340 w 12192000"/>
              <a:gd name="connsiteY1948" fmla="*/ 1920780 h 6818313"/>
              <a:gd name="connsiteX1949" fmla="*/ 178685 w 12192000"/>
              <a:gd name="connsiteY1949" fmla="*/ 1920615 h 6818313"/>
              <a:gd name="connsiteX1950" fmla="*/ 179513 w 12192000"/>
              <a:gd name="connsiteY1950" fmla="*/ 1919124 h 6818313"/>
              <a:gd name="connsiteX1951" fmla="*/ 3493849 w 12192000"/>
              <a:gd name="connsiteY1951" fmla="*/ 1917966 h 6818313"/>
              <a:gd name="connsiteX1952" fmla="*/ 3493927 w 12192000"/>
              <a:gd name="connsiteY1952" fmla="*/ 1918053 h 6818313"/>
              <a:gd name="connsiteX1953" fmla="*/ 3493849 w 12192000"/>
              <a:gd name="connsiteY1953" fmla="*/ 1918131 h 6818313"/>
              <a:gd name="connsiteX1954" fmla="*/ 1066096 w 12192000"/>
              <a:gd name="connsiteY1954" fmla="*/ 1890312 h 6818313"/>
              <a:gd name="connsiteX1955" fmla="*/ 1067421 w 12192000"/>
              <a:gd name="connsiteY1955" fmla="*/ 1890312 h 6818313"/>
              <a:gd name="connsiteX1956" fmla="*/ 1064440 w 12192000"/>
              <a:gd name="connsiteY1956" fmla="*/ 1896273 h 6818313"/>
              <a:gd name="connsiteX1957" fmla="*/ 1055498 w 12192000"/>
              <a:gd name="connsiteY1957" fmla="*/ 1898260 h 6818313"/>
              <a:gd name="connsiteX1958" fmla="*/ 1066096 w 12192000"/>
              <a:gd name="connsiteY1958" fmla="*/ 1890312 h 6818313"/>
              <a:gd name="connsiteX1959" fmla="*/ 1048396 w 12192000"/>
              <a:gd name="connsiteY1959" fmla="*/ 1887940 h 6818313"/>
              <a:gd name="connsiteX1960" fmla="*/ 1048378 w 12192000"/>
              <a:gd name="connsiteY1960" fmla="*/ 1887992 h 6818313"/>
              <a:gd name="connsiteX1961" fmla="*/ 1048212 w 12192000"/>
              <a:gd name="connsiteY1961" fmla="*/ 1887992 h 6818313"/>
              <a:gd name="connsiteX1962" fmla="*/ 1049205 w 12192000"/>
              <a:gd name="connsiteY1962" fmla="*/ 1885675 h 6818313"/>
              <a:gd name="connsiteX1963" fmla="*/ 1049370 w 12192000"/>
              <a:gd name="connsiteY1963" fmla="*/ 1887662 h 6818313"/>
              <a:gd name="connsiteX1964" fmla="*/ 1048396 w 12192000"/>
              <a:gd name="connsiteY1964" fmla="*/ 1887940 h 6818313"/>
              <a:gd name="connsiteX1965" fmla="*/ 1038277 w 12192000"/>
              <a:gd name="connsiteY1965" fmla="*/ 1881536 h 6818313"/>
              <a:gd name="connsiteX1966" fmla="*/ 1040429 w 12192000"/>
              <a:gd name="connsiteY1966" fmla="*/ 1882198 h 6818313"/>
              <a:gd name="connsiteX1967" fmla="*/ 1039104 w 12192000"/>
              <a:gd name="connsiteY1967" fmla="*/ 1883356 h 6818313"/>
              <a:gd name="connsiteX1968" fmla="*/ 1037614 w 12192000"/>
              <a:gd name="connsiteY1968" fmla="*/ 1883025 h 6818313"/>
              <a:gd name="connsiteX1969" fmla="*/ 1038277 w 12192000"/>
              <a:gd name="connsiteY1969" fmla="*/ 1881536 h 6818313"/>
              <a:gd name="connsiteX1970" fmla="*/ 249724 w 12192000"/>
              <a:gd name="connsiteY1970" fmla="*/ 1878719 h 6818313"/>
              <a:gd name="connsiteX1971" fmla="*/ 251049 w 12192000"/>
              <a:gd name="connsiteY1971" fmla="*/ 1879714 h 6818313"/>
              <a:gd name="connsiteX1972" fmla="*/ 248399 w 12192000"/>
              <a:gd name="connsiteY1972" fmla="*/ 1882198 h 6818313"/>
              <a:gd name="connsiteX1973" fmla="*/ 246412 w 12192000"/>
              <a:gd name="connsiteY1973" fmla="*/ 1880541 h 6818313"/>
              <a:gd name="connsiteX1974" fmla="*/ 249724 w 12192000"/>
              <a:gd name="connsiteY1974" fmla="*/ 1878719 h 6818313"/>
              <a:gd name="connsiteX1975" fmla="*/ 888249 w 12192000"/>
              <a:gd name="connsiteY1975" fmla="*/ 1876567 h 6818313"/>
              <a:gd name="connsiteX1976" fmla="*/ 889244 w 12192000"/>
              <a:gd name="connsiteY1976" fmla="*/ 1878224 h 6818313"/>
              <a:gd name="connsiteX1977" fmla="*/ 864404 w 12192000"/>
              <a:gd name="connsiteY1977" fmla="*/ 1894616 h 6818313"/>
              <a:gd name="connsiteX1978" fmla="*/ 862749 w 12192000"/>
              <a:gd name="connsiteY1978" fmla="*/ 1891139 h 6818313"/>
              <a:gd name="connsiteX1979" fmla="*/ 888249 w 12192000"/>
              <a:gd name="connsiteY1979" fmla="*/ 1876567 h 6818313"/>
              <a:gd name="connsiteX1980" fmla="*/ 3566047 w 12192000"/>
              <a:gd name="connsiteY1980" fmla="*/ 1868288 h 6818313"/>
              <a:gd name="connsiteX1981" fmla="*/ 3566709 w 12192000"/>
              <a:gd name="connsiteY1981" fmla="*/ 1878057 h 6818313"/>
              <a:gd name="connsiteX1982" fmla="*/ 3545844 w 12192000"/>
              <a:gd name="connsiteY1982" fmla="*/ 1890146 h 6818313"/>
              <a:gd name="connsiteX1983" fmla="*/ 3520841 w 12192000"/>
              <a:gd name="connsiteY1983" fmla="*/ 1904386 h 6818313"/>
              <a:gd name="connsiteX1984" fmla="*/ 3518522 w 12192000"/>
              <a:gd name="connsiteY1984" fmla="*/ 1909355 h 6818313"/>
              <a:gd name="connsiteX1985" fmla="*/ 3511898 w 12192000"/>
              <a:gd name="connsiteY1985" fmla="*/ 1918296 h 6818313"/>
              <a:gd name="connsiteX1986" fmla="*/ 3508753 w 12192000"/>
              <a:gd name="connsiteY1986" fmla="*/ 1912667 h 6818313"/>
              <a:gd name="connsiteX1987" fmla="*/ 3495339 w 12192000"/>
              <a:gd name="connsiteY1987" fmla="*/ 1919621 h 6818313"/>
              <a:gd name="connsiteX1988" fmla="*/ 3493927 w 12192000"/>
              <a:gd name="connsiteY1988" fmla="*/ 1918053 h 6818313"/>
              <a:gd name="connsiteX1989" fmla="*/ 3499810 w 12192000"/>
              <a:gd name="connsiteY1989" fmla="*/ 1912170 h 6818313"/>
              <a:gd name="connsiteX1990" fmla="*/ 3538393 w 12192000"/>
              <a:gd name="connsiteY1990" fmla="*/ 1884515 h 6818313"/>
              <a:gd name="connsiteX1991" fmla="*/ 3551143 w 12192000"/>
              <a:gd name="connsiteY1991" fmla="*/ 1880044 h 6818313"/>
              <a:gd name="connsiteX1992" fmla="*/ 3556111 w 12192000"/>
              <a:gd name="connsiteY1992" fmla="*/ 1877064 h 6818313"/>
              <a:gd name="connsiteX1993" fmla="*/ 3566047 w 12192000"/>
              <a:gd name="connsiteY1993" fmla="*/ 1868288 h 6818313"/>
              <a:gd name="connsiteX1994" fmla="*/ 3557932 w 12192000"/>
              <a:gd name="connsiteY1994" fmla="*/ 1861995 h 6818313"/>
              <a:gd name="connsiteX1995" fmla="*/ 3557932 w 12192000"/>
              <a:gd name="connsiteY1995" fmla="*/ 1862160 h 6818313"/>
              <a:gd name="connsiteX1996" fmla="*/ 3558596 w 12192000"/>
              <a:gd name="connsiteY1996" fmla="*/ 1862989 h 6818313"/>
              <a:gd name="connsiteX1997" fmla="*/ 3554124 w 12192000"/>
              <a:gd name="connsiteY1997" fmla="*/ 1866301 h 6818313"/>
              <a:gd name="connsiteX1998" fmla="*/ 3553462 w 12192000"/>
              <a:gd name="connsiteY1998" fmla="*/ 1865307 h 6818313"/>
              <a:gd name="connsiteX1999" fmla="*/ 3557932 w 12192000"/>
              <a:gd name="connsiteY1999" fmla="*/ 1861995 h 6818313"/>
              <a:gd name="connsiteX2000" fmla="*/ 3921575 w 12192000"/>
              <a:gd name="connsiteY2000" fmla="*/ 1861830 h 6818313"/>
              <a:gd name="connsiteX2001" fmla="*/ 3923230 w 12192000"/>
              <a:gd name="connsiteY2001" fmla="*/ 1863817 h 6818313"/>
              <a:gd name="connsiteX2002" fmla="*/ 3921243 w 12192000"/>
              <a:gd name="connsiteY2002" fmla="*/ 1865969 h 6818313"/>
              <a:gd name="connsiteX2003" fmla="*/ 3918096 w 12192000"/>
              <a:gd name="connsiteY2003" fmla="*/ 1864809 h 6818313"/>
              <a:gd name="connsiteX2004" fmla="*/ 3918263 w 12192000"/>
              <a:gd name="connsiteY2004" fmla="*/ 1864479 h 6818313"/>
              <a:gd name="connsiteX2005" fmla="*/ 3918428 w 12192000"/>
              <a:gd name="connsiteY2005" fmla="*/ 1864479 h 6818313"/>
              <a:gd name="connsiteX2006" fmla="*/ 3921575 w 12192000"/>
              <a:gd name="connsiteY2006" fmla="*/ 1861830 h 6818313"/>
              <a:gd name="connsiteX2007" fmla="*/ 3985493 w 12192000"/>
              <a:gd name="connsiteY2007" fmla="*/ 1857690 h 6818313"/>
              <a:gd name="connsiteX2008" fmla="*/ 3985658 w 12192000"/>
              <a:gd name="connsiteY2008" fmla="*/ 1857690 h 6818313"/>
              <a:gd name="connsiteX2009" fmla="*/ 3982513 w 12192000"/>
              <a:gd name="connsiteY2009" fmla="*/ 1862657 h 6818313"/>
              <a:gd name="connsiteX2010" fmla="*/ 3975392 w 12192000"/>
              <a:gd name="connsiteY2010" fmla="*/ 1866963 h 6818313"/>
              <a:gd name="connsiteX2011" fmla="*/ 3972908 w 12192000"/>
              <a:gd name="connsiteY2011" fmla="*/ 1867791 h 6818313"/>
              <a:gd name="connsiteX2012" fmla="*/ 3985493 w 12192000"/>
              <a:gd name="connsiteY2012" fmla="*/ 1857690 h 6818313"/>
              <a:gd name="connsiteX2013" fmla="*/ 932131 w 12192000"/>
              <a:gd name="connsiteY2013" fmla="*/ 1857358 h 6818313"/>
              <a:gd name="connsiteX2014" fmla="*/ 933455 w 12192000"/>
              <a:gd name="connsiteY2014" fmla="*/ 1857855 h 6818313"/>
              <a:gd name="connsiteX2015" fmla="*/ 931800 w 12192000"/>
              <a:gd name="connsiteY2015" fmla="*/ 1860008 h 6818313"/>
              <a:gd name="connsiteX2016" fmla="*/ 930476 w 12192000"/>
              <a:gd name="connsiteY2016" fmla="*/ 1859510 h 6818313"/>
              <a:gd name="connsiteX2017" fmla="*/ 932131 w 12192000"/>
              <a:gd name="connsiteY2017" fmla="*/ 1857358 h 6818313"/>
              <a:gd name="connsiteX2018" fmla="*/ 925839 w 12192000"/>
              <a:gd name="connsiteY2018" fmla="*/ 1853026 h 6818313"/>
              <a:gd name="connsiteX2019" fmla="*/ 925839 w 12192000"/>
              <a:gd name="connsiteY2019" fmla="*/ 1853384 h 6818313"/>
              <a:gd name="connsiteX2020" fmla="*/ 925674 w 12192000"/>
              <a:gd name="connsiteY2020" fmla="*/ 1853219 h 6818313"/>
              <a:gd name="connsiteX2021" fmla="*/ 922692 w 12192000"/>
              <a:gd name="connsiteY2021" fmla="*/ 1852887 h 6818313"/>
              <a:gd name="connsiteX2022" fmla="*/ 925674 w 12192000"/>
              <a:gd name="connsiteY2022" fmla="*/ 1853219 h 6818313"/>
              <a:gd name="connsiteX2023" fmla="*/ 925674 w 12192000"/>
              <a:gd name="connsiteY2023" fmla="*/ 1853384 h 6818313"/>
              <a:gd name="connsiteX2024" fmla="*/ 923024 w 12192000"/>
              <a:gd name="connsiteY2024" fmla="*/ 1858021 h 6818313"/>
              <a:gd name="connsiteX2025" fmla="*/ 919050 w 12192000"/>
              <a:gd name="connsiteY2025" fmla="*/ 1867294 h 6818313"/>
              <a:gd name="connsiteX2026" fmla="*/ 910272 w 12192000"/>
              <a:gd name="connsiteY2026" fmla="*/ 1864147 h 6818313"/>
              <a:gd name="connsiteX2027" fmla="*/ 922692 w 12192000"/>
              <a:gd name="connsiteY2027" fmla="*/ 1852887 h 6818313"/>
              <a:gd name="connsiteX2028" fmla="*/ 927661 w 12192000"/>
              <a:gd name="connsiteY2028" fmla="*/ 1850900 h 6818313"/>
              <a:gd name="connsiteX2029" fmla="*/ 925839 w 12192000"/>
              <a:gd name="connsiteY2029" fmla="*/ 1853026 h 6818313"/>
              <a:gd name="connsiteX2030" fmla="*/ 925839 w 12192000"/>
              <a:gd name="connsiteY2030" fmla="*/ 1852887 h 6818313"/>
              <a:gd name="connsiteX2031" fmla="*/ 922692 w 12192000"/>
              <a:gd name="connsiteY2031" fmla="*/ 1852887 h 6818313"/>
              <a:gd name="connsiteX2032" fmla="*/ 927661 w 12192000"/>
              <a:gd name="connsiteY2032" fmla="*/ 1850900 h 6818313"/>
              <a:gd name="connsiteX2033" fmla="*/ 3983008 w 12192000"/>
              <a:gd name="connsiteY2033" fmla="*/ 1846263 h 6818313"/>
              <a:gd name="connsiteX2034" fmla="*/ 3985162 w 12192000"/>
              <a:gd name="connsiteY2034" fmla="*/ 1847092 h 6818313"/>
              <a:gd name="connsiteX2035" fmla="*/ 3980028 w 12192000"/>
              <a:gd name="connsiteY2035" fmla="*/ 1849742 h 6818313"/>
              <a:gd name="connsiteX2036" fmla="*/ 3983008 w 12192000"/>
              <a:gd name="connsiteY2036" fmla="*/ 1846263 h 6818313"/>
              <a:gd name="connsiteX2037" fmla="*/ 1005158 w 12192000"/>
              <a:gd name="connsiteY2037" fmla="*/ 1825476 h 6818313"/>
              <a:gd name="connsiteX2038" fmla="*/ 1005158 w 12192000"/>
              <a:gd name="connsiteY2038" fmla="*/ 1825564 h 6818313"/>
              <a:gd name="connsiteX2039" fmla="*/ 1004826 w 12192000"/>
              <a:gd name="connsiteY2039" fmla="*/ 1825896 h 6818313"/>
              <a:gd name="connsiteX2040" fmla="*/ 3964535 w 12192000"/>
              <a:gd name="connsiteY2040" fmla="*/ 1820707 h 6818313"/>
              <a:gd name="connsiteX2041" fmla="*/ 3964794 w 12192000"/>
              <a:gd name="connsiteY2041" fmla="*/ 1821093 h 6818313"/>
              <a:gd name="connsiteX2042" fmla="*/ 3963634 w 12192000"/>
              <a:gd name="connsiteY2042" fmla="*/ 1821922 h 6818313"/>
              <a:gd name="connsiteX2043" fmla="*/ 3963634 w 12192000"/>
              <a:gd name="connsiteY2043" fmla="*/ 1821755 h 6818313"/>
              <a:gd name="connsiteX2044" fmla="*/ 3964462 w 12192000"/>
              <a:gd name="connsiteY2044" fmla="*/ 1820597 h 6818313"/>
              <a:gd name="connsiteX2045" fmla="*/ 3964629 w 12192000"/>
              <a:gd name="connsiteY2045" fmla="*/ 1820597 h 6818313"/>
              <a:gd name="connsiteX2046" fmla="*/ 3964535 w 12192000"/>
              <a:gd name="connsiteY2046" fmla="*/ 1820707 h 6818313"/>
              <a:gd name="connsiteX2047" fmla="*/ 1009795 w 12192000"/>
              <a:gd name="connsiteY2047" fmla="*/ 1819603 h 6818313"/>
              <a:gd name="connsiteX2048" fmla="*/ 1005158 w 12192000"/>
              <a:gd name="connsiteY2048" fmla="*/ 1825476 h 6818313"/>
              <a:gd name="connsiteX2049" fmla="*/ 1005158 w 12192000"/>
              <a:gd name="connsiteY2049" fmla="*/ 1825399 h 6818313"/>
              <a:gd name="connsiteX2050" fmla="*/ 1009795 w 12192000"/>
              <a:gd name="connsiteY2050" fmla="*/ 1819603 h 6818313"/>
              <a:gd name="connsiteX2051" fmla="*/ 1178864 w 12192000"/>
              <a:gd name="connsiteY2051" fmla="*/ 1814304 h 6818313"/>
              <a:gd name="connsiteX2052" fmla="*/ 1178384 w 12192000"/>
              <a:gd name="connsiteY2052" fmla="*/ 1816130 h 6818313"/>
              <a:gd name="connsiteX2053" fmla="*/ 1177705 w 12192000"/>
              <a:gd name="connsiteY2053" fmla="*/ 1816456 h 6818313"/>
              <a:gd name="connsiteX2054" fmla="*/ 1177579 w 12192000"/>
              <a:gd name="connsiteY2054" fmla="*/ 1816934 h 6818313"/>
              <a:gd name="connsiteX2055" fmla="*/ 1176380 w 12192000"/>
              <a:gd name="connsiteY2055" fmla="*/ 1814801 h 6818313"/>
              <a:gd name="connsiteX2056" fmla="*/ 1178864 w 12192000"/>
              <a:gd name="connsiteY2056" fmla="*/ 1814304 h 6818313"/>
              <a:gd name="connsiteX2057" fmla="*/ 4023546 w 12192000"/>
              <a:gd name="connsiteY2057" fmla="*/ 1810872 h 6818313"/>
              <a:gd name="connsiteX2058" fmla="*/ 4025897 w 12192000"/>
              <a:gd name="connsiteY2058" fmla="*/ 1811655 h 6818313"/>
              <a:gd name="connsiteX2059" fmla="*/ 4023910 w 12192000"/>
              <a:gd name="connsiteY2059" fmla="*/ 1815464 h 6818313"/>
              <a:gd name="connsiteX2060" fmla="*/ 4020930 w 12192000"/>
              <a:gd name="connsiteY2060" fmla="*/ 1814304 h 6818313"/>
              <a:gd name="connsiteX2061" fmla="*/ 4023413 w 12192000"/>
              <a:gd name="connsiteY2061" fmla="*/ 1810827 h 6818313"/>
              <a:gd name="connsiteX2062" fmla="*/ 4023580 w 12192000"/>
              <a:gd name="connsiteY2062" fmla="*/ 1810827 h 6818313"/>
              <a:gd name="connsiteX2063" fmla="*/ 4023546 w 12192000"/>
              <a:gd name="connsiteY2063" fmla="*/ 1810872 h 6818313"/>
              <a:gd name="connsiteX2064" fmla="*/ 930806 w 12192000"/>
              <a:gd name="connsiteY2064" fmla="*/ 1809502 h 6818313"/>
              <a:gd name="connsiteX2065" fmla="*/ 934615 w 12192000"/>
              <a:gd name="connsiteY2065" fmla="*/ 1821093 h 6818313"/>
              <a:gd name="connsiteX2066" fmla="*/ 934285 w 12192000"/>
              <a:gd name="connsiteY2066" fmla="*/ 1821425 h 6818313"/>
              <a:gd name="connsiteX2067" fmla="*/ 934285 w 12192000"/>
              <a:gd name="connsiteY2067" fmla="*/ 1822418 h 6818313"/>
              <a:gd name="connsiteX2068" fmla="*/ 934780 w 12192000"/>
              <a:gd name="connsiteY2068" fmla="*/ 1821093 h 6818313"/>
              <a:gd name="connsiteX2069" fmla="*/ 940742 w 12192000"/>
              <a:gd name="connsiteY2069" fmla="*/ 1816788 h 6818313"/>
              <a:gd name="connsiteX2070" fmla="*/ 948690 w 12192000"/>
              <a:gd name="connsiteY2070" fmla="*/ 1815132 h 6818313"/>
              <a:gd name="connsiteX2071" fmla="*/ 934285 w 12192000"/>
              <a:gd name="connsiteY2071" fmla="*/ 1823412 h 6818313"/>
              <a:gd name="connsiteX2072" fmla="*/ 934285 w 12192000"/>
              <a:gd name="connsiteY2072" fmla="*/ 1823247 h 6818313"/>
              <a:gd name="connsiteX2073" fmla="*/ 928819 w 12192000"/>
              <a:gd name="connsiteY2073" fmla="*/ 1826227 h 6818313"/>
              <a:gd name="connsiteX2074" fmla="*/ 853143 w 12192000"/>
              <a:gd name="connsiteY2074" fmla="*/ 1863154 h 6818313"/>
              <a:gd name="connsiteX2075" fmla="*/ 843870 w 12192000"/>
              <a:gd name="connsiteY2075" fmla="*/ 1867459 h 6818313"/>
              <a:gd name="connsiteX2076" fmla="*/ 840393 w 12192000"/>
              <a:gd name="connsiteY2076" fmla="*/ 1868784 h 6818313"/>
              <a:gd name="connsiteX2077" fmla="*/ 829795 w 12192000"/>
              <a:gd name="connsiteY2077" fmla="*/ 1874083 h 6818313"/>
              <a:gd name="connsiteX2078" fmla="*/ 826318 w 12192000"/>
              <a:gd name="connsiteY2078" fmla="*/ 1875905 h 6818313"/>
              <a:gd name="connsiteX2079" fmla="*/ 817375 w 12192000"/>
              <a:gd name="connsiteY2079" fmla="*/ 1880706 h 6818313"/>
              <a:gd name="connsiteX2080" fmla="*/ 807110 w 12192000"/>
              <a:gd name="connsiteY2080" fmla="*/ 1886337 h 6818313"/>
              <a:gd name="connsiteX2081" fmla="*/ 815720 w 12192000"/>
              <a:gd name="connsiteY2081" fmla="*/ 1868950 h 6818313"/>
              <a:gd name="connsiteX2082" fmla="*/ 815388 w 12192000"/>
              <a:gd name="connsiteY2082" fmla="*/ 1869281 h 6818313"/>
              <a:gd name="connsiteX2083" fmla="*/ 820687 w 12192000"/>
              <a:gd name="connsiteY2083" fmla="*/ 1859015 h 6818313"/>
              <a:gd name="connsiteX2084" fmla="*/ 823834 w 12192000"/>
              <a:gd name="connsiteY2084" fmla="*/ 1857690 h 6818313"/>
              <a:gd name="connsiteX2085" fmla="*/ 913419 w 12192000"/>
              <a:gd name="connsiteY2085" fmla="*/ 1820763 h 6818313"/>
              <a:gd name="connsiteX2086" fmla="*/ 914414 w 12192000"/>
              <a:gd name="connsiteY2086" fmla="*/ 1819273 h 6818313"/>
              <a:gd name="connsiteX2087" fmla="*/ 908285 w 12192000"/>
              <a:gd name="connsiteY2087" fmla="*/ 1815629 h 6818313"/>
              <a:gd name="connsiteX2088" fmla="*/ 930806 w 12192000"/>
              <a:gd name="connsiteY2088" fmla="*/ 1809502 h 6818313"/>
              <a:gd name="connsiteX2089" fmla="*/ 3960820 w 12192000"/>
              <a:gd name="connsiteY2089" fmla="*/ 1804534 h 6818313"/>
              <a:gd name="connsiteX2090" fmla="*/ 3961812 w 12192000"/>
              <a:gd name="connsiteY2090" fmla="*/ 1805693 h 6818313"/>
              <a:gd name="connsiteX2091" fmla="*/ 3955189 w 12192000"/>
              <a:gd name="connsiteY2091" fmla="*/ 1811655 h 6818313"/>
              <a:gd name="connsiteX2092" fmla="*/ 3954031 w 12192000"/>
              <a:gd name="connsiteY2092" fmla="*/ 1810330 h 6818313"/>
              <a:gd name="connsiteX2093" fmla="*/ 3960820 w 12192000"/>
              <a:gd name="connsiteY2093" fmla="*/ 1804534 h 6818313"/>
              <a:gd name="connsiteX2094" fmla="*/ 1176545 w 12192000"/>
              <a:gd name="connsiteY2094" fmla="*/ 1801719 h 6818313"/>
              <a:gd name="connsiteX2095" fmla="*/ 1176712 w 12192000"/>
              <a:gd name="connsiteY2095" fmla="*/ 1801719 h 6818313"/>
              <a:gd name="connsiteX2096" fmla="*/ 1178864 w 12192000"/>
              <a:gd name="connsiteY2096" fmla="*/ 1806190 h 6818313"/>
              <a:gd name="connsiteX2097" fmla="*/ 1171744 w 12192000"/>
              <a:gd name="connsiteY2097" fmla="*/ 1807183 h 6818313"/>
              <a:gd name="connsiteX2098" fmla="*/ 1169922 w 12192000"/>
              <a:gd name="connsiteY2098" fmla="*/ 1804038 h 6818313"/>
              <a:gd name="connsiteX2099" fmla="*/ 1176545 w 12192000"/>
              <a:gd name="connsiteY2099" fmla="*/ 1801719 h 6818313"/>
              <a:gd name="connsiteX2100" fmla="*/ 1056491 w 12192000"/>
              <a:gd name="connsiteY2100" fmla="*/ 1801554 h 6818313"/>
              <a:gd name="connsiteX2101" fmla="*/ 1050365 w 12192000"/>
              <a:gd name="connsiteY2101" fmla="*/ 1808508 h 6818313"/>
              <a:gd name="connsiteX2102" fmla="*/ 1028174 w 12192000"/>
              <a:gd name="connsiteY2102" fmla="*/ 1816623 h 6818313"/>
              <a:gd name="connsiteX2103" fmla="*/ 1032481 w 12192000"/>
              <a:gd name="connsiteY2103" fmla="*/ 1807515 h 6818313"/>
              <a:gd name="connsiteX2104" fmla="*/ 1056491 w 12192000"/>
              <a:gd name="connsiteY2104" fmla="*/ 1801554 h 6818313"/>
              <a:gd name="connsiteX2105" fmla="*/ 847182 w 12192000"/>
              <a:gd name="connsiteY2105" fmla="*/ 1798407 h 6818313"/>
              <a:gd name="connsiteX2106" fmla="*/ 847347 w 12192000"/>
              <a:gd name="connsiteY2106" fmla="*/ 1800394 h 6818313"/>
              <a:gd name="connsiteX2107" fmla="*/ 832113 w 12192000"/>
              <a:gd name="connsiteY2107" fmla="*/ 1803706 h 6818313"/>
              <a:gd name="connsiteX2108" fmla="*/ 829630 w 12192000"/>
              <a:gd name="connsiteY2108" fmla="*/ 1799567 h 6818313"/>
              <a:gd name="connsiteX2109" fmla="*/ 847182 w 12192000"/>
              <a:gd name="connsiteY2109" fmla="*/ 1798407 h 6818313"/>
              <a:gd name="connsiteX2110" fmla="*/ 839069 w 12192000"/>
              <a:gd name="connsiteY2110" fmla="*/ 1777211 h 6818313"/>
              <a:gd name="connsiteX2111" fmla="*/ 829133 w 12192000"/>
              <a:gd name="connsiteY2111" fmla="*/ 1788472 h 6818313"/>
              <a:gd name="connsiteX2112" fmla="*/ 827311 w 12192000"/>
              <a:gd name="connsiteY2112" fmla="*/ 1789631 h 6818313"/>
              <a:gd name="connsiteX2113" fmla="*/ 825986 w 12192000"/>
              <a:gd name="connsiteY2113" fmla="*/ 1792611 h 6818313"/>
              <a:gd name="connsiteX2114" fmla="*/ 825656 w 12192000"/>
              <a:gd name="connsiteY2114" fmla="*/ 1792611 h 6818313"/>
              <a:gd name="connsiteX2115" fmla="*/ 823834 w 12192000"/>
              <a:gd name="connsiteY2115" fmla="*/ 1789631 h 6818313"/>
              <a:gd name="connsiteX2116" fmla="*/ 831120 w 12192000"/>
              <a:gd name="connsiteY2116" fmla="*/ 1782675 h 6818313"/>
              <a:gd name="connsiteX2117" fmla="*/ 831120 w 12192000"/>
              <a:gd name="connsiteY2117" fmla="*/ 1783007 h 6818313"/>
              <a:gd name="connsiteX2118" fmla="*/ 839069 w 12192000"/>
              <a:gd name="connsiteY2118" fmla="*/ 1777211 h 6818313"/>
              <a:gd name="connsiteX2119" fmla="*/ 358685 w 12192000"/>
              <a:gd name="connsiteY2119" fmla="*/ 1770090 h 6818313"/>
              <a:gd name="connsiteX2120" fmla="*/ 320763 w 12192000"/>
              <a:gd name="connsiteY2120" fmla="*/ 1784167 h 6818313"/>
              <a:gd name="connsiteX2121" fmla="*/ 358685 w 12192000"/>
              <a:gd name="connsiteY2121" fmla="*/ 1770090 h 6818313"/>
              <a:gd name="connsiteX2122" fmla="*/ 1095241 w 12192000"/>
              <a:gd name="connsiteY2122" fmla="*/ 1760984 h 6818313"/>
              <a:gd name="connsiteX2123" fmla="*/ 1095406 w 12192000"/>
              <a:gd name="connsiteY2123" fmla="*/ 1761314 h 6818313"/>
              <a:gd name="connsiteX2124" fmla="*/ 1095074 w 12192000"/>
              <a:gd name="connsiteY2124" fmla="*/ 1761314 h 6818313"/>
              <a:gd name="connsiteX2125" fmla="*/ 1095241 w 12192000"/>
              <a:gd name="connsiteY2125" fmla="*/ 1760984 h 6818313"/>
              <a:gd name="connsiteX2126" fmla="*/ 2377526 w 12192000"/>
              <a:gd name="connsiteY2126" fmla="*/ 1758107 h 6818313"/>
              <a:gd name="connsiteX2127" fmla="*/ 2379577 w 12192000"/>
              <a:gd name="connsiteY2127" fmla="*/ 1765454 h 6818313"/>
              <a:gd name="connsiteX2128" fmla="*/ 2394314 w 12192000"/>
              <a:gd name="connsiteY2128" fmla="*/ 1765289 h 6818313"/>
              <a:gd name="connsiteX2129" fmla="*/ 2384046 w 12192000"/>
              <a:gd name="connsiteY2129" fmla="*/ 1771912 h 6818313"/>
              <a:gd name="connsiteX2130" fmla="*/ 2360201 w 12192000"/>
              <a:gd name="connsiteY2130" fmla="*/ 1764791 h 6818313"/>
              <a:gd name="connsiteX2131" fmla="*/ 2359871 w 12192000"/>
              <a:gd name="connsiteY2131" fmla="*/ 1763302 h 6818313"/>
              <a:gd name="connsiteX2132" fmla="*/ 2372786 w 12192000"/>
              <a:gd name="connsiteY2132" fmla="*/ 1758335 h 6818313"/>
              <a:gd name="connsiteX2133" fmla="*/ 2372621 w 12192000"/>
              <a:gd name="connsiteY2133" fmla="*/ 1758335 h 6818313"/>
              <a:gd name="connsiteX2134" fmla="*/ 2377526 w 12192000"/>
              <a:gd name="connsiteY2134" fmla="*/ 1758107 h 6818313"/>
              <a:gd name="connsiteX2135" fmla="*/ 509373 w 12192000"/>
              <a:gd name="connsiteY2135" fmla="*/ 1756678 h 6818313"/>
              <a:gd name="connsiteX2136" fmla="*/ 511030 w 12192000"/>
              <a:gd name="connsiteY2136" fmla="*/ 1756678 h 6818313"/>
              <a:gd name="connsiteX2137" fmla="*/ 511195 w 12192000"/>
              <a:gd name="connsiteY2137" fmla="*/ 1758335 h 6818313"/>
              <a:gd name="connsiteX2138" fmla="*/ 509373 w 12192000"/>
              <a:gd name="connsiteY2138" fmla="*/ 1758335 h 6818313"/>
              <a:gd name="connsiteX2139" fmla="*/ 509373 w 12192000"/>
              <a:gd name="connsiteY2139" fmla="*/ 1756678 h 6818313"/>
              <a:gd name="connsiteX2140" fmla="*/ 2411536 w 12192000"/>
              <a:gd name="connsiteY2140" fmla="*/ 1753201 h 6818313"/>
              <a:gd name="connsiteX2141" fmla="*/ 2411203 w 12192000"/>
              <a:gd name="connsiteY2141" fmla="*/ 1757010 h 6818313"/>
              <a:gd name="connsiteX2142" fmla="*/ 2405905 w 12192000"/>
              <a:gd name="connsiteY2142" fmla="*/ 1759825 h 6818313"/>
              <a:gd name="connsiteX2143" fmla="*/ 2405242 w 12192000"/>
              <a:gd name="connsiteY2143" fmla="*/ 1758168 h 6818313"/>
              <a:gd name="connsiteX2144" fmla="*/ 2411536 w 12192000"/>
              <a:gd name="connsiteY2144" fmla="*/ 1753201 h 6818313"/>
              <a:gd name="connsiteX2145" fmla="*/ 2387358 w 12192000"/>
              <a:gd name="connsiteY2145" fmla="*/ 1752041 h 6818313"/>
              <a:gd name="connsiteX2146" fmla="*/ 2391664 w 12192000"/>
              <a:gd name="connsiteY2146" fmla="*/ 1754526 h 6818313"/>
              <a:gd name="connsiteX2147" fmla="*/ 2389180 w 12192000"/>
              <a:gd name="connsiteY2147" fmla="*/ 1759327 h 6818313"/>
              <a:gd name="connsiteX2148" fmla="*/ 2385371 w 12192000"/>
              <a:gd name="connsiteY2148" fmla="*/ 1754526 h 6818313"/>
              <a:gd name="connsiteX2149" fmla="*/ 2387358 w 12192000"/>
              <a:gd name="connsiteY2149" fmla="*/ 1752041 h 6818313"/>
              <a:gd name="connsiteX2150" fmla="*/ 3854178 w 12192000"/>
              <a:gd name="connsiteY2150" fmla="*/ 1744755 h 6818313"/>
              <a:gd name="connsiteX2151" fmla="*/ 3855833 w 12192000"/>
              <a:gd name="connsiteY2151" fmla="*/ 1747240 h 6818313"/>
              <a:gd name="connsiteX2152" fmla="*/ 3850204 w 12192000"/>
              <a:gd name="connsiteY2152" fmla="*/ 1750219 h 6818313"/>
              <a:gd name="connsiteX2153" fmla="*/ 3849376 w 12192000"/>
              <a:gd name="connsiteY2153" fmla="*/ 1749061 h 6818313"/>
              <a:gd name="connsiteX2154" fmla="*/ 3854178 w 12192000"/>
              <a:gd name="connsiteY2154" fmla="*/ 1744920 h 6818313"/>
              <a:gd name="connsiteX2155" fmla="*/ 1139287 w 12192000"/>
              <a:gd name="connsiteY2155" fmla="*/ 1738297 h 6818313"/>
              <a:gd name="connsiteX2156" fmla="*/ 1139557 w 12192000"/>
              <a:gd name="connsiteY2156" fmla="*/ 1743952 h 6818313"/>
              <a:gd name="connsiteX2157" fmla="*/ 1139453 w 12192000"/>
              <a:gd name="connsiteY2157" fmla="*/ 1744093 h 6818313"/>
              <a:gd name="connsiteX2158" fmla="*/ 1139453 w 12192000"/>
              <a:gd name="connsiteY2158" fmla="*/ 1744258 h 6818313"/>
              <a:gd name="connsiteX2159" fmla="*/ 1139386 w 12192000"/>
              <a:gd name="connsiteY2159" fmla="*/ 1744770 h 6818313"/>
              <a:gd name="connsiteX2160" fmla="*/ 1138088 w 12192000"/>
              <a:gd name="connsiteY2160" fmla="*/ 1742086 h 6818313"/>
              <a:gd name="connsiteX2161" fmla="*/ 1139287 w 12192000"/>
              <a:gd name="connsiteY2161" fmla="*/ 1738297 h 6818313"/>
              <a:gd name="connsiteX2162" fmla="*/ 1066592 w 12192000"/>
              <a:gd name="connsiteY2162" fmla="*/ 1732502 h 6818313"/>
              <a:gd name="connsiteX2163" fmla="*/ 1066759 w 12192000"/>
              <a:gd name="connsiteY2163" fmla="*/ 1732502 h 6818313"/>
              <a:gd name="connsiteX2164" fmla="*/ 1066759 w 12192000"/>
              <a:gd name="connsiteY2164" fmla="*/ 1732998 h 6818313"/>
              <a:gd name="connsiteX2165" fmla="*/ 1062287 w 12192000"/>
              <a:gd name="connsiteY2165" fmla="*/ 1735317 h 6818313"/>
              <a:gd name="connsiteX2166" fmla="*/ 1051027 w 12192000"/>
              <a:gd name="connsiteY2166" fmla="*/ 1737469 h 6818313"/>
              <a:gd name="connsiteX2167" fmla="*/ 1048708 w 12192000"/>
              <a:gd name="connsiteY2167" fmla="*/ 1737469 h 6818313"/>
              <a:gd name="connsiteX2168" fmla="*/ 1066592 w 12192000"/>
              <a:gd name="connsiteY2168" fmla="*/ 1732502 h 6818313"/>
              <a:gd name="connsiteX2169" fmla="*/ 919711 w 12192000"/>
              <a:gd name="connsiteY2169" fmla="*/ 1727534 h 6818313"/>
              <a:gd name="connsiteX2170" fmla="*/ 914579 w 12192000"/>
              <a:gd name="connsiteY2170" fmla="*/ 1750882 h 6818313"/>
              <a:gd name="connsiteX2171" fmla="*/ 911267 w 12192000"/>
              <a:gd name="connsiteY2171" fmla="*/ 1752206 h 6818313"/>
              <a:gd name="connsiteX2172" fmla="*/ 849004 w 12192000"/>
              <a:gd name="connsiteY2172" fmla="*/ 1781020 h 6818313"/>
              <a:gd name="connsiteX2173" fmla="*/ 844865 w 12192000"/>
              <a:gd name="connsiteY2173" fmla="*/ 1773237 h 6818313"/>
              <a:gd name="connsiteX2174" fmla="*/ 885600 w 12192000"/>
              <a:gd name="connsiteY2174" fmla="*/ 1750551 h 6818313"/>
              <a:gd name="connsiteX2175" fmla="*/ 885434 w 12192000"/>
              <a:gd name="connsiteY2175" fmla="*/ 1750551 h 6818313"/>
              <a:gd name="connsiteX2176" fmla="*/ 908617 w 12192000"/>
              <a:gd name="connsiteY2176" fmla="*/ 1735317 h 6818313"/>
              <a:gd name="connsiteX2177" fmla="*/ 919711 w 12192000"/>
              <a:gd name="connsiteY2177" fmla="*/ 1727534 h 6818313"/>
              <a:gd name="connsiteX2178" fmla="*/ 2377590 w 12192000"/>
              <a:gd name="connsiteY2178" fmla="*/ 1723891 h 6818313"/>
              <a:gd name="connsiteX2179" fmla="*/ 2377590 w 12192000"/>
              <a:gd name="connsiteY2179" fmla="*/ 1724056 h 6818313"/>
              <a:gd name="connsiteX2180" fmla="*/ 2378914 w 12192000"/>
              <a:gd name="connsiteY2180" fmla="*/ 1726209 h 6818313"/>
              <a:gd name="connsiteX2181" fmla="*/ 2375105 w 12192000"/>
              <a:gd name="connsiteY2181" fmla="*/ 1730183 h 6818313"/>
              <a:gd name="connsiteX2182" fmla="*/ 2373283 w 12192000"/>
              <a:gd name="connsiteY2182" fmla="*/ 1726706 h 6818313"/>
              <a:gd name="connsiteX2183" fmla="*/ 2377590 w 12192000"/>
              <a:gd name="connsiteY2183" fmla="*/ 1723891 h 6818313"/>
              <a:gd name="connsiteX2184" fmla="*/ 627440 w 12192000"/>
              <a:gd name="connsiteY2184" fmla="*/ 1723394 h 6818313"/>
              <a:gd name="connsiteX2185" fmla="*/ 628600 w 12192000"/>
              <a:gd name="connsiteY2185" fmla="*/ 1725049 h 6818313"/>
              <a:gd name="connsiteX2186" fmla="*/ 626116 w 12192000"/>
              <a:gd name="connsiteY2186" fmla="*/ 1728361 h 6818313"/>
              <a:gd name="connsiteX2187" fmla="*/ 623963 w 12192000"/>
              <a:gd name="connsiteY2187" fmla="*/ 1728858 h 6818313"/>
              <a:gd name="connsiteX2188" fmla="*/ 617672 w 12192000"/>
              <a:gd name="connsiteY2188" fmla="*/ 1727534 h 6818313"/>
              <a:gd name="connsiteX2189" fmla="*/ 617672 w 12192000"/>
              <a:gd name="connsiteY2189" fmla="*/ 1726209 h 6818313"/>
              <a:gd name="connsiteX2190" fmla="*/ 617672 w 12192000"/>
              <a:gd name="connsiteY2190" fmla="*/ 1726044 h 6818313"/>
              <a:gd name="connsiteX2191" fmla="*/ 627440 w 12192000"/>
              <a:gd name="connsiteY2191" fmla="*/ 1723394 h 6818313"/>
              <a:gd name="connsiteX2192" fmla="*/ 2334535 w 12192000"/>
              <a:gd name="connsiteY2192" fmla="*/ 1714954 h 6818313"/>
              <a:gd name="connsiteX2193" fmla="*/ 2339502 w 12192000"/>
              <a:gd name="connsiteY2193" fmla="*/ 1715114 h 6818313"/>
              <a:gd name="connsiteX2194" fmla="*/ 2339502 w 12192000"/>
              <a:gd name="connsiteY2194" fmla="*/ 1717598 h 6818313"/>
              <a:gd name="connsiteX2195" fmla="*/ 2334535 w 12192000"/>
              <a:gd name="connsiteY2195" fmla="*/ 1716438 h 6818313"/>
              <a:gd name="connsiteX2196" fmla="*/ 2334369 w 12192000"/>
              <a:gd name="connsiteY2196" fmla="*/ 1714949 h 6818313"/>
              <a:gd name="connsiteX2197" fmla="*/ 2334535 w 12192000"/>
              <a:gd name="connsiteY2197" fmla="*/ 1714949 h 6818313"/>
              <a:gd name="connsiteX2198" fmla="*/ 2334535 w 12192000"/>
              <a:gd name="connsiteY2198" fmla="*/ 1714954 h 6818313"/>
              <a:gd name="connsiteX2199" fmla="*/ 577930 w 12192000"/>
              <a:gd name="connsiteY2199" fmla="*/ 1706503 h 6818313"/>
              <a:gd name="connsiteX2200" fmla="*/ 585049 w 12192000"/>
              <a:gd name="connsiteY2200" fmla="*/ 1714121 h 6818313"/>
              <a:gd name="connsiteX2201" fmla="*/ 554249 w 12192000"/>
              <a:gd name="connsiteY2201" fmla="*/ 1719750 h 6818313"/>
              <a:gd name="connsiteX2202" fmla="*/ 577930 w 12192000"/>
              <a:gd name="connsiteY2202" fmla="*/ 1706503 h 6818313"/>
              <a:gd name="connsiteX2203" fmla="*/ 2910300 w 12192000"/>
              <a:gd name="connsiteY2203" fmla="*/ 1692760 h 6818313"/>
              <a:gd name="connsiteX2204" fmla="*/ 2915102 w 12192000"/>
              <a:gd name="connsiteY2204" fmla="*/ 1698224 h 6818313"/>
              <a:gd name="connsiteX2205" fmla="*/ 2913943 w 12192000"/>
              <a:gd name="connsiteY2205" fmla="*/ 1699714 h 6818313"/>
              <a:gd name="connsiteX2206" fmla="*/ 2907484 w 12192000"/>
              <a:gd name="connsiteY2206" fmla="*/ 1702695 h 6818313"/>
              <a:gd name="connsiteX2207" fmla="*/ 2888110 w 12192000"/>
              <a:gd name="connsiteY2207" fmla="*/ 1704848 h 6818313"/>
              <a:gd name="connsiteX2208" fmla="*/ 2904174 w 12192000"/>
              <a:gd name="connsiteY2208" fmla="*/ 1695575 h 6818313"/>
              <a:gd name="connsiteX2209" fmla="*/ 2904174 w 12192000"/>
              <a:gd name="connsiteY2209" fmla="*/ 1695409 h 6818313"/>
              <a:gd name="connsiteX2210" fmla="*/ 2910300 w 12192000"/>
              <a:gd name="connsiteY2210" fmla="*/ 1692760 h 6818313"/>
              <a:gd name="connsiteX2211" fmla="*/ 1303720 w 12192000"/>
              <a:gd name="connsiteY2211" fmla="*/ 1690441 h 6818313"/>
              <a:gd name="connsiteX2212" fmla="*/ 1303720 w 12192000"/>
              <a:gd name="connsiteY2212" fmla="*/ 1690606 h 6818313"/>
              <a:gd name="connsiteX2213" fmla="*/ 1304218 w 12192000"/>
              <a:gd name="connsiteY2213" fmla="*/ 1693255 h 6818313"/>
              <a:gd name="connsiteX2214" fmla="*/ 1302065 w 12192000"/>
              <a:gd name="connsiteY2214" fmla="*/ 1693255 h 6818313"/>
              <a:gd name="connsiteX2215" fmla="*/ 1301900 w 12192000"/>
              <a:gd name="connsiteY2215" fmla="*/ 1691600 h 6818313"/>
              <a:gd name="connsiteX2216" fmla="*/ 1303720 w 12192000"/>
              <a:gd name="connsiteY2216" fmla="*/ 1690441 h 6818313"/>
              <a:gd name="connsiteX2217" fmla="*/ 2810283 w 12192000"/>
              <a:gd name="connsiteY2217" fmla="*/ 1690111 h 6818313"/>
              <a:gd name="connsiteX2218" fmla="*/ 2798690 w 12192000"/>
              <a:gd name="connsiteY2218" fmla="*/ 1700046 h 6818313"/>
              <a:gd name="connsiteX2219" fmla="*/ 2793391 w 12192000"/>
              <a:gd name="connsiteY2219" fmla="*/ 1702033 h 6818313"/>
              <a:gd name="connsiteX2220" fmla="*/ 2792896 w 12192000"/>
              <a:gd name="connsiteY2220" fmla="*/ 1698887 h 6818313"/>
              <a:gd name="connsiteX2221" fmla="*/ 2797863 w 12192000"/>
              <a:gd name="connsiteY2221" fmla="*/ 1695740 h 6818313"/>
              <a:gd name="connsiteX2222" fmla="*/ 2798028 w 12192000"/>
              <a:gd name="connsiteY2222" fmla="*/ 1695740 h 6818313"/>
              <a:gd name="connsiteX2223" fmla="*/ 2810283 w 12192000"/>
              <a:gd name="connsiteY2223" fmla="*/ 1690111 h 6818313"/>
              <a:gd name="connsiteX2224" fmla="*/ 2809951 w 12192000"/>
              <a:gd name="connsiteY2224" fmla="*/ 1682658 h 6818313"/>
              <a:gd name="connsiteX2225" fmla="*/ 2810613 w 12192000"/>
              <a:gd name="connsiteY2225" fmla="*/ 1685804 h 6818313"/>
              <a:gd name="connsiteX2226" fmla="*/ 2808461 w 12192000"/>
              <a:gd name="connsiteY2226" fmla="*/ 1684977 h 6818313"/>
              <a:gd name="connsiteX2227" fmla="*/ 2809951 w 12192000"/>
              <a:gd name="connsiteY2227" fmla="*/ 1682658 h 6818313"/>
              <a:gd name="connsiteX2228" fmla="*/ 2808537 w 12192000"/>
              <a:gd name="connsiteY2228" fmla="*/ 1682370 h 6818313"/>
              <a:gd name="connsiteX2229" fmla="*/ 2804818 w 12192000"/>
              <a:gd name="connsiteY2229" fmla="*/ 1683487 h 6818313"/>
              <a:gd name="connsiteX2230" fmla="*/ 2803824 w 12192000"/>
              <a:gd name="connsiteY2230" fmla="*/ 1683155 h 6818313"/>
              <a:gd name="connsiteX2231" fmla="*/ 2809785 w 12192000"/>
              <a:gd name="connsiteY2231" fmla="*/ 1681995 h 6818313"/>
              <a:gd name="connsiteX2232" fmla="*/ 2809785 w 12192000"/>
              <a:gd name="connsiteY2232" fmla="*/ 1682162 h 6818313"/>
              <a:gd name="connsiteX2233" fmla="*/ 2808537 w 12192000"/>
              <a:gd name="connsiteY2233" fmla="*/ 1682370 h 6818313"/>
              <a:gd name="connsiteX2234" fmla="*/ 2929509 w 12192000"/>
              <a:gd name="connsiteY2234" fmla="*/ 1679843 h 6818313"/>
              <a:gd name="connsiteX2235" fmla="*/ 2929509 w 12192000"/>
              <a:gd name="connsiteY2235" fmla="*/ 1680175 h 6818313"/>
              <a:gd name="connsiteX2236" fmla="*/ 2923713 w 12192000"/>
              <a:gd name="connsiteY2236" fmla="*/ 1686301 h 6818313"/>
              <a:gd name="connsiteX2237" fmla="*/ 2925535 w 12192000"/>
              <a:gd name="connsiteY2237" fmla="*/ 1683982 h 6818313"/>
              <a:gd name="connsiteX2238" fmla="*/ 2929509 w 12192000"/>
              <a:gd name="connsiteY2238" fmla="*/ 1679843 h 6818313"/>
              <a:gd name="connsiteX2239" fmla="*/ 2392327 w 12192000"/>
              <a:gd name="connsiteY2239" fmla="*/ 1677856 h 6818313"/>
              <a:gd name="connsiteX2240" fmla="*/ 2393319 w 12192000"/>
              <a:gd name="connsiteY2240" fmla="*/ 1680505 h 6818313"/>
              <a:gd name="connsiteX2241" fmla="*/ 2386200 w 12192000"/>
              <a:gd name="connsiteY2241" fmla="*/ 1683320 h 6818313"/>
              <a:gd name="connsiteX2242" fmla="*/ 2385371 w 12192000"/>
              <a:gd name="connsiteY2242" fmla="*/ 1681002 h 6818313"/>
              <a:gd name="connsiteX2243" fmla="*/ 2392327 w 12192000"/>
              <a:gd name="connsiteY2243" fmla="*/ 1678021 h 6818313"/>
              <a:gd name="connsiteX2244" fmla="*/ 2399281 w 12192000"/>
              <a:gd name="connsiteY2244" fmla="*/ 1672889 h 6818313"/>
              <a:gd name="connsiteX2245" fmla="*/ 2399448 w 12192000"/>
              <a:gd name="connsiteY2245" fmla="*/ 1672889 h 6818313"/>
              <a:gd name="connsiteX2246" fmla="*/ 2401435 w 12192000"/>
              <a:gd name="connsiteY2246" fmla="*/ 1674876 h 6818313"/>
              <a:gd name="connsiteX2247" fmla="*/ 2398453 w 12192000"/>
              <a:gd name="connsiteY2247" fmla="*/ 1678683 h 6818313"/>
              <a:gd name="connsiteX2248" fmla="*/ 2397294 w 12192000"/>
              <a:gd name="connsiteY2248" fmla="*/ 1677359 h 6818313"/>
              <a:gd name="connsiteX2249" fmla="*/ 2399281 w 12192000"/>
              <a:gd name="connsiteY2249" fmla="*/ 1672889 h 6818313"/>
              <a:gd name="connsiteX2250" fmla="*/ 766870 w 12192000"/>
              <a:gd name="connsiteY2250" fmla="*/ 1672557 h 6818313"/>
              <a:gd name="connsiteX2251" fmla="*/ 768030 w 12192000"/>
              <a:gd name="connsiteY2251" fmla="*/ 1675371 h 6818313"/>
              <a:gd name="connsiteX2252" fmla="*/ 762731 w 12192000"/>
              <a:gd name="connsiteY2252" fmla="*/ 1678021 h 6818313"/>
              <a:gd name="connsiteX2253" fmla="*/ 763061 w 12192000"/>
              <a:gd name="connsiteY2253" fmla="*/ 1673551 h 6818313"/>
              <a:gd name="connsiteX2254" fmla="*/ 763226 w 12192000"/>
              <a:gd name="connsiteY2254" fmla="*/ 1673551 h 6818313"/>
              <a:gd name="connsiteX2255" fmla="*/ 766870 w 12192000"/>
              <a:gd name="connsiteY2255" fmla="*/ 1672557 h 6818313"/>
              <a:gd name="connsiteX2256" fmla="*/ 735574 w 12192000"/>
              <a:gd name="connsiteY2256" fmla="*/ 1671232 h 6818313"/>
              <a:gd name="connsiteX2257" fmla="*/ 743522 w 12192000"/>
              <a:gd name="connsiteY2257" fmla="*/ 1671397 h 6818313"/>
              <a:gd name="connsiteX2258" fmla="*/ 741865 w 12192000"/>
              <a:gd name="connsiteY2258" fmla="*/ 1678683 h 6818313"/>
              <a:gd name="connsiteX2259" fmla="*/ 732757 w 12192000"/>
              <a:gd name="connsiteY2259" fmla="*/ 1680670 h 6818313"/>
              <a:gd name="connsiteX2260" fmla="*/ 735574 w 12192000"/>
              <a:gd name="connsiteY2260" fmla="*/ 1671232 h 6818313"/>
              <a:gd name="connsiteX2261" fmla="*/ 1044403 w 12192000"/>
              <a:gd name="connsiteY2261" fmla="*/ 1670570 h 6818313"/>
              <a:gd name="connsiteX2262" fmla="*/ 1045563 w 12192000"/>
              <a:gd name="connsiteY2262" fmla="*/ 1671067 h 6818313"/>
              <a:gd name="connsiteX2263" fmla="*/ 1039270 w 12192000"/>
              <a:gd name="connsiteY2263" fmla="*/ 1672060 h 6818313"/>
              <a:gd name="connsiteX2264" fmla="*/ 1044403 w 12192000"/>
              <a:gd name="connsiteY2264" fmla="*/ 1670735 h 6818313"/>
              <a:gd name="connsiteX2265" fmla="*/ 2892602 w 12192000"/>
              <a:gd name="connsiteY2265" fmla="*/ 1662539 h 6818313"/>
              <a:gd name="connsiteX2266" fmla="*/ 2898543 w 12192000"/>
              <a:gd name="connsiteY2266" fmla="*/ 1662786 h 6818313"/>
              <a:gd name="connsiteX2267" fmla="*/ 2888277 w 12192000"/>
              <a:gd name="connsiteY2267" fmla="*/ 1668748 h 6818313"/>
              <a:gd name="connsiteX2268" fmla="*/ 2892602 w 12192000"/>
              <a:gd name="connsiteY2268" fmla="*/ 1662539 h 6818313"/>
              <a:gd name="connsiteX2269" fmla="*/ 2957329 w 12192000"/>
              <a:gd name="connsiteY2269" fmla="*/ 1655500 h 6818313"/>
              <a:gd name="connsiteX2270" fmla="*/ 2941432 w 12192000"/>
              <a:gd name="connsiteY2270" fmla="*/ 1679181 h 6818313"/>
              <a:gd name="connsiteX2271" fmla="*/ 2941267 w 12192000"/>
              <a:gd name="connsiteY2271" fmla="*/ 1679346 h 6818313"/>
              <a:gd name="connsiteX2272" fmla="*/ 2938450 w 12192000"/>
              <a:gd name="connsiteY2272" fmla="*/ 1678188 h 6818313"/>
              <a:gd name="connsiteX2273" fmla="*/ 2938450 w 12192000"/>
              <a:gd name="connsiteY2273" fmla="*/ 1675538 h 6818313"/>
              <a:gd name="connsiteX2274" fmla="*/ 2940603 w 12192000"/>
              <a:gd name="connsiteY2274" fmla="*/ 1674047 h 6818313"/>
              <a:gd name="connsiteX2275" fmla="*/ 2938450 w 12192000"/>
              <a:gd name="connsiteY2275" fmla="*/ 1673716 h 6818313"/>
              <a:gd name="connsiteX2276" fmla="*/ 2938120 w 12192000"/>
              <a:gd name="connsiteY2276" fmla="*/ 1665436 h 6818313"/>
              <a:gd name="connsiteX2277" fmla="*/ 2957329 w 12192000"/>
              <a:gd name="connsiteY2277" fmla="*/ 1655500 h 6818313"/>
              <a:gd name="connsiteX2278" fmla="*/ 2883143 w 12192000"/>
              <a:gd name="connsiteY2278" fmla="*/ 1653680 h 6818313"/>
              <a:gd name="connsiteX2279" fmla="*/ 2882978 w 12192000"/>
              <a:gd name="connsiteY2279" fmla="*/ 1653845 h 6818313"/>
              <a:gd name="connsiteX2280" fmla="*/ 2883641 w 12192000"/>
              <a:gd name="connsiteY2280" fmla="*/ 1655170 h 6818313"/>
              <a:gd name="connsiteX2281" fmla="*/ 2878507 w 12192000"/>
              <a:gd name="connsiteY2281" fmla="*/ 1657820 h 6818313"/>
              <a:gd name="connsiteX2282" fmla="*/ 2877679 w 12192000"/>
              <a:gd name="connsiteY2282" fmla="*/ 1655832 h 6818313"/>
              <a:gd name="connsiteX2283" fmla="*/ 2883143 w 12192000"/>
              <a:gd name="connsiteY2283" fmla="*/ 1653680 h 6818313"/>
              <a:gd name="connsiteX2284" fmla="*/ 2987798 w 12192000"/>
              <a:gd name="connsiteY2284" fmla="*/ 1643247 h 6818313"/>
              <a:gd name="connsiteX2285" fmla="*/ 2979352 w 12192000"/>
              <a:gd name="connsiteY2285" fmla="*/ 1649209 h 6818313"/>
              <a:gd name="connsiteX2286" fmla="*/ 2987798 w 12192000"/>
              <a:gd name="connsiteY2286" fmla="*/ 1643247 h 6818313"/>
              <a:gd name="connsiteX2287" fmla="*/ 2425610 w 12192000"/>
              <a:gd name="connsiteY2287" fmla="*/ 1642253 h 6818313"/>
              <a:gd name="connsiteX2288" fmla="*/ 2425776 w 12192000"/>
              <a:gd name="connsiteY2288" fmla="*/ 1642253 h 6818313"/>
              <a:gd name="connsiteX2289" fmla="*/ 2425776 w 12192000"/>
              <a:gd name="connsiteY2289" fmla="*/ 1643082 h 6818313"/>
              <a:gd name="connsiteX2290" fmla="*/ 2420146 w 12192000"/>
              <a:gd name="connsiteY2290" fmla="*/ 1644407 h 6818313"/>
              <a:gd name="connsiteX2291" fmla="*/ 2419981 w 12192000"/>
              <a:gd name="connsiteY2291" fmla="*/ 1643578 h 6818313"/>
              <a:gd name="connsiteX2292" fmla="*/ 2425610 w 12192000"/>
              <a:gd name="connsiteY2292" fmla="*/ 1642253 h 6818313"/>
              <a:gd name="connsiteX2293" fmla="*/ 3002038 w 12192000"/>
              <a:gd name="connsiteY2293" fmla="*/ 1633642 h 6818313"/>
              <a:gd name="connsiteX2294" fmla="*/ 2995249 w 12192000"/>
              <a:gd name="connsiteY2294" fmla="*/ 1645069 h 6818313"/>
              <a:gd name="connsiteX2295" fmla="*/ 2995249 w 12192000"/>
              <a:gd name="connsiteY2295" fmla="*/ 1645235 h 6818313"/>
              <a:gd name="connsiteX2296" fmla="*/ 2993759 w 12192000"/>
              <a:gd name="connsiteY2296" fmla="*/ 1646559 h 6818313"/>
              <a:gd name="connsiteX2297" fmla="*/ 2987963 w 12192000"/>
              <a:gd name="connsiteY2297" fmla="*/ 1643082 h 6818313"/>
              <a:gd name="connsiteX2298" fmla="*/ 3002038 w 12192000"/>
              <a:gd name="connsiteY2298" fmla="*/ 1633642 h 6818313"/>
              <a:gd name="connsiteX2299" fmla="*/ 3571181 w 12192000"/>
              <a:gd name="connsiteY2299" fmla="*/ 1633312 h 6818313"/>
              <a:gd name="connsiteX2300" fmla="*/ 3571181 w 12192000"/>
              <a:gd name="connsiteY2300" fmla="*/ 1633477 h 6818313"/>
              <a:gd name="connsiteX2301" fmla="*/ 3572671 w 12192000"/>
              <a:gd name="connsiteY2301" fmla="*/ 1634637 h 6818313"/>
              <a:gd name="connsiteX2302" fmla="*/ 3568531 w 12192000"/>
              <a:gd name="connsiteY2302" fmla="*/ 1639936 h 6818313"/>
              <a:gd name="connsiteX2303" fmla="*/ 3566709 w 12192000"/>
              <a:gd name="connsiteY2303" fmla="*/ 1638446 h 6818313"/>
              <a:gd name="connsiteX2304" fmla="*/ 3571181 w 12192000"/>
              <a:gd name="connsiteY2304" fmla="*/ 1633312 h 6818313"/>
              <a:gd name="connsiteX2305" fmla="*/ 2949878 w 12192000"/>
              <a:gd name="connsiteY2305" fmla="*/ 1632815 h 6818313"/>
              <a:gd name="connsiteX2306" fmla="*/ 2950870 w 12192000"/>
              <a:gd name="connsiteY2306" fmla="*/ 1635796 h 6818313"/>
              <a:gd name="connsiteX2307" fmla="*/ 2930337 w 12192000"/>
              <a:gd name="connsiteY2307" fmla="*/ 1650201 h 6818313"/>
              <a:gd name="connsiteX2308" fmla="*/ 2925535 w 12192000"/>
              <a:gd name="connsiteY2308" fmla="*/ 1658647 h 6818313"/>
              <a:gd name="connsiteX2309" fmla="*/ 2924873 w 12192000"/>
              <a:gd name="connsiteY2309" fmla="*/ 1661131 h 6818313"/>
              <a:gd name="connsiteX2310" fmla="*/ 2921561 w 12192000"/>
              <a:gd name="connsiteY2310" fmla="*/ 1659144 h 6818313"/>
              <a:gd name="connsiteX2311" fmla="*/ 2922058 w 12192000"/>
              <a:gd name="connsiteY2311" fmla="*/ 1658150 h 6818313"/>
              <a:gd name="connsiteX2312" fmla="*/ 2920071 w 12192000"/>
              <a:gd name="connsiteY2312" fmla="*/ 1658979 h 6818313"/>
              <a:gd name="connsiteX2313" fmla="*/ 2908811 w 12192000"/>
              <a:gd name="connsiteY2313" fmla="*/ 1661462 h 6818313"/>
              <a:gd name="connsiteX2314" fmla="*/ 2905499 w 12192000"/>
              <a:gd name="connsiteY2314" fmla="*/ 1656992 h 6818313"/>
              <a:gd name="connsiteX2315" fmla="*/ 2913943 w 12192000"/>
              <a:gd name="connsiteY2315" fmla="*/ 1649706 h 6818313"/>
              <a:gd name="connsiteX2316" fmla="*/ 2913943 w 12192000"/>
              <a:gd name="connsiteY2316" fmla="*/ 1649374 h 6818313"/>
              <a:gd name="connsiteX2317" fmla="*/ 2939113 w 12192000"/>
              <a:gd name="connsiteY2317" fmla="*/ 1637286 h 6818313"/>
              <a:gd name="connsiteX2318" fmla="*/ 2944579 w 12192000"/>
              <a:gd name="connsiteY2318" fmla="*/ 1633312 h 6818313"/>
              <a:gd name="connsiteX2319" fmla="*/ 2949878 w 12192000"/>
              <a:gd name="connsiteY2319" fmla="*/ 1632815 h 6818313"/>
              <a:gd name="connsiteX2320" fmla="*/ 2895561 w 12192000"/>
              <a:gd name="connsiteY2320" fmla="*/ 1629172 h 6818313"/>
              <a:gd name="connsiteX2321" fmla="*/ 2895728 w 12192000"/>
              <a:gd name="connsiteY2321" fmla="*/ 1629172 h 6818313"/>
              <a:gd name="connsiteX2322" fmla="*/ 2885130 w 12192000"/>
              <a:gd name="connsiteY2322" fmla="*/ 1637948 h 6818313"/>
              <a:gd name="connsiteX2323" fmla="*/ 2883806 w 12192000"/>
              <a:gd name="connsiteY2323" fmla="*/ 1635629 h 6818313"/>
              <a:gd name="connsiteX2324" fmla="*/ 2895561 w 12192000"/>
              <a:gd name="connsiteY2324" fmla="*/ 1629172 h 6818313"/>
              <a:gd name="connsiteX2325" fmla="*/ 2908976 w 12192000"/>
              <a:gd name="connsiteY2325" fmla="*/ 1627681 h 6818313"/>
              <a:gd name="connsiteX2326" fmla="*/ 2909473 w 12192000"/>
              <a:gd name="connsiteY2326" fmla="*/ 1630000 h 6818313"/>
              <a:gd name="connsiteX2327" fmla="*/ 2903014 w 12192000"/>
              <a:gd name="connsiteY2327" fmla="*/ 1630828 h 6818313"/>
              <a:gd name="connsiteX2328" fmla="*/ 2902682 w 12192000"/>
              <a:gd name="connsiteY2328" fmla="*/ 1629172 h 6818313"/>
              <a:gd name="connsiteX2329" fmla="*/ 2908976 w 12192000"/>
              <a:gd name="connsiteY2329" fmla="*/ 1627681 h 6818313"/>
              <a:gd name="connsiteX2330" fmla="*/ 2347451 w 12192000"/>
              <a:gd name="connsiteY2330" fmla="*/ 1624536 h 6818313"/>
              <a:gd name="connsiteX2331" fmla="*/ 2345629 w 12192000"/>
              <a:gd name="connsiteY2331" fmla="*/ 1625529 h 6818313"/>
              <a:gd name="connsiteX2332" fmla="*/ 2340662 w 12192000"/>
              <a:gd name="connsiteY2332" fmla="*/ 1628840 h 6818313"/>
              <a:gd name="connsiteX2333" fmla="*/ 2342484 w 12192000"/>
              <a:gd name="connsiteY2333" fmla="*/ 1626356 h 6818313"/>
              <a:gd name="connsiteX2334" fmla="*/ 2347451 w 12192000"/>
              <a:gd name="connsiteY2334" fmla="*/ 1624536 h 6818313"/>
              <a:gd name="connsiteX2335" fmla="*/ 2901897 w 12192000"/>
              <a:gd name="connsiteY2335" fmla="*/ 1614844 h 6818313"/>
              <a:gd name="connsiteX2336" fmla="*/ 2903180 w 12192000"/>
              <a:gd name="connsiteY2336" fmla="*/ 1617250 h 6818313"/>
              <a:gd name="connsiteX2337" fmla="*/ 2894238 w 12192000"/>
              <a:gd name="connsiteY2337" fmla="*/ 1619732 h 6818313"/>
              <a:gd name="connsiteX2338" fmla="*/ 2901855 w 12192000"/>
              <a:gd name="connsiteY2338" fmla="*/ 1614765 h 6818313"/>
              <a:gd name="connsiteX2339" fmla="*/ 2902020 w 12192000"/>
              <a:gd name="connsiteY2339" fmla="*/ 1614765 h 6818313"/>
              <a:gd name="connsiteX2340" fmla="*/ 2901897 w 12192000"/>
              <a:gd name="connsiteY2340" fmla="*/ 1614844 h 6818313"/>
              <a:gd name="connsiteX2341" fmla="*/ 2998126 w 12192000"/>
              <a:gd name="connsiteY2341" fmla="*/ 1610667 h 6818313"/>
              <a:gd name="connsiteX2342" fmla="*/ 3003695 w 12192000"/>
              <a:gd name="connsiteY2342" fmla="*/ 1614268 h 6818313"/>
              <a:gd name="connsiteX2343" fmla="*/ 2985811 w 12192000"/>
              <a:gd name="connsiteY2343" fmla="*/ 1627848 h 6818313"/>
              <a:gd name="connsiteX2344" fmla="*/ 2958156 w 12192000"/>
              <a:gd name="connsiteY2344" fmla="*/ 1645400 h 6818313"/>
              <a:gd name="connsiteX2345" fmla="*/ 2950208 w 12192000"/>
              <a:gd name="connsiteY2345" fmla="*/ 1647719 h 6818313"/>
              <a:gd name="connsiteX2346" fmla="*/ 2947228 w 12192000"/>
              <a:gd name="connsiteY2346" fmla="*/ 1644737 h 6818313"/>
              <a:gd name="connsiteX2347" fmla="*/ 2949878 w 12192000"/>
              <a:gd name="connsiteY2347" fmla="*/ 1641591 h 6818313"/>
              <a:gd name="connsiteX2348" fmla="*/ 2977530 w 12192000"/>
              <a:gd name="connsiteY2348" fmla="*/ 1626026 h 6818313"/>
              <a:gd name="connsiteX2349" fmla="*/ 2995416 w 12192000"/>
              <a:gd name="connsiteY2349" fmla="*/ 1611288 h 6818313"/>
              <a:gd name="connsiteX2350" fmla="*/ 2998126 w 12192000"/>
              <a:gd name="connsiteY2350" fmla="*/ 1610667 h 6818313"/>
              <a:gd name="connsiteX2351" fmla="*/ 1773341 w 12192000"/>
              <a:gd name="connsiteY2351" fmla="*/ 1602843 h 6818313"/>
              <a:gd name="connsiteX2352" fmla="*/ 1773341 w 12192000"/>
              <a:gd name="connsiteY2352" fmla="*/ 1602872 h 6818313"/>
              <a:gd name="connsiteX2353" fmla="*/ 1773011 w 12192000"/>
              <a:gd name="connsiteY2353" fmla="*/ 1603008 h 6818313"/>
              <a:gd name="connsiteX2354" fmla="*/ 2990945 w 12192000"/>
              <a:gd name="connsiteY2354" fmla="*/ 1601518 h 6818313"/>
              <a:gd name="connsiteX2355" fmla="*/ 2992600 w 12192000"/>
              <a:gd name="connsiteY2355" fmla="*/ 1604168 h 6818313"/>
              <a:gd name="connsiteX2356" fmla="*/ 2978358 w 12192000"/>
              <a:gd name="connsiteY2356" fmla="*/ 1615758 h 6818313"/>
              <a:gd name="connsiteX2357" fmla="*/ 2966437 w 12192000"/>
              <a:gd name="connsiteY2357" fmla="*/ 1619899 h 6818313"/>
              <a:gd name="connsiteX2358" fmla="*/ 2967595 w 12192000"/>
              <a:gd name="connsiteY2358" fmla="*/ 1622549 h 6818313"/>
              <a:gd name="connsiteX2359" fmla="*/ 2971073 w 12192000"/>
              <a:gd name="connsiteY2359" fmla="*/ 1621224 h 6818313"/>
              <a:gd name="connsiteX2360" fmla="*/ 2957494 w 12192000"/>
              <a:gd name="connsiteY2360" fmla="*/ 1630497 h 6818313"/>
              <a:gd name="connsiteX2361" fmla="*/ 2957991 w 12192000"/>
              <a:gd name="connsiteY2361" fmla="*/ 1625031 h 6818313"/>
              <a:gd name="connsiteX2362" fmla="*/ 2958156 w 12192000"/>
              <a:gd name="connsiteY2362" fmla="*/ 1625031 h 6818313"/>
              <a:gd name="connsiteX2363" fmla="*/ 2958654 w 12192000"/>
              <a:gd name="connsiteY2363" fmla="*/ 1625031 h 6818313"/>
              <a:gd name="connsiteX2364" fmla="*/ 2958321 w 12192000"/>
              <a:gd name="connsiteY2364" fmla="*/ 1623874 h 6818313"/>
              <a:gd name="connsiteX2365" fmla="*/ 2958819 w 12192000"/>
              <a:gd name="connsiteY2365" fmla="*/ 1622879 h 6818313"/>
              <a:gd name="connsiteX2366" fmla="*/ 2985811 w 12192000"/>
              <a:gd name="connsiteY2366" fmla="*/ 1603340 h 6818313"/>
              <a:gd name="connsiteX2367" fmla="*/ 2990945 w 12192000"/>
              <a:gd name="connsiteY2367" fmla="*/ 1601518 h 6818313"/>
              <a:gd name="connsiteX2368" fmla="*/ 1789570 w 12192000"/>
              <a:gd name="connsiteY2368" fmla="*/ 1595225 h 6818313"/>
              <a:gd name="connsiteX2369" fmla="*/ 1790729 w 12192000"/>
              <a:gd name="connsiteY2369" fmla="*/ 1596716 h 6818313"/>
              <a:gd name="connsiteX2370" fmla="*/ 1790563 w 12192000"/>
              <a:gd name="connsiteY2370" fmla="*/ 1600358 h 6818313"/>
              <a:gd name="connsiteX2371" fmla="*/ 1789073 w 12192000"/>
              <a:gd name="connsiteY2371" fmla="*/ 1601683 h 6818313"/>
              <a:gd name="connsiteX2372" fmla="*/ 1782119 w 12192000"/>
              <a:gd name="connsiteY2372" fmla="*/ 1605990 h 6818313"/>
              <a:gd name="connsiteX2373" fmla="*/ 1782284 w 12192000"/>
              <a:gd name="connsiteY2373" fmla="*/ 1606485 h 6818313"/>
              <a:gd name="connsiteX2374" fmla="*/ 1776820 w 12192000"/>
              <a:gd name="connsiteY2374" fmla="*/ 1609134 h 6818313"/>
              <a:gd name="connsiteX2375" fmla="*/ 1773341 w 12192000"/>
              <a:gd name="connsiteY2375" fmla="*/ 1608142 h 6818313"/>
              <a:gd name="connsiteX2376" fmla="*/ 1773341 w 12192000"/>
              <a:gd name="connsiteY2376" fmla="*/ 1602872 h 6818313"/>
              <a:gd name="connsiteX2377" fmla="*/ 1782284 w 12192000"/>
              <a:gd name="connsiteY2377" fmla="*/ 1599199 h 6818313"/>
              <a:gd name="connsiteX2378" fmla="*/ 1786423 w 12192000"/>
              <a:gd name="connsiteY2378" fmla="*/ 1596219 h 6818313"/>
              <a:gd name="connsiteX2379" fmla="*/ 1789570 w 12192000"/>
              <a:gd name="connsiteY2379" fmla="*/ 1595225 h 6818313"/>
              <a:gd name="connsiteX2380" fmla="*/ 2975048 w 12192000"/>
              <a:gd name="connsiteY2380" fmla="*/ 1582144 h 6818313"/>
              <a:gd name="connsiteX2381" fmla="*/ 2966270 w 12192000"/>
              <a:gd name="connsiteY2381" fmla="*/ 1587939 h 6818313"/>
              <a:gd name="connsiteX2382" fmla="*/ 2975048 w 12192000"/>
              <a:gd name="connsiteY2382" fmla="*/ 1582144 h 6818313"/>
              <a:gd name="connsiteX2383" fmla="*/ 3058339 w 12192000"/>
              <a:gd name="connsiteY2383" fmla="*/ 1565088 h 6818313"/>
              <a:gd name="connsiteX2384" fmla="*/ 3042609 w 12192000"/>
              <a:gd name="connsiteY2384" fmla="*/ 1573366 h 6818313"/>
              <a:gd name="connsiteX2385" fmla="*/ 3041118 w 12192000"/>
              <a:gd name="connsiteY2385" fmla="*/ 1571379 h 6818313"/>
              <a:gd name="connsiteX2386" fmla="*/ 3058339 w 12192000"/>
              <a:gd name="connsiteY2386" fmla="*/ 1565088 h 6818313"/>
              <a:gd name="connsiteX2387" fmla="*/ 3011684 w 12192000"/>
              <a:gd name="connsiteY2387" fmla="*/ 1559871 h 6818313"/>
              <a:gd name="connsiteX2388" fmla="*/ 3017272 w 12192000"/>
              <a:gd name="connsiteY2388" fmla="*/ 1564093 h 6818313"/>
              <a:gd name="connsiteX2389" fmla="*/ 3005847 w 12192000"/>
              <a:gd name="connsiteY2389" fmla="*/ 1564093 h 6818313"/>
              <a:gd name="connsiteX2390" fmla="*/ 3011684 w 12192000"/>
              <a:gd name="connsiteY2390" fmla="*/ 1559871 h 6818313"/>
              <a:gd name="connsiteX2391" fmla="*/ 3062646 w 12192000"/>
              <a:gd name="connsiteY2391" fmla="*/ 1557469 h 6818313"/>
              <a:gd name="connsiteX2392" fmla="*/ 3067779 w 12192000"/>
              <a:gd name="connsiteY2392" fmla="*/ 1557802 h 6818313"/>
              <a:gd name="connsiteX2393" fmla="*/ 3068110 w 12192000"/>
              <a:gd name="connsiteY2393" fmla="*/ 1563598 h 6818313"/>
              <a:gd name="connsiteX2394" fmla="*/ 3067945 w 12192000"/>
              <a:gd name="connsiteY2394" fmla="*/ 1563598 h 6818313"/>
              <a:gd name="connsiteX2395" fmla="*/ 3061983 w 12192000"/>
              <a:gd name="connsiteY2395" fmla="*/ 1562438 h 6818313"/>
              <a:gd name="connsiteX2396" fmla="*/ 3062646 w 12192000"/>
              <a:gd name="connsiteY2396" fmla="*/ 1557469 h 6818313"/>
              <a:gd name="connsiteX2397" fmla="*/ 3046749 w 12192000"/>
              <a:gd name="connsiteY2397" fmla="*/ 1537103 h 6818313"/>
              <a:gd name="connsiteX2398" fmla="*/ 3047576 w 12192000"/>
              <a:gd name="connsiteY2398" fmla="*/ 1540083 h 6818313"/>
              <a:gd name="connsiteX2399" fmla="*/ 3043105 w 12192000"/>
              <a:gd name="connsiteY2399" fmla="*/ 1542567 h 6818313"/>
              <a:gd name="connsiteX2400" fmla="*/ 3043602 w 12192000"/>
              <a:gd name="connsiteY2400" fmla="*/ 1538261 h 6818313"/>
              <a:gd name="connsiteX2401" fmla="*/ 3046749 w 12192000"/>
              <a:gd name="connsiteY2401" fmla="*/ 1537103 h 6818313"/>
              <a:gd name="connsiteX2402" fmla="*/ 3058174 w 12192000"/>
              <a:gd name="connsiteY2402" fmla="*/ 1528492 h 6818313"/>
              <a:gd name="connsiteX2403" fmla="*/ 3060493 w 12192000"/>
              <a:gd name="connsiteY2403" fmla="*/ 1530312 h 6818313"/>
              <a:gd name="connsiteX2404" fmla="*/ 3056187 w 12192000"/>
              <a:gd name="connsiteY2404" fmla="*/ 1534121 h 6818313"/>
              <a:gd name="connsiteX2405" fmla="*/ 3054697 w 12192000"/>
              <a:gd name="connsiteY2405" fmla="*/ 1532797 h 6818313"/>
              <a:gd name="connsiteX2406" fmla="*/ 3058174 w 12192000"/>
              <a:gd name="connsiteY2406" fmla="*/ 1528492 h 6818313"/>
              <a:gd name="connsiteX2407" fmla="*/ 3099904 w 12192000"/>
              <a:gd name="connsiteY2407" fmla="*/ 1508289 h 6818313"/>
              <a:gd name="connsiteX2408" fmla="*/ 3075728 w 12192000"/>
              <a:gd name="connsiteY2408" fmla="*/ 1525676 h 6818313"/>
              <a:gd name="connsiteX2409" fmla="*/ 3099904 w 12192000"/>
              <a:gd name="connsiteY2409" fmla="*/ 1508289 h 6818313"/>
              <a:gd name="connsiteX2410" fmla="*/ 3453774 w 12192000"/>
              <a:gd name="connsiteY2410" fmla="*/ 1484941 h 6818313"/>
              <a:gd name="connsiteX2411" fmla="*/ 3457583 w 12192000"/>
              <a:gd name="connsiteY2411" fmla="*/ 1490240 h 6818313"/>
              <a:gd name="connsiteX2412" fmla="*/ 3455431 w 12192000"/>
              <a:gd name="connsiteY2412" fmla="*/ 1491565 h 6818313"/>
              <a:gd name="connsiteX2413" fmla="*/ 3455431 w 12192000"/>
              <a:gd name="connsiteY2413" fmla="*/ 1491730 h 6818313"/>
              <a:gd name="connsiteX2414" fmla="*/ 3451954 w 12192000"/>
              <a:gd name="connsiteY2414" fmla="*/ 1486100 h 6818313"/>
              <a:gd name="connsiteX2415" fmla="*/ 3453774 w 12192000"/>
              <a:gd name="connsiteY2415" fmla="*/ 1484941 h 6818313"/>
              <a:gd name="connsiteX2416" fmla="*/ 3469009 w 12192000"/>
              <a:gd name="connsiteY2416" fmla="*/ 1481959 h 6818313"/>
              <a:gd name="connsiteX2417" fmla="*/ 3469838 w 12192000"/>
              <a:gd name="connsiteY2417" fmla="*/ 1483451 h 6818313"/>
              <a:gd name="connsiteX2418" fmla="*/ 3461890 w 12192000"/>
              <a:gd name="connsiteY2418" fmla="*/ 1488253 h 6818313"/>
              <a:gd name="connsiteX2419" fmla="*/ 3460895 w 12192000"/>
              <a:gd name="connsiteY2419" fmla="*/ 1485106 h 6818313"/>
              <a:gd name="connsiteX2420" fmla="*/ 3469009 w 12192000"/>
              <a:gd name="connsiteY2420" fmla="*/ 1481959 h 6818313"/>
              <a:gd name="connsiteX2421" fmla="*/ 3148091 w 12192000"/>
              <a:gd name="connsiteY2421" fmla="*/ 1478814 h 6818313"/>
              <a:gd name="connsiteX2422" fmla="*/ 3136831 w 12192000"/>
              <a:gd name="connsiteY2422" fmla="*/ 1488418 h 6818313"/>
              <a:gd name="connsiteX2423" fmla="*/ 3109177 w 12192000"/>
              <a:gd name="connsiteY2423" fmla="*/ 1503652 h 6818313"/>
              <a:gd name="connsiteX2424" fmla="*/ 3104872 w 12192000"/>
              <a:gd name="connsiteY2424" fmla="*/ 1502825 h 6818313"/>
              <a:gd name="connsiteX2425" fmla="*/ 3118615 w 12192000"/>
              <a:gd name="connsiteY2425" fmla="*/ 1490737 h 6818313"/>
              <a:gd name="connsiteX2426" fmla="*/ 3148091 w 12192000"/>
              <a:gd name="connsiteY2426" fmla="*/ 1478814 h 6818313"/>
              <a:gd name="connsiteX2427" fmla="*/ 3175579 w 12192000"/>
              <a:gd name="connsiteY2427" fmla="*/ 1465732 h 6818313"/>
              <a:gd name="connsiteX2428" fmla="*/ 3154715 w 12192000"/>
              <a:gd name="connsiteY2428" fmla="*/ 1478814 h 6818313"/>
              <a:gd name="connsiteX2429" fmla="*/ 3153390 w 12192000"/>
              <a:gd name="connsiteY2429" fmla="*/ 1476827 h 6818313"/>
              <a:gd name="connsiteX2430" fmla="*/ 3175579 w 12192000"/>
              <a:gd name="connsiteY2430" fmla="*/ 1465732 h 6818313"/>
              <a:gd name="connsiteX2431" fmla="*/ 3229066 w 12192000"/>
              <a:gd name="connsiteY2431" fmla="*/ 1451490 h 6818313"/>
              <a:gd name="connsiteX2432" fmla="*/ 3233205 w 12192000"/>
              <a:gd name="connsiteY2432" fmla="*/ 1451490 h 6818313"/>
              <a:gd name="connsiteX2433" fmla="*/ 3232378 w 12192000"/>
              <a:gd name="connsiteY2433" fmla="*/ 1456624 h 6818313"/>
              <a:gd name="connsiteX2434" fmla="*/ 3227906 w 12192000"/>
              <a:gd name="connsiteY2434" fmla="*/ 1455631 h 6818313"/>
              <a:gd name="connsiteX2435" fmla="*/ 3229066 w 12192000"/>
              <a:gd name="connsiteY2435" fmla="*/ 1451490 h 6818313"/>
              <a:gd name="connsiteX2436" fmla="*/ 3439369 w 12192000"/>
              <a:gd name="connsiteY2436" fmla="*/ 1447516 h 6818313"/>
              <a:gd name="connsiteX2437" fmla="*/ 3441189 w 12192000"/>
              <a:gd name="connsiteY2437" fmla="*/ 1448841 h 6818313"/>
              <a:gd name="connsiteX2438" fmla="*/ 3435725 w 12192000"/>
              <a:gd name="connsiteY2438" fmla="*/ 1456459 h 6818313"/>
              <a:gd name="connsiteX2439" fmla="*/ 3437547 w 12192000"/>
              <a:gd name="connsiteY2439" fmla="*/ 1458281 h 6818313"/>
              <a:gd name="connsiteX2440" fmla="*/ 3446488 w 12192000"/>
              <a:gd name="connsiteY2440" fmla="*/ 1452815 h 6818313"/>
              <a:gd name="connsiteX2441" fmla="*/ 3440032 w 12192000"/>
              <a:gd name="connsiteY2441" fmla="*/ 1467387 h 6818313"/>
              <a:gd name="connsiteX2442" fmla="*/ 3439865 w 12192000"/>
              <a:gd name="connsiteY2442" fmla="*/ 1467554 h 6818313"/>
              <a:gd name="connsiteX2443" fmla="*/ 3434070 w 12192000"/>
              <a:gd name="connsiteY2443" fmla="*/ 1460930 h 6818313"/>
              <a:gd name="connsiteX2444" fmla="*/ 3423803 w 12192000"/>
              <a:gd name="connsiteY2444" fmla="*/ 1463413 h 6818313"/>
              <a:gd name="connsiteX2445" fmla="*/ 3423140 w 12192000"/>
              <a:gd name="connsiteY2445" fmla="*/ 1461923 h 6818313"/>
              <a:gd name="connsiteX2446" fmla="*/ 3439369 w 12192000"/>
              <a:gd name="connsiteY2446" fmla="*/ 1447516 h 6818313"/>
              <a:gd name="connsiteX2447" fmla="*/ 3297952 w 12192000"/>
              <a:gd name="connsiteY2447" fmla="*/ 1418869 h 6818313"/>
              <a:gd name="connsiteX2448" fmla="*/ 3286030 w 12192000"/>
              <a:gd name="connsiteY2448" fmla="*/ 1423340 h 6818313"/>
              <a:gd name="connsiteX2449" fmla="*/ 3297952 w 12192000"/>
              <a:gd name="connsiteY2449" fmla="*/ 1418869 h 6818313"/>
              <a:gd name="connsiteX2450" fmla="*/ 3269470 w 12192000"/>
              <a:gd name="connsiteY2450" fmla="*/ 1406284 h 6818313"/>
              <a:gd name="connsiteX2451" fmla="*/ 3263012 w 12192000"/>
              <a:gd name="connsiteY2451" fmla="*/ 1411915 h 6818313"/>
              <a:gd name="connsiteX2452" fmla="*/ 3261522 w 12192000"/>
              <a:gd name="connsiteY2452" fmla="*/ 1409596 h 6818313"/>
              <a:gd name="connsiteX2453" fmla="*/ 3269470 w 12192000"/>
              <a:gd name="connsiteY2453" fmla="*/ 1406284 h 6818313"/>
              <a:gd name="connsiteX2454" fmla="*/ 0 w 12192000"/>
              <a:gd name="connsiteY2454" fmla="*/ 0 h 6818313"/>
              <a:gd name="connsiteX2455" fmla="*/ 12192000 w 12192000"/>
              <a:gd name="connsiteY2455" fmla="*/ 0 h 6818313"/>
              <a:gd name="connsiteX2456" fmla="*/ 12192000 w 12192000"/>
              <a:gd name="connsiteY2456" fmla="*/ 6818313 h 6818313"/>
              <a:gd name="connsiteX2457" fmla="*/ 0 w 12192000"/>
              <a:gd name="connsiteY2457" fmla="*/ 6818313 h 6818313"/>
              <a:gd name="connsiteX2458" fmla="*/ 0 w 12192000"/>
              <a:gd name="connsiteY2458" fmla="*/ 5112207 h 6818313"/>
              <a:gd name="connsiteX2459" fmla="*/ 9616 w 12192000"/>
              <a:gd name="connsiteY2459" fmla="*/ 5115060 h 6818313"/>
              <a:gd name="connsiteX2460" fmla="*/ 21869 w 12192000"/>
              <a:gd name="connsiteY2460" fmla="*/ 5123671 h 6818313"/>
              <a:gd name="connsiteX2461" fmla="*/ 27500 w 12192000"/>
              <a:gd name="connsiteY2461" fmla="*/ 5124003 h 6818313"/>
              <a:gd name="connsiteX2462" fmla="*/ 33129 w 12192000"/>
              <a:gd name="connsiteY2462" fmla="*/ 5121851 h 6818313"/>
              <a:gd name="connsiteX2463" fmla="*/ 41078 w 12192000"/>
              <a:gd name="connsiteY2463" fmla="*/ 5123671 h 6818313"/>
              <a:gd name="connsiteX2464" fmla="*/ 51675 w 12192000"/>
              <a:gd name="connsiteY2464" fmla="*/ 5125328 h 6818313"/>
              <a:gd name="connsiteX2465" fmla="*/ 57140 w 12192000"/>
              <a:gd name="connsiteY2465" fmla="*/ 5123009 h 6818313"/>
              <a:gd name="connsiteX2466" fmla="*/ 81647 w 12192000"/>
              <a:gd name="connsiteY2466" fmla="*/ 5132779 h 6818313"/>
              <a:gd name="connsiteX2467" fmla="*/ 98869 w 12192000"/>
              <a:gd name="connsiteY2467" fmla="*/ 5133939 h 6818313"/>
              <a:gd name="connsiteX2468" fmla="*/ 113441 w 12192000"/>
              <a:gd name="connsiteY2468" fmla="*/ 5133607 h 6818313"/>
              <a:gd name="connsiteX2469" fmla="*/ 121224 w 12192000"/>
              <a:gd name="connsiteY2469" fmla="*/ 5142385 h 6818313"/>
              <a:gd name="connsiteX2470" fmla="*/ 126855 w 12192000"/>
              <a:gd name="connsiteY2470" fmla="*/ 5153148 h 6818313"/>
              <a:gd name="connsiteX2471" fmla="*/ 125198 w 12192000"/>
              <a:gd name="connsiteY2471" fmla="*/ 5161261 h 6818313"/>
              <a:gd name="connsiteX2472" fmla="*/ 123211 w 12192000"/>
              <a:gd name="connsiteY2472" fmla="*/ 5171859 h 6818313"/>
              <a:gd name="connsiteX2473" fmla="*/ 127683 w 12192000"/>
              <a:gd name="connsiteY2473" fmla="*/ 5179808 h 6818313"/>
              <a:gd name="connsiteX2474" fmla="*/ 134969 w 12192000"/>
              <a:gd name="connsiteY2474" fmla="*/ 5184776 h 6818313"/>
              <a:gd name="connsiteX2475" fmla="*/ 153183 w 12192000"/>
              <a:gd name="connsiteY2475" fmla="*/ 5178153 h 6818313"/>
              <a:gd name="connsiteX2476" fmla="*/ 158482 w 12192000"/>
              <a:gd name="connsiteY2476" fmla="*/ 5171032 h 6818313"/>
              <a:gd name="connsiteX2477" fmla="*/ 178023 w 12192000"/>
              <a:gd name="connsiteY2477" fmla="*/ 5152650 h 6818313"/>
              <a:gd name="connsiteX2478" fmla="*/ 178685 w 12192000"/>
              <a:gd name="connsiteY2478" fmla="*/ 5147021 h 6818313"/>
              <a:gd name="connsiteX2479" fmla="*/ 176201 w 12192000"/>
              <a:gd name="connsiteY2479" fmla="*/ 5141555 h 6818313"/>
              <a:gd name="connsiteX2480" fmla="*/ 182825 w 12192000"/>
              <a:gd name="connsiteY2480" fmla="*/ 5132117 h 6818313"/>
              <a:gd name="connsiteX2481" fmla="*/ 191601 w 12192000"/>
              <a:gd name="connsiteY2481" fmla="*/ 5126653 h 6818313"/>
              <a:gd name="connsiteX2482" fmla="*/ 193423 w 12192000"/>
              <a:gd name="connsiteY2482" fmla="*/ 5124334 h 6818313"/>
              <a:gd name="connsiteX2483" fmla="*/ 225382 w 12192000"/>
              <a:gd name="connsiteY2483" fmla="*/ 5106782 h 6818313"/>
              <a:gd name="connsiteX2484" fmla="*/ 231178 w 12192000"/>
              <a:gd name="connsiteY2484" fmla="*/ 5105954 h 6818313"/>
              <a:gd name="connsiteX2485" fmla="*/ 237139 w 12192000"/>
              <a:gd name="connsiteY2485" fmla="*/ 5107279 h 6818313"/>
              <a:gd name="connsiteX2486" fmla="*/ 254196 w 12192000"/>
              <a:gd name="connsiteY2486" fmla="*/ 5118042 h 6818313"/>
              <a:gd name="connsiteX2487" fmla="*/ 258832 w 12192000"/>
              <a:gd name="connsiteY2487" fmla="*/ 5121519 h 6818313"/>
              <a:gd name="connsiteX2488" fmla="*/ 275889 w 12192000"/>
              <a:gd name="connsiteY2488" fmla="*/ 5127645 h 6818313"/>
              <a:gd name="connsiteX2489" fmla="*/ 288639 w 12192000"/>
              <a:gd name="connsiteY2489" fmla="*/ 5134601 h 6818313"/>
              <a:gd name="connsiteX2490" fmla="*/ 288307 w 12192000"/>
              <a:gd name="connsiteY2490" fmla="*/ 5147683 h 6818313"/>
              <a:gd name="connsiteX2491" fmla="*/ 307848 w 12192000"/>
              <a:gd name="connsiteY2491" fmla="*/ 5146689 h 6818313"/>
              <a:gd name="connsiteX2492" fmla="*/ 310994 w 12192000"/>
              <a:gd name="connsiteY2492" fmla="*/ 5161924 h 6818313"/>
              <a:gd name="connsiteX2493" fmla="*/ 322088 w 12192000"/>
              <a:gd name="connsiteY2493" fmla="*/ 5173681 h 6818313"/>
              <a:gd name="connsiteX2494" fmla="*/ 328711 w 12192000"/>
              <a:gd name="connsiteY2494" fmla="*/ 5175171 h 6818313"/>
              <a:gd name="connsiteX2495" fmla="*/ 340801 w 12192000"/>
              <a:gd name="connsiteY2495" fmla="*/ 5187426 h 6818313"/>
              <a:gd name="connsiteX2496" fmla="*/ 345271 w 12192000"/>
              <a:gd name="connsiteY2496" fmla="*/ 5191730 h 6818313"/>
              <a:gd name="connsiteX2497" fmla="*/ 356201 w 12192000"/>
              <a:gd name="connsiteY2497" fmla="*/ 5195042 h 6818313"/>
              <a:gd name="connsiteX2498" fmla="*/ 308675 w 12192000"/>
              <a:gd name="connsiteY2498" fmla="*/ 5220047 h 6818313"/>
              <a:gd name="connsiteX2499" fmla="*/ 323082 w 12192000"/>
              <a:gd name="connsiteY2499" fmla="*/ 5230645 h 6818313"/>
              <a:gd name="connsiteX2500" fmla="*/ 329541 w 12192000"/>
              <a:gd name="connsiteY2500" fmla="*/ 5231472 h 6818313"/>
              <a:gd name="connsiteX2501" fmla="*/ 328049 w 12192000"/>
              <a:gd name="connsiteY2501" fmla="*/ 5241243 h 6818313"/>
              <a:gd name="connsiteX2502" fmla="*/ 330036 w 12192000"/>
              <a:gd name="connsiteY2502" fmla="*/ 5243892 h 6818313"/>
              <a:gd name="connsiteX2503" fmla="*/ 336992 w 12192000"/>
              <a:gd name="connsiteY2503" fmla="*/ 5235282 h 6818313"/>
              <a:gd name="connsiteX2504" fmla="*/ 337984 w 12192000"/>
              <a:gd name="connsiteY2504" fmla="*/ 5234949 h 6818313"/>
              <a:gd name="connsiteX2505" fmla="*/ 335502 w 12192000"/>
              <a:gd name="connsiteY2505" fmla="*/ 5263101 h 6818313"/>
              <a:gd name="connsiteX2506" fmla="*/ 344113 w 12192000"/>
              <a:gd name="connsiteY2506" fmla="*/ 5259624 h 6818313"/>
              <a:gd name="connsiteX2507" fmla="*/ 351564 w 12192000"/>
              <a:gd name="connsiteY2507" fmla="*/ 5261941 h 6818313"/>
              <a:gd name="connsiteX2508" fmla="*/ 348583 w 12192000"/>
              <a:gd name="connsiteY2508" fmla="*/ 5264923 h 6818313"/>
              <a:gd name="connsiteX2509" fmla="*/ 344113 w 12192000"/>
              <a:gd name="connsiteY2509" fmla="*/ 5264923 h 6818313"/>
              <a:gd name="connsiteX2510" fmla="*/ 347093 w 12192000"/>
              <a:gd name="connsiteY2510" fmla="*/ 5274196 h 6818313"/>
              <a:gd name="connsiteX2511" fmla="*/ 335998 w 12192000"/>
              <a:gd name="connsiteY2511" fmla="*/ 5284794 h 6818313"/>
              <a:gd name="connsiteX2512" fmla="*/ 331693 w 12192000"/>
              <a:gd name="connsiteY2512" fmla="*/ 5283303 h 6818313"/>
              <a:gd name="connsiteX2513" fmla="*/ 338647 w 12192000"/>
              <a:gd name="connsiteY2513" fmla="*/ 5272042 h 6818313"/>
              <a:gd name="connsiteX2514" fmla="*/ 325732 w 12192000"/>
              <a:gd name="connsiteY2514" fmla="*/ 5273534 h 6818313"/>
              <a:gd name="connsiteX2515" fmla="*/ 319935 w 12192000"/>
              <a:gd name="connsiteY2515" fmla="*/ 5268068 h 6818313"/>
              <a:gd name="connsiteX2516" fmla="*/ 316293 w 12192000"/>
              <a:gd name="connsiteY2516" fmla="*/ 5273037 h 6818313"/>
              <a:gd name="connsiteX2517" fmla="*/ 314637 w 12192000"/>
              <a:gd name="connsiteY2517" fmla="*/ 5285952 h 6818313"/>
              <a:gd name="connsiteX2518" fmla="*/ 319605 w 12192000"/>
              <a:gd name="connsiteY2518" fmla="*/ 5292245 h 6818313"/>
              <a:gd name="connsiteX2519" fmla="*/ 306853 w 12192000"/>
              <a:gd name="connsiteY2519" fmla="*/ 5304498 h 6818313"/>
              <a:gd name="connsiteX2520" fmla="*/ 299899 w 12192000"/>
              <a:gd name="connsiteY2520" fmla="*/ 5309135 h 6818313"/>
              <a:gd name="connsiteX2521" fmla="*/ 283837 w 12192000"/>
              <a:gd name="connsiteY2521" fmla="*/ 5322217 h 6818313"/>
              <a:gd name="connsiteX2522" fmla="*/ 269265 w 12192000"/>
              <a:gd name="connsiteY2522" fmla="*/ 5332485 h 6818313"/>
              <a:gd name="connsiteX2523" fmla="*/ 277709 w 12192000"/>
              <a:gd name="connsiteY2523" fmla="*/ 5332485 h 6818313"/>
              <a:gd name="connsiteX2524" fmla="*/ 298739 w 12192000"/>
              <a:gd name="connsiteY2524" fmla="*/ 5318243 h 6818313"/>
              <a:gd name="connsiteX2525" fmla="*/ 313147 w 12192000"/>
              <a:gd name="connsiteY2525" fmla="*/ 5307148 h 6818313"/>
              <a:gd name="connsiteX2526" fmla="*/ 321425 w 12192000"/>
              <a:gd name="connsiteY2526" fmla="*/ 5299531 h 6818313"/>
              <a:gd name="connsiteX2527" fmla="*/ 321425 w 12192000"/>
              <a:gd name="connsiteY2527" fmla="*/ 5306320 h 6818313"/>
              <a:gd name="connsiteX2528" fmla="*/ 325566 w 12192000"/>
              <a:gd name="connsiteY2528" fmla="*/ 5306155 h 6818313"/>
              <a:gd name="connsiteX2529" fmla="*/ 307515 w 12192000"/>
              <a:gd name="connsiteY2529" fmla="*/ 5322217 h 6818313"/>
              <a:gd name="connsiteX2530" fmla="*/ 327056 w 12192000"/>
              <a:gd name="connsiteY2530" fmla="*/ 5309632 h 6818313"/>
              <a:gd name="connsiteX2531" fmla="*/ 333515 w 12192000"/>
              <a:gd name="connsiteY2531" fmla="*/ 5304003 h 6818313"/>
              <a:gd name="connsiteX2532" fmla="*/ 338814 w 12192000"/>
              <a:gd name="connsiteY2532" fmla="*/ 5306320 h 6818313"/>
              <a:gd name="connsiteX2533" fmla="*/ 312981 w 12192000"/>
              <a:gd name="connsiteY2533" fmla="*/ 5329338 h 6818313"/>
              <a:gd name="connsiteX2534" fmla="*/ 321922 w 12192000"/>
              <a:gd name="connsiteY2534" fmla="*/ 5330166 h 6818313"/>
              <a:gd name="connsiteX2535" fmla="*/ 293773 w 12192000"/>
              <a:gd name="connsiteY2535" fmla="*/ 5346063 h 6818313"/>
              <a:gd name="connsiteX2536" fmla="*/ 284167 w 12192000"/>
              <a:gd name="connsiteY2536" fmla="*/ 5362622 h 6818313"/>
              <a:gd name="connsiteX2537" fmla="*/ 275391 w 12192000"/>
              <a:gd name="connsiteY2537" fmla="*/ 5370405 h 6818313"/>
              <a:gd name="connsiteX2538" fmla="*/ 296422 w 12192000"/>
              <a:gd name="connsiteY2538" fmla="*/ 5369080 h 6818313"/>
              <a:gd name="connsiteX2539" fmla="*/ 282180 w 12192000"/>
              <a:gd name="connsiteY2539" fmla="*/ 5382825 h 6818313"/>
              <a:gd name="connsiteX2540" fmla="*/ 270258 w 12192000"/>
              <a:gd name="connsiteY2540" fmla="*/ 5394913 h 6818313"/>
              <a:gd name="connsiteX2541" fmla="*/ 287976 w 12192000"/>
              <a:gd name="connsiteY2541" fmla="*/ 5388619 h 6818313"/>
              <a:gd name="connsiteX2542" fmla="*/ 306026 w 12192000"/>
              <a:gd name="connsiteY2542" fmla="*/ 5381168 h 6818313"/>
              <a:gd name="connsiteX2543" fmla="*/ 311822 w 12192000"/>
              <a:gd name="connsiteY2543" fmla="*/ 5377691 h 6818313"/>
              <a:gd name="connsiteX2544" fmla="*/ 329706 w 12192000"/>
              <a:gd name="connsiteY2544" fmla="*/ 5372392 h 6818313"/>
              <a:gd name="connsiteX2545" fmla="*/ 307515 w 12192000"/>
              <a:gd name="connsiteY2545" fmla="*/ 5384480 h 6818313"/>
              <a:gd name="connsiteX2546" fmla="*/ 306191 w 12192000"/>
              <a:gd name="connsiteY2546" fmla="*/ 5387295 h 6818313"/>
              <a:gd name="connsiteX2547" fmla="*/ 306688 w 12192000"/>
              <a:gd name="connsiteY2547" fmla="*/ 5388786 h 6818313"/>
              <a:gd name="connsiteX2548" fmla="*/ 341628 w 12192000"/>
              <a:gd name="connsiteY2548" fmla="*/ 5396568 h 6818313"/>
              <a:gd name="connsiteX2549" fmla="*/ 355041 w 12192000"/>
              <a:gd name="connsiteY2549" fmla="*/ 5395575 h 6818313"/>
              <a:gd name="connsiteX2550" fmla="*/ 401077 w 12192000"/>
              <a:gd name="connsiteY2550" fmla="*/ 5378684 h 6818313"/>
              <a:gd name="connsiteX2551" fmla="*/ 407533 w 12192000"/>
              <a:gd name="connsiteY2551" fmla="*/ 5376864 h 6818313"/>
              <a:gd name="connsiteX2552" fmla="*/ 437175 w 12192000"/>
              <a:gd name="connsiteY2552" fmla="*/ 5363947 h 6818313"/>
              <a:gd name="connsiteX2553" fmla="*/ 463339 w 12192000"/>
              <a:gd name="connsiteY2553" fmla="*/ 5352189 h 6818313"/>
              <a:gd name="connsiteX2554" fmla="*/ 469301 w 12192000"/>
              <a:gd name="connsiteY2554" fmla="*/ 5349374 h 6818313"/>
              <a:gd name="connsiteX2555" fmla="*/ 496953 w 12192000"/>
              <a:gd name="connsiteY2555" fmla="*/ 5337452 h 6818313"/>
              <a:gd name="connsiteX2556" fmla="*/ 503744 w 12192000"/>
              <a:gd name="connsiteY2556" fmla="*/ 5335299 h 6818313"/>
              <a:gd name="connsiteX2557" fmla="*/ 498941 w 12192000"/>
              <a:gd name="connsiteY2557" fmla="*/ 5345565 h 6818313"/>
              <a:gd name="connsiteX2558" fmla="*/ 508546 w 12192000"/>
              <a:gd name="connsiteY2558" fmla="*/ 5339771 h 6818313"/>
              <a:gd name="connsiteX2559" fmla="*/ 539015 w 12192000"/>
              <a:gd name="connsiteY2559" fmla="*/ 5317250 h 6818313"/>
              <a:gd name="connsiteX2560" fmla="*/ 540505 w 12192000"/>
              <a:gd name="connsiteY2560" fmla="*/ 5316091 h 6818313"/>
              <a:gd name="connsiteX2561" fmla="*/ 544976 w 12192000"/>
              <a:gd name="connsiteY2561" fmla="*/ 5312779 h 6818313"/>
              <a:gd name="connsiteX2562" fmla="*/ 553090 w 12192000"/>
              <a:gd name="connsiteY2562" fmla="*/ 5307977 h 6818313"/>
              <a:gd name="connsiteX2563" fmla="*/ 569484 w 12192000"/>
              <a:gd name="connsiteY2563" fmla="*/ 5301187 h 6818313"/>
              <a:gd name="connsiteX2564" fmla="*/ 551930 w 12192000"/>
              <a:gd name="connsiteY2564" fmla="*/ 5315926 h 6818313"/>
              <a:gd name="connsiteX2565" fmla="*/ 547791 w 12192000"/>
              <a:gd name="connsiteY2565" fmla="*/ 5318408 h 6818313"/>
              <a:gd name="connsiteX2566" fmla="*/ 523448 w 12192000"/>
              <a:gd name="connsiteY2566" fmla="*/ 5336292 h 6818313"/>
              <a:gd name="connsiteX2567" fmla="*/ 526098 w 12192000"/>
              <a:gd name="connsiteY2567" fmla="*/ 5349209 h 6818313"/>
              <a:gd name="connsiteX2568" fmla="*/ 518149 w 12192000"/>
              <a:gd name="connsiteY2568" fmla="*/ 5338942 h 6818313"/>
              <a:gd name="connsiteX2569" fmla="*/ 484535 w 12192000"/>
              <a:gd name="connsiteY2569" fmla="*/ 5365934 h 6818313"/>
              <a:gd name="connsiteX2570" fmla="*/ 503082 w 12192000"/>
              <a:gd name="connsiteY2570" fmla="*/ 5365934 h 6818313"/>
              <a:gd name="connsiteX2571" fmla="*/ 511360 w 12192000"/>
              <a:gd name="connsiteY2571" fmla="*/ 5352851 h 6818313"/>
              <a:gd name="connsiteX2572" fmla="*/ 511195 w 12192000"/>
              <a:gd name="connsiteY2572" fmla="*/ 5364279 h 6818313"/>
              <a:gd name="connsiteX2573" fmla="*/ 541664 w 12192000"/>
              <a:gd name="connsiteY2573" fmla="*/ 5343083 h 6818313"/>
              <a:gd name="connsiteX2574" fmla="*/ 538352 w 12192000"/>
              <a:gd name="connsiteY2574" fmla="*/ 5351031 h 6818313"/>
              <a:gd name="connsiteX2575" fmla="*/ 494139 w 12192000"/>
              <a:gd name="connsiteY2575" fmla="*/ 5385308 h 6818313"/>
              <a:gd name="connsiteX2576" fmla="*/ 485528 w 12192000"/>
              <a:gd name="connsiteY2576" fmla="*/ 5402199 h 6818313"/>
              <a:gd name="connsiteX2577" fmla="*/ 541995 w 12192000"/>
              <a:gd name="connsiteY2577" fmla="*/ 5364112 h 6818313"/>
              <a:gd name="connsiteX2578" fmla="*/ 543486 w 12192000"/>
              <a:gd name="connsiteY2578" fmla="*/ 5366266 h 6818313"/>
              <a:gd name="connsiteX2579" fmla="*/ 490827 w 12192000"/>
              <a:gd name="connsiteY2579" fmla="*/ 5406670 h 6818313"/>
              <a:gd name="connsiteX2580" fmla="*/ 507056 w 12192000"/>
              <a:gd name="connsiteY2580" fmla="*/ 5402034 h 6818313"/>
              <a:gd name="connsiteX2581" fmla="*/ 491655 w 12192000"/>
              <a:gd name="connsiteY2581" fmla="*/ 5415612 h 6818313"/>
              <a:gd name="connsiteX2582" fmla="*/ 485528 w 12192000"/>
              <a:gd name="connsiteY2582" fmla="*/ 5419918 h 6818313"/>
              <a:gd name="connsiteX2583" fmla="*/ 470128 w 12192000"/>
              <a:gd name="connsiteY2583" fmla="*/ 5426375 h 6818313"/>
              <a:gd name="connsiteX2584" fmla="*/ 463007 w 12192000"/>
              <a:gd name="connsiteY2584" fmla="*/ 5430681 h 6818313"/>
              <a:gd name="connsiteX2585" fmla="*/ 435188 w 12192000"/>
              <a:gd name="connsiteY2585" fmla="*/ 5437802 h 6818313"/>
              <a:gd name="connsiteX2586" fmla="*/ 417469 w 12192000"/>
              <a:gd name="connsiteY2586" fmla="*/ 5443596 h 6818313"/>
              <a:gd name="connsiteX2587" fmla="*/ 372595 w 12192000"/>
              <a:gd name="connsiteY2587" fmla="*/ 5458998 h 6818313"/>
              <a:gd name="connsiteX2588" fmla="*/ 350902 w 12192000"/>
              <a:gd name="connsiteY2588" fmla="*/ 5470753 h 6818313"/>
              <a:gd name="connsiteX2589" fmla="*/ 390147 w 12192000"/>
              <a:gd name="connsiteY2589" fmla="*/ 5461315 h 6818313"/>
              <a:gd name="connsiteX2590" fmla="*/ 406209 w 12192000"/>
              <a:gd name="connsiteY2590" fmla="*/ 5456181 h 6818313"/>
              <a:gd name="connsiteX2591" fmla="*/ 445786 w 12192000"/>
              <a:gd name="connsiteY2591" fmla="*/ 5446246 h 6818313"/>
              <a:gd name="connsiteX2592" fmla="*/ 470294 w 12192000"/>
              <a:gd name="connsiteY2592" fmla="*/ 5438132 h 6818313"/>
              <a:gd name="connsiteX2593" fmla="*/ 459033 w 12192000"/>
              <a:gd name="connsiteY2593" fmla="*/ 5452869 h 6818313"/>
              <a:gd name="connsiteX2594" fmla="*/ 453237 w 12192000"/>
              <a:gd name="connsiteY2594" fmla="*/ 5462144 h 6818313"/>
              <a:gd name="connsiteX2595" fmla="*/ 486522 w 12192000"/>
              <a:gd name="connsiteY2595" fmla="*/ 5438629 h 6818313"/>
              <a:gd name="connsiteX2596" fmla="*/ 489999 w 12192000"/>
              <a:gd name="connsiteY2596" fmla="*/ 5440616 h 6818313"/>
              <a:gd name="connsiteX2597" fmla="*/ 481223 w 12192000"/>
              <a:gd name="connsiteY2597" fmla="*/ 5456678 h 6818313"/>
              <a:gd name="connsiteX2598" fmla="*/ 480561 w 12192000"/>
              <a:gd name="connsiteY2598" fmla="*/ 5457341 h 6818313"/>
              <a:gd name="connsiteX2599" fmla="*/ 470459 w 12192000"/>
              <a:gd name="connsiteY2599" fmla="*/ 5457011 h 6818313"/>
              <a:gd name="connsiteX2600" fmla="*/ 460193 w 12192000"/>
              <a:gd name="connsiteY2600" fmla="*/ 5463799 h 6818313"/>
              <a:gd name="connsiteX2601" fmla="*/ 458206 w 12192000"/>
              <a:gd name="connsiteY2601" fmla="*/ 5463799 h 6818313"/>
              <a:gd name="connsiteX2602" fmla="*/ 457543 w 12192000"/>
              <a:gd name="connsiteY2602" fmla="*/ 5464959 h 6818313"/>
              <a:gd name="connsiteX2603" fmla="*/ 446118 w 12192000"/>
              <a:gd name="connsiteY2603" fmla="*/ 5471418 h 6818313"/>
              <a:gd name="connsiteX2604" fmla="*/ 458536 w 12192000"/>
              <a:gd name="connsiteY2604" fmla="*/ 5474232 h 6818313"/>
              <a:gd name="connsiteX2605" fmla="*/ 461683 w 12192000"/>
              <a:gd name="connsiteY2605" fmla="*/ 5477377 h 6818313"/>
              <a:gd name="connsiteX2606" fmla="*/ 466816 w 12192000"/>
              <a:gd name="connsiteY2606" fmla="*/ 5471913 h 6818313"/>
              <a:gd name="connsiteX2607" fmla="*/ 482051 w 12192000"/>
              <a:gd name="connsiteY2607" fmla="*/ 5467608 h 6818313"/>
              <a:gd name="connsiteX2608" fmla="*/ 473937 w 12192000"/>
              <a:gd name="connsiteY2608" fmla="*/ 5475225 h 6818313"/>
              <a:gd name="connsiteX2609" fmla="*/ 469134 w 12192000"/>
              <a:gd name="connsiteY2609" fmla="*/ 5477709 h 6818313"/>
              <a:gd name="connsiteX2610" fmla="*/ 450422 w 12192000"/>
              <a:gd name="connsiteY2610" fmla="*/ 5494434 h 6818313"/>
              <a:gd name="connsiteX2611" fmla="*/ 455721 w 12192000"/>
              <a:gd name="connsiteY2611" fmla="*/ 5500395 h 6818313"/>
              <a:gd name="connsiteX2612" fmla="*/ 461518 w 12192000"/>
              <a:gd name="connsiteY2612" fmla="*/ 5497911 h 6818313"/>
              <a:gd name="connsiteX2613" fmla="*/ 465492 w 12192000"/>
              <a:gd name="connsiteY2613" fmla="*/ 5487810 h 6818313"/>
              <a:gd name="connsiteX2614" fmla="*/ 491821 w 12192000"/>
              <a:gd name="connsiteY2614" fmla="*/ 5468271 h 6818313"/>
              <a:gd name="connsiteX2615" fmla="*/ 497948 w 12192000"/>
              <a:gd name="connsiteY2615" fmla="*/ 5463467 h 6818313"/>
              <a:gd name="connsiteX2616" fmla="*/ 530569 w 12192000"/>
              <a:gd name="connsiteY2616" fmla="*/ 5454194 h 6818313"/>
              <a:gd name="connsiteX2617" fmla="*/ 530072 w 12192000"/>
              <a:gd name="connsiteY2617" fmla="*/ 5454857 h 6818313"/>
              <a:gd name="connsiteX2618" fmla="*/ 514175 w 12192000"/>
              <a:gd name="connsiteY2618" fmla="*/ 5469596 h 6818313"/>
              <a:gd name="connsiteX2619" fmla="*/ 497451 w 12192000"/>
              <a:gd name="connsiteY2619" fmla="*/ 5479531 h 6818313"/>
              <a:gd name="connsiteX2620" fmla="*/ 488012 w 12192000"/>
              <a:gd name="connsiteY2620" fmla="*/ 5494599 h 6818313"/>
              <a:gd name="connsiteX2621" fmla="*/ 485860 w 12192000"/>
              <a:gd name="connsiteY2621" fmla="*/ 5498408 h 6818313"/>
              <a:gd name="connsiteX2622" fmla="*/ 476255 w 12192000"/>
              <a:gd name="connsiteY2622" fmla="*/ 5507681 h 6818313"/>
              <a:gd name="connsiteX2623" fmla="*/ 480064 w 12192000"/>
              <a:gd name="connsiteY2623" fmla="*/ 5507019 h 6818313"/>
              <a:gd name="connsiteX2624" fmla="*/ 512355 w 12192000"/>
              <a:gd name="connsiteY2624" fmla="*/ 5499070 h 6818313"/>
              <a:gd name="connsiteX2625" fmla="*/ 524940 w 12192000"/>
              <a:gd name="connsiteY2625" fmla="*/ 5493441 h 6818313"/>
              <a:gd name="connsiteX2626" fmla="*/ 550440 w 12192000"/>
              <a:gd name="connsiteY2626" fmla="*/ 5479199 h 6818313"/>
              <a:gd name="connsiteX2627" fmla="*/ 559216 w 12192000"/>
              <a:gd name="connsiteY2627" fmla="*/ 5475557 h 6818313"/>
              <a:gd name="connsiteX2628" fmla="*/ 569319 w 12192000"/>
              <a:gd name="connsiteY2628" fmla="*/ 5469596 h 6818313"/>
              <a:gd name="connsiteX2629" fmla="*/ 570643 w 12192000"/>
              <a:gd name="connsiteY2629" fmla="*/ 5477377 h 6818313"/>
              <a:gd name="connsiteX2630" fmla="*/ 577930 w 12192000"/>
              <a:gd name="connsiteY2630" fmla="*/ 5465289 h 6818313"/>
              <a:gd name="connsiteX2631" fmla="*/ 585878 w 12192000"/>
              <a:gd name="connsiteY2631" fmla="*/ 5472078 h 6818313"/>
              <a:gd name="connsiteX2632" fmla="*/ 560046 w 12192000"/>
              <a:gd name="connsiteY2632" fmla="*/ 5490294 h 6818313"/>
              <a:gd name="connsiteX2633" fmla="*/ 565012 w 12192000"/>
              <a:gd name="connsiteY2633" fmla="*/ 5495923 h 6818313"/>
              <a:gd name="connsiteX2634" fmla="*/ 549943 w 12192000"/>
              <a:gd name="connsiteY2634" fmla="*/ 5506191 h 6818313"/>
              <a:gd name="connsiteX2635" fmla="*/ 540670 w 12192000"/>
              <a:gd name="connsiteY2635" fmla="*/ 5512483 h 6818313"/>
              <a:gd name="connsiteX2636" fmla="*/ 529079 w 12192000"/>
              <a:gd name="connsiteY2636" fmla="*/ 5533846 h 6818313"/>
              <a:gd name="connsiteX2637" fmla="*/ 517157 w 12192000"/>
              <a:gd name="connsiteY2637" fmla="*/ 5536328 h 6818313"/>
              <a:gd name="connsiteX2638" fmla="*/ 504406 w 12192000"/>
              <a:gd name="connsiteY2638" fmla="*/ 5553882 h 6818313"/>
              <a:gd name="connsiteX2639" fmla="*/ 499770 w 12192000"/>
              <a:gd name="connsiteY2639" fmla="*/ 5561665 h 6818313"/>
              <a:gd name="connsiteX2640" fmla="*/ 493311 w 12192000"/>
              <a:gd name="connsiteY2640" fmla="*/ 5559346 h 6818313"/>
              <a:gd name="connsiteX2641" fmla="*/ 475924 w 12192000"/>
              <a:gd name="connsiteY2641" fmla="*/ 5570938 h 6818313"/>
              <a:gd name="connsiteX2642" fmla="*/ 471288 w 12192000"/>
              <a:gd name="connsiteY2642" fmla="*/ 5574580 h 6818313"/>
              <a:gd name="connsiteX2643" fmla="*/ 444626 w 12192000"/>
              <a:gd name="connsiteY2643" fmla="*/ 5594286 h 6818313"/>
              <a:gd name="connsiteX2644" fmla="*/ 439824 w 12192000"/>
              <a:gd name="connsiteY2644" fmla="*/ 5599255 h 6818313"/>
              <a:gd name="connsiteX2645" fmla="*/ 442474 w 12192000"/>
              <a:gd name="connsiteY2645" fmla="*/ 5601075 h 6818313"/>
              <a:gd name="connsiteX2646" fmla="*/ 491655 w 12192000"/>
              <a:gd name="connsiteY2646" fmla="*/ 5572758 h 6818313"/>
              <a:gd name="connsiteX2647" fmla="*/ 480064 w 12192000"/>
              <a:gd name="connsiteY2647" fmla="*/ 5583191 h 6818313"/>
              <a:gd name="connsiteX2648" fmla="*/ 468804 w 12192000"/>
              <a:gd name="connsiteY2648" fmla="*/ 5593127 h 6818313"/>
              <a:gd name="connsiteX2649" fmla="*/ 469631 w 12192000"/>
              <a:gd name="connsiteY2649" fmla="*/ 5594121 h 6818313"/>
              <a:gd name="connsiteX2650" fmla="*/ 496623 w 12192000"/>
              <a:gd name="connsiteY2650" fmla="*/ 5577562 h 6818313"/>
              <a:gd name="connsiteX2651" fmla="*/ 473108 w 12192000"/>
              <a:gd name="connsiteY2651" fmla="*/ 5596771 h 6818313"/>
              <a:gd name="connsiteX2652" fmla="*/ 448933 w 12192000"/>
              <a:gd name="connsiteY2652" fmla="*/ 5614985 h 6818313"/>
              <a:gd name="connsiteX2653" fmla="*/ 450422 w 12192000"/>
              <a:gd name="connsiteY2653" fmla="*/ 5617137 h 6818313"/>
              <a:gd name="connsiteX2654" fmla="*/ 489834 w 12192000"/>
              <a:gd name="connsiteY2654" fmla="*/ 5596439 h 6818313"/>
              <a:gd name="connsiteX2655" fmla="*/ 485528 w 12192000"/>
              <a:gd name="connsiteY2655" fmla="*/ 5609189 h 6818313"/>
              <a:gd name="connsiteX2656" fmla="*/ 499603 w 12192000"/>
              <a:gd name="connsiteY2656" fmla="*/ 5605877 h 6818313"/>
              <a:gd name="connsiteX2657" fmla="*/ 503744 w 12192000"/>
              <a:gd name="connsiteY2657" fmla="*/ 5592464 h 6818313"/>
              <a:gd name="connsiteX2658" fmla="*/ 532391 w 12192000"/>
              <a:gd name="connsiteY2658" fmla="*/ 5585178 h 6818313"/>
              <a:gd name="connsiteX2659" fmla="*/ 537028 w 12192000"/>
              <a:gd name="connsiteY2659" fmla="*/ 5581204 h 6818313"/>
              <a:gd name="connsiteX2660" fmla="*/ 553255 w 12192000"/>
              <a:gd name="connsiteY2660" fmla="*/ 5571766 h 6818313"/>
              <a:gd name="connsiteX2661" fmla="*/ 555077 w 12192000"/>
              <a:gd name="connsiteY2661" fmla="*/ 5573918 h 6818313"/>
              <a:gd name="connsiteX2662" fmla="*/ 545804 w 12192000"/>
              <a:gd name="connsiteY2662" fmla="*/ 5587165 h 6818313"/>
              <a:gd name="connsiteX2663" fmla="*/ 528747 w 12192000"/>
              <a:gd name="connsiteY2663" fmla="*/ 5594784 h 6818313"/>
              <a:gd name="connsiteX2664" fmla="*/ 521958 w 12192000"/>
              <a:gd name="connsiteY2664" fmla="*/ 5599420 h 6818313"/>
              <a:gd name="connsiteX2665" fmla="*/ 505399 w 12192000"/>
              <a:gd name="connsiteY2665" fmla="*/ 5618297 h 6818313"/>
              <a:gd name="connsiteX2666" fmla="*/ 500265 w 12192000"/>
              <a:gd name="connsiteY2666" fmla="*/ 5628564 h 6818313"/>
              <a:gd name="connsiteX2667" fmla="*/ 495629 w 12192000"/>
              <a:gd name="connsiteY2667" fmla="*/ 5621774 h 6818313"/>
              <a:gd name="connsiteX2668" fmla="*/ 484701 w 12192000"/>
              <a:gd name="connsiteY2668" fmla="*/ 5633366 h 6818313"/>
              <a:gd name="connsiteX2669" fmla="*/ 468969 w 12192000"/>
              <a:gd name="connsiteY2669" fmla="*/ 5652410 h 6818313"/>
              <a:gd name="connsiteX2670" fmla="*/ 454066 w 12192000"/>
              <a:gd name="connsiteY2670" fmla="*/ 5660855 h 6818313"/>
              <a:gd name="connsiteX2671" fmla="*/ 449430 w 12192000"/>
              <a:gd name="connsiteY2671" fmla="*/ 5664828 h 6818313"/>
              <a:gd name="connsiteX2672" fmla="*/ 482216 w 12192000"/>
              <a:gd name="connsiteY2672" fmla="*/ 5651747 h 6818313"/>
              <a:gd name="connsiteX2673" fmla="*/ 484038 w 12192000"/>
              <a:gd name="connsiteY2673" fmla="*/ 5660689 h 6818313"/>
              <a:gd name="connsiteX2674" fmla="*/ 491987 w 12192000"/>
              <a:gd name="connsiteY2674" fmla="*/ 5662013 h 6818313"/>
              <a:gd name="connsiteX2675" fmla="*/ 486025 w 12192000"/>
              <a:gd name="connsiteY2675" fmla="*/ 5656549 h 6818313"/>
              <a:gd name="connsiteX2676" fmla="*/ 512685 w 12192000"/>
              <a:gd name="connsiteY2676" fmla="*/ 5635021 h 6818313"/>
              <a:gd name="connsiteX2677" fmla="*/ 528085 w 12192000"/>
              <a:gd name="connsiteY2677" fmla="*/ 5631709 h 6818313"/>
              <a:gd name="connsiteX2678" fmla="*/ 538850 w 12192000"/>
              <a:gd name="connsiteY2678" fmla="*/ 5617967 h 6818313"/>
              <a:gd name="connsiteX2679" fmla="*/ 553752 w 12192000"/>
              <a:gd name="connsiteY2679" fmla="*/ 5610183 h 6818313"/>
              <a:gd name="connsiteX2680" fmla="*/ 526927 w 12192000"/>
              <a:gd name="connsiteY2680" fmla="*/ 5643964 h 6818313"/>
              <a:gd name="connsiteX2681" fmla="*/ 517157 w 12192000"/>
              <a:gd name="connsiteY2681" fmla="*/ 5652575 h 6818313"/>
              <a:gd name="connsiteX2682" fmla="*/ 501425 w 12192000"/>
              <a:gd name="connsiteY2682" fmla="*/ 5670294 h 6818313"/>
              <a:gd name="connsiteX2683" fmla="*/ 496953 w 12192000"/>
              <a:gd name="connsiteY2683" fmla="*/ 5676088 h 6818313"/>
              <a:gd name="connsiteX2684" fmla="*/ 517984 w 12192000"/>
              <a:gd name="connsiteY2684" fmla="*/ 5671619 h 6818313"/>
              <a:gd name="connsiteX2685" fmla="*/ 521958 w 12192000"/>
              <a:gd name="connsiteY2685" fmla="*/ 5683706 h 6818313"/>
              <a:gd name="connsiteX2686" fmla="*/ 513845 w 12192000"/>
              <a:gd name="connsiteY2686" fmla="*/ 5684534 h 6818313"/>
              <a:gd name="connsiteX2687" fmla="*/ 508381 w 12192000"/>
              <a:gd name="connsiteY2687" fmla="*/ 5694801 h 6818313"/>
              <a:gd name="connsiteX2688" fmla="*/ 495463 w 12192000"/>
              <a:gd name="connsiteY2688" fmla="*/ 5706724 h 6818313"/>
              <a:gd name="connsiteX2689" fmla="*/ 483873 w 12192000"/>
              <a:gd name="connsiteY2689" fmla="*/ 5698278 h 6818313"/>
              <a:gd name="connsiteX2690" fmla="*/ 471121 w 12192000"/>
              <a:gd name="connsiteY2690" fmla="*/ 5715170 h 6818313"/>
              <a:gd name="connsiteX2691" fmla="*/ 479069 w 12192000"/>
              <a:gd name="connsiteY2691" fmla="*/ 5722621 h 6818313"/>
              <a:gd name="connsiteX2692" fmla="*/ 487018 w 12192000"/>
              <a:gd name="connsiteY2692" fmla="*/ 5724276 h 6818313"/>
              <a:gd name="connsiteX2693" fmla="*/ 508876 w 12192000"/>
              <a:gd name="connsiteY2693" fmla="*/ 5715500 h 6818313"/>
              <a:gd name="connsiteX2694" fmla="*/ 516329 w 12192000"/>
              <a:gd name="connsiteY2694" fmla="*/ 5714838 h 6818313"/>
              <a:gd name="connsiteX2695" fmla="*/ 491987 w 12192000"/>
              <a:gd name="connsiteY2695" fmla="*/ 5731065 h 6818313"/>
              <a:gd name="connsiteX2696" fmla="*/ 485198 w 12192000"/>
              <a:gd name="connsiteY2696" fmla="*/ 5733714 h 6818313"/>
              <a:gd name="connsiteX2697" fmla="*/ 452575 w 12192000"/>
              <a:gd name="connsiteY2697" fmla="*/ 5750606 h 6818313"/>
              <a:gd name="connsiteX2698" fmla="*/ 442474 w 12192000"/>
              <a:gd name="connsiteY2698" fmla="*/ 5750936 h 6818313"/>
              <a:gd name="connsiteX2699" fmla="*/ 440487 w 12192000"/>
              <a:gd name="connsiteY2699" fmla="*/ 5752261 h 6818313"/>
              <a:gd name="connsiteX2700" fmla="*/ 442971 w 12192000"/>
              <a:gd name="connsiteY2700" fmla="*/ 5762196 h 6818313"/>
              <a:gd name="connsiteX2701" fmla="*/ 506889 w 12192000"/>
              <a:gd name="connsiteY2701" fmla="*/ 5730735 h 6818313"/>
              <a:gd name="connsiteX2702" fmla="*/ 502252 w 12192000"/>
              <a:gd name="connsiteY2702" fmla="*/ 5738683 h 6818313"/>
              <a:gd name="connsiteX2703" fmla="*/ 518481 w 12192000"/>
              <a:gd name="connsiteY2703" fmla="*/ 5732390 h 6818313"/>
              <a:gd name="connsiteX2704" fmla="*/ 536033 w 12192000"/>
              <a:gd name="connsiteY2704" fmla="*/ 5724111 h 6818313"/>
              <a:gd name="connsiteX2705" fmla="*/ 553917 w 12192000"/>
              <a:gd name="connsiteY2705" fmla="*/ 5718480 h 6818313"/>
              <a:gd name="connsiteX2706" fmla="*/ 560211 w 12192000"/>
              <a:gd name="connsiteY2706" fmla="*/ 5714175 h 6818313"/>
              <a:gd name="connsiteX2707" fmla="*/ 557064 w 12192000"/>
              <a:gd name="connsiteY2707" fmla="*/ 5707552 h 6818313"/>
              <a:gd name="connsiteX2708" fmla="*/ 553752 w 12192000"/>
              <a:gd name="connsiteY2708" fmla="*/ 5703412 h 6818313"/>
              <a:gd name="connsiteX2709" fmla="*/ 568656 w 12192000"/>
              <a:gd name="connsiteY2709" fmla="*/ 5711361 h 6818313"/>
              <a:gd name="connsiteX2710" fmla="*/ 611710 w 12192000"/>
              <a:gd name="connsiteY2710" fmla="*/ 5691655 h 6818313"/>
              <a:gd name="connsiteX2711" fmla="*/ 612868 w 12192000"/>
              <a:gd name="connsiteY2711" fmla="*/ 5693974 h 6818313"/>
              <a:gd name="connsiteX2712" fmla="*/ 608066 w 12192000"/>
              <a:gd name="connsiteY2712" fmla="*/ 5696954 h 6818313"/>
              <a:gd name="connsiteX2713" fmla="*/ 584553 w 12192000"/>
              <a:gd name="connsiteY2713" fmla="*/ 5716328 h 6818313"/>
              <a:gd name="connsiteX2714" fmla="*/ 593826 w 12192000"/>
              <a:gd name="connsiteY2714" fmla="*/ 5715003 h 6818313"/>
              <a:gd name="connsiteX2715" fmla="*/ 626448 w 12192000"/>
              <a:gd name="connsiteY2715" fmla="*/ 5701425 h 6818313"/>
              <a:gd name="connsiteX2716" fmla="*/ 638038 w 12192000"/>
              <a:gd name="connsiteY2716" fmla="*/ 5703908 h 6818313"/>
              <a:gd name="connsiteX2717" fmla="*/ 606907 w 12192000"/>
              <a:gd name="connsiteY2717" fmla="*/ 5723283 h 6818313"/>
              <a:gd name="connsiteX2718" fmla="*/ 608729 w 12192000"/>
              <a:gd name="connsiteY2718" fmla="*/ 5723946 h 6818313"/>
              <a:gd name="connsiteX2719" fmla="*/ 658739 w 12192000"/>
              <a:gd name="connsiteY2719" fmla="*/ 5701093 h 6818313"/>
              <a:gd name="connsiteX2720" fmla="*/ 697156 w 12192000"/>
              <a:gd name="connsiteY2720" fmla="*/ 5682879 h 6818313"/>
              <a:gd name="connsiteX2721" fmla="*/ 700633 w 12192000"/>
              <a:gd name="connsiteY2721" fmla="*/ 5684369 h 6818313"/>
              <a:gd name="connsiteX2722" fmla="*/ 691525 w 12192000"/>
              <a:gd name="connsiteY2722" fmla="*/ 5692482 h 6818313"/>
              <a:gd name="connsiteX2723" fmla="*/ 727625 w 12192000"/>
              <a:gd name="connsiteY2723" fmla="*/ 5680062 h 6818313"/>
              <a:gd name="connsiteX2724" fmla="*/ 718847 w 12192000"/>
              <a:gd name="connsiteY2724" fmla="*/ 5689833 h 6818313"/>
              <a:gd name="connsiteX2725" fmla="*/ 735407 w 12192000"/>
              <a:gd name="connsiteY2725" fmla="*/ 5680892 h 6818313"/>
              <a:gd name="connsiteX2726" fmla="*/ 748489 w 12192000"/>
              <a:gd name="connsiteY2726" fmla="*/ 5669962 h 6818313"/>
              <a:gd name="connsiteX2727" fmla="*/ 750973 w 12192000"/>
              <a:gd name="connsiteY2727" fmla="*/ 5676088 h 6818313"/>
              <a:gd name="connsiteX2728" fmla="*/ 765380 w 12192000"/>
              <a:gd name="connsiteY2728" fmla="*/ 5667975 h 6818313"/>
              <a:gd name="connsiteX2729" fmla="*/ 781275 w 12192000"/>
              <a:gd name="connsiteY2729" fmla="*/ 5656217 h 6818313"/>
              <a:gd name="connsiteX2730" fmla="*/ 783760 w 12192000"/>
              <a:gd name="connsiteY2730" fmla="*/ 5653735 h 6818313"/>
              <a:gd name="connsiteX2731" fmla="*/ 810587 w 12192000"/>
              <a:gd name="connsiteY2731" fmla="*/ 5640817 h 6818313"/>
              <a:gd name="connsiteX2732" fmla="*/ 803301 w 12192000"/>
              <a:gd name="connsiteY2732" fmla="*/ 5648104 h 6818313"/>
              <a:gd name="connsiteX2733" fmla="*/ 803963 w 12192000"/>
              <a:gd name="connsiteY2733" fmla="*/ 5648601 h 6818313"/>
              <a:gd name="connsiteX2734" fmla="*/ 846685 w 12192000"/>
              <a:gd name="connsiteY2734" fmla="*/ 5624423 h 6818313"/>
              <a:gd name="connsiteX2735" fmla="*/ 840890 w 12192000"/>
              <a:gd name="connsiteY2735" fmla="*/ 5617967 h 6818313"/>
              <a:gd name="connsiteX2736" fmla="*/ 858277 w 12192000"/>
              <a:gd name="connsiteY2736" fmla="*/ 5616972 h 6818313"/>
              <a:gd name="connsiteX2737" fmla="*/ 876161 w 12192000"/>
              <a:gd name="connsiteY2737" fmla="*/ 5609024 h 6818313"/>
              <a:gd name="connsiteX2738" fmla="*/ 887919 w 12192000"/>
              <a:gd name="connsiteY2738" fmla="*/ 5602565 h 6818313"/>
              <a:gd name="connsiteX2739" fmla="*/ 900172 w 12192000"/>
              <a:gd name="connsiteY2739" fmla="*/ 5586338 h 6818313"/>
              <a:gd name="connsiteX2740" fmla="*/ 905636 w 12192000"/>
              <a:gd name="connsiteY2740" fmla="*/ 5592464 h 6818313"/>
              <a:gd name="connsiteX2741" fmla="*/ 921368 w 12192000"/>
              <a:gd name="connsiteY2741" fmla="*/ 5582696 h 6818313"/>
              <a:gd name="connsiteX2742" fmla="*/ 926004 w 12192000"/>
              <a:gd name="connsiteY2742" fmla="*/ 5576237 h 6818313"/>
              <a:gd name="connsiteX2743" fmla="*/ 936602 w 12192000"/>
              <a:gd name="connsiteY2743" fmla="*/ 5563155 h 6818313"/>
              <a:gd name="connsiteX2744" fmla="*/ 950182 w 12192000"/>
              <a:gd name="connsiteY2744" fmla="*/ 5555537 h 6818313"/>
              <a:gd name="connsiteX2745" fmla="*/ 964754 w 12192000"/>
              <a:gd name="connsiteY2745" fmla="*/ 5552225 h 6818313"/>
              <a:gd name="connsiteX2746" fmla="*/ 973695 w 12192000"/>
              <a:gd name="connsiteY2746" fmla="*/ 5549080 h 6818313"/>
              <a:gd name="connsiteX2747" fmla="*/ 995388 w 12192000"/>
              <a:gd name="connsiteY2747" fmla="*/ 5542621 h 6818313"/>
              <a:gd name="connsiteX2748" fmla="*/ 1123225 w 12192000"/>
              <a:gd name="connsiteY2748" fmla="*/ 5546431 h 6818313"/>
              <a:gd name="connsiteX2749" fmla="*/ 1151375 w 12192000"/>
              <a:gd name="connsiteY2749" fmla="*/ 5531029 h 6818313"/>
              <a:gd name="connsiteX2750" fmla="*/ 1155847 w 12192000"/>
              <a:gd name="connsiteY2750" fmla="*/ 5530036 h 6818313"/>
              <a:gd name="connsiteX2751" fmla="*/ 1163298 w 12192000"/>
              <a:gd name="connsiteY2751" fmla="*/ 5527222 h 6818313"/>
              <a:gd name="connsiteX2752" fmla="*/ 1201550 w 12192000"/>
              <a:gd name="connsiteY2752" fmla="*/ 5501057 h 6818313"/>
              <a:gd name="connsiteX2753" fmla="*/ 1209664 w 12192000"/>
              <a:gd name="connsiteY2753" fmla="*/ 5498573 h 6818313"/>
              <a:gd name="connsiteX2754" fmla="*/ 1210493 w 12192000"/>
              <a:gd name="connsiteY2754" fmla="*/ 5500560 h 6818313"/>
              <a:gd name="connsiteX2755" fmla="*/ 1193105 w 12192000"/>
              <a:gd name="connsiteY2755" fmla="*/ 5522088 h 6818313"/>
              <a:gd name="connsiteX2756" fmla="*/ 1209001 w 12192000"/>
              <a:gd name="connsiteY2756" fmla="*/ 5531858 h 6818313"/>
              <a:gd name="connsiteX2757" fmla="*/ 1201882 w 12192000"/>
              <a:gd name="connsiteY2757" fmla="*/ 5555207 h 6818313"/>
              <a:gd name="connsiteX2758" fmla="*/ 1200391 w 12192000"/>
              <a:gd name="connsiteY2758" fmla="*/ 5567792 h 6818313"/>
              <a:gd name="connsiteX2759" fmla="*/ 1193934 w 12192000"/>
              <a:gd name="connsiteY2759" fmla="*/ 5562990 h 6818313"/>
              <a:gd name="connsiteX2760" fmla="*/ 1169259 w 12192000"/>
              <a:gd name="connsiteY2760" fmla="*/ 5585013 h 6818313"/>
              <a:gd name="connsiteX2761" fmla="*/ 1170584 w 12192000"/>
              <a:gd name="connsiteY2761" fmla="*/ 5587165 h 6818313"/>
              <a:gd name="connsiteX2762" fmla="*/ 1182507 w 12192000"/>
              <a:gd name="connsiteY2762" fmla="*/ 5581204 h 6818313"/>
              <a:gd name="connsiteX2763" fmla="*/ 1183336 w 12192000"/>
              <a:gd name="connsiteY2763" fmla="*/ 5582364 h 6818313"/>
              <a:gd name="connsiteX2764" fmla="*/ 1175387 w 12192000"/>
              <a:gd name="connsiteY2764" fmla="*/ 5589485 h 6818313"/>
              <a:gd name="connsiteX2765" fmla="*/ 1192609 w 12192000"/>
              <a:gd name="connsiteY2765" fmla="*/ 5602235 h 6818313"/>
              <a:gd name="connsiteX2766" fmla="*/ 1187640 w 12192000"/>
              <a:gd name="connsiteY2766" fmla="*/ 5609851 h 6818313"/>
              <a:gd name="connsiteX2767" fmla="*/ 1199398 w 12192000"/>
              <a:gd name="connsiteY2767" fmla="*/ 5609686 h 6818313"/>
              <a:gd name="connsiteX2768" fmla="*/ 1177870 w 12192000"/>
              <a:gd name="connsiteY2768" fmla="*/ 5632207 h 6818313"/>
              <a:gd name="connsiteX2769" fmla="*/ 1188635 w 12192000"/>
              <a:gd name="connsiteY2769" fmla="*/ 5631379 h 6818313"/>
              <a:gd name="connsiteX2770" fmla="*/ 1177705 w 12192000"/>
              <a:gd name="connsiteY2770" fmla="*/ 5646779 h 6818313"/>
              <a:gd name="connsiteX2771" fmla="*/ 1178864 w 12192000"/>
              <a:gd name="connsiteY2771" fmla="*/ 5648104 h 6818313"/>
              <a:gd name="connsiteX2772" fmla="*/ 1207844 w 12192000"/>
              <a:gd name="connsiteY2772" fmla="*/ 5627570 h 6818313"/>
              <a:gd name="connsiteX2773" fmla="*/ 1206352 w 12192000"/>
              <a:gd name="connsiteY2773" fmla="*/ 5639162 h 6818313"/>
              <a:gd name="connsiteX2774" fmla="*/ 1214300 w 12192000"/>
              <a:gd name="connsiteY2774" fmla="*/ 5635021 h 6818313"/>
              <a:gd name="connsiteX2775" fmla="*/ 1216620 w 12192000"/>
              <a:gd name="connsiteY2775" fmla="*/ 5647938 h 6818313"/>
              <a:gd name="connsiteX2776" fmla="*/ 1184826 w 12192000"/>
              <a:gd name="connsiteY2776" fmla="*/ 5683044 h 6818313"/>
              <a:gd name="connsiteX2777" fmla="*/ 1206022 w 12192000"/>
              <a:gd name="connsiteY2777" fmla="*/ 5670624 h 6818313"/>
              <a:gd name="connsiteX2778" fmla="*/ 1228707 w 12192000"/>
              <a:gd name="connsiteY2778" fmla="*/ 5658371 h 6818313"/>
              <a:gd name="connsiteX2779" fmla="*/ 1211155 w 12192000"/>
              <a:gd name="connsiteY2779" fmla="*/ 5675923 h 6818313"/>
              <a:gd name="connsiteX2780" fmla="*/ 1195424 w 12192000"/>
              <a:gd name="connsiteY2780" fmla="*/ 5691490 h 6818313"/>
              <a:gd name="connsiteX2781" fmla="*/ 1235331 w 12192000"/>
              <a:gd name="connsiteY2781" fmla="*/ 5669631 h 6818313"/>
              <a:gd name="connsiteX2782" fmla="*/ 1228707 w 12192000"/>
              <a:gd name="connsiteY2782" fmla="*/ 5677910 h 6818313"/>
              <a:gd name="connsiteX2783" fmla="*/ 1256527 w 12192000"/>
              <a:gd name="connsiteY2783" fmla="*/ 5672446 h 6818313"/>
              <a:gd name="connsiteX2784" fmla="*/ 1264641 w 12192000"/>
              <a:gd name="connsiteY2784" fmla="*/ 5680229 h 6818313"/>
              <a:gd name="connsiteX2785" fmla="*/ 1270602 w 12192000"/>
              <a:gd name="connsiteY2785" fmla="*/ 5691985 h 6818313"/>
              <a:gd name="connsiteX2786" fmla="*/ 1265965 w 12192000"/>
              <a:gd name="connsiteY2786" fmla="*/ 5712519 h 6818313"/>
              <a:gd name="connsiteX2787" fmla="*/ 1229702 w 12192000"/>
              <a:gd name="connsiteY2787" fmla="*/ 5744644 h 6818313"/>
              <a:gd name="connsiteX2788" fmla="*/ 1242452 w 12192000"/>
              <a:gd name="connsiteY2788" fmla="*/ 5737689 h 6818313"/>
              <a:gd name="connsiteX2789" fmla="*/ 1244107 w 12192000"/>
              <a:gd name="connsiteY2789" fmla="*/ 5740173 h 6818313"/>
              <a:gd name="connsiteX2790" fmla="*/ 1236159 w 12192000"/>
              <a:gd name="connsiteY2790" fmla="*/ 5747294 h 6818313"/>
              <a:gd name="connsiteX2791" fmla="*/ 1242617 w 12192000"/>
              <a:gd name="connsiteY2791" fmla="*/ 5745637 h 6818313"/>
              <a:gd name="connsiteX2792" fmla="*/ 1266463 w 12192000"/>
              <a:gd name="connsiteY2792" fmla="*/ 5728415 h 6818313"/>
              <a:gd name="connsiteX2793" fmla="*/ 1291633 w 12192000"/>
              <a:gd name="connsiteY2793" fmla="*/ 5710698 h 6818313"/>
              <a:gd name="connsiteX2794" fmla="*/ 1289645 w 12192000"/>
              <a:gd name="connsiteY2794" fmla="*/ 5726926 h 6818313"/>
              <a:gd name="connsiteX2795" fmla="*/ 1274743 w 12192000"/>
              <a:gd name="connsiteY2795" fmla="*/ 5744810 h 6818313"/>
              <a:gd name="connsiteX2796" fmla="*/ 1281200 w 12192000"/>
              <a:gd name="connsiteY2796" fmla="*/ 5745804 h 6818313"/>
              <a:gd name="connsiteX2797" fmla="*/ 1279048 w 12192000"/>
              <a:gd name="connsiteY2797" fmla="*/ 5754083 h 6818313"/>
              <a:gd name="connsiteX2798" fmla="*/ 1294944 w 12192000"/>
              <a:gd name="connsiteY2798" fmla="*/ 5751765 h 6818313"/>
              <a:gd name="connsiteX2799" fmla="*/ 1288486 w 12192000"/>
              <a:gd name="connsiteY2799" fmla="*/ 5761369 h 6818313"/>
              <a:gd name="connsiteX2800" fmla="*/ 1291302 w 12192000"/>
              <a:gd name="connsiteY2800" fmla="*/ 5773457 h 6818313"/>
              <a:gd name="connsiteX2801" fmla="*/ 1307199 w 12192000"/>
              <a:gd name="connsiteY2801" fmla="*/ 5757395 h 6818313"/>
              <a:gd name="connsiteX2802" fmla="*/ 1314650 w 12192000"/>
              <a:gd name="connsiteY2802" fmla="*/ 5766337 h 6818313"/>
              <a:gd name="connsiteX2803" fmla="*/ 1298588 w 12192000"/>
              <a:gd name="connsiteY2803" fmla="*/ 5782730 h 6818313"/>
              <a:gd name="connsiteX2804" fmla="*/ 1309351 w 12192000"/>
              <a:gd name="connsiteY2804" fmla="*/ 5786704 h 6818313"/>
              <a:gd name="connsiteX2805" fmla="*/ 1300243 w 12192000"/>
              <a:gd name="connsiteY2805" fmla="*/ 5797634 h 6818313"/>
              <a:gd name="connsiteX2806" fmla="*/ 1315478 w 12192000"/>
              <a:gd name="connsiteY2806" fmla="*/ 5788361 h 6818313"/>
              <a:gd name="connsiteX2807" fmla="*/ 1304550 w 12192000"/>
              <a:gd name="connsiteY2807" fmla="*/ 5808729 h 6818313"/>
              <a:gd name="connsiteX2808" fmla="*/ 1322929 w 12192000"/>
              <a:gd name="connsiteY2808" fmla="*/ 5795315 h 6818313"/>
              <a:gd name="connsiteX2809" fmla="*/ 1343132 w 12192000"/>
              <a:gd name="connsiteY2809" fmla="*/ 5797799 h 6818313"/>
              <a:gd name="connsiteX2810" fmla="*/ 1331872 w 12192000"/>
              <a:gd name="connsiteY2810" fmla="*/ 5801608 h 6818313"/>
              <a:gd name="connsiteX2811" fmla="*/ 1355717 w 12192000"/>
              <a:gd name="connsiteY2811" fmla="*/ 5812703 h 6818313"/>
              <a:gd name="connsiteX2812" fmla="*/ 1337999 w 12192000"/>
              <a:gd name="connsiteY2812" fmla="*/ 5827938 h 6818313"/>
              <a:gd name="connsiteX2813" fmla="*/ 1373932 w 12192000"/>
              <a:gd name="connsiteY2813" fmla="*/ 5816678 h 6818313"/>
              <a:gd name="connsiteX2814" fmla="*/ 1375919 w 12192000"/>
              <a:gd name="connsiteY2814" fmla="*/ 5824129 h 6818313"/>
              <a:gd name="connsiteX2815" fmla="*/ 1389829 w 12192000"/>
              <a:gd name="connsiteY2815" fmla="*/ 5820155 h 6818313"/>
              <a:gd name="connsiteX2816" fmla="*/ 1393803 w 12192000"/>
              <a:gd name="connsiteY2816" fmla="*/ 5825122 h 6818313"/>
              <a:gd name="connsiteX2817" fmla="*/ 1429240 w 12192000"/>
              <a:gd name="connsiteY2817" fmla="*/ 5807900 h 6818313"/>
              <a:gd name="connsiteX2818" fmla="*/ 1404070 w 12192000"/>
              <a:gd name="connsiteY2818" fmla="*/ 5827606 h 6818313"/>
              <a:gd name="connsiteX2819" fmla="*/ 1381715 w 12192000"/>
              <a:gd name="connsiteY2819" fmla="*/ 5841185 h 6818313"/>
              <a:gd name="connsiteX2820" fmla="*/ 1419140 w 12192000"/>
              <a:gd name="connsiteY2820" fmla="*/ 5828103 h 6818313"/>
              <a:gd name="connsiteX2821" fmla="*/ 1456398 w 12192000"/>
              <a:gd name="connsiteY2821" fmla="*/ 5809722 h 6818313"/>
              <a:gd name="connsiteX2822" fmla="*/ 1492828 w 12192000"/>
              <a:gd name="connsiteY2822" fmla="*/ 5795150 h 6818313"/>
              <a:gd name="connsiteX2823" fmla="*/ 1482230 w 12192000"/>
              <a:gd name="connsiteY2823" fmla="*/ 5802436 h 6818313"/>
              <a:gd name="connsiteX2824" fmla="*/ 1476434 w 12192000"/>
              <a:gd name="connsiteY2824" fmla="*/ 5812869 h 6818313"/>
              <a:gd name="connsiteX2825" fmla="*/ 1465506 w 12192000"/>
              <a:gd name="connsiteY2825" fmla="*/ 5819657 h 6818313"/>
              <a:gd name="connsiteX2826" fmla="*/ 1500114 w 12192000"/>
              <a:gd name="connsiteY2826" fmla="*/ 5805250 h 6818313"/>
              <a:gd name="connsiteX2827" fmla="*/ 1507730 w 12192000"/>
              <a:gd name="connsiteY2827" fmla="*/ 5798131 h 6818313"/>
              <a:gd name="connsiteX2828" fmla="*/ 1509387 w 12192000"/>
              <a:gd name="connsiteY2828" fmla="*/ 5790845 h 6818313"/>
              <a:gd name="connsiteX2829" fmla="*/ 1508560 w 12192000"/>
              <a:gd name="connsiteY2829" fmla="*/ 5783062 h 6818313"/>
              <a:gd name="connsiteX2830" fmla="*/ 1531576 w 12192000"/>
              <a:gd name="connsiteY2830" fmla="*/ 5770642 h 6818313"/>
              <a:gd name="connsiteX2831" fmla="*/ 1550785 w 12192000"/>
              <a:gd name="connsiteY2831" fmla="*/ 5755077 h 6818313"/>
              <a:gd name="connsiteX2832" fmla="*/ 1553269 w 12192000"/>
              <a:gd name="connsiteY2832" fmla="*/ 5753752 h 6818313"/>
              <a:gd name="connsiteX2833" fmla="*/ 1557243 w 12192000"/>
              <a:gd name="connsiteY2833" fmla="*/ 5758222 h 6818313"/>
              <a:gd name="connsiteX2834" fmla="*/ 1576617 w 12192000"/>
              <a:gd name="connsiteY2834" fmla="*/ 5747956 h 6818313"/>
              <a:gd name="connsiteX2835" fmla="*/ 1578274 w 12192000"/>
              <a:gd name="connsiteY2835" fmla="*/ 5754580 h 6818313"/>
              <a:gd name="connsiteX2836" fmla="*/ 1590527 w 12192000"/>
              <a:gd name="connsiteY2836" fmla="*/ 5752261 h 6818313"/>
              <a:gd name="connsiteX2837" fmla="*/ 1583573 w 12192000"/>
              <a:gd name="connsiteY2837" fmla="*/ 5760541 h 6818313"/>
              <a:gd name="connsiteX2838" fmla="*/ 1601787 w 12192000"/>
              <a:gd name="connsiteY2838" fmla="*/ 5749116 h 6818313"/>
              <a:gd name="connsiteX2839" fmla="*/ 1613214 w 12192000"/>
              <a:gd name="connsiteY2839" fmla="*/ 5738351 h 6818313"/>
              <a:gd name="connsiteX2840" fmla="*/ 1627454 w 12192000"/>
              <a:gd name="connsiteY2840" fmla="*/ 5733549 h 6818313"/>
              <a:gd name="connsiteX2841" fmla="*/ 1630269 w 12192000"/>
              <a:gd name="connsiteY2841" fmla="*/ 5731729 h 6818313"/>
              <a:gd name="connsiteX2842" fmla="*/ 1643683 w 12192000"/>
              <a:gd name="connsiteY2842" fmla="*/ 5718150 h 6818313"/>
              <a:gd name="connsiteX2843" fmla="*/ 1647823 w 12192000"/>
              <a:gd name="connsiteY2843" fmla="*/ 5725436 h 6818313"/>
              <a:gd name="connsiteX2844" fmla="*/ 1649645 w 12192000"/>
              <a:gd name="connsiteY2844" fmla="*/ 5724276 h 6818313"/>
              <a:gd name="connsiteX2845" fmla="*/ 1647823 w 12192000"/>
              <a:gd name="connsiteY2845" fmla="*/ 5718812 h 6818313"/>
              <a:gd name="connsiteX2846" fmla="*/ 1673158 w 12192000"/>
              <a:gd name="connsiteY2846" fmla="*/ 5703743 h 6818313"/>
              <a:gd name="connsiteX2847" fmla="*/ 1674152 w 12192000"/>
              <a:gd name="connsiteY2847" fmla="*/ 5705067 h 6818313"/>
              <a:gd name="connsiteX2848" fmla="*/ 1667859 w 12192000"/>
              <a:gd name="connsiteY2848" fmla="*/ 5713181 h 6818313"/>
              <a:gd name="connsiteX2849" fmla="*/ 1668853 w 12192000"/>
              <a:gd name="connsiteY2849" fmla="*/ 5714838 h 6818313"/>
              <a:gd name="connsiteX2850" fmla="*/ 1697500 w 12192000"/>
              <a:gd name="connsiteY2850" fmla="*/ 5696457 h 6818313"/>
              <a:gd name="connsiteX2851" fmla="*/ 1695678 w 12192000"/>
              <a:gd name="connsiteY2851" fmla="*/ 5685031 h 6818313"/>
              <a:gd name="connsiteX2852" fmla="*/ 1711575 w 12192000"/>
              <a:gd name="connsiteY2852" fmla="*/ 5687681 h 6818313"/>
              <a:gd name="connsiteX2853" fmla="*/ 1719193 w 12192000"/>
              <a:gd name="connsiteY2853" fmla="*/ 5679070 h 6818313"/>
              <a:gd name="connsiteX2854" fmla="*/ 1721181 w 12192000"/>
              <a:gd name="connsiteY2854" fmla="*/ 5677745 h 6818313"/>
              <a:gd name="connsiteX2855" fmla="*/ 1760426 w 12192000"/>
              <a:gd name="connsiteY2855" fmla="*/ 5649593 h 6818313"/>
              <a:gd name="connsiteX2856" fmla="*/ 1762743 w 12192000"/>
              <a:gd name="connsiteY2856" fmla="*/ 5648933 h 6818313"/>
              <a:gd name="connsiteX2857" fmla="*/ 1760260 w 12192000"/>
              <a:gd name="connsiteY2857" fmla="*/ 5643964 h 6818313"/>
              <a:gd name="connsiteX2858" fmla="*/ 1769699 w 12192000"/>
              <a:gd name="connsiteY2858" fmla="*/ 5628564 h 6818313"/>
              <a:gd name="connsiteX2859" fmla="*/ 1780792 w 12192000"/>
              <a:gd name="connsiteY2859" fmla="*/ 5640983 h 6818313"/>
              <a:gd name="connsiteX2860" fmla="*/ 1789900 w 12192000"/>
              <a:gd name="connsiteY2860" fmla="*/ 5633697 h 6818313"/>
              <a:gd name="connsiteX2861" fmla="*/ 1809771 w 12192000"/>
              <a:gd name="connsiteY2861" fmla="*/ 5637838 h 6818313"/>
              <a:gd name="connsiteX2862" fmla="*/ 1820204 w 12192000"/>
              <a:gd name="connsiteY2862" fmla="*/ 5620119 h 6818313"/>
              <a:gd name="connsiteX2863" fmla="*/ 1836598 w 12192000"/>
              <a:gd name="connsiteY2863" fmla="*/ 5607037 h 6818313"/>
              <a:gd name="connsiteX2864" fmla="*/ 1833617 w 12192000"/>
              <a:gd name="connsiteY2864" fmla="*/ 5618959 h 6818313"/>
              <a:gd name="connsiteX2865" fmla="*/ 1835604 w 12192000"/>
              <a:gd name="connsiteY2865" fmla="*/ 5620616 h 6818313"/>
              <a:gd name="connsiteX2866" fmla="*/ 1848189 w 12192000"/>
              <a:gd name="connsiteY2866" fmla="*/ 5612336 h 6818313"/>
              <a:gd name="connsiteX2867" fmla="*/ 1856304 w 12192000"/>
              <a:gd name="connsiteY2867" fmla="*/ 5603560 h 6818313"/>
              <a:gd name="connsiteX2868" fmla="*/ 1855972 w 12192000"/>
              <a:gd name="connsiteY2868" fmla="*/ 5607534 h 6818313"/>
              <a:gd name="connsiteX2869" fmla="*/ 1858456 w 12192000"/>
              <a:gd name="connsiteY2869" fmla="*/ 5612668 h 6818313"/>
              <a:gd name="connsiteX2870" fmla="*/ 1880315 w 12192000"/>
              <a:gd name="connsiteY2870" fmla="*/ 5610018 h 6818313"/>
              <a:gd name="connsiteX2871" fmla="*/ 1884289 w 12192000"/>
              <a:gd name="connsiteY2871" fmla="*/ 5623265 h 6818313"/>
              <a:gd name="connsiteX2872" fmla="*/ 1892900 w 12192000"/>
              <a:gd name="connsiteY2872" fmla="*/ 5644627 h 6818313"/>
              <a:gd name="connsiteX2873" fmla="*/ 1907472 w 12192000"/>
              <a:gd name="connsiteY2873" fmla="*/ 5656052 h 6818313"/>
              <a:gd name="connsiteX2874" fmla="*/ 1919560 w 12192000"/>
              <a:gd name="connsiteY2874" fmla="*/ 5650918 h 6818313"/>
              <a:gd name="connsiteX2875" fmla="*/ 1937113 w 12192000"/>
              <a:gd name="connsiteY2875" fmla="*/ 5640817 h 6818313"/>
              <a:gd name="connsiteX2876" fmla="*/ 1971557 w 12192000"/>
              <a:gd name="connsiteY2876" fmla="*/ 5611508 h 6818313"/>
              <a:gd name="connsiteX2877" fmla="*/ 1973212 w 12192000"/>
              <a:gd name="connsiteY2877" fmla="*/ 5612668 h 6818313"/>
              <a:gd name="connsiteX2878" fmla="*/ 1982154 w 12192000"/>
              <a:gd name="connsiteY2878" fmla="*/ 5607369 h 6818313"/>
              <a:gd name="connsiteX2879" fmla="*/ 1978013 w 12192000"/>
              <a:gd name="connsiteY2879" fmla="*/ 5606044 h 6818313"/>
              <a:gd name="connsiteX2880" fmla="*/ 1980995 w 12192000"/>
              <a:gd name="connsiteY2880" fmla="*/ 5601903 h 6818313"/>
              <a:gd name="connsiteX2881" fmla="*/ 1980498 w 12192000"/>
              <a:gd name="connsiteY2881" fmla="*/ 5599088 h 6818313"/>
              <a:gd name="connsiteX2882" fmla="*/ 1972549 w 12192000"/>
              <a:gd name="connsiteY2882" fmla="*/ 5598758 h 6818313"/>
              <a:gd name="connsiteX2883" fmla="*/ 1972549 w 12192000"/>
              <a:gd name="connsiteY2883" fmla="*/ 5597598 h 6818313"/>
              <a:gd name="connsiteX2884" fmla="*/ 1986294 w 12192000"/>
              <a:gd name="connsiteY2884" fmla="*/ 5580211 h 6818313"/>
              <a:gd name="connsiteX2885" fmla="*/ 1981657 w 12192000"/>
              <a:gd name="connsiteY2885" fmla="*/ 5576733 h 6818313"/>
              <a:gd name="connsiteX2886" fmla="*/ 1980498 w 12192000"/>
              <a:gd name="connsiteY2886" fmla="*/ 5555207 h 6818313"/>
              <a:gd name="connsiteX2887" fmla="*/ 1986956 w 12192000"/>
              <a:gd name="connsiteY2887" fmla="*/ 5534011 h 6818313"/>
              <a:gd name="connsiteX2888" fmla="*/ 1981988 w 12192000"/>
              <a:gd name="connsiteY2888" fmla="*/ 5527387 h 6818313"/>
              <a:gd name="connsiteX2889" fmla="*/ 1978180 w 12192000"/>
              <a:gd name="connsiteY2889" fmla="*/ 5529209 h 6818313"/>
              <a:gd name="connsiteX2890" fmla="*/ 1972714 w 12192000"/>
              <a:gd name="connsiteY2890" fmla="*/ 5538315 h 6818313"/>
              <a:gd name="connsiteX2891" fmla="*/ 1970397 w 12192000"/>
              <a:gd name="connsiteY2891" fmla="*/ 5532851 h 6818313"/>
              <a:gd name="connsiteX2892" fmla="*/ 1980000 w 12192000"/>
              <a:gd name="connsiteY2892" fmla="*/ 5519604 h 6818313"/>
              <a:gd name="connsiteX2893" fmla="*/ 1986129 w 12192000"/>
              <a:gd name="connsiteY2893" fmla="*/ 5519936 h 6818313"/>
              <a:gd name="connsiteX2894" fmla="*/ 2009145 w 12192000"/>
              <a:gd name="connsiteY2894" fmla="*/ 5480194 h 6818313"/>
              <a:gd name="connsiteX2895" fmla="*/ 2005337 w 12192000"/>
              <a:gd name="connsiteY2895" fmla="*/ 5474562 h 6818313"/>
              <a:gd name="connsiteX2896" fmla="*/ 1992585 w 12192000"/>
              <a:gd name="connsiteY2896" fmla="*/ 5485823 h 6818313"/>
              <a:gd name="connsiteX2897" fmla="*/ 1978843 w 12192000"/>
              <a:gd name="connsiteY2897" fmla="*/ 5499070 h 6818313"/>
              <a:gd name="connsiteX2898" fmla="*/ 1981657 w 12192000"/>
              <a:gd name="connsiteY2898" fmla="*/ 5484663 h 6818313"/>
              <a:gd name="connsiteX2899" fmla="*/ 1983975 w 12192000"/>
              <a:gd name="connsiteY2899" fmla="*/ 5484168 h 6818313"/>
              <a:gd name="connsiteX2900" fmla="*/ 1986956 w 12192000"/>
              <a:gd name="connsiteY2900" fmla="*/ 5483505 h 6818313"/>
              <a:gd name="connsiteX2901" fmla="*/ 1999872 w 12192000"/>
              <a:gd name="connsiteY2901" fmla="*/ 5466614 h 6818313"/>
              <a:gd name="connsiteX2902" fmla="*/ 2002521 w 12192000"/>
              <a:gd name="connsiteY2902" fmla="*/ 5459990 h 6818313"/>
              <a:gd name="connsiteX2903" fmla="*/ 2003515 w 12192000"/>
              <a:gd name="connsiteY2903" fmla="*/ 5458831 h 6818313"/>
              <a:gd name="connsiteX2904" fmla="*/ 2011299 w 12192000"/>
              <a:gd name="connsiteY2904" fmla="*/ 5456016 h 6818313"/>
              <a:gd name="connsiteX2905" fmla="*/ 2014941 w 12192000"/>
              <a:gd name="connsiteY2905" fmla="*/ 5452539 h 6818313"/>
              <a:gd name="connsiteX2906" fmla="*/ 2030175 w 12192000"/>
              <a:gd name="connsiteY2906" fmla="*/ 5439457 h 6818313"/>
              <a:gd name="connsiteX2907" fmla="*/ 2028520 w 12192000"/>
              <a:gd name="connsiteY2907" fmla="*/ 5444591 h 6818313"/>
              <a:gd name="connsiteX2908" fmla="*/ 2036634 w 12192000"/>
              <a:gd name="connsiteY2908" fmla="*/ 5439457 h 6818313"/>
              <a:gd name="connsiteX2909" fmla="*/ 2033984 w 12192000"/>
              <a:gd name="connsiteY2909" fmla="*/ 5452042 h 6818313"/>
              <a:gd name="connsiteX2910" fmla="*/ 2049549 w 12192000"/>
              <a:gd name="connsiteY2910" fmla="*/ 5444259 h 6818313"/>
              <a:gd name="connsiteX2911" fmla="*/ 2040608 w 12192000"/>
              <a:gd name="connsiteY2911" fmla="*/ 5456678 h 6818313"/>
              <a:gd name="connsiteX2912" fmla="*/ 2040443 w 12192000"/>
              <a:gd name="connsiteY2912" fmla="*/ 5460818 h 6818313"/>
              <a:gd name="connsiteX2913" fmla="*/ 2053193 w 12192000"/>
              <a:gd name="connsiteY2913" fmla="*/ 5462310 h 6818313"/>
              <a:gd name="connsiteX2914" fmla="*/ 2065778 w 12192000"/>
              <a:gd name="connsiteY2914" fmla="*/ 5448233 h 6818313"/>
              <a:gd name="connsiteX2915" fmla="*/ 2073727 w 12192000"/>
              <a:gd name="connsiteY2915" fmla="*/ 5449558 h 6818313"/>
              <a:gd name="connsiteX2916" fmla="*/ 2063459 w 12192000"/>
              <a:gd name="connsiteY2916" fmla="*/ 5463799 h 6818313"/>
              <a:gd name="connsiteX2917" fmla="*/ 2074224 w 12192000"/>
              <a:gd name="connsiteY2917" fmla="*/ 5473735 h 6818313"/>
              <a:gd name="connsiteX2918" fmla="*/ 2073064 w 12192000"/>
              <a:gd name="connsiteY2918" fmla="*/ 5475060 h 6818313"/>
              <a:gd name="connsiteX2919" fmla="*/ 2067433 w 12192000"/>
              <a:gd name="connsiteY2919" fmla="*/ 5479199 h 6818313"/>
              <a:gd name="connsiteX2920" fmla="*/ 2051206 w 12192000"/>
              <a:gd name="connsiteY2920" fmla="*/ 5488969 h 6818313"/>
              <a:gd name="connsiteX2921" fmla="*/ 2037462 w 12192000"/>
              <a:gd name="connsiteY2921" fmla="*/ 5510496 h 6818313"/>
              <a:gd name="connsiteX2922" fmla="*/ 2054353 w 12192000"/>
              <a:gd name="connsiteY2922" fmla="*/ 5500560 h 6818313"/>
              <a:gd name="connsiteX2923" fmla="*/ 2077204 w 12192000"/>
              <a:gd name="connsiteY2923" fmla="*/ 5479861 h 6818313"/>
              <a:gd name="connsiteX2924" fmla="*/ 2081840 w 12192000"/>
              <a:gd name="connsiteY2924" fmla="*/ 5475390 h 6818313"/>
              <a:gd name="connsiteX2925" fmla="*/ 2085815 w 12192000"/>
              <a:gd name="connsiteY2925" fmla="*/ 5475390 h 6818313"/>
              <a:gd name="connsiteX2926" fmla="*/ 2093101 w 12192000"/>
              <a:gd name="connsiteY2926" fmla="*/ 5464627 h 6818313"/>
              <a:gd name="connsiteX2927" fmla="*/ 2093598 w 12192000"/>
              <a:gd name="connsiteY2927" fmla="*/ 5464297 h 6818313"/>
              <a:gd name="connsiteX2928" fmla="*/ 2092770 w 12192000"/>
              <a:gd name="connsiteY2928" fmla="*/ 5463799 h 6818313"/>
              <a:gd name="connsiteX2929" fmla="*/ 2092770 w 12192000"/>
              <a:gd name="connsiteY2929" fmla="*/ 5463467 h 6818313"/>
              <a:gd name="connsiteX2930" fmla="*/ 2090616 w 12192000"/>
              <a:gd name="connsiteY2930" fmla="*/ 5457176 h 6818313"/>
              <a:gd name="connsiteX2931" fmla="*/ 2096082 w 12192000"/>
              <a:gd name="connsiteY2931" fmla="*/ 5452869 h 6818313"/>
              <a:gd name="connsiteX2932" fmla="*/ 2108667 w 12192000"/>
              <a:gd name="connsiteY2932" fmla="*/ 5448565 h 6818313"/>
              <a:gd name="connsiteX2933" fmla="*/ 2116449 w 12192000"/>
              <a:gd name="connsiteY2933" fmla="*/ 5455189 h 6818313"/>
              <a:gd name="connsiteX2934" fmla="*/ 2115621 w 12192000"/>
              <a:gd name="connsiteY2934" fmla="*/ 5456348 h 6818313"/>
              <a:gd name="connsiteX2935" fmla="*/ 2114959 w 12192000"/>
              <a:gd name="connsiteY2935" fmla="*/ 5455519 h 6818313"/>
              <a:gd name="connsiteX2936" fmla="*/ 2114462 w 12192000"/>
              <a:gd name="connsiteY2936" fmla="*/ 5456513 h 6818313"/>
              <a:gd name="connsiteX2937" fmla="*/ 2114959 w 12192000"/>
              <a:gd name="connsiteY2937" fmla="*/ 5457176 h 6818313"/>
              <a:gd name="connsiteX2938" fmla="*/ 2104196 w 12192000"/>
              <a:gd name="connsiteY2938" fmla="*/ 5467939 h 6818313"/>
              <a:gd name="connsiteX2939" fmla="*/ 2084822 w 12192000"/>
              <a:gd name="connsiteY2939" fmla="*/ 5487810 h 6818313"/>
              <a:gd name="connsiteX2940" fmla="*/ 2081675 w 12192000"/>
              <a:gd name="connsiteY2940" fmla="*/ 5494599 h 6818313"/>
              <a:gd name="connsiteX2941" fmla="*/ 2066606 w 12192000"/>
              <a:gd name="connsiteY2941" fmla="*/ 5508509 h 6818313"/>
              <a:gd name="connsiteX2942" fmla="*/ 2064784 w 12192000"/>
              <a:gd name="connsiteY2942" fmla="*/ 5514967 h 6818313"/>
              <a:gd name="connsiteX2943" fmla="*/ 2087304 w 12192000"/>
              <a:gd name="connsiteY2943" fmla="*/ 5496753 h 6818313"/>
              <a:gd name="connsiteX2944" fmla="*/ 2087304 w 12192000"/>
              <a:gd name="connsiteY2944" fmla="*/ 5491949 h 6818313"/>
              <a:gd name="connsiteX2945" fmla="*/ 2084987 w 12192000"/>
              <a:gd name="connsiteY2945" fmla="*/ 5492944 h 6818313"/>
              <a:gd name="connsiteX2946" fmla="*/ 2090121 w 12192000"/>
              <a:gd name="connsiteY2946" fmla="*/ 5489632 h 6818313"/>
              <a:gd name="connsiteX2947" fmla="*/ 2120423 w 12192000"/>
              <a:gd name="connsiteY2947" fmla="*/ 5461812 h 6818313"/>
              <a:gd name="connsiteX2948" fmla="*/ 2121748 w 12192000"/>
              <a:gd name="connsiteY2948" fmla="*/ 5460488 h 6818313"/>
              <a:gd name="connsiteX2949" fmla="*/ 2126384 w 12192000"/>
              <a:gd name="connsiteY2949" fmla="*/ 5465621 h 6818313"/>
              <a:gd name="connsiteX2950" fmla="*/ 2113799 w 12192000"/>
              <a:gd name="connsiteY2950" fmla="*/ 5478537 h 6818313"/>
              <a:gd name="connsiteX2951" fmla="*/ 2097075 w 12192000"/>
              <a:gd name="connsiteY2951" fmla="*/ 5497415 h 6818313"/>
              <a:gd name="connsiteX2952" fmla="*/ 2097407 w 12192000"/>
              <a:gd name="connsiteY2952" fmla="*/ 5500065 h 6818313"/>
              <a:gd name="connsiteX2953" fmla="*/ 2082172 w 12192000"/>
              <a:gd name="connsiteY2953" fmla="*/ 5512980 h 6818313"/>
              <a:gd name="connsiteX2954" fmla="*/ 2107838 w 12192000"/>
              <a:gd name="connsiteY2954" fmla="*/ 5499567 h 6818313"/>
              <a:gd name="connsiteX2955" fmla="*/ 2114629 w 12192000"/>
              <a:gd name="connsiteY2955" fmla="*/ 5507516 h 6818313"/>
              <a:gd name="connsiteX2956" fmla="*/ 2124894 w 12192000"/>
              <a:gd name="connsiteY2956" fmla="*/ 5514967 h 6818313"/>
              <a:gd name="connsiteX2957" fmla="*/ 2128537 w 12192000"/>
              <a:gd name="connsiteY2957" fmla="*/ 5517451 h 6818313"/>
              <a:gd name="connsiteX2958" fmla="*/ 2129034 w 12192000"/>
              <a:gd name="connsiteY2958" fmla="*/ 5519936 h 6818313"/>
              <a:gd name="connsiteX2959" fmla="*/ 2121748 w 12192000"/>
              <a:gd name="connsiteY2959" fmla="*/ 5522418 h 6818313"/>
              <a:gd name="connsiteX2960" fmla="*/ 2126054 w 12192000"/>
              <a:gd name="connsiteY2960" fmla="*/ 5529539 h 6818313"/>
              <a:gd name="connsiteX2961" fmla="*/ 2124729 w 12192000"/>
              <a:gd name="connsiteY2961" fmla="*/ 5534838 h 6818313"/>
              <a:gd name="connsiteX2962" fmla="*/ 2110487 w 12192000"/>
              <a:gd name="connsiteY2962" fmla="*/ 5553385 h 6818313"/>
              <a:gd name="connsiteX2963" fmla="*/ 2133008 w 12192000"/>
              <a:gd name="connsiteY2963" fmla="*/ 5565142 h 6818313"/>
              <a:gd name="connsiteX2964" fmla="*/ 2134002 w 12192000"/>
              <a:gd name="connsiteY2964" fmla="*/ 5565142 h 6818313"/>
              <a:gd name="connsiteX2965" fmla="*/ 2132346 w 12192000"/>
              <a:gd name="connsiteY2965" fmla="*/ 5570938 h 6818313"/>
              <a:gd name="connsiteX2966" fmla="*/ 2128371 w 12192000"/>
              <a:gd name="connsiteY2966" fmla="*/ 5584681 h 6818313"/>
              <a:gd name="connsiteX2967" fmla="*/ 2113634 w 12192000"/>
              <a:gd name="connsiteY2967" fmla="*/ 5598426 h 6818313"/>
              <a:gd name="connsiteX2968" fmla="*/ 2111812 w 12192000"/>
              <a:gd name="connsiteY2968" fmla="*/ 5604884 h 6818313"/>
              <a:gd name="connsiteX2969" fmla="*/ 2128371 w 12192000"/>
              <a:gd name="connsiteY2969" fmla="*/ 5593459 h 6818313"/>
              <a:gd name="connsiteX2970" fmla="*/ 2129366 w 12192000"/>
              <a:gd name="connsiteY2970" fmla="*/ 5602400 h 6818313"/>
              <a:gd name="connsiteX2971" fmla="*/ 2129366 w 12192000"/>
              <a:gd name="connsiteY2971" fmla="*/ 5602732 h 6818313"/>
              <a:gd name="connsiteX2972" fmla="*/ 2129531 w 12192000"/>
              <a:gd name="connsiteY2972" fmla="*/ 5602732 h 6818313"/>
              <a:gd name="connsiteX2973" fmla="*/ 2146753 w 12192000"/>
              <a:gd name="connsiteY2973" fmla="*/ 5640817 h 6818313"/>
              <a:gd name="connsiteX2974" fmla="*/ 2140294 w 12192000"/>
              <a:gd name="connsiteY2974" fmla="*/ 5659199 h 6818313"/>
              <a:gd name="connsiteX2975" fmla="*/ 2140791 w 12192000"/>
              <a:gd name="connsiteY2975" fmla="*/ 5666320 h 6818313"/>
              <a:gd name="connsiteX2976" fmla="*/ 2148740 w 12192000"/>
              <a:gd name="connsiteY2976" fmla="*/ 5666982 h 6818313"/>
              <a:gd name="connsiteX2977" fmla="*/ 2150562 w 12192000"/>
              <a:gd name="connsiteY2977" fmla="*/ 5663503 h 6818313"/>
              <a:gd name="connsiteX2978" fmla="*/ 2154371 w 12192000"/>
              <a:gd name="connsiteY2978" fmla="*/ 5666153 h 6818313"/>
              <a:gd name="connsiteX2979" fmla="*/ 2161160 w 12192000"/>
              <a:gd name="connsiteY2979" fmla="*/ 5666815 h 6818313"/>
              <a:gd name="connsiteX2980" fmla="*/ 2158840 w 12192000"/>
              <a:gd name="connsiteY2980" fmla="*/ 5670956 h 6818313"/>
              <a:gd name="connsiteX2981" fmla="*/ 2159007 w 12192000"/>
              <a:gd name="connsiteY2981" fmla="*/ 5669962 h 6818313"/>
              <a:gd name="connsiteX2982" fmla="*/ 2157516 w 12192000"/>
              <a:gd name="connsiteY2982" fmla="*/ 5667975 h 6818313"/>
              <a:gd name="connsiteX2983" fmla="*/ 2154701 w 12192000"/>
              <a:gd name="connsiteY2983" fmla="*/ 5670624 h 6818313"/>
              <a:gd name="connsiteX2984" fmla="*/ 2156026 w 12192000"/>
              <a:gd name="connsiteY2984" fmla="*/ 5674101 h 6818313"/>
              <a:gd name="connsiteX2985" fmla="*/ 2157848 w 12192000"/>
              <a:gd name="connsiteY2985" fmla="*/ 5673108 h 6818313"/>
              <a:gd name="connsiteX2986" fmla="*/ 2157351 w 12192000"/>
              <a:gd name="connsiteY2986" fmla="*/ 5674268 h 6818313"/>
              <a:gd name="connsiteX2987" fmla="*/ 2157848 w 12192000"/>
              <a:gd name="connsiteY2987" fmla="*/ 5681387 h 6818313"/>
              <a:gd name="connsiteX2988" fmla="*/ 2169273 w 12192000"/>
              <a:gd name="connsiteY2988" fmla="*/ 5670956 h 6818313"/>
              <a:gd name="connsiteX2989" fmla="*/ 2174075 w 12192000"/>
              <a:gd name="connsiteY2989" fmla="*/ 5680229 h 6818313"/>
              <a:gd name="connsiteX2990" fmla="*/ 2175235 w 12192000"/>
              <a:gd name="connsiteY2990" fmla="*/ 5682216 h 6818313"/>
              <a:gd name="connsiteX2991" fmla="*/ 2175732 w 12192000"/>
              <a:gd name="connsiteY2991" fmla="*/ 5688011 h 6818313"/>
              <a:gd name="connsiteX2992" fmla="*/ 2175400 w 12192000"/>
              <a:gd name="connsiteY2992" fmla="*/ 5691158 h 6818313"/>
              <a:gd name="connsiteX2993" fmla="*/ 2176559 w 12192000"/>
              <a:gd name="connsiteY2993" fmla="*/ 5694139 h 6818313"/>
              <a:gd name="connsiteX2994" fmla="*/ 2187820 w 12192000"/>
              <a:gd name="connsiteY2994" fmla="*/ 5722951 h 6818313"/>
              <a:gd name="connsiteX2995" fmla="*/ 2187157 w 12192000"/>
              <a:gd name="connsiteY2995" fmla="*/ 5726428 h 6818313"/>
              <a:gd name="connsiteX2996" fmla="*/ 2189807 w 12192000"/>
              <a:gd name="connsiteY2996" fmla="*/ 5728748 h 6818313"/>
              <a:gd name="connsiteX2997" fmla="*/ 2190634 w 12192000"/>
              <a:gd name="connsiteY2997" fmla="*/ 5727258 h 6818313"/>
              <a:gd name="connsiteX2998" fmla="*/ 2193284 w 12192000"/>
              <a:gd name="connsiteY2998" fmla="*/ 5730900 h 6818313"/>
              <a:gd name="connsiteX2999" fmla="*/ 2186827 w 12192000"/>
              <a:gd name="connsiteY2999" fmla="*/ 5749281 h 6818313"/>
              <a:gd name="connsiteX3000" fmla="*/ 2187322 w 12192000"/>
              <a:gd name="connsiteY3000" fmla="*/ 5756402 h 6818313"/>
              <a:gd name="connsiteX3001" fmla="*/ 2195271 w 12192000"/>
              <a:gd name="connsiteY3001" fmla="*/ 5757064 h 6818313"/>
              <a:gd name="connsiteX3002" fmla="*/ 2197093 w 12192000"/>
              <a:gd name="connsiteY3002" fmla="*/ 5753586 h 6818313"/>
              <a:gd name="connsiteX3003" fmla="*/ 2200902 w 12192000"/>
              <a:gd name="connsiteY3003" fmla="*/ 5756235 h 6818313"/>
              <a:gd name="connsiteX3004" fmla="*/ 2207691 w 12192000"/>
              <a:gd name="connsiteY3004" fmla="*/ 5756897 h 6818313"/>
              <a:gd name="connsiteX3005" fmla="*/ 2203882 w 12192000"/>
              <a:gd name="connsiteY3005" fmla="*/ 5764183 h 6818313"/>
              <a:gd name="connsiteX3006" fmla="*/ 2204379 w 12192000"/>
              <a:gd name="connsiteY3006" fmla="*/ 5771304 h 6818313"/>
              <a:gd name="connsiteX3007" fmla="*/ 2215804 w 12192000"/>
              <a:gd name="connsiteY3007" fmla="*/ 5760872 h 6818313"/>
              <a:gd name="connsiteX3008" fmla="*/ 2220608 w 12192000"/>
              <a:gd name="connsiteY3008" fmla="*/ 5770145 h 6818313"/>
              <a:gd name="connsiteX3009" fmla="*/ 2222428 w 12192000"/>
              <a:gd name="connsiteY3009" fmla="*/ 5775279 h 6818313"/>
              <a:gd name="connsiteX3010" fmla="*/ 2221932 w 12192000"/>
              <a:gd name="connsiteY3010" fmla="*/ 5781075 h 6818313"/>
              <a:gd name="connsiteX3011" fmla="*/ 2228224 w 12192000"/>
              <a:gd name="connsiteY3011" fmla="*/ 5785711 h 6818313"/>
              <a:gd name="connsiteX3012" fmla="*/ 2236505 w 12192000"/>
              <a:gd name="connsiteY3012" fmla="*/ 5782730 h 6818313"/>
              <a:gd name="connsiteX3013" fmla="*/ 2236505 w 12192000"/>
              <a:gd name="connsiteY3013" fmla="*/ 5782565 h 6818313"/>
              <a:gd name="connsiteX3014" fmla="*/ 2246936 w 12192000"/>
              <a:gd name="connsiteY3014" fmla="*/ 5770642 h 6818313"/>
              <a:gd name="connsiteX3015" fmla="*/ 2241472 w 12192000"/>
              <a:gd name="connsiteY3015" fmla="*/ 5771967 h 6818313"/>
              <a:gd name="connsiteX3016" fmla="*/ 2236338 w 12192000"/>
              <a:gd name="connsiteY3016" fmla="*/ 5782400 h 6818313"/>
              <a:gd name="connsiteX3017" fmla="*/ 2241141 w 12192000"/>
              <a:gd name="connsiteY3017" fmla="*/ 5771802 h 6818313"/>
              <a:gd name="connsiteX3018" fmla="*/ 2245446 w 12192000"/>
              <a:gd name="connsiteY3018" fmla="*/ 5764018 h 6818313"/>
              <a:gd name="connsiteX3019" fmla="*/ 2246936 w 12192000"/>
              <a:gd name="connsiteY3019" fmla="*/ 5770145 h 6818313"/>
              <a:gd name="connsiteX3020" fmla="*/ 2255381 w 12192000"/>
              <a:gd name="connsiteY3020" fmla="*/ 5753752 h 6818313"/>
              <a:gd name="connsiteX3021" fmla="*/ 2249585 w 12192000"/>
              <a:gd name="connsiteY3021" fmla="*/ 5756402 h 6818313"/>
              <a:gd name="connsiteX3022" fmla="*/ 2263827 w 12192000"/>
              <a:gd name="connsiteY3022" fmla="*/ 5736034 h 6818313"/>
              <a:gd name="connsiteX3023" fmla="*/ 2263495 w 12192000"/>
              <a:gd name="connsiteY3023" fmla="*/ 5736531 h 6818313"/>
              <a:gd name="connsiteX3024" fmla="*/ 2263992 w 12192000"/>
              <a:gd name="connsiteY3024" fmla="*/ 5736366 h 6818313"/>
              <a:gd name="connsiteX3025" fmla="*/ 2263827 w 12192000"/>
              <a:gd name="connsiteY3025" fmla="*/ 5736034 h 6818313"/>
              <a:gd name="connsiteX3026" fmla="*/ 2274260 w 12192000"/>
              <a:gd name="connsiteY3026" fmla="*/ 5721129 h 6818313"/>
              <a:gd name="connsiteX3027" fmla="*/ 2281049 w 12192000"/>
              <a:gd name="connsiteY3027" fmla="*/ 5715997 h 6818313"/>
              <a:gd name="connsiteX3028" fmla="*/ 2279889 w 12192000"/>
              <a:gd name="connsiteY3028" fmla="*/ 5719474 h 6818313"/>
              <a:gd name="connsiteX3029" fmla="*/ 2305059 w 12192000"/>
              <a:gd name="connsiteY3029" fmla="*/ 5685859 h 6818313"/>
              <a:gd name="connsiteX3030" fmla="*/ 2299925 w 12192000"/>
              <a:gd name="connsiteY3030" fmla="*/ 5688508 h 6818313"/>
              <a:gd name="connsiteX3031" fmla="*/ 2308868 w 12192000"/>
              <a:gd name="connsiteY3031" fmla="*/ 5675261 h 6818313"/>
              <a:gd name="connsiteX3032" fmla="*/ 2313008 w 12192000"/>
              <a:gd name="connsiteY3032" fmla="*/ 5666485 h 6818313"/>
              <a:gd name="connsiteX3033" fmla="*/ 2309033 w 12192000"/>
              <a:gd name="connsiteY3033" fmla="*/ 5675426 h 6818313"/>
              <a:gd name="connsiteX3034" fmla="*/ 2309696 w 12192000"/>
              <a:gd name="connsiteY3034" fmla="*/ 5677910 h 6818313"/>
              <a:gd name="connsiteX3035" fmla="*/ 2316817 w 12192000"/>
              <a:gd name="connsiteY3035" fmla="*/ 5673274 h 6818313"/>
              <a:gd name="connsiteX3036" fmla="*/ 2353082 w 12192000"/>
              <a:gd name="connsiteY3036" fmla="*/ 5624423 h 6818313"/>
              <a:gd name="connsiteX3037" fmla="*/ 2341489 w 12192000"/>
              <a:gd name="connsiteY3037" fmla="*/ 5633034 h 6818313"/>
              <a:gd name="connsiteX3038" fmla="*/ 2322446 w 12192000"/>
              <a:gd name="connsiteY3038" fmla="*/ 5657709 h 6818313"/>
              <a:gd name="connsiteX3039" fmla="*/ 2314002 w 12192000"/>
              <a:gd name="connsiteY3039" fmla="*/ 5665657 h 6818313"/>
              <a:gd name="connsiteX3040" fmla="*/ 2317479 w 12192000"/>
              <a:gd name="connsiteY3040" fmla="*/ 5650753 h 6818313"/>
              <a:gd name="connsiteX3041" fmla="*/ 2302079 w 12192000"/>
              <a:gd name="connsiteY3041" fmla="*/ 5664166 h 6818313"/>
              <a:gd name="connsiteX3042" fmla="*/ 2303404 w 12192000"/>
              <a:gd name="connsiteY3042" fmla="*/ 5659033 h 6818313"/>
              <a:gd name="connsiteX3043" fmla="*/ 2333044 w 12192000"/>
              <a:gd name="connsiteY3043" fmla="*/ 5618794 h 6818313"/>
              <a:gd name="connsiteX3044" fmla="*/ 2351590 w 12192000"/>
              <a:gd name="connsiteY3044" fmla="*/ 5612170 h 6818313"/>
              <a:gd name="connsiteX3045" fmla="*/ 2354240 w 12192000"/>
              <a:gd name="connsiteY3045" fmla="*/ 5612170 h 6818313"/>
              <a:gd name="connsiteX3046" fmla="*/ 2353247 w 12192000"/>
              <a:gd name="connsiteY3046" fmla="*/ 5624423 h 6818313"/>
              <a:gd name="connsiteX3047" fmla="*/ 2364838 w 12192000"/>
              <a:gd name="connsiteY3047" fmla="*/ 5613330 h 6818313"/>
              <a:gd name="connsiteX3048" fmla="*/ 2363017 w 12192000"/>
              <a:gd name="connsiteY3048" fmla="*/ 5619124 h 6818313"/>
              <a:gd name="connsiteX3049" fmla="*/ 2324600 w 12192000"/>
              <a:gd name="connsiteY3049" fmla="*/ 5670129 h 6818313"/>
              <a:gd name="connsiteX3050" fmla="*/ 2303900 w 12192000"/>
              <a:gd name="connsiteY3050" fmla="*/ 5703247 h 6818313"/>
              <a:gd name="connsiteX3051" fmla="*/ 2313008 w 12192000"/>
              <a:gd name="connsiteY3051" fmla="*/ 5705565 h 6818313"/>
              <a:gd name="connsiteX3052" fmla="*/ 2325593 w 12192000"/>
              <a:gd name="connsiteY3052" fmla="*/ 5690330 h 6818313"/>
              <a:gd name="connsiteX3053" fmla="*/ 2337515 w 12192000"/>
              <a:gd name="connsiteY3053" fmla="*/ 5679400 h 6818313"/>
              <a:gd name="connsiteX3054" fmla="*/ 2344471 w 12192000"/>
              <a:gd name="connsiteY3054" fmla="*/ 5675923 h 6818313"/>
              <a:gd name="connsiteX3055" fmla="*/ 2337185 w 12192000"/>
              <a:gd name="connsiteY3055" fmla="*/ 5678905 h 6818313"/>
              <a:gd name="connsiteX3056" fmla="*/ 2344966 w 12192000"/>
              <a:gd name="connsiteY3056" fmla="*/ 5670956 h 6818313"/>
              <a:gd name="connsiteX3057" fmla="*/ 2355564 w 12192000"/>
              <a:gd name="connsiteY3057" fmla="*/ 5653900 h 6818313"/>
              <a:gd name="connsiteX3058" fmla="*/ 2386696 w 12192000"/>
              <a:gd name="connsiteY3058" fmla="*/ 5614820 h 6818313"/>
              <a:gd name="connsiteX3059" fmla="*/ 2399448 w 12192000"/>
              <a:gd name="connsiteY3059" fmla="*/ 5602897 h 6818313"/>
              <a:gd name="connsiteX3060" fmla="*/ 2405077 w 12192000"/>
              <a:gd name="connsiteY3060" fmla="*/ 5594949 h 6818313"/>
              <a:gd name="connsiteX3061" fmla="*/ 2405409 w 12192000"/>
              <a:gd name="connsiteY3061" fmla="*/ 5594949 h 6818313"/>
              <a:gd name="connsiteX3062" fmla="*/ 2411038 w 12192000"/>
              <a:gd name="connsiteY3062" fmla="*/ 5592134 h 6818313"/>
              <a:gd name="connsiteX3063" fmla="*/ 2411203 w 12192000"/>
              <a:gd name="connsiteY3063" fmla="*/ 5591802 h 6818313"/>
              <a:gd name="connsiteX3064" fmla="*/ 2410873 w 12192000"/>
              <a:gd name="connsiteY3064" fmla="*/ 5591802 h 6818313"/>
              <a:gd name="connsiteX3065" fmla="*/ 2405409 w 12192000"/>
              <a:gd name="connsiteY3065" fmla="*/ 5594784 h 6818313"/>
              <a:gd name="connsiteX3066" fmla="*/ 2413358 w 12192000"/>
              <a:gd name="connsiteY3066" fmla="*/ 5583854 h 6818313"/>
              <a:gd name="connsiteX3067" fmla="*/ 2416007 w 12192000"/>
              <a:gd name="connsiteY3067" fmla="*/ 5583854 h 6818313"/>
              <a:gd name="connsiteX3068" fmla="*/ 2411203 w 12192000"/>
              <a:gd name="connsiteY3068" fmla="*/ 5591967 h 6818313"/>
              <a:gd name="connsiteX3069" fmla="*/ 2421968 w 12192000"/>
              <a:gd name="connsiteY3069" fmla="*/ 5583688 h 6818313"/>
              <a:gd name="connsiteX3070" fmla="*/ 2434221 w 12192000"/>
              <a:gd name="connsiteY3070" fmla="*/ 5584019 h 6818313"/>
              <a:gd name="connsiteX3071" fmla="*/ 2405077 w 12192000"/>
              <a:gd name="connsiteY3071" fmla="*/ 5619622 h 6818313"/>
              <a:gd name="connsiteX3072" fmla="*/ 2351922 w 12192000"/>
              <a:gd name="connsiteY3072" fmla="*/ 5685031 h 6818313"/>
              <a:gd name="connsiteX3073" fmla="*/ 2347783 w 12192000"/>
              <a:gd name="connsiteY3073" fmla="*/ 5693642 h 6818313"/>
              <a:gd name="connsiteX3074" fmla="*/ 2352253 w 12192000"/>
              <a:gd name="connsiteY3074" fmla="*/ 5690827 h 6818313"/>
              <a:gd name="connsiteX3075" fmla="*/ 2396301 w 12192000"/>
              <a:gd name="connsiteY3075" fmla="*/ 5641480 h 6818313"/>
              <a:gd name="connsiteX3076" fmla="*/ 2398785 w 12192000"/>
              <a:gd name="connsiteY3076" fmla="*/ 5637838 h 6818313"/>
              <a:gd name="connsiteX3077" fmla="*/ 2422464 w 12192000"/>
              <a:gd name="connsiteY3077" fmla="*/ 5610348 h 6818313"/>
              <a:gd name="connsiteX3078" fmla="*/ 2438693 w 12192000"/>
              <a:gd name="connsiteY3078" fmla="*/ 5589815 h 6818313"/>
              <a:gd name="connsiteX3079" fmla="*/ 2442335 w 12192000"/>
              <a:gd name="connsiteY3079" fmla="*/ 5585676 h 6818313"/>
              <a:gd name="connsiteX3080" fmla="*/ 2464525 w 12192000"/>
              <a:gd name="connsiteY3080" fmla="*/ 5585676 h 6818313"/>
              <a:gd name="connsiteX3081" fmla="*/ 2510064 w 12192000"/>
              <a:gd name="connsiteY3081" fmla="*/ 5573588 h 6818313"/>
              <a:gd name="connsiteX3082" fmla="*/ 2556595 w 12192000"/>
              <a:gd name="connsiteY3082" fmla="*/ 5559511 h 6818313"/>
              <a:gd name="connsiteX3083" fmla="*/ 2564378 w 12192000"/>
              <a:gd name="connsiteY3083" fmla="*/ 5557359 h 6818313"/>
              <a:gd name="connsiteX3084" fmla="*/ 2628628 w 12192000"/>
              <a:gd name="connsiteY3084" fmla="*/ 5525565 h 6818313"/>
              <a:gd name="connsiteX3085" fmla="*/ 2657772 w 12192000"/>
              <a:gd name="connsiteY3085" fmla="*/ 5507516 h 6818313"/>
              <a:gd name="connsiteX3086" fmla="*/ 2708608 w 12192000"/>
              <a:gd name="connsiteY3086" fmla="*/ 5472410 h 6818313"/>
              <a:gd name="connsiteX3087" fmla="*/ 2759777 w 12192000"/>
              <a:gd name="connsiteY3087" fmla="*/ 5432006 h 6818313"/>
              <a:gd name="connsiteX3088" fmla="*/ 2793226 w 12192000"/>
              <a:gd name="connsiteY3088" fmla="*/ 5405841 h 6818313"/>
              <a:gd name="connsiteX3089" fmla="*/ 2835783 w 12192000"/>
              <a:gd name="connsiteY3089" fmla="*/ 5375704 h 6818313"/>
              <a:gd name="connsiteX3090" fmla="*/ 2875857 w 12192000"/>
              <a:gd name="connsiteY3090" fmla="*/ 5353846 h 6818313"/>
              <a:gd name="connsiteX3091" fmla="*/ 2942425 w 12192000"/>
              <a:gd name="connsiteY3091" fmla="*/ 5315926 h 6818313"/>
              <a:gd name="connsiteX3092" fmla="*/ 2944247 w 12192000"/>
              <a:gd name="connsiteY3092" fmla="*/ 5314931 h 6818313"/>
              <a:gd name="connsiteX3093" fmla="*/ 2944744 w 12192000"/>
              <a:gd name="connsiteY3093" fmla="*/ 5315593 h 6818313"/>
              <a:gd name="connsiteX3094" fmla="*/ 2948056 w 12192000"/>
              <a:gd name="connsiteY3094" fmla="*/ 5313109 h 6818313"/>
              <a:gd name="connsiteX3095" fmla="*/ 2959151 w 12192000"/>
              <a:gd name="connsiteY3095" fmla="*/ 5313276 h 6818313"/>
              <a:gd name="connsiteX3096" fmla="*/ 2965277 w 12192000"/>
              <a:gd name="connsiteY3096" fmla="*/ 5312447 h 6818313"/>
              <a:gd name="connsiteX3097" fmla="*/ 2991937 w 12192000"/>
              <a:gd name="connsiteY3097" fmla="*/ 5300029 h 6818313"/>
              <a:gd name="connsiteX3098" fmla="*/ 3088643 w 12192000"/>
              <a:gd name="connsiteY3098" fmla="*/ 5168712 h 6818313"/>
              <a:gd name="connsiteX3099" fmla="*/ 3112158 w 12192000"/>
              <a:gd name="connsiteY3099" fmla="*/ 5154307 h 6818313"/>
              <a:gd name="connsiteX3100" fmla="*/ 3118947 w 12192000"/>
              <a:gd name="connsiteY3100" fmla="*/ 5150001 h 6818313"/>
              <a:gd name="connsiteX3101" fmla="*/ 3165975 w 12192000"/>
              <a:gd name="connsiteY3101" fmla="*/ 5124168 h 6818313"/>
              <a:gd name="connsiteX3102" fmla="*/ 3209195 w 12192000"/>
              <a:gd name="connsiteY3102" fmla="*/ 5101483 h 6818313"/>
              <a:gd name="connsiteX3103" fmla="*/ 3234862 w 12192000"/>
              <a:gd name="connsiteY3103" fmla="*/ 5082274 h 6818313"/>
              <a:gd name="connsiteX3104" fmla="*/ 3254898 w 12192000"/>
              <a:gd name="connsiteY3104" fmla="*/ 5075318 h 6818313"/>
              <a:gd name="connsiteX3105" fmla="*/ 3266656 w 12192000"/>
              <a:gd name="connsiteY3105" fmla="*/ 5072006 h 6818313"/>
              <a:gd name="connsiteX3106" fmla="*/ 3262516 w 12192000"/>
              <a:gd name="connsiteY3106" fmla="*/ 5069524 h 6818313"/>
              <a:gd name="connsiteX3107" fmla="*/ 3271127 w 12192000"/>
              <a:gd name="connsiteY3107" fmla="*/ 5062900 h 6818313"/>
              <a:gd name="connsiteX3108" fmla="*/ 3322295 w 12192000"/>
              <a:gd name="connsiteY3108" fmla="*/ 5037563 h 6818313"/>
              <a:gd name="connsiteX3109" fmla="*/ 3348292 w 12192000"/>
              <a:gd name="connsiteY3109" fmla="*/ 5023985 h 6818313"/>
              <a:gd name="connsiteX3110" fmla="*/ 3438044 w 12192000"/>
              <a:gd name="connsiteY3110" fmla="*/ 4985236 h 6818313"/>
              <a:gd name="connsiteX3111" fmla="*/ 3455266 w 12192000"/>
              <a:gd name="connsiteY3111" fmla="*/ 4976460 h 6818313"/>
              <a:gd name="connsiteX3112" fmla="*/ 3474805 w 12192000"/>
              <a:gd name="connsiteY3112" fmla="*/ 4965532 h 6818313"/>
              <a:gd name="connsiteX3113" fmla="*/ 3483086 w 12192000"/>
              <a:gd name="connsiteY3113" fmla="*/ 4960728 h 6818313"/>
              <a:gd name="connsiteX3114" fmla="*/ 3502790 w 12192000"/>
              <a:gd name="connsiteY3114" fmla="*/ 4949468 h 6818313"/>
              <a:gd name="connsiteX3115" fmla="*/ 3601650 w 12192000"/>
              <a:gd name="connsiteY3115" fmla="*/ 4911382 h 6818313"/>
              <a:gd name="connsiteX3116" fmla="*/ 3671694 w 12192000"/>
              <a:gd name="connsiteY3116" fmla="*/ 4884390 h 6818313"/>
              <a:gd name="connsiteX3117" fmla="*/ 3708292 w 12192000"/>
              <a:gd name="connsiteY3117" fmla="*/ 4871308 h 6818313"/>
              <a:gd name="connsiteX3118" fmla="*/ 3706470 w 12192000"/>
              <a:gd name="connsiteY3118" fmla="*/ 4873462 h 6818313"/>
              <a:gd name="connsiteX3119" fmla="*/ 3722366 w 12192000"/>
              <a:gd name="connsiteY3119" fmla="*/ 4868328 h 6818313"/>
              <a:gd name="connsiteX3120" fmla="*/ 3723029 w 12192000"/>
              <a:gd name="connsiteY3120" fmla="*/ 4866176 h 6818313"/>
              <a:gd name="connsiteX3121" fmla="*/ 3736773 w 12192000"/>
              <a:gd name="connsiteY3121" fmla="*/ 4861373 h 6818313"/>
              <a:gd name="connsiteX3122" fmla="*/ 3743230 w 12192000"/>
              <a:gd name="connsiteY3122" fmla="*/ 4863857 h 6818313"/>
              <a:gd name="connsiteX3123" fmla="*/ 3762274 w 12192000"/>
              <a:gd name="connsiteY3123" fmla="*/ 4854749 h 6818313"/>
              <a:gd name="connsiteX3124" fmla="*/ 3747702 w 12192000"/>
              <a:gd name="connsiteY3124" fmla="*/ 4857565 h 6818313"/>
              <a:gd name="connsiteX3125" fmla="*/ 3763599 w 12192000"/>
              <a:gd name="connsiteY3125" fmla="*/ 4848125 h 6818313"/>
              <a:gd name="connsiteX3126" fmla="*/ 3778668 w 12192000"/>
              <a:gd name="connsiteY3126" fmla="*/ 4839184 h 6818313"/>
              <a:gd name="connsiteX3127" fmla="*/ 3805990 w 12192000"/>
              <a:gd name="connsiteY3127" fmla="*/ 4832560 h 6818313"/>
              <a:gd name="connsiteX3128" fmla="*/ 3814601 w 12192000"/>
              <a:gd name="connsiteY3128" fmla="*/ 4835540 h 6818313"/>
              <a:gd name="connsiteX3129" fmla="*/ 3873717 w 12192000"/>
              <a:gd name="connsiteY3129" fmla="*/ 4816994 h 6818313"/>
              <a:gd name="connsiteX3130" fmla="*/ 3897067 w 12192000"/>
              <a:gd name="connsiteY3130" fmla="*/ 4798117 h 6818313"/>
              <a:gd name="connsiteX3131" fmla="*/ 3899717 w 12192000"/>
              <a:gd name="connsiteY3131" fmla="*/ 4796958 h 6818313"/>
              <a:gd name="connsiteX3132" fmla="*/ 3907498 w 12192000"/>
              <a:gd name="connsiteY3132" fmla="*/ 4800601 h 6818313"/>
              <a:gd name="connsiteX3133" fmla="*/ 3908823 w 12192000"/>
              <a:gd name="connsiteY3133" fmla="*/ 4790334 h 6818313"/>
              <a:gd name="connsiteX3134" fmla="*/ 3894913 w 12192000"/>
              <a:gd name="connsiteY3134" fmla="*/ 4790996 h 6818313"/>
              <a:gd name="connsiteX3135" fmla="*/ 3904849 w 12192000"/>
              <a:gd name="connsiteY3135" fmla="*/ 4780398 h 6818313"/>
              <a:gd name="connsiteX3136" fmla="*/ 3876036 w 12192000"/>
              <a:gd name="connsiteY3136" fmla="*/ 4786857 h 6818313"/>
              <a:gd name="connsiteX3137" fmla="*/ 3828015 w 12192000"/>
              <a:gd name="connsiteY3137" fmla="*/ 4802589 h 6818313"/>
              <a:gd name="connsiteX3138" fmla="*/ 3802181 w 12192000"/>
              <a:gd name="connsiteY3138" fmla="*/ 4814179 h 6818313"/>
              <a:gd name="connsiteX3139" fmla="*/ 3785954 w 12192000"/>
              <a:gd name="connsiteY3139" fmla="*/ 4816001 h 6818313"/>
              <a:gd name="connsiteX3140" fmla="*/ 3728493 w 12192000"/>
              <a:gd name="connsiteY3140" fmla="*/ 4834215 h 6818313"/>
              <a:gd name="connsiteX3141" fmla="*/ 3722201 w 12192000"/>
              <a:gd name="connsiteY3141" fmla="*/ 4835707 h 6818313"/>
              <a:gd name="connsiteX3142" fmla="*/ 3699349 w 12192000"/>
              <a:gd name="connsiteY3142" fmla="*/ 4843821 h 6818313"/>
              <a:gd name="connsiteX3143" fmla="*/ 3660434 w 12192000"/>
              <a:gd name="connsiteY3143" fmla="*/ 4854584 h 6818313"/>
              <a:gd name="connsiteX3144" fmla="*/ 3679312 w 12192000"/>
              <a:gd name="connsiteY3144" fmla="*/ 4840509 h 6818313"/>
              <a:gd name="connsiteX3145" fmla="*/ 3691070 w 12192000"/>
              <a:gd name="connsiteY3145" fmla="*/ 4832560 h 6818313"/>
              <a:gd name="connsiteX3146" fmla="*/ 3730315 w 12192000"/>
              <a:gd name="connsiteY3146" fmla="*/ 4813352 h 6818313"/>
              <a:gd name="connsiteX3147" fmla="*/ 3734786 w 12192000"/>
              <a:gd name="connsiteY3147" fmla="*/ 4811365 h 6818313"/>
              <a:gd name="connsiteX3148" fmla="*/ 3797049 w 12192000"/>
              <a:gd name="connsiteY3148" fmla="*/ 4783545 h 6818313"/>
              <a:gd name="connsiteX3149" fmla="*/ 3802016 w 12192000"/>
              <a:gd name="connsiteY3149" fmla="*/ 4776259 h 6818313"/>
              <a:gd name="connsiteX3150" fmla="*/ 3816588 w 12192000"/>
              <a:gd name="connsiteY3150" fmla="*/ 4768145 h 6818313"/>
              <a:gd name="connsiteX3151" fmla="*/ 3834969 w 12192000"/>
              <a:gd name="connsiteY3151" fmla="*/ 4764833 h 6818313"/>
              <a:gd name="connsiteX3152" fmla="*/ 3837619 w 12192000"/>
              <a:gd name="connsiteY3152" fmla="*/ 4763509 h 6818313"/>
              <a:gd name="connsiteX3153" fmla="*/ 3850039 w 12192000"/>
              <a:gd name="connsiteY3153" fmla="*/ 4759700 h 6818313"/>
              <a:gd name="connsiteX3154" fmla="*/ 3856330 w 12192000"/>
              <a:gd name="connsiteY3154" fmla="*/ 4754236 h 6818313"/>
              <a:gd name="connsiteX3155" fmla="*/ 3853184 w 12192000"/>
              <a:gd name="connsiteY3155" fmla="*/ 4751751 h 6818313"/>
              <a:gd name="connsiteX3156" fmla="*/ 3852356 w 12192000"/>
              <a:gd name="connsiteY3156" fmla="*/ 4751751 h 6818313"/>
              <a:gd name="connsiteX3157" fmla="*/ 3855998 w 12192000"/>
              <a:gd name="connsiteY3157" fmla="*/ 4750261 h 6818313"/>
              <a:gd name="connsiteX3158" fmla="*/ 3866763 w 12192000"/>
              <a:gd name="connsiteY3158" fmla="*/ 4747612 h 6818313"/>
              <a:gd name="connsiteX3159" fmla="*/ 3867426 w 12192000"/>
              <a:gd name="connsiteY3159" fmla="*/ 4747612 h 6818313"/>
              <a:gd name="connsiteX3160" fmla="*/ 3866101 w 12192000"/>
              <a:gd name="connsiteY3160" fmla="*/ 4748274 h 6818313"/>
              <a:gd name="connsiteX3161" fmla="*/ 3863119 w 12192000"/>
              <a:gd name="connsiteY3161" fmla="*/ 4752414 h 6818313"/>
              <a:gd name="connsiteX3162" fmla="*/ 3871068 w 12192000"/>
              <a:gd name="connsiteY3162" fmla="*/ 4753573 h 6818313"/>
              <a:gd name="connsiteX3163" fmla="*/ 3898887 w 12192000"/>
              <a:gd name="connsiteY3163" fmla="*/ 4740821 h 6818313"/>
              <a:gd name="connsiteX3164" fmla="*/ 3903359 w 12192000"/>
              <a:gd name="connsiteY3164" fmla="*/ 4739166 h 6818313"/>
              <a:gd name="connsiteX3165" fmla="*/ 3906836 w 12192000"/>
              <a:gd name="connsiteY3165" fmla="*/ 4741153 h 6818313"/>
              <a:gd name="connsiteX3166" fmla="*/ 3924389 w 12192000"/>
              <a:gd name="connsiteY3166" fmla="*/ 4739001 h 6818313"/>
              <a:gd name="connsiteX3167" fmla="*/ 3963304 w 12192000"/>
              <a:gd name="connsiteY3167" fmla="*/ 4729728 h 6818313"/>
              <a:gd name="connsiteX3168" fmla="*/ 3981684 w 12192000"/>
              <a:gd name="connsiteY3168" fmla="*/ 4724429 h 6818313"/>
              <a:gd name="connsiteX3169" fmla="*/ 4001059 w 12192000"/>
              <a:gd name="connsiteY3169" fmla="*/ 4718633 h 6818313"/>
              <a:gd name="connsiteX3170" fmla="*/ 4022585 w 12192000"/>
              <a:gd name="connsiteY3170" fmla="*/ 4713996 h 6818313"/>
              <a:gd name="connsiteX3171" fmla="*/ 4044113 w 12192000"/>
              <a:gd name="connsiteY3171" fmla="*/ 4709194 h 6818313"/>
              <a:gd name="connsiteX3172" fmla="*/ 4062493 w 12192000"/>
              <a:gd name="connsiteY3172" fmla="*/ 4703728 h 6818313"/>
              <a:gd name="connsiteX3173" fmla="*/ 4089154 w 12192000"/>
              <a:gd name="connsiteY3173" fmla="*/ 4693960 h 6818313"/>
              <a:gd name="connsiteX3174" fmla="*/ 4165988 w 12192000"/>
              <a:gd name="connsiteY3174" fmla="*/ 4690648 h 6818313"/>
              <a:gd name="connsiteX3175" fmla="*/ 4191655 w 12192000"/>
              <a:gd name="connsiteY3175" fmla="*/ 4685349 h 6818313"/>
              <a:gd name="connsiteX3176" fmla="*/ 4211693 w 12192000"/>
              <a:gd name="connsiteY3176" fmla="*/ 4683692 h 6818313"/>
              <a:gd name="connsiteX3177" fmla="*/ 4230571 w 12192000"/>
              <a:gd name="connsiteY3177" fmla="*/ 4686507 h 6818313"/>
              <a:gd name="connsiteX3178" fmla="*/ 4271802 w 12192000"/>
              <a:gd name="connsiteY3178" fmla="*/ 4684189 h 6818313"/>
              <a:gd name="connsiteX3179" fmla="*/ 4276937 w 12192000"/>
              <a:gd name="connsiteY3179" fmla="*/ 4681705 h 6818313"/>
              <a:gd name="connsiteX3180" fmla="*/ 4262363 w 12192000"/>
              <a:gd name="connsiteY3180" fmla="*/ 4678063 h 6818313"/>
              <a:gd name="connsiteX3181" fmla="*/ 4247129 w 12192000"/>
              <a:gd name="connsiteY3181" fmla="*/ 4676571 h 6818313"/>
              <a:gd name="connsiteX3182" fmla="*/ 4285217 w 12192000"/>
              <a:gd name="connsiteY3182" fmla="*/ 4676571 h 6818313"/>
              <a:gd name="connsiteX3183" fmla="*/ 4299621 w 12192000"/>
              <a:gd name="connsiteY3183" fmla="*/ 4667465 h 6818313"/>
              <a:gd name="connsiteX3184" fmla="*/ 4297469 w 12192000"/>
              <a:gd name="connsiteY3184" fmla="*/ 4662828 h 6818313"/>
              <a:gd name="connsiteX3185" fmla="*/ 4292675 w 12192000"/>
              <a:gd name="connsiteY3185" fmla="*/ 4660355 h 6818313"/>
              <a:gd name="connsiteX3186" fmla="*/ 4294654 w 12192000"/>
              <a:gd name="connsiteY3186" fmla="*/ 4657860 h 6818313"/>
              <a:gd name="connsiteX3187" fmla="*/ 4288858 w 12192000"/>
              <a:gd name="connsiteY3187" fmla="*/ 4659847 h 6818313"/>
              <a:gd name="connsiteX3188" fmla="*/ 4288858 w 12192000"/>
              <a:gd name="connsiteY3188" fmla="*/ 4659682 h 6818313"/>
              <a:gd name="connsiteX3189" fmla="*/ 4288831 w 12192000"/>
              <a:gd name="connsiteY3189" fmla="*/ 4659876 h 6818313"/>
              <a:gd name="connsiteX3190" fmla="*/ 4256403 w 12192000"/>
              <a:gd name="connsiteY3190" fmla="*/ 4655542 h 6818313"/>
              <a:gd name="connsiteX3191" fmla="*/ 4241333 w 12192000"/>
              <a:gd name="connsiteY3191" fmla="*/ 4653223 h 6818313"/>
              <a:gd name="connsiteX3192" fmla="*/ 4245307 w 12192000"/>
              <a:gd name="connsiteY3192" fmla="*/ 4652230 h 6818313"/>
              <a:gd name="connsiteX3193" fmla="*/ 4258389 w 12192000"/>
              <a:gd name="connsiteY3193" fmla="*/ 4641633 h 6818313"/>
              <a:gd name="connsiteX3194" fmla="*/ 4247956 w 12192000"/>
              <a:gd name="connsiteY3194" fmla="*/ 4642957 h 6818313"/>
              <a:gd name="connsiteX3195" fmla="*/ 4185363 w 12192000"/>
              <a:gd name="connsiteY3195" fmla="*/ 4654051 h 6818313"/>
              <a:gd name="connsiteX3196" fmla="*/ 4167810 w 12192000"/>
              <a:gd name="connsiteY3196" fmla="*/ 4658687 h 6818313"/>
              <a:gd name="connsiteX3197" fmla="*/ 4151582 w 12192000"/>
              <a:gd name="connsiteY3197" fmla="*/ 4657695 h 6818313"/>
              <a:gd name="connsiteX3198" fmla="*/ 4142972 w 12192000"/>
              <a:gd name="connsiteY3198" fmla="*/ 4658522 h 6818313"/>
              <a:gd name="connsiteX3199" fmla="*/ 4127633 w 12192000"/>
              <a:gd name="connsiteY3199" fmla="*/ 4663263 h 6818313"/>
              <a:gd name="connsiteX3200" fmla="*/ 4112227 w 12192000"/>
              <a:gd name="connsiteY3200" fmla="*/ 4659695 h 6818313"/>
              <a:gd name="connsiteX3201" fmla="*/ 4112503 w 12192000"/>
              <a:gd name="connsiteY3201" fmla="*/ 4657032 h 6818313"/>
              <a:gd name="connsiteX3202" fmla="*/ 4112337 w 12192000"/>
              <a:gd name="connsiteY3202" fmla="*/ 4657032 h 6818313"/>
              <a:gd name="connsiteX3203" fmla="*/ 4107109 w 12192000"/>
              <a:gd name="connsiteY3203" fmla="*/ 4656394 h 6818313"/>
              <a:gd name="connsiteX3204" fmla="*/ 4101905 w 12192000"/>
              <a:gd name="connsiteY3204" fmla="*/ 4652230 h 6818313"/>
              <a:gd name="connsiteX3205" fmla="*/ 4091472 w 12192000"/>
              <a:gd name="connsiteY3205" fmla="*/ 4653555 h 6818313"/>
              <a:gd name="connsiteX3206" fmla="*/ 4095446 w 12192000"/>
              <a:gd name="connsiteY3206" fmla="*/ 4652064 h 6818313"/>
              <a:gd name="connsiteX3207" fmla="*/ 4133201 w 12192000"/>
              <a:gd name="connsiteY3207" fmla="*/ 4641798 h 6818313"/>
              <a:gd name="connsiteX3208" fmla="*/ 4147276 w 12192000"/>
              <a:gd name="connsiteY3208" fmla="*/ 4637658 h 6818313"/>
              <a:gd name="connsiteX3209" fmla="*/ 4148768 w 12192000"/>
              <a:gd name="connsiteY3209" fmla="*/ 4636996 h 6818313"/>
              <a:gd name="connsiteX3210" fmla="*/ 4163008 w 12192000"/>
              <a:gd name="connsiteY3210" fmla="*/ 4636996 h 6818313"/>
              <a:gd name="connsiteX3211" fmla="*/ 4180395 w 12192000"/>
              <a:gd name="connsiteY3211" fmla="*/ 4631697 h 6818313"/>
              <a:gd name="connsiteX3212" fmla="*/ 4184536 w 12192000"/>
              <a:gd name="connsiteY3212" fmla="*/ 4630868 h 6818313"/>
              <a:gd name="connsiteX3213" fmla="*/ 4194967 w 12192000"/>
              <a:gd name="connsiteY3213" fmla="*/ 4630703 h 6818313"/>
              <a:gd name="connsiteX3214" fmla="*/ 4227093 w 12192000"/>
              <a:gd name="connsiteY3214" fmla="*/ 4633849 h 6818313"/>
              <a:gd name="connsiteX3215" fmla="*/ 4245804 w 12192000"/>
              <a:gd name="connsiteY3215" fmla="*/ 4637989 h 6818313"/>
              <a:gd name="connsiteX3216" fmla="*/ 4253754 w 12192000"/>
              <a:gd name="connsiteY3216" fmla="*/ 4635174 h 6818313"/>
              <a:gd name="connsiteX3217" fmla="*/ 4262695 w 12192000"/>
              <a:gd name="connsiteY3217" fmla="*/ 4627391 h 6818313"/>
              <a:gd name="connsiteX3218" fmla="*/ 4251600 w 12192000"/>
              <a:gd name="connsiteY3218" fmla="*/ 4622754 h 6818313"/>
              <a:gd name="connsiteX3219" fmla="*/ 4242162 w 12192000"/>
              <a:gd name="connsiteY3219" fmla="*/ 4615965 h 6818313"/>
              <a:gd name="connsiteX3220" fmla="*/ 4246301 w 12192000"/>
              <a:gd name="connsiteY3220" fmla="*/ 4606360 h 6818313"/>
              <a:gd name="connsiteX3221" fmla="*/ 4257230 w 12192000"/>
              <a:gd name="connsiteY3221" fmla="*/ 4603877 h 6818313"/>
              <a:gd name="connsiteX3222" fmla="*/ 4261701 w 12192000"/>
              <a:gd name="connsiteY3222" fmla="*/ 4600731 h 6818313"/>
              <a:gd name="connsiteX3223" fmla="*/ 4239346 w 12192000"/>
              <a:gd name="connsiteY3223" fmla="*/ 4598246 h 6818313"/>
              <a:gd name="connsiteX3224" fmla="*/ 4267165 w 12192000"/>
              <a:gd name="connsiteY3224" fmla="*/ 4589305 h 6818313"/>
              <a:gd name="connsiteX3225" fmla="*/ 4287368 w 12192000"/>
              <a:gd name="connsiteY3225" fmla="*/ 4578045 h 6818313"/>
              <a:gd name="connsiteX3226" fmla="*/ 4289190 w 12192000"/>
              <a:gd name="connsiteY3226" fmla="*/ 4577383 h 6818313"/>
              <a:gd name="connsiteX3227" fmla="*/ 4299126 w 12192000"/>
              <a:gd name="connsiteY3227" fmla="*/ 4573574 h 6818313"/>
              <a:gd name="connsiteX3228" fmla="*/ 4305418 w 12192000"/>
              <a:gd name="connsiteY3228" fmla="*/ 4571586 h 6818313"/>
              <a:gd name="connsiteX3229" fmla="*/ 4313036 w 12192000"/>
              <a:gd name="connsiteY3229" fmla="*/ 4569599 h 6818313"/>
              <a:gd name="connsiteX3230" fmla="*/ 4316347 w 12192000"/>
              <a:gd name="connsiteY3230" fmla="*/ 4565625 h 6818313"/>
              <a:gd name="connsiteX3231" fmla="*/ 4270974 w 12192000"/>
              <a:gd name="connsiteY3231" fmla="*/ 4576553 h 6818313"/>
              <a:gd name="connsiteX3232" fmla="*/ 4272961 w 12192000"/>
              <a:gd name="connsiteY3232" fmla="*/ 4578540 h 6818313"/>
              <a:gd name="connsiteX3233" fmla="*/ 4244149 w 12192000"/>
              <a:gd name="connsiteY3233" fmla="*/ 4583344 h 6818313"/>
              <a:gd name="connsiteX3234" fmla="*/ 4243487 w 12192000"/>
              <a:gd name="connsiteY3234" fmla="*/ 4583344 h 6818313"/>
              <a:gd name="connsiteX3235" fmla="*/ 4252925 w 12192000"/>
              <a:gd name="connsiteY3235" fmla="*/ 4577383 h 6818313"/>
              <a:gd name="connsiteX3236" fmla="*/ 4250773 w 12192000"/>
              <a:gd name="connsiteY3236" fmla="*/ 4572746 h 6818313"/>
              <a:gd name="connsiteX3237" fmla="*/ 4250606 w 12192000"/>
              <a:gd name="connsiteY3237" fmla="*/ 4572249 h 6818313"/>
              <a:gd name="connsiteX3238" fmla="*/ 4250276 w 12192000"/>
              <a:gd name="connsiteY3238" fmla="*/ 4568772 h 6818313"/>
              <a:gd name="connsiteX3239" fmla="*/ 4241002 w 12192000"/>
              <a:gd name="connsiteY3239" fmla="*/ 4569434 h 6818313"/>
              <a:gd name="connsiteX3240" fmla="*/ 4209706 w 12192000"/>
              <a:gd name="connsiteY3240" fmla="*/ 4565128 h 6818313"/>
              <a:gd name="connsiteX3241" fmla="*/ 4208546 w 12192000"/>
              <a:gd name="connsiteY3241" fmla="*/ 4564963 h 6818313"/>
              <a:gd name="connsiteX3242" fmla="*/ 4247791 w 12192000"/>
              <a:gd name="connsiteY3242" fmla="*/ 4556352 h 6818313"/>
              <a:gd name="connsiteX3243" fmla="*/ 4245474 w 12192000"/>
              <a:gd name="connsiteY3243" fmla="*/ 4559994 h 6818313"/>
              <a:gd name="connsiteX3244" fmla="*/ 4268325 w 12192000"/>
              <a:gd name="connsiteY3244" fmla="*/ 4556020 h 6818313"/>
              <a:gd name="connsiteX3245" fmla="*/ 4311214 w 12192000"/>
              <a:gd name="connsiteY3245" fmla="*/ 4547741 h 6818313"/>
              <a:gd name="connsiteX3246" fmla="*/ 4348969 w 12192000"/>
              <a:gd name="connsiteY3246" fmla="*/ 4539461 h 6818313"/>
              <a:gd name="connsiteX3247" fmla="*/ 4354103 w 12192000"/>
              <a:gd name="connsiteY3247" fmla="*/ 4535984 h 6818313"/>
              <a:gd name="connsiteX3248" fmla="*/ 4334065 w 12192000"/>
              <a:gd name="connsiteY3248" fmla="*/ 4537971 h 6818313"/>
              <a:gd name="connsiteX3249" fmla="*/ 4294157 w 12192000"/>
              <a:gd name="connsiteY3249" fmla="*/ 4544594 h 6818313"/>
              <a:gd name="connsiteX3250" fmla="*/ 4269815 w 12192000"/>
              <a:gd name="connsiteY3250" fmla="*/ 4545754 h 6818313"/>
              <a:gd name="connsiteX3251" fmla="*/ 4253420 w 12192000"/>
              <a:gd name="connsiteY3251" fmla="*/ 4550721 h 6818313"/>
              <a:gd name="connsiteX3252" fmla="*/ 4199935 w 12192000"/>
              <a:gd name="connsiteY3252" fmla="*/ 4555855 h 6818313"/>
              <a:gd name="connsiteX3253" fmla="*/ 4219144 w 12192000"/>
              <a:gd name="connsiteY3253" fmla="*/ 4548569 h 6818313"/>
              <a:gd name="connsiteX3254" fmla="*/ 4226762 w 12192000"/>
              <a:gd name="connsiteY3254" fmla="*/ 4545754 h 6818313"/>
              <a:gd name="connsiteX3255" fmla="*/ 4262695 w 12192000"/>
              <a:gd name="connsiteY3255" fmla="*/ 4544429 h 6818313"/>
              <a:gd name="connsiteX3256" fmla="*/ 4310551 w 12192000"/>
              <a:gd name="connsiteY3256" fmla="*/ 4535321 h 6818313"/>
              <a:gd name="connsiteX3257" fmla="*/ 4360726 w 12192000"/>
              <a:gd name="connsiteY3257" fmla="*/ 4530850 h 6818313"/>
              <a:gd name="connsiteX3258" fmla="*/ 4421829 w 12192000"/>
              <a:gd name="connsiteY3258" fmla="*/ 4520914 h 6818313"/>
              <a:gd name="connsiteX3259" fmla="*/ 4425969 w 12192000"/>
              <a:gd name="connsiteY3259" fmla="*/ 4514953 h 6818313"/>
              <a:gd name="connsiteX3260" fmla="*/ 4387221 w 12192000"/>
              <a:gd name="connsiteY3260" fmla="*/ 4518432 h 6818313"/>
              <a:gd name="connsiteX3261" fmla="*/ 4338039 w 12192000"/>
              <a:gd name="connsiteY3261" fmla="*/ 4525055 h 6818313"/>
              <a:gd name="connsiteX3262" fmla="*/ 4346817 w 12192000"/>
              <a:gd name="connsiteY3262" fmla="*/ 4522571 h 6818313"/>
              <a:gd name="connsiteX3263" fmla="*/ 4337874 w 12192000"/>
              <a:gd name="connsiteY3263" fmla="*/ 4518597 h 6818313"/>
              <a:gd name="connsiteX3264" fmla="*/ 4316843 w 12192000"/>
              <a:gd name="connsiteY3264" fmla="*/ 4519590 h 6818313"/>
              <a:gd name="connsiteX3265" fmla="*/ 4225271 w 12192000"/>
              <a:gd name="connsiteY3265" fmla="*/ 4534824 h 6818313"/>
              <a:gd name="connsiteX3266" fmla="*/ 4214508 w 12192000"/>
              <a:gd name="connsiteY3266" fmla="*/ 4536811 h 6818313"/>
              <a:gd name="connsiteX3267" fmla="*/ 4204572 w 12192000"/>
              <a:gd name="connsiteY3267" fmla="*/ 4532672 h 6818313"/>
              <a:gd name="connsiteX3268" fmla="*/ 4201757 w 12192000"/>
              <a:gd name="connsiteY3268" fmla="*/ 4530850 h 6818313"/>
              <a:gd name="connsiteX3269" fmla="*/ 4210201 w 12192000"/>
              <a:gd name="connsiteY3269" fmla="*/ 4529195 h 6818313"/>
              <a:gd name="connsiteX3270" fmla="*/ 4226762 w 12192000"/>
              <a:gd name="connsiteY3270" fmla="*/ 4521411 h 6818313"/>
              <a:gd name="connsiteX3271" fmla="*/ 4196954 w 12192000"/>
              <a:gd name="connsiteY3271" fmla="*/ 4527208 h 6818313"/>
              <a:gd name="connsiteX3272" fmla="*/ 4195134 w 12192000"/>
              <a:gd name="connsiteY3272" fmla="*/ 4525883 h 6818313"/>
              <a:gd name="connsiteX3273" fmla="*/ 4198279 w 12192000"/>
              <a:gd name="connsiteY3273" fmla="*/ 4521744 h 6818313"/>
              <a:gd name="connsiteX3274" fmla="*/ 4218979 w 12192000"/>
              <a:gd name="connsiteY3274" fmla="*/ 4519922 h 6818313"/>
              <a:gd name="connsiteX3275" fmla="*/ 4234380 w 12192000"/>
              <a:gd name="connsiteY3275" fmla="*/ 4516610 h 6818313"/>
              <a:gd name="connsiteX3276" fmla="*/ 4283395 w 12192000"/>
              <a:gd name="connsiteY3276" fmla="*/ 4508661 h 6818313"/>
              <a:gd name="connsiteX3277" fmla="*/ 4307240 w 12192000"/>
              <a:gd name="connsiteY3277" fmla="*/ 4504190 h 6818313"/>
              <a:gd name="connsiteX3278" fmla="*/ 4299291 w 12192000"/>
              <a:gd name="connsiteY3278" fmla="*/ 4505017 h 6818313"/>
              <a:gd name="connsiteX3279" fmla="*/ 4301940 w 12192000"/>
              <a:gd name="connsiteY3279" fmla="*/ 4502700 h 6818313"/>
              <a:gd name="connsiteX3280" fmla="*/ 4277763 w 12192000"/>
              <a:gd name="connsiteY3280" fmla="*/ 4495744 h 6818313"/>
              <a:gd name="connsiteX3281" fmla="*/ 4297469 w 12192000"/>
              <a:gd name="connsiteY3281" fmla="*/ 4495744 h 6818313"/>
              <a:gd name="connsiteX3282" fmla="*/ 4315685 w 12192000"/>
              <a:gd name="connsiteY3282" fmla="*/ 4491605 h 6818313"/>
              <a:gd name="connsiteX3283" fmla="*/ 4333899 w 12192000"/>
              <a:gd name="connsiteY3283" fmla="*/ 4488458 h 6818313"/>
              <a:gd name="connsiteX3284" fmla="*/ 4351949 w 12192000"/>
              <a:gd name="connsiteY3284" fmla="*/ 4483988 h 6818313"/>
              <a:gd name="connsiteX3285" fmla="*/ 4370331 w 12192000"/>
              <a:gd name="connsiteY3285" fmla="*/ 4481172 h 6818313"/>
              <a:gd name="connsiteX3286" fmla="*/ 4387717 w 12192000"/>
              <a:gd name="connsiteY3286" fmla="*/ 4474383 h 6818313"/>
              <a:gd name="connsiteX3287" fmla="*/ 4358407 w 12192000"/>
              <a:gd name="connsiteY3287" fmla="*/ 4473886 h 6818313"/>
              <a:gd name="connsiteX3288" fmla="*/ 4355095 w 12192000"/>
              <a:gd name="connsiteY3288" fmla="*/ 4462461 h 6818313"/>
              <a:gd name="connsiteX3289" fmla="*/ 4347809 w 12192000"/>
              <a:gd name="connsiteY3289" fmla="*/ 4460971 h 6818313"/>
              <a:gd name="connsiteX3290" fmla="*/ 4298462 w 12192000"/>
              <a:gd name="connsiteY3290" fmla="*/ 4466600 h 6818313"/>
              <a:gd name="connsiteX3291" fmla="*/ 4260212 w 12192000"/>
              <a:gd name="connsiteY3291" fmla="*/ 4474218 h 6818313"/>
              <a:gd name="connsiteX3292" fmla="*/ 4219641 w 12192000"/>
              <a:gd name="connsiteY3292" fmla="*/ 4479185 h 6818313"/>
              <a:gd name="connsiteX3293" fmla="*/ 4234047 w 12192000"/>
              <a:gd name="connsiteY3293" fmla="*/ 4481007 h 6818313"/>
              <a:gd name="connsiteX3294" fmla="*/ 4238189 w 12192000"/>
              <a:gd name="connsiteY3294" fmla="*/ 4480677 h 6818313"/>
              <a:gd name="connsiteX3295" fmla="*/ 4224111 w 12192000"/>
              <a:gd name="connsiteY3295" fmla="*/ 4483491 h 6818313"/>
              <a:gd name="connsiteX3296" fmla="*/ 4218647 w 12192000"/>
              <a:gd name="connsiteY3296" fmla="*/ 4492764 h 6818313"/>
              <a:gd name="connsiteX3297" fmla="*/ 4207719 w 12192000"/>
              <a:gd name="connsiteY3297" fmla="*/ 4487796 h 6818313"/>
              <a:gd name="connsiteX3298" fmla="*/ 4200101 w 12192000"/>
              <a:gd name="connsiteY3298" fmla="*/ 4485643 h 6818313"/>
              <a:gd name="connsiteX3299" fmla="*/ 4200266 w 12192000"/>
              <a:gd name="connsiteY3299" fmla="*/ 4485643 h 6818313"/>
              <a:gd name="connsiteX3300" fmla="*/ 4203910 w 12192000"/>
              <a:gd name="connsiteY3300" fmla="*/ 4479352 h 6818313"/>
              <a:gd name="connsiteX3301" fmla="*/ 4186191 w 12192000"/>
              <a:gd name="connsiteY3301" fmla="*/ 4480510 h 6818313"/>
              <a:gd name="connsiteX3302" fmla="*/ 4125253 w 12192000"/>
              <a:gd name="connsiteY3302" fmla="*/ 4480345 h 6818313"/>
              <a:gd name="connsiteX3303" fmla="*/ 4138500 w 12192000"/>
              <a:gd name="connsiteY3303" fmla="*/ 4468257 h 6818313"/>
              <a:gd name="connsiteX3304" fmla="*/ 4160028 w 12192000"/>
              <a:gd name="connsiteY3304" fmla="*/ 4456334 h 6818313"/>
              <a:gd name="connsiteX3305" fmla="*/ 4121113 w 12192000"/>
              <a:gd name="connsiteY3305" fmla="*/ 4458651 h 6818313"/>
              <a:gd name="connsiteX3306" fmla="*/ 4178574 w 12192000"/>
              <a:gd name="connsiteY3306" fmla="*/ 4448716 h 6818313"/>
              <a:gd name="connsiteX3307" fmla="*/ 4242162 w 12192000"/>
              <a:gd name="connsiteY3307" fmla="*/ 4424540 h 6818313"/>
              <a:gd name="connsiteX3308" fmla="*/ 4242162 w 12192000"/>
              <a:gd name="connsiteY3308" fmla="*/ 4420566 h 6818313"/>
              <a:gd name="connsiteX3309" fmla="*/ 4217157 w 12192000"/>
              <a:gd name="connsiteY3309" fmla="*/ 4420896 h 6818313"/>
              <a:gd name="connsiteX3310" fmla="*/ 4165822 w 12192000"/>
              <a:gd name="connsiteY3310" fmla="*/ 4426362 h 6818313"/>
              <a:gd name="connsiteX3311" fmla="*/ 4186853 w 12192000"/>
              <a:gd name="connsiteY3311" fmla="*/ 4422883 h 6818313"/>
              <a:gd name="connsiteX3312" fmla="*/ 4198279 w 12192000"/>
              <a:gd name="connsiteY3312" fmla="*/ 4421891 h 6818313"/>
              <a:gd name="connsiteX3313" fmla="*/ 4207221 w 12192000"/>
              <a:gd name="connsiteY3313" fmla="*/ 4415929 h 6818313"/>
              <a:gd name="connsiteX3314" fmla="*/ 4211361 w 12192000"/>
              <a:gd name="connsiteY3314" fmla="*/ 4412286 h 6818313"/>
              <a:gd name="connsiteX3315" fmla="*/ 4231067 w 12192000"/>
              <a:gd name="connsiteY3315" fmla="*/ 4417917 h 6818313"/>
              <a:gd name="connsiteX3316" fmla="*/ 4233384 w 12192000"/>
              <a:gd name="connsiteY3316" fmla="*/ 4411293 h 6818313"/>
              <a:gd name="connsiteX3317" fmla="*/ 4236034 w 12192000"/>
              <a:gd name="connsiteY3317" fmla="*/ 4406987 h 6818313"/>
              <a:gd name="connsiteX3318" fmla="*/ 4270147 w 12192000"/>
              <a:gd name="connsiteY3318" fmla="*/ 4398045 h 6818313"/>
              <a:gd name="connsiteX3319" fmla="*/ 4281737 w 12192000"/>
              <a:gd name="connsiteY3319" fmla="*/ 4398045 h 6818313"/>
              <a:gd name="connsiteX3320" fmla="*/ 4282235 w 12192000"/>
              <a:gd name="connsiteY3320" fmla="*/ 4400033 h 6818313"/>
              <a:gd name="connsiteX3321" fmla="*/ 4278095 w 12192000"/>
              <a:gd name="connsiteY3321" fmla="*/ 4402350 h 6818313"/>
              <a:gd name="connsiteX3322" fmla="*/ 4293495 w 12192000"/>
              <a:gd name="connsiteY3322" fmla="*/ 4403842 h 6818313"/>
              <a:gd name="connsiteX3323" fmla="*/ 4334065 w 12192000"/>
              <a:gd name="connsiteY3323" fmla="*/ 4405497 h 6818313"/>
              <a:gd name="connsiteX3324" fmla="*/ 4346319 w 12192000"/>
              <a:gd name="connsiteY3324" fmla="*/ 4410133 h 6818313"/>
              <a:gd name="connsiteX3325" fmla="*/ 4354268 w 12192000"/>
              <a:gd name="connsiteY3325" fmla="*/ 4413610 h 6818313"/>
              <a:gd name="connsiteX3326" fmla="*/ 4371987 w 12192000"/>
              <a:gd name="connsiteY3326" fmla="*/ 4425037 h 6818313"/>
              <a:gd name="connsiteX3327" fmla="*/ 4368013 w 12192000"/>
              <a:gd name="connsiteY3327" fmla="*/ 4435469 h 6818313"/>
              <a:gd name="connsiteX3328" fmla="*/ 4376291 w 12192000"/>
              <a:gd name="connsiteY3328" fmla="*/ 4434311 h 6818313"/>
              <a:gd name="connsiteX3329" fmla="*/ 4374304 w 12192000"/>
              <a:gd name="connsiteY3329" fmla="*/ 4417585 h 6818313"/>
              <a:gd name="connsiteX3330" fmla="*/ 4364699 w 12192000"/>
              <a:gd name="connsiteY3330" fmla="*/ 4409141 h 6818313"/>
              <a:gd name="connsiteX3331" fmla="*/ 4354598 w 12192000"/>
              <a:gd name="connsiteY3331" fmla="*/ 4405662 h 6818313"/>
              <a:gd name="connsiteX3332" fmla="*/ 4354930 w 12192000"/>
              <a:gd name="connsiteY3332" fmla="*/ 4405332 h 6818313"/>
              <a:gd name="connsiteX3333" fmla="*/ 4354433 w 12192000"/>
              <a:gd name="connsiteY3333" fmla="*/ 4405332 h 6818313"/>
              <a:gd name="connsiteX3334" fmla="*/ 4354433 w 12192000"/>
              <a:gd name="connsiteY3334" fmla="*/ 4405662 h 6818313"/>
              <a:gd name="connsiteX3335" fmla="*/ 4350293 w 12192000"/>
              <a:gd name="connsiteY3335" fmla="*/ 4404669 h 6818313"/>
              <a:gd name="connsiteX3336" fmla="*/ 4317505 w 12192000"/>
              <a:gd name="connsiteY3336" fmla="*/ 4398211 h 6818313"/>
              <a:gd name="connsiteX3337" fmla="*/ 4304591 w 12192000"/>
              <a:gd name="connsiteY3337" fmla="*/ 4396556 h 6818313"/>
              <a:gd name="connsiteX3338" fmla="*/ 4289190 w 12192000"/>
              <a:gd name="connsiteY3338" fmla="*/ 4392746 h 6818313"/>
              <a:gd name="connsiteX3339" fmla="*/ 4321149 w 12192000"/>
              <a:gd name="connsiteY3339" fmla="*/ 4388937 h 6818313"/>
              <a:gd name="connsiteX3340" fmla="*/ 4350957 w 12192000"/>
              <a:gd name="connsiteY3340" fmla="*/ 4379829 h 6818313"/>
              <a:gd name="connsiteX3341" fmla="*/ 4375794 w 12192000"/>
              <a:gd name="connsiteY3341" fmla="*/ 4377512 h 6818313"/>
              <a:gd name="connsiteX3342" fmla="*/ 4393348 w 12192000"/>
              <a:gd name="connsiteY3342" fmla="*/ 4378174 h 6818313"/>
              <a:gd name="connsiteX3343" fmla="*/ 4402786 w 12192000"/>
              <a:gd name="connsiteY3343" fmla="*/ 4379334 h 6818313"/>
              <a:gd name="connsiteX3344" fmla="*/ 4416365 w 12192000"/>
              <a:gd name="connsiteY3344" fmla="*/ 4376684 h 6818313"/>
              <a:gd name="connsiteX3345" fmla="*/ 4433420 w 12192000"/>
              <a:gd name="connsiteY3345" fmla="*/ 4380327 h 6818313"/>
              <a:gd name="connsiteX3346" fmla="*/ 4464221 w 12192000"/>
              <a:gd name="connsiteY3346" fmla="*/ 4374035 h 6818313"/>
              <a:gd name="connsiteX3347" fmla="*/ 4470183 w 12192000"/>
              <a:gd name="connsiteY3347" fmla="*/ 4367576 h 6818313"/>
              <a:gd name="connsiteX3348" fmla="*/ 4375961 w 12192000"/>
              <a:gd name="connsiteY3348" fmla="*/ 4366252 h 6818313"/>
              <a:gd name="connsiteX3349" fmla="*/ 4290348 w 12192000"/>
              <a:gd name="connsiteY3349" fmla="*/ 4381154 h 6818313"/>
              <a:gd name="connsiteX3350" fmla="*/ 4272464 w 12192000"/>
              <a:gd name="connsiteY3350" fmla="*/ 4381817 h 6818313"/>
              <a:gd name="connsiteX3351" fmla="*/ 4260212 w 12192000"/>
              <a:gd name="connsiteY3351" fmla="*/ 4385958 h 6818313"/>
              <a:gd name="connsiteX3352" fmla="*/ 4258556 w 12192000"/>
              <a:gd name="connsiteY3352" fmla="*/ 4385958 h 6818313"/>
              <a:gd name="connsiteX3353" fmla="*/ 4254415 w 12192000"/>
              <a:gd name="connsiteY3353" fmla="*/ 4379167 h 6818313"/>
              <a:gd name="connsiteX3354" fmla="*/ 4248288 w 12192000"/>
              <a:gd name="connsiteY3354" fmla="*/ 4379996 h 6818313"/>
              <a:gd name="connsiteX3355" fmla="*/ 4246136 w 12192000"/>
              <a:gd name="connsiteY3355" fmla="*/ 4375855 h 6818313"/>
              <a:gd name="connsiteX3356" fmla="*/ 4241500 w 12192000"/>
              <a:gd name="connsiteY3356" fmla="*/ 4376518 h 6818313"/>
              <a:gd name="connsiteX3357" fmla="*/ 4240340 w 12192000"/>
              <a:gd name="connsiteY3357" fmla="*/ 4374862 h 6818313"/>
              <a:gd name="connsiteX3358" fmla="*/ 4234876 w 12192000"/>
              <a:gd name="connsiteY3358" fmla="*/ 4369894 h 6818313"/>
              <a:gd name="connsiteX3359" fmla="*/ 4285049 w 12192000"/>
              <a:gd name="connsiteY3359" fmla="*/ 4363767 h 6818313"/>
              <a:gd name="connsiteX3360" fmla="*/ 4285546 w 12192000"/>
              <a:gd name="connsiteY3360" fmla="*/ 4356316 h 6818313"/>
              <a:gd name="connsiteX3361" fmla="*/ 4259052 w 12192000"/>
              <a:gd name="connsiteY3361" fmla="*/ 4358800 h 6818313"/>
              <a:gd name="connsiteX3362" fmla="*/ 4229577 w 12192000"/>
              <a:gd name="connsiteY3362" fmla="*/ 4365424 h 6818313"/>
              <a:gd name="connsiteX3363" fmla="*/ 4224773 w 12192000"/>
              <a:gd name="connsiteY3363" fmla="*/ 4361283 h 6818313"/>
              <a:gd name="connsiteX3364" fmla="*/ 4235869 w 12192000"/>
              <a:gd name="connsiteY3364" fmla="*/ 4356316 h 6818313"/>
              <a:gd name="connsiteX3365" fmla="*/ 4223781 w 12192000"/>
              <a:gd name="connsiteY3365" fmla="*/ 4341579 h 6818313"/>
              <a:gd name="connsiteX3366" fmla="*/ 4219474 w 12192000"/>
              <a:gd name="connsiteY3366" fmla="*/ 4338267 h 6818313"/>
              <a:gd name="connsiteX3367" fmla="*/ 4229245 w 12192000"/>
              <a:gd name="connsiteY3367" fmla="*/ 4334458 h 6818313"/>
              <a:gd name="connsiteX3368" fmla="*/ 4215665 w 12192000"/>
              <a:gd name="connsiteY3368" fmla="*/ 4330319 h 6818313"/>
              <a:gd name="connsiteX3369" fmla="*/ 4217819 w 12192000"/>
              <a:gd name="connsiteY3369" fmla="*/ 4322535 h 6818313"/>
              <a:gd name="connsiteX3370" fmla="*/ 4220634 w 12192000"/>
              <a:gd name="connsiteY3370" fmla="*/ 4318891 h 6818313"/>
              <a:gd name="connsiteX3371" fmla="*/ 4233716 w 12192000"/>
              <a:gd name="connsiteY3371" fmla="*/ 4324190 h 6818313"/>
              <a:gd name="connsiteX3372" fmla="*/ 4264021 w 12192000"/>
              <a:gd name="connsiteY3372" fmla="*/ 4313924 h 6818313"/>
              <a:gd name="connsiteX3373" fmla="*/ 4287038 w 12192000"/>
              <a:gd name="connsiteY3373" fmla="*/ 4315912 h 6818313"/>
              <a:gd name="connsiteX3374" fmla="*/ 4299291 w 12192000"/>
              <a:gd name="connsiteY3374" fmla="*/ 4320548 h 6818313"/>
              <a:gd name="connsiteX3375" fmla="*/ 4307405 w 12192000"/>
              <a:gd name="connsiteY3375" fmla="*/ 4324025 h 6818313"/>
              <a:gd name="connsiteX3376" fmla="*/ 4325123 w 12192000"/>
              <a:gd name="connsiteY3376" fmla="*/ 4335451 h 6818313"/>
              <a:gd name="connsiteX3377" fmla="*/ 4321149 w 12192000"/>
              <a:gd name="connsiteY3377" fmla="*/ 4345883 h 6818313"/>
              <a:gd name="connsiteX3378" fmla="*/ 4329428 w 12192000"/>
              <a:gd name="connsiteY3378" fmla="*/ 4344724 h 6818313"/>
              <a:gd name="connsiteX3379" fmla="*/ 4327441 w 12192000"/>
              <a:gd name="connsiteY3379" fmla="*/ 4327999 h 6818313"/>
              <a:gd name="connsiteX3380" fmla="*/ 4317837 w 12192000"/>
              <a:gd name="connsiteY3380" fmla="*/ 4319554 h 6818313"/>
              <a:gd name="connsiteX3381" fmla="*/ 4307737 w 12192000"/>
              <a:gd name="connsiteY3381" fmla="*/ 4316077 h 6818313"/>
              <a:gd name="connsiteX3382" fmla="*/ 4308067 w 12192000"/>
              <a:gd name="connsiteY3382" fmla="*/ 4315746 h 6818313"/>
              <a:gd name="connsiteX3383" fmla="*/ 4307570 w 12192000"/>
              <a:gd name="connsiteY3383" fmla="*/ 4315746 h 6818313"/>
              <a:gd name="connsiteX3384" fmla="*/ 4307570 w 12192000"/>
              <a:gd name="connsiteY3384" fmla="*/ 4316077 h 6818313"/>
              <a:gd name="connsiteX3385" fmla="*/ 4303430 w 12192000"/>
              <a:gd name="connsiteY3385" fmla="*/ 4315084 h 6818313"/>
              <a:gd name="connsiteX3386" fmla="*/ 4286539 w 12192000"/>
              <a:gd name="connsiteY3386" fmla="*/ 4309618 h 6818313"/>
              <a:gd name="connsiteX3387" fmla="*/ 4297258 w 12192000"/>
              <a:gd name="connsiteY3387" fmla="*/ 4301173 h 6818313"/>
              <a:gd name="connsiteX3388" fmla="*/ 4297304 w 12192000"/>
              <a:gd name="connsiteY3388" fmla="*/ 4301174 h 6818313"/>
              <a:gd name="connsiteX3389" fmla="*/ 4360064 w 12192000"/>
              <a:gd name="connsiteY3389" fmla="*/ 4296371 h 6818313"/>
              <a:gd name="connsiteX3390" fmla="*/ 4376456 w 12192000"/>
              <a:gd name="connsiteY3390" fmla="*/ 4289914 h 6818313"/>
              <a:gd name="connsiteX3391" fmla="*/ 4358904 w 12192000"/>
              <a:gd name="connsiteY3391" fmla="*/ 4277824 h 6818313"/>
              <a:gd name="connsiteX3392" fmla="*/ 4351121 w 12192000"/>
              <a:gd name="connsiteY3392" fmla="*/ 4279481 h 6818313"/>
              <a:gd name="connsiteX3393" fmla="*/ 4298462 w 12192000"/>
              <a:gd name="connsiteY3393" fmla="*/ 4283290 h 6818313"/>
              <a:gd name="connsiteX3394" fmla="*/ 4264516 w 12192000"/>
              <a:gd name="connsiteY3394" fmla="*/ 4283953 h 6818313"/>
              <a:gd name="connsiteX3395" fmla="*/ 4262861 w 12192000"/>
              <a:gd name="connsiteY3395" fmla="*/ 4283953 h 6818313"/>
              <a:gd name="connsiteX3396" fmla="*/ 4352446 w 12192000"/>
              <a:gd name="connsiteY3396" fmla="*/ 4260770 h 6818313"/>
              <a:gd name="connsiteX3397" fmla="*/ 4388049 w 12192000"/>
              <a:gd name="connsiteY3397" fmla="*/ 4228644 h 6818313"/>
              <a:gd name="connsiteX3398" fmla="*/ 4452132 w 12192000"/>
              <a:gd name="connsiteY3398" fmla="*/ 4204964 h 6818313"/>
              <a:gd name="connsiteX3399" fmla="*/ 4474984 w 12192000"/>
              <a:gd name="connsiteY3399" fmla="*/ 4119188 h 6818313"/>
              <a:gd name="connsiteX3400" fmla="*/ 4422328 w 12192000"/>
              <a:gd name="connsiteY3400" fmla="*/ 4115711 h 6818313"/>
              <a:gd name="connsiteX3401" fmla="*/ 4423484 w 12192000"/>
              <a:gd name="connsiteY3401" fmla="*/ 4097329 h 6818313"/>
              <a:gd name="connsiteX3402" fmla="*/ 4456603 w 12192000"/>
              <a:gd name="connsiteY3402" fmla="*/ 4095673 h 6818313"/>
              <a:gd name="connsiteX3403" fmla="*/ 4433420 w 12192000"/>
              <a:gd name="connsiteY3403" fmla="*/ 4090540 h 6818313"/>
              <a:gd name="connsiteX3404" fmla="*/ 4436071 w 12192000"/>
              <a:gd name="connsiteY3404" fmla="*/ 4088221 h 6818313"/>
              <a:gd name="connsiteX3405" fmla="*/ 4472832 w 12192000"/>
              <a:gd name="connsiteY3405" fmla="*/ 4085407 h 6818313"/>
              <a:gd name="connsiteX3406" fmla="*/ 4476806 w 12192000"/>
              <a:gd name="connsiteY3406" fmla="*/ 4077955 h 6818313"/>
              <a:gd name="connsiteX3407" fmla="*/ 4487901 w 12192000"/>
              <a:gd name="connsiteY3407" fmla="*/ 4087062 h 6818313"/>
              <a:gd name="connsiteX3408" fmla="*/ 4498167 w 12192000"/>
              <a:gd name="connsiteY3408" fmla="*/ 4075636 h 6818313"/>
              <a:gd name="connsiteX3409" fmla="*/ 4504956 w 12192000"/>
              <a:gd name="connsiteY3409" fmla="*/ 4074809 h 6818313"/>
              <a:gd name="connsiteX3410" fmla="*/ 4515389 w 12192000"/>
              <a:gd name="connsiteY3410" fmla="*/ 4073319 h 6818313"/>
              <a:gd name="connsiteX3411" fmla="*/ 4525822 w 12192000"/>
              <a:gd name="connsiteY3411" fmla="*/ 4073152 h 6818313"/>
              <a:gd name="connsiteX3412" fmla="*/ 4498333 w 12192000"/>
              <a:gd name="connsiteY3412" fmla="*/ 4067853 h 6818313"/>
              <a:gd name="connsiteX3413" fmla="*/ 4483595 w 12192000"/>
              <a:gd name="connsiteY3413" fmla="*/ 4070502 h 6818313"/>
              <a:gd name="connsiteX3414" fmla="*/ 4480613 w 12192000"/>
              <a:gd name="connsiteY3414" fmla="*/ 4060734 h 6818313"/>
              <a:gd name="connsiteX3415" fmla="*/ 4491046 w 12192000"/>
              <a:gd name="connsiteY3415" fmla="*/ 4054440 h 6818313"/>
              <a:gd name="connsiteX3416" fmla="*/ 4481773 w 12192000"/>
              <a:gd name="connsiteY3416" fmla="*/ 4054938 h 6818313"/>
              <a:gd name="connsiteX3417" fmla="*/ 4469190 w 12192000"/>
              <a:gd name="connsiteY3417" fmla="*/ 4050963 h 6818313"/>
              <a:gd name="connsiteX3418" fmla="*/ 4463725 w 12192000"/>
              <a:gd name="connsiteY3418" fmla="*/ 4037054 h 6818313"/>
              <a:gd name="connsiteX3419" fmla="*/ 4481941 w 12192000"/>
              <a:gd name="connsiteY3419" fmla="*/ 4034569 h 6818313"/>
              <a:gd name="connsiteX3420" fmla="*/ 4490551 w 12192000"/>
              <a:gd name="connsiteY3420" fmla="*/ 4031257 h 6818313"/>
              <a:gd name="connsiteX3421" fmla="*/ 4494690 w 12192000"/>
              <a:gd name="connsiteY3421" fmla="*/ 4026456 h 6818313"/>
              <a:gd name="connsiteX3422" fmla="*/ 4496180 w 12192000"/>
              <a:gd name="connsiteY3422" fmla="*/ 4020162 h 6818313"/>
              <a:gd name="connsiteX3423" fmla="*/ 4441702 w 12192000"/>
              <a:gd name="connsiteY3423" fmla="*/ 4015195 h 6818313"/>
              <a:gd name="connsiteX3424" fmla="*/ 4456438 w 12192000"/>
              <a:gd name="connsiteY3424" fmla="*/ 3997146 h 6818313"/>
              <a:gd name="connsiteX3425" fmla="*/ 4447000 w 12192000"/>
              <a:gd name="connsiteY3425" fmla="*/ 3995655 h 6818313"/>
              <a:gd name="connsiteX3426" fmla="*/ 4457597 w 12192000"/>
              <a:gd name="connsiteY3426" fmla="*/ 3991847 h 6818313"/>
              <a:gd name="connsiteX3427" fmla="*/ 4433917 w 12192000"/>
              <a:gd name="connsiteY3427" fmla="*/ 3990356 h 6818313"/>
              <a:gd name="connsiteX3428" fmla="*/ 4419842 w 12192000"/>
              <a:gd name="connsiteY3428" fmla="*/ 3992343 h 6818313"/>
              <a:gd name="connsiteX3429" fmla="*/ 4400468 w 12192000"/>
              <a:gd name="connsiteY3429" fmla="*/ 3997642 h 6818313"/>
              <a:gd name="connsiteX3430" fmla="*/ 4396327 w 12192000"/>
              <a:gd name="connsiteY3430" fmla="*/ 3998304 h 6818313"/>
              <a:gd name="connsiteX3431" fmla="*/ 4382087 w 12192000"/>
              <a:gd name="connsiteY3431" fmla="*/ 3997311 h 6818313"/>
              <a:gd name="connsiteX3432" fmla="*/ 4357912 w 12192000"/>
              <a:gd name="connsiteY3432" fmla="*/ 3995489 h 6818313"/>
              <a:gd name="connsiteX3433" fmla="*/ 4357912 w 12192000"/>
              <a:gd name="connsiteY3433" fmla="*/ 3993005 h 6818313"/>
              <a:gd name="connsiteX3434" fmla="*/ 4370662 w 12192000"/>
              <a:gd name="connsiteY3434" fmla="*/ 3993005 h 6818313"/>
              <a:gd name="connsiteX3435" fmla="*/ 4383742 w 12192000"/>
              <a:gd name="connsiteY3435" fmla="*/ 3983899 h 6818313"/>
              <a:gd name="connsiteX3436" fmla="*/ 4417028 w 12192000"/>
              <a:gd name="connsiteY3436" fmla="*/ 3984229 h 6818313"/>
              <a:gd name="connsiteX3437" fmla="*/ 4415537 w 12192000"/>
              <a:gd name="connsiteY3437" fmla="*/ 3984892 h 6818313"/>
              <a:gd name="connsiteX3438" fmla="*/ 4416198 w 12192000"/>
              <a:gd name="connsiteY3438" fmla="*/ 3987541 h 6818313"/>
              <a:gd name="connsiteX3439" fmla="*/ 4422822 w 12192000"/>
              <a:gd name="connsiteY3439" fmla="*/ 3985057 h 6818313"/>
              <a:gd name="connsiteX3440" fmla="*/ 4422657 w 12192000"/>
              <a:gd name="connsiteY3440" fmla="*/ 3984394 h 6818313"/>
              <a:gd name="connsiteX3441" fmla="*/ 4425639 w 12192000"/>
              <a:gd name="connsiteY3441" fmla="*/ 3984394 h 6818313"/>
              <a:gd name="connsiteX3442" fmla="*/ 4472667 w 12192000"/>
              <a:gd name="connsiteY3442" fmla="*/ 3983899 h 6818313"/>
              <a:gd name="connsiteX3443" fmla="*/ 4542049 w 12192000"/>
              <a:gd name="connsiteY3443" fmla="*/ 3972804 h 6818313"/>
              <a:gd name="connsiteX3444" fmla="*/ 4546521 w 12192000"/>
              <a:gd name="connsiteY3444" fmla="*/ 3968497 h 6818313"/>
              <a:gd name="connsiteX3445" fmla="*/ 4525325 w 12192000"/>
              <a:gd name="connsiteY3445" fmla="*/ 3964523 h 6818313"/>
              <a:gd name="connsiteX3446" fmla="*/ 4423484 w 12192000"/>
              <a:gd name="connsiteY3446" fmla="*/ 3959721 h 6818313"/>
              <a:gd name="connsiteX3447" fmla="*/ 4387054 w 12192000"/>
              <a:gd name="connsiteY3447" fmla="*/ 3959721 h 6818313"/>
              <a:gd name="connsiteX3448" fmla="*/ 4347644 w 12192000"/>
              <a:gd name="connsiteY3448" fmla="*/ 3947634 h 6818313"/>
              <a:gd name="connsiteX3449" fmla="*/ 4338039 w 12192000"/>
              <a:gd name="connsiteY3449" fmla="*/ 3942832 h 6818313"/>
              <a:gd name="connsiteX3450" fmla="*/ 4358407 w 12192000"/>
              <a:gd name="connsiteY3450" fmla="*/ 3938195 h 6818313"/>
              <a:gd name="connsiteX3451" fmla="*/ 4386724 w 12192000"/>
              <a:gd name="connsiteY3451" fmla="*/ 3936041 h 6818313"/>
              <a:gd name="connsiteX3452" fmla="*/ 4412721 w 12192000"/>
              <a:gd name="connsiteY3452" fmla="*/ 3934883 h 6818313"/>
              <a:gd name="connsiteX3453" fmla="*/ 4474157 w 12192000"/>
              <a:gd name="connsiteY3453" fmla="*/ 3936041 h 6818313"/>
              <a:gd name="connsiteX3454" fmla="*/ 4410404 w 12192000"/>
              <a:gd name="connsiteY3454" fmla="*/ 3927597 h 6818313"/>
              <a:gd name="connsiteX3455" fmla="*/ 4400634 w 12192000"/>
              <a:gd name="connsiteY3455" fmla="*/ 3921304 h 6818313"/>
              <a:gd name="connsiteX3456" fmla="*/ 4418519 w 12192000"/>
              <a:gd name="connsiteY3456" fmla="*/ 3913356 h 6818313"/>
              <a:gd name="connsiteX3457" fmla="*/ 4421002 w 12192000"/>
              <a:gd name="connsiteY3457" fmla="*/ 3909216 h 6818313"/>
              <a:gd name="connsiteX3458" fmla="*/ 4418848 w 12192000"/>
              <a:gd name="connsiteY3458" fmla="*/ 3905077 h 6818313"/>
              <a:gd name="connsiteX3459" fmla="*/ 4403781 w 12192000"/>
              <a:gd name="connsiteY3459" fmla="*/ 3902427 h 6818313"/>
              <a:gd name="connsiteX3460" fmla="*/ 4363541 w 12192000"/>
              <a:gd name="connsiteY3460" fmla="*/ 3912858 h 6818313"/>
              <a:gd name="connsiteX3461" fmla="*/ 4345988 w 12192000"/>
              <a:gd name="connsiteY3461" fmla="*/ 3916170 h 6818313"/>
              <a:gd name="connsiteX3462" fmla="*/ 4260541 w 12192000"/>
              <a:gd name="connsiteY3462" fmla="*/ 3918820 h 6818313"/>
              <a:gd name="connsiteX3463" fmla="*/ 4237029 w 12192000"/>
              <a:gd name="connsiteY3463" fmla="*/ 3917992 h 6818313"/>
              <a:gd name="connsiteX3464" fmla="*/ 4228915 w 12192000"/>
              <a:gd name="connsiteY3464" fmla="*/ 3917330 h 6818313"/>
              <a:gd name="connsiteX3465" fmla="*/ 4228582 w 12192000"/>
              <a:gd name="connsiteY3465" fmla="*/ 3916502 h 6818313"/>
              <a:gd name="connsiteX3466" fmla="*/ 4234213 w 12192000"/>
              <a:gd name="connsiteY3466" fmla="*/ 3915675 h 6818313"/>
              <a:gd name="connsiteX3467" fmla="*/ 4234047 w 12192000"/>
              <a:gd name="connsiteY3467" fmla="*/ 3913521 h 6818313"/>
              <a:gd name="connsiteX3468" fmla="*/ 4227920 w 12192000"/>
              <a:gd name="connsiteY3468" fmla="*/ 3914515 h 6818313"/>
              <a:gd name="connsiteX3469" fmla="*/ 4227920 w 12192000"/>
              <a:gd name="connsiteY3469" fmla="*/ 3915508 h 6818313"/>
              <a:gd name="connsiteX3470" fmla="*/ 4218647 w 12192000"/>
              <a:gd name="connsiteY3470" fmla="*/ 3914845 h 6818313"/>
              <a:gd name="connsiteX3471" fmla="*/ 4213183 w 12192000"/>
              <a:gd name="connsiteY3471" fmla="*/ 3919979 h 6818313"/>
              <a:gd name="connsiteX3472" fmla="*/ 4205565 w 12192000"/>
              <a:gd name="connsiteY3472" fmla="*/ 3920311 h 6818313"/>
              <a:gd name="connsiteX3473" fmla="*/ 4207388 w 12192000"/>
              <a:gd name="connsiteY3473" fmla="*/ 3916833 h 6818313"/>
              <a:gd name="connsiteX3474" fmla="*/ 4207388 w 12192000"/>
              <a:gd name="connsiteY3474" fmla="*/ 3916667 h 6818313"/>
              <a:gd name="connsiteX3475" fmla="*/ 4213348 w 12192000"/>
              <a:gd name="connsiteY3475" fmla="*/ 3912693 h 6818313"/>
              <a:gd name="connsiteX3476" fmla="*/ 4209374 w 12192000"/>
              <a:gd name="connsiteY3476" fmla="*/ 3897128 h 6818313"/>
              <a:gd name="connsiteX3477" fmla="*/ 4206228 w 12192000"/>
              <a:gd name="connsiteY3477" fmla="*/ 3896134 h 6818313"/>
              <a:gd name="connsiteX3478" fmla="*/ 4209374 w 12192000"/>
              <a:gd name="connsiteY3478" fmla="*/ 3893319 h 6818313"/>
              <a:gd name="connsiteX3479" fmla="*/ 4197286 w 12192000"/>
              <a:gd name="connsiteY3479" fmla="*/ 3894479 h 6818313"/>
              <a:gd name="connsiteX3480" fmla="*/ 4187848 w 12192000"/>
              <a:gd name="connsiteY3480" fmla="*/ 3890505 h 6818313"/>
              <a:gd name="connsiteX3481" fmla="*/ 4195630 w 12192000"/>
              <a:gd name="connsiteY3481" fmla="*/ 3890173 h 6818313"/>
              <a:gd name="connsiteX3482" fmla="*/ 4220966 w 12192000"/>
              <a:gd name="connsiteY3482" fmla="*/ 3885701 h 6818313"/>
              <a:gd name="connsiteX3483" fmla="*/ 4314028 w 12192000"/>
              <a:gd name="connsiteY3483" fmla="*/ 3879077 h 6818313"/>
              <a:gd name="connsiteX3484" fmla="*/ 4324626 w 12192000"/>
              <a:gd name="connsiteY3484" fmla="*/ 3874608 h 6818313"/>
              <a:gd name="connsiteX3485" fmla="*/ 4312207 w 12192000"/>
              <a:gd name="connsiteY3485" fmla="*/ 3862850 h 6818313"/>
              <a:gd name="connsiteX3486" fmla="*/ 4292502 w 12192000"/>
              <a:gd name="connsiteY3486" fmla="*/ 3861360 h 6818313"/>
              <a:gd name="connsiteX3487" fmla="*/ 4280910 w 12192000"/>
              <a:gd name="connsiteY3487" fmla="*/ 3853245 h 6818313"/>
              <a:gd name="connsiteX3488" fmla="*/ 4284387 w 12192000"/>
              <a:gd name="connsiteY3488" fmla="*/ 3850762 h 6818313"/>
              <a:gd name="connsiteX3489" fmla="*/ 4298462 w 12192000"/>
              <a:gd name="connsiteY3489" fmla="*/ 3848113 h 6818313"/>
              <a:gd name="connsiteX3490" fmla="*/ 4291177 w 12192000"/>
              <a:gd name="connsiteY3490" fmla="*/ 3844304 h 6818313"/>
              <a:gd name="connsiteX3491" fmla="*/ 4285878 w 12192000"/>
              <a:gd name="connsiteY3491" fmla="*/ 3843807 h 6818313"/>
              <a:gd name="connsiteX3492" fmla="*/ 4283559 w 12192000"/>
              <a:gd name="connsiteY3492" fmla="*/ 3841820 h 6818313"/>
              <a:gd name="connsiteX3493" fmla="*/ 4283229 w 12192000"/>
              <a:gd name="connsiteY3493" fmla="*/ 3843972 h 6818313"/>
              <a:gd name="connsiteX3494" fmla="*/ 4249943 w 12192000"/>
              <a:gd name="connsiteY3494" fmla="*/ 3839005 h 6818313"/>
              <a:gd name="connsiteX3495" fmla="*/ 4215997 w 12192000"/>
              <a:gd name="connsiteY3495" fmla="*/ 3837680 h 6818313"/>
              <a:gd name="connsiteX3496" fmla="*/ 4189835 w 12192000"/>
              <a:gd name="connsiteY3496" fmla="*/ 3834866 h 6818313"/>
              <a:gd name="connsiteX3497" fmla="*/ 4194802 w 12192000"/>
              <a:gd name="connsiteY3497" fmla="*/ 3826088 h 6818313"/>
              <a:gd name="connsiteX3498" fmla="*/ 4178407 w 12192000"/>
              <a:gd name="connsiteY3498" fmla="*/ 3832049 h 6818313"/>
              <a:gd name="connsiteX3499" fmla="*/ 4180892 w 12192000"/>
              <a:gd name="connsiteY3499" fmla="*/ 3833871 h 6818313"/>
              <a:gd name="connsiteX3500" fmla="*/ 4167147 w 12192000"/>
              <a:gd name="connsiteY3500" fmla="*/ 3832381 h 6818313"/>
              <a:gd name="connsiteX3501" fmla="*/ 4167479 w 12192000"/>
              <a:gd name="connsiteY3501" fmla="*/ 3831056 h 6818313"/>
              <a:gd name="connsiteX3502" fmla="*/ 4165327 w 12192000"/>
              <a:gd name="connsiteY3502" fmla="*/ 3830062 h 6818313"/>
              <a:gd name="connsiteX3503" fmla="*/ 4164498 w 12192000"/>
              <a:gd name="connsiteY3503" fmla="*/ 3832216 h 6818313"/>
              <a:gd name="connsiteX3504" fmla="*/ 4138335 w 12192000"/>
              <a:gd name="connsiteY3504" fmla="*/ 3830724 h 6818313"/>
              <a:gd name="connsiteX3505" fmla="*/ 4133864 w 12192000"/>
              <a:gd name="connsiteY3505" fmla="*/ 3830891 h 6818313"/>
              <a:gd name="connsiteX3506" fmla="*/ 4124093 w 12192000"/>
              <a:gd name="connsiteY3506" fmla="*/ 3832216 h 6818313"/>
              <a:gd name="connsiteX3507" fmla="*/ 4121529 w 12192000"/>
              <a:gd name="connsiteY3507" fmla="*/ 3830597 h 6818313"/>
              <a:gd name="connsiteX3508" fmla="*/ 4122273 w 12192000"/>
              <a:gd name="connsiteY3508" fmla="*/ 3830394 h 6818313"/>
              <a:gd name="connsiteX3509" fmla="*/ 4122438 w 12192000"/>
              <a:gd name="connsiteY3509" fmla="*/ 3827745 h 6818313"/>
              <a:gd name="connsiteX3510" fmla="*/ 4120618 w 12192000"/>
              <a:gd name="connsiteY3510" fmla="*/ 3827818 h 6818313"/>
              <a:gd name="connsiteX3511" fmla="*/ 4120451 w 12192000"/>
              <a:gd name="connsiteY3511" fmla="*/ 3826585 h 6818313"/>
              <a:gd name="connsiteX3512" fmla="*/ 4106376 w 12192000"/>
              <a:gd name="connsiteY3512" fmla="*/ 3830229 h 6818313"/>
              <a:gd name="connsiteX3513" fmla="*/ 4100910 w 12192000"/>
              <a:gd name="connsiteY3513" fmla="*/ 3833044 h 6818313"/>
              <a:gd name="connsiteX3514" fmla="*/ 4077727 w 12192000"/>
              <a:gd name="connsiteY3514" fmla="*/ 3835858 h 6818313"/>
              <a:gd name="connsiteX3515" fmla="*/ 4058518 w 12192000"/>
              <a:gd name="connsiteY3515" fmla="*/ 3836521 h 6818313"/>
              <a:gd name="connsiteX3516" fmla="*/ 4059348 w 12192000"/>
              <a:gd name="connsiteY3516" fmla="*/ 3825095 h 6818313"/>
              <a:gd name="connsiteX3517" fmla="*/ 4062990 w 12192000"/>
              <a:gd name="connsiteY3517" fmla="*/ 3825592 h 6818313"/>
              <a:gd name="connsiteX3518" fmla="*/ 4062493 w 12192000"/>
              <a:gd name="connsiteY3518" fmla="*/ 3829567 h 6818313"/>
              <a:gd name="connsiteX3519" fmla="*/ 4071104 w 12192000"/>
              <a:gd name="connsiteY3519" fmla="*/ 3826255 h 6818313"/>
              <a:gd name="connsiteX3520" fmla="*/ 4124260 w 12192000"/>
              <a:gd name="connsiteY3520" fmla="*/ 3824433 h 6818313"/>
              <a:gd name="connsiteX3521" fmla="*/ 4118132 w 12192000"/>
              <a:gd name="connsiteY3521" fmla="*/ 3818471 h 6818313"/>
              <a:gd name="connsiteX3522" fmla="*/ 4146946 w 12192000"/>
              <a:gd name="connsiteY3522" fmla="*/ 3820624 h 6818313"/>
              <a:gd name="connsiteX3523" fmla="*/ 4144794 w 12192000"/>
              <a:gd name="connsiteY3523" fmla="*/ 3814994 h 6818313"/>
              <a:gd name="connsiteX3524" fmla="*/ 4147276 w 12192000"/>
              <a:gd name="connsiteY3524" fmla="*/ 3814165 h 6818313"/>
              <a:gd name="connsiteX3525" fmla="*/ 4289190 w 12192000"/>
              <a:gd name="connsiteY3525" fmla="*/ 3827082 h 6818313"/>
              <a:gd name="connsiteX3526" fmla="*/ 4305749 w 12192000"/>
              <a:gd name="connsiteY3526" fmla="*/ 3826917 h 6818313"/>
              <a:gd name="connsiteX3527" fmla="*/ 4297304 w 12192000"/>
              <a:gd name="connsiteY3527" fmla="*/ 3819464 h 6818313"/>
              <a:gd name="connsiteX3528" fmla="*/ 4303430 w 12192000"/>
              <a:gd name="connsiteY3528" fmla="*/ 3816815 h 6818313"/>
              <a:gd name="connsiteX3529" fmla="*/ 4290348 w 12192000"/>
              <a:gd name="connsiteY3529" fmla="*/ 3816982 h 6818313"/>
              <a:gd name="connsiteX3530" fmla="*/ 4267828 w 12192000"/>
              <a:gd name="connsiteY3530" fmla="*/ 3812013 h 6818313"/>
              <a:gd name="connsiteX3531" fmla="*/ 4269319 w 12192000"/>
              <a:gd name="connsiteY3531" fmla="*/ 3804397 h 6818313"/>
              <a:gd name="connsiteX3532" fmla="*/ 4261866 w 12192000"/>
              <a:gd name="connsiteY3532" fmla="*/ 3811185 h 6818313"/>
              <a:gd name="connsiteX3533" fmla="*/ 4175925 w 12192000"/>
              <a:gd name="connsiteY3533" fmla="*/ 3803899 h 6818313"/>
              <a:gd name="connsiteX3534" fmla="*/ 4159200 w 12192000"/>
              <a:gd name="connsiteY3534" fmla="*/ 3802242 h 6818313"/>
              <a:gd name="connsiteX3535" fmla="*/ 4155225 w 12192000"/>
              <a:gd name="connsiteY3535" fmla="*/ 3799263 h 6818313"/>
              <a:gd name="connsiteX3536" fmla="*/ 4149428 w 12192000"/>
              <a:gd name="connsiteY3536" fmla="*/ 3785850 h 6818313"/>
              <a:gd name="connsiteX3537" fmla="*/ 4239346 w 12192000"/>
              <a:gd name="connsiteY3537" fmla="*/ 3764654 h 6818313"/>
              <a:gd name="connsiteX3538" fmla="*/ 4215335 w 12192000"/>
              <a:gd name="connsiteY3538" fmla="*/ 3765150 h 6818313"/>
              <a:gd name="connsiteX3539" fmla="*/ 4217655 w 12192000"/>
              <a:gd name="connsiteY3539" fmla="*/ 3762667 h 6818313"/>
              <a:gd name="connsiteX3540" fmla="*/ 4210698 w 12192000"/>
              <a:gd name="connsiteY3540" fmla="*/ 3763163 h 6818313"/>
              <a:gd name="connsiteX3541" fmla="*/ 4215335 w 12192000"/>
              <a:gd name="connsiteY3541" fmla="*/ 3753394 h 6818313"/>
              <a:gd name="connsiteX3542" fmla="*/ 4214673 w 12192000"/>
              <a:gd name="connsiteY3542" fmla="*/ 3746936 h 6818313"/>
              <a:gd name="connsiteX3543" fmla="*/ 4228085 w 12192000"/>
              <a:gd name="connsiteY3543" fmla="*/ 3740974 h 6818313"/>
              <a:gd name="connsiteX3544" fmla="*/ 4212023 w 12192000"/>
              <a:gd name="connsiteY3544" fmla="*/ 3742796 h 6818313"/>
              <a:gd name="connsiteX3545" fmla="*/ 4209374 w 12192000"/>
              <a:gd name="connsiteY3545" fmla="*/ 3739484 h 6818313"/>
              <a:gd name="connsiteX3546" fmla="*/ 4206889 w 12192000"/>
              <a:gd name="connsiteY3546" fmla="*/ 3736005 h 6818313"/>
              <a:gd name="connsiteX3547" fmla="*/ 4247461 w 12192000"/>
              <a:gd name="connsiteY3547" fmla="*/ 3732198 h 6818313"/>
              <a:gd name="connsiteX3548" fmla="*/ 4282568 w 12192000"/>
              <a:gd name="connsiteY3548" fmla="*/ 3727064 h 6818313"/>
              <a:gd name="connsiteX3549" fmla="*/ 4283395 w 12192000"/>
              <a:gd name="connsiteY3549" fmla="*/ 3720441 h 6818313"/>
              <a:gd name="connsiteX3550" fmla="*/ 4259217 w 12192000"/>
              <a:gd name="connsiteY3550" fmla="*/ 3719943 h 6818313"/>
              <a:gd name="connsiteX3551" fmla="*/ 4262695 w 12192000"/>
              <a:gd name="connsiteY3551" fmla="*/ 3713485 h 6818313"/>
              <a:gd name="connsiteX3552" fmla="*/ 4257230 w 12192000"/>
              <a:gd name="connsiteY3552" fmla="*/ 3709346 h 6818313"/>
              <a:gd name="connsiteX3553" fmla="*/ 4266172 w 12192000"/>
              <a:gd name="connsiteY3553" fmla="*/ 3705206 h 6818313"/>
              <a:gd name="connsiteX3554" fmla="*/ 4252925 w 12192000"/>
              <a:gd name="connsiteY3554" fmla="*/ 3705206 h 6818313"/>
              <a:gd name="connsiteX3555" fmla="*/ 4242327 w 12192000"/>
              <a:gd name="connsiteY3555" fmla="*/ 3720938 h 6818313"/>
              <a:gd name="connsiteX3556" fmla="*/ 4219973 w 12192000"/>
              <a:gd name="connsiteY3556" fmla="*/ 3717626 h 6818313"/>
              <a:gd name="connsiteX3557" fmla="*/ 4219144 w 12192000"/>
              <a:gd name="connsiteY3557" fmla="*/ 3715639 h 6818313"/>
              <a:gd name="connsiteX3558" fmla="*/ 4223284 w 12192000"/>
              <a:gd name="connsiteY3558" fmla="*/ 3710835 h 6818313"/>
              <a:gd name="connsiteX3559" fmla="*/ 4212188 w 12192000"/>
              <a:gd name="connsiteY3559" fmla="*/ 3715969 h 6818313"/>
              <a:gd name="connsiteX3560" fmla="*/ 4194636 w 12192000"/>
              <a:gd name="connsiteY3560" fmla="*/ 3725905 h 6818313"/>
              <a:gd name="connsiteX3561" fmla="*/ 4191822 w 12192000"/>
              <a:gd name="connsiteY3561" fmla="*/ 3726567 h 6818313"/>
              <a:gd name="connsiteX3562" fmla="*/ 4187350 w 12192000"/>
              <a:gd name="connsiteY3562" fmla="*/ 3725905 h 6818313"/>
              <a:gd name="connsiteX3563" fmla="*/ 4152080 w 12192000"/>
              <a:gd name="connsiteY3563" fmla="*/ 3722758 h 6818313"/>
              <a:gd name="connsiteX3564" fmla="*/ 4157874 w 12192000"/>
              <a:gd name="connsiteY3564" fmla="*/ 3720771 h 6818313"/>
              <a:gd name="connsiteX3565" fmla="*/ 4108031 w 12192000"/>
              <a:gd name="connsiteY3565" fmla="*/ 3717791 h 6818313"/>
              <a:gd name="connsiteX3566" fmla="*/ 4111675 w 12192000"/>
              <a:gd name="connsiteY3566" fmla="*/ 3714644 h 6818313"/>
              <a:gd name="connsiteX3567" fmla="*/ 4121611 w 12192000"/>
              <a:gd name="connsiteY3567" fmla="*/ 3712989 h 6818313"/>
              <a:gd name="connsiteX3568" fmla="*/ 4138500 w 12192000"/>
              <a:gd name="connsiteY3568" fmla="*/ 3711003 h 6818313"/>
              <a:gd name="connsiteX3569" fmla="*/ 4138832 w 12192000"/>
              <a:gd name="connsiteY3569" fmla="*/ 3709843 h 6818313"/>
              <a:gd name="connsiteX3570" fmla="*/ 4140157 w 12192000"/>
              <a:gd name="connsiteY3570" fmla="*/ 3709678 h 6818313"/>
              <a:gd name="connsiteX3571" fmla="*/ 4148271 w 12192000"/>
              <a:gd name="connsiteY3571" fmla="*/ 3706199 h 6818313"/>
              <a:gd name="connsiteX3572" fmla="*/ 4154894 w 12192000"/>
              <a:gd name="connsiteY3572" fmla="*/ 3703054 h 6818313"/>
              <a:gd name="connsiteX3573" fmla="*/ 4164002 w 12192000"/>
              <a:gd name="connsiteY3573" fmla="*/ 3700072 h 6818313"/>
              <a:gd name="connsiteX3574" fmla="*/ 4157046 w 12192000"/>
              <a:gd name="connsiteY3574" fmla="*/ 3698085 h 6818313"/>
              <a:gd name="connsiteX3575" fmla="*/ 4138832 w 12192000"/>
              <a:gd name="connsiteY3575" fmla="*/ 3706034 h 6818313"/>
              <a:gd name="connsiteX3576" fmla="*/ 4138500 w 12192000"/>
              <a:gd name="connsiteY3576" fmla="*/ 3706034 h 6818313"/>
              <a:gd name="connsiteX3577" fmla="*/ 4135685 w 12192000"/>
              <a:gd name="connsiteY3577" fmla="*/ 3703549 h 6818313"/>
              <a:gd name="connsiteX3578" fmla="*/ 4137506 w 12192000"/>
              <a:gd name="connsiteY3578" fmla="*/ 3701894 h 6818313"/>
              <a:gd name="connsiteX3579" fmla="*/ 4143634 w 12192000"/>
              <a:gd name="connsiteY3579" fmla="*/ 3696760 h 6818313"/>
              <a:gd name="connsiteX3580" fmla="*/ 4155059 w 12192000"/>
              <a:gd name="connsiteY3580" fmla="*/ 3686825 h 6818313"/>
              <a:gd name="connsiteX3581" fmla="*/ 4163670 w 12192000"/>
              <a:gd name="connsiteY3581" fmla="*/ 3684507 h 6818313"/>
              <a:gd name="connsiteX3582" fmla="*/ 4168307 w 12192000"/>
              <a:gd name="connsiteY3582" fmla="*/ 3673578 h 6818313"/>
              <a:gd name="connsiteX3583" fmla="*/ 4153072 w 12192000"/>
              <a:gd name="connsiteY3583" fmla="*/ 3684010 h 6818313"/>
              <a:gd name="connsiteX3584" fmla="*/ 4150092 w 12192000"/>
              <a:gd name="connsiteY3584" fmla="*/ 3680699 h 6818313"/>
              <a:gd name="connsiteX3585" fmla="*/ 4206228 w 12192000"/>
              <a:gd name="connsiteY3585" fmla="*/ 3631351 h 6818313"/>
              <a:gd name="connsiteX3586" fmla="*/ 4249778 w 12192000"/>
              <a:gd name="connsiteY3586" fmla="*/ 3593596 h 6818313"/>
              <a:gd name="connsiteX3587" fmla="*/ 4377120 w 12192000"/>
              <a:gd name="connsiteY3587" fmla="*/ 3506992 h 6818313"/>
              <a:gd name="connsiteX3588" fmla="*/ 4382418 w 12192000"/>
              <a:gd name="connsiteY3588" fmla="*/ 3504011 h 6818313"/>
              <a:gd name="connsiteX3589" fmla="*/ 4438389 w 12192000"/>
              <a:gd name="connsiteY3589" fmla="*/ 3456485 h 6818313"/>
              <a:gd name="connsiteX3590" fmla="*/ 4475150 w 12192000"/>
              <a:gd name="connsiteY3590" fmla="*/ 3412274 h 6818313"/>
              <a:gd name="connsiteX3591" fmla="*/ 4494690 w 12192000"/>
              <a:gd name="connsiteY3591" fmla="*/ 3384122 h 6818313"/>
              <a:gd name="connsiteX3592" fmla="*/ 4497008 w 12192000"/>
              <a:gd name="connsiteY3592" fmla="*/ 3378492 h 6818313"/>
              <a:gd name="connsiteX3593" fmla="*/ 4505453 w 12192000"/>
              <a:gd name="connsiteY3593" fmla="*/ 3361271 h 6818313"/>
              <a:gd name="connsiteX3594" fmla="*/ 4521185 w 12192000"/>
              <a:gd name="connsiteY3594" fmla="*/ 3324674 h 6818313"/>
              <a:gd name="connsiteX3595" fmla="*/ 4514396 w 12192000"/>
              <a:gd name="connsiteY3595" fmla="*/ 3265723 h 6818313"/>
              <a:gd name="connsiteX3596" fmla="*/ 4514396 w 12192000"/>
              <a:gd name="connsiteY3596" fmla="*/ 3260093 h 6818313"/>
              <a:gd name="connsiteX3597" fmla="*/ 4514892 w 12192000"/>
              <a:gd name="connsiteY3597" fmla="*/ 3241382 h 6818313"/>
              <a:gd name="connsiteX3598" fmla="*/ 4508435 w 12192000"/>
              <a:gd name="connsiteY3598" fmla="*/ 3221676 h 6818313"/>
              <a:gd name="connsiteX3599" fmla="*/ 4497670 w 12192000"/>
              <a:gd name="connsiteY3599" fmla="*/ 3204289 h 6818313"/>
              <a:gd name="connsiteX3600" fmla="*/ 4488232 w 12192000"/>
              <a:gd name="connsiteY3600" fmla="*/ 3190544 h 6818313"/>
              <a:gd name="connsiteX3601" fmla="*/ 4466043 w 12192000"/>
              <a:gd name="connsiteY3601" fmla="*/ 3157426 h 6818313"/>
              <a:gd name="connsiteX3602" fmla="*/ 4453788 w 12192000"/>
              <a:gd name="connsiteY3602" fmla="*/ 3139377 h 6818313"/>
              <a:gd name="connsiteX3603" fmla="*/ 4429778 w 12192000"/>
              <a:gd name="connsiteY3603" fmla="*/ 3112220 h 6818313"/>
              <a:gd name="connsiteX3604" fmla="*/ 4426301 w 12192000"/>
              <a:gd name="connsiteY3604" fmla="*/ 3109073 h 6818313"/>
              <a:gd name="connsiteX3605" fmla="*/ 4413716 w 12192000"/>
              <a:gd name="connsiteY3605" fmla="*/ 3093176 h 6818313"/>
              <a:gd name="connsiteX3606" fmla="*/ 4382418 w 12192000"/>
              <a:gd name="connsiteY3606" fmla="*/ 3070158 h 6818313"/>
              <a:gd name="connsiteX3607" fmla="*/ 4373642 w 12192000"/>
              <a:gd name="connsiteY3607" fmla="*/ 3063867 h 6818313"/>
              <a:gd name="connsiteX3608" fmla="*/ 4352446 w 12192000"/>
              <a:gd name="connsiteY3608" fmla="*/ 3053599 h 6818313"/>
              <a:gd name="connsiteX3609" fmla="*/ 4326945 w 12192000"/>
              <a:gd name="connsiteY3609" fmla="*/ 3046810 h 6818313"/>
              <a:gd name="connsiteX3610" fmla="*/ 4305252 w 12192000"/>
              <a:gd name="connsiteY3610" fmla="*/ 3039854 h 6818313"/>
              <a:gd name="connsiteX3611" fmla="*/ 4273459 w 12192000"/>
              <a:gd name="connsiteY3611" fmla="*/ 3040517 h 6818313"/>
              <a:gd name="connsiteX3612" fmla="*/ 4238021 w 12192000"/>
              <a:gd name="connsiteY3612" fmla="*/ 3049625 h 6818313"/>
              <a:gd name="connsiteX3613" fmla="*/ 4123928 w 12192000"/>
              <a:gd name="connsiteY3613" fmla="*/ 3100959 h 6818313"/>
              <a:gd name="connsiteX3614" fmla="*/ 4087498 w 12192000"/>
              <a:gd name="connsiteY3614" fmla="*/ 3115365 h 6818313"/>
              <a:gd name="connsiteX3615" fmla="*/ 4074582 w 12192000"/>
              <a:gd name="connsiteY3615" fmla="*/ 3119671 h 6818313"/>
              <a:gd name="connsiteX3616" fmla="*/ 4076072 w 12192000"/>
              <a:gd name="connsiteY3616" fmla="*/ 3108741 h 6818313"/>
              <a:gd name="connsiteX3617" fmla="*/ 4083026 w 12192000"/>
              <a:gd name="connsiteY3617" fmla="*/ 3089202 h 6818313"/>
              <a:gd name="connsiteX3618" fmla="*/ 4111343 w 12192000"/>
              <a:gd name="connsiteY3618" fmla="*/ 3023627 h 6818313"/>
              <a:gd name="connsiteX3619" fmla="*/ 4115814 w 12192000"/>
              <a:gd name="connsiteY3619" fmla="*/ 3019818 h 6818313"/>
              <a:gd name="connsiteX3620" fmla="*/ 4123763 w 12192000"/>
              <a:gd name="connsiteY3620" fmla="*/ 3014022 h 6818313"/>
              <a:gd name="connsiteX3621" fmla="*/ 4134858 w 12192000"/>
              <a:gd name="connsiteY3621" fmla="*/ 2998954 h 6818313"/>
              <a:gd name="connsiteX3622" fmla="*/ 4119623 w 12192000"/>
              <a:gd name="connsiteY3622" fmla="*/ 3004418 h 6818313"/>
              <a:gd name="connsiteX3623" fmla="*/ 4121278 w 12192000"/>
              <a:gd name="connsiteY3623" fmla="*/ 3000609 h 6818313"/>
              <a:gd name="connsiteX3624" fmla="*/ 4137010 w 12192000"/>
              <a:gd name="connsiteY3624" fmla="*/ 2965836 h 6818313"/>
              <a:gd name="connsiteX3625" fmla="*/ 4159696 w 12192000"/>
              <a:gd name="connsiteY3625" fmla="*/ 2955900 h 6818313"/>
              <a:gd name="connsiteX3626" fmla="*/ 4155391 w 12192000"/>
              <a:gd name="connsiteY3626" fmla="*/ 2954409 h 6818313"/>
              <a:gd name="connsiteX3627" fmla="*/ 4140652 w 12192000"/>
              <a:gd name="connsiteY3627" fmla="*/ 2958052 h 6818313"/>
              <a:gd name="connsiteX3628" fmla="*/ 4159696 w 12192000"/>
              <a:gd name="connsiteY3628" fmla="*/ 2915826 h 6818313"/>
              <a:gd name="connsiteX3629" fmla="*/ 4173109 w 12192000"/>
              <a:gd name="connsiteY3629" fmla="*/ 2881715 h 6818313"/>
              <a:gd name="connsiteX3630" fmla="*/ 4189668 w 12192000"/>
              <a:gd name="connsiteY3630" fmla="*/ 2834686 h 6818313"/>
              <a:gd name="connsiteX3631" fmla="*/ 4196458 w 12192000"/>
              <a:gd name="connsiteY3631" fmla="*/ 2830215 h 6818313"/>
              <a:gd name="connsiteX3632" fmla="*/ 4212520 w 12192000"/>
              <a:gd name="connsiteY3632" fmla="*/ 2823259 h 6818313"/>
              <a:gd name="connsiteX3633" fmla="*/ 4208711 w 12192000"/>
              <a:gd name="connsiteY3633" fmla="*/ 2835514 h 6818313"/>
              <a:gd name="connsiteX3634" fmla="*/ 4225604 w 12192000"/>
              <a:gd name="connsiteY3634" fmla="*/ 2821107 h 6818313"/>
              <a:gd name="connsiteX3635" fmla="*/ 4219309 w 12192000"/>
              <a:gd name="connsiteY3635" fmla="*/ 2819617 h 6818313"/>
              <a:gd name="connsiteX3636" fmla="*/ 4230072 w 12192000"/>
              <a:gd name="connsiteY3636" fmla="*/ 2804713 h 6818313"/>
              <a:gd name="connsiteX3637" fmla="*/ 4239346 w 12192000"/>
              <a:gd name="connsiteY3637" fmla="*/ 2810509 h 6818313"/>
              <a:gd name="connsiteX3638" fmla="*/ 4234544 w 12192000"/>
              <a:gd name="connsiteY3638" fmla="*/ 2813656 h 6818313"/>
              <a:gd name="connsiteX3639" fmla="*/ 4235703 w 12192000"/>
              <a:gd name="connsiteY3639" fmla="*/ 2815311 h 6818313"/>
              <a:gd name="connsiteX3640" fmla="*/ 4240505 w 12192000"/>
              <a:gd name="connsiteY3640" fmla="*/ 2811834 h 6818313"/>
              <a:gd name="connsiteX3641" fmla="*/ 4239512 w 12192000"/>
              <a:gd name="connsiteY3641" fmla="*/ 2810509 h 6818313"/>
              <a:gd name="connsiteX3642" fmla="*/ 4245474 w 12192000"/>
              <a:gd name="connsiteY3642" fmla="*/ 2815973 h 6818313"/>
              <a:gd name="connsiteX3643" fmla="*/ 4257230 w 12192000"/>
              <a:gd name="connsiteY3643" fmla="*/ 2806867 h 6818313"/>
              <a:gd name="connsiteX3644" fmla="*/ 4253587 w 12192000"/>
              <a:gd name="connsiteY3644" fmla="*/ 2798089 h 6818313"/>
              <a:gd name="connsiteX3645" fmla="*/ 4238683 w 12192000"/>
              <a:gd name="connsiteY3645" fmla="*/ 2796434 h 6818313"/>
              <a:gd name="connsiteX3646" fmla="*/ 4243818 w 12192000"/>
              <a:gd name="connsiteY3646" fmla="*/ 2789313 h 6818313"/>
              <a:gd name="connsiteX3647" fmla="*/ 4230404 w 12192000"/>
              <a:gd name="connsiteY3647" fmla="*/ 2798586 h 6818313"/>
              <a:gd name="connsiteX3648" fmla="*/ 4227920 w 12192000"/>
              <a:gd name="connsiteY3648" fmla="*/ 2801733 h 6818313"/>
              <a:gd name="connsiteX3649" fmla="*/ 4224444 w 12192000"/>
              <a:gd name="connsiteY3649" fmla="*/ 2803058 h 6818313"/>
              <a:gd name="connsiteX3650" fmla="*/ 4207388 w 12192000"/>
              <a:gd name="connsiteY3650" fmla="*/ 2811999 h 6818313"/>
              <a:gd name="connsiteX3651" fmla="*/ 4212188 w 12192000"/>
              <a:gd name="connsiteY3651" fmla="*/ 2801568 h 6818313"/>
              <a:gd name="connsiteX3652" fmla="*/ 4206062 w 12192000"/>
              <a:gd name="connsiteY3652" fmla="*/ 2802396 h 6818313"/>
              <a:gd name="connsiteX3653" fmla="*/ 4195134 w 12192000"/>
              <a:gd name="connsiteY3653" fmla="*/ 2809847 h 6818313"/>
              <a:gd name="connsiteX3654" fmla="*/ 4195630 w 12192000"/>
              <a:gd name="connsiteY3654" fmla="*/ 2800076 h 6818313"/>
              <a:gd name="connsiteX3655" fmla="*/ 4193312 w 12192000"/>
              <a:gd name="connsiteY3655" fmla="*/ 2787161 h 6818313"/>
              <a:gd name="connsiteX3656" fmla="*/ 4208214 w 12192000"/>
              <a:gd name="connsiteY3656" fmla="*/ 2770767 h 6818313"/>
              <a:gd name="connsiteX3657" fmla="*/ 4211197 w 12192000"/>
              <a:gd name="connsiteY3657" fmla="*/ 2769939 h 6818313"/>
              <a:gd name="connsiteX3658" fmla="*/ 4214673 w 12192000"/>
              <a:gd name="connsiteY3658" fmla="*/ 2775735 h 6818313"/>
              <a:gd name="connsiteX3659" fmla="*/ 4220137 w 12192000"/>
              <a:gd name="connsiteY3659" fmla="*/ 2771429 h 6818313"/>
              <a:gd name="connsiteX3660" fmla="*/ 4220137 w 12192000"/>
              <a:gd name="connsiteY3660" fmla="*/ 2769277 h 6818313"/>
              <a:gd name="connsiteX3661" fmla="*/ 4230404 w 12192000"/>
              <a:gd name="connsiteY3661" fmla="*/ 2763813 h 6818313"/>
              <a:gd name="connsiteX3662" fmla="*/ 4229577 w 12192000"/>
              <a:gd name="connsiteY3662" fmla="*/ 2761659 h 6818313"/>
              <a:gd name="connsiteX3663" fmla="*/ 4221131 w 12192000"/>
              <a:gd name="connsiteY3663" fmla="*/ 2762321 h 6818313"/>
              <a:gd name="connsiteX3664" fmla="*/ 4222124 w 12192000"/>
              <a:gd name="connsiteY3664" fmla="*/ 2759009 h 6818313"/>
              <a:gd name="connsiteX3665" fmla="*/ 4221628 w 12192000"/>
              <a:gd name="connsiteY3665" fmla="*/ 2756692 h 6818313"/>
              <a:gd name="connsiteX3666" fmla="*/ 4220137 w 12192000"/>
              <a:gd name="connsiteY3666" fmla="*/ 2756692 h 6818313"/>
              <a:gd name="connsiteX3667" fmla="*/ 4220137 w 12192000"/>
              <a:gd name="connsiteY3667" fmla="*/ 2735496 h 6818313"/>
              <a:gd name="connsiteX3668" fmla="*/ 4221628 w 12192000"/>
              <a:gd name="connsiteY3668" fmla="*/ 2734006 h 6818313"/>
              <a:gd name="connsiteX3669" fmla="*/ 4223616 w 12192000"/>
              <a:gd name="connsiteY3669" fmla="*/ 2730859 h 6818313"/>
              <a:gd name="connsiteX3670" fmla="*/ 4219973 w 12192000"/>
              <a:gd name="connsiteY3670" fmla="*/ 2726885 h 6818313"/>
              <a:gd name="connsiteX3671" fmla="*/ 4216660 w 12192000"/>
              <a:gd name="connsiteY3671" fmla="*/ 2723076 h 6818313"/>
              <a:gd name="connsiteX3672" fmla="*/ 4219807 w 12192000"/>
              <a:gd name="connsiteY3672" fmla="*/ 2717942 h 6818313"/>
              <a:gd name="connsiteX3673" fmla="*/ 4212355 w 12192000"/>
              <a:gd name="connsiteY3673" fmla="*/ 2706352 h 6818313"/>
              <a:gd name="connsiteX3674" fmla="*/ 4221959 w 12192000"/>
              <a:gd name="connsiteY3674" fmla="*/ 2685321 h 6818313"/>
              <a:gd name="connsiteX3675" fmla="*/ 4227093 w 12192000"/>
              <a:gd name="connsiteY3675" fmla="*/ 2686316 h 6818313"/>
              <a:gd name="connsiteX3676" fmla="*/ 4240175 w 12192000"/>
              <a:gd name="connsiteY3676" fmla="*/ 2672406 h 6818313"/>
              <a:gd name="connsiteX3677" fmla="*/ 4259052 w 12192000"/>
              <a:gd name="connsiteY3677" fmla="*/ 2674226 h 6818313"/>
              <a:gd name="connsiteX3678" fmla="*/ 4258389 w 12192000"/>
              <a:gd name="connsiteY3678" fmla="*/ 2677870 h 6818313"/>
              <a:gd name="connsiteX3679" fmla="*/ 4254747 w 12192000"/>
              <a:gd name="connsiteY3679" fmla="*/ 2680519 h 6818313"/>
              <a:gd name="connsiteX3680" fmla="*/ 4253420 w 12192000"/>
              <a:gd name="connsiteY3680" fmla="*/ 2705689 h 6818313"/>
              <a:gd name="connsiteX3681" fmla="*/ 4266670 w 12192000"/>
              <a:gd name="connsiteY3681" fmla="*/ 2698403 h 6818313"/>
              <a:gd name="connsiteX3682" fmla="*/ 4271802 w 12192000"/>
              <a:gd name="connsiteY3682" fmla="*/ 2695754 h 6818313"/>
              <a:gd name="connsiteX3683" fmla="*/ 4298131 w 12192000"/>
              <a:gd name="connsiteY3683" fmla="*/ 2680519 h 6818313"/>
              <a:gd name="connsiteX3684" fmla="*/ 4298297 w 12192000"/>
              <a:gd name="connsiteY3684" fmla="*/ 2675718 h 6818313"/>
              <a:gd name="connsiteX3685" fmla="*/ 4283395 w 12192000"/>
              <a:gd name="connsiteY3685" fmla="*/ 2680187 h 6818313"/>
              <a:gd name="connsiteX3686" fmla="*/ 4276770 w 12192000"/>
              <a:gd name="connsiteY3686" fmla="*/ 2668431 h 6818313"/>
              <a:gd name="connsiteX3687" fmla="*/ 4284222 w 12192000"/>
              <a:gd name="connsiteY3687" fmla="*/ 2662470 h 6818313"/>
              <a:gd name="connsiteX3688" fmla="*/ 4288693 w 12192000"/>
              <a:gd name="connsiteY3688" fmla="*/ 2638128 h 6818313"/>
              <a:gd name="connsiteX3689" fmla="*/ 4283891 w 12192000"/>
              <a:gd name="connsiteY3689" fmla="*/ 2636638 h 6818313"/>
              <a:gd name="connsiteX3690" fmla="*/ 4302106 w 12192000"/>
              <a:gd name="connsiteY3690" fmla="*/ 2615937 h 6818313"/>
              <a:gd name="connsiteX3691" fmla="*/ 4301775 w 12192000"/>
              <a:gd name="connsiteY3691" fmla="*/ 2612626 h 6818313"/>
              <a:gd name="connsiteX3692" fmla="*/ 4294489 w 12192000"/>
              <a:gd name="connsiteY3692" fmla="*/ 2615937 h 6818313"/>
              <a:gd name="connsiteX3693" fmla="*/ 4294489 w 12192000"/>
              <a:gd name="connsiteY3693" fmla="*/ 2613455 h 6818313"/>
              <a:gd name="connsiteX3694" fmla="*/ 4307570 w 12192000"/>
              <a:gd name="connsiteY3694" fmla="*/ 2602028 h 6818313"/>
              <a:gd name="connsiteX3695" fmla="*/ 4307570 w 12192000"/>
              <a:gd name="connsiteY3695" fmla="*/ 2618257 h 6818313"/>
              <a:gd name="connsiteX3696" fmla="*/ 4296476 w 12192000"/>
              <a:gd name="connsiteY3696" fmla="*/ 2628523 h 6818313"/>
              <a:gd name="connsiteX3697" fmla="*/ 4305252 w 12192000"/>
              <a:gd name="connsiteY3697" fmla="*/ 2629682 h 6818313"/>
              <a:gd name="connsiteX3698" fmla="*/ 4325621 w 12192000"/>
              <a:gd name="connsiteY3698" fmla="*/ 2617097 h 6818313"/>
              <a:gd name="connsiteX3699" fmla="*/ 4364204 w 12192000"/>
              <a:gd name="connsiteY3699" fmla="*/ 2589277 h 6818313"/>
              <a:gd name="connsiteX3700" fmla="*/ 4396327 w 12192000"/>
              <a:gd name="connsiteY3700" fmla="*/ 2553675 h 6818313"/>
              <a:gd name="connsiteX3701" fmla="*/ 4407590 w 12192000"/>
              <a:gd name="connsiteY3701" fmla="*/ 2545893 h 6818313"/>
              <a:gd name="connsiteX3702" fmla="*/ 4452631 w 12192000"/>
              <a:gd name="connsiteY3702" fmla="*/ 2523372 h 6818313"/>
              <a:gd name="connsiteX3703" fmla="*/ 4492538 w 12192000"/>
              <a:gd name="connsiteY3703" fmla="*/ 2483795 h 6818313"/>
              <a:gd name="connsiteX3704" fmla="*/ 4520523 w 12192000"/>
              <a:gd name="connsiteY3704" fmla="*/ 2454486 h 6818313"/>
              <a:gd name="connsiteX3705" fmla="*/ 4509427 w 12192000"/>
              <a:gd name="connsiteY3705" fmla="*/ 2449517 h 6818313"/>
              <a:gd name="connsiteX3706" fmla="*/ 4501809 w 12192000"/>
              <a:gd name="connsiteY3706" fmla="*/ 2459288 h 6818313"/>
              <a:gd name="connsiteX3707" fmla="*/ 4496345 w 12192000"/>
              <a:gd name="connsiteY3707" fmla="*/ 2454981 h 6818313"/>
              <a:gd name="connsiteX3708" fmla="*/ 4458757 w 12192000"/>
              <a:gd name="connsiteY3708" fmla="*/ 2483795 h 6818313"/>
              <a:gd name="connsiteX3709" fmla="*/ 4456936 w 12192000"/>
              <a:gd name="connsiteY3709" fmla="*/ 2482139 h 6818313"/>
              <a:gd name="connsiteX3710" fmla="*/ 4462234 w 12192000"/>
              <a:gd name="connsiteY3710" fmla="*/ 2471873 h 6818313"/>
              <a:gd name="connsiteX3711" fmla="*/ 4471838 w 12192000"/>
              <a:gd name="connsiteY3711" fmla="*/ 2461605 h 6818313"/>
              <a:gd name="connsiteX3712" fmla="*/ 4483928 w 12192000"/>
              <a:gd name="connsiteY3712" fmla="*/ 2453989 h 6818313"/>
              <a:gd name="connsiteX3713" fmla="*/ 4498333 w 12192000"/>
              <a:gd name="connsiteY3713" fmla="*/ 2441072 h 6818313"/>
              <a:gd name="connsiteX3714" fmla="*/ 4497505 w 12192000"/>
              <a:gd name="connsiteY3714" fmla="*/ 2428653 h 6818313"/>
              <a:gd name="connsiteX3715" fmla="*/ 4492041 w 12192000"/>
              <a:gd name="connsiteY3715" fmla="*/ 2424512 h 6818313"/>
              <a:gd name="connsiteX3716" fmla="*/ 4498995 w 12192000"/>
              <a:gd name="connsiteY3716" fmla="*/ 2422525 h 6818313"/>
              <a:gd name="connsiteX3717" fmla="*/ 4519695 w 12192000"/>
              <a:gd name="connsiteY3717" fmla="*/ 2421200 h 6818313"/>
              <a:gd name="connsiteX3718" fmla="*/ 4524165 w 12192000"/>
              <a:gd name="connsiteY3718" fmla="*/ 2419545 h 6818313"/>
              <a:gd name="connsiteX3719" fmla="*/ 4534432 w 12192000"/>
              <a:gd name="connsiteY3719" fmla="*/ 2411762 h 6818313"/>
              <a:gd name="connsiteX3720" fmla="*/ 4544533 w 12192000"/>
              <a:gd name="connsiteY3720" fmla="*/ 2398184 h 6818313"/>
              <a:gd name="connsiteX3721" fmla="*/ 4546851 w 12192000"/>
              <a:gd name="connsiteY3721" fmla="*/ 2392388 h 6818313"/>
              <a:gd name="connsiteX3722" fmla="*/ 4529631 w 12192000"/>
              <a:gd name="connsiteY3722" fmla="*/ 2404641 h 6818313"/>
              <a:gd name="connsiteX3723" fmla="*/ 4509760 w 12192000"/>
              <a:gd name="connsiteY3723" fmla="*/ 2415406 h 6818313"/>
              <a:gd name="connsiteX3724" fmla="*/ 4522013 w 12192000"/>
              <a:gd name="connsiteY3724" fmla="*/ 2393878 h 6818313"/>
              <a:gd name="connsiteX3725" fmla="*/ 4517046 w 12192000"/>
              <a:gd name="connsiteY3725" fmla="*/ 2386924 h 6818313"/>
              <a:gd name="connsiteX3726" fmla="*/ 4525822 w 12192000"/>
              <a:gd name="connsiteY3726" fmla="*/ 2385432 h 6818313"/>
              <a:gd name="connsiteX3727" fmla="*/ 4530126 w 12192000"/>
              <a:gd name="connsiteY3727" fmla="*/ 2395203 h 6818313"/>
              <a:gd name="connsiteX3728" fmla="*/ 4553971 w 12192000"/>
              <a:gd name="connsiteY3728" fmla="*/ 2377154 h 6818313"/>
              <a:gd name="connsiteX3729" fmla="*/ 4552979 w 12192000"/>
              <a:gd name="connsiteY3729" fmla="*/ 2375829 h 6818313"/>
              <a:gd name="connsiteX3730" fmla="*/ 4536254 w 12192000"/>
              <a:gd name="connsiteY3730" fmla="*/ 2379803 h 6818313"/>
              <a:gd name="connsiteX3731" fmla="*/ 4537247 w 12192000"/>
              <a:gd name="connsiteY3731" fmla="*/ 2376491 h 6818313"/>
              <a:gd name="connsiteX3732" fmla="*/ 4575002 w 12192000"/>
              <a:gd name="connsiteY3732" fmla="*/ 2342545 h 6818313"/>
              <a:gd name="connsiteX3733" fmla="*/ 4578314 w 12192000"/>
              <a:gd name="connsiteY3733" fmla="*/ 2333602 h 6818313"/>
              <a:gd name="connsiteX3734" fmla="*/ 4580466 w 12192000"/>
              <a:gd name="connsiteY3734" fmla="*/ 2329960 h 6818313"/>
              <a:gd name="connsiteX3735" fmla="*/ 4555463 w 12192000"/>
              <a:gd name="connsiteY3735" fmla="*/ 2348507 h 6818313"/>
              <a:gd name="connsiteX3736" fmla="*/ 4531286 w 12192000"/>
              <a:gd name="connsiteY3736" fmla="*/ 2366224 h 6818313"/>
              <a:gd name="connsiteX3737" fmla="*/ 4528636 w 12192000"/>
              <a:gd name="connsiteY3737" fmla="*/ 2354301 h 6818313"/>
              <a:gd name="connsiteX3738" fmla="*/ 4509427 w 12192000"/>
              <a:gd name="connsiteY3738" fmla="*/ 2363741 h 6818313"/>
              <a:gd name="connsiteX3739" fmla="*/ 4508103 w 12192000"/>
              <a:gd name="connsiteY3739" fmla="*/ 2353806 h 6818313"/>
              <a:gd name="connsiteX3740" fmla="*/ 4501976 w 12192000"/>
              <a:gd name="connsiteY3740" fmla="*/ 2346520 h 6818313"/>
              <a:gd name="connsiteX3741" fmla="*/ 4509262 w 12192000"/>
              <a:gd name="connsiteY3741" fmla="*/ 2340061 h 6818313"/>
              <a:gd name="connsiteX3742" fmla="*/ 4512904 w 12192000"/>
              <a:gd name="connsiteY3742" fmla="*/ 2326482 h 6818313"/>
              <a:gd name="connsiteX3743" fmla="*/ 4517709 w 12192000"/>
              <a:gd name="connsiteY3743" fmla="*/ 2333437 h 6818313"/>
              <a:gd name="connsiteX3744" fmla="*/ 4521682 w 12192000"/>
              <a:gd name="connsiteY3744" fmla="*/ 2313234 h 6818313"/>
              <a:gd name="connsiteX3745" fmla="*/ 4477303 w 12192000"/>
              <a:gd name="connsiteY3745" fmla="*/ 2349664 h 6818313"/>
              <a:gd name="connsiteX3746" fmla="*/ 4495850 w 12192000"/>
              <a:gd name="connsiteY3746" fmla="*/ 2354963 h 6818313"/>
              <a:gd name="connsiteX3747" fmla="*/ 4503301 w 12192000"/>
              <a:gd name="connsiteY3747" fmla="*/ 2368708 h 6818313"/>
              <a:gd name="connsiteX3748" fmla="*/ 4492206 w 12192000"/>
              <a:gd name="connsiteY3748" fmla="*/ 2378313 h 6818313"/>
              <a:gd name="connsiteX3749" fmla="*/ 4487901 w 12192000"/>
              <a:gd name="connsiteY3749" fmla="*/ 2371523 h 6818313"/>
              <a:gd name="connsiteX3750" fmla="*/ 4485914 w 12192000"/>
              <a:gd name="connsiteY3750" fmla="*/ 2372352 h 6818313"/>
              <a:gd name="connsiteX3751" fmla="*/ 4489226 w 12192000"/>
              <a:gd name="connsiteY3751" fmla="*/ 2386095 h 6818313"/>
              <a:gd name="connsiteX3752" fmla="*/ 4482270 w 12192000"/>
              <a:gd name="connsiteY3752" fmla="*/ 2382453 h 6818313"/>
              <a:gd name="connsiteX3753" fmla="*/ 4480283 w 12192000"/>
              <a:gd name="connsiteY3753" fmla="*/ 2369702 h 6818313"/>
              <a:gd name="connsiteX3754" fmla="*/ 4477136 w 12192000"/>
              <a:gd name="connsiteY3754" fmla="*/ 2353308 h 6818313"/>
              <a:gd name="connsiteX3755" fmla="*/ 4462234 w 12192000"/>
              <a:gd name="connsiteY3755" fmla="*/ 2350494 h 6818313"/>
              <a:gd name="connsiteX3756" fmla="*/ 4458590 w 12192000"/>
              <a:gd name="connsiteY3756" fmla="*/ 2350162 h 6818313"/>
              <a:gd name="connsiteX3757" fmla="*/ 4445675 w 12192000"/>
              <a:gd name="connsiteY3757" fmla="*/ 2359435 h 6818313"/>
              <a:gd name="connsiteX3758" fmla="*/ 4441702 w 12192000"/>
              <a:gd name="connsiteY3758" fmla="*/ 2364734 h 6818313"/>
              <a:gd name="connsiteX3759" fmla="*/ 4437394 w 12192000"/>
              <a:gd name="connsiteY3759" fmla="*/ 2361422 h 6818313"/>
              <a:gd name="connsiteX3760" fmla="*/ 4440376 w 12192000"/>
              <a:gd name="connsiteY3760" fmla="*/ 2358938 h 6818313"/>
              <a:gd name="connsiteX3761" fmla="*/ 4432427 w 12192000"/>
              <a:gd name="connsiteY3761" fmla="*/ 2355626 h 6818313"/>
              <a:gd name="connsiteX3762" fmla="*/ 4437229 w 12192000"/>
              <a:gd name="connsiteY3762" fmla="*/ 2345525 h 6818313"/>
              <a:gd name="connsiteX3763" fmla="*/ 4427791 w 12192000"/>
              <a:gd name="connsiteY3763" fmla="*/ 2348672 h 6818313"/>
              <a:gd name="connsiteX3764" fmla="*/ 4425141 w 12192000"/>
              <a:gd name="connsiteY3764" fmla="*/ 2354468 h 6818313"/>
              <a:gd name="connsiteX3765" fmla="*/ 4381922 w 12192000"/>
              <a:gd name="connsiteY3765" fmla="*/ 2357117 h 6818313"/>
              <a:gd name="connsiteX3766" fmla="*/ 4206394 w 12192000"/>
              <a:gd name="connsiteY3766" fmla="*/ 2440244 h 6818313"/>
              <a:gd name="connsiteX3767" fmla="*/ 4204075 w 12192000"/>
              <a:gd name="connsiteY3767" fmla="*/ 2430143 h 6818313"/>
              <a:gd name="connsiteX3768" fmla="*/ 4214508 w 12192000"/>
              <a:gd name="connsiteY3768" fmla="*/ 2422525 h 6818313"/>
              <a:gd name="connsiteX3769" fmla="*/ 4222456 w 12192000"/>
              <a:gd name="connsiteY3769" fmla="*/ 2416399 h 6818313"/>
              <a:gd name="connsiteX3770" fmla="*/ 4222456 w 12192000"/>
              <a:gd name="connsiteY3770" fmla="*/ 2408615 h 6818313"/>
              <a:gd name="connsiteX3771" fmla="*/ 4216495 w 12192000"/>
              <a:gd name="connsiteY3771" fmla="*/ 2408120 h 6818313"/>
              <a:gd name="connsiteX3772" fmla="*/ 4209043 w 12192000"/>
              <a:gd name="connsiteY3772" fmla="*/ 2412094 h 6818313"/>
              <a:gd name="connsiteX3773" fmla="*/ 4198941 w 12192000"/>
              <a:gd name="connsiteY3773" fmla="*/ 2414246 h 6818313"/>
              <a:gd name="connsiteX3774" fmla="*/ 4206228 w 12192000"/>
              <a:gd name="connsiteY3774" fmla="*/ 2409775 h 6818313"/>
              <a:gd name="connsiteX3775" fmla="*/ 4240670 w 12192000"/>
              <a:gd name="connsiteY3775" fmla="*/ 2378976 h 6818313"/>
              <a:gd name="connsiteX3776" fmla="*/ 4243982 w 12192000"/>
              <a:gd name="connsiteY3776" fmla="*/ 2375497 h 6818313"/>
              <a:gd name="connsiteX3777" fmla="*/ 4246964 w 12192000"/>
              <a:gd name="connsiteY3777" fmla="*/ 2352646 h 6818313"/>
              <a:gd name="connsiteX3778" fmla="*/ 4257396 w 12192000"/>
              <a:gd name="connsiteY3778" fmla="*/ 2336417 h 6818313"/>
              <a:gd name="connsiteX3779" fmla="*/ 4246466 w 12192000"/>
              <a:gd name="connsiteY3779" fmla="*/ 2335922 h 6818313"/>
              <a:gd name="connsiteX3780" fmla="*/ 4232060 w 12192000"/>
              <a:gd name="connsiteY3780" fmla="*/ 2330623 h 6818313"/>
              <a:gd name="connsiteX3781" fmla="*/ 4237193 w 12192000"/>
              <a:gd name="connsiteY3781" fmla="*/ 2324494 h 6818313"/>
              <a:gd name="connsiteX3782" fmla="*/ 4235041 w 12192000"/>
              <a:gd name="connsiteY3782" fmla="*/ 2313069 h 6818313"/>
              <a:gd name="connsiteX3783" fmla="*/ 4222953 w 12192000"/>
              <a:gd name="connsiteY3783" fmla="*/ 2298000 h 6818313"/>
              <a:gd name="connsiteX3784" fmla="*/ 4223616 w 12192000"/>
              <a:gd name="connsiteY3784" fmla="*/ 2281440 h 6818313"/>
              <a:gd name="connsiteX3785" fmla="*/ 4203910 w 12192000"/>
              <a:gd name="connsiteY3785" fmla="*/ 2282270 h 6818313"/>
              <a:gd name="connsiteX3786" fmla="*/ 4200763 w 12192000"/>
              <a:gd name="connsiteY3786" fmla="*/ 2267035 h 6818313"/>
              <a:gd name="connsiteX3787" fmla="*/ 4189668 w 12192000"/>
              <a:gd name="connsiteY3787" fmla="*/ 2255278 h 6818313"/>
              <a:gd name="connsiteX3788" fmla="*/ 4183044 w 12192000"/>
              <a:gd name="connsiteY3788" fmla="*/ 2253788 h 6818313"/>
              <a:gd name="connsiteX3789" fmla="*/ 4171123 w 12192000"/>
              <a:gd name="connsiteY3789" fmla="*/ 2241368 h 6818313"/>
              <a:gd name="connsiteX3790" fmla="*/ 4166652 w 12192000"/>
              <a:gd name="connsiteY3790" fmla="*/ 2237061 h 6818313"/>
              <a:gd name="connsiteX3791" fmla="*/ 4155722 w 12192000"/>
              <a:gd name="connsiteY3791" fmla="*/ 2233584 h 6818313"/>
              <a:gd name="connsiteX3792" fmla="*/ 4155887 w 12192000"/>
              <a:gd name="connsiteY3792" fmla="*/ 2227788 h 6818313"/>
              <a:gd name="connsiteX3793" fmla="*/ 4141482 w 12192000"/>
              <a:gd name="connsiteY3793" fmla="*/ 2217025 h 6818313"/>
              <a:gd name="connsiteX3794" fmla="*/ 4135023 w 12192000"/>
              <a:gd name="connsiteY3794" fmla="*/ 2216198 h 6818313"/>
              <a:gd name="connsiteX3795" fmla="*/ 4136513 w 12192000"/>
              <a:gd name="connsiteY3795" fmla="*/ 2206427 h 6818313"/>
              <a:gd name="connsiteX3796" fmla="*/ 4134526 w 12192000"/>
              <a:gd name="connsiteY3796" fmla="*/ 2203778 h 6818313"/>
              <a:gd name="connsiteX3797" fmla="*/ 4127405 w 12192000"/>
              <a:gd name="connsiteY3797" fmla="*/ 2212389 h 6818313"/>
              <a:gd name="connsiteX3798" fmla="*/ 4126412 w 12192000"/>
              <a:gd name="connsiteY3798" fmla="*/ 2212721 h 6818313"/>
              <a:gd name="connsiteX3799" fmla="*/ 4129062 w 12192000"/>
              <a:gd name="connsiteY3799" fmla="*/ 2184734 h 6818313"/>
              <a:gd name="connsiteX3800" fmla="*/ 4120451 w 12192000"/>
              <a:gd name="connsiteY3800" fmla="*/ 2188213 h 6818313"/>
              <a:gd name="connsiteX3801" fmla="*/ 4113000 w 12192000"/>
              <a:gd name="connsiteY3801" fmla="*/ 2185729 h 6818313"/>
              <a:gd name="connsiteX3802" fmla="*/ 4115980 w 12192000"/>
              <a:gd name="connsiteY3802" fmla="*/ 2182747 h 6818313"/>
              <a:gd name="connsiteX3803" fmla="*/ 4120451 w 12192000"/>
              <a:gd name="connsiteY3803" fmla="*/ 2182747 h 6818313"/>
              <a:gd name="connsiteX3804" fmla="*/ 4117636 w 12192000"/>
              <a:gd name="connsiteY3804" fmla="*/ 2173474 h 6818313"/>
              <a:gd name="connsiteX3805" fmla="*/ 4128897 w 12192000"/>
              <a:gd name="connsiteY3805" fmla="*/ 2162876 h 6818313"/>
              <a:gd name="connsiteX3806" fmla="*/ 4133036 w 12192000"/>
              <a:gd name="connsiteY3806" fmla="*/ 2164368 h 6818313"/>
              <a:gd name="connsiteX3807" fmla="*/ 4125915 w 12192000"/>
              <a:gd name="connsiteY3807" fmla="*/ 2175461 h 6818313"/>
              <a:gd name="connsiteX3808" fmla="*/ 4138832 w 12192000"/>
              <a:gd name="connsiteY3808" fmla="*/ 2174136 h 6818313"/>
              <a:gd name="connsiteX3809" fmla="*/ 4144461 w 12192000"/>
              <a:gd name="connsiteY3809" fmla="*/ 2179602 h 6818313"/>
              <a:gd name="connsiteX3810" fmla="*/ 4148105 w 12192000"/>
              <a:gd name="connsiteY3810" fmla="*/ 2174634 h 6818313"/>
              <a:gd name="connsiteX3811" fmla="*/ 4149760 w 12192000"/>
              <a:gd name="connsiteY3811" fmla="*/ 2161718 h 6818313"/>
              <a:gd name="connsiteX3812" fmla="*/ 4144794 w 12192000"/>
              <a:gd name="connsiteY3812" fmla="*/ 2155260 h 6818313"/>
              <a:gd name="connsiteX3813" fmla="*/ 4157709 w 12192000"/>
              <a:gd name="connsiteY3813" fmla="*/ 2143172 h 6818313"/>
              <a:gd name="connsiteX3814" fmla="*/ 4164665 w 12192000"/>
              <a:gd name="connsiteY3814" fmla="*/ 2138700 h 6818313"/>
              <a:gd name="connsiteX3815" fmla="*/ 4180727 w 12192000"/>
              <a:gd name="connsiteY3815" fmla="*/ 2125783 h 6818313"/>
              <a:gd name="connsiteX3816" fmla="*/ 4195464 w 12192000"/>
              <a:gd name="connsiteY3816" fmla="*/ 2115683 h 6818313"/>
              <a:gd name="connsiteX3817" fmla="*/ 4187018 w 12192000"/>
              <a:gd name="connsiteY3817" fmla="*/ 2115683 h 6818313"/>
              <a:gd name="connsiteX3818" fmla="*/ 4165822 w 12192000"/>
              <a:gd name="connsiteY3818" fmla="*/ 2129758 h 6818313"/>
              <a:gd name="connsiteX3819" fmla="*/ 4151250 w 12192000"/>
              <a:gd name="connsiteY3819" fmla="*/ 2140688 h 6818313"/>
              <a:gd name="connsiteX3820" fmla="*/ 4142972 w 12192000"/>
              <a:gd name="connsiteY3820" fmla="*/ 2148304 h 6818313"/>
              <a:gd name="connsiteX3821" fmla="*/ 4142972 w 12192000"/>
              <a:gd name="connsiteY3821" fmla="*/ 2141515 h 6818313"/>
              <a:gd name="connsiteX3822" fmla="*/ 4138832 w 12192000"/>
              <a:gd name="connsiteY3822" fmla="*/ 2141515 h 6818313"/>
              <a:gd name="connsiteX3823" fmla="*/ 4156881 w 12192000"/>
              <a:gd name="connsiteY3823" fmla="*/ 2125618 h 6818313"/>
              <a:gd name="connsiteX3824" fmla="*/ 4137341 w 12192000"/>
              <a:gd name="connsiteY3824" fmla="*/ 2138203 h 6818313"/>
              <a:gd name="connsiteX3825" fmla="*/ 4130884 w 12192000"/>
              <a:gd name="connsiteY3825" fmla="*/ 2143834 h 6818313"/>
              <a:gd name="connsiteX3826" fmla="*/ 4125585 w 12192000"/>
              <a:gd name="connsiteY3826" fmla="*/ 2141515 h 6818313"/>
              <a:gd name="connsiteX3827" fmla="*/ 4151582 w 12192000"/>
              <a:gd name="connsiteY3827" fmla="*/ 2118664 h 6818313"/>
              <a:gd name="connsiteX3828" fmla="*/ 4142641 w 12192000"/>
              <a:gd name="connsiteY3828" fmla="*/ 2117835 h 6818313"/>
              <a:gd name="connsiteX3829" fmla="*/ 4170956 w 12192000"/>
              <a:gd name="connsiteY3829" fmla="*/ 2102105 h 6818313"/>
              <a:gd name="connsiteX3830" fmla="*/ 4180562 w 12192000"/>
              <a:gd name="connsiteY3830" fmla="*/ 2085546 h 6818313"/>
              <a:gd name="connsiteX3831" fmla="*/ 4189503 w 12192000"/>
              <a:gd name="connsiteY3831" fmla="*/ 2077762 h 6818313"/>
              <a:gd name="connsiteX3832" fmla="*/ 4168472 w 12192000"/>
              <a:gd name="connsiteY3832" fmla="*/ 2078922 h 6818313"/>
              <a:gd name="connsiteX3833" fmla="*/ 4182714 w 12192000"/>
              <a:gd name="connsiteY3833" fmla="*/ 2065342 h 6818313"/>
              <a:gd name="connsiteX3834" fmla="*/ 4194636 w 12192000"/>
              <a:gd name="connsiteY3834" fmla="*/ 2053255 h 6818313"/>
              <a:gd name="connsiteX3835" fmla="*/ 4176918 w 12192000"/>
              <a:gd name="connsiteY3835" fmla="*/ 2059381 h 6818313"/>
              <a:gd name="connsiteX3836" fmla="*/ 4158868 w 12192000"/>
              <a:gd name="connsiteY3836" fmla="*/ 2066667 h 6818313"/>
              <a:gd name="connsiteX3837" fmla="*/ 4152907 w 12192000"/>
              <a:gd name="connsiteY3837" fmla="*/ 2070144 h 6818313"/>
              <a:gd name="connsiteX3838" fmla="*/ 4134858 w 12192000"/>
              <a:gd name="connsiteY3838" fmla="*/ 2075278 h 6818313"/>
              <a:gd name="connsiteX3839" fmla="*/ 4157046 w 12192000"/>
              <a:gd name="connsiteY3839" fmla="*/ 2063355 h 6818313"/>
              <a:gd name="connsiteX3840" fmla="*/ 4158371 w 12192000"/>
              <a:gd name="connsiteY3840" fmla="*/ 2060541 h 6818313"/>
              <a:gd name="connsiteX3841" fmla="*/ 4157874 w 12192000"/>
              <a:gd name="connsiteY3841" fmla="*/ 2059051 h 6818313"/>
              <a:gd name="connsiteX3842" fmla="*/ 4122935 w 12192000"/>
              <a:gd name="connsiteY3842" fmla="*/ 2051102 h 6818313"/>
              <a:gd name="connsiteX3843" fmla="*/ 4109523 w 12192000"/>
              <a:gd name="connsiteY3843" fmla="*/ 2051930 h 6818313"/>
              <a:gd name="connsiteX3844" fmla="*/ 4063322 w 12192000"/>
              <a:gd name="connsiteY3844" fmla="*/ 2068489 h 6818313"/>
              <a:gd name="connsiteX3845" fmla="*/ 4056863 w 12192000"/>
              <a:gd name="connsiteY3845" fmla="*/ 2070311 h 6818313"/>
              <a:gd name="connsiteX3846" fmla="*/ 4049577 w 12192000"/>
              <a:gd name="connsiteY3846" fmla="*/ 2072463 h 6818313"/>
              <a:gd name="connsiteX3847" fmla="*/ 4071436 w 12192000"/>
              <a:gd name="connsiteY3847" fmla="*/ 2011525 h 6818313"/>
              <a:gd name="connsiteX3848" fmla="*/ 4074582 w 12192000"/>
              <a:gd name="connsiteY3848" fmla="*/ 2005564 h 6818313"/>
              <a:gd name="connsiteX3849" fmla="*/ 4079549 w 12192000"/>
              <a:gd name="connsiteY3849" fmla="*/ 1991819 h 6818313"/>
              <a:gd name="connsiteX3850" fmla="*/ 4092134 w 12192000"/>
              <a:gd name="connsiteY3850" fmla="*/ 1988507 h 6818313"/>
              <a:gd name="connsiteX3851" fmla="*/ 4113992 w 12192000"/>
              <a:gd name="connsiteY3851" fmla="*/ 1976917 h 6818313"/>
              <a:gd name="connsiteX3852" fmla="*/ 4082199 w 12192000"/>
              <a:gd name="connsiteY3852" fmla="*/ 1984203 h 6818313"/>
              <a:gd name="connsiteX3853" fmla="*/ 4085013 w 12192000"/>
              <a:gd name="connsiteY3853" fmla="*/ 1971286 h 6818313"/>
              <a:gd name="connsiteX3854" fmla="*/ 4095281 w 12192000"/>
              <a:gd name="connsiteY3854" fmla="*/ 1928232 h 6818313"/>
              <a:gd name="connsiteX3855" fmla="*/ 4100083 w 12192000"/>
              <a:gd name="connsiteY3855" fmla="*/ 1893126 h 6818313"/>
              <a:gd name="connsiteX3856" fmla="*/ 4110018 w 12192000"/>
              <a:gd name="connsiteY3856" fmla="*/ 1856531 h 6818313"/>
              <a:gd name="connsiteX3857" fmla="*/ 4116310 w 12192000"/>
              <a:gd name="connsiteY3857" fmla="*/ 1846263 h 6818313"/>
              <a:gd name="connsiteX3858" fmla="*/ 4118299 w 12192000"/>
              <a:gd name="connsiteY3858" fmla="*/ 1844443 h 6818313"/>
              <a:gd name="connsiteX3859" fmla="*/ 4116974 w 12192000"/>
              <a:gd name="connsiteY3859" fmla="*/ 1844938 h 6818313"/>
              <a:gd name="connsiteX3860" fmla="*/ 4127405 w 12192000"/>
              <a:gd name="connsiteY3860" fmla="*/ 1817781 h 6818313"/>
              <a:gd name="connsiteX3861" fmla="*/ 4127737 w 12192000"/>
              <a:gd name="connsiteY3861" fmla="*/ 1806025 h 6818313"/>
              <a:gd name="connsiteX3862" fmla="*/ 4124922 w 12192000"/>
              <a:gd name="connsiteY3862" fmla="*/ 1794765 h 6818313"/>
              <a:gd name="connsiteX3863" fmla="*/ 4129392 w 12192000"/>
              <a:gd name="connsiteY3863" fmla="*/ 1783835 h 6818313"/>
              <a:gd name="connsiteX3864" fmla="*/ 4113495 w 12192000"/>
              <a:gd name="connsiteY3864" fmla="*/ 1781020 h 6818313"/>
              <a:gd name="connsiteX3865" fmla="*/ 4111508 w 12192000"/>
              <a:gd name="connsiteY3865" fmla="*/ 1768103 h 6818313"/>
              <a:gd name="connsiteX3866" fmla="*/ 4080874 w 12192000"/>
              <a:gd name="connsiteY3866" fmla="*/ 1771747 h 6818313"/>
              <a:gd name="connsiteX3867" fmla="*/ 4068621 w 12192000"/>
              <a:gd name="connsiteY3867" fmla="*/ 1780193 h 6818313"/>
              <a:gd name="connsiteX3868" fmla="*/ 4061003 w 12192000"/>
              <a:gd name="connsiteY3868" fmla="*/ 1783835 h 6818313"/>
              <a:gd name="connsiteX3869" fmla="*/ 4020598 w 12192000"/>
              <a:gd name="connsiteY3869" fmla="*/ 1788637 h 6818313"/>
              <a:gd name="connsiteX3870" fmla="*/ 4007848 w 12192000"/>
              <a:gd name="connsiteY3870" fmla="*/ 1788472 h 6818313"/>
              <a:gd name="connsiteX3871" fmla="*/ 4012153 w 12192000"/>
              <a:gd name="connsiteY3871" fmla="*/ 1786154 h 6818313"/>
              <a:gd name="connsiteX3872" fmla="*/ 4016789 w 12192000"/>
              <a:gd name="connsiteY3872" fmla="*/ 1782180 h 6818313"/>
              <a:gd name="connsiteX3873" fmla="*/ 3997250 w 12192000"/>
              <a:gd name="connsiteY3873" fmla="*/ 1787312 h 6818313"/>
              <a:gd name="connsiteX3874" fmla="*/ 3994931 w 12192000"/>
              <a:gd name="connsiteY3874" fmla="*/ 1786982 h 6818313"/>
              <a:gd name="connsiteX3875" fmla="*/ 3989799 w 12192000"/>
              <a:gd name="connsiteY3875" fmla="*/ 1786650 h 6818313"/>
              <a:gd name="connsiteX3876" fmla="*/ 3982513 w 12192000"/>
              <a:gd name="connsiteY3876" fmla="*/ 1787312 h 6818313"/>
              <a:gd name="connsiteX3877" fmla="*/ 3982016 w 12192000"/>
              <a:gd name="connsiteY3877" fmla="*/ 1786154 h 6818313"/>
              <a:gd name="connsiteX3878" fmla="*/ 3974232 w 12192000"/>
              <a:gd name="connsiteY3878" fmla="*/ 1784663 h 6818313"/>
              <a:gd name="connsiteX3879" fmla="*/ 3978041 w 12192000"/>
              <a:gd name="connsiteY3879" fmla="*/ 1788141 h 6818313"/>
              <a:gd name="connsiteX3880" fmla="*/ 3955024 w 12192000"/>
              <a:gd name="connsiteY3880" fmla="*/ 1794433 h 6818313"/>
              <a:gd name="connsiteX3881" fmla="*/ 3948235 w 12192000"/>
              <a:gd name="connsiteY3881" fmla="*/ 1799402 h 6818313"/>
              <a:gd name="connsiteX3882" fmla="*/ 3939459 w 12192000"/>
              <a:gd name="connsiteY3882" fmla="*/ 1810495 h 6818313"/>
              <a:gd name="connsiteX3883" fmla="*/ 3940617 w 12192000"/>
              <a:gd name="connsiteY3883" fmla="*/ 1815794 h 6818313"/>
              <a:gd name="connsiteX3884" fmla="*/ 3937802 w 12192000"/>
              <a:gd name="connsiteY3884" fmla="*/ 1814801 h 6818313"/>
              <a:gd name="connsiteX3885" fmla="*/ 3926874 w 12192000"/>
              <a:gd name="connsiteY3885" fmla="*/ 1828379 h 6818313"/>
              <a:gd name="connsiteX3886" fmla="*/ 3911804 w 12192000"/>
              <a:gd name="connsiteY3886" fmla="*/ 1836162 h 6818313"/>
              <a:gd name="connsiteX3887" fmla="*/ 3938962 w 12192000"/>
              <a:gd name="connsiteY3887" fmla="*/ 1802547 h 6818313"/>
              <a:gd name="connsiteX3888" fmla="*/ 3948897 w 12192000"/>
              <a:gd name="connsiteY3888" fmla="*/ 1794103 h 6818313"/>
              <a:gd name="connsiteX3889" fmla="*/ 3964794 w 12192000"/>
              <a:gd name="connsiteY3889" fmla="*/ 1776549 h 6818313"/>
              <a:gd name="connsiteX3890" fmla="*/ 3969265 w 12192000"/>
              <a:gd name="connsiteY3890" fmla="*/ 1770753 h 6818313"/>
              <a:gd name="connsiteX3891" fmla="*/ 3948235 w 12192000"/>
              <a:gd name="connsiteY3891" fmla="*/ 1775059 h 6818313"/>
              <a:gd name="connsiteX3892" fmla="*/ 3944426 w 12192000"/>
              <a:gd name="connsiteY3892" fmla="*/ 1762971 h 6818313"/>
              <a:gd name="connsiteX3893" fmla="*/ 3952539 w 12192000"/>
              <a:gd name="connsiteY3893" fmla="*/ 1762309 h 6818313"/>
              <a:gd name="connsiteX3894" fmla="*/ 3958005 w 12192000"/>
              <a:gd name="connsiteY3894" fmla="*/ 1752206 h 6818313"/>
              <a:gd name="connsiteX3895" fmla="*/ 3971086 w 12192000"/>
              <a:gd name="connsiteY3895" fmla="*/ 1740284 h 6818313"/>
              <a:gd name="connsiteX3896" fmla="*/ 3982678 w 12192000"/>
              <a:gd name="connsiteY3896" fmla="*/ 1748729 h 6818313"/>
              <a:gd name="connsiteX3897" fmla="*/ 3995593 w 12192000"/>
              <a:gd name="connsiteY3897" fmla="*/ 1732005 h 6818313"/>
              <a:gd name="connsiteX3898" fmla="*/ 3987812 w 12192000"/>
              <a:gd name="connsiteY3898" fmla="*/ 1724554 h 6818313"/>
              <a:gd name="connsiteX3899" fmla="*/ 3980028 w 12192000"/>
              <a:gd name="connsiteY3899" fmla="*/ 1722897 h 6818313"/>
              <a:gd name="connsiteX3900" fmla="*/ 3958170 w 12192000"/>
              <a:gd name="connsiteY3900" fmla="*/ 1731508 h 6818313"/>
              <a:gd name="connsiteX3901" fmla="*/ 3950717 w 12192000"/>
              <a:gd name="connsiteY3901" fmla="*/ 1732170 h 6818313"/>
              <a:gd name="connsiteX3902" fmla="*/ 3975227 w 12192000"/>
              <a:gd name="connsiteY3902" fmla="*/ 1716108 h 6818313"/>
              <a:gd name="connsiteX3903" fmla="*/ 3982016 w 12192000"/>
              <a:gd name="connsiteY3903" fmla="*/ 1713459 h 6818313"/>
              <a:gd name="connsiteX3904" fmla="*/ 4014802 w 12192000"/>
              <a:gd name="connsiteY3904" fmla="*/ 1696899 h 6818313"/>
              <a:gd name="connsiteX3905" fmla="*/ 4024904 w 12192000"/>
              <a:gd name="connsiteY3905" fmla="*/ 1696734 h 6818313"/>
              <a:gd name="connsiteX3906" fmla="*/ 4026892 w 12192000"/>
              <a:gd name="connsiteY3906" fmla="*/ 1695409 h 6818313"/>
              <a:gd name="connsiteX3907" fmla="*/ 4024572 w 12192000"/>
              <a:gd name="connsiteY3907" fmla="*/ 1685474 h 6818313"/>
              <a:gd name="connsiteX3908" fmla="*/ 3960489 w 12192000"/>
              <a:gd name="connsiteY3908" fmla="*/ 1716438 h 6818313"/>
              <a:gd name="connsiteX3909" fmla="*/ 3965124 w 12192000"/>
              <a:gd name="connsiteY3909" fmla="*/ 1708490 h 6818313"/>
              <a:gd name="connsiteX3910" fmla="*/ 3948897 w 12192000"/>
              <a:gd name="connsiteY3910" fmla="*/ 1714618 h 6818313"/>
              <a:gd name="connsiteX3911" fmla="*/ 3931343 w 12192000"/>
              <a:gd name="connsiteY3911" fmla="*/ 1722732 h 6818313"/>
              <a:gd name="connsiteX3912" fmla="*/ 3913459 w 12192000"/>
              <a:gd name="connsiteY3912" fmla="*/ 1728196 h 6818313"/>
              <a:gd name="connsiteX3913" fmla="*/ 3907168 w 12192000"/>
              <a:gd name="connsiteY3913" fmla="*/ 1732502 h 6818313"/>
              <a:gd name="connsiteX3914" fmla="*/ 3910314 w 12192000"/>
              <a:gd name="connsiteY3914" fmla="*/ 1739126 h 6818313"/>
              <a:gd name="connsiteX3915" fmla="*/ 3913626 w 12192000"/>
              <a:gd name="connsiteY3915" fmla="*/ 1743265 h 6818313"/>
              <a:gd name="connsiteX3916" fmla="*/ 3898722 w 12192000"/>
              <a:gd name="connsiteY3916" fmla="*/ 1735317 h 6818313"/>
              <a:gd name="connsiteX3917" fmla="*/ 3855503 w 12192000"/>
              <a:gd name="connsiteY3917" fmla="*/ 1754691 h 6818313"/>
              <a:gd name="connsiteX3918" fmla="*/ 3854343 w 12192000"/>
              <a:gd name="connsiteY3918" fmla="*/ 1752373 h 6818313"/>
              <a:gd name="connsiteX3919" fmla="*/ 3859145 w 12192000"/>
              <a:gd name="connsiteY3919" fmla="*/ 1749392 h 6818313"/>
              <a:gd name="connsiteX3920" fmla="*/ 3882825 w 12192000"/>
              <a:gd name="connsiteY3920" fmla="*/ 1730183 h 6818313"/>
              <a:gd name="connsiteX3921" fmla="*/ 3873552 w 12192000"/>
              <a:gd name="connsiteY3921" fmla="*/ 1731508 h 6818313"/>
              <a:gd name="connsiteX3922" fmla="*/ 3840931 w 12192000"/>
              <a:gd name="connsiteY3922" fmla="*/ 1744920 h 6818313"/>
              <a:gd name="connsiteX3923" fmla="*/ 3829338 w 12192000"/>
              <a:gd name="connsiteY3923" fmla="*/ 1742271 h 6818313"/>
              <a:gd name="connsiteX3924" fmla="*/ 3860470 w 12192000"/>
              <a:gd name="connsiteY3924" fmla="*/ 1723229 h 6818313"/>
              <a:gd name="connsiteX3925" fmla="*/ 3858650 w 12192000"/>
              <a:gd name="connsiteY3925" fmla="*/ 1722567 h 6818313"/>
              <a:gd name="connsiteX3926" fmla="*/ 3808475 w 12192000"/>
              <a:gd name="connsiteY3926" fmla="*/ 1745087 h 6818313"/>
              <a:gd name="connsiteX3927" fmla="*/ 3769892 w 12192000"/>
              <a:gd name="connsiteY3927" fmla="*/ 1763136 h 6818313"/>
              <a:gd name="connsiteX3928" fmla="*/ 3766413 w 12192000"/>
              <a:gd name="connsiteY3928" fmla="*/ 1761647 h 6818313"/>
              <a:gd name="connsiteX3929" fmla="*/ 3775521 w 12192000"/>
              <a:gd name="connsiteY3929" fmla="*/ 1753531 h 6818313"/>
              <a:gd name="connsiteX3930" fmla="*/ 3739256 w 12192000"/>
              <a:gd name="connsiteY3930" fmla="*/ 1765621 h 6818313"/>
              <a:gd name="connsiteX3931" fmla="*/ 3748034 w 12192000"/>
              <a:gd name="connsiteY3931" fmla="*/ 1755850 h 6818313"/>
              <a:gd name="connsiteX3932" fmla="*/ 3731308 w 12192000"/>
              <a:gd name="connsiteY3932" fmla="*/ 1764791 h 6818313"/>
              <a:gd name="connsiteX3933" fmla="*/ 3718227 w 12192000"/>
              <a:gd name="connsiteY3933" fmla="*/ 1775556 h 6818313"/>
              <a:gd name="connsiteX3934" fmla="*/ 3715743 w 12192000"/>
              <a:gd name="connsiteY3934" fmla="*/ 1769428 h 6818313"/>
              <a:gd name="connsiteX3935" fmla="*/ 3701336 w 12192000"/>
              <a:gd name="connsiteY3935" fmla="*/ 1777377 h 6818313"/>
              <a:gd name="connsiteX3936" fmla="*/ 3685439 w 12192000"/>
              <a:gd name="connsiteY3936" fmla="*/ 1788969 h 6818313"/>
              <a:gd name="connsiteX3937" fmla="*/ 3682955 w 12192000"/>
              <a:gd name="connsiteY3937" fmla="*/ 1791453 h 6818313"/>
              <a:gd name="connsiteX3938" fmla="*/ 3655964 w 12192000"/>
              <a:gd name="connsiteY3938" fmla="*/ 1804203 h 6818313"/>
              <a:gd name="connsiteX3939" fmla="*/ 3663250 w 12192000"/>
              <a:gd name="connsiteY3939" fmla="*/ 1797082 h 6818313"/>
              <a:gd name="connsiteX3940" fmla="*/ 3662588 w 12192000"/>
              <a:gd name="connsiteY3940" fmla="*/ 1796585 h 6818313"/>
              <a:gd name="connsiteX3941" fmla="*/ 3619699 w 12192000"/>
              <a:gd name="connsiteY3941" fmla="*/ 1820431 h 6818313"/>
              <a:gd name="connsiteX3942" fmla="*/ 3625495 w 12192000"/>
              <a:gd name="connsiteY3942" fmla="*/ 1826889 h 6818313"/>
              <a:gd name="connsiteX3943" fmla="*/ 3608108 w 12192000"/>
              <a:gd name="connsiteY3943" fmla="*/ 1827717 h 6818313"/>
              <a:gd name="connsiteX3944" fmla="*/ 3590223 w 12192000"/>
              <a:gd name="connsiteY3944" fmla="*/ 1835500 h 6818313"/>
              <a:gd name="connsiteX3945" fmla="*/ 3578467 w 12192000"/>
              <a:gd name="connsiteY3945" fmla="*/ 1841958 h 6818313"/>
              <a:gd name="connsiteX3946" fmla="*/ 3566047 w 12192000"/>
              <a:gd name="connsiteY3946" fmla="*/ 1858186 h 6818313"/>
              <a:gd name="connsiteX3947" fmla="*/ 3560583 w 12192000"/>
              <a:gd name="connsiteY3947" fmla="*/ 1852059 h 6818313"/>
              <a:gd name="connsiteX3948" fmla="*/ 3544686 w 12192000"/>
              <a:gd name="connsiteY3948" fmla="*/ 1861664 h 6818313"/>
              <a:gd name="connsiteX3949" fmla="*/ 3539883 w 12192000"/>
              <a:gd name="connsiteY3949" fmla="*/ 1868121 h 6818313"/>
              <a:gd name="connsiteX3950" fmla="*/ 3529119 w 12192000"/>
              <a:gd name="connsiteY3950" fmla="*/ 1881038 h 6818313"/>
              <a:gd name="connsiteX3951" fmla="*/ 3515542 w 12192000"/>
              <a:gd name="connsiteY3951" fmla="*/ 1888655 h 6818313"/>
              <a:gd name="connsiteX3952" fmla="*/ 3500970 w 12192000"/>
              <a:gd name="connsiteY3952" fmla="*/ 1891801 h 6818313"/>
              <a:gd name="connsiteX3953" fmla="*/ 3492027 w 12192000"/>
              <a:gd name="connsiteY3953" fmla="*/ 1894948 h 6818313"/>
              <a:gd name="connsiteX3954" fmla="*/ 3470169 w 12192000"/>
              <a:gd name="connsiteY3954" fmla="*/ 1901240 h 6818313"/>
              <a:gd name="connsiteX3955" fmla="*/ 3635761 w 12192000"/>
              <a:gd name="connsiteY3955" fmla="*/ 1665768 h 6818313"/>
              <a:gd name="connsiteX3956" fmla="*/ 3607609 w 12192000"/>
              <a:gd name="connsiteY3956" fmla="*/ 1681002 h 6818313"/>
              <a:gd name="connsiteX3957" fmla="*/ 3603140 w 12192000"/>
              <a:gd name="connsiteY3957" fmla="*/ 1681830 h 6818313"/>
              <a:gd name="connsiteX3958" fmla="*/ 3595689 w 12192000"/>
              <a:gd name="connsiteY3958" fmla="*/ 1684480 h 6818313"/>
              <a:gd name="connsiteX3959" fmla="*/ 3557271 w 12192000"/>
              <a:gd name="connsiteY3959" fmla="*/ 1710312 h 6818313"/>
              <a:gd name="connsiteX3960" fmla="*/ 3549156 w 12192000"/>
              <a:gd name="connsiteY3960" fmla="*/ 1712631 h 6818313"/>
              <a:gd name="connsiteX3961" fmla="*/ 3548328 w 12192000"/>
              <a:gd name="connsiteY3961" fmla="*/ 1710644 h 6818313"/>
              <a:gd name="connsiteX3962" fmla="*/ 3565715 w 12192000"/>
              <a:gd name="connsiteY3962" fmla="*/ 1689281 h 6818313"/>
              <a:gd name="connsiteX3963" fmla="*/ 3549818 w 12192000"/>
              <a:gd name="connsiteY3963" fmla="*/ 1679346 h 6818313"/>
              <a:gd name="connsiteX3964" fmla="*/ 3557104 w 12192000"/>
              <a:gd name="connsiteY3964" fmla="*/ 1655998 h 6818313"/>
              <a:gd name="connsiteX3965" fmla="*/ 3558596 w 12192000"/>
              <a:gd name="connsiteY3965" fmla="*/ 1643413 h 6818313"/>
              <a:gd name="connsiteX3966" fmla="*/ 3565053 w 12192000"/>
              <a:gd name="connsiteY3966" fmla="*/ 1648381 h 6818313"/>
              <a:gd name="connsiteX3967" fmla="*/ 3589892 w 12192000"/>
              <a:gd name="connsiteY3967" fmla="*/ 1626523 h 6818313"/>
              <a:gd name="connsiteX3968" fmla="*/ 3588568 w 12192000"/>
              <a:gd name="connsiteY3968" fmla="*/ 1624369 h 6818313"/>
              <a:gd name="connsiteX3969" fmla="*/ 3576645 w 12192000"/>
              <a:gd name="connsiteY3969" fmla="*/ 1630330 h 6818313"/>
              <a:gd name="connsiteX3970" fmla="*/ 3575817 w 12192000"/>
              <a:gd name="connsiteY3970" fmla="*/ 1629172 h 6818313"/>
              <a:gd name="connsiteX3971" fmla="*/ 3583931 w 12192000"/>
              <a:gd name="connsiteY3971" fmla="*/ 1622052 h 6818313"/>
              <a:gd name="connsiteX3972" fmla="*/ 3566875 w 12192000"/>
              <a:gd name="connsiteY3972" fmla="*/ 1609134 h 6818313"/>
              <a:gd name="connsiteX3973" fmla="*/ 3571843 w 12192000"/>
              <a:gd name="connsiteY3973" fmla="*/ 1601683 h 6818313"/>
              <a:gd name="connsiteX3974" fmla="*/ 3560086 w 12192000"/>
              <a:gd name="connsiteY3974" fmla="*/ 1601683 h 6818313"/>
              <a:gd name="connsiteX3975" fmla="*/ 3581779 w 12192000"/>
              <a:gd name="connsiteY3975" fmla="*/ 1579328 h 6818313"/>
              <a:gd name="connsiteX3976" fmla="*/ 3571014 w 12192000"/>
              <a:gd name="connsiteY3976" fmla="*/ 1579990 h 6818313"/>
              <a:gd name="connsiteX3977" fmla="*/ 3582109 w 12192000"/>
              <a:gd name="connsiteY3977" fmla="*/ 1564590 h 6818313"/>
              <a:gd name="connsiteX3978" fmla="*/ 3580950 w 12192000"/>
              <a:gd name="connsiteY3978" fmla="*/ 1563266 h 6818313"/>
              <a:gd name="connsiteX3979" fmla="*/ 3551805 w 12192000"/>
              <a:gd name="connsiteY3979" fmla="*/ 1583634 h 6818313"/>
              <a:gd name="connsiteX3980" fmla="*/ 3553462 w 12192000"/>
              <a:gd name="connsiteY3980" fmla="*/ 1572042 h 6818313"/>
              <a:gd name="connsiteX3981" fmla="*/ 3545514 w 12192000"/>
              <a:gd name="connsiteY3981" fmla="*/ 1576016 h 6818313"/>
              <a:gd name="connsiteX3982" fmla="*/ 3543361 w 12192000"/>
              <a:gd name="connsiteY3982" fmla="*/ 1563101 h 6818313"/>
              <a:gd name="connsiteX3983" fmla="*/ 3575485 w 12192000"/>
              <a:gd name="connsiteY3983" fmla="*/ 1528325 h 6818313"/>
              <a:gd name="connsiteX3984" fmla="*/ 3554124 w 12192000"/>
              <a:gd name="connsiteY3984" fmla="*/ 1540580 h 6818313"/>
              <a:gd name="connsiteX3985" fmla="*/ 3531272 w 12192000"/>
              <a:gd name="connsiteY3985" fmla="*/ 1552668 h 6818313"/>
              <a:gd name="connsiteX3986" fmla="*/ 3548991 w 12192000"/>
              <a:gd name="connsiteY3986" fmla="*/ 1535281 h 6818313"/>
              <a:gd name="connsiteX3987" fmla="*/ 3564887 w 12192000"/>
              <a:gd name="connsiteY3987" fmla="*/ 1519881 h 6818313"/>
              <a:gd name="connsiteX3988" fmla="*/ 3524813 w 12192000"/>
              <a:gd name="connsiteY3988" fmla="*/ 1541408 h 6818313"/>
              <a:gd name="connsiteX3989" fmla="*/ 3531439 w 12192000"/>
              <a:gd name="connsiteY3989" fmla="*/ 1533294 h 6818313"/>
              <a:gd name="connsiteX3990" fmla="*/ 3503617 w 12192000"/>
              <a:gd name="connsiteY3990" fmla="*/ 1538593 h 6818313"/>
              <a:gd name="connsiteX3991" fmla="*/ 3495504 w 12192000"/>
              <a:gd name="connsiteY3991" fmla="*/ 1530644 h 6818313"/>
              <a:gd name="connsiteX3992" fmla="*/ 3489709 w 12192000"/>
              <a:gd name="connsiteY3992" fmla="*/ 1518722 h 6818313"/>
              <a:gd name="connsiteX3993" fmla="*/ 3494346 w 12192000"/>
              <a:gd name="connsiteY3993" fmla="*/ 1498188 h 6818313"/>
              <a:gd name="connsiteX3994" fmla="*/ 3530941 w 12192000"/>
              <a:gd name="connsiteY3994" fmla="*/ 1466395 h 6818313"/>
              <a:gd name="connsiteX3995" fmla="*/ 3518191 w 12192000"/>
              <a:gd name="connsiteY3995" fmla="*/ 1473183 h 6818313"/>
              <a:gd name="connsiteX3996" fmla="*/ 3516534 w 12192000"/>
              <a:gd name="connsiteY3996" fmla="*/ 1470699 h 6818313"/>
              <a:gd name="connsiteX3997" fmla="*/ 3524648 w 12192000"/>
              <a:gd name="connsiteY3997" fmla="*/ 1463580 h 6818313"/>
              <a:gd name="connsiteX3998" fmla="*/ 3518191 w 12192000"/>
              <a:gd name="connsiteY3998" fmla="*/ 1465235 h 6818313"/>
              <a:gd name="connsiteX3999" fmla="*/ 3494179 w 12192000"/>
              <a:gd name="connsiteY3999" fmla="*/ 1482291 h 6818313"/>
              <a:gd name="connsiteX4000" fmla="*/ 3468844 w 12192000"/>
              <a:gd name="connsiteY4000" fmla="*/ 1499678 h 6818313"/>
              <a:gd name="connsiteX4001" fmla="*/ 3470996 w 12192000"/>
              <a:gd name="connsiteY4001" fmla="*/ 1483616 h 6818313"/>
              <a:gd name="connsiteX4002" fmla="*/ 3485900 w 12192000"/>
              <a:gd name="connsiteY4002" fmla="*/ 1465732 h 6818313"/>
              <a:gd name="connsiteX4003" fmla="*/ 3479442 w 12192000"/>
              <a:gd name="connsiteY4003" fmla="*/ 1464573 h 6818313"/>
              <a:gd name="connsiteX4004" fmla="*/ 3481594 w 12192000"/>
              <a:gd name="connsiteY4004" fmla="*/ 1456294 h 6818313"/>
              <a:gd name="connsiteX4005" fmla="*/ 3465697 w 12192000"/>
              <a:gd name="connsiteY4005" fmla="*/ 1458446 h 6818313"/>
              <a:gd name="connsiteX4006" fmla="*/ 3472321 w 12192000"/>
              <a:gd name="connsiteY4006" fmla="*/ 1448841 h 6818313"/>
              <a:gd name="connsiteX4007" fmla="*/ 3469671 w 12192000"/>
              <a:gd name="connsiteY4007" fmla="*/ 1436753 h 6818313"/>
              <a:gd name="connsiteX4008" fmla="*/ 3453609 w 12192000"/>
              <a:gd name="connsiteY4008" fmla="*/ 1452650 h 6818313"/>
              <a:gd name="connsiteX4009" fmla="*/ 3446158 w 12192000"/>
              <a:gd name="connsiteY4009" fmla="*/ 1443709 h 6818313"/>
              <a:gd name="connsiteX4010" fmla="*/ 3462385 w 12192000"/>
              <a:gd name="connsiteY4010" fmla="*/ 1427315 h 6818313"/>
              <a:gd name="connsiteX4011" fmla="*/ 3451622 w 12192000"/>
              <a:gd name="connsiteY4011" fmla="*/ 1423340 h 6818313"/>
              <a:gd name="connsiteX4012" fmla="*/ 3460730 w 12192000"/>
              <a:gd name="connsiteY4012" fmla="*/ 1412410 h 6818313"/>
              <a:gd name="connsiteX4013" fmla="*/ 3445496 w 12192000"/>
              <a:gd name="connsiteY4013" fmla="*/ 1421684 h 6818313"/>
              <a:gd name="connsiteX4014" fmla="*/ 3456591 w 12192000"/>
              <a:gd name="connsiteY4014" fmla="*/ 1401482 h 6818313"/>
              <a:gd name="connsiteX4015" fmla="*/ 3438044 w 12192000"/>
              <a:gd name="connsiteY4015" fmla="*/ 1414895 h 6818313"/>
              <a:gd name="connsiteX4016" fmla="*/ 3417841 w 12192000"/>
              <a:gd name="connsiteY4016" fmla="*/ 1412245 h 6818313"/>
              <a:gd name="connsiteX4017" fmla="*/ 3429102 w 12192000"/>
              <a:gd name="connsiteY4017" fmla="*/ 1408436 h 6818313"/>
              <a:gd name="connsiteX4018" fmla="*/ 3405256 w 12192000"/>
              <a:gd name="connsiteY4018" fmla="*/ 1397176 h 6818313"/>
              <a:gd name="connsiteX4019" fmla="*/ 3423140 w 12192000"/>
              <a:gd name="connsiteY4019" fmla="*/ 1382108 h 6818313"/>
              <a:gd name="connsiteX4020" fmla="*/ 3387207 w 12192000"/>
              <a:gd name="connsiteY4020" fmla="*/ 1393202 h 6818313"/>
              <a:gd name="connsiteX4021" fmla="*/ 3385220 w 12192000"/>
              <a:gd name="connsiteY4021" fmla="*/ 1385751 h 6818313"/>
              <a:gd name="connsiteX4022" fmla="*/ 3371310 w 12192000"/>
              <a:gd name="connsiteY4022" fmla="*/ 1389560 h 6818313"/>
              <a:gd name="connsiteX4023" fmla="*/ 3367336 w 12192000"/>
              <a:gd name="connsiteY4023" fmla="*/ 1384591 h 6818313"/>
              <a:gd name="connsiteX4024" fmla="*/ 3331898 w 12192000"/>
              <a:gd name="connsiteY4024" fmla="*/ 1401482 h 6818313"/>
              <a:gd name="connsiteX4025" fmla="*/ 3357235 w 12192000"/>
              <a:gd name="connsiteY4025" fmla="*/ 1382108 h 6818313"/>
              <a:gd name="connsiteX4026" fmla="*/ 3379589 w 12192000"/>
              <a:gd name="connsiteY4026" fmla="*/ 1368694 h 6818313"/>
              <a:gd name="connsiteX4027" fmla="*/ 3342166 w 12192000"/>
              <a:gd name="connsiteY4027" fmla="*/ 1381446 h 6818313"/>
              <a:gd name="connsiteX4028" fmla="*/ 3304741 w 12192000"/>
              <a:gd name="connsiteY4028" fmla="*/ 1399495 h 6818313"/>
              <a:gd name="connsiteX4029" fmla="*/ 3268146 w 12192000"/>
              <a:gd name="connsiteY4029" fmla="*/ 1413902 h 6818313"/>
              <a:gd name="connsiteX4030" fmla="*/ 3278744 w 12192000"/>
              <a:gd name="connsiteY4030" fmla="*/ 1406616 h 6818313"/>
              <a:gd name="connsiteX4031" fmla="*/ 3284540 w 12192000"/>
              <a:gd name="connsiteY4031" fmla="*/ 1396183 h 6818313"/>
              <a:gd name="connsiteX4032" fmla="*/ 3295468 w 12192000"/>
              <a:gd name="connsiteY4032" fmla="*/ 1389560 h 6818313"/>
              <a:gd name="connsiteX4033" fmla="*/ 3260694 w 12192000"/>
              <a:gd name="connsiteY4033" fmla="*/ 1403800 h 6818313"/>
              <a:gd name="connsiteX4034" fmla="*/ 3253076 w 12192000"/>
              <a:gd name="connsiteY4034" fmla="*/ 1410755 h 6818313"/>
              <a:gd name="connsiteX4035" fmla="*/ 3251421 w 12192000"/>
              <a:gd name="connsiteY4035" fmla="*/ 1418042 h 6818313"/>
              <a:gd name="connsiteX4036" fmla="*/ 3252249 w 12192000"/>
              <a:gd name="connsiteY4036" fmla="*/ 1425825 h 6818313"/>
              <a:gd name="connsiteX4037" fmla="*/ 3229066 w 12192000"/>
              <a:gd name="connsiteY4037" fmla="*/ 1438078 h 6818313"/>
              <a:gd name="connsiteX4038" fmla="*/ 3209692 w 12192000"/>
              <a:gd name="connsiteY4038" fmla="*/ 1453477 h 6818313"/>
              <a:gd name="connsiteX4039" fmla="*/ 3207208 w 12192000"/>
              <a:gd name="connsiteY4039" fmla="*/ 1454802 h 6818313"/>
              <a:gd name="connsiteX4040" fmla="*/ 3203233 w 12192000"/>
              <a:gd name="connsiteY4040" fmla="*/ 1450332 h 6818313"/>
              <a:gd name="connsiteX4041" fmla="*/ 3183859 w 12192000"/>
              <a:gd name="connsiteY4041" fmla="*/ 1460433 h 6818313"/>
              <a:gd name="connsiteX4042" fmla="*/ 3182204 w 12192000"/>
              <a:gd name="connsiteY4042" fmla="*/ 1453809 h 6818313"/>
              <a:gd name="connsiteX4043" fmla="*/ 3169784 w 12192000"/>
              <a:gd name="connsiteY4043" fmla="*/ 1456127 h 6818313"/>
              <a:gd name="connsiteX4044" fmla="*/ 3176738 w 12192000"/>
              <a:gd name="connsiteY4044" fmla="*/ 1448013 h 6818313"/>
              <a:gd name="connsiteX4045" fmla="*/ 3158357 w 12192000"/>
              <a:gd name="connsiteY4045" fmla="*/ 1459274 h 6818313"/>
              <a:gd name="connsiteX4046" fmla="*/ 3146767 w 12192000"/>
              <a:gd name="connsiteY4046" fmla="*/ 1470037 h 6818313"/>
              <a:gd name="connsiteX4047" fmla="*/ 3132527 w 12192000"/>
              <a:gd name="connsiteY4047" fmla="*/ 1474840 h 6818313"/>
              <a:gd name="connsiteX4048" fmla="*/ 3129710 w 12192000"/>
              <a:gd name="connsiteY4048" fmla="*/ 1476660 h 6818313"/>
              <a:gd name="connsiteX4049" fmla="*/ 3116132 w 12192000"/>
              <a:gd name="connsiteY4049" fmla="*/ 1490075 h 6818313"/>
              <a:gd name="connsiteX4050" fmla="*/ 3112158 w 12192000"/>
              <a:gd name="connsiteY4050" fmla="*/ 1482622 h 6818313"/>
              <a:gd name="connsiteX4051" fmla="*/ 3110171 w 12192000"/>
              <a:gd name="connsiteY4051" fmla="*/ 1483781 h 6818313"/>
              <a:gd name="connsiteX4052" fmla="*/ 3111991 w 12192000"/>
              <a:gd name="connsiteY4052" fmla="*/ 1489245 h 6818313"/>
              <a:gd name="connsiteX4053" fmla="*/ 3086491 w 12192000"/>
              <a:gd name="connsiteY4053" fmla="*/ 1504150 h 6818313"/>
              <a:gd name="connsiteX4054" fmla="*/ 3085497 w 12192000"/>
              <a:gd name="connsiteY4054" fmla="*/ 1502825 h 6818313"/>
              <a:gd name="connsiteX4055" fmla="*/ 3091790 w 12192000"/>
              <a:gd name="connsiteY4055" fmla="*/ 1494711 h 6818313"/>
              <a:gd name="connsiteX4056" fmla="*/ 3090796 w 12192000"/>
              <a:gd name="connsiteY4056" fmla="*/ 1493054 h 6818313"/>
              <a:gd name="connsiteX4057" fmla="*/ 3061983 w 12192000"/>
              <a:gd name="connsiteY4057" fmla="*/ 1511271 h 6818313"/>
              <a:gd name="connsiteX4058" fmla="*/ 3063638 w 12192000"/>
              <a:gd name="connsiteY4058" fmla="*/ 1522696 h 6818313"/>
              <a:gd name="connsiteX4059" fmla="*/ 3047741 w 12192000"/>
              <a:gd name="connsiteY4059" fmla="*/ 1519881 h 6818313"/>
              <a:gd name="connsiteX4060" fmla="*/ 3040125 w 12192000"/>
              <a:gd name="connsiteY4060" fmla="*/ 1528492 h 6818313"/>
              <a:gd name="connsiteX4061" fmla="*/ 3038138 w 12192000"/>
              <a:gd name="connsiteY4061" fmla="*/ 1529817 h 6818313"/>
              <a:gd name="connsiteX4062" fmla="*/ 2998726 w 12192000"/>
              <a:gd name="connsiteY4062" fmla="*/ 1557802 h 6818313"/>
              <a:gd name="connsiteX4063" fmla="*/ 2996409 w 12192000"/>
              <a:gd name="connsiteY4063" fmla="*/ 1558464 h 6818313"/>
              <a:gd name="connsiteX4064" fmla="*/ 2998893 w 12192000"/>
              <a:gd name="connsiteY4064" fmla="*/ 1563431 h 6818313"/>
              <a:gd name="connsiteX4065" fmla="*/ 2989288 w 12192000"/>
              <a:gd name="connsiteY4065" fmla="*/ 1578665 h 6818313"/>
              <a:gd name="connsiteX4066" fmla="*/ 2978358 w 12192000"/>
              <a:gd name="connsiteY4066" fmla="*/ 1566247 h 6818313"/>
              <a:gd name="connsiteX4067" fmla="*/ 2969251 w 12192000"/>
              <a:gd name="connsiteY4067" fmla="*/ 1573533 h 6818313"/>
              <a:gd name="connsiteX4068" fmla="*/ 2949380 w 12192000"/>
              <a:gd name="connsiteY4068" fmla="*/ 1569227 h 6818313"/>
              <a:gd name="connsiteX4069" fmla="*/ 2938782 w 12192000"/>
              <a:gd name="connsiteY4069" fmla="*/ 1586781 h 6818313"/>
              <a:gd name="connsiteX4070" fmla="*/ 2922388 w 12192000"/>
              <a:gd name="connsiteY4070" fmla="*/ 1599861 h 6818313"/>
              <a:gd name="connsiteX4071" fmla="*/ 2925370 w 12192000"/>
              <a:gd name="connsiteY4071" fmla="*/ 1587939 h 6818313"/>
              <a:gd name="connsiteX4072" fmla="*/ 2923383 w 12192000"/>
              <a:gd name="connsiteY4072" fmla="*/ 1586283 h 6818313"/>
              <a:gd name="connsiteX4073" fmla="*/ 2910631 w 12192000"/>
              <a:gd name="connsiteY4073" fmla="*/ 1594562 h 6818313"/>
              <a:gd name="connsiteX4074" fmla="*/ 2897550 w 12192000"/>
              <a:gd name="connsiteY4074" fmla="*/ 1608639 h 6818313"/>
              <a:gd name="connsiteX4075" fmla="*/ 2885793 w 12192000"/>
              <a:gd name="connsiteY4075" fmla="*/ 1620395 h 6818313"/>
              <a:gd name="connsiteX4076" fmla="*/ 2865094 w 12192000"/>
              <a:gd name="connsiteY4076" fmla="*/ 1630497 h 6818313"/>
              <a:gd name="connsiteX4077" fmla="*/ 2843069 w 12192000"/>
              <a:gd name="connsiteY4077" fmla="*/ 1645069 h 6818313"/>
              <a:gd name="connsiteX4078" fmla="*/ 2840420 w 12192000"/>
              <a:gd name="connsiteY4078" fmla="*/ 1655998 h 6818313"/>
              <a:gd name="connsiteX4079" fmla="*/ 2837937 w 12192000"/>
              <a:gd name="connsiteY4079" fmla="*/ 1657487 h 6818313"/>
              <a:gd name="connsiteX4080" fmla="*/ 2828497 w 12192000"/>
              <a:gd name="connsiteY4080" fmla="*/ 1661629 h 6818313"/>
              <a:gd name="connsiteX4081" fmla="*/ 2843898 w 12192000"/>
              <a:gd name="connsiteY4081" fmla="*/ 1668417 h 6818313"/>
              <a:gd name="connsiteX4082" fmla="*/ 2829656 w 12192000"/>
              <a:gd name="connsiteY4082" fmla="*/ 1679513 h 6818313"/>
              <a:gd name="connsiteX4083" fmla="*/ 2830651 w 12192000"/>
              <a:gd name="connsiteY4083" fmla="*/ 1681333 h 6818313"/>
              <a:gd name="connsiteX4084" fmla="*/ 2841579 w 12192000"/>
              <a:gd name="connsiteY4084" fmla="*/ 1674047 h 6818313"/>
              <a:gd name="connsiteX4085" fmla="*/ 2853337 w 12192000"/>
              <a:gd name="connsiteY4085" fmla="*/ 1662621 h 6818313"/>
              <a:gd name="connsiteX4086" fmla="*/ 2849362 w 12192000"/>
              <a:gd name="connsiteY4086" fmla="*/ 1658482 h 6818313"/>
              <a:gd name="connsiteX4087" fmla="*/ 2858470 w 12192000"/>
              <a:gd name="connsiteY4087" fmla="*/ 1650864 h 6818313"/>
              <a:gd name="connsiteX4088" fmla="*/ 2877679 w 12192000"/>
              <a:gd name="connsiteY4088" fmla="*/ 1638941 h 6818313"/>
              <a:gd name="connsiteX4089" fmla="*/ 2881653 w 12192000"/>
              <a:gd name="connsiteY4089" fmla="*/ 1640598 h 6818313"/>
              <a:gd name="connsiteX4090" fmla="*/ 2878837 w 12192000"/>
              <a:gd name="connsiteY4090" fmla="*/ 1646062 h 6818313"/>
              <a:gd name="connsiteX4091" fmla="*/ 2871221 w 12192000"/>
              <a:gd name="connsiteY4091" fmla="*/ 1654838 h 6818313"/>
              <a:gd name="connsiteX4092" fmla="*/ 2866749 w 12192000"/>
              <a:gd name="connsiteY4092" fmla="*/ 1661297 h 6818313"/>
              <a:gd name="connsiteX4093" fmla="*/ 2866749 w 12192000"/>
              <a:gd name="connsiteY4093" fmla="*/ 1660469 h 6818313"/>
              <a:gd name="connsiteX4094" fmla="*/ 2864927 w 12192000"/>
              <a:gd name="connsiteY4094" fmla="*/ 1659641 h 6818313"/>
              <a:gd name="connsiteX4095" fmla="*/ 2862942 w 12192000"/>
              <a:gd name="connsiteY4095" fmla="*/ 1663616 h 6818313"/>
              <a:gd name="connsiteX4096" fmla="*/ 2843236 w 12192000"/>
              <a:gd name="connsiteY4096" fmla="*/ 1679843 h 6818313"/>
              <a:gd name="connsiteX4097" fmla="*/ 2841082 w 12192000"/>
              <a:gd name="connsiteY4097" fmla="*/ 1681002 h 6818313"/>
              <a:gd name="connsiteX4098" fmla="*/ 2823198 w 12192000"/>
              <a:gd name="connsiteY4098" fmla="*/ 1693753 h 6818313"/>
              <a:gd name="connsiteX4099" fmla="*/ 2819391 w 12192000"/>
              <a:gd name="connsiteY4099" fmla="*/ 1677856 h 6818313"/>
              <a:gd name="connsiteX4100" fmla="*/ 2812105 w 12192000"/>
              <a:gd name="connsiteY4100" fmla="*/ 1676034 h 6818313"/>
              <a:gd name="connsiteX4101" fmla="*/ 2823860 w 12192000"/>
              <a:gd name="connsiteY4101" fmla="*/ 1661794 h 6818313"/>
              <a:gd name="connsiteX4102" fmla="*/ 2816244 w 12192000"/>
              <a:gd name="connsiteY4102" fmla="*/ 1666430 h 6818313"/>
              <a:gd name="connsiteX4103" fmla="*/ 2811772 w 12192000"/>
              <a:gd name="connsiteY4103" fmla="*/ 1667920 h 6818313"/>
              <a:gd name="connsiteX4104" fmla="*/ 2793888 w 12192000"/>
              <a:gd name="connsiteY4104" fmla="*/ 1673219 h 6818313"/>
              <a:gd name="connsiteX4105" fmla="*/ 2800182 w 12192000"/>
              <a:gd name="connsiteY4105" fmla="*/ 1674379 h 6818313"/>
              <a:gd name="connsiteX4106" fmla="*/ 2796206 w 12192000"/>
              <a:gd name="connsiteY4106" fmla="*/ 1676366 h 6818313"/>
              <a:gd name="connsiteX4107" fmla="*/ 2792729 w 12192000"/>
              <a:gd name="connsiteY4107" fmla="*/ 1678188 h 6818313"/>
              <a:gd name="connsiteX4108" fmla="*/ 2787100 w 12192000"/>
              <a:gd name="connsiteY4108" fmla="*/ 1680837 h 6818313"/>
              <a:gd name="connsiteX4109" fmla="*/ 2784782 w 12192000"/>
              <a:gd name="connsiteY4109" fmla="*/ 1676531 h 6818313"/>
              <a:gd name="connsiteX4110" fmla="*/ 2785113 w 12192000"/>
              <a:gd name="connsiteY4110" fmla="*/ 1674214 h 6818313"/>
              <a:gd name="connsiteX4111" fmla="*/ 2783788 w 12192000"/>
              <a:gd name="connsiteY4111" fmla="*/ 1674709 h 6818313"/>
              <a:gd name="connsiteX4112" fmla="*/ 2726162 w 12192000"/>
              <a:gd name="connsiteY4112" fmla="*/ 1650533 h 6818313"/>
              <a:gd name="connsiteX4113" fmla="*/ 2401103 w 12192000"/>
              <a:gd name="connsiteY4113" fmla="*/ 1790294 h 6818313"/>
              <a:gd name="connsiteX4114" fmla="*/ 2397626 w 12192000"/>
              <a:gd name="connsiteY4114" fmla="*/ 1784829 h 6818313"/>
              <a:gd name="connsiteX4115" fmla="*/ 2399943 w 12192000"/>
              <a:gd name="connsiteY4115" fmla="*/ 1782345 h 6818313"/>
              <a:gd name="connsiteX4116" fmla="*/ 2396466 w 12192000"/>
              <a:gd name="connsiteY4116" fmla="*/ 1783173 h 6818313"/>
              <a:gd name="connsiteX4117" fmla="*/ 2390175 w 12192000"/>
              <a:gd name="connsiteY4117" fmla="*/ 1776219 h 6818313"/>
              <a:gd name="connsiteX4118" fmla="*/ 2396798 w 12192000"/>
              <a:gd name="connsiteY4118" fmla="*/ 1771747 h 6818313"/>
              <a:gd name="connsiteX4119" fmla="*/ 2409216 w 12192000"/>
              <a:gd name="connsiteY4119" fmla="*/ 1768435 h 6818313"/>
              <a:gd name="connsiteX4120" fmla="*/ 2417000 w 12192000"/>
              <a:gd name="connsiteY4120" fmla="*/ 1750386 h 6818313"/>
              <a:gd name="connsiteX4121" fmla="*/ 2428425 w 12192000"/>
              <a:gd name="connsiteY4121" fmla="*/ 1733495 h 6818313"/>
              <a:gd name="connsiteX4122" fmla="*/ 2441507 w 12192000"/>
              <a:gd name="connsiteY4122" fmla="*/ 1732998 h 6818313"/>
              <a:gd name="connsiteX4123" fmla="*/ 2436540 w 12192000"/>
              <a:gd name="connsiteY4123" fmla="*/ 1726706 h 6818313"/>
              <a:gd name="connsiteX4124" fmla="*/ 2432399 w 12192000"/>
              <a:gd name="connsiteY4124" fmla="*/ 1727699 h 6818313"/>
              <a:gd name="connsiteX4125" fmla="*/ 2405739 w 12192000"/>
              <a:gd name="connsiteY4125" fmla="*/ 1737139 h 6818313"/>
              <a:gd name="connsiteX4126" fmla="*/ 2397791 w 12192000"/>
              <a:gd name="connsiteY4126" fmla="*/ 1738297 h 6818313"/>
              <a:gd name="connsiteX4127" fmla="*/ 2363680 w 12192000"/>
              <a:gd name="connsiteY4127" fmla="*/ 1753366 h 6818313"/>
              <a:gd name="connsiteX4128" fmla="*/ 2358214 w 12192000"/>
              <a:gd name="connsiteY4128" fmla="*/ 1753366 h 6818313"/>
              <a:gd name="connsiteX4129" fmla="*/ 2363348 w 12192000"/>
              <a:gd name="connsiteY4129" fmla="*/ 1747074 h 6818313"/>
              <a:gd name="connsiteX4130" fmla="*/ 2380239 w 12192000"/>
              <a:gd name="connsiteY4130" fmla="*/ 1731673 h 6818313"/>
              <a:gd name="connsiteX4131" fmla="*/ 2384213 w 12192000"/>
              <a:gd name="connsiteY4131" fmla="*/ 1731011 h 6818313"/>
              <a:gd name="connsiteX4132" fmla="*/ 2381894 w 12192000"/>
              <a:gd name="connsiteY4132" fmla="*/ 1737469 h 6818313"/>
              <a:gd name="connsiteX4133" fmla="*/ 2395639 w 12192000"/>
              <a:gd name="connsiteY4133" fmla="*/ 1733992 h 6818313"/>
              <a:gd name="connsiteX4134" fmla="*/ 2401103 w 12192000"/>
              <a:gd name="connsiteY4134" fmla="*/ 1722897 h 6818313"/>
              <a:gd name="connsiteX4135" fmla="*/ 2405739 w 12192000"/>
              <a:gd name="connsiteY4135" fmla="*/ 1730348 h 6818313"/>
              <a:gd name="connsiteX4136" fmla="*/ 2426770 w 12192000"/>
              <a:gd name="connsiteY4136" fmla="*/ 1717930 h 6818313"/>
              <a:gd name="connsiteX4137" fmla="*/ 2434386 w 12192000"/>
              <a:gd name="connsiteY4137" fmla="*/ 1716936 h 6818313"/>
              <a:gd name="connsiteX4138" fmla="*/ 2436706 w 12192000"/>
              <a:gd name="connsiteY4138" fmla="*/ 1716771 h 6818313"/>
              <a:gd name="connsiteX4139" fmla="*/ 2450615 w 12192000"/>
              <a:gd name="connsiteY4139" fmla="*/ 1709484 h 6818313"/>
              <a:gd name="connsiteX4140" fmla="*/ 2455417 w 12192000"/>
              <a:gd name="connsiteY4140" fmla="*/ 1700542 h 6818313"/>
              <a:gd name="connsiteX4141" fmla="*/ 2459391 w 12192000"/>
              <a:gd name="connsiteY4141" fmla="*/ 1695905 h 6818313"/>
              <a:gd name="connsiteX4142" fmla="*/ 2464360 w 12192000"/>
              <a:gd name="connsiteY4142" fmla="*/ 1705675 h 6818313"/>
              <a:gd name="connsiteX4143" fmla="*/ 2468167 w 12192000"/>
              <a:gd name="connsiteY4143" fmla="*/ 1703026 h 6818313"/>
              <a:gd name="connsiteX4144" fmla="*/ 2462373 w 12192000"/>
              <a:gd name="connsiteY4144" fmla="*/ 1692098 h 6818313"/>
              <a:gd name="connsiteX4145" fmla="*/ 2442335 w 12192000"/>
              <a:gd name="connsiteY4145" fmla="*/ 1696402 h 6818313"/>
              <a:gd name="connsiteX4146" fmla="*/ 2451113 w 12192000"/>
              <a:gd name="connsiteY4146" fmla="*/ 1699384 h 6818313"/>
              <a:gd name="connsiteX4147" fmla="*/ 2451113 w 12192000"/>
              <a:gd name="connsiteY4147" fmla="*/ 1701866 h 6818313"/>
              <a:gd name="connsiteX4148" fmla="*/ 2423789 w 12192000"/>
              <a:gd name="connsiteY4148" fmla="*/ 1709649 h 6818313"/>
              <a:gd name="connsiteX4149" fmla="*/ 2422796 w 12192000"/>
              <a:gd name="connsiteY4149" fmla="*/ 1707000 h 6818313"/>
              <a:gd name="connsiteX4150" fmla="*/ 2434553 w 12192000"/>
              <a:gd name="connsiteY4150" fmla="*/ 1698554 h 6818313"/>
              <a:gd name="connsiteX4151" fmla="*/ 2423293 w 12192000"/>
              <a:gd name="connsiteY4151" fmla="*/ 1683487 h 6818313"/>
              <a:gd name="connsiteX4152" fmla="*/ 2421801 w 12192000"/>
              <a:gd name="connsiteY4152" fmla="*/ 1694085 h 6818313"/>
              <a:gd name="connsiteX4153" fmla="*/ 2400772 w 12192000"/>
              <a:gd name="connsiteY4153" fmla="*/ 1711472 h 6818313"/>
              <a:gd name="connsiteX4154" fmla="*/ 2381232 w 12192000"/>
              <a:gd name="connsiteY4154" fmla="*/ 1724222 h 6818313"/>
              <a:gd name="connsiteX4155" fmla="*/ 2393154 w 12192000"/>
              <a:gd name="connsiteY4155" fmla="*/ 1706173 h 6818313"/>
              <a:gd name="connsiteX4156" fmla="*/ 2382391 w 12192000"/>
              <a:gd name="connsiteY4156" fmla="*/ 1702033 h 6818313"/>
              <a:gd name="connsiteX4157" fmla="*/ 2372456 w 12192000"/>
              <a:gd name="connsiteY4157" fmla="*/ 1709982 h 6818313"/>
              <a:gd name="connsiteX4158" fmla="*/ 2362023 w 12192000"/>
              <a:gd name="connsiteY4158" fmla="*/ 1721242 h 6818313"/>
              <a:gd name="connsiteX4159" fmla="*/ 2357221 w 12192000"/>
              <a:gd name="connsiteY4159" fmla="*/ 1723559 h 6818313"/>
              <a:gd name="connsiteX4160" fmla="*/ 2358876 w 12192000"/>
              <a:gd name="connsiteY4160" fmla="*/ 1730183 h 6818313"/>
              <a:gd name="connsiteX4161" fmla="*/ 2362355 w 12192000"/>
              <a:gd name="connsiteY4161" fmla="*/ 1732998 h 6818313"/>
              <a:gd name="connsiteX4162" fmla="*/ 2349438 w 12192000"/>
              <a:gd name="connsiteY4162" fmla="*/ 1745915 h 6818313"/>
              <a:gd name="connsiteX4163" fmla="*/ 2325262 w 12192000"/>
              <a:gd name="connsiteY4163" fmla="*/ 1757010 h 6818313"/>
              <a:gd name="connsiteX4164" fmla="*/ 2314002 w 12192000"/>
              <a:gd name="connsiteY4164" fmla="*/ 1763302 h 6818313"/>
              <a:gd name="connsiteX4165" fmla="*/ 2309531 w 12192000"/>
              <a:gd name="connsiteY4165" fmla="*/ 1758500 h 6818313"/>
              <a:gd name="connsiteX4166" fmla="*/ 2298270 w 12192000"/>
              <a:gd name="connsiteY4166" fmla="*/ 1763634 h 6818313"/>
              <a:gd name="connsiteX4167" fmla="*/ 2299263 w 12192000"/>
              <a:gd name="connsiteY4167" fmla="*/ 1758500 h 6818313"/>
              <a:gd name="connsiteX4168" fmla="*/ 2313670 w 12192000"/>
              <a:gd name="connsiteY4168" fmla="*/ 1750882 h 6818313"/>
              <a:gd name="connsiteX4169" fmla="*/ 2325925 w 12192000"/>
              <a:gd name="connsiteY4169" fmla="*/ 1745750 h 6818313"/>
              <a:gd name="connsiteX4170" fmla="*/ 2334535 w 12192000"/>
              <a:gd name="connsiteY4170" fmla="*/ 1741443 h 6818313"/>
              <a:gd name="connsiteX4171" fmla="*/ 2343974 w 12192000"/>
              <a:gd name="connsiteY4171" fmla="*/ 1739456 h 6818313"/>
              <a:gd name="connsiteX4172" fmla="*/ 2351425 w 12192000"/>
              <a:gd name="connsiteY4172" fmla="*/ 1733827 h 6818313"/>
              <a:gd name="connsiteX4173" fmla="*/ 2354572 w 12192000"/>
              <a:gd name="connsiteY4173" fmla="*/ 1722235 h 6818313"/>
              <a:gd name="connsiteX4174" fmla="*/ 2353744 w 12192000"/>
              <a:gd name="connsiteY4174" fmla="*/ 1712299 h 6818313"/>
              <a:gd name="connsiteX4175" fmla="*/ 2375270 w 12192000"/>
              <a:gd name="connsiteY4175" fmla="*/ 1704020 h 6818313"/>
              <a:gd name="connsiteX4176" fmla="*/ 2372953 w 12192000"/>
              <a:gd name="connsiteY4176" fmla="*/ 1698389 h 6818313"/>
              <a:gd name="connsiteX4177" fmla="*/ 2381729 w 12192000"/>
              <a:gd name="connsiteY4177" fmla="*/ 1693090 h 6818313"/>
              <a:gd name="connsiteX4178" fmla="*/ 2397956 w 12192000"/>
              <a:gd name="connsiteY4178" fmla="*/ 1696899 h 6818313"/>
              <a:gd name="connsiteX4179" fmla="*/ 2398618 w 12192000"/>
              <a:gd name="connsiteY4179" fmla="*/ 1692263 h 6818313"/>
              <a:gd name="connsiteX4180" fmla="*/ 2406071 w 12192000"/>
              <a:gd name="connsiteY4180" fmla="*/ 1678021 h 6818313"/>
              <a:gd name="connsiteX4181" fmla="*/ 2412198 w 12192000"/>
              <a:gd name="connsiteY4181" fmla="*/ 1670405 h 6818313"/>
              <a:gd name="connsiteX4182" fmla="*/ 2438858 w 12192000"/>
              <a:gd name="connsiteY4182" fmla="*/ 1660966 h 6818313"/>
              <a:gd name="connsiteX4183" fmla="*/ 2443494 w 12192000"/>
              <a:gd name="connsiteY4183" fmla="*/ 1658482 h 6818313"/>
              <a:gd name="connsiteX4184" fmla="*/ 2441010 w 12192000"/>
              <a:gd name="connsiteY4184" fmla="*/ 1652521 h 6818313"/>
              <a:gd name="connsiteX4185" fmla="*/ 2411370 w 12192000"/>
              <a:gd name="connsiteY4185" fmla="*/ 1659972 h 6818313"/>
              <a:gd name="connsiteX4186" fmla="*/ 2382391 w 12192000"/>
              <a:gd name="connsiteY4186" fmla="*/ 1671067 h 6818313"/>
              <a:gd name="connsiteX4187" fmla="*/ 2354902 w 12192000"/>
              <a:gd name="connsiteY4187" fmla="*/ 1682990 h 6818313"/>
              <a:gd name="connsiteX4188" fmla="*/ 2353247 w 12192000"/>
              <a:gd name="connsiteY4188" fmla="*/ 1678021 h 6818313"/>
              <a:gd name="connsiteX4189" fmla="*/ 2354407 w 12192000"/>
              <a:gd name="connsiteY4189" fmla="*/ 1676366 h 6818313"/>
              <a:gd name="connsiteX4190" fmla="*/ 2358049 w 12192000"/>
              <a:gd name="connsiteY4190" fmla="*/ 1673054 h 6818313"/>
              <a:gd name="connsiteX4191" fmla="*/ 2368316 w 12192000"/>
              <a:gd name="connsiteY4191" fmla="*/ 1666927 h 6818313"/>
              <a:gd name="connsiteX4192" fmla="*/ 2385868 w 12192000"/>
              <a:gd name="connsiteY4192" fmla="*/ 1657322 h 6818313"/>
              <a:gd name="connsiteX4193" fmla="*/ 2380239 w 12192000"/>
              <a:gd name="connsiteY4193" fmla="*/ 1664443 h 6818313"/>
              <a:gd name="connsiteX4194" fmla="*/ 2390505 w 12192000"/>
              <a:gd name="connsiteY4194" fmla="*/ 1659807 h 6818313"/>
              <a:gd name="connsiteX4195" fmla="*/ 2406402 w 12192000"/>
              <a:gd name="connsiteY4195" fmla="*/ 1653845 h 6818313"/>
              <a:gd name="connsiteX4196" fmla="*/ 2409051 w 12192000"/>
              <a:gd name="connsiteY4196" fmla="*/ 1654343 h 6818313"/>
              <a:gd name="connsiteX4197" fmla="*/ 2437698 w 12192000"/>
              <a:gd name="connsiteY4197" fmla="*/ 1644075 h 6818313"/>
              <a:gd name="connsiteX4198" fmla="*/ 2431572 w 12192000"/>
              <a:gd name="connsiteY4198" fmla="*/ 1640598 h 6818313"/>
              <a:gd name="connsiteX4199" fmla="*/ 2436043 w 12192000"/>
              <a:gd name="connsiteY4199" fmla="*/ 1634802 h 6818313"/>
              <a:gd name="connsiteX4200" fmla="*/ 2378417 w 12192000"/>
              <a:gd name="connsiteY4200" fmla="*/ 1652355 h 6818313"/>
              <a:gd name="connsiteX4201" fmla="*/ 2366825 w 12192000"/>
              <a:gd name="connsiteY4201" fmla="*/ 1656660 h 6818313"/>
              <a:gd name="connsiteX4202" fmla="*/ 2374940 w 12192000"/>
              <a:gd name="connsiteY4202" fmla="*/ 1647387 h 6818313"/>
              <a:gd name="connsiteX4203" fmla="*/ 2320626 w 12192000"/>
              <a:gd name="connsiteY4203" fmla="*/ 1658812 h 6818313"/>
              <a:gd name="connsiteX4204" fmla="*/ 2329567 w 12192000"/>
              <a:gd name="connsiteY4204" fmla="*/ 1653018 h 6818313"/>
              <a:gd name="connsiteX4205" fmla="*/ 2324765 w 12192000"/>
              <a:gd name="connsiteY4205" fmla="*/ 1650201 h 6818313"/>
              <a:gd name="connsiteX4206" fmla="*/ 2325095 w 12192000"/>
              <a:gd name="connsiteY4206" fmla="*/ 1648546 h 6818313"/>
              <a:gd name="connsiteX4207" fmla="*/ 2330064 w 12192000"/>
              <a:gd name="connsiteY4207" fmla="*/ 1644902 h 6818313"/>
              <a:gd name="connsiteX4208" fmla="*/ 2333376 w 12192000"/>
              <a:gd name="connsiteY4208" fmla="*/ 1639603 h 6818313"/>
              <a:gd name="connsiteX4209" fmla="*/ 2334701 w 12192000"/>
              <a:gd name="connsiteY4209" fmla="*/ 1639108 h 6818313"/>
              <a:gd name="connsiteX4210" fmla="*/ 2356227 w 12192000"/>
              <a:gd name="connsiteY4210" fmla="*/ 1628343 h 6818313"/>
              <a:gd name="connsiteX4211" fmla="*/ 2360863 w 12192000"/>
              <a:gd name="connsiteY4211" fmla="*/ 1626191 h 6818313"/>
              <a:gd name="connsiteX4212" fmla="*/ 2371628 w 12192000"/>
              <a:gd name="connsiteY4212" fmla="*/ 1623376 h 6818313"/>
              <a:gd name="connsiteX4213" fmla="*/ 2378252 w 12192000"/>
              <a:gd name="connsiteY4213" fmla="*/ 1621057 h 6818313"/>
              <a:gd name="connsiteX4214" fmla="*/ 2398453 w 12192000"/>
              <a:gd name="connsiteY4214" fmla="*/ 1613938 h 6818313"/>
              <a:gd name="connsiteX4215" fmla="*/ 2397791 w 12192000"/>
              <a:gd name="connsiteY4215" fmla="*/ 1608307 h 6818313"/>
              <a:gd name="connsiteX4216" fmla="*/ 2362685 w 12192000"/>
              <a:gd name="connsiteY4216" fmla="*/ 1620395 h 6818313"/>
              <a:gd name="connsiteX4217" fmla="*/ 2353247 w 12192000"/>
              <a:gd name="connsiteY4217" fmla="*/ 1622217 h 6818313"/>
              <a:gd name="connsiteX4218" fmla="*/ 2350928 w 12192000"/>
              <a:gd name="connsiteY4218" fmla="*/ 1622217 h 6818313"/>
              <a:gd name="connsiteX4219" fmla="*/ 2369641 w 12192000"/>
              <a:gd name="connsiteY4219" fmla="*/ 1610626 h 6818313"/>
              <a:gd name="connsiteX4220" fmla="*/ 2380072 w 12192000"/>
              <a:gd name="connsiteY4220" fmla="*/ 1595060 h 6818313"/>
              <a:gd name="connsiteX4221" fmla="*/ 2381894 w 12192000"/>
              <a:gd name="connsiteY4221" fmla="*/ 1591250 h 6818313"/>
              <a:gd name="connsiteX4222" fmla="*/ 2382059 w 12192000"/>
              <a:gd name="connsiteY4222" fmla="*/ 1585289 h 6818313"/>
              <a:gd name="connsiteX4223" fmla="*/ 2377092 w 12192000"/>
              <a:gd name="connsiteY4223" fmla="*/ 1583302 h 6818313"/>
              <a:gd name="connsiteX4224" fmla="*/ 2374111 w 12192000"/>
              <a:gd name="connsiteY4224" fmla="*/ 1586118 h 6818313"/>
              <a:gd name="connsiteX4225" fmla="*/ 2367654 w 12192000"/>
              <a:gd name="connsiteY4225" fmla="*/ 1589098 h 6818313"/>
              <a:gd name="connsiteX4226" fmla="*/ 2365335 w 12192000"/>
              <a:gd name="connsiteY4226" fmla="*/ 1585289 h 6818313"/>
              <a:gd name="connsiteX4227" fmla="*/ 2371296 w 12192000"/>
              <a:gd name="connsiteY4227" fmla="*/ 1576845 h 6818313"/>
              <a:gd name="connsiteX4228" fmla="*/ 2380239 w 12192000"/>
              <a:gd name="connsiteY4228" fmla="*/ 1570884 h 6818313"/>
              <a:gd name="connsiteX4229" fmla="*/ 2387525 w 12192000"/>
              <a:gd name="connsiteY4229" fmla="*/ 1566247 h 6818313"/>
              <a:gd name="connsiteX4230" fmla="*/ 2399448 w 12192000"/>
              <a:gd name="connsiteY4230" fmla="*/ 1554820 h 6818313"/>
              <a:gd name="connsiteX4231" fmla="*/ 2406402 w 12192000"/>
              <a:gd name="connsiteY4231" fmla="*/ 1544885 h 6818313"/>
              <a:gd name="connsiteX4232" fmla="*/ 2410873 w 12192000"/>
              <a:gd name="connsiteY4232" fmla="*/ 1538261 h 6818313"/>
              <a:gd name="connsiteX4233" fmla="*/ 2419814 w 12192000"/>
              <a:gd name="connsiteY4233" fmla="*/ 1532300 h 6818313"/>
              <a:gd name="connsiteX4234" fmla="*/ 2423458 w 12192000"/>
              <a:gd name="connsiteY4234" fmla="*/ 1527333 h 6818313"/>
              <a:gd name="connsiteX4235" fmla="*/ 2426935 w 12192000"/>
              <a:gd name="connsiteY4235" fmla="*/ 1526008 h 6818313"/>
              <a:gd name="connsiteX4236" fmla="*/ 2432566 w 12192000"/>
              <a:gd name="connsiteY4236" fmla="*/ 1524021 h 6818313"/>
              <a:gd name="connsiteX4237" fmla="*/ 2434386 w 12192000"/>
              <a:gd name="connsiteY4237" fmla="*/ 1516237 h 6818313"/>
              <a:gd name="connsiteX4238" fmla="*/ 2432566 w 12192000"/>
              <a:gd name="connsiteY4238" fmla="*/ 1515410 h 6818313"/>
              <a:gd name="connsiteX4239" fmla="*/ 2430247 w 12192000"/>
              <a:gd name="connsiteY4239" fmla="*/ 1513091 h 6818313"/>
              <a:gd name="connsiteX4240" fmla="*/ 2433559 w 12192000"/>
              <a:gd name="connsiteY4240" fmla="*/ 1506467 h 6818313"/>
              <a:gd name="connsiteX4241" fmla="*/ 2437698 w 12192000"/>
              <a:gd name="connsiteY4241" fmla="*/ 1506467 h 6818313"/>
              <a:gd name="connsiteX4242" fmla="*/ 2459226 w 12192000"/>
              <a:gd name="connsiteY4242" fmla="*/ 1493054 h 6818313"/>
              <a:gd name="connsiteX4243" fmla="*/ 2459226 w 12192000"/>
              <a:gd name="connsiteY4243" fmla="*/ 1489245 h 6818313"/>
              <a:gd name="connsiteX4244" fmla="*/ 2452933 w 12192000"/>
              <a:gd name="connsiteY4244" fmla="*/ 1478648 h 6818313"/>
              <a:gd name="connsiteX4245" fmla="*/ 2450283 w 12192000"/>
              <a:gd name="connsiteY4245" fmla="*/ 1458943 h 6818313"/>
              <a:gd name="connsiteX4246" fmla="*/ 2453762 w 12192000"/>
              <a:gd name="connsiteY4246" fmla="*/ 1453975 h 6818313"/>
              <a:gd name="connsiteX4247" fmla="*/ 2460716 w 12192000"/>
              <a:gd name="connsiteY4247" fmla="*/ 1449173 h 6818313"/>
              <a:gd name="connsiteX4248" fmla="*/ 2470321 w 12192000"/>
              <a:gd name="connsiteY4248" fmla="*/ 1438078 h 6818313"/>
              <a:gd name="connsiteX4249" fmla="*/ 2470652 w 12192000"/>
              <a:gd name="connsiteY4249" fmla="*/ 1434269 h 6818313"/>
              <a:gd name="connsiteX4250" fmla="*/ 2472474 w 12192000"/>
              <a:gd name="connsiteY4250" fmla="*/ 1428805 h 6818313"/>
              <a:gd name="connsiteX4251" fmla="*/ 2492180 w 12192000"/>
              <a:gd name="connsiteY4251" fmla="*/ 1415889 h 6818313"/>
              <a:gd name="connsiteX4252" fmla="*/ 2496319 w 12192000"/>
              <a:gd name="connsiteY4252" fmla="*/ 1411253 h 6818313"/>
              <a:gd name="connsiteX4253" fmla="*/ 2507910 w 12192000"/>
              <a:gd name="connsiteY4253" fmla="*/ 1397011 h 6818313"/>
              <a:gd name="connsiteX4254" fmla="*/ 2519005 w 12192000"/>
              <a:gd name="connsiteY4254" fmla="*/ 1390387 h 6818313"/>
              <a:gd name="connsiteX4255" fmla="*/ 2534571 w 12192000"/>
              <a:gd name="connsiteY4255" fmla="*/ 1384758 h 6818313"/>
              <a:gd name="connsiteX4256" fmla="*/ 2541360 w 12192000"/>
              <a:gd name="connsiteY4256" fmla="*/ 1379954 h 6818313"/>
              <a:gd name="connsiteX4257" fmla="*/ 2549971 w 12192000"/>
              <a:gd name="connsiteY4257" fmla="*/ 1371013 h 6818313"/>
              <a:gd name="connsiteX4258" fmla="*/ 2564543 w 12192000"/>
              <a:gd name="connsiteY4258" fmla="*/ 1362070 h 6818313"/>
              <a:gd name="connsiteX4259" fmla="*/ 2570007 w 12192000"/>
              <a:gd name="connsiteY4259" fmla="*/ 1355779 h 6818313"/>
              <a:gd name="connsiteX4260" fmla="*/ 2573484 w 12192000"/>
              <a:gd name="connsiteY4260" fmla="*/ 1354619 h 6818313"/>
              <a:gd name="connsiteX4261" fmla="*/ 2577458 w 12192000"/>
              <a:gd name="connsiteY4261" fmla="*/ 1353791 h 6818313"/>
              <a:gd name="connsiteX4262" fmla="*/ 2579446 w 12192000"/>
              <a:gd name="connsiteY4262" fmla="*/ 1350645 h 6818313"/>
              <a:gd name="connsiteX4263" fmla="*/ 2577625 w 12192000"/>
              <a:gd name="connsiteY4263" fmla="*/ 1349817 h 6818313"/>
              <a:gd name="connsiteX4264" fmla="*/ 2572989 w 12192000"/>
              <a:gd name="connsiteY4264" fmla="*/ 1346173 h 6818313"/>
              <a:gd name="connsiteX4265" fmla="*/ 2577128 w 12192000"/>
              <a:gd name="connsiteY4265" fmla="*/ 1335080 h 6818313"/>
              <a:gd name="connsiteX4266" fmla="*/ 2588223 w 12192000"/>
              <a:gd name="connsiteY4266" fmla="*/ 1328622 h 6818313"/>
              <a:gd name="connsiteX4267" fmla="*/ 2593355 w 12192000"/>
              <a:gd name="connsiteY4267" fmla="*/ 1322328 h 6818313"/>
              <a:gd name="connsiteX4268" fmla="*/ 2597496 w 12192000"/>
              <a:gd name="connsiteY4268" fmla="*/ 1317691 h 6818313"/>
              <a:gd name="connsiteX4269" fmla="*/ 2606438 w 12192000"/>
              <a:gd name="connsiteY4269" fmla="*/ 1311897 h 6818313"/>
              <a:gd name="connsiteX4270" fmla="*/ 2610081 w 12192000"/>
              <a:gd name="connsiteY4270" fmla="*/ 1306928 h 6818313"/>
              <a:gd name="connsiteX4271" fmla="*/ 2617698 w 12192000"/>
              <a:gd name="connsiteY4271" fmla="*/ 1304941 h 6818313"/>
              <a:gd name="connsiteX4272" fmla="*/ 2630615 w 12192000"/>
              <a:gd name="connsiteY4272" fmla="*/ 1297490 h 6818313"/>
              <a:gd name="connsiteX4273" fmla="*/ 2638729 w 12192000"/>
              <a:gd name="connsiteY4273" fmla="*/ 1295668 h 6818313"/>
              <a:gd name="connsiteX4274" fmla="*/ 2639721 w 12192000"/>
              <a:gd name="connsiteY4274" fmla="*/ 1294509 h 6818313"/>
              <a:gd name="connsiteX4275" fmla="*/ 2638563 w 12192000"/>
              <a:gd name="connsiteY4275" fmla="*/ 1290866 h 6818313"/>
              <a:gd name="connsiteX4276" fmla="*/ 2634919 w 12192000"/>
              <a:gd name="connsiteY4276" fmla="*/ 1289044 h 6818313"/>
              <a:gd name="connsiteX4277" fmla="*/ 2631277 w 12192000"/>
              <a:gd name="connsiteY4277" fmla="*/ 1282918 h 6818313"/>
              <a:gd name="connsiteX4278" fmla="*/ 2635085 w 12192000"/>
              <a:gd name="connsiteY4278" fmla="*/ 1275632 h 6818313"/>
              <a:gd name="connsiteX4279" fmla="*/ 2662077 w 12192000"/>
              <a:gd name="connsiteY4279" fmla="*/ 1258245 h 6818313"/>
              <a:gd name="connsiteX4280" fmla="*/ 2662242 w 12192000"/>
              <a:gd name="connsiteY4280" fmla="*/ 1258575 h 6818313"/>
              <a:gd name="connsiteX4281" fmla="*/ 2686087 w 12192000"/>
              <a:gd name="connsiteY4281" fmla="*/ 1244003 h 6818313"/>
              <a:gd name="connsiteX4282" fmla="*/ 2690724 w 12192000"/>
              <a:gd name="connsiteY4282" fmla="*/ 1233737 h 6818313"/>
              <a:gd name="connsiteX4283" fmla="*/ 2696190 w 12192000"/>
              <a:gd name="connsiteY4283" fmla="*/ 1223470 h 6818313"/>
              <a:gd name="connsiteX4284" fmla="*/ 2697845 w 12192000"/>
              <a:gd name="connsiteY4284" fmla="*/ 1222145 h 6818313"/>
              <a:gd name="connsiteX4285" fmla="*/ 2699667 w 12192000"/>
              <a:gd name="connsiteY4285" fmla="*/ 1218503 h 6818313"/>
              <a:gd name="connsiteX4286" fmla="*/ 2695195 w 12192000"/>
              <a:gd name="connsiteY4286" fmla="*/ 1215024 h 6818313"/>
              <a:gd name="connsiteX4287" fmla="*/ 2682775 w 12192000"/>
              <a:gd name="connsiteY4287" fmla="*/ 1216516 h 6818313"/>
              <a:gd name="connsiteX4288" fmla="*/ 2670357 w 12192000"/>
              <a:gd name="connsiteY4288" fmla="*/ 1217508 h 6818313"/>
              <a:gd name="connsiteX4289" fmla="*/ 2658268 w 12192000"/>
              <a:gd name="connsiteY4289" fmla="*/ 1220985 h 6818313"/>
              <a:gd name="connsiteX4290" fmla="*/ 2647837 w 12192000"/>
              <a:gd name="connsiteY4290" fmla="*/ 1221815 h 6818313"/>
              <a:gd name="connsiteX4291" fmla="*/ 2637901 w 12192000"/>
              <a:gd name="connsiteY4291" fmla="*/ 1224629 h 6818313"/>
              <a:gd name="connsiteX4292" fmla="*/ 2625481 w 12192000"/>
              <a:gd name="connsiteY4292" fmla="*/ 1225954 h 6818313"/>
              <a:gd name="connsiteX4293" fmla="*/ 2615546 w 12192000"/>
              <a:gd name="connsiteY4293" fmla="*/ 1228934 h 6818313"/>
              <a:gd name="connsiteX4294" fmla="*/ 2613724 w 12192000"/>
              <a:gd name="connsiteY4294" fmla="*/ 1229928 h 6818313"/>
              <a:gd name="connsiteX4295" fmla="*/ 2601636 w 12192000"/>
              <a:gd name="connsiteY4295" fmla="*/ 1233075 h 6818313"/>
              <a:gd name="connsiteX4296" fmla="*/ 2590210 w 12192000"/>
              <a:gd name="connsiteY4296" fmla="*/ 1239036 h 6818313"/>
              <a:gd name="connsiteX4297" fmla="*/ 2588056 w 12192000"/>
              <a:gd name="connsiteY4297" fmla="*/ 1239036 h 6818313"/>
              <a:gd name="connsiteX4298" fmla="*/ 2579943 w 12192000"/>
              <a:gd name="connsiteY4298" fmla="*/ 1241189 h 6818313"/>
              <a:gd name="connsiteX4299" fmla="*/ 2539538 w 12192000"/>
              <a:gd name="connsiteY4299" fmla="*/ 1265364 h 6818313"/>
              <a:gd name="connsiteX4300" fmla="*/ 2530927 w 12192000"/>
              <a:gd name="connsiteY4300" fmla="*/ 1274472 h 6818313"/>
              <a:gd name="connsiteX4301" fmla="*/ 2521986 w 12192000"/>
              <a:gd name="connsiteY4301" fmla="*/ 1279109 h 6818313"/>
              <a:gd name="connsiteX4302" fmla="*/ 2517845 w 12192000"/>
              <a:gd name="connsiteY4302" fmla="*/ 1278779 h 6818313"/>
              <a:gd name="connsiteX4303" fmla="*/ 2493835 w 12192000"/>
              <a:gd name="connsiteY4303" fmla="*/ 1284078 h 6818313"/>
              <a:gd name="connsiteX4304" fmla="*/ 2484396 w 12192000"/>
              <a:gd name="connsiteY4304" fmla="*/ 1288879 h 6818313"/>
              <a:gd name="connsiteX4305" fmla="*/ 2465022 w 12192000"/>
              <a:gd name="connsiteY4305" fmla="*/ 1296662 h 6818313"/>
              <a:gd name="connsiteX4306" fmla="*/ 2461213 w 12192000"/>
              <a:gd name="connsiteY4306" fmla="*/ 1298650 h 6818313"/>
              <a:gd name="connsiteX4307" fmla="*/ 2445482 w 12192000"/>
              <a:gd name="connsiteY4307" fmla="*/ 1304279 h 6818313"/>
              <a:gd name="connsiteX4308" fmla="*/ 2433394 w 12192000"/>
              <a:gd name="connsiteY4308" fmla="*/ 1305936 h 6818313"/>
              <a:gd name="connsiteX4309" fmla="*/ 2425280 w 12192000"/>
              <a:gd name="connsiteY4309" fmla="*/ 1306928 h 6818313"/>
              <a:gd name="connsiteX4310" fmla="*/ 2414185 w 12192000"/>
              <a:gd name="connsiteY4310" fmla="*/ 1313387 h 6818313"/>
              <a:gd name="connsiteX4311" fmla="*/ 2406071 w 12192000"/>
              <a:gd name="connsiteY4311" fmla="*/ 1315374 h 6818313"/>
              <a:gd name="connsiteX4312" fmla="*/ 2402097 w 12192000"/>
              <a:gd name="connsiteY4312" fmla="*/ 1316534 h 6818313"/>
              <a:gd name="connsiteX4313" fmla="*/ 2389180 w 12192000"/>
              <a:gd name="connsiteY4313" fmla="*/ 1323985 h 6818313"/>
              <a:gd name="connsiteX4314" fmla="*/ 2369971 w 12192000"/>
              <a:gd name="connsiteY4314" fmla="*/ 1332098 h 6818313"/>
              <a:gd name="connsiteX4315" fmla="*/ 2349438 w 12192000"/>
              <a:gd name="connsiteY4315" fmla="*/ 1343524 h 6818313"/>
              <a:gd name="connsiteX4316" fmla="*/ 2339502 w 12192000"/>
              <a:gd name="connsiteY4316" fmla="*/ 1346505 h 6818313"/>
              <a:gd name="connsiteX4317" fmla="*/ 2335528 w 12192000"/>
              <a:gd name="connsiteY4317" fmla="*/ 1347665 h 6818313"/>
              <a:gd name="connsiteX4318" fmla="*/ 2322613 w 12192000"/>
              <a:gd name="connsiteY4318" fmla="*/ 1355116 h 6818313"/>
              <a:gd name="connsiteX4319" fmla="*/ 2318639 w 12192000"/>
              <a:gd name="connsiteY4319" fmla="*/ 1356276 h 6818313"/>
              <a:gd name="connsiteX4320" fmla="*/ 2308703 w 12192000"/>
              <a:gd name="connsiteY4320" fmla="*/ 1359256 h 6818313"/>
              <a:gd name="connsiteX4321" fmla="*/ 2295621 w 12192000"/>
              <a:gd name="connsiteY4321" fmla="*/ 1366707 h 6818313"/>
              <a:gd name="connsiteX4322" fmla="*/ 2289659 w 12192000"/>
              <a:gd name="connsiteY4322" fmla="*/ 1368364 h 6818313"/>
              <a:gd name="connsiteX4323" fmla="*/ 2283533 w 12192000"/>
              <a:gd name="connsiteY4323" fmla="*/ 1369688 h 6818313"/>
              <a:gd name="connsiteX4324" fmla="*/ 2266974 w 12192000"/>
              <a:gd name="connsiteY4324" fmla="*/ 1379624 h 6818313"/>
              <a:gd name="connsiteX4325" fmla="*/ 2255051 w 12192000"/>
              <a:gd name="connsiteY4325" fmla="*/ 1382936 h 6818313"/>
              <a:gd name="connsiteX4326" fmla="*/ 2238822 w 12192000"/>
              <a:gd name="connsiteY4326" fmla="*/ 1384923 h 6818313"/>
              <a:gd name="connsiteX4327" fmla="*/ 2232861 w 12192000"/>
              <a:gd name="connsiteY4327" fmla="*/ 1386413 h 6818313"/>
              <a:gd name="connsiteX4328" fmla="*/ 2207193 w 12192000"/>
              <a:gd name="connsiteY4328" fmla="*/ 1401813 h 6818313"/>
              <a:gd name="connsiteX4329" fmla="*/ 2193451 w 12192000"/>
              <a:gd name="connsiteY4329" fmla="*/ 1406119 h 6818313"/>
              <a:gd name="connsiteX4330" fmla="*/ 2190304 w 12192000"/>
              <a:gd name="connsiteY4330" fmla="*/ 1408603 h 6818313"/>
              <a:gd name="connsiteX4331" fmla="*/ 2184177 w 12192000"/>
              <a:gd name="connsiteY4331" fmla="*/ 1412577 h 6818313"/>
              <a:gd name="connsiteX4332" fmla="*/ 2178381 w 12192000"/>
              <a:gd name="connsiteY4332" fmla="*/ 1414895 h 6818313"/>
              <a:gd name="connsiteX4333" fmla="*/ 2147085 w 12192000"/>
              <a:gd name="connsiteY4333" fmla="*/ 1433441 h 6818313"/>
              <a:gd name="connsiteX4334" fmla="*/ 2141288 w 12192000"/>
              <a:gd name="connsiteY4334" fmla="*/ 1435760 h 6818313"/>
              <a:gd name="connsiteX4335" fmla="*/ 2129531 w 12192000"/>
              <a:gd name="connsiteY4335" fmla="*/ 1439735 h 6818313"/>
              <a:gd name="connsiteX4336" fmla="*/ 2085649 w 12192000"/>
              <a:gd name="connsiteY4336" fmla="*/ 1466395 h 6818313"/>
              <a:gd name="connsiteX4337" fmla="*/ 2073892 w 12192000"/>
              <a:gd name="connsiteY4337" fmla="*/ 1470534 h 6818313"/>
              <a:gd name="connsiteX4338" fmla="*/ 2068096 w 12192000"/>
              <a:gd name="connsiteY4338" fmla="*/ 1472853 h 6818313"/>
              <a:gd name="connsiteX4339" fmla="*/ 2048722 w 12192000"/>
              <a:gd name="connsiteY4339" fmla="*/ 1480469 h 6818313"/>
              <a:gd name="connsiteX4340" fmla="*/ 2037131 w 12192000"/>
              <a:gd name="connsiteY4340" fmla="*/ 1489245 h 6818313"/>
              <a:gd name="connsiteX4341" fmla="*/ 2034150 w 12192000"/>
              <a:gd name="connsiteY4341" fmla="*/ 1491399 h 6818313"/>
              <a:gd name="connsiteX4342" fmla="*/ 2025704 w 12192000"/>
              <a:gd name="connsiteY4342" fmla="*/ 1496201 h 6818313"/>
              <a:gd name="connsiteX4343" fmla="*/ 2008317 w 12192000"/>
              <a:gd name="connsiteY4343" fmla="*/ 1507129 h 6818313"/>
              <a:gd name="connsiteX4344" fmla="*/ 2002191 w 12192000"/>
              <a:gd name="connsiteY4344" fmla="*/ 1508454 h 6818313"/>
              <a:gd name="connsiteX4345" fmla="*/ 1980995 w 12192000"/>
              <a:gd name="connsiteY4345" fmla="*/ 1517397 h 6818313"/>
              <a:gd name="connsiteX4346" fmla="*/ 1975364 w 12192000"/>
              <a:gd name="connsiteY4346" fmla="*/ 1520047 h 6818313"/>
              <a:gd name="connsiteX4347" fmla="*/ 1954997 w 12192000"/>
              <a:gd name="connsiteY4347" fmla="*/ 1531969 h 6818313"/>
              <a:gd name="connsiteX4348" fmla="*/ 1949036 w 12192000"/>
              <a:gd name="connsiteY4348" fmla="*/ 1533624 h 6818313"/>
              <a:gd name="connsiteX4349" fmla="*/ 1945557 w 12192000"/>
              <a:gd name="connsiteY4349" fmla="*/ 1535116 h 6818313"/>
              <a:gd name="connsiteX4350" fmla="*/ 1930820 w 12192000"/>
              <a:gd name="connsiteY4350" fmla="*/ 1546872 h 6818313"/>
              <a:gd name="connsiteX4351" fmla="*/ 1928833 w 12192000"/>
              <a:gd name="connsiteY4351" fmla="*/ 1547204 h 6818313"/>
              <a:gd name="connsiteX4352" fmla="*/ 1913266 w 12192000"/>
              <a:gd name="connsiteY4352" fmla="*/ 1553000 h 6818313"/>
              <a:gd name="connsiteX4353" fmla="*/ 1898529 w 12192000"/>
              <a:gd name="connsiteY4353" fmla="*/ 1561776 h 6818313"/>
              <a:gd name="connsiteX4354" fmla="*/ 1890415 w 12192000"/>
              <a:gd name="connsiteY4354" fmla="*/ 1563928 h 6818313"/>
              <a:gd name="connsiteX4355" fmla="*/ 1887766 w 12192000"/>
              <a:gd name="connsiteY4355" fmla="*/ 1566578 h 6818313"/>
              <a:gd name="connsiteX4356" fmla="*/ 1880977 w 12192000"/>
              <a:gd name="connsiteY4356" fmla="*/ 1570387 h 6818313"/>
              <a:gd name="connsiteX4357" fmla="*/ 1856304 w 12192000"/>
              <a:gd name="connsiteY4357" fmla="*/ 1565750 h 6818313"/>
              <a:gd name="connsiteX4358" fmla="*/ 1850508 w 12192000"/>
              <a:gd name="connsiteY4358" fmla="*/ 1567902 h 6818313"/>
              <a:gd name="connsiteX4359" fmla="*/ 1846369 w 12192000"/>
              <a:gd name="connsiteY4359" fmla="*/ 1572539 h 6818313"/>
              <a:gd name="connsiteX4360" fmla="*/ 1836101 w 12192000"/>
              <a:gd name="connsiteY4360" fmla="*/ 1578997 h 6818313"/>
              <a:gd name="connsiteX4361" fmla="*/ 1829974 w 12192000"/>
              <a:gd name="connsiteY4361" fmla="*/ 1580157 h 6818313"/>
              <a:gd name="connsiteX4362" fmla="*/ 1809771 w 12192000"/>
              <a:gd name="connsiteY4362" fmla="*/ 1592245 h 6818313"/>
              <a:gd name="connsiteX4363" fmla="*/ 1801658 w 12192000"/>
              <a:gd name="connsiteY4363" fmla="*/ 1592907 h 6818313"/>
              <a:gd name="connsiteX4364" fmla="*/ 1799008 w 12192000"/>
              <a:gd name="connsiteY4364" fmla="*/ 1590755 h 6818313"/>
              <a:gd name="connsiteX4365" fmla="*/ 1800003 w 12192000"/>
              <a:gd name="connsiteY4365" fmla="*/ 1588933 h 6818313"/>
              <a:gd name="connsiteX4366" fmla="*/ 1814408 w 12192000"/>
              <a:gd name="connsiteY4366" fmla="*/ 1579660 h 6818313"/>
              <a:gd name="connsiteX4367" fmla="*/ 1819707 w 12192000"/>
              <a:gd name="connsiteY4367" fmla="*/ 1576016 h 6818313"/>
              <a:gd name="connsiteX4368" fmla="*/ 1820866 w 12192000"/>
              <a:gd name="connsiteY4368" fmla="*/ 1572374 h 6818313"/>
              <a:gd name="connsiteX4369" fmla="*/ 1818549 w 12192000"/>
              <a:gd name="connsiteY4369" fmla="*/ 1569392 h 6818313"/>
              <a:gd name="connsiteX4370" fmla="*/ 1794704 w 12192000"/>
              <a:gd name="connsiteY4370" fmla="*/ 1572209 h 6818313"/>
              <a:gd name="connsiteX4371" fmla="*/ 1785761 w 12192000"/>
              <a:gd name="connsiteY4371" fmla="*/ 1578170 h 6818313"/>
              <a:gd name="connsiteX4372" fmla="*/ 1776985 w 12192000"/>
              <a:gd name="connsiteY4372" fmla="*/ 1587111 h 6818313"/>
              <a:gd name="connsiteX4373" fmla="*/ 1767877 w 12192000"/>
              <a:gd name="connsiteY4373" fmla="*/ 1591748 h 6818313"/>
              <a:gd name="connsiteX4374" fmla="*/ 1756119 w 12192000"/>
              <a:gd name="connsiteY4374" fmla="*/ 1599034 h 6818313"/>
              <a:gd name="connsiteX4375" fmla="*/ 1747674 w 12192000"/>
              <a:gd name="connsiteY4375" fmla="*/ 1604665 h 6818313"/>
              <a:gd name="connsiteX4376" fmla="*/ 1737740 w 12192000"/>
              <a:gd name="connsiteY4376" fmla="*/ 1607479 h 6818313"/>
              <a:gd name="connsiteX4377" fmla="*/ 1713895 w 12192000"/>
              <a:gd name="connsiteY4377" fmla="*/ 1621886 h 6818313"/>
              <a:gd name="connsiteX4378" fmla="*/ 1700150 w 12192000"/>
              <a:gd name="connsiteY4378" fmla="*/ 1626523 h 6818313"/>
              <a:gd name="connsiteX4379" fmla="*/ 1696011 w 12192000"/>
              <a:gd name="connsiteY4379" fmla="*/ 1630993 h 6818313"/>
              <a:gd name="connsiteX4380" fmla="*/ 1692864 w 12192000"/>
              <a:gd name="connsiteY4380" fmla="*/ 1632980 h 6818313"/>
              <a:gd name="connsiteX4381" fmla="*/ 1686737 w 12192000"/>
              <a:gd name="connsiteY4381" fmla="*/ 1634139 h 6818313"/>
              <a:gd name="connsiteX4382" fmla="*/ 1651962 w 12192000"/>
              <a:gd name="connsiteY4382" fmla="*/ 1655170 h 6818313"/>
              <a:gd name="connsiteX4383" fmla="*/ 1611723 w 12192000"/>
              <a:gd name="connsiteY4383" fmla="*/ 1679513 h 6818313"/>
              <a:gd name="connsiteX4384" fmla="*/ 1605596 w 12192000"/>
              <a:gd name="connsiteY4384" fmla="*/ 1680837 h 6818313"/>
              <a:gd name="connsiteX4385" fmla="*/ 1602616 w 12192000"/>
              <a:gd name="connsiteY4385" fmla="*/ 1682990 h 6818313"/>
              <a:gd name="connsiteX4386" fmla="*/ 1585228 w 12192000"/>
              <a:gd name="connsiteY4386" fmla="*/ 1693918 h 6818313"/>
              <a:gd name="connsiteX4387" fmla="*/ 1577279 w 12192000"/>
              <a:gd name="connsiteY4387" fmla="*/ 1696237 h 6818313"/>
              <a:gd name="connsiteX4388" fmla="*/ 1557078 w 12192000"/>
              <a:gd name="connsiteY4388" fmla="*/ 1708490 h 6818313"/>
              <a:gd name="connsiteX4389" fmla="*/ 1546977 w 12192000"/>
              <a:gd name="connsiteY4389" fmla="*/ 1710147 h 6818313"/>
              <a:gd name="connsiteX4390" fmla="*/ 1535055 w 12192000"/>
              <a:gd name="connsiteY4390" fmla="*/ 1712464 h 6818313"/>
              <a:gd name="connsiteX4391" fmla="*/ 1480243 w 12192000"/>
              <a:gd name="connsiteY4391" fmla="*/ 1745915 h 6818313"/>
              <a:gd name="connsiteX4392" fmla="*/ 1473287 w 12192000"/>
              <a:gd name="connsiteY4392" fmla="*/ 1753698 h 6818313"/>
              <a:gd name="connsiteX4393" fmla="*/ 1466166 w 12192000"/>
              <a:gd name="connsiteY4393" fmla="*/ 1756678 h 6818313"/>
              <a:gd name="connsiteX4394" fmla="*/ 1459875 w 12192000"/>
              <a:gd name="connsiteY4394" fmla="*/ 1760817 h 6818313"/>
              <a:gd name="connsiteX4395" fmla="*/ 1458715 w 12192000"/>
              <a:gd name="connsiteY4395" fmla="*/ 1764791 h 6818313"/>
              <a:gd name="connsiteX4396" fmla="*/ 1451429 w 12192000"/>
              <a:gd name="connsiteY4396" fmla="*/ 1770920 h 6818313"/>
              <a:gd name="connsiteX4397" fmla="*/ 1443150 w 12192000"/>
              <a:gd name="connsiteY4397" fmla="*/ 1772078 h 6818313"/>
              <a:gd name="connsiteX4398" fmla="*/ 1433215 w 12192000"/>
              <a:gd name="connsiteY4398" fmla="*/ 1774727 h 6818313"/>
              <a:gd name="connsiteX4399" fmla="*/ 1418643 w 12192000"/>
              <a:gd name="connsiteY4399" fmla="*/ 1783835 h 6818313"/>
              <a:gd name="connsiteX4400" fmla="*/ 1415166 w 12192000"/>
              <a:gd name="connsiteY4400" fmla="*/ 1788969 h 6818313"/>
              <a:gd name="connsiteX4401" fmla="*/ 1408210 w 12192000"/>
              <a:gd name="connsiteY4401" fmla="*/ 1792446 h 6818313"/>
              <a:gd name="connsiteX4402" fmla="*/ 1401421 w 12192000"/>
              <a:gd name="connsiteY4402" fmla="*/ 1796090 h 6818313"/>
              <a:gd name="connsiteX4403" fmla="*/ 1399434 w 12192000"/>
              <a:gd name="connsiteY4403" fmla="*/ 1799732 h 6818313"/>
              <a:gd name="connsiteX4404" fmla="*/ 1380390 w 12192000"/>
              <a:gd name="connsiteY4404" fmla="*/ 1808178 h 6818313"/>
              <a:gd name="connsiteX4405" fmla="*/ 1375919 w 12192000"/>
              <a:gd name="connsiteY4405" fmla="*/ 1811987 h 6818313"/>
              <a:gd name="connsiteX4406" fmla="*/ 1374761 w 12192000"/>
              <a:gd name="connsiteY4406" fmla="*/ 1814139 h 6818313"/>
              <a:gd name="connsiteX4407" fmla="*/ 1361016 w 12192000"/>
              <a:gd name="connsiteY4407" fmla="*/ 1816291 h 6818313"/>
              <a:gd name="connsiteX4408" fmla="*/ 1141937 w 12192000"/>
              <a:gd name="connsiteY4408" fmla="*/ 1874580 h 6818313"/>
              <a:gd name="connsiteX4409" fmla="*/ 1107494 w 12192000"/>
              <a:gd name="connsiteY4409" fmla="*/ 1881038 h 6818313"/>
              <a:gd name="connsiteX4410" fmla="*/ 1101202 w 12192000"/>
              <a:gd name="connsiteY4410" fmla="*/ 1885510 h 6818313"/>
              <a:gd name="connsiteX4411" fmla="*/ 1088947 w 12192000"/>
              <a:gd name="connsiteY4411" fmla="*/ 1889152 h 6818313"/>
              <a:gd name="connsiteX4412" fmla="*/ 1089112 w 12192000"/>
              <a:gd name="connsiteY4412" fmla="*/ 1888822 h 6818313"/>
              <a:gd name="connsiteX4413" fmla="*/ 1082489 w 12192000"/>
              <a:gd name="connsiteY4413" fmla="*/ 1880376 h 6818313"/>
              <a:gd name="connsiteX4414" fmla="*/ 1099380 w 12192000"/>
              <a:gd name="connsiteY4414" fmla="*/ 1872428 h 6818313"/>
              <a:gd name="connsiteX4415" fmla="*/ 1142764 w 12192000"/>
              <a:gd name="connsiteY4415" fmla="*/ 1854544 h 6818313"/>
              <a:gd name="connsiteX4416" fmla="*/ 1149720 w 12192000"/>
              <a:gd name="connsiteY4416" fmla="*/ 1847423 h 6818313"/>
              <a:gd name="connsiteX4417" fmla="*/ 1105176 w 12192000"/>
              <a:gd name="connsiteY4417" fmla="*/ 1861995 h 6818313"/>
              <a:gd name="connsiteX4418" fmla="*/ 1127200 w 12192000"/>
              <a:gd name="connsiteY4418" fmla="*/ 1836327 h 6818313"/>
              <a:gd name="connsiteX4419" fmla="*/ 1142931 w 12192000"/>
              <a:gd name="connsiteY4419" fmla="*/ 1822585 h 6818313"/>
              <a:gd name="connsiteX4420" fmla="*/ 1131836 w 12192000"/>
              <a:gd name="connsiteY4420" fmla="*/ 1828876 h 6818313"/>
              <a:gd name="connsiteX4421" fmla="*/ 1155516 w 12192000"/>
              <a:gd name="connsiteY4421" fmla="*/ 1813807 h 6818313"/>
              <a:gd name="connsiteX4422" fmla="*/ 1154025 w 12192000"/>
              <a:gd name="connsiteY4422" fmla="*/ 1832188 h 6818313"/>
              <a:gd name="connsiteX4423" fmla="*/ 1160483 w 12192000"/>
              <a:gd name="connsiteY4423" fmla="*/ 1831028 h 6818313"/>
              <a:gd name="connsiteX4424" fmla="*/ 1175221 w 12192000"/>
              <a:gd name="connsiteY4424" fmla="*/ 1825896 h 6818313"/>
              <a:gd name="connsiteX4425" fmla="*/ 1177579 w 12192000"/>
              <a:gd name="connsiteY4425" fmla="*/ 1816934 h 6818313"/>
              <a:gd name="connsiteX4426" fmla="*/ 1177870 w 12192000"/>
              <a:gd name="connsiteY4426" fmla="*/ 1817451 h 6818313"/>
              <a:gd name="connsiteX4427" fmla="*/ 1178037 w 12192000"/>
              <a:gd name="connsiteY4427" fmla="*/ 1817451 h 6818313"/>
              <a:gd name="connsiteX4428" fmla="*/ 1178384 w 12192000"/>
              <a:gd name="connsiteY4428" fmla="*/ 1816130 h 6818313"/>
              <a:gd name="connsiteX4429" fmla="*/ 1181844 w 12192000"/>
              <a:gd name="connsiteY4429" fmla="*/ 1814469 h 6818313"/>
              <a:gd name="connsiteX4430" fmla="*/ 1195754 w 12192000"/>
              <a:gd name="connsiteY4430" fmla="*/ 1821425 h 6818313"/>
              <a:gd name="connsiteX4431" fmla="*/ 1204532 w 12192000"/>
              <a:gd name="connsiteY4431" fmla="*/ 1807018 h 6818313"/>
              <a:gd name="connsiteX4432" fmla="*/ 1201550 w 12192000"/>
              <a:gd name="connsiteY4432" fmla="*/ 1804534 h 6818313"/>
              <a:gd name="connsiteX4433" fmla="*/ 1186151 w 12192000"/>
              <a:gd name="connsiteY4433" fmla="*/ 1804203 h 6818313"/>
              <a:gd name="connsiteX4434" fmla="*/ 1186151 w 12192000"/>
              <a:gd name="connsiteY4434" fmla="*/ 1803871 h 6818313"/>
              <a:gd name="connsiteX4435" fmla="*/ 1184494 w 12192000"/>
              <a:gd name="connsiteY4435" fmla="*/ 1797580 h 6818313"/>
              <a:gd name="connsiteX4436" fmla="*/ 1260336 w 12192000"/>
              <a:gd name="connsiteY4436" fmla="*/ 1767608 h 6818313"/>
              <a:gd name="connsiteX4437" fmla="*/ 1367143 w 12192000"/>
              <a:gd name="connsiteY4437" fmla="*/ 1732998 h 6818313"/>
              <a:gd name="connsiteX4438" fmla="*/ 1411191 w 12192000"/>
              <a:gd name="connsiteY4438" fmla="*/ 1716438 h 6818313"/>
              <a:gd name="connsiteX4439" fmla="*/ 1472625 w 12192000"/>
              <a:gd name="connsiteY4439" fmla="*/ 1682327 h 6818313"/>
              <a:gd name="connsiteX4440" fmla="*/ 1475441 w 12192000"/>
              <a:gd name="connsiteY4440" fmla="*/ 1676863 h 6818313"/>
              <a:gd name="connsiteX4441" fmla="*/ 1454078 w 12192000"/>
              <a:gd name="connsiteY4441" fmla="*/ 1680340 h 6818313"/>
              <a:gd name="connsiteX4442" fmla="*/ 1356710 w 12192000"/>
              <a:gd name="connsiteY4442" fmla="*/ 1710477 h 6818313"/>
              <a:gd name="connsiteX4443" fmla="*/ 1322434 w 12192000"/>
              <a:gd name="connsiteY4443" fmla="*/ 1722897 h 6818313"/>
              <a:gd name="connsiteX4444" fmla="*/ 1281367 w 12192000"/>
              <a:gd name="connsiteY4444" fmla="*/ 1724884 h 6818313"/>
              <a:gd name="connsiteX4445" fmla="*/ 1270602 w 12192000"/>
              <a:gd name="connsiteY4445" fmla="*/ 1723724 h 6818313"/>
              <a:gd name="connsiteX4446" fmla="*/ 1288156 w 12192000"/>
              <a:gd name="connsiteY4446" fmla="*/ 1712464 h 6818313"/>
              <a:gd name="connsiteX4447" fmla="*/ 1314153 w 12192000"/>
              <a:gd name="connsiteY4447" fmla="*/ 1700874 h 6818313"/>
              <a:gd name="connsiteX4448" fmla="*/ 1338331 w 12192000"/>
              <a:gd name="connsiteY4448" fmla="*/ 1690938 h 6818313"/>
              <a:gd name="connsiteX4449" fmla="*/ 1396452 w 12192000"/>
              <a:gd name="connsiteY4449" fmla="*/ 1671067 h 6818313"/>
              <a:gd name="connsiteX4450" fmla="*/ 1333692 w 12192000"/>
              <a:gd name="connsiteY4450" fmla="*/ 1684812 h 6818313"/>
              <a:gd name="connsiteX4451" fmla="*/ 1322434 w 12192000"/>
              <a:gd name="connsiteY4451" fmla="*/ 1682327 h 6818313"/>
              <a:gd name="connsiteX4452" fmla="*/ 1336674 w 12192000"/>
              <a:gd name="connsiteY4452" fmla="*/ 1668748 h 6818313"/>
              <a:gd name="connsiteX4453" fmla="*/ 1337668 w 12192000"/>
              <a:gd name="connsiteY4453" fmla="*/ 1663946 h 6818313"/>
              <a:gd name="connsiteX4454" fmla="*/ 1334189 w 12192000"/>
              <a:gd name="connsiteY4454" fmla="*/ 1660799 h 6818313"/>
              <a:gd name="connsiteX4455" fmla="*/ 1319122 w 12192000"/>
              <a:gd name="connsiteY4455" fmla="*/ 1663449 h 6818313"/>
              <a:gd name="connsiteX4456" fmla="*/ 1284844 w 12192000"/>
              <a:gd name="connsiteY4456" fmla="*/ 1686964 h 6818313"/>
              <a:gd name="connsiteX4457" fmla="*/ 1269609 w 12192000"/>
              <a:gd name="connsiteY4457" fmla="*/ 1696072 h 6818313"/>
              <a:gd name="connsiteX4458" fmla="*/ 1190125 w 12192000"/>
              <a:gd name="connsiteY4458" fmla="*/ 1727699 h 6818313"/>
              <a:gd name="connsiteX4459" fmla="*/ 1167769 w 12192000"/>
              <a:gd name="connsiteY4459" fmla="*/ 1734820 h 6818313"/>
              <a:gd name="connsiteX4460" fmla="*/ 1159821 w 12192000"/>
              <a:gd name="connsiteY4460" fmla="*/ 1736972 h 6818313"/>
              <a:gd name="connsiteX4461" fmla="*/ 1149388 w 12192000"/>
              <a:gd name="connsiteY4461" fmla="*/ 1738297 h 6818313"/>
              <a:gd name="connsiteX4462" fmla="*/ 1145911 w 12192000"/>
              <a:gd name="connsiteY4462" fmla="*/ 1745087 h 6818313"/>
              <a:gd name="connsiteX4463" fmla="*/ 1138957 w 12192000"/>
              <a:gd name="connsiteY4463" fmla="*/ 1748067 h 6818313"/>
              <a:gd name="connsiteX4464" fmla="*/ 1139386 w 12192000"/>
              <a:gd name="connsiteY4464" fmla="*/ 1744770 h 6818313"/>
              <a:gd name="connsiteX4465" fmla="*/ 1139619 w 12192000"/>
              <a:gd name="connsiteY4465" fmla="*/ 1745252 h 6818313"/>
              <a:gd name="connsiteX4466" fmla="*/ 1139557 w 12192000"/>
              <a:gd name="connsiteY4466" fmla="*/ 1743952 h 6818313"/>
              <a:gd name="connsiteX4467" fmla="*/ 1143759 w 12192000"/>
              <a:gd name="connsiteY4467" fmla="*/ 1738297 h 6818313"/>
              <a:gd name="connsiteX4468" fmla="*/ 1134816 w 12192000"/>
              <a:gd name="connsiteY4468" fmla="*/ 1725049 h 6818313"/>
              <a:gd name="connsiteX4469" fmla="*/ 1125378 w 12192000"/>
              <a:gd name="connsiteY4469" fmla="*/ 1726374 h 6818313"/>
              <a:gd name="connsiteX4470" fmla="*/ 1112461 w 12192000"/>
              <a:gd name="connsiteY4470" fmla="*/ 1726374 h 6818313"/>
              <a:gd name="connsiteX4471" fmla="*/ 1119748 w 12192000"/>
              <a:gd name="connsiteY4471" fmla="*/ 1723394 h 6818313"/>
              <a:gd name="connsiteX4472" fmla="*/ 1141937 w 12192000"/>
              <a:gd name="connsiteY4472" fmla="*/ 1710644 h 6818313"/>
              <a:gd name="connsiteX4473" fmla="*/ 1227218 w 12192000"/>
              <a:gd name="connsiteY4473" fmla="*/ 1672722 h 6818313"/>
              <a:gd name="connsiteX4474" fmla="*/ 1235663 w 12192000"/>
              <a:gd name="connsiteY4474" fmla="*/ 1664940 h 6818313"/>
              <a:gd name="connsiteX4475" fmla="*/ 1219931 w 12192000"/>
              <a:gd name="connsiteY4475" fmla="*/ 1657985 h 6818313"/>
              <a:gd name="connsiteX4476" fmla="*/ 1200888 w 12192000"/>
              <a:gd name="connsiteY4476" fmla="*/ 1663284 h 6818313"/>
              <a:gd name="connsiteX4477" fmla="*/ 1187310 w 12192000"/>
              <a:gd name="connsiteY4477" fmla="*/ 1659641 h 6818313"/>
              <a:gd name="connsiteX4478" fmla="*/ 1187806 w 12192000"/>
              <a:gd name="connsiteY4478" fmla="*/ 1650036 h 6818313"/>
              <a:gd name="connsiteX4479" fmla="*/ 1153362 w 12192000"/>
              <a:gd name="connsiteY4479" fmla="*/ 1656660 h 6818313"/>
              <a:gd name="connsiteX4480" fmla="*/ 1121073 w 12192000"/>
              <a:gd name="connsiteY4480" fmla="*/ 1666927 h 6818313"/>
              <a:gd name="connsiteX4481" fmla="*/ 1072553 w 12192000"/>
              <a:gd name="connsiteY4481" fmla="*/ 1678683 h 6818313"/>
              <a:gd name="connsiteX4482" fmla="*/ 1026684 w 12192000"/>
              <a:gd name="connsiteY4482" fmla="*/ 1697065 h 6818313"/>
              <a:gd name="connsiteX4483" fmla="*/ 1014762 w 12192000"/>
              <a:gd name="connsiteY4483" fmla="*/ 1702529 h 6818313"/>
              <a:gd name="connsiteX4484" fmla="*/ 931966 w 12192000"/>
              <a:gd name="connsiteY4484" fmla="*/ 1739456 h 6818313"/>
              <a:gd name="connsiteX4485" fmla="*/ 927991 w 12192000"/>
              <a:gd name="connsiteY4485" fmla="*/ 1721075 h 6818313"/>
              <a:gd name="connsiteX4486" fmla="*/ 956970 w 12192000"/>
              <a:gd name="connsiteY4486" fmla="*/ 1705510 h 6818313"/>
              <a:gd name="connsiteX4487" fmla="*/ 992738 w 12192000"/>
              <a:gd name="connsiteY4487" fmla="*/ 1690111 h 6818313"/>
              <a:gd name="connsiteX4488" fmla="*/ 1001846 w 12192000"/>
              <a:gd name="connsiteY4488" fmla="*/ 1687129 h 6818313"/>
              <a:gd name="connsiteX4489" fmla="*/ 963759 w 12192000"/>
              <a:gd name="connsiteY4489" fmla="*/ 1708987 h 6818313"/>
              <a:gd name="connsiteX4490" fmla="*/ 1029996 w 12192000"/>
              <a:gd name="connsiteY4490" fmla="*/ 1685142 h 6818313"/>
              <a:gd name="connsiteX4491" fmla="*/ 1022213 w 12192000"/>
              <a:gd name="connsiteY4491" fmla="*/ 1681665 h 6818313"/>
              <a:gd name="connsiteX4492" fmla="*/ 1050033 w 12192000"/>
              <a:gd name="connsiteY4492" fmla="*/ 1673882 h 6818313"/>
              <a:gd name="connsiteX4493" fmla="*/ 1046224 w 12192000"/>
              <a:gd name="connsiteY4493" fmla="*/ 1669245 h 6818313"/>
              <a:gd name="connsiteX4494" fmla="*/ 1048378 w 12192000"/>
              <a:gd name="connsiteY4494" fmla="*/ 1667590 h 6818313"/>
              <a:gd name="connsiteX4495" fmla="*/ 1186316 w 12192000"/>
              <a:gd name="connsiteY4495" fmla="*/ 1631490 h 6818313"/>
              <a:gd name="connsiteX4496" fmla="*/ 1201882 w 12192000"/>
              <a:gd name="connsiteY4496" fmla="*/ 1625694 h 6818313"/>
              <a:gd name="connsiteX4497" fmla="*/ 1188965 w 12192000"/>
              <a:gd name="connsiteY4497" fmla="*/ 1621224 h 6818313"/>
              <a:gd name="connsiteX4498" fmla="*/ 1155349 w 12192000"/>
              <a:gd name="connsiteY4498" fmla="*/ 1626026 h 6818313"/>
              <a:gd name="connsiteX4499" fmla="*/ 1072058 w 12192000"/>
              <a:gd name="connsiteY4499" fmla="*/ 1648381 h 6818313"/>
              <a:gd name="connsiteX4500" fmla="*/ 1055829 w 12192000"/>
              <a:gd name="connsiteY4500" fmla="*/ 1652521 h 6818313"/>
              <a:gd name="connsiteX4501" fmla="*/ 1051027 w 12192000"/>
              <a:gd name="connsiteY4501" fmla="*/ 1651031 h 6818313"/>
              <a:gd name="connsiteX4502" fmla="*/ 1040926 w 12192000"/>
              <a:gd name="connsiteY4502" fmla="*/ 1640433 h 6818313"/>
              <a:gd name="connsiteX4503" fmla="*/ 1118257 w 12192000"/>
              <a:gd name="connsiteY4503" fmla="*/ 1589926 h 6818313"/>
              <a:gd name="connsiteX4504" fmla="*/ 1090437 w 12192000"/>
              <a:gd name="connsiteY4504" fmla="*/ 1600691 h 6818313"/>
              <a:gd name="connsiteX4505" fmla="*/ 1091929 w 12192000"/>
              <a:gd name="connsiteY4505" fmla="*/ 1587276 h 6818313"/>
              <a:gd name="connsiteX4506" fmla="*/ 1081661 w 12192000"/>
              <a:gd name="connsiteY4506" fmla="*/ 1576183 h 6818313"/>
              <a:gd name="connsiteX4507" fmla="*/ 1069241 w 12192000"/>
              <a:gd name="connsiteY4507" fmla="*/ 1569559 h 6818313"/>
              <a:gd name="connsiteX4508" fmla="*/ 1055994 w 12192000"/>
              <a:gd name="connsiteY4508" fmla="*/ 1570884 h 6818313"/>
              <a:gd name="connsiteX4509" fmla="*/ 963427 w 12192000"/>
              <a:gd name="connsiteY4509" fmla="*/ 1604168 h 6818313"/>
              <a:gd name="connsiteX4510" fmla="*/ 908285 w 12192000"/>
              <a:gd name="connsiteY4510" fmla="*/ 1631987 h 6818313"/>
              <a:gd name="connsiteX4511" fmla="*/ 895205 w 12192000"/>
              <a:gd name="connsiteY4511" fmla="*/ 1631325 h 6818313"/>
              <a:gd name="connsiteX4512" fmla="*/ 931635 w 12192000"/>
              <a:gd name="connsiteY4512" fmla="*/ 1611454 h 6818313"/>
              <a:gd name="connsiteX4513" fmla="*/ 968561 w 12192000"/>
              <a:gd name="connsiteY4513" fmla="*/ 1591913 h 6818313"/>
              <a:gd name="connsiteX4514" fmla="*/ 1005323 w 12192000"/>
              <a:gd name="connsiteY4514" fmla="*/ 1573366 h 6818313"/>
              <a:gd name="connsiteX4515" fmla="*/ 997375 w 12192000"/>
              <a:gd name="connsiteY4515" fmla="*/ 1567902 h 6818313"/>
              <a:gd name="connsiteX4516" fmla="*/ 976842 w 12192000"/>
              <a:gd name="connsiteY4516" fmla="*/ 1573699 h 6818313"/>
              <a:gd name="connsiteX4517" fmla="*/ 877321 w 12192000"/>
              <a:gd name="connsiteY4517" fmla="*/ 1618905 h 6818313"/>
              <a:gd name="connsiteX4518" fmla="*/ 822012 w 12192000"/>
              <a:gd name="connsiteY4518" fmla="*/ 1646227 h 6818313"/>
              <a:gd name="connsiteX4519" fmla="*/ 822012 w 12192000"/>
              <a:gd name="connsiteY4519" fmla="*/ 1645069 h 6818313"/>
              <a:gd name="connsiteX4520" fmla="*/ 800651 w 12192000"/>
              <a:gd name="connsiteY4520" fmla="*/ 1636459 h 6818313"/>
              <a:gd name="connsiteX4521" fmla="*/ 784092 w 12192000"/>
              <a:gd name="connsiteY4521" fmla="*/ 1640433 h 6818313"/>
              <a:gd name="connsiteX4522" fmla="*/ 725471 w 12192000"/>
              <a:gd name="connsiteY4522" fmla="*/ 1642585 h 6818313"/>
              <a:gd name="connsiteX4523" fmla="*/ 710237 w 12192000"/>
              <a:gd name="connsiteY4523" fmla="*/ 1646227 h 6818313"/>
              <a:gd name="connsiteX4524" fmla="*/ 679437 w 12192000"/>
              <a:gd name="connsiteY4524" fmla="*/ 1652023 h 6818313"/>
              <a:gd name="connsiteX4525" fmla="*/ 613863 w 12192000"/>
              <a:gd name="connsiteY4525" fmla="*/ 1666927 h 6818313"/>
              <a:gd name="connsiteX4526" fmla="*/ 546136 w 12192000"/>
              <a:gd name="connsiteY4526" fmla="*/ 1681995 h 6818313"/>
              <a:gd name="connsiteX4527" fmla="*/ 538020 w 12192000"/>
              <a:gd name="connsiteY4527" fmla="*/ 1685969 h 6818313"/>
              <a:gd name="connsiteX4528" fmla="*/ 487847 w 12192000"/>
              <a:gd name="connsiteY4528" fmla="*/ 1704185 h 6818313"/>
              <a:gd name="connsiteX4529" fmla="*/ 472613 w 12192000"/>
              <a:gd name="connsiteY4529" fmla="*/ 1708160 h 6818313"/>
              <a:gd name="connsiteX4530" fmla="*/ 415152 w 12192000"/>
              <a:gd name="connsiteY4530" fmla="*/ 1733165 h 6818313"/>
              <a:gd name="connsiteX4531" fmla="*/ 382530 w 12192000"/>
              <a:gd name="connsiteY4531" fmla="*/ 1751711 h 6818313"/>
              <a:gd name="connsiteX4532" fmla="*/ 373920 w 12192000"/>
              <a:gd name="connsiteY4532" fmla="*/ 1753698 h 6818313"/>
              <a:gd name="connsiteX4533" fmla="*/ 288969 w 12192000"/>
              <a:gd name="connsiteY4533" fmla="*/ 1781848 h 6818313"/>
              <a:gd name="connsiteX4534" fmla="*/ 226873 w 12192000"/>
              <a:gd name="connsiteY4534" fmla="*/ 1813311 h 6818313"/>
              <a:gd name="connsiteX4535" fmla="*/ 167260 w 12192000"/>
              <a:gd name="connsiteY4535" fmla="*/ 1839309 h 6818313"/>
              <a:gd name="connsiteX4536" fmla="*/ 33106 w 12192000"/>
              <a:gd name="connsiteY4536" fmla="*/ 1877848 h 6818313"/>
              <a:gd name="connsiteX4537" fmla="*/ 0 w 12192000"/>
              <a:gd name="connsiteY4537" fmla="*/ 1892341 h 681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</a:cxnLst>
            <a:rect l="l" t="t" r="r" b="b"/>
            <a:pathLst>
              <a:path w="12192000" h="6818313">
                <a:moveTo>
                  <a:pt x="1500611" y="5797137"/>
                </a:moveTo>
                <a:cubicBezTo>
                  <a:pt x="1501107" y="5797966"/>
                  <a:pt x="1501604" y="5798627"/>
                  <a:pt x="1502266" y="5799456"/>
                </a:cubicBezTo>
                <a:cubicBezTo>
                  <a:pt x="1500444" y="5800284"/>
                  <a:pt x="1498624" y="5801111"/>
                  <a:pt x="1494318" y="5802933"/>
                </a:cubicBezTo>
                <a:lnTo>
                  <a:pt x="1494318" y="5802768"/>
                </a:lnTo>
                <a:cubicBezTo>
                  <a:pt x="1497795" y="5799621"/>
                  <a:pt x="1499285" y="5798462"/>
                  <a:pt x="1500611" y="5797137"/>
                </a:cubicBezTo>
                <a:close/>
                <a:moveTo>
                  <a:pt x="1469727" y="5783352"/>
                </a:moveTo>
                <a:cubicBezTo>
                  <a:pt x="1471798" y="5782855"/>
                  <a:pt x="1474530" y="5783972"/>
                  <a:pt x="1477593" y="5785877"/>
                </a:cubicBezTo>
                <a:cubicBezTo>
                  <a:pt x="1473619" y="5787366"/>
                  <a:pt x="1469645" y="5788858"/>
                  <a:pt x="1465836" y="5790513"/>
                </a:cubicBezTo>
                <a:cubicBezTo>
                  <a:pt x="1466250" y="5785960"/>
                  <a:pt x="1467657" y="5783849"/>
                  <a:pt x="1469727" y="5783352"/>
                </a:cubicBezTo>
                <a:close/>
                <a:moveTo>
                  <a:pt x="1324163" y="5762793"/>
                </a:moveTo>
                <a:lnTo>
                  <a:pt x="1324254" y="5762859"/>
                </a:lnTo>
                <a:lnTo>
                  <a:pt x="1324089" y="5762859"/>
                </a:lnTo>
                <a:close/>
                <a:moveTo>
                  <a:pt x="1530913" y="5751930"/>
                </a:moveTo>
                <a:cubicBezTo>
                  <a:pt x="1532735" y="5752261"/>
                  <a:pt x="1534060" y="5752593"/>
                  <a:pt x="1535385" y="5752758"/>
                </a:cubicBezTo>
                <a:cubicBezTo>
                  <a:pt x="1535055" y="5754248"/>
                  <a:pt x="1535220" y="5756070"/>
                  <a:pt x="1534225" y="5756897"/>
                </a:cubicBezTo>
                <a:lnTo>
                  <a:pt x="1534392" y="5757064"/>
                </a:lnTo>
                <a:cubicBezTo>
                  <a:pt x="1534392" y="5757064"/>
                  <a:pt x="1531743" y="5757064"/>
                  <a:pt x="1530251" y="5757064"/>
                </a:cubicBezTo>
                <a:cubicBezTo>
                  <a:pt x="1530418" y="5755573"/>
                  <a:pt x="1530748" y="5754083"/>
                  <a:pt x="1530913" y="5751930"/>
                </a:cubicBezTo>
                <a:close/>
                <a:moveTo>
                  <a:pt x="1323592" y="5742988"/>
                </a:moveTo>
                <a:cubicBezTo>
                  <a:pt x="1325248" y="5744810"/>
                  <a:pt x="1327235" y="5746962"/>
                  <a:pt x="1329388" y="5749611"/>
                </a:cubicBezTo>
                <a:cubicBezTo>
                  <a:pt x="1332865" y="5748784"/>
                  <a:pt x="1336343" y="5747956"/>
                  <a:pt x="1339655" y="5747129"/>
                </a:cubicBezTo>
                <a:cubicBezTo>
                  <a:pt x="1339820" y="5747624"/>
                  <a:pt x="1340151" y="5748121"/>
                  <a:pt x="1340318" y="5748453"/>
                </a:cubicBezTo>
                <a:lnTo>
                  <a:pt x="1324163" y="5762793"/>
                </a:lnTo>
                <a:lnTo>
                  <a:pt x="1322434" y="5761534"/>
                </a:lnTo>
                <a:cubicBezTo>
                  <a:pt x="1324254" y="5759051"/>
                  <a:pt x="1326076" y="5756402"/>
                  <a:pt x="1327731" y="5753918"/>
                </a:cubicBezTo>
                <a:cubicBezTo>
                  <a:pt x="1327070" y="5753255"/>
                  <a:pt x="1326573" y="5752758"/>
                  <a:pt x="1325911" y="5752096"/>
                </a:cubicBezTo>
                <a:cubicBezTo>
                  <a:pt x="1322929" y="5753918"/>
                  <a:pt x="1319949" y="5755740"/>
                  <a:pt x="1317133" y="5757560"/>
                </a:cubicBezTo>
                <a:cubicBezTo>
                  <a:pt x="1319287" y="5752925"/>
                  <a:pt x="1321274" y="5748121"/>
                  <a:pt x="1323592" y="5742988"/>
                </a:cubicBezTo>
                <a:close/>
                <a:moveTo>
                  <a:pt x="1608578" y="5729245"/>
                </a:moveTo>
                <a:cubicBezTo>
                  <a:pt x="1609073" y="5729907"/>
                  <a:pt x="1609570" y="5730569"/>
                  <a:pt x="1609902" y="5731232"/>
                </a:cubicBezTo>
                <a:cubicBezTo>
                  <a:pt x="1603941" y="5737193"/>
                  <a:pt x="1598310" y="5743485"/>
                  <a:pt x="1587877" y="5742492"/>
                </a:cubicBezTo>
                <a:cubicBezTo>
                  <a:pt x="1594833" y="5738021"/>
                  <a:pt x="1601622" y="5733549"/>
                  <a:pt x="1608578" y="5729245"/>
                </a:cubicBezTo>
                <a:close/>
                <a:moveTo>
                  <a:pt x="1301403" y="5722454"/>
                </a:moveTo>
                <a:cubicBezTo>
                  <a:pt x="1301733" y="5723449"/>
                  <a:pt x="1302065" y="5724608"/>
                  <a:pt x="1302396" y="5725601"/>
                </a:cubicBezTo>
                <a:cubicBezTo>
                  <a:pt x="1299746" y="5726595"/>
                  <a:pt x="1296932" y="5727753"/>
                  <a:pt x="1294282" y="5728748"/>
                </a:cubicBezTo>
                <a:cubicBezTo>
                  <a:pt x="1294282" y="5728748"/>
                  <a:pt x="1293785" y="5727753"/>
                  <a:pt x="1293455" y="5727258"/>
                </a:cubicBezTo>
                <a:cubicBezTo>
                  <a:pt x="1296104" y="5725601"/>
                  <a:pt x="1298754" y="5723946"/>
                  <a:pt x="1301403" y="5722454"/>
                </a:cubicBezTo>
                <a:close/>
                <a:moveTo>
                  <a:pt x="1308027" y="5718977"/>
                </a:moveTo>
                <a:cubicBezTo>
                  <a:pt x="1309186" y="5720799"/>
                  <a:pt x="1310344" y="5722621"/>
                  <a:pt x="1311504" y="5724441"/>
                </a:cubicBezTo>
                <a:cubicBezTo>
                  <a:pt x="1310841" y="5724773"/>
                  <a:pt x="1310344" y="5725271"/>
                  <a:pt x="1309682" y="5725601"/>
                </a:cubicBezTo>
                <a:cubicBezTo>
                  <a:pt x="1308357" y="5723779"/>
                  <a:pt x="1307199" y="5722124"/>
                  <a:pt x="1305874" y="5720302"/>
                </a:cubicBezTo>
                <a:cubicBezTo>
                  <a:pt x="1306537" y="5719806"/>
                  <a:pt x="1307199" y="5719474"/>
                  <a:pt x="1308027" y="5718977"/>
                </a:cubicBezTo>
                <a:close/>
                <a:moveTo>
                  <a:pt x="1653784" y="5703908"/>
                </a:moveTo>
                <a:cubicBezTo>
                  <a:pt x="1654611" y="5703577"/>
                  <a:pt x="1655936" y="5704240"/>
                  <a:pt x="1658089" y="5704737"/>
                </a:cubicBezTo>
                <a:cubicBezTo>
                  <a:pt x="1653122" y="5709207"/>
                  <a:pt x="1648650" y="5713181"/>
                  <a:pt x="1644511" y="5716990"/>
                </a:cubicBezTo>
                <a:lnTo>
                  <a:pt x="1644676" y="5717155"/>
                </a:lnTo>
                <a:cubicBezTo>
                  <a:pt x="1635238" y="5720964"/>
                  <a:pt x="1625798" y="5724938"/>
                  <a:pt x="1615200" y="5729245"/>
                </a:cubicBezTo>
                <a:cubicBezTo>
                  <a:pt x="1619341" y="5725601"/>
                  <a:pt x="1622487" y="5721959"/>
                  <a:pt x="1626295" y="5719474"/>
                </a:cubicBezTo>
                <a:cubicBezTo>
                  <a:pt x="1635238" y="5714010"/>
                  <a:pt x="1644511" y="5709042"/>
                  <a:pt x="1653784" y="5703908"/>
                </a:cubicBezTo>
                <a:close/>
                <a:moveTo>
                  <a:pt x="618996" y="5695794"/>
                </a:moveTo>
                <a:cubicBezTo>
                  <a:pt x="619327" y="5696126"/>
                  <a:pt x="619492" y="5696622"/>
                  <a:pt x="619824" y="5696954"/>
                </a:cubicBezTo>
                <a:cubicBezTo>
                  <a:pt x="618167" y="5698444"/>
                  <a:pt x="616677" y="5699768"/>
                  <a:pt x="615022" y="5701258"/>
                </a:cubicBezTo>
                <a:cubicBezTo>
                  <a:pt x="615022" y="5701258"/>
                  <a:pt x="613863" y="5699603"/>
                  <a:pt x="613365" y="5698776"/>
                </a:cubicBezTo>
                <a:cubicBezTo>
                  <a:pt x="615187" y="5697781"/>
                  <a:pt x="617009" y="5696789"/>
                  <a:pt x="618996" y="5695794"/>
                </a:cubicBezTo>
                <a:close/>
                <a:moveTo>
                  <a:pt x="1687400" y="5681884"/>
                </a:moveTo>
                <a:cubicBezTo>
                  <a:pt x="1688227" y="5690330"/>
                  <a:pt x="1682101" y="5695794"/>
                  <a:pt x="1663222" y="5699438"/>
                </a:cubicBezTo>
                <a:cubicBezTo>
                  <a:pt x="1671503" y="5693477"/>
                  <a:pt x="1679616" y="5687515"/>
                  <a:pt x="1687400" y="5681884"/>
                </a:cubicBezTo>
                <a:close/>
                <a:moveTo>
                  <a:pt x="1706774" y="5673439"/>
                </a:moveTo>
                <a:cubicBezTo>
                  <a:pt x="1707271" y="5673936"/>
                  <a:pt x="1707766" y="5674268"/>
                  <a:pt x="1708263" y="5674763"/>
                </a:cubicBezTo>
                <a:cubicBezTo>
                  <a:pt x="1707104" y="5676255"/>
                  <a:pt x="1705946" y="5677580"/>
                  <a:pt x="1704786" y="5679070"/>
                </a:cubicBezTo>
                <a:cubicBezTo>
                  <a:pt x="1704786" y="5679070"/>
                  <a:pt x="1703297" y="5677910"/>
                  <a:pt x="1702467" y="5677248"/>
                </a:cubicBezTo>
                <a:cubicBezTo>
                  <a:pt x="1703959" y="5675923"/>
                  <a:pt x="1705284" y="5674598"/>
                  <a:pt x="1706774" y="5673439"/>
                </a:cubicBezTo>
                <a:close/>
                <a:moveTo>
                  <a:pt x="2297111" y="5671286"/>
                </a:moveTo>
                <a:cubicBezTo>
                  <a:pt x="2297276" y="5671452"/>
                  <a:pt x="2297608" y="5671619"/>
                  <a:pt x="2297773" y="5671784"/>
                </a:cubicBezTo>
                <a:lnTo>
                  <a:pt x="2297938" y="5671949"/>
                </a:lnTo>
                <a:cubicBezTo>
                  <a:pt x="2296945" y="5673274"/>
                  <a:pt x="2295951" y="5674598"/>
                  <a:pt x="2294793" y="5675923"/>
                </a:cubicBezTo>
                <a:cubicBezTo>
                  <a:pt x="2294793" y="5675096"/>
                  <a:pt x="2294793" y="5674101"/>
                  <a:pt x="2295289" y="5673274"/>
                </a:cubicBezTo>
                <a:cubicBezTo>
                  <a:pt x="2295621" y="5672446"/>
                  <a:pt x="2296613" y="5671949"/>
                  <a:pt x="2297111" y="5671286"/>
                </a:cubicBezTo>
                <a:close/>
                <a:moveTo>
                  <a:pt x="1720021" y="5664663"/>
                </a:moveTo>
                <a:cubicBezTo>
                  <a:pt x="1719856" y="5666982"/>
                  <a:pt x="1720021" y="5668472"/>
                  <a:pt x="1719524" y="5668969"/>
                </a:cubicBezTo>
                <a:lnTo>
                  <a:pt x="1719524" y="5669134"/>
                </a:lnTo>
                <a:cubicBezTo>
                  <a:pt x="1719524" y="5669134"/>
                  <a:pt x="1717372" y="5669962"/>
                  <a:pt x="1716377" y="5670294"/>
                </a:cubicBezTo>
                <a:cubicBezTo>
                  <a:pt x="1716047" y="5669299"/>
                  <a:pt x="1715219" y="5667809"/>
                  <a:pt x="1715550" y="5667312"/>
                </a:cubicBezTo>
                <a:cubicBezTo>
                  <a:pt x="1716377" y="5666320"/>
                  <a:pt x="1717869" y="5665988"/>
                  <a:pt x="1720021" y="5664663"/>
                </a:cubicBezTo>
                <a:close/>
                <a:moveTo>
                  <a:pt x="1700150" y="5649920"/>
                </a:moveTo>
                <a:lnTo>
                  <a:pt x="1700315" y="5649925"/>
                </a:lnTo>
                <a:lnTo>
                  <a:pt x="1700150" y="5649925"/>
                </a:lnTo>
                <a:close/>
                <a:moveTo>
                  <a:pt x="1694851" y="5643964"/>
                </a:moveTo>
                <a:cubicBezTo>
                  <a:pt x="1697666" y="5644296"/>
                  <a:pt x="1700150" y="5643964"/>
                  <a:pt x="1700812" y="5644957"/>
                </a:cubicBezTo>
                <a:lnTo>
                  <a:pt x="1700150" y="5649920"/>
                </a:lnTo>
                <a:lnTo>
                  <a:pt x="1695181" y="5649760"/>
                </a:lnTo>
                <a:cubicBezTo>
                  <a:pt x="1694354" y="5649263"/>
                  <a:pt x="1695016" y="5646614"/>
                  <a:pt x="1694851" y="5643964"/>
                </a:cubicBezTo>
                <a:close/>
                <a:moveTo>
                  <a:pt x="1745853" y="5643137"/>
                </a:moveTo>
                <a:cubicBezTo>
                  <a:pt x="1749828" y="5643137"/>
                  <a:pt x="1753140" y="5643137"/>
                  <a:pt x="1757279" y="5643137"/>
                </a:cubicBezTo>
                <a:cubicBezTo>
                  <a:pt x="1753305" y="5648766"/>
                  <a:pt x="1749496" y="5648766"/>
                  <a:pt x="1745853" y="5643137"/>
                </a:cubicBezTo>
                <a:close/>
                <a:moveTo>
                  <a:pt x="1720351" y="5633863"/>
                </a:moveTo>
                <a:cubicBezTo>
                  <a:pt x="1720849" y="5634526"/>
                  <a:pt x="1721346" y="5635188"/>
                  <a:pt x="1721843" y="5635851"/>
                </a:cubicBezTo>
                <a:cubicBezTo>
                  <a:pt x="1716874" y="5639328"/>
                  <a:pt x="1712735" y="5644461"/>
                  <a:pt x="1704786" y="5642307"/>
                </a:cubicBezTo>
                <a:lnTo>
                  <a:pt x="1704621" y="5642307"/>
                </a:lnTo>
                <a:cubicBezTo>
                  <a:pt x="1709920" y="5639493"/>
                  <a:pt x="1715052" y="5636678"/>
                  <a:pt x="1720351" y="5633863"/>
                </a:cubicBezTo>
                <a:close/>
                <a:moveTo>
                  <a:pt x="1795862" y="5619124"/>
                </a:moveTo>
                <a:cubicBezTo>
                  <a:pt x="1795696" y="5626410"/>
                  <a:pt x="1791060" y="5625253"/>
                  <a:pt x="1787086" y="5625086"/>
                </a:cubicBezTo>
                <a:cubicBezTo>
                  <a:pt x="1789735" y="5623265"/>
                  <a:pt x="1792550" y="5621444"/>
                  <a:pt x="1795862" y="5619124"/>
                </a:cubicBezTo>
                <a:close/>
                <a:moveTo>
                  <a:pt x="2258693" y="5618794"/>
                </a:moveTo>
                <a:cubicBezTo>
                  <a:pt x="2261178" y="5616972"/>
                  <a:pt x="2264324" y="5616972"/>
                  <a:pt x="2267304" y="5620451"/>
                </a:cubicBezTo>
                <a:cubicBezTo>
                  <a:pt x="2265814" y="5623596"/>
                  <a:pt x="2264489" y="5627240"/>
                  <a:pt x="2262337" y="5630385"/>
                </a:cubicBezTo>
                <a:lnTo>
                  <a:pt x="2262502" y="5630220"/>
                </a:lnTo>
                <a:cubicBezTo>
                  <a:pt x="2254554" y="5641480"/>
                  <a:pt x="2246273" y="5652575"/>
                  <a:pt x="2237995" y="5663670"/>
                </a:cubicBezTo>
                <a:cubicBezTo>
                  <a:pt x="2237662" y="5664166"/>
                  <a:pt x="2236173" y="5663835"/>
                  <a:pt x="2235180" y="5664000"/>
                </a:cubicBezTo>
                <a:cubicBezTo>
                  <a:pt x="2232861" y="5660191"/>
                  <a:pt x="2235842" y="5657542"/>
                  <a:pt x="2237497" y="5654892"/>
                </a:cubicBezTo>
                <a:cubicBezTo>
                  <a:pt x="2238822" y="5652905"/>
                  <a:pt x="2239982" y="5650753"/>
                  <a:pt x="2240974" y="5648766"/>
                </a:cubicBezTo>
                <a:cubicBezTo>
                  <a:pt x="2241306" y="5649098"/>
                  <a:pt x="2241804" y="5649263"/>
                  <a:pt x="2242134" y="5649593"/>
                </a:cubicBezTo>
                <a:cubicBezTo>
                  <a:pt x="2244121" y="5646944"/>
                  <a:pt x="2245943" y="5644129"/>
                  <a:pt x="2247930" y="5641480"/>
                </a:cubicBezTo>
                <a:cubicBezTo>
                  <a:pt x="2247268" y="5641149"/>
                  <a:pt x="2246771" y="5640652"/>
                  <a:pt x="2246108" y="5640155"/>
                </a:cubicBezTo>
                <a:cubicBezTo>
                  <a:pt x="2244783" y="5641977"/>
                  <a:pt x="2243459" y="5643799"/>
                  <a:pt x="2242134" y="5645619"/>
                </a:cubicBezTo>
                <a:cubicBezTo>
                  <a:pt x="2242961" y="5643467"/>
                  <a:pt x="2243791" y="5641149"/>
                  <a:pt x="2244286" y="5638830"/>
                </a:cubicBezTo>
                <a:cubicBezTo>
                  <a:pt x="2246273" y="5630552"/>
                  <a:pt x="2251904" y="5623928"/>
                  <a:pt x="2258693" y="5618794"/>
                </a:cubicBezTo>
                <a:close/>
                <a:moveTo>
                  <a:pt x="2280883" y="5599916"/>
                </a:moveTo>
                <a:lnTo>
                  <a:pt x="2280883" y="5600910"/>
                </a:lnTo>
                <a:cubicBezTo>
                  <a:pt x="2280883" y="5600910"/>
                  <a:pt x="2280054" y="5600578"/>
                  <a:pt x="2280054" y="5600578"/>
                </a:cubicBezTo>
                <a:cubicBezTo>
                  <a:pt x="2280054" y="5600578"/>
                  <a:pt x="2280054" y="5600578"/>
                  <a:pt x="2280221" y="5600413"/>
                </a:cubicBezTo>
                <a:close/>
                <a:moveTo>
                  <a:pt x="2287879" y="5591718"/>
                </a:moveTo>
                <a:lnTo>
                  <a:pt x="2286513" y="5594452"/>
                </a:lnTo>
                <a:cubicBezTo>
                  <a:pt x="2286182" y="5594618"/>
                  <a:pt x="2285520" y="5594784"/>
                  <a:pt x="2285188" y="5594618"/>
                </a:cubicBezTo>
                <a:cubicBezTo>
                  <a:pt x="2285188" y="5594618"/>
                  <a:pt x="2284858" y="5594618"/>
                  <a:pt x="2284858" y="5594286"/>
                </a:cubicBezTo>
                <a:close/>
                <a:moveTo>
                  <a:pt x="2302410" y="5591637"/>
                </a:moveTo>
                <a:cubicBezTo>
                  <a:pt x="2302410" y="5591637"/>
                  <a:pt x="2303569" y="5591802"/>
                  <a:pt x="2303569" y="5591802"/>
                </a:cubicBezTo>
                <a:lnTo>
                  <a:pt x="2302410" y="5592630"/>
                </a:lnTo>
                <a:close/>
                <a:moveTo>
                  <a:pt x="2288003" y="5591472"/>
                </a:moveTo>
                <a:lnTo>
                  <a:pt x="2288170" y="5591472"/>
                </a:lnTo>
                <a:lnTo>
                  <a:pt x="2287879" y="5591718"/>
                </a:lnTo>
                <a:close/>
                <a:moveTo>
                  <a:pt x="1966258" y="5586503"/>
                </a:moveTo>
                <a:cubicBezTo>
                  <a:pt x="1968078" y="5588987"/>
                  <a:pt x="1969403" y="5591967"/>
                  <a:pt x="1970894" y="5594618"/>
                </a:cubicBezTo>
                <a:cubicBezTo>
                  <a:pt x="1969072" y="5595279"/>
                  <a:pt x="1967415" y="5595941"/>
                  <a:pt x="1965595" y="5596604"/>
                </a:cubicBezTo>
                <a:cubicBezTo>
                  <a:pt x="1965595" y="5596604"/>
                  <a:pt x="1964270" y="5596273"/>
                  <a:pt x="1963938" y="5596273"/>
                </a:cubicBezTo>
                <a:cubicBezTo>
                  <a:pt x="1964766" y="5592962"/>
                  <a:pt x="1965428" y="5589980"/>
                  <a:pt x="1966258" y="5586503"/>
                </a:cubicBezTo>
                <a:close/>
                <a:moveTo>
                  <a:pt x="2387028" y="5580045"/>
                </a:moveTo>
                <a:cubicBezTo>
                  <a:pt x="2383716" y="5585178"/>
                  <a:pt x="2376265" y="5591967"/>
                  <a:pt x="2370966" y="5595279"/>
                </a:cubicBezTo>
                <a:lnTo>
                  <a:pt x="2370799" y="5595279"/>
                </a:lnTo>
                <a:cubicBezTo>
                  <a:pt x="2369309" y="5596108"/>
                  <a:pt x="2367322" y="5597929"/>
                  <a:pt x="2367487" y="5599255"/>
                </a:cubicBezTo>
                <a:cubicBezTo>
                  <a:pt x="2368149" y="5607037"/>
                  <a:pt x="2363017" y="5609024"/>
                  <a:pt x="2357221" y="5610514"/>
                </a:cubicBezTo>
                <a:cubicBezTo>
                  <a:pt x="2361858" y="5596936"/>
                  <a:pt x="2366992" y="5588822"/>
                  <a:pt x="2374773" y="5583356"/>
                </a:cubicBezTo>
                <a:cubicBezTo>
                  <a:pt x="2378417" y="5580874"/>
                  <a:pt x="2382226" y="5578555"/>
                  <a:pt x="2387028" y="5580045"/>
                </a:cubicBezTo>
                <a:close/>
                <a:moveTo>
                  <a:pt x="1959964" y="5578887"/>
                </a:moveTo>
                <a:cubicBezTo>
                  <a:pt x="1959964" y="5579549"/>
                  <a:pt x="1960296" y="5580211"/>
                  <a:pt x="1960461" y="5580874"/>
                </a:cubicBezTo>
                <a:cubicBezTo>
                  <a:pt x="1961951" y="5581701"/>
                  <a:pt x="1963111" y="5582861"/>
                  <a:pt x="1964270" y="5584019"/>
                </a:cubicBezTo>
                <a:cubicBezTo>
                  <a:pt x="1961621" y="5583523"/>
                  <a:pt x="1959137" y="5583026"/>
                  <a:pt x="1956322" y="5582364"/>
                </a:cubicBezTo>
                <a:lnTo>
                  <a:pt x="1956322" y="5582199"/>
                </a:lnTo>
                <a:cubicBezTo>
                  <a:pt x="1957647" y="5581039"/>
                  <a:pt x="1958805" y="5579879"/>
                  <a:pt x="1959964" y="5578887"/>
                </a:cubicBezTo>
                <a:close/>
                <a:moveTo>
                  <a:pt x="914247" y="5577562"/>
                </a:moveTo>
                <a:cubicBezTo>
                  <a:pt x="914414" y="5577892"/>
                  <a:pt x="914744" y="5578224"/>
                  <a:pt x="914909" y="5578555"/>
                </a:cubicBezTo>
                <a:cubicBezTo>
                  <a:pt x="913419" y="5579714"/>
                  <a:pt x="911929" y="5580707"/>
                  <a:pt x="910439" y="5581866"/>
                </a:cubicBezTo>
                <a:cubicBezTo>
                  <a:pt x="910439" y="5581866"/>
                  <a:pt x="910107" y="5581369"/>
                  <a:pt x="909777" y="5581039"/>
                </a:cubicBezTo>
                <a:cubicBezTo>
                  <a:pt x="911267" y="5579879"/>
                  <a:pt x="912757" y="5578720"/>
                  <a:pt x="914247" y="5577562"/>
                </a:cubicBezTo>
                <a:close/>
                <a:moveTo>
                  <a:pt x="1804142" y="5576568"/>
                </a:moveTo>
                <a:cubicBezTo>
                  <a:pt x="1803480" y="5581039"/>
                  <a:pt x="1803810" y="5583523"/>
                  <a:pt x="1802817" y="5584351"/>
                </a:cubicBezTo>
                <a:cubicBezTo>
                  <a:pt x="1794041" y="5591140"/>
                  <a:pt x="1784933" y="5597598"/>
                  <a:pt x="1775990" y="5604057"/>
                </a:cubicBezTo>
                <a:cubicBezTo>
                  <a:pt x="1774501" y="5605049"/>
                  <a:pt x="1772513" y="5605381"/>
                  <a:pt x="1770858" y="5605877"/>
                </a:cubicBezTo>
                <a:cubicBezTo>
                  <a:pt x="1770361" y="5605049"/>
                  <a:pt x="1769699" y="5604057"/>
                  <a:pt x="1769202" y="5603227"/>
                </a:cubicBezTo>
                <a:cubicBezTo>
                  <a:pt x="1779634" y="5594121"/>
                  <a:pt x="1790397" y="5585510"/>
                  <a:pt x="1804142" y="5576568"/>
                </a:cubicBezTo>
                <a:close/>
                <a:moveTo>
                  <a:pt x="1856469" y="5576237"/>
                </a:moveTo>
                <a:cubicBezTo>
                  <a:pt x="1856137" y="5576900"/>
                  <a:pt x="1855807" y="5577727"/>
                  <a:pt x="1855475" y="5578389"/>
                </a:cubicBezTo>
                <a:cubicBezTo>
                  <a:pt x="1854647" y="5578555"/>
                  <a:pt x="1853655" y="5578887"/>
                  <a:pt x="1852825" y="5579052"/>
                </a:cubicBezTo>
                <a:cubicBezTo>
                  <a:pt x="1852660" y="5578224"/>
                  <a:pt x="1852495" y="5577562"/>
                  <a:pt x="1852330" y="5576733"/>
                </a:cubicBezTo>
                <a:cubicBezTo>
                  <a:pt x="1853655" y="5576568"/>
                  <a:pt x="1855145" y="5576402"/>
                  <a:pt x="1856469" y="5576237"/>
                </a:cubicBezTo>
                <a:close/>
                <a:moveTo>
                  <a:pt x="1192442" y="5572096"/>
                </a:moveTo>
                <a:cubicBezTo>
                  <a:pt x="1193105" y="5572593"/>
                  <a:pt x="1193602" y="5573091"/>
                  <a:pt x="1194264" y="5573588"/>
                </a:cubicBezTo>
                <a:cubicBezTo>
                  <a:pt x="1192774" y="5575243"/>
                  <a:pt x="1191284" y="5577065"/>
                  <a:pt x="1189793" y="5578720"/>
                </a:cubicBezTo>
                <a:lnTo>
                  <a:pt x="1189793" y="5578555"/>
                </a:lnTo>
                <a:cubicBezTo>
                  <a:pt x="1189793" y="5578555"/>
                  <a:pt x="1188800" y="5577727"/>
                  <a:pt x="1188303" y="5577395"/>
                </a:cubicBezTo>
                <a:cubicBezTo>
                  <a:pt x="1189628" y="5575575"/>
                  <a:pt x="1191117" y="5573753"/>
                  <a:pt x="1192442" y="5572096"/>
                </a:cubicBezTo>
                <a:close/>
                <a:moveTo>
                  <a:pt x="545639" y="5564315"/>
                </a:moveTo>
                <a:cubicBezTo>
                  <a:pt x="541167" y="5568951"/>
                  <a:pt x="538683" y="5577395"/>
                  <a:pt x="529079" y="5573256"/>
                </a:cubicBezTo>
                <a:cubicBezTo>
                  <a:pt x="530734" y="5563485"/>
                  <a:pt x="540505" y="5567459"/>
                  <a:pt x="545639" y="5564315"/>
                </a:cubicBezTo>
                <a:close/>
                <a:moveTo>
                  <a:pt x="2395833" y="5561944"/>
                </a:moveTo>
                <a:lnTo>
                  <a:pt x="2395969" y="5561995"/>
                </a:lnTo>
                <a:lnTo>
                  <a:pt x="2395804" y="5561995"/>
                </a:lnTo>
                <a:close/>
                <a:moveTo>
                  <a:pt x="1767380" y="5560340"/>
                </a:moveTo>
                <a:lnTo>
                  <a:pt x="1767546" y="5560340"/>
                </a:lnTo>
                <a:cubicBezTo>
                  <a:pt x="1770029" y="5561830"/>
                  <a:pt x="1772016" y="5562990"/>
                  <a:pt x="1773838" y="5564148"/>
                </a:cubicBezTo>
                <a:cubicBezTo>
                  <a:pt x="1769864" y="5567626"/>
                  <a:pt x="1767546" y="5573421"/>
                  <a:pt x="1759763" y="5573588"/>
                </a:cubicBezTo>
                <a:cubicBezTo>
                  <a:pt x="1762578" y="5568619"/>
                  <a:pt x="1764897" y="5564810"/>
                  <a:pt x="1767380" y="5560340"/>
                </a:cubicBezTo>
                <a:close/>
                <a:moveTo>
                  <a:pt x="1812421" y="5558849"/>
                </a:moveTo>
                <a:cubicBezTo>
                  <a:pt x="1813415" y="5558849"/>
                  <a:pt x="1815402" y="5560671"/>
                  <a:pt x="1815402" y="5561830"/>
                </a:cubicBezTo>
                <a:cubicBezTo>
                  <a:pt x="1815402" y="5562990"/>
                  <a:pt x="1813580" y="5565142"/>
                  <a:pt x="1812753" y="5565142"/>
                </a:cubicBezTo>
                <a:cubicBezTo>
                  <a:pt x="1800168" y="5564645"/>
                  <a:pt x="1793544" y="5574083"/>
                  <a:pt x="1785264" y="5580874"/>
                </a:cubicBezTo>
                <a:cubicBezTo>
                  <a:pt x="1779302" y="5585841"/>
                  <a:pt x="1773508" y="5590975"/>
                  <a:pt x="1767380" y="5595776"/>
                </a:cubicBezTo>
                <a:cubicBezTo>
                  <a:pt x="1765392" y="5597266"/>
                  <a:pt x="1764897" y="5596936"/>
                  <a:pt x="1759101" y="5592796"/>
                </a:cubicBezTo>
                <a:cubicBezTo>
                  <a:pt x="1764233" y="5587165"/>
                  <a:pt x="1769534" y="5582529"/>
                  <a:pt x="1776820" y="5579052"/>
                </a:cubicBezTo>
                <a:cubicBezTo>
                  <a:pt x="1786588" y="5574415"/>
                  <a:pt x="1795199" y="5567129"/>
                  <a:pt x="1804472" y="5561333"/>
                </a:cubicBezTo>
                <a:cubicBezTo>
                  <a:pt x="1806791" y="5559843"/>
                  <a:pt x="1809606" y="5559181"/>
                  <a:pt x="1812421" y="5558849"/>
                </a:cubicBezTo>
                <a:close/>
                <a:moveTo>
                  <a:pt x="1776053" y="5557670"/>
                </a:moveTo>
                <a:cubicBezTo>
                  <a:pt x="1777108" y="5556904"/>
                  <a:pt x="1778888" y="5557276"/>
                  <a:pt x="1782449" y="5558021"/>
                </a:cubicBezTo>
                <a:cubicBezTo>
                  <a:pt x="1779137" y="5560340"/>
                  <a:pt x="1776653" y="5562327"/>
                  <a:pt x="1774003" y="5564148"/>
                </a:cubicBezTo>
                <a:cubicBezTo>
                  <a:pt x="1774666" y="5560339"/>
                  <a:pt x="1774997" y="5558435"/>
                  <a:pt x="1776053" y="5557670"/>
                </a:cubicBezTo>
                <a:close/>
                <a:moveTo>
                  <a:pt x="2396963" y="5555869"/>
                </a:moveTo>
                <a:cubicBezTo>
                  <a:pt x="2397626" y="5556199"/>
                  <a:pt x="2398123" y="5556531"/>
                  <a:pt x="2398785" y="5556696"/>
                </a:cubicBezTo>
                <a:lnTo>
                  <a:pt x="2395833" y="5561944"/>
                </a:lnTo>
                <a:lnTo>
                  <a:pt x="2394644" y="5561500"/>
                </a:lnTo>
                <a:cubicBezTo>
                  <a:pt x="2395474" y="5559678"/>
                  <a:pt x="2396301" y="5557691"/>
                  <a:pt x="2396963" y="5555869"/>
                </a:cubicBezTo>
                <a:close/>
                <a:moveTo>
                  <a:pt x="576438" y="5555372"/>
                </a:moveTo>
                <a:cubicBezTo>
                  <a:pt x="576770" y="5555704"/>
                  <a:pt x="577100" y="5556199"/>
                  <a:pt x="577432" y="5556531"/>
                </a:cubicBezTo>
                <a:cubicBezTo>
                  <a:pt x="574783" y="5559016"/>
                  <a:pt x="571968" y="5561333"/>
                  <a:pt x="569319" y="5563817"/>
                </a:cubicBezTo>
                <a:cubicBezTo>
                  <a:pt x="569319" y="5563817"/>
                  <a:pt x="567994" y="5562327"/>
                  <a:pt x="567332" y="5561665"/>
                </a:cubicBezTo>
                <a:cubicBezTo>
                  <a:pt x="570311" y="5559511"/>
                  <a:pt x="573458" y="5557359"/>
                  <a:pt x="576438" y="5555372"/>
                </a:cubicBezTo>
                <a:close/>
                <a:moveTo>
                  <a:pt x="1840240" y="5540965"/>
                </a:moveTo>
                <a:cubicBezTo>
                  <a:pt x="1840572" y="5542124"/>
                  <a:pt x="1841068" y="5543449"/>
                  <a:pt x="1841732" y="5544443"/>
                </a:cubicBezTo>
                <a:cubicBezTo>
                  <a:pt x="1841068" y="5545601"/>
                  <a:pt x="1840407" y="5547093"/>
                  <a:pt x="1839578" y="5548913"/>
                </a:cubicBezTo>
                <a:cubicBezTo>
                  <a:pt x="1840903" y="5548418"/>
                  <a:pt x="1842227" y="5547755"/>
                  <a:pt x="1843552" y="5547423"/>
                </a:cubicBezTo>
                <a:cubicBezTo>
                  <a:pt x="1845044" y="5549742"/>
                  <a:pt x="1846699" y="5551895"/>
                  <a:pt x="1848024" y="5554047"/>
                </a:cubicBezTo>
                <a:cubicBezTo>
                  <a:pt x="1848521" y="5554709"/>
                  <a:pt x="1848851" y="5555372"/>
                  <a:pt x="1849348" y="5556199"/>
                </a:cubicBezTo>
                <a:cubicBezTo>
                  <a:pt x="1848686" y="5556696"/>
                  <a:pt x="1848189" y="5557028"/>
                  <a:pt x="1847526" y="5557524"/>
                </a:cubicBezTo>
                <a:lnTo>
                  <a:pt x="1847693" y="5557359"/>
                </a:lnTo>
                <a:cubicBezTo>
                  <a:pt x="1839910" y="5562327"/>
                  <a:pt x="1833949" y="5571434"/>
                  <a:pt x="1822688" y="5569779"/>
                </a:cubicBezTo>
                <a:cubicBezTo>
                  <a:pt x="1821198" y="5569613"/>
                  <a:pt x="1819211" y="5572758"/>
                  <a:pt x="1817224" y="5573753"/>
                </a:cubicBezTo>
                <a:cubicBezTo>
                  <a:pt x="1815733" y="5574415"/>
                  <a:pt x="1813746" y="5574250"/>
                  <a:pt x="1811925" y="5574415"/>
                </a:cubicBezTo>
                <a:cubicBezTo>
                  <a:pt x="1811593" y="5573421"/>
                  <a:pt x="1811263" y="5572428"/>
                  <a:pt x="1810931" y="5571434"/>
                </a:cubicBezTo>
                <a:cubicBezTo>
                  <a:pt x="1817720" y="5566467"/>
                  <a:pt x="1824343" y="5561500"/>
                  <a:pt x="1831299" y="5556862"/>
                </a:cubicBezTo>
                <a:cubicBezTo>
                  <a:pt x="1834611" y="5554709"/>
                  <a:pt x="1837095" y="5553385"/>
                  <a:pt x="1835936" y="5548418"/>
                </a:cubicBezTo>
                <a:cubicBezTo>
                  <a:pt x="1835439" y="5546264"/>
                  <a:pt x="1838420" y="5543449"/>
                  <a:pt x="1840240" y="5540965"/>
                </a:cubicBezTo>
                <a:close/>
                <a:moveTo>
                  <a:pt x="2547156" y="5538647"/>
                </a:moveTo>
                <a:cubicBezTo>
                  <a:pt x="2546989" y="5539310"/>
                  <a:pt x="2546659" y="5540137"/>
                  <a:pt x="2546494" y="5540800"/>
                </a:cubicBezTo>
                <a:cubicBezTo>
                  <a:pt x="2546494" y="5540800"/>
                  <a:pt x="2545832" y="5541132"/>
                  <a:pt x="2545500" y="5541297"/>
                </a:cubicBezTo>
                <a:cubicBezTo>
                  <a:pt x="2545997" y="5540469"/>
                  <a:pt x="2546494" y="5539640"/>
                  <a:pt x="2547156" y="5538647"/>
                </a:cubicBezTo>
                <a:close/>
                <a:moveTo>
                  <a:pt x="2212162" y="5529042"/>
                </a:moveTo>
                <a:cubicBezTo>
                  <a:pt x="2214646" y="5527222"/>
                  <a:pt x="2217791" y="5527222"/>
                  <a:pt x="2220773" y="5530699"/>
                </a:cubicBezTo>
                <a:cubicBezTo>
                  <a:pt x="2219283" y="5533846"/>
                  <a:pt x="2217958" y="5537488"/>
                  <a:pt x="2215804" y="5540634"/>
                </a:cubicBezTo>
                <a:lnTo>
                  <a:pt x="2215639" y="5540469"/>
                </a:lnTo>
                <a:cubicBezTo>
                  <a:pt x="2210672" y="5547423"/>
                  <a:pt x="2205538" y="5554379"/>
                  <a:pt x="2200570" y="5561333"/>
                </a:cubicBezTo>
                <a:cubicBezTo>
                  <a:pt x="2197920" y="5561830"/>
                  <a:pt x="2195438" y="5562658"/>
                  <a:pt x="2193946" y="5566136"/>
                </a:cubicBezTo>
                <a:cubicBezTo>
                  <a:pt x="2195768" y="5565142"/>
                  <a:pt x="2197425" y="5564148"/>
                  <a:pt x="2199245" y="5563155"/>
                </a:cubicBezTo>
                <a:cubicBezTo>
                  <a:pt x="2196596" y="5566797"/>
                  <a:pt x="2193946" y="5570276"/>
                  <a:pt x="2191297" y="5573918"/>
                </a:cubicBezTo>
                <a:cubicBezTo>
                  <a:pt x="2190966" y="5574415"/>
                  <a:pt x="2189476" y="5574083"/>
                  <a:pt x="2188482" y="5574250"/>
                </a:cubicBezTo>
                <a:cubicBezTo>
                  <a:pt x="2186165" y="5570441"/>
                  <a:pt x="2189144" y="5567792"/>
                  <a:pt x="2190801" y="5565142"/>
                </a:cubicBezTo>
                <a:cubicBezTo>
                  <a:pt x="2193946" y="5560173"/>
                  <a:pt x="2196265" y="5555041"/>
                  <a:pt x="2197755" y="5549080"/>
                </a:cubicBezTo>
                <a:cubicBezTo>
                  <a:pt x="2197920" y="5548251"/>
                  <a:pt x="2198252" y="5547423"/>
                  <a:pt x="2198583" y="5546431"/>
                </a:cubicBezTo>
                <a:cubicBezTo>
                  <a:pt x="2198583" y="5546431"/>
                  <a:pt x="2198750" y="5546264"/>
                  <a:pt x="2198915" y="5546098"/>
                </a:cubicBezTo>
                <a:cubicBezTo>
                  <a:pt x="2198915" y="5546098"/>
                  <a:pt x="2198915" y="5546098"/>
                  <a:pt x="2198750" y="5545933"/>
                </a:cubicBezTo>
                <a:cubicBezTo>
                  <a:pt x="2201232" y="5539144"/>
                  <a:pt x="2206201" y="5533513"/>
                  <a:pt x="2212162" y="5529042"/>
                </a:cubicBezTo>
                <a:close/>
                <a:moveTo>
                  <a:pt x="1820369" y="5527717"/>
                </a:moveTo>
                <a:cubicBezTo>
                  <a:pt x="1821364" y="5528049"/>
                  <a:pt x="1822191" y="5528381"/>
                  <a:pt x="1823186" y="5528712"/>
                </a:cubicBezTo>
                <a:cubicBezTo>
                  <a:pt x="1823351" y="5533018"/>
                  <a:pt x="1823516" y="5537323"/>
                  <a:pt x="1823681" y="5541297"/>
                </a:cubicBezTo>
                <a:cubicBezTo>
                  <a:pt x="1817224" y="5544609"/>
                  <a:pt x="1811428" y="5547755"/>
                  <a:pt x="1804639" y="5551397"/>
                </a:cubicBezTo>
                <a:cubicBezTo>
                  <a:pt x="1802817" y="5536660"/>
                  <a:pt x="1818549" y="5537655"/>
                  <a:pt x="1820369" y="5527717"/>
                </a:cubicBezTo>
                <a:close/>
                <a:moveTo>
                  <a:pt x="973032" y="5524075"/>
                </a:moveTo>
                <a:cubicBezTo>
                  <a:pt x="973530" y="5524572"/>
                  <a:pt x="974027" y="5525235"/>
                  <a:pt x="974522" y="5525730"/>
                </a:cubicBezTo>
                <a:cubicBezTo>
                  <a:pt x="972535" y="5527717"/>
                  <a:pt x="970880" y="5530202"/>
                  <a:pt x="968561" y="5531858"/>
                </a:cubicBezTo>
                <a:lnTo>
                  <a:pt x="968231" y="5531526"/>
                </a:lnTo>
                <a:cubicBezTo>
                  <a:pt x="955481" y="5540965"/>
                  <a:pt x="942729" y="5550238"/>
                  <a:pt x="929813" y="5559511"/>
                </a:cubicBezTo>
                <a:cubicBezTo>
                  <a:pt x="926004" y="5562161"/>
                  <a:pt x="922362" y="5565142"/>
                  <a:pt x="917063" y="5564148"/>
                </a:cubicBezTo>
                <a:cubicBezTo>
                  <a:pt x="915738" y="5563817"/>
                  <a:pt x="913749" y="5565970"/>
                  <a:pt x="912260" y="5567129"/>
                </a:cubicBezTo>
                <a:cubicBezTo>
                  <a:pt x="908948" y="5569944"/>
                  <a:pt x="905803" y="5572758"/>
                  <a:pt x="902324" y="5575905"/>
                </a:cubicBezTo>
                <a:cubicBezTo>
                  <a:pt x="896695" y="5571434"/>
                  <a:pt x="897854" y="5568454"/>
                  <a:pt x="901662" y="5566136"/>
                </a:cubicBezTo>
                <a:cubicBezTo>
                  <a:pt x="908452" y="5561830"/>
                  <a:pt x="915571" y="5557856"/>
                  <a:pt x="922527" y="5553882"/>
                </a:cubicBezTo>
                <a:cubicBezTo>
                  <a:pt x="930806" y="5549080"/>
                  <a:pt x="939252" y="5544443"/>
                  <a:pt x="947365" y="5539475"/>
                </a:cubicBezTo>
                <a:cubicBezTo>
                  <a:pt x="948690" y="5538647"/>
                  <a:pt x="949850" y="5535998"/>
                  <a:pt x="949684" y="5534508"/>
                </a:cubicBezTo>
                <a:cubicBezTo>
                  <a:pt x="948857" y="5529042"/>
                  <a:pt x="952664" y="5527717"/>
                  <a:pt x="956308" y="5525400"/>
                </a:cubicBezTo>
                <a:cubicBezTo>
                  <a:pt x="957468" y="5527387"/>
                  <a:pt x="958295" y="5528877"/>
                  <a:pt x="959620" y="5531029"/>
                </a:cubicBezTo>
                <a:cubicBezTo>
                  <a:pt x="964091" y="5528712"/>
                  <a:pt x="968561" y="5526393"/>
                  <a:pt x="973032" y="5524075"/>
                </a:cubicBezTo>
                <a:close/>
                <a:moveTo>
                  <a:pt x="1834941" y="5520928"/>
                </a:moveTo>
                <a:cubicBezTo>
                  <a:pt x="1835439" y="5522253"/>
                  <a:pt x="1835936" y="5523743"/>
                  <a:pt x="1836598" y="5524903"/>
                </a:cubicBezTo>
                <a:cubicBezTo>
                  <a:pt x="1834941" y="5526393"/>
                  <a:pt x="1833451" y="5527717"/>
                  <a:pt x="1831962" y="5529042"/>
                </a:cubicBezTo>
                <a:cubicBezTo>
                  <a:pt x="1831464" y="5528049"/>
                  <a:pt x="1831299" y="5527552"/>
                  <a:pt x="1830967" y="5527222"/>
                </a:cubicBezTo>
                <a:cubicBezTo>
                  <a:pt x="1833451" y="5526559"/>
                  <a:pt x="1831962" y="5521426"/>
                  <a:pt x="1834941" y="5520928"/>
                </a:cubicBezTo>
                <a:close/>
                <a:moveTo>
                  <a:pt x="2221103" y="5519936"/>
                </a:moveTo>
                <a:cubicBezTo>
                  <a:pt x="2221103" y="5519936"/>
                  <a:pt x="2221932" y="5520266"/>
                  <a:pt x="2221932" y="5520266"/>
                </a:cubicBezTo>
                <a:lnTo>
                  <a:pt x="2221103" y="5520763"/>
                </a:lnTo>
                <a:close/>
                <a:moveTo>
                  <a:pt x="2233688" y="5510993"/>
                </a:moveTo>
                <a:cubicBezTo>
                  <a:pt x="2233688" y="5510993"/>
                  <a:pt x="2234020" y="5510993"/>
                  <a:pt x="2234185" y="5510993"/>
                </a:cubicBezTo>
                <a:lnTo>
                  <a:pt x="2234185" y="5511325"/>
                </a:lnTo>
                <a:cubicBezTo>
                  <a:pt x="2234185" y="5511325"/>
                  <a:pt x="2233688" y="5511325"/>
                  <a:pt x="2233688" y="5511325"/>
                </a:cubicBezTo>
                <a:close/>
                <a:moveTo>
                  <a:pt x="2135492" y="5510993"/>
                </a:moveTo>
                <a:cubicBezTo>
                  <a:pt x="2135492" y="5510993"/>
                  <a:pt x="2135990" y="5510993"/>
                  <a:pt x="2135990" y="5510993"/>
                </a:cubicBezTo>
                <a:cubicBezTo>
                  <a:pt x="2135824" y="5511158"/>
                  <a:pt x="2135657" y="5511325"/>
                  <a:pt x="2135492" y="5511490"/>
                </a:cubicBezTo>
                <a:close/>
                <a:moveTo>
                  <a:pt x="2629953" y="5494931"/>
                </a:moveTo>
                <a:cubicBezTo>
                  <a:pt x="2618857" y="5507019"/>
                  <a:pt x="2585574" y="5525235"/>
                  <a:pt x="2562391" y="5531858"/>
                </a:cubicBezTo>
                <a:cubicBezTo>
                  <a:pt x="2584579" y="5515464"/>
                  <a:pt x="2607100" y="5507516"/>
                  <a:pt x="2629953" y="5494931"/>
                </a:cubicBezTo>
                <a:close/>
                <a:moveTo>
                  <a:pt x="1910784" y="5491619"/>
                </a:moveTo>
                <a:cubicBezTo>
                  <a:pt x="1911114" y="5492116"/>
                  <a:pt x="1911611" y="5492446"/>
                  <a:pt x="1911943" y="5492944"/>
                </a:cubicBezTo>
                <a:cubicBezTo>
                  <a:pt x="1911281" y="5492944"/>
                  <a:pt x="1910452" y="5492612"/>
                  <a:pt x="1909624" y="5492446"/>
                </a:cubicBezTo>
                <a:cubicBezTo>
                  <a:pt x="1909624" y="5492446"/>
                  <a:pt x="1910286" y="5491949"/>
                  <a:pt x="1910784" y="5491619"/>
                </a:cubicBezTo>
                <a:close/>
                <a:moveTo>
                  <a:pt x="2638894" y="5490791"/>
                </a:moveTo>
                <a:lnTo>
                  <a:pt x="2638894" y="5491619"/>
                </a:lnTo>
                <a:cubicBezTo>
                  <a:pt x="2638894" y="5491619"/>
                  <a:pt x="2637901" y="5491287"/>
                  <a:pt x="2637901" y="5491287"/>
                </a:cubicBezTo>
                <a:close/>
                <a:moveTo>
                  <a:pt x="1920026" y="5487086"/>
                </a:moveTo>
                <a:lnTo>
                  <a:pt x="1920057" y="5487148"/>
                </a:lnTo>
                <a:lnTo>
                  <a:pt x="1919892" y="5487148"/>
                </a:lnTo>
                <a:close/>
                <a:moveTo>
                  <a:pt x="1923534" y="5483340"/>
                </a:moveTo>
                <a:cubicBezTo>
                  <a:pt x="1923864" y="5484001"/>
                  <a:pt x="1924361" y="5485160"/>
                  <a:pt x="1924196" y="5485160"/>
                </a:cubicBezTo>
                <a:lnTo>
                  <a:pt x="1920026" y="5487086"/>
                </a:lnTo>
                <a:lnTo>
                  <a:pt x="1919229" y="5485492"/>
                </a:lnTo>
                <a:cubicBezTo>
                  <a:pt x="1920719" y="5484830"/>
                  <a:pt x="1922209" y="5484001"/>
                  <a:pt x="1923534" y="5483340"/>
                </a:cubicBezTo>
                <a:close/>
                <a:moveTo>
                  <a:pt x="1923458" y="5461414"/>
                </a:moveTo>
                <a:lnTo>
                  <a:pt x="1923534" y="5461480"/>
                </a:lnTo>
                <a:lnTo>
                  <a:pt x="1923369" y="5461480"/>
                </a:lnTo>
                <a:close/>
                <a:moveTo>
                  <a:pt x="1923204" y="5458500"/>
                </a:moveTo>
                <a:cubicBezTo>
                  <a:pt x="1924031" y="5458998"/>
                  <a:pt x="1925024" y="5459328"/>
                  <a:pt x="1925853" y="5459660"/>
                </a:cubicBezTo>
                <a:lnTo>
                  <a:pt x="1923458" y="5461414"/>
                </a:lnTo>
                <a:lnTo>
                  <a:pt x="1922209" y="5460322"/>
                </a:lnTo>
                <a:cubicBezTo>
                  <a:pt x="1922541" y="5459660"/>
                  <a:pt x="1922871" y="5458998"/>
                  <a:pt x="1923204" y="5458500"/>
                </a:cubicBezTo>
                <a:close/>
                <a:moveTo>
                  <a:pt x="419456" y="5446246"/>
                </a:moveTo>
                <a:cubicBezTo>
                  <a:pt x="419456" y="5446246"/>
                  <a:pt x="420450" y="5446578"/>
                  <a:pt x="420450" y="5446578"/>
                </a:cubicBezTo>
                <a:lnTo>
                  <a:pt x="419456" y="5447240"/>
                </a:lnTo>
                <a:close/>
                <a:moveTo>
                  <a:pt x="2062964" y="5446081"/>
                </a:moveTo>
                <a:cubicBezTo>
                  <a:pt x="2063459" y="5446413"/>
                  <a:pt x="2063956" y="5446743"/>
                  <a:pt x="2064619" y="5446908"/>
                </a:cubicBezTo>
                <a:cubicBezTo>
                  <a:pt x="2063791" y="5447405"/>
                  <a:pt x="2062964" y="5447737"/>
                  <a:pt x="2062134" y="5448068"/>
                </a:cubicBezTo>
                <a:lnTo>
                  <a:pt x="2061969" y="5448068"/>
                </a:lnTo>
                <a:cubicBezTo>
                  <a:pt x="2061969" y="5448068"/>
                  <a:pt x="2062632" y="5446743"/>
                  <a:pt x="2062964" y="5446081"/>
                </a:cubicBezTo>
                <a:close/>
                <a:moveTo>
                  <a:pt x="519474" y="5445915"/>
                </a:moveTo>
                <a:cubicBezTo>
                  <a:pt x="519474" y="5445915"/>
                  <a:pt x="519309" y="5446081"/>
                  <a:pt x="519144" y="5446246"/>
                </a:cubicBezTo>
                <a:cubicBezTo>
                  <a:pt x="518149" y="5447570"/>
                  <a:pt x="516824" y="5448565"/>
                  <a:pt x="515500" y="5449227"/>
                </a:cubicBezTo>
                <a:cubicBezTo>
                  <a:pt x="516824" y="5448068"/>
                  <a:pt x="518149" y="5447075"/>
                  <a:pt x="519474" y="5445915"/>
                </a:cubicBezTo>
                <a:close/>
                <a:moveTo>
                  <a:pt x="2057830" y="5439457"/>
                </a:moveTo>
                <a:cubicBezTo>
                  <a:pt x="2057830" y="5439789"/>
                  <a:pt x="2057995" y="5439954"/>
                  <a:pt x="2058160" y="5440284"/>
                </a:cubicBezTo>
                <a:cubicBezTo>
                  <a:pt x="2058160" y="5440284"/>
                  <a:pt x="2057995" y="5440451"/>
                  <a:pt x="2057830" y="5440616"/>
                </a:cubicBezTo>
                <a:cubicBezTo>
                  <a:pt x="2057830" y="5440616"/>
                  <a:pt x="2057830" y="5439789"/>
                  <a:pt x="2057830" y="5439457"/>
                </a:cubicBezTo>
                <a:close/>
                <a:moveTo>
                  <a:pt x="1992255" y="5433828"/>
                </a:moveTo>
                <a:cubicBezTo>
                  <a:pt x="1992752" y="5433828"/>
                  <a:pt x="1993248" y="5433828"/>
                  <a:pt x="1993745" y="5433828"/>
                </a:cubicBezTo>
                <a:cubicBezTo>
                  <a:pt x="1997554" y="5436477"/>
                  <a:pt x="2000534" y="5438629"/>
                  <a:pt x="2003681" y="5440947"/>
                </a:cubicBezTo>
                <a:cubicBezTo>
                  <a:pt x="2004675" y="5440284"/>
                  <a:pt x="2005833" y="5439622"/>
                  <a:pt x="2006827" y="5438960"/>
                </a:cubicBezTo>
                <a:cubicBezTo>
                  <a:pt x="2005833" y="5440284"/>
                  <a:pt x="2005005" y="5441444"/>
                  <a:pt x="2003846" y="5442604"/>
                </a:cubicBezTo>
                <a:lnTo>
                  <a:pt x="2003681" y="5442438"/>
                </a:lnTo>
                <a:cubicBezTo>
                  <a:pt x="1999872" y="5446743"/>
                  <a:pt x="1993415" y="5449558"/>
                  <a:pt x="1991096" y="5454361"/>
                </a:cubicBezTo>
                <a:cubicBezTo>
                  <a:pt x="1990765" y="5455023"/>
                  <a:pt x="1990433" y="5455519"/>
                  <a:pt x="1990101" y="5456016"/>
                </a:cubicBezTo>
                <a:cubicBezTo>
                  <a:pt x="1988116" y="5456181"/>
                  <a:pt x="1986129" y="5457838"/>
                  <a:pt x="1983975" y="5459825"/>
                </a:cubicBezTo>
                <a:cubicBezTo>
                  <a:pt x="1981325" y="5460653"/>
                  <a:pt x="1978676" y="5460985"/>
                  <a:pt x="1976689" y="5462805"/>
                </a:cubicBezTo>
                <a:cubicBezTo>
                  <a:pt x="1974536" y="5464792"/>
                  <a:pt x="1972052" y="5466449"/>
                  <a:pt x="1970232" y="5468601"/>
                </a:cubicBezTo>
                <a:cubicBezTo>
                  <a:pt x="1970232" y="5468601"/>
                  <a:pt x="1969900" y="5468933"/>
                  <a:pt x="1969900" y="5469098"/>
                </a:cubicBezTo>
                <a:cubicBezTo>
                  <a:pt x="1969072" y="5469429"/>
                  <a:pt x="1968245" y="5469761"/>
                  <a:pt x="1967250" y="5470258"/>
                </a:cubicBezTo>
                <a:cubicBezTo>
                  <a:pt x="1967250" y="5471085"/>
                  <a:pt x="1967250" y="5471748"/>
                  <a:pt x="1967085" y="5472410"/>
                </a:cubicBezTo>
                <a:cubicBezTo>
                  <a:pt x="1964766" y="5475390"/>
                  <a:pt x="1962283" y="5478206"/>
                  <a:pt x="1959799" y="5481186"/>
                </a:cubicBezTo>
                <a:cubicBezTo>
                  <a:pt x="1958474" y="5482676"/>
                  <a:pt x="1956817" y="5483671"/>
                  <a:pt x="1954500" y="5481351"/>
                </a:cubicBezTo>
                <a:cubicBezTo>
                  <a:pt x="1955990" y="5477212"/>
                  <a:pt x="1957647" y="5472741"/>
                  <a:pt x="1959137" y="5468436"/>
                </a:cubicBezTo>
                <a:cubicBezTo>
                  <a:pt x="1951851" y="5471251"/>
                  <a:pt x="1945724" y="5475722"/>
                  <a:pt x="1940423" y="5481186"/>
                </a:cubicBezTo>
                <a:cubicBezTo>
                  <a:pt x="1938933" y="5477874"/>
                  <a:pt x="1934794" y="5478206"/>
                  <a:pt x="1928502" y="5480194"/>
                </a:cubicBezTo>
                <a:cubicBezTo>
                  <a:pt x="1931979" y="5476882"/>
                  <a:pt x="1933469" y="5475225"/>
                  <a:pt x="1935126" y="5473735"/>
                </a:cubicBezTo>
                <a:cubicBezTo>
                  <a:pt x="1950361" y="5459825"/>
                  <a:pt x="1968575" y="5450055"/>
                  <a:pt x="1985299" y="5437967"/>
                </a:cubicBezTo>
                <a:cubicBezTo>
                  <a:pt x="1985134" y="5438297"/>
                  <a:pt x="1984804" y="5438629"/>
                  <a:pt x="1984637" y="5438960"/>
                </a:cubicBezTo>
                <a:cubicBezTo>
                  <a:pt x="1987949" y="5436807"/>
                  <a:pt x="1990268" y="5435317"/>
                  <a:pt x="1992255" y="5433828"/>
                </a:cubicBezTo>
                <a:close/>
                <a:moveTo>
                  <a:pt x="2140626" y="5432336"/>
                </a:moveTo>
                <a:cubicBezTo>
                  <a:pt x="2143938" y="5433496"/>
                  <a:pt x="2147250" y="5435980"/>
                  <a:pt x="2150892" y="5438297"/>
                </a:cubicBezTo>
                <a:cubicBezTo>
                  <a:pt x="2144600" y="5442934"/>
                  <a:pt x="2139134" y="5445088"/>
                  <a:pt x="2133505" y="5445088"/>
                </a:cubicBezTo>
                <a:lnTo>
                  <a:pt x="2133505" y="5444921"/>
                </a:lnTo>
                <a:cubicBezTo>
                  <a:pt x="2133837" y="5444093"/>
                  <a:pt x="2134333" y="5443266"/>
                  <a:pt x="2134830" y="5442438"/>
                </a:cubicBezTo>
                <a:cubicBezTo>
                  <a:pt x="2132513" y="5443266"/>
                  <a:pt x="2130856" y="5443763"/>
                  <a:pt x="2129696" y="5444426"/>
                </a:cubicBezTo>
                <a:cubicBezTo>
                  <a:pt x="2128537" y="5443763"/>
                  <a:pt x="2127214" y="5442272"/>
                  <a:pt x="2127214" y="5441279"/>
                </a:cubicBezTo>
                <a:cubicBezTo>
                  <a:pt x="2127214" y="5440119"/>
                  <a:pt x="2127379" y="5438794"/>
                  <a:pt x="2127709" y="5437635"/>
                </a:cubicBezTo>
                <a:cubicBezTo>
                  <a:pt x="2127709" y="5437635"/>
                  <a:pt x="2127709" y="5437635"/>
                  <a:pt x="2127876" y="5437470"/>
                </a:cubicBezTo>
                <a:cubicBezTo>
                  <a:pt x="2130691" y="5436145"/>
                  <a:pt x="2133837" y="5435152"/>
                  <a:pt x="2136652" y="5433828"/>
                </a:cubicBezTo>
                <a:cubicBezTo>
                  <a:pt x="2137977" y="5433330"/>
                  <a:pt x="2139301" y="5432833"/>
                  <a:pt x="2140626" y="5432336"/>
                </a:cubicBezTo>
                <a:close/>
                <a:moveTo>
                  <a:pt x="2059320" y="5423725"/>
                </a:moveTo>
                <a:cubicBezTo>
                  <a:pt x="2059320" y="5425050"/>
                  <a:pt x="2059155" y="5426375"/>
                  <a:pt x="2058823" y="5427866"/>
                </a:cubicBezTo>
                <a:cubicBezTo>
                  <a:pt x="2058823" y="5427866"/>
                  <a:pt x="2057333" y="5428694"/>
                  <a:pt x="2056670" y="5429191"/>
                </a:cubicBezTo>
                <a:cubicBezTo>
                  <a:pt x="2056173" y="5428362"/>
                  <a:pt x="2055511" y="5427534"/>
                  <a:pt x="2055015" y="5426707"/>
                </a:cubicBezTo>
                <a:cubicBezTo>
                  <a:pt x="2056505" y="5425712"/>
                  <a:pt x="2057830" y="5424720"/>
                  <a:pt x="2059320" y="5423725"/>
                </a:cubicBezTo>
                <a:close/>
                <a:moveTo>
                  <a:pt x="348915" y="5388619"/>
                </a:moveTo>
                <a:lnTo>
                  <a:pt x="349577" y="5389449"/>
                </a:lnTo>
                <a:lnTo>
                  <a:pt x="348417" y="5389779"/>
                </a:lnTo>
                <a:lnTo>
                  <a:pt x="348417" y="5389614"/>
                </a:lnTo>
                <a:close/>
                <a:moveTo>
                  <a:pt x="836749" y="5384977"/>
                </a:moveTo>
                <a:cubicBezTo>
                  <a:pt x="837081" y="5385640"/>
                  <a:pt x="837412" y="5386302"/>
                  <a:pt x="837909" y="5386964"/>
                </a:cubicBezTo>
                <a:cubicBezTo>
                  <a:pt x="835922" y="5387957"/>
                  <a:pt x="834100" y="5389117"/>
                  <a:pt x="832113" y="5390111"/>
                </a:cubicBezTo>
                <a:cubicBezTo>
                  <a:pt x="832113" y="5390111"/>
                  <a:pt x="831450" y="5388951"/>
                  <a:pt x="831120" y="5388289"/>
                </a:cubicBezTo>
                <a:cubicBezTo>
                  <a:pt x="832942" y="5387129"/>
                  <a:pt x="834929" y="5386137"/>
                  <a:pt x="836749" y="5384977"/>
                </a:cubicBezTo>
                <a:close/>
                <a:moveTo>
                  <a:pt x="339144" y="5363616"/>
                </a:moveTo>
                <a:cubicBezTo>
                  <a:pt x="339144" y="5364279"/>
                  <a:pt x="339309" y="5364774"/>
                  <a:pt x="339476" y="5365436"/>
                </a:cubicBezTo>
                <a:cubicBezTo>
                  <a:pt x="338152" y="5366928"/>
                  <a:pt x="336825" y="5368418"/>
                  <a:pt x="335832" y="5370073"/>
                </a:cubicBezTo>
                <a:lnTo>
                  <a:pt x="335667" y="5370240"/>
                </a:lnTo>
                <a:cubicBezTo>
                  <a:pt x="335170" y="5371067"/>
                  <a:pt x="333348" y="5371067"/>
                  <a:pt x="332023" y="5371398"/>
                </a:cubicBezTo>
                <a:cubicBezTo>
                  <a:pt x="329209" y="5365436"/>
                  <a:pt x="333348" y="5364444"/>
                  <a:pt x="339144" y="5363616"/>
                </a:cubicBezTo>
                <a:close/>
                <a:moveTo>
                  <a:pt x="575549" y="5303506"/>
                </a:moveTo>
                <a:cubicBezTo>
                  <a:pt x="578177" y="5301974"/>
                  <a:pt x="581158" y="5301601"/>
                  <a:pt x="585216" y="5305328"/>
                </a:cubicBezTo>
                <a:cubicBezTo>
                  <a:pt x="577763" y="5310129"/>
                  <a:pt x="571306" y="5314269"/>
                  <a:pt x="564682" y="5318575"/>
                </a:cubicBezTo>
                <a:cubicBezTo>
                  <a:pt x="561535" y="5312944"/>
                  <a:pt x="564020" y="5309797"/>
                  <a:pt x="567994" y="5308473"/>
                </a:cubicBezTo>
                <a:lnTo>
                  <a:pt x="567994" y="5308639"/>
                </a:lnTo>
                <a:cubicBezTo>
                  <a:pt x="570643" y="5307728"/>
                  <a:pt x="572920" y="5305037"/>
                  <a:pt x="575549" y="5303506"/>
                </a:cubicBezTo>
                <a:close/>
                <a:moveTo>
                  <a:pt x="601775" y="5289926"/>
                </a:moveTo>
                <a:cubicBezTo>
                  <a:pt x="602105" y="5290258"/>
                  <a:pt x="602437" y="5290589"/>
                  <a:pt x="602768" y="5290921"/>
                </a:cubicBezTo>
                <a:cubicBezTo>
                  <a:pt x="601775" y="5292080"/>
                  <a:pt x="600780" y="5293405"/>
                  <a:pt x="599621" y="5294398"/>
                </a:cubicBezTo>
                <a:cubicBezTo>
                  <a:pt x="598296" y="5295557"/>
                  <a:pt x="596806" y="5296550"/>
                  <a:pt x="595481" y="5297544"/>
                </a:cubicBezTo>
                <a:cubicBezTo>
                  <a:pt x="595151" y="5297047"/>
                  <a:pt x="594654" y="5296550"/>
                  <a:pt x="594322" y="5295888"/>
                </a:cubicBezTo>
                <a:cubicBezTo>
                  <a:pt x="596806" y="5293900"/>
                  <a:pt x="599291" y="5291913"/>
                  <a:pt x="601775" y="5289926"/>
                </a:cubicBezTo>
                <a:close/>
                <a:moveTo>
                  <a:pt x="657579" y="5264094"/>
                </a:moveTo>
                <a:cubicBezTo>
                  <a:pt x="653935" y="5267406"/>
                  <a:pt x="650458" y="5271050"/>
                  <a:pt x="646319" y="5274029"/>
                </a:cubicBezTo>
                <a:lnTo>
                  <a:pt x="646319" y="5273534"/>
                </a:lnTo>
                <a:cubicBezTo>
                  <a:pt x="631912" y="5284132"/>
                  <a:pt x="617174" y="5294398"/>
                  <a:pt x="602933" y="5305161"/>
                </a:cubicBezTo>
                <a:cubicBezTo>
                  <a:pt x="598793" y="5308307"/>
                  <a:pt x="595316" y="5312282"/>
                  <a:pt x="591507" y="5315926"/>
                </a:cubicBezTo>
                <a:cubicBezTo>
                  <a:pt x="590680" y="5316753"/>
                  <a:pt x="589852" y="5318078"/>
                  <a:pt x="588858" y="5318243"/>
                </a:cubicBezTo>
                <a:cubicBezTo>
                  <a:pt x="576438" y="5320395"/>
                  <a:pt x="569152" y="5330663"/>
                  <a:pt x="559051" y="5336292"/>
                </a:cubicBezTo>
                <a:cubicBezTo>
                  <a:pt x="554084" y="5339109"/>
                  <a:pt x="548288" y="5340598"/>
                  <a:pt x="542657" y="5342751"/>
                </a:cubicBezTo>
                <a:cubicBezTo>
                  <a:pt x="559548" y="5327681"/>
                  <a:pt x="578757" y="5315593"/>
                  <a:pt x="596971" y="5302346"/>
                </a:cubicBezTo>
                <a:cubicBezTo>
                  <a:pt x="602602" y="5298207"/>
                  <a:pt x="608564" y="5294563"/>
                  <a:pt x="614028" y="5290589"/>
                </a:cubicBezTo>
                <a:cubicBezTo>
                  <a:pt x="617340" y="5288106"/>
                  <a:pt x="619824" y="5285124"/>
                  <a:pt x="618334" y="5280488"/>
                </a:cubicBezTo>
                <a:cubicBezTo>
                  <a:pt x="619659" y="5279825"/>
                  <a:pt x="621149" y="5279328"/>
                  <a:pt x="622473" y="5278666"/>
                </a:cubicBezTo>
                <a:cubicBezTo>
                  <a:pt x="626448" y="5278998"/>
                  <a:pt x="630422" y="5279328"/>
                  <a:pt x="633237" y="5274527"/>
                </a:cubicBezTo>
                <a:cubicBezTo>
                  <a:pt x="632906" y="5274527"/>
                  <a:pt x="632574" y="5274527"/>
                  <a:pt x="632409" y="5274527"/>
                </a:cubicBezTo>
                <a:cubicBezTo>
                  <a:pt x="639860" y="5271215"/>
                  <a:pt x="647311" y="5267903"/>
                  <a:pt x="654763" y="5264591"/>
                </a:cubicBezTo>
                <a:cubicBezTo>
                  <a:pt x="655592" y="5264426"/>
                  <a:pt x="656585" y="5264094"/>
                  <a:pt x="657579" y="5264094"/>
                </a:cubicBezTo>
                <a:close/>
                <a:moveTo>
                  <a:pt x="804460" y="5254158"/>
                </a:moveTo>
                <a:cubicBezTo>
                  <a:pt x="804460" y="5255650"/>
                  <a:pt x="804460" y="5257140"/>
                  <a:pt x="804625" y="5261611"/>
                </a:cubicBezTo>
                <a:cubicBezTo>
                  <a:pt x="802968" y="5257470"/>
                  <a:pt x="802473" y="5256145"/>
                  <a:pt x="801976" y="5254821"/>
                </a:cubicBezTo>
                <a:lnTo>
                  <a:pt x="802141" y="5254655"/>
                </a:lnTo>
                <a:cubicBezTo>
                  <a:pt x="802141" y="5254655"/>
                  <a:pt x="803796" y="5254325"/>
                  <a:pt x="804460" y="5254158"/>
                </a:cubicBezTo>
                <a:close/>
                <a:moveTo>
                  <a:pt x="698347" y="5250986"/>
                </a:moveTo>
                <a:lnTo>
                  <a:pt x="698479" y="5251178"/>
                </a:lnTo>
                <a:lnTo>
                  <a:pt x="698314" y="5251013"/>
                </a:lnTo>
                <a:close/>
                <a:moveTo>
                  <a:pt x="708582" y="5242568"/>
                </a:moveTo>
                <a:lnTo>
                  <a:pt x="698347" y="5250986"/>
                </a:lnTo>
                <a:lnTo>
                  <a:pt x="696659" y="5248529"/>
                </a:lnTo>
                <a:cubicBezTo>
                  <a:pt x="697819" y="5247701"/>
                  <a:pt x="698976" y="5246872"/>
                  <a:pt x="700136" y="5246045"/>
                </a:cubicBezTo>
                <a:cubicBezTo>
                  <a:pt x="700963" y="5245714"/>
                  <a:pt x="701793" y="5245382"/>
                  <a:pt x="702455" y="5245052"/>
                </a:cubicBezTo>
                <a:cubicBezTo>
                  <a:pt x="704440" y="5244223"/>
                  <a:pt x="706429" y="5243395"/>
                  <a:pt x="708582" y="5242568"/>
                </a:cubicBezTo>
                <a:close/>
                <a:moveTo>
                  <a:pt x="321095" y="5146689"/>
                </a:moveTo>
                <a:cubicBezTo>
                  <a:pt x="324075" y="5148511"/>
                  <a:pt x="327222" y="5150498"/>
                  <a:pt x="331361" y="5153148"/>
                </a:cubicBezTo>
                <a:cubicBezTo>
                  <a:pt x="329541" y="5154803"/>
                  <a:pt x="328381" y="5156790"/>
                  <a:pt x="326891" y="5157122"/>
                </a:cubicBezTo>
                <a:lnTo>
                  <a:pt x="326724" y="5157122"/>
                </a:lnTo>
                <a:cubicBezTo>
                  <a:pt x="323579" y="5157949"/>
                  <a:pt x="321592" y="5155962"/>
                  <a:pt x="321095" y="5152982"/>
                </a:cubicBezTo>
                <a:cubicBezTo>
                  <a:pt x="320763" y="5150995"/>
                  <a:pt x="321095" y="5148841"/>
                  <a:pt x="321095" y="5146689"/>
                </a:cubicBezTo>
                <a:close/>
                <a:moveTo>
                  <a:pt x="319935" y="5145364"/>
                </a:moveTo>
                <a:cubicBezTo>
                  <a:pt x="319935" y="5145364"/>
                  <a:pt x="320930" y="5145364"/>
                  <a:pt x="321260" y="5145529"/>
                </a:cubicBezTo>
                <a:cubicBezTo>
                  <a:pt x="321095" y="5145696"/>
                  <a:pt x="320930" y="5146027"/>
                  <a:pt x="320763" y="5146192"/>
                </a:cubicBezTo>
                <a:cubicBezTo>
                  <a:pt x="320433" y="5145862"/>
                  <a:pt x="320266" y="5145529"/>
                  <a:pt x="319935" y="5145364"/>
                </a:cubicBezTo>
                <a:close/>
                <a:moveTo>
                  <a:pt x="569981" y="5083434"/>
                </a:moveTo>
                <a:cubicBezTo>
                  <a:pt x="570146" y="5083764"/>
                  <a:pt x="570476" y="5084096"/>
                  <a:pt x="570643" y="5084261"/>
                </a:cubicBezTo>
                <a:cubicBezTo>
                  <a:pt x="569152" y="5085421"/>
                  <a:pt x="567662" y="5086413"/>
                  <a:pt x="566172" y="5087573"/>
                </a:cubicBezTo>
                <a:cubicBezTo>
                  <a:pt x="566172" y="5087573"/>
                  <a:pt x="565675" y="5086911"/>
                  <a:pt x="565510" y="5086745"/>
                </a:cubicBezTo>
                <a:cubicBezTo>
                  <a:pt x="567000" y="5085586"/>
                  <a:pt x="568489" y="5084591"/>
                  <a:pt x="569981" y="5083434"/>
                </a:cubicBezTo>
                <a:close/>
                <a:moveTo>
                  <a:pt x="382033" y="5078797"/>
                </a:moveTo>
                <a:cubicBezTo>
                  <a:pt x="382198" y="5078797"/>
                  <a:pt x="382530" y="5078797"/>
                  <a:pt x="382695" y="5078962"/>
                </a:cubicBezTo>
                <a:cubicBezTo>
                  <a:pt x="379714" y="5081280"/>
                  <a:pt x="376569" y="5083929"/>
                  <a:pt x="373090" y="5086745"/>
                </a:cubicBezTo>
                <a:lnTo>
                  <a:pt x="372925" y="5086579"/>
                </a:lnTo>
                <a:cubicBezTo>
                  <a:pt x="373422" y="5085254"/>
                  <a:pt x="373920" y="5083929"/>
                  <a:pt x="374582" y="5082604"/>
                </a:cubicBezTo>
                <a:cubicBezTo>
                  <a:pt x="375740" y="5080122"/>
                  <a:pt x="379384" y="5077968"/>
                  <a:pt x="382033" y="5078797"/>
                </a:cubicBezTo>
                <a:close/>
                <a:moveTo>
                  <a:pt x="551103" y="5062733"/>
                </a:moveTo>
                <a:cubicBezTo>
                  <a:pt x="551600" y="5063396"/>
                  <a:pt x="552097" y="5063893"/>
                  <a:pt x="552593" y="5064555"/>
                </a:cubicBezTo>
                <a:cubicBezTo>
                  <a:pt x="552593" y="5064555"/>
                  <a:pt x="552593" y="5064555"/>
                  <a:pt x="552427" y="5064720"/>
                </a:cubicBezTo>
                <a:lnTo>
                  <a:pt x="552262" y="5064720"/>
                </a:lnTo>
                <a:cubicBezTo>
                  <a:pt x="551268" y="5065052"/>
                  <a:pt x="550275" y="5065550"/>
                  <a:pt x="549448" y="5065880"/>
                </a:cubicBezTo>
                <a:cubicBezTo>
                  <a:pt x="549281" y="5065052"/>
                  <a:pt x="549115" y="5064225"/>
                  <a:pt x="548950" y="5063396"/>
                </a:cubicBezTo>
                <a:cubicBezTo>
                  <a:pt x="549778" y="5063230"/>
                  <a:pt x="550440" y="5062900"/>
                  <a:pt x="551103" y="5062733"/>
                </a:cubicBezTo>
                <a:close/>
                <a:moveTo>
                  <a:pt x="570311" y="5057104"/>
                </a:moveTo>
                <a:cubicBezTo>
                  <a:pt x="570311" y="5057104"/>
                  <a:pt x="570146" y="5057601"/>
                  <a:pt x="569981" y="5057931"/>
                </a:cubicBezTo>
                <a:cubicBezTo>
                  <a:pt x="569319" y="5058263"/>
                  <a:pt x="568489" y="5058594"/>
                  <a:pt x="567827" y="5058759"/>
                </a:cubicBezTo>
                <a:cubicBezTo>
                  <a:pt x="568656" y="5058263"/>
                  <a:pt x="569484" y="5057766"/>
                  <a:pt x="570311" y="5057104"/>
                </a:cubicBezTo>
                <a:close/>
                <a:moveTo>
                  <a:pt x="558224" y="5049321"/>
                </a:moveTo>
                <a:lnTo>
                  <a:pt x="558779" y="5049667"/>
                </a:lnTo>
                <a:lnTo>
                  <a:pt x="558058" y="5049486"/>
                </a:lnTo>
                <a:close/>
                <a:moveTo>
                  <a:pt x="567662" y="5043524"/>
                </a:moveTo>
                <a:cubicBezTo>
                  <a:pt x="566834" y="5046506"/>
                  <a:pt x="567000" y="5048161"/>
                  <a:pt x="566172" y="5049321"/>
                </a:cubicBezTo>
                <a:cubicBezTo>
                  <a:pt x="565261" y="5050646"/>
                  <a:pt x="564267" y="5051970"/>
                  <a:pt x="563005" y="5052301"/>
                </a:cubicBezTo>
                <a:lnTo>
                  <a:pt x="558779" y="5049667"/>
                </a:lnTo>
                <a:lnTo>
                  <a:pt x="559383" y="5049818"/>
                </a:lnTo>
                <a:cubicBezTo>
                  <a:pt x="560708" y="5048823"/>
                  <a:pt x="561535" y="5047666"/>
                  <a:pt x="562033" y="5046506"/>
                </a:cubicBezTo>
                <a:cubicBezTo>
                  <a:pt x="563688" y="5045678"/>
                  <a:pt x="565510" y="5044684"/>
                  <a:pt x="567662" y="5043524"/>
                </a:cubicBezTo>
                <a:close/>
                <a:moveTo>
                  <a:pt x="569152" y="5019349"/>
                </a:moveTo>
                <a:cubicBezTo>
                  <a:pt x="567332" y="5023323"/>
                  <a:pt x="567165" y="5027628"/>
                  <a:pt x="562198" y="5028952"/>
                </a:cubicBezTo>
                <a:cubicBezTo>
                  <a:pt x="562198" y="5032099"/>
                  <a:pt x="561203" y="5034748"/>
                  <a:pt x="559879" y="5037398"/>
                </a:cubicBezTo>
                <a:cubicBezTo>
                  <a:pt x="559548" y="5036901"/>
                  <a:pt x="559216" y="5036405"/>
                  <a:pt x="558886" y="5035908"/>
                </a:cubicBezTo>
                <a:cubicBezTo>
                  <a:pt x="558058" y="5038392"/>
                  <a:pt x="557064" y="5040875"/>
                  <a:pt x="556236" y="5043359"/>
                </a:cubicBezTo>
                <a:cubicBezTo>
                  <a:pt x="555409" y="5044519"/>
                  <a:pt x="554580" y="5045678"/>
                  <a:pt x="553917" y="5046836"/>
                </a:cubicBezTo>
                <a:lnTo>
                  <a:pt x="554084" y="5046836"/>
                </a:lnTo>
                <a:cubicBezTo>
                  <a:pt x="551435" y="5050811"/>
                  <a:pt x="551435" y="5056607"/>
                  <a:pt x="545969" y="5058263"/>
                </a:cubicBezTo>
                <a:cubicBezTo>
                  <a:pt x="541499" y="5057766"/>
                  <a:pt x="537855" y="5059753"/>
                  <a:pt x="534709" y="5063065"/>
                </a:cubicBezTo>
                <a:cubicBezTo>
                  <a:pt x="530901" y="5067205"/>
                  <a:pt x="527257" y="5071841"/>
                  <a:pt x="521958" y="5072006"/>
                </a:cubicBezTo>
                <a:cubicBezTo>
                  <a:pt x="520966" y="5072006"/>
                  <a:pt x="520468" y="5071511"/>
                  <a:pt x="519971" y="5071179"/>
                </a:cubicBezTo>
                <a:cubicBezTo>
                  <a:pt x="519806" y="5070019"/>
                  <a:pt x="519641" y="5069027"/>
                  <a:pt x="519309" y="5068199"/>
                </a:cubicBezTo>
                <a:cubicBezTo>
                  <a:pt x="519144" y="5068199"/>
                  <a:pt x="518978" y="5068199"/>
                  <a:pt x="518646" y="5068364"/>
                </a:cubicBezTo>
                <a:cubicBezTo>
                  <a:pt x="518316" y="5065715"/>
                  <a:pt x="518646" y="5062568"/>
                  <a:pt x="513513" y="5062900"/>
                </a:cubicBezTo>
                <a:cubicBezTo>
                  <a:pt x="513513" y="5062733"/>
                  <a:pt x="513513" y="5062403"/>
                  <a:pt x="513513" y="5062238"/>
                </a:cubicBezTo>
                <a:cubicBezTo>
                  <a:pt x="532059" y="5046671"/>
                  <a:pt x="549943" y="5032099"/>
                  <a:pt x="569152" y="5019349"/>
                </a:cubicBezTo>
                <a:close/>
                <a:moveTo>
                  <a:pt x="646222" y="4971608"/>
                </a:moveTo>
                <a:lnTo>
                  <a:pt x="646649" y="4972321"/>
                </a:lnTo>
                <a:cubicBezTo>
                  <a:pt x="646154" y="4981759"/>
                  <a:pt x="637046" y="4981759"/>
                  <a:pt x="633402" y="4986728"/>
                </a:cubicBezTo>
                <a:close/>
                <a:moveTo>
                  <a:pt x="646154" y="4971493"/>
                </a:moveTo>
                <a:lnTo>
                  <a:pt x="646319" y="4971493"/>
                </a:lnTo>
                <a:lnTo>
                  <a:pt x="646222" y="4971608"/>
                </a:lnTo>
                <a:close/>
                <a:moveTo>
                  <a:pt x="621294" y="4956444"/>
                </a:moveTo>
                <a:cubicBezTo>
                  <a:pt x="622184" y="4955595"/>
                  <a:pt x="623632" y="4955429"/>
                  <a:pt x="626116" y="4956754"/>
                </a:cubicBezTo>
                <a:cubicBezTo>
                  <a:pt x="623963" y="4957914"/>
                  <a:pt x="621976" y="4959073"/>
                  <a:pt x="619824" y="4960233"/>
                </a:cubicBezTo>
                <a:cubicBezTo>
                  <a:pt x="620072" y="4958824"/>
                  <a:pt x="620404" y="4957292"/>
                  <a:pt x="621294" y="4956444"/>
                </a:cubicBezTo>
                <a:close/>
                <a:moveTo>
                  <a:pt x="670494" y="4927279"/>
                </a:moveTo>
                <a:cubicBezTo>
                  <a:pt x="669005" y="4928769"/>
                  <a:pt x="667349" y="4930094"/>
                  <a:pt x="665361" y="4931254"/>
                </a:cubicBezTo>
                <a:cubicBezTo>
                  <a:pt x="662546" y="4932743"/>
                  <a:pt x="659731" y="4934068"/>
                  <a:pt x="656917" y="4935558"/>
                </a:cubicBezTo>
                <a:lnTo>
                  <a:pt x="656917" y="4935393"/>
                </a:lnTo>
                <a:cubicBezTo>
                  <a:pt x="660394" y="4931088"/>
                  <a:pt x="665030" y="4928272"/>
                  <a:pt x="670494" y="4927279"/>
                </a:cubicBezTo>
                <a:close/>
                <a:moveTo>
                  <a:pt x="1006151" y="4883728"/>
                </a:moveTo>
                <a:cubicBezTo>
                  <a:pt x="1006151" y="4884225"/>
                  <a:pt x="1006483" y="4885053"/>
                  <a:pt x="1006483" y="4885053"/>
                </a:cubicBezTo>
                <a:cubicBezTo>
                  <a:pt x="1006151" y="4885053"/>
                  <a:pt x="1005986" y="4885218"/>
                  <a:pt x="1005654" y="4885385"/>
                </a:cubicBezTo>
                <a:lnTo>
                  <a:pt x="1005654" y="4885550"/>
                </a:lnTo>
                <a:cubicBezTo>
                  <a:pt x="1005654" y="4885550"/>
                  <a:pt x="1004329" y="4884888"/>
                  <a:pt x="1003667" y="4884390"/>
                </a:cubicBezTo>
                <a:cubicBezTo>
                  <a:pt x="1004496" y="4884225"/>
                  <a:pt x="1005323" y="4884060"/>
                  <a:pt x="1006151" y="4883728"/>
                </a:cubicBezTo>
                <a:close/>
                <a:moveTo>
                  <a:pt x="1026684" y="4875117"/>
                </a:moveTo>
                <a:cubicBezTo>
                  <a:pt x="1027679" y="4875449"/>
                  <a:pt x="1029334" y="4875780"/>
                  <a:pt x="1029334" y="4876112"/>
                </a:cubicBezTo>
                <a:lnTo>
                  <a:pt x="1029499" y="4876112"/>
                </a:lnTo>
                <a:cubicBezTo>
                  <a:pt x="1028174" y="4877436"/>
                  <a:pt x="1026850" y="4878926"/>
                  <a:pt x="1025525" y="4880416"/>
                </a:cubicBezTo>
                <a:cubicBezTo>
                  <a:pt x="1026022" y="4878594"/>
                  <a:pt x="1026354" y="4876774"/>
                  <a:pt x="1026684" y="4875117"/>
                </a:cubicBezTo>
                <a:close/>
                <a:moveTo>
                  <a:pt x="1029499" y="4860215"/>
                </a:moveTo>
                <a:cubicBezTo>
                  <a:pt x="1029499" y="4860215"/>
                  <a:pt x="1029664" y="4860545"/>
                  <a:pt x="1029831" y="4860710"/>
                </a:cubicBezTo>
                <a:cubicBezTo>
                  <a:pt x="1029004" y="4861207"/>
                  <a:pt x="1028009" y="4861870"/>
                  <a:pt x="1027182" y="4862367"/>
                </a:cubicBezTo>
                <a:cubicBezTo>
                  <a:pt x="1027182" y="4862367"/>
                  <a:pt x="1028672" y="4860877"/>
                  <a:pt x="1029499" y="4860215"/>
                </a:cubicBezTo>
                <a:close/>
                <a:moveTo>
                  <a:pt x="3884977" y="4790334"/>
                </a:moveTo>
                <a:lnTo>
                  <a:pt x="3886137" y="4790831"/>
                </a:lnTo>
                <a:lnTo>
                  <a:pt x="3884977" y="4791328"/>
                </a:lnTo>
                <a:close/>
                <a:moveTo>
                  <a:pt x="3513389" y="4787187"/>
                </a:moveTo>
                <a:cubicBezTo>
                  <a:pt x="3515045" y="4787354"/>
                  <a:pt x="3516700" y="4788016"/>
                  <a:pt x="3517859" y="4789341"/>
                </a:cubicBezTo>
                <a:cubicBezTo>
                  <a:pt x="3514547" y="4790334"/>
                  <a:pt x="3511235" y="4791328"/>
                  <a:pt x="3507924" y="4792321"/>
                </a:cubicBezTo>
                <a:lnTo>
                  <a:pt x="3507924" y="4792156"/>
                </a:lnTo>
                <a:cubicBezTo>
                  <a:pt x="3507924" y="4792156"/>
                  <a:pt x="3508089" y="4790996"/>
                  <a:pt x="3508421" y="4790334"/>
                </a:cubicBezTo>
                <a:cubicBezTo>
                  <a:pt x="3507096" y="4790004"/>
                  <a:pt x="3505771" y="4789837"/>
                  <a:pt x="3500970" y="4788844"/>
                </a:cubicBezTo>
                <a:cubicBezTo>
                  <a:pt x="3507261" y="4787850"/>
                  <a:pt x="3510408" y="4786692"/>
                  <a:pt x="3513389" y="4787187"/>
                </a:cubicBezTo>
                <a:close/>
                <a:moveTo>
                  <a:pt x="3534750" y="4762846"/>
                </a:moveTo>
                <a:cubicBezTo>
                  <a:pt x="3535908" y="4762349"/>
                  <a:pt x="3537233" y="4762349"/>
                  <a:pt x="3538228" y="4762846"/>
                </a:cubicBezTo>
                <a:cubicBezTo>
                  <a:pt x="3536406" y="4763674"/>
                  <a:pt x="3534253" y="4764833"/>
                  <a:pt x="3531604" y="4766158"/>
                </a:cubicBezTo>
                <a:cubicBezTo>
                  <a:pt x="3533921" y="4766654"/>
                  <a:pt x="3536075" y="4766986"/>
                  <a:pt x="3538062" y="4766986"/>
                </a:cubicBezTo>
                <a:cubicBezTo>
                  <a:pt x="3538062" y="4766986"/>
                  <a:pt x="3536571" y="4768310"/>
                  <a:pt x="3535908" y="4768973"/>
                </a:cubicBezTo>
                <a:cubicBezTo>
                  <a:pt x="3535246" y="4769470"/>
                  <a:pt x="3534088" y="4769303"/>
                  <a:pt x="3533094" y="4769303"/>
                </a:cubicBezTo>
                <a:cubicBezTo>
                  <a:pt x="3528954" y="4769303"/>
                  <a:pt x="3527132" y="4771290"/>
                  <a:pt x="3526470" y="4775597"/>
                </a:cubicBezTo>
                <a:cubicBezTo>
                  <a:pt x="3526140" y="4777252"/>
                  <a:pt x="3522165" y="4778411"/>
                  <a:pt x="3518522" y="4780563"/>
                </a:cubicBezTo>
                <a:cubicBezTo>
                  <a:pt x="3518522" y="4775762"/>
                  <a:pt x="3518356" y="4773277"/>
                  <a:pt x="3518191" y="4770628"/>
                </a:cubicBezTo>
                <a:cubicBezTo>
                  <a:pt x="3518522" y="4770132"/>
                  <a:pt x="3519019" y="4769138"/>
                  <a:pt x="3519681" y="4768808"/>
                </a:cubicBezTo>
                <a:cubicBezTo>
                  <a:pt x="3524648" y="4766654"/>
                  <a:pt x="3529617" y="4764667"/>
                  <a:pt x="3534750" y="4762846"/>
                </a:cubicBezTo>
                <a:close/>
                <a:moveTo>
                  <a:pt x="3691235" y="4741318"/>
                </a:moveTo>
                <a:cubicBezTo>
                  <a:pt x="3691235" y="4741318"/>
                  <a:pt x="3692395" y="4741650"/>
                  <a:pt x="3692395" y="4741650"/>
                </a:cubicBezTo>
                <a:lnTo>
                  <a:pt x="3691235" y="4742313"/>
                </a:lnTo>
                <a:close/>
                <a:moveTo>
                  <a:pt x="3877526" y="4730721"/>
                </a:moveTo>
                <a:cubicBezTo>
                  <a:pt x="3875871" y="4731548"/>
                  <a:pt x="3874049" y="4732210"/>
                  <a:pt x="3872392" y="4733040"/>
                </a:cubicBezTo>
                <a:lnTo>
                  <a:pt x="3872227" y="4733040"/>
                </a:lnTo>
                <a:cubicBezTo>
                  <a:pt x="3872724" y="4731880"/>
                  <a:pt x="3873884" y="4731218"/>
                  <a:pt x="3875704" y="4731053"/>
                </a:cubicBezTo>
                <a:cubicBezTo>
                  <a:pt x="3876367" y="4731053"/>
                  <a:pt x="3876864" y="4730886"/>
                  <a:pt x="3877526" y="4730721"/>
                </a:cubicBezTo>
                <a:close/>
                <a:moveTo>
                  <a:pt x="3852026" y="4729893"/>
                </a:moveTo>
                <a:cubicBezTo>
                  <a:pt x="3853351" y="4732708"/>
                  <a:pt x="3854178" y="4734860"/>
                  <a:pt x="3855171" y="4737014"/>
                </a:cubicBezTo>
                <a:cubicBezTo>
                  <a:pt x="3852191" y="4740326"/>
                  <a:pt x="3850369" y="4738669"/>
                  <a:pt x="3849707" y="4736019"/>
                </a:cubicBezTo>
                <a:lnTo>
                  <a:pt x="3849707" y="4735854"/>
                </a:lnTo>
                <a:cubicBezTo>
                  <a:pt x="3849376" y="4734364"/>
                  <a:pt x="3849542" y="4732708"/>
                  <a:pt x="3849707" y="4730555"/>
                </a:cubicBezTo>
                <a:cubicBezTo>
                  <a:pt x="3849707" y="4730555"/>
                  <a:pt x="3850039" y="4730555"/>
                  <a:pt x="3850039" y="4730555"/>
                </a:cubicBezTo>
                <a:cubicBezTo>
                  <a:pt x="3850701" y="4730390"/>
                  <a:pt x="3851362" y="4730058"/>
                  <a:pt x="3852026" y="4729893"/>
                </a:cubicBezTo>
                <a:close/>
                <a:moveTo>
                  <a:pt x="3908327" y="4712174"/>
                </a:moveTo>
                <a:cubicBezTo>
                  <a:pt x="3904518" y="4718963"/>
                  <a:pt x="3901537" y="4720785"/>
                  <a:pt x="3896405" y="4716811"/>
                </a:cubicBezTo>
                <a:cubicBezTo>
                  <a:pt x="3896405" y="4716811"/>
                  <a:pt x="3895907" y="4716314"/>
                  <a:pt x="3895575" y="4716148"/>
                </a:cubicBezTo>
                <a:cubicBezTo>
                  <a:pt x="3899882" y="4714824"/>
                  <a:pt x="3904186" y="4713499"/>
                  <a:pt x="3908327" y="4712174"/>
                </a:cubicBezTo>
                <a:close/>
                <a:moveTo>
                  <a:pt x="3724684" y="4710187"/>
                </a:moveTo>
                <a:cubicBezTo>
                  <a:pt x="3722697" y="4710684"/>
                  <a:pt x="3720544" y="4711347"/>
                  <a:pt x="3718557" y="4712009"/>
                </a:cubicBezTo>
                <a:cubicBezTo>
                  <a:pt x="3718227" y="4711677"/>
                  <a:pt x="3717895" y="4711347"/>
                  <a:pt x="3717565" y="4711015"/>
                </a:cubicBezTo>
                <a:lnTo>
                  <a:pt x="3717565" y="4710849"/>
                </a:lnTo>
                <a:cubicBezTo>
                  <a:pt x="3719882" y="4710519"/>
                  <a:pt x="3722201" y="4710187"/>
                  <a:pt x="3724684" y="4710187"/>
                </a:cubicBezTo>
                <a:close/>
                <a:moveTo>
                  <a:pt x="3935980" y="4703728"/>
                </a:moveTo>
                <a:cubicBezTo>
                  <a:pt x="3936809" y="4703728"/>
                  <a:pt x="3937472" y="4703895"/>
                  <a:pt x="3938299" y="4704061"/>
                </a:cubicBezTo>
                <a:cubicBezTo>
                  <a:pt x="3938629" y="4704558"/>
                  <a:pt x="3938962" y="4705053"/>
                  <a:pt x="3939294" y="4705385"/>
                </a:cubicBezTo>
                <a:cubicBezTo>
                  <a:pt x="3939624" y="4705716"/>
                  <a:pt x="3940121" y="4705716"/>
                  <a:pt x="3940783" y="4705716"/>
                </a:cubicBezTo>
                <a:cubicBezTo>
                  <a:pt x="3940783" y="4706213"/>
                  <a:pt x="3940783" y="4706875"/>
                  <a:pt x="3940783" y="4707372"/>
                </a:cubicBezTo>
                <a:lnTo>
                  <a:pt x="3940949" y="4707538"/>
                </a:lnTo>
                <a:cubicBezTo>
                  <a:pt x="3935318" y="4708862"/>
                  <a:pt x="3929853" y="4710352"/>
                  <a:pt x="3923727" y="4711844"/>
                </a:cubicBezTo>
                <a:cubicBezTo>
                  <a:pt x="3922567" y="4709857"/>
                  <a:pt x="3926211" y="4709857"/>
                  <a:pt x="3926044" y="4708365"/>
                </a:cubicBezTo>
                <a:cubicBezTo>
                  <a:pt x="3926044" y="4707703"/>
                  <a:pt x="3926044" y="4707207"/>
                  <a:pt x="3926044" y="4706875"/>
                </a:cubicBezTo>
                <a:cubicBezTo>
                  <a:pt x="3929356" y="4705882"/>
                  <a:pt x="3932668" y="4704723"/>
                  <a:pt x="3935980" y="4703728"/>
                </a:cubicBezTo>
                <a:close/>
                <a:moveTo>
                  <a:pt x="3789101" y="4703563"/>
                </a:moveTo>
                <a:cubicBezTo>
                  <a:pt x="3782477" y="4706378"/>
                  <a:pt x="3775191" y="4708532"/>
                  <a:pt x="3768070" y="4708862"/>
                </a:cubicBezTo>
                <a:lnTo>
                  <a:pt x="3768400" y="4708862"/>
                </a:lnTo>
                <a:cubicBezTo>
                  <a:pt x="3752670" y="4709857"/>
                  <a:pt x="3737601" y="4714161"/>
                  <a:pt x="3722201" y="4716314"/>
                </a:cubicBezTo>
                <a:cubicBezTo>
                  <a:pt x="3716902" y="4716976"/>
                  <a:pt x="3711603" y="4718468"/>
                  <a:pt x="3706304" y="4719957"/>
                </a:cubicBezTo>
                <a:cubicBezTo>
                  <a:pt x="3703820" y="4720620"/>
                  <a:pt x="3700176" y="4721612"/>
                  <a:pt x="3699183" y="4723600"/>
                </a:cubicBezTo>
                <a:cubicBezTo>
                  <a:pt x="3694547" y="4732542"/>
                  <a:pt x="3685274" y="4733370"/>
                  <a:pt x="3677656" y="4737179"/>
                </a:cubicBezTo>
                <a:cubicBezTo>
                  <a:pt x="3676993" y="4737509"/>
                  <a:pt x="3676828" y="4738834"/>
                  <a:pt x="3676498" y="4739496"/>
                </a:cubicBezTo>
                <a:cubicBezTo>
                  <a:pt x="3677822" y="4741153"/>
                  <a:pt x="3679147" y="4742643"/>
                  <a:pt x="3680472" y="4744133"/>
                </a:cubicBezTo>
                <a:cubicBezTo>
                  <a:pt x="3678815" y="4745625"/>
                  <a:pt x="3676993" y="4746783"/>
                  <a:pt x="3675173" y="4747777"/>
                </a:cubicBezTo>
                <a:cubicBezTo>
                  <a:pt x="3671364" y="4748107"/>
                  <a:pt x="3667555" y="4748439"/>
                  <a:pt x="3663746" y="4748937"/>
                </a:cubicBezTo>
                <a:cubicBezTo>
                  <a:pt x="3661926" y="4749102"/>
                  <a:pt x="3659938" y="4749267"/>
                  <a:pt x="3658117" y="4749432"/>
                </a:cubicBezTo>
                <a:cubicBezTo>
                  <a:pt x="3659276" y="4748439"/>
                  <a:pt x="3659938" y="4746949"/>
                  <a:pt x="3660104" y="4744795"/>
                </a:cubicBezTo>
                <a:cubicBezTo>
                  <a:pt x="3655135" y="4742313"/>
                  <a:pt x="3649836" y="4743968"/>
                  <a:pt x="3646029" y="4746287"/>
                </a:cubicBezTo>
                <a:cubicBezTo>
                  <a:pt x="3630462" y="4756056"/>
                  <a:pt x="3610426" y="4751586"/>
                  <a:pt x="3595191" y="4762017"/>
                </a:cubicBezTo>
                <a:cubicBezTo>
                  <a:pt x="3594859" y="4762017"/>
                  <a:pt x="3594529" y="4762017"/>
                  <a:pt x="3594197" y="4762184"/>
                </a:cubicBezTo>
                <a:cubicBezTo>
                  <a:pt x="3594032" y="4762184"/>
                  <a:pt x="3593701" y="4762184"/>
                  <a:pt x="3593535" y="4762184"/>
                </a:cubicBezTo>
                <a:cubicBezTo>
                  <a:pt x="3586746" y="4761355"/>
                  <a:pt x="3580784" y="4763674"/>
                  <a:pt x="3574990" y="4766158"/>
                </a:cubicBezTo>
                <a:cubicBezTo>
                  <a:pt x="3562900" y="4768641"/>
                  <a:pt x="3550647" y="4770960"/>
                  <a:pt x="3538393" y="4773277"/>
                </a:cubicBezTo>
                <a:cubicBezTo>
                  <a:pt x="3545016" y="4771290"/>
                  <a:pt x="3551475" y="4769303"/>
                  <a:pt x="3558099" y="4767151"/>
                </a:cubicBezTo>
                <a:cubicBezTo>
                  <a:pt x="3558099" y="4766654"/>
                  <a:pt x="3558099" y="4766158"/>
                  <a:pt x="3558099" y="4765661"/>
                </a:cubicBezTo>
                <a:cubicBezTo>
                  <a:pt x="3554622" y="4765661"/>
                  <a:pt x="3550978" y="4765329"/>
                  <a:pt x="3547501" y="4765164"/>
                </a:cubicBezTo>
                <a:cubicBezTo>
                  <a:pt x="3547169" y="4764501"/>
                  <a:pt x="3546838" y="4764004"/>
                  <a:pt x="3546673" y="4763509"/>
                </a:cubicBezTo>
                <a:cubicBezTo>
                  <a:pt x="3547501" y="4762679"/>
                  <a:pt x="3547998" y="4761687"/>
                  <a:pt x="3548493" y="4760692"/>
                </a:cubicBezTo>
                <a:cubicBezTo>
                  <a:pt x="3548493" y="4760362"/>
                  <a:pt x="3548825" y="4760030"/>
                  <a:pt x="3548991" y="4759700"/>
                </a:cubicBezTo>
                <a:cubicBezTo>
                  <a:pt x="3549156" y="4759700"/>
                  <a:pt x="3549488" y="4759700"/>
                  <a:pt x="3549653" y="4759534"/>
                </a:cubicBezTo>
                <a:cubicBezTo>
                  <a:pt x="3557271" y="4757713"/>
                  <a:pt x="3565053" y="4755560"/>
                  <a:pt x="3572836" y="4754898"/>
                </a:cubicBezTo>
                <a:cubicBezTo>
                  <a:pt x="3592707" y="4753241"/>
                  <a:pt x="3611916" y="4749102"/>
                  <a:pt x="3631124" y="4743968"/>
                </a:cubicBezTo>
                <a:cubicBezTo>
                  <a:pt x="3640563" y="4741484"/>
                  <a:pt x="3650498" y="4740326"/>
                  <a:pt x="3660104" y="4738172"/>
                </a:cubicBezTo>
                <a:cubicBezTo>
                  <a:pt x="3669210" y="4736185"/>
                  <a:pt x="3678485" y="4734032"/>
                  <a:pt x="3687426" y="4731715"/>
                </a:cubicBezTo>
                <a:cubicBezTo>
                  <a:pt x="3689083" y="4731383"/>
                  <a:pt x="3690406" y="4729893"/>
                  <a:pt x="3693885" y="4727574"/>
                </a:cubicBezTo>
                <a:cubicBezTo>
                  <a:pt x="3689910" y="4726746"/>
                  <a:pt x="3688253" y="4725754"/>
                  <a:pt x="3686598" y="4726084"/>
                </a:cubicBezTo>
                <a:cubicBezTo>
                  <a:pt x="3678318" y="4727741"/>
                  <a:pt x="3670204" y="4729893"/>
                  <a:pt x="3661926" y="4731548"/>
                </a:cubicBezTo>
                <a:cubicBezTo>
                  <a:pt x="3637251" y="4736847"/>
                  <a:pt x="3612578" y="4741981"/>
                  <a:pt x="3587905" y="4746949"/>
                </a:cubicBezTo>
                <a:cubicBezTo>
                  <a:pt x="3586746" y="4747115"/>
                  <a:pt x="3585421" y="4746617"/>
                  <a:pt x="3583104" y="4746287"/>
                </a:cubicBezTo>
                <a:cubicBezTo>
                  <a:pt x="3587078" y="4739001"/>
                  <a:pt x="3594197" y="4741816"/>
                  <a:pt x="3599166" y="4739663"/>
                </a:cubicBezTo>
                <a:cubicBezTo>
                  <a:pt x="3604132" y="4737509"/>
                  <a:pt x="3609598" y="4736847"/>
                  <a:pt x="3614897" y="4735522"/>
                </a:cubicBezTo>
                <a:cubicBezTo>
                  <a:pt x="3620692" y="4734198"/>
                  <a:pt x="3626488" y="4732708"/>
                  <a:pt x="3632284" y="4731548"/>
                </a:cubicBezTo>
                <a:cubicBezTo>
                  <a:pt x="3638080" y="4730390"/>
                  <a:pt x="3643875" y="4729231"/>
                  <a:pt x="3649836" y="4728236"/>
                </a:cubicBezTo>
                <a:cubicBezTo>
                  <a:pt x="3655135" y="4727244"/>
                  <a:pt x="3660434" y="4726416"/>
                  <a:pt x="3665900" y="4725422"/>
                </a:cubicBezTo>
                <a:cubicBezTo>
                  <a:pt x="3671529" y="4724429"/>
                  <a:pt x="3677160" y="4723269"/>
                  <a:pt x="3682955" y="4722275"/>
                </a:cubicBezTo>
                <a:cubicBezTo>
                  <a:pt x="3682127" y="4720620"/>
                  <a:pt x="3681465" y="4719295"/>
                  <a:pt x="3680637" y="4717805"/>
                </a:cubicBezTo>
                <a:cubicBezTo>
                  <a:pt x="3693057" y="4717308"/>
                  <a:pt x="3704648" y="4712837"/>
                  <a:pt x="3716735" y="4711015"/>
                </a:cubicBezTo>
                <a:cubicBezTo>
                  <a:pt x="3716570" y="4711181"/>
                  <a:pt x="3716405" y="4711512"/>
                  <a:pt x="3716240" y="4711844"/>
                </a:cubicBezTo>
                <a:cubicBezTo>
                  <a:pt x="3716240" y="4712174"/>
                  <a:pt x="3716240" y="4712339"/>
                  <a:pt x="3716240" y="4712671"/>
                </a:cubicBezTo>
                <a:cubicBezTo>
                  <a:pt x="3715080" y="4713169"/>
                  <a:pt x="3713921" y="4713664"/>
                  <a:pt x="3712596" y="4714161"/>
                </a:cubicBezTo>
                <a:cubicBezTo>
                  <a:pt x="3714086" y="4715486"/>
                  <a:pt x="3714748" y="4716646"/>
                  <a:pt x="3715411" y="4716480"/>
                </a:cubicBezTo>
                <a:cubicBezTo>
                  <a:pt x="3730812" y="4713664"/>
                  <a:pt x="3746377" y="4710519"/>
                  <a:pt x="3761778" y="4707538"/>
                </a:cubicBezTo>
                <a:cubicBezTo>
                  <a:pt x="3770885" y="4710849"/>
                  <a:pt x="3778503" y="4704391"/>
                  <a:pt x="3786947" y="4703728"/>
                </a:cubicBezTo>
                <a:cubicBezTo>
                  <a:pt x="3787609" y="4703728"/>
                  <a:pt x="3788438" y="4703728"/>
                  <a:pt x="3789101" y="4703563"/>
                </a:cubicBezTo>
                <a:close/>
                <a:moveTo>
                  <a:pt x="3963220" y="4700686"/>
                </a:moveTo>
                <a:cubicBezTo>
                  <a:pt x="3965580" y="4699507"/>
                  <a:pt x="3968271" y="4698927"/>
                  <a:pt x="3971913" y="4701079"/>
                </a:cubicBezTo>
                <a:cubicBezTo>
                  <a:pt x="3966119" y="4706048"/>
                  <a:pt x="3961317" y="4704226"/>
                  <a:pt x="3956513" y="4703895"/>
                </a:cubicBezTo>
                <a:cubicBezTo>
                  <a:pt x="3958832" y="4703647"/>
                  <a:pt x="3960861" y="4701867"/>
                  <a:pt x="3963220" y="4700686"/>
                </a:cubicBezTo>
                <a:close/>
                <a:moveTo>
                  <a:pt x="4046100" y="4698762"/>
                </a:moveTo>
                <a:cubicBezTo>
                  <a:pt x="4047425" y="4698762"/>
                  <a:pt x="4048750" y="4698762"/>
                  <a:pt x="4050073" y="4698762"/>
                </a:cubicBezTo>
                <a:cubicBezTo>
                  <a:pt x="4050073" y="4698762"/>
                  <a:pt x="4050240" y="4699589"/>
                  <a:pt x="4050570" y="4700417"/>
                </a:cubicBezTo>
                <a:cubicBezTo>
                  <a:pt x="4049245" y="4700417"/>
                  <a:pt x="4047921" y="4700749"/>
                  <a:pt x="4046763" y="4700584"/>
                </a:cubicBezTo>
                <a:lnTo>
                  <a:pt x="4046763" y="4700417"/>
                </a:lnTo>
                <a:cubicBezTo>
                  <a:pt x="4046763" y="4700417"/>
                  <a:pt x="4046431" y="4699259"/>
                  <a:pt x="4046100" y="4698762"/>
                </a:cubicBezTo>
                <a:close/>
                <a:moveTo>
                  <a:pt x="3829173" y="4686011"/>
                </a:moveTo>
                <a:cubicBezTo>
                  <a:pt x="3829008" y="4686011"/>
                  <a:pt x="3828843" y="4686011"/>
                  <a:pt x="3828511" y="4686177"/>
                </a:cubicBezTo>
                <a:cubicBezTo>
                  <a:pt x="3822715" y="4687501"/>
                  <a:pt x="3817416" y="4689488"/>
                  <a:pt x="3812284" y="4691973"/>
                </a:cubicBezTo>
                <a:cubicBezTo>
                  <a:pt x="3809467" y="4692468"/>
                  <a:pt x="3806820" y="4692800"/>
                  <a:pt x="3804003" y="4693297"/>
                </a:cubicBezTo>
                <a:cubicBezTo>
                  <a:pt x="3801851" y="4693628"/>
                  <a:pt x="3799699" y="4693793"/>
                  <a:pt x="3797379" y="4694125"/>
                </a:cubicBezTo>
                <a:cubicBezTo>
                  <a:pt x="3804500" y="4689654"/>
                  <a:pt x="3811952" y="4687832"/>
                  <a:pt x="3819900" y="4687004"/>
                </a:cubicBezTo>
                <a:cubicBezTo>
                  <a:pt x="3823047" y="4686674"/>
                  <a:pt x="3826027" y="4686342"/>
                  <a:pt x="3829173" y="4686011"/>
                </a:cubicBezTo>
                <a:close/>
                <a:moveTo>
                  <a:pt x="4032853" y="4684645"/>
                </a:moveTo>
                <a:lnTo>
                  <a:pt x="4032853" y="4684687"/>
                </a:lnTo>
                <a:lnTo>
                  <a:pt x="4032686" y="4684687"/>
                </a:lnTo>
                <a:close/>
                <a:moveTo>
                  <a:pt x="4035998" y="4683857"/>
                </a:moveTo>
                <a:lnTo>
                  <a:pt x="4032853" y="4684645"/>
                </a:lnTo>
                <a:lnTo>
                  <a:pt x="4032853" y="4684189"/>
                </a:lnTo>
                <a:cubicBezTo>
                  <a:pt x="4033183" y="4684189"/>
                  <a:pt x="4033680" y="4684189"/>
                  <a:pt x="4035998" y="4683857"/>
                </a:cubicBezTo>
                <a:close/>
                <a:moveTo>
                  <a:pt x="4094638" y="4680195"/>
                </a:moveTo>
                <a:lnTo>
                  <a:pt x="4094619" y="4680215"/>
                </a:lnTo>
                <a:lnTo>
                  <a:pt x="4094453" y="4680215"/>
                </a:lnTo>
                <a:close/>
                <a:moveTo>
                  <a:pt x="4116807" y="4677401"/>
                </a:moveTo>
                <a:lnTo>
                  <a:pt x="4116974" y="4677401"/>
                </a:lnTo>
                <a:cubicBezTo>
                  <a:pt x="4116974" y="4677401"/>
                  <a:pt x="4116974" y="4677566"/>
                  <a:pt x="4116974" y="4677731"/>
                </a:cubicBezTo>
                <a:cubicBezTo>
                  <a:pt x="4115814" y="4677731"/>
                  <a:pt x="4114820" y="4678063"/>
                  <a:pt x="4113662" y="4678228"/>
                </a:cubicBezTo>
                <a:cubicBezTo>
                  <a:pt x="4114655" y="4678063"/>
                  <a:pt x="4115814" y="4677731"/>
                  <a:pt x="4116807" y="4677401"/>
                </a:cubicBezTo>
                <a:close/>
                <a:moveTo>
                  <a:pt x="4027884" y="4676903"/>
                </a:moveTo>
                <a:cubicBezTo>
                  <a:pt x="4017784" y="4679388"/>
                  <a:pt x="4007516" y="4682037"/>
                  <a:pt x="3997250" y="4684520"/>
                </a:cubicBezTo>
                <a:cubicBezTo>
                  <a:pt x="3999072" y="4683527"/>
                  <a:pt x="4000892" y="4682700"/>
                  <a:pt x="4002879" y="4682037"/>
                </a:cubicBezTo>
                <a:cubicBezTo>
                  <a:pt x="4005032" y="4681375"/>
                  <a:pt x="4007186" y="4680712"/>
                  <a:pt x="4009503" y="4680050"/>
                </a:cubicBezTo>
                <a:cubicBezTo>
                  <a:pt x="4015464" y="4678558"/>
                  <a:pt x="4021758" y="4677896"/>
                  <a:pt x="4027884" y="4676903"/>
                </a:cubicBezTo>
                <a:close/>
                <a:moveTo>
                  <a:pt x="3884480" y="4676903"/>
                </a:moveTo>
                <a:cubicBezTo>
                  <a:pt x="3882495" y="4678393"/>
                  <a:pt x="3880341" y="4679553"/>
                  <a:pt x="3878354" y="4680546"/>
                </a:cubicBezTo>
                <a:lnTo>
                  <a:pt x="3878521" y="4680380"/>
                </a:lnTo>
                <a:cubicBezTo>
                  <a:pt x="3874380" y="4681540"/>
                  <a:pt x="3870240" y="4682700"/>
                  <a:pt x="3866101" y="4683857"/>
                </a:cubicBezTo>
                <a:cubicBezTo>
                  <a:pt x="3864776" y="4684024"/>
                  <a:pt x="3863616" y="4684189"/>
                  <a:pt x="3862292" y="4684520"/>
                </a:cubicBezTo>
                <a:cubicBezTo>
                  <a:pt x="3853184" y="4686011"/>
                  <a:pt x="3844243" y="4687336"/>
                  <a:pt x="3835135" y="4688661"/>
                </a:cubicBezTo>
                <a:cubicBezTo>
                  <a:pt x="3836129" y="4687336"/>
                  <a:pt x="3836294" y="4686177"/>
                  <a:pt x="3835797" y="4685349"/>
                </a:cubicBezTo>
                <a:cubicBezTo>
                  <a:pt x="3840268" y="4684687"/>
                  <a:pt x="3844575" y="4683857"/>
                  <a:pt x="3848714" y="4682367"/>
                </a:cubicBezTo>
                <a:cubicBezTo>
                  <a:pt x="3855833" y="4679883"/>
                  <a:pt x="3862954" y="4678725"/>
                  <a:pt x="3870075" y="4677069"/>
                </a:cubicBezTo>
                <a:cubicBezTo>
                  <a:pt x="3874214" y="4676076"/>
                  <a:pt x="3878521" y="4676406"/>
                  <a:pt x="3884480" y="4676903"/>
                </a:cubicBezTo>
                <a:close/>
                <a:moveTo>
                  <a:pt x="4121776" y="4676406"/>
                </a:moveTo>
                <a:lnTo>
                  <a:pt x="4121776" y="4678063"/>
                </a:lnTo>
                <a:cubicBezTo>
                  <a:pt x="4120616" y="4678063"/>
                  <a:pt x="4119291" y="4677896"/>
                  <a:pt x="4117967" y="4677731"/>
                </a:cubicBezTo>
                <a:cubicBezTo>
                  <a:pt x="4119291" y="4677234"/>
                  <a:pt x="4120451" y="4676903"/>
                  <a:pt x="4121776" y="4676406"/>
                </a:cubicBezTo>
                <a:close/>
                <a:moveTo>
                  <a:pt x="4100745" y="4675413"/>
                </a:moveTo>
                <a:cubicBezTo>
                  <a:pt x="4102235" y="4676571"/>
                  <a:pt x="4103727" y="4677731"/>
                  <a:pt x="4105051" y="4679056"/>
                </a:cubicBezTo>
                <a:lnTo>
                  <a:pt x="4094638" y="4680195"/>
                </a:lnTo>
                <a:lnTo>
                  <a:pt x="4097930" y="4676738"/>
                </a:lnTo>
                <a:cubicBezTo>
                  <a:pt x="4098428" y="4676241"/>
                  <a:pt x="4099255" y="4675909"/>
                  <a:pt x="4099917" y="4675579"/>
                </a:cubicBezTo>
                <a:cubicBezTo>
                  <a:pt x="4100248" y="4675579"/>
                  <a:pt x="4100415" y="4675579"/>
                  <a:pt x="4100745" y="4675413"/>
                </a:cubicBezTo>
                <a:close/>
                <a:moveTo>
                  <a:pt x="4261536" y="4661006"/>
                </a:moveTo>
                <a:cubicBezTo>
                  <a:pt x="4261536" y="4661006"/>
                  <a:pt x="4262033" y="4661669"/>
                  <a:pt x="4262033" y="4661834"/>
                </a:cubicBezTo>
                <a:cubicBezTo>
                  <a:pt x="4262033" y="4662166"/>
                  <a:pt x="4261536" y="4662331"/>
                  <a:pt x="4261204" y="4662496"/>
                </a:cubicBezTo>
                <a:cubicBezTo>
                  <a:pt x="4261039" y="4662166"/>
                  <a:pt x="4260541" y="4661834"/>
                  <a:pt x="4260708" y="4661669"/>
                </a:cubicBezTo>
                <a:cubicBezTo>
                  <a:pt x="4260708" y="4661337"/>
                  <a:pt x="4261204" y="4661172"/>
                  <a:pt x="4261536" y="4661006"/>
                </a:cubicBezTo>
                <a:close/>
                <a:moveTo>
                  <a:pt x="4273459" y="4660674"/>
                </a:moveTo>
                <a:cubicBezTo>
                  <a:pt x="4274619" y="4660674"/>
                  <a:pt x="4275943" y="4661337"/>
                  <a:pt x="4277433" y="4661834"/>
                </a:cubicBezTo>
                <a:cubicBezTo>
                  <a:pt x="4276438" y="4662828"/>
                  <a:pt x="4275611" y="4663986"/>
                  <a:pt x="4275115" y="4663821"/>
                </a:cubicBezTo>
                <a:cubicBezTo>
                  <a:pt x="4273789" y="4663491"/>
                  <a:pt x="4272631" y="4662828"/>
                  <a:pt x="4271471" y="4662166"/>
                </a:cubicBezTo>
                <a:cubicBezTo>
                  <a:pt x="4272134" y="4661669"/>
                  <a:pt x="4272796" y="4660674"/>
                  <a:pt x="4273459" y="4660674"/>
                </a:cubicBezTo>
                <a:close/>
                <a:moveTo>
                  <a:pt x="4288831" y="4659876"/>
                </a:moveTo>
                <a:lnTo>
                  <a:pt x="4292335" y="4660344"/>
                </a:lnTo>
                <a:cubicBezTo>
                  <a:pt x="4292335" y="4660179"/>
                  <a:pt x="4292335" y="4660179"/>
                  <a:pt x="4292335" y="4660179"/>
                </a:cubicBezTo>
                <a:lnTo>
                  <a:pt x="4292675" y="4660355"/>
                </a:lnTo>
                <a:lnTo>
                  <a:pt x="4290845" y="4662662"/>
                </a:lnTo>
                <a:cubicBezTo>
                  <a:pt x="4290515" y="4662994"/>
                  <a:pt x="4289024" y="4662662"/>
                  <a:pt x="4288528" y="4661999"/>
                </a:cubicBezTo>
                <a:close/>
                <a:moveTo>
                  <a:pt x="4100641" y="4655604"/>
                </a:moveTo>
                <a:lnTo>
                  <a:pt x="4107109" y="4656394"/>
                </a:lnTo>
                <a:lnTo>
                  <a:pt x="4111013" y="4659517"/>
                </a:lnTo>
                <a:cubicBezTo>
                  <a:pt x="4111343" y="4659517"/>
                  <a:pt x="4111840" y="4659682"/>
                  <a:pt x="4112170" y="4659682"/>
                </a:cubicBezTo>
                <a:lnTo>
                  <a:pt x="4112227" y="4659695"/>
                </a:lnTo>
                <a:lnTo>
                  <a:pt x="4112005" y="4661834"/>
                </a:lnTo>
                <a:cubicBezTo>
                  <a:pt x="4106872" y="4663324"/>
                  <a:pt x="4101573" y="4664318"/>
                  <a:pt x="4096274" y="4664649"/>
                </a:cubicBezTo>
                <a:cubicBezTo>
                  <a:pt x="4089485" y="4665146"/>
                  <a:pt x="4082696" y="4664649"/>
                  <a:pt x="4074747" y="4664649"/>
                </a:cubicBezTo>
                <a:cubicBezTo>
                  <a:pt x="4080377" y="4662994"/>
                  <a:pt x="4085843" y="4662662"/>
                  <a:pt x="4089320" y="4660012"/>
                </a:cubicBezTo>
                <a:cubicBezTo>
                  <a:pt x="4093045" y="4657115"/>
                  <a:pt x="4096812" y="4655873"/>
                  <a:pt x="4100641" y="4655604"/>
                </a:cubicBezTo>
                <a:close/>
                <a:moveTo>
                  <a:pt x="4094619" y="4640803"/>
                </a:moveTo>
                <a:cubicBezTo>
                  <a:pt x="4087167" y="4642460"/>
                  <a:pt x="4079881" y="4643950"/>
                  <a:pt x="4072428" y="4645607"/>
                </a:cubicBezTo>
                <a:lnTo>
                  <a:pt x="4072263" y="4645440"/>
                </a:lnTo>
                <a:cubicBezTo>
                  <a:pt x="4064315" y="4647097"/>
                  <a:pt x="4055869" y="4647759"/>
                  <a:pt x="4048418" y="4650906"/>
                </a:cubicBezTo>
                <a:cubicBezTo>
                  <a:pt x="4037820" y="4655375"/>
                  <a:pt x="4026560" y="4657529"/>
                  <a:pt x="4015631" y="4660509"/>
                </a:cubicBezTo>
                <a:cubicBezTo>
                  <a:pt x="4002549" y="4664153"/>
                  <a:pt x="3989467" y="4667795"/>
                  <a:pt x="3976385" y="4671439"/>
                </a:cubicBezTo>
                <a:cubicBezTo>
                  <a:pt x="3970755" y="4673094"/>
                  <a:pt x="3964959" y="4674419"/>
                  <a:pt x="3958998" y="4674419"/>
                </a:cubicBezTo>
                <a:cubicBezTo>
                  <a:pt x="3964959" y="4671439"/>
                  <a:pt x="3970920" y="4668955"/>
                  <a:pt x="3977214" y="4667133"/>
                </a:cubicBezTo>
                <a:cubicBezTo>
                  <a:pt x="3987645" y="4664153"/>
                  <a:pt x="3998243" y="4661669"/>
                  <a:pt x="4008676" y="4658854"/>
                </a:cubicBezTo>
                <a:cubicBezTo>
                  <a:pt x="4010995" y="4658192"/>
                  <a:pt x="4013975" y="4656867"/>
                  <a:pt x="4011490" y="4652726"/>
                </a:cubicBezTo>
                <a:cubicBezTo>
                  <a:pt x="4002879" y="4656205"/>
                  <a:pt x="3994601" y="4662166"/>
                  <a:pt x="3983671" y="4658854"/>
                </a:cubicBezTo>
                <a:cubicBezTo>
                  <a:pt x="3984003" y="4657860"/>
                  <a:pt x="3984333" y="4656867"/>
                  <a:pt x="3984665" y="4655873"/>
                </a:cubicBezTo>
                <a:cubicBezTo>
                  <a:pt x="3992944" y="4654713"/>
                  <a:pt x="4001389" y="4653720"/>
                  <a:pt x="4009670" y="4652561"/>
                </a:cubicBezTo>
                <a:cubicBezTo>
                  <a:pt x="4013147" y="4652064"/>
                  <a:pt x="4016624" y="4651733"/>
                  <a:pt x="4019771" y="4650574"/>
                </a:cubicBezTo>
                <a:cubicBezTo>
                  <a:pt x="4023910" y="4649084"/>
                  <a:pt x="4027719" y="4646269"/>
                  <a:pt x="4032024" y="4645275"/>
                </a:cubicBezTo>
                <a:cubicBezTo>
                  <a:pt x="4036660" y="4644282"/>
                  <a:pt x="4041464" y="4645275"/>
                  <a:pt x="4046265" y="4644778"/>
                </a:cubicBezTo>
                <a:cubicBezTo>
                  <a:pt x="4050240" y="4644447"/>
                  <a:pt x="4054049" y="4644115"/>
                  <a:pt x="4058023" y="4643785"/>
                </a:cubicBezTo>
                <a:cubicBezTo>
                  <a:pt x="4057526" y="4644282"/>
                  <a:pt x="4057029" y="4644612"/>
                  <a:pt x="4056698" y="4645110"/>
                </a:cubicBezTo>
                <a:cubicBezTo>
                  <a:pt x="4063817" y="4645607"/>
                  <a:pt x="4070111" y="4643950"/>
                  <a:pt x="4076404" y="4642295"/>
                </a:cubicBezTo>
                <a:cubicBezTo>
                  <a:pt x="4082531" y="4641798"/>
                  <a:pt x="4088492" y="4641301"/>
                  <a:pt x="4094619" y="4640803"/>
                </a:cubicBezTo>
                <a:close/>
                <a:moveTo>
                  <a:pt x="3973073" y="4637491"/>
                </a:moveTo>
                <a:cubicBezTo>
                  <a:pt x="3973570" y="4637491"/>
                  <a:pt x="3973902" y="4637491"/>
                  <a:pt x="3974397" y="4637491"/>
                </a:cubicBezTo>
                <a:lnTo>
                  <a:pt x="3974397" y="4637658"/>
                </a:lnTo>
                <a:cubicBezTo>
                  <a:pt x="3974397" y="4637658"/>
                  <a:pt x="3973405" y="4638651"/>
                  <a:pt x="3972742" y="4638983"/>
                </a:cubicBezTo>
                <a:cubicBezTo>
                  <a:pt x="3972412" y="4638983"/>
                  <a:pt x="3971913" y="4638983"/>
                  <a:pt x="3971418" y="4638816"/>
                </a:cubicBezTo>
                <a:cubicBezTo>
                  <a:pt x="3971913" y="4638321"/>
                  <a:pt x="3972577" y="4637824"/>
                  <a:pt x="3973073" y="4637491"/>
                </a:cubicBezTo>
                <a:close/>
                <a:moveTo>
                  <a:pt x="3803176" y="4635504"/>
                </a:moveTo>
                <a:cubicBezTo>
                  <a:pt x="3805493" y="4640970"/>
                  <a:pt x="3806820" y="4643950"/>
                  <a:pt x="3808143" y="4646932"/>
                </a:cubicBezTo>
                <a:lnTo>
                  <a:pt x="3808309" y="4647097"/>
                </a:lnTo>
                <a:cubicBezTo>
                  <a:pt x="3805328" y="4650409"/>
                  <a:pt x="3803506" y="4648752"/>
                  <a:pt x="3802844" y="4646102"/>
                </a:cubicBezTo>
                <a:cubicBezTo>
                  <a:pt x="3802348" y="4643453"/>
                  <a:pt x="3802844" y="4640638"/>
                  <a:pt x="3803176" y="4635504"/>
                </a:cubicBezTo>
                <a:close/>
                <a:moveTo>
                  <a:pt x="4040634" y="4631530"/>
                </a:moveTo>
                <a:cubicBezTo>
                  <a:pt x="4040801" y="4632192"/>
                  <a:pt x="4040967" y="4632855"/>
                  <a:pt x="4041132" y="4633517"/>
                </a:cubicBezTo>
                <a:lnTo>
                  <a:pt x="4041297" y="4633684"/>
                </a:lnTo>
                <a:cubicBezTo>
                  <a:pt x="4039477" y="4634180"/>
                  <a:pt x="4038150" y="4634014"/>
                  <a:pt x="4035668" y="4633022"/>
                </a:cubicBezTo>
                <a:cubicBezTo>
                  <a:pt x="4036165" y="4632525"/>
                  <a:pt x="4036660" y="4632027"/>
                  <a:pt x="4037323" y="4631697"/>
                </a:cubicBezTo>
                <a:cubicBezTo>
                  <a:pt x="4038482" y="4631697"/>
                  <a:pt x="4039477" y="4631697"/>
                  <a:pt x="4040634" y="4631530"/>
                </a:cubicBezTo>
                <a:close/>
                <a:moveTo>
                  <a:pt x="3893588" y="4629048"/>
                </a:moveTo>
                <a:cubicBezTo>
                  <a:pt x="3893588" y="4629048"/>
                  <a:pt x="3894252" y="4629543"/>
                  <a:pt x="3894583" y="4629710"/>
                </a:cubicBezTo>
                <a:cubicBezTo>
                  <a:pt x="3894252" y="4630040"/>
                  <a:pt x="3893755" y="4630537"/>
                  <a:pt x="3893588" y="4630537"/>
                </a:cubicBezTo>
                <a:cubicBezTo>
                  <a:pt x="3893093" y="4630205"/>
                  <a:pt x="3892761" y="4629710"/>
                  <a:pt x="3892264" y="4629378"/>
                </a:cubicBezTo>
                <a:cubicBezTo>
                  <a:pt x="3892761" y="4629378"/>
                  <a:pt x="3893258" y="4629048"/>
                  <a:pt x="3893588" y="4629048"/>
                </a:cubicBezTo>
                <a:close/>
                <a:moveTo>
                  <a:pt x="4101739" y="4623914"/>
                </a:moveTo>
                <a:lnTo>
                  <a:pt x="4102070" y="4624906"/>
                </a:lnTo>
                <a:lnTo>
                  <a:pt x="4100745" y="4624906"/>
                </a:lnTo>
                <a:lnTo>
                  <a:pt x="4100745" y="4624741"/>
                </a:lnTo>
                <a:close/>
                <a:moveTo>
                  <a:pt x="4217157" y="4622754"/>
                </a:moveTo>
                <a:cubicBezTo>
                  <a:pt x="4217487" y="4622754"/>
                  <a:pt x="4217819" y="4622754"/>
                  <a:pt x="4218150" y="4622754"/>
                </a:cubicBezTo>
                <a:cubicBezTo>
                  <a:pt x="4218150" y="4622754"/>
                  <a:pt x="4218150" y="4623417"/>
                  <a:pt x="4218150" y="4623582"/>
                </a:cubicBezTo>
                <a:cubicBezTo>
                  <a:pt x="4217819" y="4623582"/>
                  <a:pt x="4217322" y="4623582"/>
                  <a:pt x="4217157" y="4623582"/>
                </a:cubicBezTo>
                <a:cubicBezTo>
                  <a:pt x="4217157" y="4623582"/>
                  <a:pt x="4217157" y="4622919"/>
                  <a:pt x="4217157" y="4622754"/>
                </a:cubicBezTo>
                <a:close/>
                <a:moveTo>
                  <a:pt x="3920720" y="4622658"/>
                </a:moveTo>
                <a:lnTo>
                  <a:pt x="3919588" y="4625736"/>
                </a:lnTo>
                <a:cubicBezTo>
                  <a:pt x="3915779" y="4626066"/>
                  <a:pt x="3911969" y="4626066"/>
                  <a:pt x="3908160" y="4626231"/>
                </a:cubicBezTo>
                <a:cubicBezTo>
                  <a:pt x="3908160" y="4625901"/>
                  <a:pt x="3908160" y="4625569"/>
                  <a:pt x="3908160" y="4625073"/>
                </a:cubicBezTo>
                <a:close/>
                <a:moveTo>
                  <a:pt x="3920745" y="4622589"/>
                </a:moveTo>
                <a:lnTo>
                  <a:pt x="3921078" y="4622589"/>
                </a:lnTo>
                <a:lnTo>
                  <a:pt x="3920720" y="4622658"/>
                </a:lnTo>
                <a:close/>
                <a:moveTo>
                  <a:pt x="3877162" y="4621561"/>
                </a:moveTo>
                <a:lnTo>
                  <a:pt x="3877029" y="4621761"/>
                </a:lnTo>
                <a:lnTo>
                  <a:pt x="3877029" y="4621595"/>
                </a:lnTo>
                <a:close/>
                <a:moveTo>
                  <a:pt x="4204407" y="4621429"/>
                </a:moveTo>
                <a:lnTo>
                  <a:pt x="4204902" y="4622424"/>
                </a:lnTo>
                <a:lnTo>
                  <a:pt x="4204075" y="4622424"/>
                </a:lnTo>
                <a:cubicBezTo>
                  <a:pt x="4204075" y="4622424"/>
                  <a:pt x="4204407" y="4621429"/>
                  <a:pt x="4204407" y="4621429"/>
                </a:cubicBezTo>
                <a:close/>
                <a:moveTo>
                  <a:pt x="3858483" y="4620932"/>
                </a:moveTo>
                <a:cubicBezTo>
                  <a:pt x="3859477" y="4621429"/>
                  <a:pt x="3860637" y="4621595"/>
                  <a:pt x="3861629" y="4621927"/>
                </a:cubicBezTo>
                <a:lnTo>
                  <a:pt x="3861795" y="4622092"/>
                </a:lnTo>
                <a:cubicBezTo>
                  <a:pt x="3857820" y="4629048"/>
                  <a:pt x="3854840" y="4631035"/>
                  <a:pt x="3849707" y="4626894"/>
                </a:cubicBezTo>
                <a:cubicBezTo>
                  <a:pt x="3849044" y="4626398"/>
                  <a:pt x="3848547" y="4626066"/>
                  <a:pt x="3847885" y="4625569"/>
                </a:cubicBezTo>
                <a:cubicBezTo>
                  <a:pt x="3851529" y="4624244"/>
                  <a:pt x="3855006" y="4622754"/>
                  <a:pt x="3858483" y="4620932"/>
                </a:cubicBezTo>
                <a:close/>
                <a:moveTo>
                  <a:pt x="4105006" y="4618328"/>
                </a:moveTo>
                <a:lnTo>
                  <a:pt x="4107866" y="4618780"/>
                </a:lnTo>
                <a:cubicBezTo>
                  <a:pt x="4106706" y="4618780"/>
                  <a:pt x="4105714" y="4618780"/>
                  <a:pt x="4104554" y="4618780"/>
                </a:cubicBezTo>
                <a:close/>
                <a:moveTo>
                  <a:pt x="4104719" y="4618283"/>
                </a:moveTo>
                <a:cubicBezTo>
                  <a:pt x="4104886" y="4618283"/>
                  <a:pt x="4105051" y="4618283"/>
                  <a:pt x="4105051" y="4618283"/>
                </a:cubicBezTo>
                <a:lnTo>
                  <a:pt x="4105006" y="4618328"/>
                </a:lnTo>
                <a:close/>
                <a:moveTo>
                  <a:pt x="3869910" y="4616958"/>
                </a:moveTo>
                <a:cubicBezTo>
                  <a:pt x="3869910" y="4617290"/>
                  <a:pt x="3870240" y="4617455"/>
                  <a:pt x="3870405" y="4617787"/>
                </a:cubicBezTo>
                <a:lnTo>
                  <a:pt x="3870240" y="4617787"/>
                </a:lnTo>
                <a:cubicBezTo>
                  <a:pt x="3870240" y="4617787"/>
                  <a:pt x="3869247" y="4617620"/>
                  <a:pt x="3868915" y="4617455"/>
                </a:cubicBezTo>
                <a:cubicBezTo>
                  <a:pt x="3869247" y="4617290"/>
                  <a:pt x="3869578" y="4617125"/>
                  <a:pt x="3869910" y="4616958"/>
                </a:cubicBezTo>
                <a:close/>
                <a:moveTo>
                  <a:pt x="4190165" y="4616628"/>
                </a:moveTo>
                <a:cubicBezTo>
                  <a:pt x="4190497" y="4616793"/>
                  <a:pt x="4190993" y="4616958"/>
                  <a:pt x="4191325" y="4617125"/>
                </a:cubicBezTo>
                <a:cubicBezTo>
                  <a:pt x="4190827" y="4617620"/>
                  <a:pt x="4190330" y="4618780"/>
                  <a:pt x="4189668" y="4618780"/>
                </a:cubicBezTo>
                <a:lnTo>
                  <a:pt x="4189668" y="4618615"/>
                </a:lnTo>
                <a:cubicBezTo>
                  <a:pt x="4186688" y="4618615"/>
                  <a:pt x="4183706" y="4618615"/>
                  <a:pt x="4180727" y="4618615"/>
                </a:cubicBezTo>
                <a:cubicBezTo>
                  <a:pt x="4183873" y="4617952"/>
                  <a:pt x="4187018" y="4617290"/>
                  <a:pt x="4190165" y="4616628"/>
                </a:cubicBezTo>
                <a:close/>
                <a:moveTo>
                  <a:pt x="3915156" y="4614293"/>
                </a:moveTo>
                <a:lnTo>
                  <a:pt x="3915281" y="4614308"/>
                </a:lnTo>
                <a:lnTo>
                  <a:pt x="3915116" y="4614308"/>
                </a:lnTo>
                <a:close/>
                <a:moveTo>
                  <a:pt x="3883985" y="4612984"/>
                </a:moveTo>
                <a:cubicBezTo>
                  <a:pt x="3883985" y="4612984"/>
                  <a:pt x="3884315" y="4612984"/>
                  <a:pt x="3884480" y="4612984"/>
                </a:cubicBezTo>
                <a:cubicBezTo>
                  <a:pt x="3887794" y="4613151"/>
                  <a:pt x="3890939" y="4613813"/>
                  <a:pt x="3894252" y="4614308"/>
                </a:cubicBezTo>
                <a:cubicBezTo>
                  <a:pt x="3894252" y="4615303"/>
                  <a:pt x="3894252" y="4616296"/>
                  <a:pt x="3894252" y="4617290"/>
                </a:cubicBezTo>
                <a:lnTo>
                  <a:pt x="3877162" y="4621561"/>
                </a:lnTo>
                <a:lnTo>
                  <a:pt x="3879348" y="4618283"/>
                </a:lnTo>
                <a:cubicBezTo>
                  <a:pt x="3879183" y="4615965"/>
                  <a:pt x="3879845" y="4614475"/>
                  <a:pt x="3881170" y="4613646"/>
                </a:cubicBezTo>
                <a:cubicBezTo>
                  <a:pt x="3882163" y="4613481"/>
                  <a:pt x="3882990" y="4613316"/>
                  <a:pt x="3883985" y="4612984"/>
                </a:cubicBezTo>
                <a:close/>
                <a:moveTo>
                  <a:pt x="3916379" y="4610604"/>
                </a:moveTo>
                <a:cubicBezTo>
                  <a:pt x="3918635" y="4609465"/>
                  <a:pt x="3921160" y="4608844"/>
                  <a:pt x="3924555" y="4610666"/>
                </a:cubicBezTo>
                <a:lnTo>
                  <a:pt x="3915156" y="4614293"/>
                </a:lnTo>
                <a:lnTo>
                  <a:pt x="3909817" y="4613646"/>
                </a:lnTo>
                <a:cubicBezTo>
                  <a:pt x="3912135" y="4613398"/>
                  <a:pt x="3914122" y="4611742"/>
                  <a:pt x="3916379" y="4610604"/>
                </a:cubicBezTo>
                <a:close/>
                <a:moveTo>
                  <a:pt x="3999402" y="4608844"/>
                </a:moveTo>
                <a:cubicBezTo>
                  <a:pt x="4000395" y="4608844"/>
                  <a:pt x="4001224" y="4608844"/>
                  <a:pt x="4002217" y="4608844"/>
                </a:cubicBezTo>
                <a:cubicBezTo>
                  <a:pt x="4001555" y="4609176"/>
                  <a:pt x="4001059" y="4609839"/>
                  <a:pt x="4000562" y="4610666"/>
                </a:cubicBezTo>
                <a:cubicBezTo>
                  <a:pt x="4000562" y="4610666"/>
                  <a:pt x="4000230" y="4610666"/>
                  <a:pt x="4000065" y="4610666"/>
                </a:cubicBezTo>
                <a:cubicBezTo>
                  <a:pt x="3999734" y="4610666"/>
                  <a:pt x="3999734" y="4609507"/>
                  <a:pt x="3999402" y="4609010"/>
                </a:cubicBezTo>
                <a:close/>
                <a:moveTo>
                  <a:pt x="4068621" y="4607520"/>
                </a:moveTo>
                <a:cubicBezTo>
                  <a:pt x="4080874" y="4610831"/>
                  <a:pt x="4094121" y="4609010"/>
                  <a:pt x="4106044" y="4614308"/>
                </a:cubicBezTo>
                <a:cubicBezTo>
                  <a:pt x="4106541" y="4614475"/>
                  <a:pt x="4107038" y="4614641"/>
                  <a:pt x="4107534" y="4614475"/>
                </a:cubicBezTo>
                <a:cubicBezTo>
                  <a:pt x="4112005" y="4612819"/>
                  <a:pt x="4116642" y="4612156"/>
                  <a:pt x="4121278" y="4612156"/>
                </a:cubicBezTo>
                <a:cubicBezTo>
                  <a:pt x="4115814" y="4614143"/>
                  <a:pt x="4110183" y="4616130"/>
                  <a:pt x="4104719" y="4618283"/>
                </a:cubicBezTo>
                <a:lnTo>
                  <a:pt x="4104554" y="4618118"/>
                </a:lnTo>
                <a:cubicBezTo>
                  <a:pt x="4101077" y="4617125"/>
                  <a:pt x="4098096" y="4617620"/>
                  <a:pt x="4095281" y="4618945"/>
                </a:cubicBezTo>
                <a:cubicBezTo>
                  <a:pt x="4089154" y="4618945"/>
                  <a:pt x="4083026" y="4619112"/>
                  <a:pt x="4076900" y="4619277"/>
                </a:cubicBezTo>
                <a:cubicBezTo>
                  <a:pt x="4074582" y="4619277"/>
                  <a:pt x="4072098" y="4619277"/>
                  <a:pt x="4069614" y="4619277"/>
                </a:cubicBezTo>
                <a:cubicBezTo>
                  <a:pt x="4068951" y="4619277"/>
                  <a:pt x="4068289" y="4619112"/>
                  <a:pt x="4067627" y="4619277"/>
                </a:cubicBezTo>
                <a:cubicBezTo>
                  <a:pt x="4067627" y="4619277"/>
                  <a:pt x="4067461" y="4619277"/>
                  <a:pt x="4067296" y="4619277"/>
                </a:cubicBezTo>
                <a:cubicBezTo>
                  <a:pt x="4064315" y="4619277"/>
                  <a:pt x="4061168" y="4619112"/>
                  <a:pt x="4057526" y="4618780"/>
                </a:cubicBezTo>
                <a:cubicBezTo>
                  <a:pt x="4059016" y="4617290"/>
                  <a:pt x="4060340" y="4615965"/>
                  <a:pt x="4061665" y="4614641"/>
                </a:cubicBezTo>
                <a:cubicBezTo>
                  <a:pt x="4063322" y="4614143"/>
                  <a:pt x="4065142" y="4613646"/>
                  <a:pt x="4066799" y="4613151"/>
                </a:cubicBezTo>
                <a:cubicBezTo>
                  <a:pt x="4065309" y="4613316"/>
                  <a:pt x="4063984" y="4613481"/>
                  <a:pt x="4062493" y="4613646"/>
                </a:cubicBezTo>
                <a:cubicBezTo>
                  <a:pt x="4064647" y="4611329"/>
                  <a:pt x="4066632" y="4609507"/>
                  <a:pt x="4068621" y="4607520"/>
                </a:cubicBezTo>
                <a:close/>
                <a:moveTo>
                  <a:pt x="4183873" y="4605865"/>
                </a:moveTo>
                <a:cubicBezTo>
                  <a:pt x="4187682" y="4606030"/>
                  <a:pt x="4191490" y="4606030"/>
                  <a:pt x="4195134" y="4606692"/>
                </a:cubicBezTo>
                <a:cubicBezTo>
                  <a:pt x="4178407" y="4609839"/>
                  <a:pt x="4161683" y="4612984"/>
                  <a:pt x="4143137" y="4616628"/>
                </a:cubicBezTo>
                <a:lnTo>
                  <a:pt x="4143137" y="4616296"/>
                </a:lnTo>
                <a:cubicBezTo>
                  <a:pt x="4145456" y="4614143"/>
                  <a:pt x="4146118" y="4612984"/>
                  <a:pt x="4146946" y="4612819"/>
                </a:cubicBezTo>
                <a:cubicBezTo>
                  <a:pt x="4147938" y="4612653"/>
                  <a:pt x="4148768" y="4612488"/>
                  <a:pt x="4149760" y="4612321"/>
                </a:cubicBezTo>
                <a:cubicBezTo>
                  <a:pt x="4153569" y="4612819"/>
                  <a:pt x="4157544" y="4612488"/>
                  <a:pt x="4162345" y="4610501"/>
                </a:cubicBezTo>
                <a:cubicBezTo>
                  <a:pt x="4162015" y="4610501"/>
                  <a:pt x="4161683" y="4610169"/>
                  <a:pt x="4161353" y="4610169"/>
                </a:cubicBezTo>
                <a:cubicBezTo>
                  <a:pt x="4168804" y="4608679"/>
                  <a:pt x="4176255" y="4607189"/>
                  <a:pt x="4183873" y="4605865"/>
                </a:cubicBezTo>
                <a:close/>
                <a:moveTo>
                  <a:pt x="3728660" y="4603545"/>
                </a:moveTo>
                <a:lnTo>
                  <a:pt x="3728660" y="4603711"/>
                </a:lnTo>
                <a:cubicBezTo>
                  <a:pt x="3727168" y="4604043"/>
                  <a:pt x="3725513" y="4604540"/>
                  <a:pt x="3724023" y="4605035"/>
                </a:cubicBezTo>
                <a:cubicBezTo>
                  <a:pt x="3725513" y="4604540"/>
                  <a:pt x="3727168" y="4604043"/>
                  <a:pt x="3728660" y="4603545"/>
                </a:cubicBezTo>
                <a:close/>
                <a:moveTo>
                  <a:pt x="4114324" y="4601228"/>
                </a:moveTo>
                <a:cubicBezTo>
                  <a:pt x="4103727" y="4604705"/>
                  <a:pt x="4093624" y="4603048"/>
                  <a:pt x="4083689" y="4603545"/>
                </a:cubicBezTo>
                <a:cubicBezTo>
                  <a:pt x="4096274" y="4598744"/>
                  <a:pt x="4103727" y="4598081"/>
                  <a:pt x="4114324" y="4601228"/>
                </a:cubicBezTo>
                <a:close/>
                <a:moveTo>
                  <a:pt x="4082199" y="4599903"/>
                </a:moveTo>
                <a:cubicBezTo>
                  <a:pt x="4082531" y="4601228"/>
                  <a:pt x="4082861" y="4602386"/>
                  <a:pt x="4083026" y="4603545"/>
                </a:cubicBezTo>
                <a:cubicBezTo>
                  <a:pt x="4078059" y="4603877"/>
                  <a:pt x="4072925" y="4604043"/>
                  <a:pt x="4067959" y="4604373"/>
                </a:cubicBezTo>
                <a:cubicBezTo>
                  <a:pt x="4067461" y="4604373"/>
                  <a:pt x="4066964" y="4604043"/>
                  <a:pt x="4066467" y="4604043"/>
                </a:cubicBezTo>
                <a:cubicBezTo>
                  <a:pt x="4066467" y="4604043"/>
                  <a:pt x="4066137" y="4604208"/>
                  <a:pt x="4066137" y="4604540"/>
                </a:cubicBezTo>
                <a:cubicBezTo>
                  <a:pt x="4064977" y="4604540"/>
                  <a:pt x="4063817" y="4604540"/>
                  <a:pt x="4062493" y="4604870"/>
                </a:cubicBezTo>
                <a:cubicBezTo>
                  <a:pt x="4060672" y="4604870"/>
                  <a:pt x="4057526" y="4606692"/>
                  <a:pt x="4057526" y="4607189"/>
                </a:cubicBezTo>
                <a:cubicBezTo>
                  <a:pt x="4057526" y="4607354"/>
                  <a:pt x="4057526" y="4607685"/>
                  <a:pt x="4057526" y="4607852"/>
                </a:cubicBezTo>
                <a:cubicBezTo>
                  <a:pt x="4056366" y="4608514"/>
                  <a:pt x="4055374" y="4609672"/>
                  <a:pt x="4053552" y="4611494"/>
                </a:cubicBezTo>
                <a:cubicBezTo>
                  <a:pt x="4054379" y="4611494"/>
                  <a:pt x="4055374" y="4611659"/>
                  <a:pt x="4056201" y="4611826"/>
                </a:cubicBezTo>
                <a:cubicBezTo>
                  <a:pt x="4055041" y="4613151"/>
                  <a:pt x="4053386" y="4613978"/>
                  <a:pt x="4052062" y="4614971"/>
                </a:cubicBezTo>
                <a:cubicBezTo>
                  <a:pt x="4040801" y="4616463"/>
                  <a:pt x="4029541" y="4617787"/>
                  <a:pt x="4018114" y="4619277"/>
                </a:cubicBezTo>
                <a:cubicBezTo>
                  <a:pt x="4028879" y="4620437"/>
                  <a:pt x="4039477" y="4619442"/>
                  <a:pt x="4049908" y="4617455"/>
                </a:cubicBezTo>
                <a:cubicBezTo>
                  <a:pt x="4049743" y="4617952"/>
                  <a:pt x="4049577" y="4618450"/>
                  <a:pt x="4049577" y="4619112"/>
                </a:cubicBezTo>
                <a:cubicBezTo>
                  <a:pt x="4036827" y="4620105"/>
                  <a:pt x="4024572" y="4620767"/>
                  <a:pt x="4012319" y="4622092"/>
                </a:cubicBezTo>
                <a:cubicBezTo>
                  <a:pt x="4006026" y="4622754"/>
                  <a:pt x="3999237" y="4623251"/>
                  <a:pt x="3993608" y="4625901"/>
                </a:cubicBezTo>
                <a:cubicBezTo>
                  <a:pt x="3981021" y="4631862"/>
                  <a:pt x="3968106" y="4633187"/>
                  <a:pt x="3954526" y="4633022"/>
                </a:cubicBezTo>
                <a:cubicBezTo>
                  <a:pt x="3953864" y="4633022"/>
                  <a:pt x="3953202" y="4634014"/>
                  <a:pt x="3952539" y="4634512"/>
                </a:cubicBezTo>
                <a:cubicBezTo>
                  <a:pt x="3952871" y="4636664"/>
                  <a:pt x="3956348" y="4638321"/>
                  <a:pt x="3952706" y="4641633"/>
                </a:cubicBezTo>
                <a:lnTo>
                  <a:pt x="3952871" y="4641798"/>
                </a:lnTo>
                <a:cubicBezTo>
                  <a:pt x="3940121" y="4639645"/>
                  <a:pt x="3927371" y="4643453"/>
                  <a:pt x="3914454" y="4646765"/>
                </a:cubicBezTo>
                <a:cubicBezTo>
                  <a:pt x="3911142" y="4647594"/>
                  <a:pt x="3907665" y="4647097"/>
                  <a:pt x="3904186" y="4647427"/>
                </a:cubicBezTo>
                <a:cubicBezTo>
                  <a:pt x="3896405" y="4648256"/>
                  <a:pt x="3888289" y="4647594"/>
                  <a:pt x="3881003" y="4651568"/>
                </a:cubicBezTo>
                <a:cubicBezTo>
                  <a:pt x="3875209" y="4654713"/>
                  <a:pt x="3869247" y="4656867"/>
                  <a:pt x="3862954" y="4652396"/>
                </a:cubicBezTo>
                <a:cubicBezTo>
                  <a:pt x="3861961" y="4651568"/>
                  <a:pt x="3859974" y="4651568"/>
                  <a:pt x="3858650" y="4651898"/>
                </a:cubicBezTo>
                <a:cubicBezTo>
                  <a:pt x="3854013" y="4652893"/>
                  <a:pt x="3849376" y="4653886"/>
                  <a:pt x="3844575" y="4655045"/>
                </a:cubicBezTo>
                <a:cubicBezTo>
                  <a:pt x="3848714" y="4652561"/>
                  <a:pt x="3852521" y="4649414"/>
                  <a:pt x="3856330" y="4645937"/>
                </a:cubicBezTo>
                <a:cubicBezTo>
                  <a:pt x="3852853" y="4645937"/>
                  <a:pt x="3849542" y="4645937"/>
                  <a:pt x="3846230" y="4645937"/>
                </a:cubicBezTo>
                <a:cubicBezTo>
                  <a:pt x="3844740" y="4645937"/>
                  <a:pt x="3842586" y="4645607"/>
                  <a:pt x="3841923" y="4646434"/>
                </a:cubicBezTo>
                <a:cubicBezTo>
                  <a:pt x="3836624" y="4653555"/>
                  <a:pt x="3827683" y="4652396"/>
                  <a:pt x="3820894" y="4655873"/>
                </a:cubicBezTo>
                <a:cubicBezTo>
                  <a:pt x="3819900" y="4656370"/>
                  <a:pt x="3819403" y="4657860"/>
                  <a:pt x="3817913" y="4660012"/>
                </a:cubicBezTo>
                <a:cubicBezTo>
                  <a:pt x="3821390" y="4660509"/>
                  <a:pt x="3823544" y="4661172"/>
                  <a:pt x="3825861" y="4661172"/>
                </a:cubicBezTo>
                <a:cubicBezTo>
                  <a:pt x="3828676" y="4661172"/>
                  <a:pt x="3831325" y="4660509"/>
                  <a:pt x="3833810" y="4659847"/>
                </a:cubicBezTo>
                <a:cubicBezTo>
                  <a:pt x="3844243" y="4664981"/>
                  <a:pt x="3844408" y="4664816"/>
                  <a:pt x="3853019" y="4663656"/>
                </a:cubicBezTo>
                <a:cubicBezTo>
                  <a:pt x="3864114" y="4661999"/>
                  <a:pt x="3875209" y="4658687"/>
                  <a:pt x="3886799" y="4659682"/>
                </a:cubicBezTo>
                <a:cubicBezTo>
                  <a:pt x="3878354" y="4661834"/>
                  <a:pt x="3870240" y="4664153"/>
                  <a:pt x="3861961" y="4665808"/>
                </a:cubicBezTo>
                <a:cubicBezTo>
                  <a:pt x="3855668" y="4666968"/>
                  <a:pt x="3849209" y="4666968"/>
                  <a:pt x="3843745" y="4671107"/>
                </a:cubicBezTo>
                <a:cubicBezTo>
                  <a:pt x="3841923" y="4672432"/>
                  <a:pt x="3838944" y="4673259"/>
                  <a:pt x="3836791" y="4672929"/>
                </a:cubicBezTo>
                <a:cubicBezTo>
                  <a:pt x="3831658" y="4672102"/>
                  <a:pt x="3827848" y="4674254"/>
                  <a:pt x="3823379" y="4676406"/>
                </a:cubicBezTo>
                <a:cubicBezTo>
                  <a:pt x="3819238" y="4678393"/>
                  <a:pt x="3816258" y="4680215"/>
                  <a:pt x="3813441" y="4684189"/>
                </a:cubicBezTo>
                <a:cubicBezTo>
                  <a:pt x="3811456" y="4687169"/>
                  <a:pt x="3805825" y="4688494"/>
                  <a:pt x="3801519" y="4688991"/>
                </a:cubicBezTo>
                <a:cubicBezTo>
                  <a:pt x="3791583" y="4690151"/>
                  <a:pt x="3781815" y="4691476"/>
                  <a:pt x="3772375" y="4694455"/>
                </a:cubicBezTo>
                <a:cubicBezTo>
                  <a:pt x="3775024" y="4692965"/>
                  <a:pt x="3777840" y="4691310"/>
                  <a:pt x="3780490" y="4689819"/>
                </a:cubicBezTo>
                <a:cubicBezTo>
                  <a:pt x="3780323" y="4689156"/>
                  <a:pt x="3779993" y="4688661"/>
                  <a:pt x="3779827" y="4687998"/>
                </a:cubicBezTo>
                <a:cubicBezTo>
                  <a:pt x="3776846" y="4688826"/>
                  <a:pt x="3773701" y="4689156"/>
                  <a:pt x="3770719" y="4690316"/>
                </a:cubicBezTo>
                <a:cubicBezTo>
                  <a:pt x="3769230" y="4690978"/>
                  <a:pt x="3767905" y="4692635"/>
                  <a:pt x="3769892" y="4695118"/>
                </a:cubicBezTo>
                <a:cubicBezTo>
                  <a:pt x="3768070" y="4695780"/>
                  <a:pt x="3766248" y="4696442"/>
                  <a:pt x="3764593" y="4697272"/>
                </a:cubicBezTo>
                <a:cubicBezTo>
                  <a:pt x="3762936" y="4698099"/>
                  <a:pt x="3760784" y="4698596"/>
                  <a:pt x="3758962" y="4698596"/>
                </a:cubicBezTo>
                <a:cubicBezTo>
                  <a:pt x="3758465" y="4698596"/>
                  <a:pt x="3757969" y="4698596"/>
                  <a:pt x="3757472" y="4698596"/>
                </a:cubicBezTo>
                <a:cubicBezTo>
                  <a:pt x="3757472" y="4698430"/>
                  <a:pt x="3757472" y="4698099"/>
                  <a:pt x="3757472" y="4697934"/>
                </a:cubicBezTo>
                <a:cubicBezTo>
                  <a:pt x="3757472" y="4698099"/>
                  <a:pt x="3757307" y="4698264"/>
                  <a:pt x="3757142" y="4698596"/>
                </a:cubicBezTo>
                <a:cubicBezTo>
                  <a:pt x="3744887" y="4698264"/>
                  <a:pt x="3733130" y="4700914"/>
                  <a:pt x="3721207" y="4703233"/>
                </a:cubicBezTo>
                <a:cubicBezTo>
                  <a:pt x="3700343" y="4707207"/>
                  <a:pt x="3679312" y="4710519"/>
                  <a:pt x="3658282" y="4713996"/>
                </a:cubicBezTo>
                <a:cubicBezTo>
                  <a:pt x="3657786" y="4713996"/>
                  <a:pt x="3657287" y="4713499"/>
                  <a:pt x="3656460" y="4713002"/>
                </a:cubicBezTo>
                <a:cubicBezTo>
                  <a:pt x="3658282" y="4712506"/>
                  <a:pt x="3660269" y="4712339"/>
                  <a:pt x="3662091" y="4712009"/>
                </a:cubicBezTo>
                <a:cubicBezTo>
                  <a:pt x="3668382" y="4710684"/>
                  <a:pt x="3674676" y="4709027"/>
                  <a:pt x="3680802" y="4707207"/>
                </a:cubicBezTo>
                <a:cubicBezTo>
                  <a:pt x="3694877" y="4702901"/>
                  <a:pt x="3708954" y="4698430"/>
                  <a:pt x="3723029" y="4694125"/>
                </a:cubicBezTo>
                <a:cubicBezTo>
                  <a:pt x="3722366" y="4694455"/>
                  <a:pt x="3721704" y="4694787"/>
                  <a:pt x="3721042" y="4695118"/>
                </a:cubicBezTo>
                <a:cubicBezTo>
                  <a:pt x="3721539" y="4695947"/>
                  <a:pt x="3722034" y="4697437"/>
                  <a:pt x="3722532" y="4697272"/>
                </a:cubicBezTo>
                <a:cubicBezTo>
                  <a:pt x="3724188" y="4697105"/>
                  <a:pt x="3725843" y="4696442"/>
                  <a:pt x="3727665" y="4695947"/>
                </a:cubicBezTo>
                <a:cubicBezTo>
                  <a:pt x="3727003" y="4694787"/>
                  <a:pt x="3726506" y="4693628"/>
                  <a:pt x="3726176" y="4693297"/>
                </a:cubicBezTo>
                <a:cubicBezTo>
                  <a:pt x="3726176" y="4693297"/>
                  <a:pt x="3726176" y="4693297"/>
                  <a:pt x="3726341" y="4693297"/>
                </a:cubicBezTo>
                <a:cubicBezTo>
                  <a:pt x="3735779" y="4690481"/>
                  <a:pt x="3745549" y="4688494"/>
                  <a:pt x="3754823" y="4685182"/>
                </a:cubicBezTo>
                <a:cubicBezTo>
                  <a:pt x="3760452" y="4683195"/>
                  <a:pt x="3766413" y="4681705"/>
                  <a:pt x="3771050" y="4676738"/>
                </a:cubicBezTo>
                <a:cubicBezTo>
                  <a:pt x="3778006" y="4675413"/>
                  <a:pt x="3784960" y="4674254"/>
                  <a:pt x="3792080" y="4672929"/>
                </a:cubicBezTo>
                <a:cubicBezTo>
                  <a:pt x="3797379" y="4671935"/>
                  <a:pt x="3802348" y="4670280"/>
                  <a:pt x="3808143" y="4666968"/>
                </a:cubicBezTo>
                <a:cubicBezTo>
                  <a:pt x="3808475" y="4666968"/>
                  <a:pt x="3808805" y="4666636"/>
                  <a:pt x="3808972" y="4666471"/>
                </a:cubicBezTo>
                <a:cubicBezTo>
                  <a:pt x="3811124" y="4665311"/>
                  <a:pt x="3813276" y="4663821"/>
                  <a:pt x="3815761" y="4662166"/>
                </a:cubicBezTo>
                <a:cubicBezTo>
                  <a:pt x="3812614" y="4661006"/>
                  <a:pt x="3810792" y="4660344"/>
                  <a:pt x="3809302" y="4660179"/>
                </a:cubicBezTo>
                <a:cubicBezTo>
                  <a:pt x="3808972" y="4660012"/>
                  <a:pt x="3808640" y="4659847"/>
                  <a:pt x="3808309" y="4659682"/>
                </a:cubicBezTo>
                <a:cubicBezTo>
                  <a:pt x="3806487" y="4659185"/>
                  <a:pt x="3804500" y="4659517"/>
                  <a:pt x="3802513" y="4659517"/>
                </a:cubicBezTo>
                <a:cubicBezTo>
                  <a:pt x="3801851" y="4659517"/>
                  <a:pt x="3801023" y="4659682"/>
                  <a:pt x="3797545" y="4660179"/>
                </a:cubicBezTo>
                <a:cubicBezTo>
                  <a:pt x="3809137" y="4656535"/>
                  <a:pt x="3817913" y="4653720"/>
                  <a:pt x="3826856" y="4650739"/>
                </a:cubicBezTo>
                <a:cubicBezTo>
                  <a:pt x="3824371" y="4644612"/>
                  <a:pt x="3825034" y="4642128"/>
                  <a:pt x="3829173" y="4641466"/>
                </a:cubicBezTo>
                <a:cubicBezTo>
                  <a:pt x="3831160" y="4641135"/>
                  <a:pt x="3833147" y="4640803"/>
                  <a:pt x="3834969" y="4640970"/>
                </a:cubicBezTo>
                <a:cubicBezTo>
                  <a:pt x="3844077" y="4641963"/>
                  <a:pt x="3852356" y="4639479"/>
                  <a:pt x="3860637" y="4635504"/>
                </a:cubicBezTo>
                <a:cubicBezTo>
                  <a:pt x="3866266" y="4632855"/>
                  <a:pt x="3872724" y="4632192"/>
                  <a:pt x="3880176" y="4630372"/>
                </a:cubicBezTo>
                <a:cubicBezTo>
                  <a:pt x="3879348" y="4633517"/>
                  <a:pt x="3879348" y="4636167"/>
                  <a:pt x="3878189" y="4636829"/>
                </a:cubicBezTo>
                <a:cubicBezTo>
                  <a:pt x="3875374" y="4638651"/>
                  <a:pt x="3872227" y="4640638"/>
                  <a:pt x="3869081" y="4640803"/>
                </a:cubicBezTo>
                <a:cubicBezTo>
                  <a:pt x="3864444" y="4641135"/>
                  <a:pt x="3860637" y="4642625"/>
                  <a:pt x="3857158" y="4645440"/>
                </a:cubicBezTo>
                <a:cubicBezTo>
                  <a:pt x="3858650" y="4646599"/>
                  <a:pt x="3860305" y="4648421"/>
                  <a:pt x="3861795" y="4648421"/>
                </a:cubicBezTo>
                <a:cubicBezTo>
                  <a:pt x="3867756" y="4648089"/>
                  <a:pt x="3874049" y="4648421"/>
                  <a:pt x="3879348" y="4646269"/>
                </a:cubicBezTo>
                <a:cubicBezTo>
                  <a:pt x="3883157" y="4644778"/>
                  <a:pt x="3887131" y="4643620"/>
                  <a:pt x="3891106" y="4642460"/>
                </a:cubicBezTo>
                <a:cubicBezTo>
                  <a:pt x="3891436" y="4642790"/>
                  <a:pt x="3891768" y="4643122"/>
                  <a:pt x="3892264" y="4643620"/>
                </a:cubicBezTo>
                <a:cubicBezTo>
                  <a:pt x="3892926" y="4642957"/>
                  <a:pt x="3893588" y="4642295"/>
                  <a:pt x="3894252" y="4641633"/>
                </a:cubicBezTo>
                <a:cubicBezTo>
                  <a:pt x="3902199" y="4639645"/>
                  <a:pt x="3910148" y="4638321"/>
                  <a:pt x="3918263" y="4636996"/>
                </a:cubicBezTo>
                <a:cubicBezTo>
                  <a:pt x="3924720" y="4635836"/>
                  <a:pt x="3930681" y="4634180"/>
                  <a:pt x="3936642" y="4631697"/>
                </a:cubicBezTo>
                <a:cubicBezTo>
                  <a:pt x="3942936" y="4629213"/>
                  <a:pt x="3949559" y="4625901"/>
                  <a:pt x="3956018" y="4625901"/>
                </a:cubicBezTo>
                <a:cubicBezTo>
                  <a:pt x="3963800" y="4625901"/>
                  <a:pt x="3970423" y="4623417"/>
                  <a:pt x="3977544" y="4621264"/>
                </a:cubicBezTo>
                <a:cubicBezTo>
                  <a:pt x="3984500" y="4619112"/>
                  <a:pt x="3991951" y="4618283"/>
                  <a:pt x="3999072" y="4616463"/>
                </a:cubicBezTo>
                <a:cubicBezTo>
                  <a:pt x="4004536" y="4615138"/>
                  <a:pt x="4010000" y="4613316"/>
                  <a:pt x="4015464" y="4611659"/>
                </a:cubicBezTo>
                <a:cubicBezTo>
                  <a:pt x="4024407" y="4611164"/>
                  <a:pt x="4033514" y="4610501"/>
                  <a:pt x="4042456" y="4609839"/>
                </a:cubicBezTo>
                <a:cubicBezTo>
                  <a:pt x="4043616" y="4609839"/>
                  <a:pt x="4044609" y="4608347"/>
                  <a:pt x="4046265" y="4607189"/>
                </a:cubicBezTo>
                <a:cubicBezTo>
                  <a:pt x="4040801" y="4603545"/>
                  <a:pt x="4034840" y="4606527"/>
                  <a:pt x="4030203" y="4604043"/>
                </a:cubicBezTo>
                <a:cubicBezTo>
                  <a:pt x="4034840" y="4603380"/>
                  <a:pt x="4039807" y="4603215"/>
                  <a:pt x="4043946" y="4601393"/>
                </a:cubicBezTo>
                <a:cubicBezTo>
                  <a:pt x="4046763" y="4601393"/>
                  <a:pt x="4049412" y="4601228"/>
                  <a:pt x="4052227" y="4601061"/>
                </a:cubicBezTo>
                <a:cubicBezTo>
                  <a:pt x="4057856" y="4602386"/>
                  <a:pt x="4063487" y="4601890"/>
                  <a:pt x="4069116" y="4600399"/>
                </a:cubicBezTo>
                <a:cubicBezTo>
                  <a:pt x="4073423" y="4600234"/>
                  <a:pt x="4077727" y="4600068"/>
                  <a:pt x="4082199" y="4599903"/>
                </a:cubicBezTo>
                <a:close/>
                <a:moveTo>
                  <a:pt x="3745052" y="4599794"/>
                </a:moveTo>
                <a:lnTo>
                  <a:pt x="3745052" y="4600234"/>
                </a:lnTo>
                <a:cubicBezTo>
                  <a:pt x="3745052" y="4600234"/>
                  <a:pt x="3744722" y="4600234"/>
                  <a:pt x="3744722" y="4600234"/>
                </a:cubicBezTo>
                <a:close/>
                <a:moveTo>
                  <a:pt x="3815595" y="4599736"/>
                </a:moveTo>
                <a:cubicBezTo>
                  <a:pt x="3815926" y="4600731"/>
                  <a:pt x="3816091" y="4601723"/>
                  <a:pt x="3816258" y="4602718"/>
                </a:cubicBezTo>
                <a:cubicBezTo>
                  <a:pt x="3813111" y="4603215"/>
                  <a:pt x="3809964" y="4603877"/>
                  <a:pt x="3806653" y="4604373"/>
                </a:cubicBezTo>
                <a:lnTo>
                  <a:pt x="3806820" y="4604208"/>
                </a:lnTo>
                <a:cubicBezTo>
                  <a:pt x="3809137" y="4602883"/>
                  <a:pt x="3811289" y="4601558"/>
                  <a:pt x="3813441" y="4599903"/>
                </a:cubicBezTo>
                <a:cubicBezTo>
                  <a:pt x="3814104" y="4599903"/>
                  <a:pt x="3814933" y="4599903"/>
                  <a:pt x="3815595" y="4599736"/>
                </a:cubicBezTo>
                <a:close/>
                <a:moveTo>
                  <a:pt x="4165988" y="4599571"/>
                </a:moveTo>
                <a:lnTo>
                  <a:pt x="4165988" y="4599736"/>
                </a:lnTo>
                <a:lnTo>
                  <a:pt x="4165853" y="4599721"/>
                </a:lnTo>
                <a:close/>
                <a:moveTo>
                  <a:pt x="4164498" y="4599571"/>
                </a:moveTo>
                <a:lnTo>
                  <a:pt x="4165853" y="4599721"/>
                </a:lnTo>
                <a:lnTo>
                  <a:pt x="4164498" y="4601228"/>
                </a:lnTo>
                <a:cubicBezTo>
                  <a:pt x="4164002" y="4601228"/>
                  <a:pt x="4163505" y="4601228"/>
                  <a:pt x="4163008" y="4601228"/>
                </a:cubicBezTo>
                <a:cubicBezTo>
                  <a:pt x="4163505" y="4600731"/>
                  <a:pt x="4164002" y="4599903"/>
                  <a:pt x="4164498" y="4599571"/>
                </a:cubicBezTo>
                <a:close/>
                <a:moveTo>
                  <a:pt x="3745052" y="4599571"/>
                </a:moveTo>
                <a:lnTo>
                  <a:pt x="3745219" y="4599571"/>
                </a:lnTo>
                <a:lnTo>
                  <a:pt x="3745052" y="4599794"/>
                </a:lnTo>
                <a:close/>
                <a:moveTo>
                  <a:pt x="4136678" y="4599406"/>
                </a:moveTo>
                <a:cubicBezTo>
                  <a:pt x="4137010" y="4599571"/>
                  <a:pt x="4137506" y="4599736"/>
                  <a:pt x="4137838" y="4599903"/>
                </a:cubicBezTo>
                <a:cubicBezTo>
                  <a:pt x="4137506" y="4600234"/>
                  <a:pt x="4137341" y="4600566"/>
                  <a:pt x="4137010" y="4600896"/>
                </a:cubicBezTo>
                <a:cubicBezTo>
                  <a:pt x="4137010" y="4600896"/>
                  <a:pt x="4136845" y="4599903"/>
                  <a:pt x="4136678" y="4599406"/>
                </a:cubicBezTo>
                <a:close/>
                <a:moveTo>
                  <a:pt x="3761943" y="4599241"/>
                </a:moveTo>
                <a:cubicBezTo>
                  <a:pt x="3762439" y="4600234"/>
                  <a:pt x="3762936" y="4601228"/>
                  <a:pt x="3763764" y="4602056"/>
                </a:cubicBezTo>
                <a:cubicBezTo>
                  <a:pt x="3763764" y="4602056"/>
                  <a:pt x="3763764" y="4602386"/>
                  <a:pt x="3763599" y="4602553"/>
                </a:cubicBezTo>
                <a:cubicBezTo>
                  <a:pt x="3761446" y="4602883"/>
                  <a:pt x="3759294" y="4603215"/>
                  <a:pt x="3757142" y="4603545"/>
                </a:cubicBezTo>
                <a:cubicBezTo>
                  <a:pt x="3754988" y="4603877"/>
                  <a:pt x="3752835" y="4604043"/>
                  <a:pt x="3750516" y="4604373"/>
                </a:cubicBezTo>
                <a:cubicBezTo>
                  <a:pt x="3754160" y="4602056"/>
                  <a:pt x="3757969" y="4600399"/>
                  <a:pt x="3761943" y="4599241"/>
                </a:cubicBezTo>
                <a:close/>
                <a:moveTo>
                  <a:pt x="3796552" y="4594173"/>
                </a:moveTo>
                <a:lnTo>
                  <a:pt x="3795890" y="4595100"/>
                </a:lnTo>
                <a:cubicBezTo>
                  <a:pt x="3795724" y="4594935"/>
                  <a:pt x="3795392" y="4594604"/>
                  <a:pt x="3795227" y="4594437"/>
                </a:cubicBezTo>
                <a:close/>
                <a:moveTo>
                  <a:pt x="3796717" y="4593942"/>
                </a:moveTo>
                <a:lnTo>
                  <a:pt x="3796882" y="4594107"/>
                </a:lnTo>
                <a:lnTo>
                  <a:pt x="3796552" y="4594173"/>
                </a:lnTo>
                <a:close/>
                <a:moveTo>
                  <a:pt x="3989302" y="4593610"/>
                </a:moveTo>
                <a:lnTo>
                  <a:pt x="3989467" y="4593610"/>
                </a:lnTo>
                <a:cubicBezTo>
                  <a:pt x="3987149" y="4594272"/>
                  <a:pt x="3986652" y="4594272"/>
                  <a:pt x="3986155" y="4594437"/>
                </a:cubicBezTo>
                <a:cubicBezTo>
                  <a:pt x="3986155" y="4594272"/>
                  <a:pt x="3986155" y="4593942"/>
                  <a:pt x="3986155" y="4593942"/>
                </a:cubicBezTo>
                <a:cubicBezTo>
                  <a:pt x="3986487" y="4593942"/>
                  <a:pt x="3986982" y="4593942"/>
                  <a:pt x="3989302" y="4593610"/>
                </a:cubicBezTo>
                <a:close/>
                <a:moveTo>
                  <a:pt x="3757802" y="4592947"/>
                </a:moveTo>
                <a:cubicBezTo>
                  <a:pt x="3759294" y="4594272"/>
                  <a:pt x="3760452" y="4595432"/>
                  <a:pt x="3760949" y="4596757"/>
                </a:cubicBezTo>
                <a:cubicBezTo>
                  <a:pt x="3760949" y="4597087"/>
                  <a:pt x="3761114" y="4597254"/>
                  <a:pt x="3761281" y="4597584"/>
                </a:cubicBezTo>
                <a:cubicBezTo>
                  <a:pt x="3759127" y="4598246"/>
                  <a:pt x="3756810" y="4598744"/>
                  <a:pt x="3754657" y="4598909"/>
                </a:cubicBezTo>
                <a:cubicBezTo>
                  <a:pt x="3753828" y="4598909"/>
                  <a:pt x="3753001" y="4599074"/>
                  <a:pt x="3752173" y="4599241"/>
                </a:cubicBezTo>
                <a:cubicBezTo>
                  <a:pt x="3754160" y="4596922"/>
                  <a:pt x="3755982" y="4594935"/>
                  <a:pt x="3757802" y="4592947"/>
                </a:cubicBezTo>
                <a:close/>
                <a:moveTo>
                  <a:pt x="4157379" y="4590133"/>
                </a:moveTo>
                <a:cubicBezTo>
                  <a:pt x="4160358" y="4590133"/>
                  <a:pt x="4163340" y="4590630"/>
                  <a:pt x="4166320" y="4591458"/>
                </a:cubicBezTo>
                <a:cubicBezTo>
                  <a:pt x="4168969" y="4592120"/>
                  <a:pt x="4171619" y="4592782"/>
                  <a:pt x="4174268" y="4593113"/>
                </a:cubicBezTo>
                <a:cubicBezTo>
                  <a:pt x="4165160" y="4595267"/>
                  <a:pt x="4156054" y="4597254"/>
                  <a:pt x="4146946" y="4599406"/>
                </a:cubicBezTo>
                <a:lnTo>
                  <a:pt x="4146781" y="4599406"/>
                </a:lnTo>
                <a:cubicBezTo>
                  <a:pt x="4150755" y="4595929"/>
                  <a:pt x="4154065" y="4592947"/>
                  <a:pt x="4157379" y="4590133"/>
                </a:cubicBezTo>
                <a:close/>
                <a:moveTo>
                  <a:pt x="4046127" y="4587176"/>
                </a:moveTo>
                <a:lnTo>
                  <a:pt x="4048418" y="4589305"/>
                </a:lnTo>
                <a:cubicBezTo>
                  <a:pt x="4045768" y="4589968"/>
                  <a:pt x="4043451" y="4590463"/>
                  <a:pt x="4041464" y="4590960"/>
                </a:cubicBezTo>
                <a:cubicBezTo>
                  <a:pt x="4031693" y="4591623"/>
                  <a:pt x="4021426" y="4591788"/>
                  <a:pt x="4010332" y="4590960"/>
                </a:cubicBezTo>
                <a:cubicBezTo>
                  <a:pt x="4016459" y="4589968"/>
                  <a:pt x="4019273" y="4589305"/>
                  <a:pt x="4022255" y="4589138"/>
                </a:cubicBezTo>
                <a:close/>
                <a:moveTo>
                  <a:pt x="4046100" y="4587151"/>
                </a:moveTo>
                <a:lnTo>
                  <a:pt x="4046431" y="4587151"/>
                </a:lnTo>
                <a:lnTo>
                  <a:pt x="4046127" y="4587176"/>
                </a:lnTo>
                <a:close/>
                <a:moveTo>
                  <a:pt x="3979915" y="4587003"/>
                </a:moveTo>
                <a:lnTo>
                  <a:pt x="3977544" y="4587649"/>
                </a:lnTo>
                <a:cubicBezTo>
                  <a:pt x="3975722" y="4587649"/>
                  <a:pt x="3973735" y="4587981"/>
                  <a:pt x="3971913" y="4588146"/>
                </a:cubicBezTo>
                <a:close/>
                <a:moveTo>
                  <a:pt x="3837784" y="4586986"/>
                </a:moveTo>
                <a:cubicBezTo>
                  <a:pt x="3830001" y="4592782"/>
                  <a:pt x="3822715" y="4593610"/>
                  <a:pt x="3815595" y="4594769"/>
                </a:cubicBezTo>
                <a:lnTo>
                  <a:pt x="3815595" y="4594604"/>
                </a:lnTo>
                <a:cubicBezTo>
                  <a:pt x="3815595" y="4594604"/>
                  <a:pt x="3814436" y="4594769"/>
                  <a:pt x="3813939" y="4594935"/>
                </a:cubicBezTo>
                <a:cubicBezTo>
                  <a:pt x="3813111" y="4593113"/>
                  <a:pt x="3812284" y="4591458"/>
                  <a:pt x="3811456" y="4589801"/>
                </a:cubicBezTo>
                <a:cubicBezTo>
                  <a:pt x="3815429" y="4588808"/>
                  <a:pt x="3819403" y="4588146"/>
                  <a:pt x="3823379" y="4587151"/>
                </a:cubicBezTo>
                <a:cubicBezTo>
                  <a:pt x="3827518" y="4586159"/>
                  <a:pt x="3831823" y="4586489"/>
                  <a:pt x="3837784" y="4586986"/>
                </a:cubicBezTo>
                <a:close/>
                <a:moveTo>
                  <a:pt x="4075078" y="4586656"/>
                </a:moveTo>
                <a:cubicBezTo>
                  <a:pt x="4075078" y="4586986"/>
                  <a:pt x="4075078" y="4587318"/>
                  <a:pt x="4075078" y="4587649"/>
                </a:cubicBezTo>
                <a:cubicBezTo>
                  <a:pt x="4075078" y="4587649"/>
                  <a:pt x="4074913" y="4587649"/>
                  <a:pt x="4074747" y="4587649"/>
                </a:cubicBezTo>
                <a:cubicBezTo>
                  <a:pt x="4074250" y="4587649"/>
                  <a:pt x="4073920" y="4587483"/>
                  <a:pt x="4073423" y="4587318"/>
                </a:cubicBezTo>
                <a:lnTo>
                  <a:pt x="4073588" y="4587151"/>
                </a:lnTo>
                <a:cubicBezTo>
                  <a:pt x="4073588" y="4587151"/>
                  <a:pt x="4074582" y="4586821"/>
                  <a:pt x="4075078" y="4586656"/>
                </a:cubicBezTo>
                <a:close/>
                <a:moveTo>
                  <a:pt x="3981188" y="4586656"/>
                </a:moveTo>
                <a:lnTo>
                  <a:pt x="3981188" y="4586821"/>
                </a:lnTo>
                <a:lnTo>
                  <a:pt x="3979915" y="4587003"/>
                </a:lnTo>
                <a:close/>
                <a:moveTo>
                  <a:pt x="4243982" y="4586489"/>
                </a:moveTo>
                <a:cubicBezTo>
                  <a:pt x="4243982" y="4586489"/>
                  <a:pt x="4244978" y="4586821"/>
                  <a:pt x="4245307" y="4586986"/>
                </a:cubicBezTo>
                <a:cubicBezTo>
                  <a:pt x="4244978" y="4587151"/>
                  <a:pt x="4244479" y="4587649"/>
                  <a:pt x="4244149" y="4587649"/>
                </a:cubicBezTo>
                <a:cubicBezTo>
                  <a:pt x="4243652" y="4587649"/>
                  <a:pt x="4243155" y="4587151"/>
                  <a:pt x="4242492" y="4586821"/>
                </a:cubicBezTo>
                <a:cubicBezTo>
                  <a:pt x="4242989" y="4586821"/>
                  <a:pt x="4243487" y="4586489"/>
                  <a:pt x="4243982" y="4586489"/>
                </a:cubicBezTo>
                <a:close/>
                <a:moveTo>
                  <a:pt x="4064315" y="4586324"/>
                </a:moveTo>
                <a:cubicBezTo>
                  <a:pt x="4065142" y="4586324"/>
                  <a:pt x="4066137" y="4586324"/>
                  <a:pt x="4066964" y="4586489"/>
                </a:cubicBezTo>
                <a:lnTo>
                  <a:pt x="4066964" y="4586656"/>
                </a:lnTo>
                <a:cubicBezTo>
                  <a:pt x="4066964" y="4586656"/>
                  <a:pt x="4065474" y="4587649"/>
                  <a:pt x="4064812" y="4588146"/>
                </a:cubicBezTo>
                <a:cubicBezTo>
                  <a:pt x="4064480" y="4588311"/>
                  <a:pt x="4063984" y="4588146"/>
                  <a:pt x="4063487" y="4588146"/>
                </a:cubicBezTo>
                <a:cubicBezTo>
                  <a:pt x="4063817" y="4587649"/>
                  <a:pt x="4063817" y="4586656"/>
                  <a:pt x="4064315" y="4586324"/>
                </a:cubicBezTo>
                <a:close/>
                <a:moveTo>
                  <a:pt x="4256693" y="4583674"/>
                </a:moveTo>
                <a:lnTo>
                  <a:pt x="4259217" y="4583674"/>
                </a:lnTo>
                <a:cubicBezTo>
                  <a:pt x="4259217" y="4584172"/>
                  <a:pt x="4259217" y="4584999"/>
                  <a:pt x="4259052" y="4584999"/>
                </a:cubicBezTo>
                <a:cubicBezTo>
                  <a:pt x="4258059" y="4584999"/>
                  <a:pt x="4257230" y="4584999"/>
                  <a:pt x="4256403" y="4584834"/>
                </a:cubicBezTo>
                <a:close/>
                <a:moveTo>
                  <a:pt x="4256734" y="4583509"/>
                </a:moveTo>
                <a:lnTo>
                  <a:pt x="4256693" y="4583674"/>
                </a:lnTo>
                <a:lnTo>
                  <a:pt x="4256567" y="4583674"/>
                </a:lnTo>
                <a:close/>
                <a:moveTo>
                  <a:pt x="4064315" y="4583509"/>
                </a:moveTo>
                <a:cubicBezTo>
                  <a:pt x="4065474" y="4583509"/>
                  <a:pt x="4066632" y="4583344"/>
                  <a:pt x="4067461" y="4583839"/>
                </a:cubicBezTo>
                <a:cubicBezTo>
                  <a:pt x="4066964" y="4583839"/>
                  <a:pt x="4066467" y="4584006"/>
                  <a:pt x="4065971" y="4584172"/>
                </a:cubicBezTo>
                <a:cubicBezTo>
                  <a:pt x="4065971" y="4584172"/>
                  <a:pt x="4064977" y="4583674"/>
                  <a:pt x="4064315" y="4583509"/>
                </a:cubicBezTo>
                <a:close/>
                <a:moveTo>
                  <a:pt x="4224111" y="4581357"/>
                </a:moveTo>
                <a:cubicBezTo>
                  <a:pt x="4227590" y="4581357"/>
                  <a:pt x="4230902" y="4581687"/>
                  <a:pt x="4234047" y="4582184"/>
                </a:cubicBezTo>
                <a:lnTo>
                  <a:pt x="4234047" y="4582350"/>
                </a:lnTo>
                <a:cubicBezTo>
                  <a:pt x="4231397" y="4582682"/>
                  <a:pt x="4228748" y="4582847"/>
                  <a:pt x="4226265" y="4583177"/>
                </a:cubicBezTo>
                <a:cubicBezTo>
                  <a:pt x="4225604" y="4582515"/>
                  <a:pt x="4224773" y="4582019"/>
                  <a:pt x="4224111" y="4581357"/>
                </a:cubicBezTo>
                <a:close/>
                <a:moveTo>
                  <a:pt x="4227590" y="4573739"/>
                </a:moveTo>
                <a:cubicBezTo>
                  <a:pt x="4227920" y="4573739"/>
                  <a:pt x="4228417" y="4573739"/>
                  <a:pt x="4228748" y="4573739"/>
                </a:cubicBezTo>
                <a:cubicBezTo>
                  <a:pt x="4228748" y="4573739"/>
                  <a:pt x="4228417" y="4574071"/>
                  <a:pt x="4228253" y="4573904"/>
                </a:cubicBezTo>
                <a:cubicBezTo>
                  <a:pt x="4228085" y="4573904"/>
                  <a:pt x="4227755" y="4573904"/>
                  <a:pt x="4227590" y="4573739"/>
                </a:cubicBezTo>
                <a:close/>
                <a:moveTo>
                  <a:pt x="3941941" y="4573574"/>
                </a:moveTo>
                <a:cubicBezTo>
                  <a:pt x="3947903" y="4571421"/>
                  <a:pt x="3953369" y="4572084"/>
                  <a:pt x="3958998" y="4574566"/>
                </a:cubicBezTo>
                <a:cubicBezTo>
                  <a:pt x="3959825" y="4574898"/>
                  <a:pt x="3960655" y="4575396"/>
                  <a:pt x="3961482" y="4575726"/>
                </a:cubicBezTo>
                <a:cubicBezTo>
                  <a:pt x="3959163" y="4576058"/>
                  <a:pt x="3956846" y="4576388"/>
                  <a:pt x="3954693" y="4576720"/>
                </a:cubicBezTo>
                <a:cubicBezTo>
                  <a:pt x="3953202" y="4576885"/>
                  <a:pt x="3951712" y="4577216"/>
                  <a:pt x="3950222" y="4577383"/>
                </a:cubicBezTo>
                <a:cubicBezTo>
                  <a:pt x="3949559" y="4577216"/>
                  <a:pt x="3948897" y="4577216"/>
                  <a:pt x="3948235" y="4577383"/>
                </a:cubicBezTo>
                <a:cubicBezTo>
                  <a:pt x="3941446" y="4578873"/>
                  <a:pt x="3934987" y="4578707"/>
                  <a:pt x="3928364" y="4576720"/>
                </a:cubicBezTo>
                <a:cubicBezTo>
                  <a:pt x="3933000" y="4575726"/>
                  <a:pt x="3937637" y="4575229"/>
                  <a:pt x="3941941" y="4573574"/>
                </a:cubicBezTo>
                <a:close/>
                <a:moveTo>
                  <a:pt x="3978539" y="4568109"/>
                </a:moveTo>
                <a:cubicBezTo>
                  <a:pt x="3978539" y="4568275"/>
                  <a:pt x="3978372" y="4568440"/>
                  <a:pt x="3978207" y="4568605"/>
                </a:cubicBezTo>
                <a:cubicBezTo>
                  <a:pt x="3979696" y="4569765"/>
                  <a:pt x="3981021" y="4571254"/>
                  <a:pt x="3982513" y="4572249"/>
                </a:cubicBezTo>
                <a:cubicBezTo>
                  <a:pt x="3979034" y="4572746"/>
                  <a:pt x="3975722" y="4573242"/>
                  <a:pt x="3972245" y="4573739"/>
                </a:cubicBezTo>
                <a:lnTo>
                  <a:pt x="3972412" y="4574071"/>
                </a:lnTo>
                <a:cubicBezTo>
                  <a:pt x="3971418" y="4572414"/>
                  <a:pt x="3970093" y="4571254"/>
                  <a:pt x="3968768" y="4569930"/>
                </a:cubicBezTo>
                <a:cubicBezTo>
                  <a:pt x="3972080" y="4569267"/>
                  <a:pt x="3975227" y="4568772"/>
                  <a:pt x="3978539" y="4568109"/>
                </a:cubicBezTo>
                <a:close/>
                <a:moveTo>
                  <a:pt x="3922070" y="4568109"/>
                </a:moveTo>
                <a:lnTo>
                  <a:pt x="3922732" y="4568109"/>
                </a:lnTo>
                <a:lnTo>
                  <a:pt x="3922235" y="4568440"/>
                </a:lnTo>
                <a:close/>
                <a:moveTo>
                  <a:pt x="4053944" y="4565687"/>
                </a:moveTo>
                <a:cubicBezTo>
                  <a:pt x="4057773" y="4565418"/>
                  <a:pt x="4061665" y="4566122"/>
                  <a:pt x="4065639" y="4567115"/>
                </a:cubicBezTo>
                <a:cubicBezTo>
                  <a:pt x="4066799" y="4568937"/>
                  <a:pt x="4067296" y="4571254"/>
                  <a:pt x="4065142" y="4571917"/>
                </a:cubicBezTo>
                <a:lnTo>
                  <a:pt x="4065309" y="4571917"/>
                </a:lnTo>
                <a:cubicBezTo>
                  <a:pt x="4060175" y="4573408"/>
                  <a:pt x="4054876" y="4574401"/>
                  <a:pt x="4049577" y="4574733"/>
                </a:cubicBezTo>
                <a:cubicBezTo>
                  <a:pt x="4042788" y="4575229"/>
                  <a:pt x="4035998" y="4574733"/>
                  <a:pt x="4028049" y="4574733"/>
                </a:cubicBezTo>
                <a:cubicBezTo>
                  <a:pt x="4033680" y="4573076"/>
                  <a:pt x="4039145" y="4572746"/>
                  <a:pt x="4042622" y="4570097"/>
                </a:cubicBezTo>
                <a:cubicBezTo>
                  <a:pt x="4046347" y="4567199"/>
                  <a:pt x="4050114" y="4565956"/>
                  <a:pt x="4053944" y="4565687"/>
                </a:cubicBezTo>
                <a:close/>
                <a:moveTo>
                  <a:pt x="3959330" y="4562644"/>
                </a:moveTo>
                <a:cubicBezTo>
                  <a:pt x="3958998" y="4562811"/>
                  <a:pt x="3958667" y="4562976"/>
                  <a:pt x="3958170" y="4563306"/>
                </a:cubicBezTo>
                <a:cubicBezTo>
                  <a:pt x="3956513" y="4564300"/>
                  <a:pt x="3955189" y="4565293"/>
                  <a:pt x="3954693" y="4566618"/>
                </a:cubicBezTo>
                <a:cubicBezTo>
                  <a:pt x="3948400" y="4567280"/>
                  <a:pt x="3942108" y="4567777"/>
                  <a:pt x="3935980" y="4568109"/>
                </a:cubicBezTo>
                <a:cubicBezTo>
                  <a:pt x="3935650" y="4568109"/>
                  <a:pt x="3935318" y="4568109"/>
                  <a:pt x="3934987" y="4568109"/>
                </a:cubicBezTo>
                <a:cubicBezTo>
                  <a:pt x="3934490" y="4568109"/>
                  <a:pt x="3933828" y="4568109"/>
                  <a:pt x="3933330" y="4568109"/>
                </a:cubicBezTo>
                <a:lnTo>
                  <a:pt x="3922732" y="4568109"/>
                </a:lnTo>
                <a:lnTo>
                  <a:pt x="3923727" y="4567447"/>
                </a:lnTo>
                <a:cubicBezTo>
                  <a:pt x="3935650" y="4565790"/>
                  <a:pt x="3947407" y="4564135"/>
                  <a:pt x="3959330" y="4562644"/>
                </a:cubicBezTo>
                <a:close/>
                <a:moveTo>
                  <a:pt x="4045768" y="4550391"/>
                </a:moveTo>
                <a:lnTo>
                  <a:pt x="4045603" y="4550556"/>
                </a:lnTo>
                <a:cubicBezTo>
                  <a:pt x="4045603" y="4550556"/>
                  <a:pt x="4045603" y="4550556"/>
                  <a:pt x="4045603" y="4550721"/>
                </a:cubicBezTo>
                <a:cubicBezTo>
                  <a:pt x="4044113" y="4550721"/>
                  <a:pt x="4042622" y="4550721"/>
                  <a:pt x="4041132" y="4550721"/>
                </a:cubicBezTo>
                <a:cubicBezTo>
                  <a:pt x="4042622" y="4550721"/>
                  <a:pt x="4044113" y="4550556"/>
                  <a:pt x="4045768" y="4550391"/>
                </a:cubicBezTo>
                <a:close/>
                <a:moveTo>
                  <a:pt x="4073753" y="4547906"/>
                </a:moveTo>
                <a:cubicBezTo>
                  <a:pt x="4074250" y="4547906"/>
                  <a:pt x="4074747" y="4547906"/>
                  <a:pt x="4075245" y="4547906"/>
                </a:cubicBezTo>
                <a:lnTo>
                  <a:pt x="4076835" y="4547906"/>
                </a:lnTo>
                <a:lnTo>
                  <a:pt x="4073258" y="4549396"/>
                </a:lnTo>
                <a:cubicBezTo>
                  <a:pt x="4073258" y="4548901"/>
                  <a:pt x="4073258" y="4548404"/>
                  <a:pt x="4073091" y="4548071"/>
                </a:cubicBezTo>
                <a:cubicBezTo>
                  <a:pt x="4073258" y="4548071"/>
                  <a:pt x="4073423" y="4548071"/>
                  <a:pt x="4073753" y="4547906"/>
                </a:cubicBezTo>
                <a:close/>
                <a:moveTo>
                  <a:pt x="4077232" y="4547741"/>
                </a:moveTo>
                <a:lnTo>
                  <a:pt x="4077397" y="4547906"/>
                </a:lnTo>
                <a:lnTo>
                  <a:pt x="4076835" y="4547906"/>
                </a:lnTo>
                <a:close/>
                <a:moveTo>
                  <a:pt x="4116642" y="4544264"/>
                </a:moveTo>
                <a:cubicBezTo>
                  <a:pt x="4117139" y="4544264"/>
                  <a:pt x="4117801" y="4544264"/>
                  <a:pt x="4118299" y="4544264"/>
                </a:cubicBezTo>
                <a:cubicBezTo>
                  <a:pt x="4121445" y="4544594"/>
                  <a:pt x="4124756" y="4545092"/>
                  <a:pt x="4127902" y="4544429"/>
                </a:cubicBezTo>
                <a:cubicBezTo>
                  <a:pt x="4128730" y="4545589"/>
                  <a:pt x="4129392" y="4546747"/>
                  <a:pt x="4130054" y="4548071"/>
                </a:cubicBezTo>
                <a:cubicBezTo>
                  <a:pt x="4131379" y="4550556"/>
                  <a:pt x="4133366" y="4551715"/>
                  <a:pt x="4136183" y="4551218"/>
                </a:cubicBezTo>
                <a:cubicBezTo>
                  <a:pt x="4137673" y="4551053"/>
                  <a:pt x="4139162" y="4550556"/>
                  <a:pt x="4140984" y="4550059"/>
                </a:cubicBezTo>
                <a:cubicBezTo>
                  <a:pt x="4139162" y="4551881"/>
                  <a:pt x="4137673" y="4554365"/>
                  <a:pt x="4135353" y="4558669"/>
                </a:cubicBezTo>
                <a:cubicBezTo>
                  <a:pt x="4144296" y="4561486"/>
                  <a:pt x="4153569" y="4550059"/>
                  <a:pt x="4164665" y="4559332"/>
                </a:cubicBezTo>
                <a:cubicBezTo>
                  <a:pt x="4161186" y="4561154"/>
                  <a:pt x="4158536" y="4563141"/>
                  <a:pt x="4156054" y="4564466"/>
                </a:cubicBezTo>
                <a:cubicBezTo>
                  <a:pt x="4141812" y="4565293"/>
                  <a:pt x="4127572" y="4566453"/>
                  <a:pt x="4113165" y="4565293"/>
                </a:cubicBezTo>
                <a:lnTo>
                  <a:pt x="4112668" y="4565625"/>
                </a:lnTo>
                <a:cubicBezTo>
                  <a:pt x="4114490" y="4564631"/>
                  <a:pt x="4116310" y="4563473"/>
                  <a:pt x="4117967" y="4561651"/>
                </a:cubicBezTo>
                <a:cubicBezTo>
                  <a:pt x="4101242" y="4556682"/>
                  <a:pt x="4087332" y="4556020"/>
                  <a:pt x="4075575" y="4569765"/>
                </a:cubicBezTo>
                <a:cubicBezTo>
                  <a:pt x="4072760" y="4569102"/>
                  <a:pt x="4069946" y="4568109"/>
                  <a:pt x="4066964" y="4566950"/>
                </a:cubicBezTo>
                <a:cubicBezTo>
                  <a:pt x="4066632" y="4566950"/>
                  <a:pt x="4066137" y="4566950"/>
                  <a:pt x="4065805" y="4566785"/>
                </a:cubicBezTo>
                <a:cubicBezTo>
                  <a:pt x="4064480" y="4562148"/>
                  <a:pt x="4062328" y="4558669"/>
                  <a:pt x="4056698" y="4559499"/>
                </a:cubicBezTo>
                <a:cubicBezTo>
                  <a:pt x="4044113" y="4561319"/>
                  <a:pt x="4031031" y="4561816"/>
                  <a:pt x="4018776" y="4565293"/>
                </a:cubicBezTo>
                <a:cubicBezTo>
                  <a:pt x="4014637" y="4566453"/>
                  <a:pt x="4010498" y="4567447"/>
                  <a:pt x="4006523" y="4568275"/>
                </a:cubicBezTo>
                <a:cubicBezTo>
                  <a:pt x="4004371" y="4568275"/>
                  <a:pt x="4002384" y="4568275"/>
                  <a:pt x="4000727" y="4568275"/>
                </a:cubicBezTo>
                <a:cubicBezTo>
                  <a:pt x="3999237" y="4566950"/>
                  <a:pt x="3997747" y="4565625"/>
                  <a:pt x="3996588" y="4564466"/>
                </a:cubicBezTo>
                <a:cubicBezTo>
                  <a:pt x="3996588" y="4564466"/>
                  <a:pt x="3996753" y="4564466"/>
                  <a:pt x="3996918" y="4564466"/>
                </a:cubicBezTo>
                <a:cubicBezTo>
                  <a:pt x="4001887" y="4562644"/>
                  <a:pt x="4008676" y="4562148"/>
                  <a:pt x="4011490" y="4558504"/>
                </a:cubicBezTo>
                <a:cubicBezTo>
                  <a:pt x="4011822" y="4558007"/>
                  <a:pt x="4012153" y="4557677"/>
                  <a:pt x="4012485" y="4557345"/>
                </a:cubicBezTo>
                <a:cubicBezTo>
                  <a:pt x="4025897" y="4559167"/>
                  <a:pt x="4039477" y="4560656"/>
                  <a:pt x="4053054" y="4557345"/>
                </a:cubicBezTo>
                <a:cubicBezTo>
                  <a:pt x="4054876" y="4556849"/>
                  <a:pt x="4057029" y="4556849"/>
                  <a:pt x="4059016" y="4557014"/>
                </a:cubicBezTo>
                <a:cubicBezTo>
                  <a:pt x="4067296" y="4558174"/>
                  <a:pt x="4073258" y="4554862"/>
                  <a:pt x="4077562" y="4548071"/>
                </a:cubicBezTo>
                <a:cubicBezTo>
                  <a:pt x="4082531" y="4553537"/>
                  <a:pt x="4089154" y="4552543"/>
                  <a:pt x="4095611" y="4552378"/>
                </a:cubicBezTo>
                <a:cubicBezTo>
                  <a:pt x="4096606" y="4551053"/>
                  <a:pt x="4097765" y="4549893"/>
                  <a:pt x="4098923" y="4548901"/>
                </a:cubicBezTo>
                <a:cubicBezTo>
                  <a:pt x="4100910" y="4548071"/>
                  <a:pt x="4103229" y="4546914"/>
                  <a:pt x="4106044" y="4545422"/>
                </a:cubicBezTo>
                <a:cubicBezTo>
                  <a:pt x="4109356" y="4544594"/>
                  <a:pt x="4113000" y="4544429"/>
                  <a:pt x="4116642" y="4544264"/>
                </a:cubicBezTo>
                <a:close/>
                <a:moveTo>
                  <a:pt x="4159861" y="4537474"/>
                </a:moveTo>
                <a:cubicBezTo>
                  <a:pt x="4164333" y="4537474"/>
                  <a:pt x="4168804" y="4537806"/>
                  <a:pt x="4173275" y="4538633"/>
                </a:cubicBezTo>
                <a:lnTo>
                  <a:pt x="4172943" y="4538633"/>
                </a:lnTo>
                <a:cubicBezTo>
                  <a:pt x="4172943" y="4538633"/>
                  <a:pt x="4171619" y="4539295"/>
                  <a:pt x="4170956" y="4539628"/>
                </a:cubicBezTo>
                <a:cubicBezTo>
                  <a:pt x="4172943" y="4539628"/>
                  <a:pt x="4174930" y="4539628"/>
                  <a:pt x="4177083" y="4539628"/>
                </a:cubicBezTo>
                <a:cubicBezTo>
                  <a:pt x="4178740" y="4540123"/>
                  <a:pt x="4180395" y="4540620"/>
                  <a:pt x="4182051" y="4541283"/>
                </a:cubicBezTo>
                <a:cubicBezTo>
                  <a:pt x="4185363" y="4542607"/>
                  <a:pt x="4189005" y="4543435"/>
                  <a:pt x="4192649" y="4544264"/>
                </a:cubicBezTo>
                <a:cubicBezTo>
                  <a:pt x="4188840" y="4546582"/>
                  <a:pt x="4184866" y="4549231"/>
                  <a:pt x="4180892" y="4551550"/>
                </a:cubicBezTo>
                <a:cubicBezTo>
                  <a:pt x="4174268" y="4544264"/>
                  <a:pt x="4166982" y="4541945"/>
                  <a:pt x="4157544" y="4544264"/>
                </a:cubicBezTo>
                <a:cubicBezTo>
                  <a:pt x="4148436" y="4546582"/>
                  <a:pt x="4144461" y="4547409"/>
                  <a:pt x="4141482" y="4549893"/>
                </a:cubicBezTo>
                <a:cubicBezTo>
                  <a:pt x="4139825" y="4548901"/>
                  <a:pt x="4138665" y="4548071"/>
                  <a:pt x="4137175" y="4547244"/>
                </a:cubicBezTo>
                <a:cubicBezTo>
                  <a:pt x="4139825" y="4542442"/>
                  <a:pt x="4142806" y="4539628"/>
                  <a:pt x="4148601" y="4539130"/>
                </a:cubicBezTo>
                <a:cubicBezTo>
                  <a:pt x="4152410" y="4538798"/>
                  <a:pt x="4156054" y="4538303"/>
                  <a:pt x="4159861" y="4537474"/>
                </a:cubicBezTo>
                <a:close/>
                <a:moveTo>
                  <a:pt x="3838281" y="4523068"/>
                </a:moveTo>
                <a:cubicBezTo>
                  <a:pt x="3838281" y="4523233"/>
                  <a:pt x="3837949" y="4523399"/>
                  <a:pt x="3837784" y="4523731"/>
                </a:cubicBezTo>
                <a:cubicBezTo>
                  <a:pt x="3835300" y="4524061"/>
                  <a:pt x="3832650" y="4524393"/>
                  <a:pt x="3830168" y="4524889"/>
                </a:cubicBezTo>
                <a:cubicBezTo>
                  <a:pt x="3830830" y="4524889"/>
                  <a:pt x="3831492" y="4524558"/>
                  <a:pt x="3831988" y="4524558"/>
                </a:cubicBezTo>
                <a:lnTo>
                  <a:pt x="3831988" y="4524393"/>
                </a:lnTo>
                <a:cubicBezTo>
                  <a:pt x="3834142" y="4524061"/>
                  <a:pt x="3836129" y="4523564"/>
                  <a:pt x="3838281" y="4523068"/>
                </a:cubicBezTo>
                <a:close/>
                <a:moveTo>
                  <a:pt x="4128399" y="4518265"/>
                </a:moveTo>
                <a:lnTo>
                  <a:pt x="4129889" y="4518265"/>
                </a:lnTo>
                <a:cubicBezTo>
                  <a:pt x="4129889" y="4518265"/>
                  <a:pt x="4129227" y="4519756"/>
                  <a:pt x="4129227" y="4519756"/>
                </a:cubicBezTo>
                <a:close/>
                <a:moveTo>
                  <a:pt x="4021923" y="4517437"/>
                </a:moveTo>
                <a:cubicBezTo>
                  <a:pt x="4022585" y="4517437"/>
                  <a:pt x="4023083" y="4517769"/>
                  <a:pt x="4023745" y="4517934"/>
                </a:cubicBezTo>
                <a:cubicBezTo>
                  <a:pt x="4022750" y="4518100"/>
                  <a:pt x="4021923" y="4518265"/>
                  <a:pt x="4020930" y="4518432"/>
                </a:cubicBezTo>
                <a:cubicBezTo>
                  <a:pt x="4021261" y="4518100"/>
                  <a:pt x="4021591" y="4517769"/>
                  <a:pt x="4021923" y="4517437"/>
                </a:cubicBezTo>
                <a:close/>
                <a:moveTo>
                  <a:pt x="4037490" y="4513298"/>
                </a:moveTo>
                <a:lnTo>
                  <a:pt x="4038948" y="4513298"/>
                </a:lnTo>
                <a:lnTo>
                  <a:pt x="4037490" y="4513463"/>
                </a:lnTo>
                <a:close/>
                <a:moveTo>
                  <a:pt x="4065309" y="4510316"/>
                </a:moveTo>
                <a:cubicBezTo>
                  <a:pt x="4059513" y="4511311"/>
                  <a:pt x="4053882" y="4512303"/>
                  <a:pt x="4048087" y="4513298"/>
                </a:cubicBezTo>
                <a:lnTo>
                  <a:pt x="4038948" y="4513298"/>
                </a:lnTo>
                <a:close/>
                <a:moveTo>
                  <a:pt x="4196458" y="4506839"/>
                </a:moveTo>
                <a:lnTo>
                  <a:pt x="4196624" y="4506839"/>
                </a:lnTo>
                <a:lnTo>
                  <a:pt x="4198776" y="4507667"/>
                </a:lnTo>
                <a:lnTo>
                  <a:pt x="4196458" y="4508329"/>
                </a:lnTo>
                <a:close/>
                <a:moveTo>
                  <a:pt x="4004701" y="4504522"/>
                </a:moveTo>
                <a:cubicBezTo>
                  <a:pt x="4004701" y="4504522"/>
                  <a:pt x="4005696" y="4504852"/>
                  <a:pt x="4005696" y="4504852"/>
                </a:cubicBezTo>
                <a:cubicBezTo>
                  <a:pt x="4005696" y="4504852"/>
                  <a:pt x="4005531" y="4506342"/>
                  <a:pt x="4005364" y="4507005"/>
                </a:cubicBezTo>
                <a:cubicBezTo>
                  <a:pt x="4004701" y="4506674"/>
                  <a:pt x="4004039" y="4506509"/>
                  <a:pt x="4003377" y="4506177"/>
                </a:cubicBezTo>
                <a:cubicBezTo>
                  <a:pt x="4003874" y="4505515"/>
                  <a:pt x="4004204" y="4505017"/>
                  <a:pt x="4004701" y="4504522"/>
                </a:cubicBezTo>
                <a:close/>
                <a:moveTo>
                  <a:pt x="3982678" y="4503860"/>
                </a:moveTo>
                <a:cubicBezTo>
                  <a:pt x="3981684" y="4504355"/>
                  <a:pt x="3980856" y="4505184"/>
                  <a:pt x="3980194" y="4506342"/>
                </a:cubicBezTo>
                <a:cubicBezTo>
                  <a:pt x="3978041" y="4509986"/>
                  <a:pt x="3975227" y="4513133"/>
                  <a:pt x="3972412" y="4517107"/>
                </a:cubicBezTo>
                <a:cubicBezTo>
                  <a:pt x="3969596" y="4517602"/>
                  <a:pt x="3966119" y="4517934"/>
                  <a:pt x="3962807" y="4518597"/>
                </a:cubicBezTo>
                <a:cubicBezTo>
                  <a:pt x="3959825" y="4519259"/>
                  <a:pt x="3956018" y="4516113"/>
                  <a:pt x="3953699" y="4520419"/>
                </a:cubicBezTo>
                <a:cubicBezTo>
                  <a:pt x="3954526" y="4521246"/>
                  <a:pt x="3955189" y="4522571"/>
                  <a:pt x="3955686" y="4522571"/>
                </a:cubicBezTo>
                <a:cubicBezTo>
                  <a:pt x="3968933" y="4521909"/>
                  <a:pt x="3982181" y="4521081"/>
                  <a:pt x="3995428" y="4520087"/>
                </a:cubicBezTo>
                <a:cubicBezTo>
                  <a:pt x="3996588" y="4520087"/>
                  <a:pt x="3997580" y="4518597"/>
                  <a:pt x="3999237" y="4517437"/>
                </a:cubicBezTo>
                <a:cubicBezTo>
                  <a:pt x="3993773" y="4513795"/>
                  <a:pt x="3987812" y="4516775"/>
                  <a:pt x="3983175" y="4514291"/>
                </a:cubicBezTo>
                <a:cubicBezTo>
                  <a:pt x="3984995" y="4507999"/>
                  <a:pt x="3987149" y="4505680"/>
                  <a:pt x="3991124" y="4506177"/>
                </a:cubicBezTo>
                <a:cubicBezTo>
                  <a:pt x="3993441" y="4506509"/>
                  <a:pt x="3995925" y="4507502"/>
                  <a:pt x="3998078" y="4508496"/>
                </a:cubicBezTo>
                <a:cubicBezTo>
                  <a:pt x="4008178" y="4513463"/>
                  <a:pt x="4018114" y="4512470"/>
                  <a:pt x="4028049" y="4508496"/>
                </a:cubicBezTo>
                <a:cubicBezTo>
                  <a:pt x="4029706" y="4507834"/>
                  <a:pt x="4031528" y="4507337"/>
                  <a:pt x="4034508" y="4506342"/>
                </a:cubicBezTo>
                <a:cubicBezTo>
                  <a:pt x="4035170" y="4509159"/>
                  <a:pt x="4035833" y="4511311"/>
                  <a:pt x="4036330" y="4513463"/>
                </a:cubicBezTo>
                <a:cubicBezTo>
                  <a:pt x="4029541" y="4513795"/>
                  <a:pt x="4022585" y="4513960"/>
                  <a:pt x="4015796" y="4514623"/>
                </a:cubicBezTo>
                <a:cubicBezTo>
                  <a:pt x="4013975" y="4514623"/>
                  <a:pt x="4010828" y="4516445"/>
                  <a:pt x="4010828" y="4516940"/>
                </a:cubicBezTo>
                <a:cubicBezTo>
                  <a:pt x="4011160" y="4518432"/>
                  <a:pt x="4010828" y="4519590"/>
                  <a:pt x="4010332" y="4520419"/>
                </a:cubicBezTo>
                <a:cubicBezTo>
                  <a:pt x="4006688" y="4521246"/>
                  <a:pt x="4003046" y="4521909"/>
                  <a:pt x="3999237" y="4522736"/>
                </a:cubicBezTo>
                <a:cubicBezTo>
                  <a:pt x="3992779" y="4524061"/>
                  <a:pt x="3986652" y="4527043"/>
                  <a:pt x="3980028" y="4530520"/>
                </a:cubicBezTo>
                <a:cubicBezTo>
                  <a:pt x="3975227" y="4530850"/>
                  <a:pt x="3970423" y="4531347"/>
                  <a:pt x="3965621" y="4531844"/>
                </a:cubicBezTo>
                <a:cubicBezTo>
                  <a:pt x="3959330" y="4532507"/>
                  <a:pt x="3952539" y="4533004"/>
                  <a:pt x="3946910" y="4535653"/>
                </a:cubicBezTo>
                <a:cubicBezTo>
                  <a:pt x="3945750" y="4536149"/>
                  <a:pt x="3944758" y="4536646"/>
                  <a:pt x="3943598" y="4537143"/>
                </a:cubicBezTo>
                <a:cubicBezTo>
                  <a:pt x="3936312" y="4538798"/>
                  <a:pt x="3929026" y="4540620"/>
                  <a:pt x="3921575" y="4542277"/>
                </a:cubicBezTo>
                <a:cubicBezTo>
                  <a:pt x="3917103" y="4542773"/>
                  <a:pt x="3912467" y="4542773"/>
                  <a:pt x="3907665" y="4542773"/>
                </a:cubicBezTo>
                <a:cubicBezTo>
                  <a:pt x="3907003" y="4542773"/>
                  <a:pt x="3906340" y="4543767"/>
                  <a:pt x="3905676" y="4544264"/>
                </a:cubicBezTo>
                <a:cubicBezTo>
                  <a:pt x="3905676" y="4544760"/>
                  <a:pt x="3906008" y="4545257"/>
                  <a:pt x="3906340" y="4545919"/>
                </a:cubicBezTo>
                <a:cubicBezTo>
                  <a:pt x="3892596" y="4549231"/>
                  <a:pt x="3878851" y="4552543"/>
                  <a:pt x="3864941" y="4555855"/>
                </a:cubicBezTo>
                <a:cubicBezTo>
                  <a:pt x="3863286" y="4556187"/>
                  <a:pt x="3861629" y="4556682"/>
                  <a:pt x="3859974" y="4557014"/>
                </a:cubicBezTo>
                <a:cubicBezTo>
                  <a:pt x="3858980" y="4557014"/>
                  <a:pt x="3857987" y="4557014"/>
                  <a:pt x="3856993" y="4557014"/>
                </a:cubicBezTo>
                <a:cubicBezTo>
                  <a:pt x="3849209" y="4557842"/>
                  <a:pt x="3841096" y="4557179"/>
                  <a:pt x="3833810" y="4561154"/>
                </a:cubicBezTo>
                <a:cubicBezTo>
                  <a:pt x="3828015" y="4564300"/>
                  <a:pt x="3822052" y="4566453"/>
                  <a:pt x="3815761" y="4561981"/>
                </a:cubicBezTo>
                <a:cubicBezTo>
                  <a:pt x="3814766" y="4561154"/>
                  <a:pt x="3812779" y="4561154"/>
                  <a:pt x="3811456" y="4561486"/>
                </a:cubicBezTo>
                <a:cubicBezTo>
                  <a:pt x="3803010" y="4563473"/>
                  <a:pt x="3794068" y="4564631"/>
                  <a:pt x="3785622" y="4569102"/>
                </a:cubicBezTo>
                <a:cubicBezTo>
                  <a:pt x="3789431" y="4571089"/>
                  <a:pt x="3791915" y="4572249"/>
                  <a:pt x="3793902" y="4572911"/>
                </a:cubicBezTo>
                <a:cubicBezTo>
                  <a:pt x="3786947" y="4574566"/>
                  <a:pt x="3779827" y="4576388"/>
                  <a:pt x="3772872" y="4578045"/>
                </a:cubicBezTo>
                <a:cubicBezTo>
                  <a:pt x="3773037" y="4577878"/>
                  <a:pt x="3773202" y="4577548"/>
                  <a:pt x="3773369" y="4577383"/>
                </a:cubicBezTo>
                <a:cubicBezTo>
                  <a:pt x="3763931" y="4577216"/>
                  <a:pt x="3760122" y="4578045"/>
                  <a:pt x="3748529" y="4583344"/>
                </a:cubicBezTo>
                <a:cubicBezTo>
                  <a:pt x="3749026" y="4583344"/>
                  <a:pt x="3749524" y="4583839"/>
                  <a:pt x="3749854" y="4583674"/>
                </a:cubicBezTo>
                <a:cubicBezTo>
                  <a:pt x="3752006" y="4583177"/>
                  <a:pt x="3753995" y="4582682"/>
                  <a:pt x="3756147" y="4582184"/>
                </a:cubicBezTo>
                <a:cubicBezTo>
                  <a:pt x="3749358" y="4583839"/>
                  <a:pt x="3742568" y="4585496"/>
                  <a:pt x="3735779" y="4587151"/>
                </a:cubicBezTo>
                <a:cubicBezTo>
                  <a:pt x="3734786" y="4587318"/>
                  <a:pt x="3734289" y="4590298"/>
                  <a:pt x="3733295" y="4592450"/>
                </a:cubicBezTo>
                <a:cubicBezTo>
                  <a:pt x="3737269" y="4592617"/>
                  <a:pt x="3741078" y="4592947"/>
                  <a:pt x="3744722" y="4593113"/>
                </a:cubicBezTo>
                <a:cubicBezTo>
                  <a:pt x="3744722" y="4593775"/>
                  <a:pt x="3744722" y="4594437"/>
                  <a:pt x="3744722" y="4595267"/>
                </a:cubicBezTo>
                <a:cubicBezTo>
                  <a:pt x="3740748" y="4592782"/>
                  <a:pt x="3736939" y="4594107"/>
                  <a:pt x="3732964" y="4595929"/>
                </a:cubicBezTo>
                <a:cubicBezTo>
                  <a:pt x="3728660" y="4598081"/>
                  <a:pt x="3724354" y="4599074"/>
                  <a:pt x="3719882" y="4598412"/>
                </a:cubicBezTo>
                <a:cubicBezTo>
                  <a:pt x="3718888" y="4596259"/>
                  <a:pt x="3717895" y="4594107"/>
                  <a:pt x="3717067" y="4592285"/>
                </a:cubicBezTo>
                <a:cubicBezTo>
                  <a:pt x="3709781" y="4593113"/>
                  <a:pt x="3704482" y="4593610"/>
                  <a:pt x="3700508" y="4594437"/>
                </a:cubicBezTo>
                <a:cubicBezTo>
                  <a:pt x="3699846" y="4593942"/>
                  <a:pt x="3699349" y="4593280"/>
                  <a:pt x="3698851" y="4592285"/>
                </a:cubicBezTo>
                <a:cubicBezTo>
                  <a:pt x="3698686" y="4591955"/>
                  <a:pt x="3698521" y="4591623"/>
                  <a:pt x="3698356" y="4591292"/>
                </a:cubicBezTo>
                <a:cubicBezTo>
                  <a:pt x="3701171" y="4590463"/>
                  <a:pt x="3703985" y="4589801"/>
                  <a:pt x="3706800" y="4589138"/>
                </a:cubicBezTo>
                <a:lnTo>
                  <a:pt x="3707297" y="4589636"/>
                </a:lnTo>
                <a:cubicBezTo>
                  <a:pt x="3719882" y="4587151"/>
                  <a:pt x="3732632" y="4584999"/>
                  <a:pt x="3745219" y="4582682"/>
                </a:cubicBezTo>
                <a:cubicBezTo>
                  <a:pt x="3752670" y="4581357"/>
                  <a:pt x="3759459" y="4578375"/>
                  <a:pt x="3768732" y="4571917"/>
                </a:cubicBezTo>
                <a:cubicBezTo>
                  <a:pt x="3761778" y="4569267"/>
                  <a:pt x="3761778" y="4569434"/>
                  <a:pt x="3754988" y="4571089"/>
                </a:cubicBezTo>
                <a:cubicBezTo>
                  <a:pt x="3744887" y="4573574"/>
                  <a:pt x="3734786" y="4576223"/>
                  <a:pt x="3724851" y="4571089"/>
                </a:cubicBezTo>
                <a:cubicBezTo>
                  <a:pt x="3732302" y="4568440"/>
                  <a:pt x="3739753" y="4565955"/>
                  <a:pt x="3747537" y="4564300"/>
                </a:cubicBezTo>
                <a:cubicBezTo>
                  <a:pt x="3756147" y="4562478"/>
                  <a:pt x="3764593" y="4559332"/>
                  <a:pt x="3773202" y="4556849"/>
                </a:cubicBezTo>
                <a:cubicBezTo>
                  <a:pt x="3773701" y="4556849"/>
                  <a:pt x="3774031" y="4555855"/>
                  <a:pt x="3774529" y="4555358"/>
                </a:cubicBezTo>
                <a:cubicBezTo>
                  <a:pt x="3771712" y="4554862"/>
                  <a:pt x="3768565" y="4557512"/>
                  <a:pt x="3766580" y="4553702"/>
                </a:cubicBezTo>
                <a:cubicBezTo>
                  <a:pt x="3769230" y="4551383"/>
                  <a:pt x="3771712" y="4549231"/>
                  <a:pt x="3774529" y="4546582"/>
                </a:cubicBezTo>
                <a:cubicBezTo>
                  <a:pt x="3772375" y="4545422"/>
                  <a:pt x="3770885" y="4544760"/>
                  <a:pt x="3768565" y="4543602"/>
                </a:cubicBezTo>
                <a:cubicBezTo>
                  <a:pt x="3770885" y="4542939"/>
                  <a:pt x="3773037" y="4542277"/>
                  <a:pt x="3775191" y="4541615"/>
                </a:cubicBezTo>
                <a:cubicBezTo>
                  <a:pt x="3782310" y="4540455"/>
                  <a:pt x="3789431" y="4539130"/>
                  <a:pt x="3796387" y="4537143"/>
                </a:cubicBezTo>
                <a:lnTo>
                  <a:pt x="3800265" y="4537790"/>
                </a:lnTo>
                <a:lnTo>
                  <a:pt x="3800194" y="4537806"/>
                </a:lnTo>
                <a:lnTo>
                  <a:pt x="3800361" y="4537806"/>
                </a:lnTo>
                <a:cubicBezTo>
                  <a:pt x="3800361" y="4537806"/>
                  <a:pt x="3800361" y="4537806"/>
                  <a:pt x="3800526" y="4537971"/>
                </a:cubicBezTo>
                <a:cubicBezTo>
                  <a:pt x="3800526" y="4537971"/>
                  <a:pt x="3800526" y="4537971"/>
                  <a:pt x="3800526" y="4537806"/>
                </a:cubicBezTo>
                <a:lnTo>
                  <a:pt x="3800361" y="4537806"/>
                </a:lnTo>
                <a:lnTo>
                  <a:pt x="3800265" y="4537790"/>
                </a:lnTo>
                <a:lnTo>
                  <a:pt x="3828014" y="4531555"/>
                </a:lnTo>
                <a:cubicBezTo>
                  <a:pt x="3835010" y="4529692"/>
                  <a:pt x="3840102" y="4527953"/>
                  <a:pt x="3844408" y="4526048"/>
                </a:cubicBezTo>
                <a:cubicBezTo>
                  <a:pt x="3855998" y="4525386"/>
                  <a:pt x="3856828" y="4524226"/>
                  <a:pt x="3861299" y="4517272"/>
                </a:cubicBezTo>
                <a:cubicBezTo>
                  <a:pt x="3861299" y="4517272"/>
                  <a:pt x="3860967" y="4517272"/>
                  <a:pt x="3860967" y="4517272"/>
                </a:cubicBezTo>
                <a:cubicBezTo>
                  <a:pt x="3868585" y="4515285"/>
                  <a:pt x="3876036" y="4513133"/>
                  <a:pt x="3883820" y="4511311"/>
                </a:cubicBezTo>
                <a:cubicBezTo>
                  <a:pt x="3892430" y="4509324"/>
                  <a:pt x="3901206" y="4506509"/>
                  <a:pt x="3909982" y="4506342"/>
                </a:cubicBezTo>
                <a:cubicBezTo>
                  <a:pt x="3910645" y="4506342"/>
                  <a:pt x="3911142" y="4506342"/>
                  <a:pt x="3911804" y="4506342"/>
                </a:cubicBezTo>
                <a:cubicBezTo>
                  <a:pt x="3911142" y="4507337"/>
                  <a:pt x="3910480" y="4508329"/>
                  <a:pt x="3909982" y="4509159"/>
                </a:cubicBezTo>
                <a:cubicBezTo>
                  <a:pt x="3907995" y="4512303"/>
                  <a:pt x="3910812" y="4517602"/>
                  <a:pt x="3913957" y="4517437"/>
                </a:cubicBezTo>
                <a:cubicBezTo>
                  <a:pt x="3916606" y="4517437"/>
                  <a:pt x="3919588" y="4517602"/>
                  <a:pt x="3921740" y="4516445"/>
                </a:cubicBezTo>
                <a:cubicBezTo>
                  <a:pt x="3937305" y="4508329"/>
                  <a:pt x="3954361" y="4507502"/>
                  <a:pt x="3970755" y="4505515"/>
                </a:cubicBezTo>
                <a:cubicBezTo>
                  <a:pt x="3974730" y="4505017"/>
                  <a:pt x="3978704" y="4504522"/>
                  <a:pt x="3982678" y="4503860"/>
                </a:cubicBezTo>
                <a:close/>
                <a:moveTo>
                  <a:pt x="4062660" y="4500050"/>
                </a:moveTo>
                <a:cubicBezTo>
                  <a:pt x="4063155" y="4500548"/>
                  <a:pt x="4063817" y="4501210"/>
                  <a:pt x="4064149" y="4501706"/>
                </a:cubicBezTo>
                <a:cubicBezTo>
                  <a:pt x="4064149" y="4501872"/>
                  <a:pt x="4063652" y="4502700"/>
                  <a:pt x="4063652" y="4502700"/>
                </a:cubicBezTo>
                <a:cubicBezTo>
                  <a:pt x="4062825" y="4502535"/>
                  <a:pt x="4062162" y="4502203"/>
                  <a:pt x="4061335" y="4501872"/>
                </a:cubicBezTo>
                <a:cubicBezTo>
                  <a:pt x="4061335" y="4501872"/>
                  <a:pt x="4062162" y="4500548"/>
                  <a:pt x="4062660" y="4500050"/>
                </a:cubicBezTo>
                <a:close/>
                <a:moveTo>
                  <a:pt x="3882328" y="4496076"/>
                </a:moveTo>
                <a:lnTo>
                  <a:pt x="3882328" y="4496241"/>
                </a:lnTo>
                <a:cubicBezTo>
                  <a:pt x="3881335" y="4498394"/>
                  <a:pt x="3879348" y="4499056"/>
                  <a:pt x="3877029" y="4499056"/>
                </a:cubicBezTo>
                <a:cubicBezTo>
                  <a:pt x="3875539" y="4499056"/>
                  <a:pt x="3874214" y="4499056"/>
                  <a:pt x="3872558" y="4499056"/>
                </a:cubicBezTo>
                <a:cubicBezTo>
                  <a:pt x="3875871" y="4498063"/>
                  <a:pt x="3879016" y="4497069"/>
                  <a:pt x="3882328" y="4496076"/>
                </a:cubicBezTo>
                <a:close/>
                <a:moveTo>
                  <a:pt x="4019936" y="4495744"/>
                </a:moveTo>
                <a:cubicBezTo>
                  <a:pt x="4020433" y="4495744"/>
                  <a:pt x="4020930" y="4495744"/>
                  <a:pt x="4021426" y="4495744"/>
                </a:cubicBezTo>
                <a:cubicBezTo>
                  <a:pt x="4020433" y="4496407"/>
                  <a:pt x="4019439" y="4497236"/>
                  <a:pt x="4018446" y="4497898"/>
                </a:cubicBezTo>
                <a:cubicBezTo>
                  <a:pt x="4018114" y="4498063"/>
                  <a:pt x="4017618" y="4497898"/>
                  <a:pt x="4017121" y="4497898"/>
                </a:cubicBezTo>
                <a:cubicBezTo>
                  <a:pt x="4017286" y="4497401"/>
                  <a:pt x="4017452" y="4496904"/>
                  <a:pt x="4017618" y="4496407"/>
                </a:cubicBezTo>
                <a:cubicBezTo>
                  <a:pt x="4018446" y="4496241"/>
                  <a:pt x="4019108" y="4495911"/>
                  <a:pt x="4019936" y="4495744"/>
                </a:cubicBezTo>
                <a:close/>
                <a:moveTo>
                  <a:pt x="4141315" y="4494419"/>
                </a:moveTo>
                <a:lnTo>
                  <a:pt x="4141482" y="4494586"/>
                </a:lnTo>
                <a:cubicBezTo>
                  <a:pt x="4146781" y="4493095"/>
                  <a:pt x="4150755" y="4494089"/>
                  <a:pt x="4155059" y="4496739"/>
                </a:cubicBezTo>
                <a:cubicBezTo>
                  <a:pt x="4154564" y="4497069"/>
                  <a:pt x="4153900" y="4497236"/>
                  <a:pt x="4153404" y="4497731"/>
                </a:cubicBezTo>
                <a:cubicBezTo>
                  <a:pt x="4148933" y="4499223"/>
                  <a:pt x="4144131" y="4500381"/>
                  <a:pt x="4139825" y="4501872"/>
                </a:cubicBezTo>
                <a:cubicBezTo>
                  <a:pt x="4138832" y="4502203"/>
                  <a:pt x="4138005" y="4502535"/>
                  <a:pt x="4137010" y="4502700"/>
                </a:cubicBezTo>
                <a:cubicBezTo>
                  <a:pt x="4136016" y="4502700"/>
                  <a:pt x="4135023" y="4502700"/>
                  <a:pt x="4133864" y="4502700"/>
                </a:cubicBezTo>
                <a:cubicBezTo>
                  <a:pt x="4133533" y="4503030"/>
                  <a:pt x="4133036" y="4503362"/>
                  <a:pt x="4132539" y="4503693"/>
                </a:cubicBezTo>
                <a:cubicBezTo>
                  <a:pt x="4123431" y="4505515"/>
                  <a:pt x="4114324" y="4504852"/>
                  <a:pt x="4105216" y="4505017"/>
                </a:cubicBezTo>
                <a:cubicBezTo>
                  <a:pt x="4107204" y="4503362"/>
                  <a:pt x="4109026" y="4501706"/>
                  <a:pt x="4111013" y="4500050"/>
                </a:cubicBezTo>
                <a:cubicBezTo>
                  <a:pt x="4113827" y="4499056"/>
                  <a:pt x="4116477" y="4497566"/>
                  <a:pt x="4119291" y="4497069"/>
                </a:cubicBezTo>
                <a:cubicBezTo>
                  <a:pt x="4126577" y="4496076"/>
                  <a:pt x="4134196" y="4496407"/>
                  <a:pt x="4141315" y="4494419"/>
                </a:cubicBezTo>
                <a:close/>
                <a:moveTo>
                  <a:pt x="4052227" y="4486638"/>
                </a:moveTo>
                <a:cubicBezTo>
                  <a:pt x="4049908" y="4487796"/>
                  <a:pt x="4047755" y="4489287"/>
                  <a:pt x="4045933" y="4490942"/>
                </a:cubicBezTo>
                <a:cubicBezTo>
                  <a:pt x="4045438" y="4491440"/>
                  <a:pt x="4044941" y="4492102"/>
                  <a:pt x="4044776" y="4492764"/>
                </a:cubicBezTo>
                <a:cubicBezTo>
                  <a:pt x="4043286" y="4492764"/>
                  <a:pt x="4041794" y="4492764"/>
                  <a:pt x="4040304" y="4492764"/>
                </a:cubicBezTo>
                <a:cubicBezTo>
                  <a:pt x="4040304" y="4496904"/>
                  <a:pt x="4039310" y="4499718"/>
                  <a:pt x="4035336" y="4499223"/>
                </a:cubicBezTo>
                <a:lnTo>
                  <a:pt x="4035336" y="4499553"/>
                </a:lnTo>
                <a:cubicBezTo>
                  <a:pt x="4033018" y="4499223"/>
                  <a:pt x="4030866" y="4497898"/>
                  <a:pt x="4028547" y="4497069"/>
                </a:cubicBezTo>
                <a:cubicBezTo>
                  <a:pt x="4026394" y="4496407"/>
                  <a:pt x="4024075" y="4495911"/>
                  <a:pt x="4021923" y="4495414"/>
                </a:cubicBezTo>
                <a:cubicBezTo>
                  <a:pt x="4021923" y="4495414"/>
                  <a:pt x="4021758" y="4495414"/>
                  <a:pt x="4021591" y="4495249"/>
                </a:cubicBezTo>
                <a:cubicBezTo>
                  <a:pt x="4027057" y="4493592"/>
                  <a:pt x="4032521" y="4491770"/>
                  <a:pt x="4037985" y="4489618"/>
                </a:cubicBezTo>
                <a:cubicBezTo>
                  <a:pt x="4042456" y="4487963"/>
                  <a:pt x="4047590" y="4486141"/>
                  <a:pt x="4052227" y="4486638"/>
                </a:cubicBezTo>
                <a:close/>
                <a:moveTo>
                  <a:pt x="4084848" y="4486141"/>
                </a:moveTo>
                <a:lnTo>
                  <a:pt x="4085180" y="4486141"/>
                </a:lnTo>
                <a:cubicBezTo>
                  <a:pt x="4089982" y="4489121"/>
                  <a:pt x="4095446" y="4487631"/>
                  <a:pt x="4100415" y="4487963"/>
                </a:cubicBezTo>
                <a:cubicBezTo>
                  <a:pt x="4106706" y="4488458"/>
                  <a:pt x="4113000" y="4487963"/>
                  <a:pt x="4119126" y="4491440"/>
                </a:cubicBezTo>
                <a:cubicBezTo>
                  <a:pt x="4100580" y="4491937"/>
                  <a:pt x="4082199" y="4492267"/>
                  <a:pt x="4063652" y="4492764"/>
                </a:cubicBezTo>
                <a:cubicBezTo>
                  <a:pt x="4062493" y="4490777"/>
                  <a:pt x="4061500" y="4489121"/>
                  <a:pt x="4060340" y="4488128"/>
                </a:cubicBezTo>
                <a:cubicBezTo>
                  <a:pt x="4068621" y="4488625"/>
                  <a:pt x="4076735" y="4487631"/>
                  <a:pt x="4084848" y="4486141"/>
                </a:cubicBezTo>
                <a:close/>
                <a:moveTo>
                  <a:pt x="4178242" y="4484154"/>
                </a:moveTo>
                <a:cubicBezTo>
                  <a:pt x="4175263" y="4485313"/>
                  <a:pt x="4172116" y="4486968"/>
                  <a:pt x="4169134" y="4489121"/>
                </a:cubicBezTo>
                <a:cubicBezTo>
                  <a:pt x="4168804" y="4489121"/>
                  <a:pt x="4168472" y="4489121"/>
                  <a:pt x="4168142" y="4489121"/>
                </a:cubicBezTo>
                <a:cubicBezTo>
                  <a:pt x="4166982" y="4489121"/>
                  <a:pt x="4165657" y="4488128"/>
                  <a:pt x="4163835" y="4487133"/>
                </a:cubicBezTo>
                <a:cubicBezTo>
                  <a:pt x="4165657" y="4485976"/>
                  <a:pt x="4166652" y="4484651"/>
                  <a:pt x="4167810" y="4484651"/>
                </a:cubicBezTo>
                <a:cubicBezTo>
                  <a:pt x="4171288" y="4484484"/>
                  <a:pt x="4174765" y="4484319"/>
                  <a:pt x="4178242" y="4484154"/>
                </a:cubicBezTo>
                <a:close/>
                <a:moveTo>
                  <a:pt x="4291177" y="4476535"/>
                </a:moveTo>
                <a:cubicBezTo>
                  <a:pt x="4292833" y="4476535"/>
                  <a:pt x="4294489" y="4476702"/>
                  <a:pt x="4296144" y="4476868"/>
                </a:cubicBezTo>
                <a:cubicBezTo>
                  <a:pt x="4294489" y="4477198"/>
                  <a:pt x="4292998" y="4477530"/>
                  <a:pt x="4291508" y="4477860"/>
                </a:cubicBezTo>
                <a:cubicBezTo>
                  <a:pt x="4291508" y="4477530"/>
                  <a:pt x="4291342" y="4477033"/>
                  <a:pt x="4291177" y="4476535"/>
                </a:cubicBezTo>
                <a:close/>
                <a:moveTo>
                  <a:pt x="3907168" y="4475046"/>
                </a:moveTo>
                <a:cubicBezTo>
                  <a:pt x="3907168" y="4475543"/>
                  <a:pt x="3907168" y="4475873"/>
                  <a:pt x="3907168" y="4476370"/>
                </a:cubicBezTo>
                <a:cubicBezTo>
                  <a:pt x="3905181" y="4476702"/>
                  <a:pt x="3903028" y="4476868"/>
                  <a:pt x="3901040" y="4477198"/>
                </a:cubicBezTo>
                <a:cubicBezTo>
                  <a:pt x="3902531" y="4476535"/>
                  <a:pt x="3904186" y="4475873"/>
                  <a:pt x="3905843" y="4475378"/>
                </a:cubicBezTo>
                <a:lnTo>
                  <a:pt x="3906008" y="4475211"/>
                </a:lnTo>
                <a:cubicBezTo>
                  <a:pt x="3906008" y="4475211"/>
                  <a:pt x="3906671" y="4475211"/>
                  <a:pt x="3907168" y="4475046"/>
                </a:cubicBezTo>
                <a:close/>
                <a:moveTo>
                  <a:pt x="4113495" y="4472396"/>
                </a:moveTo>
                <a:cubicBezTo>
                  <a:pt x="4114158" y="4472728"/>
                  <a:pt x="4114987" y="4472893"/>
                  <a:pt x="4115814" y="4473224"/>
                </a:cubicBezTo>
                <a:cubicBezTo>
                  <a:pt x="4115152" y="4473721"/>
                  <a:pt x="4114490" y="4474715"/>
                  <a:pt x="4113992" y="4474715"/>
                </a:cubicBezTo>
                <a:cubicBezTo>
                  <a:pt x="4113000" y="4474548"/>
                  <a:pt x="4112170" y="4473721"/>
                  <a:pt x="4111178" y="4473058"/>
                </a:cubicBezTo>
                <a:lnTo>
                  <a:pt x="4111013" y="4472893"/>
                </a:lnTo>
                <a:cubicBezTo>
                  <a:pt x="4111013" y="4472893"/>
                  <a:pt x="4112668" y="4472561"/>
                  <a:pt x="4113495" y="4472396"/>
                </a:cubicBezTo>
                <a:close/>
                <a:moveTo>
                  <a:pt x="4072263" y="4463455"/>
                </a:moveTo>
                <a:cubicBezTo>
                  <a:pt x="4064812" y="4473886"/>
                  <a:pt x="4054379" y="4476868"/>
                  <a:pt x="4042954" y="4478357"/>
                </a:cubicBezTo>
                <a:cubicBezTo>
                  <a:pt x="4029871" y="4479847"/>
                  <a:pt x="4016624" y="4481172"/>
                  <a:pt x="4003709" y="4484319"/>
                </a:cubicBezTo>
                <a:cubicBezTo>
                  <a:pt x="3988142" y="4488128"/>
                  <a:pt x="3972908" y="4493095"/>
                  <a:pt x="3956846" y="4491440"/>
                </a:cubicBezTo>
                <a:cubicBezTo>
                  <a:pt x="3955189" y="4491275"/>
                  <a:pt x="3953036" y="4490942"/>
                  <a:pt x="3951547" y="4491770"/>
                </a:cubicBezTo>
                <a:cubicBezTo>
                  <a:pt x="3946578" y="4494752"/>
                  <a:pt x="3941446" y="4496904"/>
                  <a:pt x="3936312" y="4498394"/>
                </a:cubicBezTo>
                <a:cubicBezTo>
                  <a:pt x="3934987" y="4498063"/>
                  <a:pt x="3934158" y="4497731"/>
                  <a:pt x="3933497" y="4497898"/>
                </a:cubicBezTo>
                <a:cubicBezTo>
                  <a:pt x="3918263" y="4499056"/>
                  <a:pt x="3903194" y="4500381"/>
                  <a:pt x="3888621" y="4501706"/>
                </a:cubicBezTo>
                <a:cubicBezTo>
                  <a:pt x="3890443" y="4499553"/>
                  <a:pt x="3892430" y="4496241"/>
                  <a:pt x="3895410" y="4494586"/>
                </a:cubicBezTo>
                <a:cubicBezTo>
                  <a:pt x="3898557" y="4492764"/>
                  <a:pt x="3902531" y="4492599"/>
                  <a:pt x="3906008" y="4491770"/>
                </a:cubicBezTo>
                <a:lnTo>
                  <a:pt x="3906008" y="4491440"/>
                </a:lnTo>
                <a:cubicBezTo>
                  <a:pt x="3906008" y="4490115"/>
                  <a:pt x="3905511" y="4489287"/>
                  <a:pt x="3905181" y="4488625"/>
                </a:cubicBezTo>
                <a:cubicBezTo>
                  <a:pt x="3908492" y="4487631"/>
                  <a:pt x="3911804" y="4486638"/>
                  <a:pt x="3915281" y="4485976"/>
                </a:cubicBezTo>
                <a:cubicBezTo>
                  <a:pt x="3918758" y="4487631"/>
                  <a:pt x="3922402" y="4489453"/>
                  <a:pt x="3927039" y="4488458"/>
                </a:cubicBezTo>
                <a:cubicBezTo>
                  <a:pt x="3927039" y="4487133"/>
                  <a:pt x="3926707" y="4486141"/>
                  <a:pt x="3926211" y="4485146"/>
                </a:cubicBezTo>
                <a:cubicBezTo>
                  <a:pt x="3929356" y="4485146"/>
                  <a:pt x="3932668" y="4485809"/>
                  <a:pt x="3935980" y="4486803"/>
                </a:cubicBezTo>
                <a:cubicBezTo>
                  <a:pt x="3939127" y="4487796"/>
                  <a:pt x="3942936" y="4486803"/>
                  <a:pt x="3946248" y="4485976"/>
                </a:cubicBezTo>
                <a:cubicBezTo>
                  <a:pt x="3952209" y="4486638"/>
                  <a:pt x="3958170" y="4485976"/>
                  <a:pt x="3964132" y="4484484"/>
                </a:cubicBezTo>
                <a:cubicBezTo>
                  <a:pt x="3964794" y="4484319"/>
                  <a:pt x="3965954" y="4482829"/>
                  <a:pt x="3965787" y="4482497"/>
                </a:cubicBezTo>
                <a:cubicBezTo>
                  <a:pt x="3965787" y="4482497"/>
                  <a:pt x="3965787" y="4482332"/>
                  <a:pt x="3965787" y="4482166"/>
                </a:cubicBezTo>
                <a:cubicBezTo>
                  <a:pt x="3978372" y="4479682"/>
                  <a:pt x="3990957" y="4477198"/>
                  <a:pt x="4003542" y="4474053"/>
                </a:cubicBezTo>
                <a:cubicBezTo>
                  <a:pt x="4024075" y="4468919"/>
                  <a:pt x="4044278" y="4460639"/>
                  <a:pt x="4065639" y="4464780"/>
                </a:cubicBezTo>
                <a:cubicBezTo>
                  <a:pt x="4067627" y="4465110"/>
                  <a:pt x="4070111" y="4464117"/>
                  <a:pt x="4072263" y="4463455"/>
                </a:cubicBezTo>
                <a:close/>
                <a:moveTo>
                  <a:pt x="4079055" y="4460390"/>
                </a:moveTo>
                <a:lnTo>
                  <a:pt x="4074747" y="4462626"/>
                </a:lnTo>
                <a:lnTo>
                  <a:pt x="4074582" y="4462295"/>
                </a:lnTo>
                <a:close/>
                <a:moveTo>
                  <a:pt x="3994103" y="4458984"/>
                </a:moveTo>
                <a:cubicBezTo>
                  <a:pt x="3991454" y="4459811"/>
                  <a:pt x="3988804" y="4460473"/>
                  <a:pt x="3986155" y="4461301"/>
                </a:cubicBezTo>
                <a:cubicBezTo>
                  <a:pt x="3985825" y="4461301"/>
                  <a:pt x="3985327" y="4461301"/>
                  <a:pt x="3984830" y="4461301"/>
                </a:cubicBezTo>
                <a:cubicBezTo>
                  <a:pt x="3983505" y="4461301"/>
                  <a:pt x="3982181" y="4460971"/>
                  <a:pt x="3981021" y="4460639"/>
                </a:cubicBezTo>
                <a:cubicBezTo>
                  <a:pt x="3985327" y="4460143"/>
                  <a:pt x="3989632" y="4459481"/>
                  <a:pt x="3994103" y="4458984"/>
                </a:cubicBezTo>
                <a:close/>
                <a:moveTo>
                  <a:pt x="4083358" y="4458156"/>
                </a:moveTo>
                <a:cubicBezTo>
                  <a:pt x="4083358" y="4458156"/>
                  <a:pt x="4083358" y="4458486"/>
                  <a:pt x="4083523" y="4458486"/>
                </a:cubicBezTo>
                <a:lnTo>
                  <a:pt x="4079055" y="4460390"/>
                </a:lnTo>
                <a:close/>
                <a:moveTo>
                  <a:pt x="4002052" y="4452028"/>
                </a:moveTo>
                <a:cubicBezTo>
                  <a:pt x="4000562" y="4454347"/>
                  <a:pt x="3998905" y="4456831"/>
                  <a:pt x="3996588" y="4458321"/>
                </a:cubicBezTo>
                <a:cubicBezTo>
                  <a:pt x="3995098" y="4456996"/>
                  <a:pt x="3993608" y="4455837"/>
                  <a:pt x="3991951" y="4454844"/>
                </a:cubicBezTo>
                <a:lnTo>
                  <a:pt x="3992116" y="4454844"/>
                </a:lnTo>
                <a:cubicBezTo>
                  <a:pt x="3995428" y="4453685"/>
                  <a:pt x="3998740" y="4452857"/>
                  <a:pt x="4002052" y="4452028"/>
                </a:cubicBezTo>
                <a:close/>
                <a:moveTo>
                  <a:pt x="4107038" y="4421726"/>
                </a:moveTo>
                <a:lnTo>
                  <a:pt x="4106541" y="4422056"/>
                </a:lnTo>
                <a:cubicBezTo>
                  <a:pt x="4106541" y="4422056"/>
                  <a:pt x="4107369" y="4421891"/>
                  <a:pt x="4107701" y="4421726"/>
                </a:cubicBezTo>
                <a:cubicBezTo>
                  <a:pt x="4119457" y="4423713"/>
                  <a:pt x="4131546" y="4423216"/>
                  <a:pt x="4143302" y="4425533"/>
                </a:cubicBezTo>
                <a:cubicBezTo>
                  <a:pt x="4142474" y="4425865"/>
                  <a:pt x="4141482" y="4426195"/>
                  <a:pt x="4140819" y="4426693"/>
                </a:cubicBezTo>
                <a:cubicBezTo>
                  <a:pt x="4134361" y="4430004"/>
                  <a:pt x="4127737" y="4432324"/>
                  <a:pt x="4121113" y="4434144"/>
                </a:cubicBezTo>
                <a:cubicBezTo>
                  <a:pt x="4120781" y="4434144"/>
                  <a:pt x="4120286" y="4434144"/>
                  <a:pt x="4119954" y="4434144"/>
                </a:cubicBezTo>
                <a:cubicBezTo>
                  <a:pt x="4107204" y="4434973"/>
                  <a:pt x="4094453" y="4436131"/>
                  <a:pt x="4081701" y="4437290"/>
                </a:cubicBezTo>
                <a:cubicBezTo>
                  <a:pt x="4081039" y="4437290"/>
                  <a:pt x="4080377" y="4437456"/>
                  <a:pt x="4079714" y="4437623"/>
                </a:cubicBezTo>
                <a:cubicBezTo>
                  <a:pt x="4079549" y="4437623"/>
                  <a:pt x="4079219" y="4437623"/>
                  <a:pt x="4079052" y="4437623"/>
                </a:cubicBezTo>
                <a:cubicBezTo>
                  <a:pt x="4061335" y="4436793"/>
                  <a:pt x="4044113" y="4438118"/>
                  <a:pt x="4026726" y="4441100"/>
                </a:cubicBezTo>
                <a:cubicBezTo>
                  <a:pt x="4019771" y="4442259"/>
                  <a:pt x="4011987" y="4442589"/>
                  <a:pt x="4006523" y="4446398"/>
                </a:cubicBezTo>
                <a:cubicBezTo>
                  <a:pt x="4006523" y="4446398"/>
                  <a:pt x="4006191" y="4446564"/>
                  <a:pt x="4006026" y="4446729"/>
                </a:cubicBezTo>
                <a:cubicBezTo>
                  <a:pt x="3993608" y="4448386"/>
                  <a:pt x="3981188" y="4450208"/>
                  <a:pt x="3968768" y="4450538"/>
                </a:cubicBezTo>
                <a:cubicBezTo>
                  <a:pt x="3973405" y="4448386"/>
                  <a:pt x="3978041" y="4446066"/>
                  <a:pt x="3982513" y="4443252"/>
                </a:cubicBezTo>
                <a:cubicBezTo>
                  <a:pt x="4004701" y="4436463"/>
                  <a:pt x="4025897" y="4431329"/>
                  <a:pt x="4048087" y="4433813"/>
                </a:cubicBezTo>
                <a:cubicBezTo>
                  <a:pt x="4051399" y="4434144"/>
                  <a:pt x="4055704" y="4434476"/>
                  <a:pt x="4058353" y="4432654"/>
                </a:cubicBezTo>
                <a:cubicBezTo>
                  <a:pt x="4073588" y="4423050"/>
                  <a:pt x="4090809" y="4425700"/>
                  <a:pt x="4107038" y="4421726"/>
                </a:cubicBezTo>
                <a:close/>
                <a:moveTo>
                  <a:pt x="4030866" y="4415929"/>
                </a:moveTo>
                <a:cubicBezTo>
                  <a:pt x="4030866" y="4416922"/>
                  <a:pt x="4030699" y="4417917"/>
                  <a:pt x="4030534" y="4418909"/>
                </a:cubicBezTo>
                <a:cubicBezTo>
                  <a:pt x="4027884" y="4418579"/>
                  <a:pt x="4025070" y="4417917"/>
                  <a:pt x="4022420" y="4418082"/>
                </a:cubicBezTo>
                <a:cubicBezTo>
                  <a:pt x="4020101" y="4418082"/>
                  <a:pt x="4017784" y="4419406"/>
                  <a:pt x="4015299" y="4419406"/>
                </a:cubicBezTo>
                <a:cubicBezTo>
                  <a:pt x="4020268" y="4417089"/>
                  <a:pt x="4025235" y="4414108"/>
                  <a:pt x="4030866" y="4415929"/>
                </a:cubicBezTo>
                <a:close/>
                <a:moveTo>
                  <a:pt x="4034011" y="4399701"/>
                </a:moveTo>
                <a:cubicBezTo>
                  <a:pt x="4036992" y="4400363"/>
                  <a:pt x="4039642" y="4400695"/>
                  <a:pt x="4042126" y="4399701"/>
                </a:cubicBezTo>
                <a:cubicBezTo>
                  <a:pt x="4043451" y="4400033"/>
                  <a:pt x="4044941" y="4400530"/>
                  <a:pt x="4046265" y="4401025"/>
                </a:cubicBezTo>
                <a:cubicBezTo>
                  <a:pt x="4046265" y="4401357"/>
                  <a:pt x="4046431" y="4401688"/>
                  <a:pt x="4046596" y="4402185"/>
                </a:cubicBezTo>
                <a:cubicBezTo>
                  <a:pt x="4037655" y="4404172"/>
                  <a:pt x="4028712" y="4405994"/>
                  <a:pt x="4019771" y="4407981"/>
                </a:cubicBezTo>
                <a:cubicBezTo>
                  <a:pt x="4018281" y="4408311"/>
                  <a:pt x="4016294" y="4408643"/>
                  <a:pt x="4016127" y="4410961"/>
                </a:cubicBezTo>
                <a:cubicBezTo>
                  <a:pt x="4015464" y="4411128"/>
                  <a:pt x="4014802" y="4411293"/>
                  <a:pt x="4014140" y="4411128"/>
                </a:cubicBezTo>
                <a:cubicBezTo>
                  <a:pt x="4006358" y="4410133"/>
                  <a:pt x="3999072" y="4411955"/>
                  <a:pt x="3991786" y="4413445"/>
                </a:cubicBezTo>
                <a:cubicBezTo>
                  <a:pt x="3987645" y="4413445"/>
                  <a:pt x="3983671" y="4413445"/>
                  <a:pt x="3979531" y="4413445"/>
                </a:cubicBezTo>
                <a:cubicBezTo>
                  <a:pt x="3986487" y="4411623"/>
                  <a:pt x="3993441" y="4409968"/>
                  <a:pt x="4000395" y="4408146"/>
                </a:cubicBezTo>
                <a:cubicBezTo>
                  <a:pt x="4000395" y="4408146"/>
                  <a:pt x="4000395" y="4408146"/>
                  <a:pt x="4000727" y="4408311"/>
                </a:cubicBezTo>
                <a:lnTo>
                  <a:pt x="4000562" y="4408478"/>
                </a:lnTo>
                <a:cubicBezTo>
                  <a:pt x="4004866" y="4406821"/>
                  <a:pt x="4010332" y="4407319"/>
                  <a:pt x="4014969" y="4404504"/>
                </a:cubicBezTo>
                <a:cubicBezTo>
                  <a:pt x="4021261" y="4402847"/>
                  <a:pt x="4027554" y="4401357"/>
                  <a:pt x="4034011" y="4399701"/>
                </a:cubicBezTo>
                <a:close/>
                <a:moveTo>
                  <a:pt x="4333569" y="4377015"/>
                </a:moveTo>
                <a:lnTo>
                  <a:pt x="4335059" y="4377842"/>
                </a:lnTo>
                <a:lnTo>
                  <a:pt x="4333569" y="4378672"/>
                </a:lnTo>
                <a:close/>
                <a:moveTo>
                  <a:pt x="4082531" y="4336113"/>
                </a:moveTo>
                <a:cubicBezTo>
                  <a:pt x="4082033" y="4336942"/>
                  <a:pt x="4081701" y="4338100"/>
                  <a:pt x="4081371" y="4339260"/>
                </a:cubicBezTo>
                <a:cubicBezTo>
                  <a:pt x="4080874" y="4339260"/>
                  <a:pt x="4080377" y="4339757"/>
                  <a:pt x="4079714" y="4340087"/>
                </a:cubicBezTo>
                <a:cubicBezTo>
                  <a:pt x="4079714" y="4338929"/>
                  <a:pt x="4079384" y="4337770"/>
                  <a:pt x="4079219" y="4336610"/>
                </a:cubicBezTo>
                <a:cubicBezTo>
                  <a:pt x="4080212" y="4336445"/>
                  <a:pt x="4081371" y="4336445"/>
                  <a:pt x="4082531" y="4336113"/>
                </a:cubicBezTo>
                <a:close/>
                <a:moveTo>
                  <a:pt x="4118629" y="4328662"/>
                </a:moveTo>
                <a:lnTo>
                  <a:pt x="4119293" y="4328662"/>
                </a:lnTo>
                <a:lnTo>
                  <a:pt x="4118961" y="4328827"/>
                </a:lnTo>
                <a:cubicBezTo>
                  <a:pt x="4118961" y="4328827"/>
                  <a:pt x="4118794" y="4328827"/>
                  <a:pt x="4118629" y="4328662"/>
                </a:cubicBezTo>
                <a:close/>
                <a:moveTo>
                  <a:pt x="4119623" y="4328497"/>
                </a:moveTo>
                <a:lnTo>
                  <a:pt x="4119623" y="4328662"/>
                </a:lnTo>
                <a:lnTo>
                  <a:pt x="4119293" y="4328662"/>
                </a:lnTo>
                <a:close/>
                <a:moveTo>
                  <a:pt x="4234544" y="4305479"/>
                </a:moveTo>
                <a:cubicBezTo>
                  <a:pt x="4235371" y="4305479"/>
                  <a:pt x="4236366" y="4305479"/>
                  <a:pt x="4237193" y="4305479"/>
                </a:cubicBezTo>
                <a:cubicBezTo>
                  <a:pt x="4237193" y="4305644"/>
                  <a:pt x="4237193" y="4305811"/>
                  <a:pt x="4237193" y="4305976"/>
                </a:cubicBezTo>
                <a:cubicBezTo>
                  <a:pt x="4235703" y="4305976"/>
                  <a:pt x="4234047" y="4305976"/>
                  <a:pt x="4232557" y="4306141"/>
                </a:cubicBezTo>
                <a:cubicBezTo>
                  <a:pt x="4233220" y="4305976"/>
                  <a:pt x="4233881" y="4305644"/>
                  <a:pt x="4234544" y="4305479"/>
                </a:cubicBezTo>
                <a:close/>
                <a:moveTo>
                  <a:pt x="4184369" y="4303989"/>
                </a:moveTo>
                <a:cubicBezTo>
                  <a:pt x="4187018" y="4304154"/>
                  <a:pt x="4189503" y="4304486"/>
                  <a:pt x="4191987" y="4304651"/>
                </a:cubicBezTo>
                <a:cubicBezTo>
                  <a:pt x="4187516" y="4305811"/>
                  <a:pt x="4183211" y="4307631"/>
                  <a:pt x="4178740" y="4304982"/>
                </a:cubicBezTo>
                <a:cubicBezTo>
                  <a:pt x="4179899" y="4304816"/>
                  <a:pt x="4181224" y="4304651"/>
                  <a:pt x="4182382" y="4304319"/>
                </a:cubicBezTo>
                <a:lnTo>
                  <a:pt x="4182382" y="4304486"/>
                </a:lnTo>
                <a:cubicBezTo>
                  <a:pt x="4182382" y="4304486"/>
                  <a:pt x="4183706" y="4304154"/>
                  <a:pt x="4184369" y="4303989"/>
                </a:cubicBezTo>
                <a:close/>
                <a:moveTo>
                  <a:pt x="4297469" y="4301007"/>
                </a:moveTo>
                <a:lnTo>
                  <a:pt x="4297258" y="4301173"/>
                </a:lnTo>
                <a:lnTo>
                  <a:pt x="4296601" y="4301161"/>
                </a:lnTo>
                <a:close/>
                <a:moveTo>
                  <a:pt x="4279088" y="4300842"/>
                </a:moveTo>
                <a:lnTo>
                  <a:pt x="4296601" y="4301161"/>
                </a:lnTo>
                <a:lnTo>
                  <a:pt x="4259217" y="4307798"/>
                </a:lnTo>
                <a:cubicBezTo>
                  <a:pt x="4258721" y="4307631"/>
                  <a:pt x="4258224" y="4307466"/>
                  <a:pt x="4257727" y="4307301"/>
                </a:cubicBezTo>
                <a:cubicBezTo>
                  <a:pt x="4254085" y="4305644"/>
                  <a:pt x="4250441" y="4304651"/>
                  <a:pt x="4246632" y="4304154"/>
                </a:cubicBezTo>
                <a:cubicBezTo>
                  <a:pt x="4258556" y="4300842"/>
                  <a:pt x="4268657" y="4299517"/>
                  <a:pt x="4279088" y="4300842"/>
                </a:cubicBezTo>
                <a:close/>
                <a:moveTo>
                  <a:pt x="4471538" y="4074374"/>
                </a:moveTo>
                <a:lnTo>
                  <a:pt x="4472335" y="4075968"/>
                </a:lnTo>
                <a:cubicBezTo>
                  <a:pt x="4472335" y="4076961"/>
                  <a:pt x="4471838" y="4077955"/>
                  <a:pt x="4471175" y="4080438"/>
                </a:cubicBezTo>
                <a:cubicBezTo>
                  <a:pt x="4470017" y="4076961"/>
                  <a:pt x="4469850" y="4076133"/>
                  <a:pt x="4469520" y="4075306"/>
                </a:cubicBezTo>
                <a:close/>
                <a:moveTo>
                  <a:pt x="4471507" y="4074312"/>
                </a:moveTo>
                <a:lnTo>
                  <a:pt x="4471672" y="4074312"/>
                </a:lnTo>
                <a:lnTo>
                  <a:pt x="4471538" y="4074374"/>
                </a:lnTo>
                <a:close/>
                <a:moveTo>
                  <a:pt x="4450374" y="4051604"/>
                </a:moveTo>
                <a:cubicBezTo>
                  <a:pt x="4457059" y="4051046"/>
                  <a:pt x="4463228" y="4051542"/>
                  <a:pt x="4466374" y="4053281"/>
                </a:cubicBezTo>
                <a:lnTo>
                  <a:pt x="4466208" y="4053448"/>
                </a:lnTo>
                <a:cubicBezTo>
                  <a:pt x="4463559" y="4058912"/>
                  <a:pt x="4459252" y="4057752"/>
                  <a:pt x="4455445" y="4057917"/>
                </a:cubicBezTo>
                <a:cubicBezTo>
                  <a:pt x="4451139" y="4058249"/>
                  <a:pt x="4446667" y="4058580"/>
                  <a:pt x="4442363" y="4057917"/>
                </a:cubicBezTo>
                <a:cubicBezTo>
                  <a:pt x="4438720" y="4057422"/>
                  <a:pt x="4434580" y="4062389"/>
                  <a:pt x="4431268" y="4056262"/>
                </a:cubicBezTo>
                <a:cubicBezTo>
                  <a:pt x="4436484" y="4053778"/>
                  <a:pt x="4443688" y="4052163"/>
                  <a:pt x="4450374" y="4051604"/>
                </a:cubicBezTo>
                <a:close/>
                <a:moveTo>
                  <a:pt x="4445840" y="4040200"/>
                </a:moveTo>
                <a:cubicBezTo>
                  <a:pt x="4445840" y="4040200"/>
                  <a:pt x="4447330" y="4041690"/>
                  <a:pt x="4447330" y="4042518"/>
                </a:cubicBezTo>
                <a:cubicBezTo>
                  <a:pt x="4447330" y="4043345"/>
                  <a:pt x="4446667" y="4044175"/>
                  <a:pt x="4445343" y="4046824"/>
                </a:cubicBezTo>
                <a:cubicBezTo>
                  <a:pt x="4444680" y="4045167"/>
                  <a:pt x="4444018" y="4044008"/>
                  <a:pt x="4444185" y="4043180"/>
                </a:cubicBezTo>
                <a:cubicBezTo>
                  <a:pt x="4444351" y="4042021"/>
                  <a:pt x="4445178" y="4041193"/>
                  <a:pt x="4445840" y="4040200"/>
                </a:cubicBezTo>
                <a:close/>
                <a:moveTo>
                  <a:pt x="4257892" y="4036888"/>
                </a:moveTo>
                <a:lnTo>
                  <a:pt x="4258059" y="4036888"/>
                </a:lnTo>
                <a:cubicBezTo>
                  <a:pt x="4259217" y="4038046"/>
                  <a:pt x="4260212" y="4039371"/>
                  <a:pt x="4260376" y="4040863"/>
                </a:cubicBezTo>
                <a:cubicBezTo>
                  <a:pt x="4257727" y="4040863"/>
                  <a:pt x="4255243" y="4040696"/>
                  <a:pt x="4252594" y="4040531"/>
                </a:cubicBezTo>
                <a:cubicBezTo>
                  <a:pt x="4254415" y="4039371"/>
                  <a:pt x="4256237" y="4038213"/>
                  <a:pt x="4257892" y="4036888"/>
                </a:cubicBezTo>
                <a:close/>
                <a:moveTo>
                  <a:pt x="4460082" y="4034404"/>
                </a:moveTo>
                <a:lnTo>
                  <a:pt x="4460247" y="4034404"/>
                </a:lnTo>
                <a:cubicBezTo>
                  <a:pt x="4460247" y="4035397"/>
                  <a:pt x="4460412" y="4036391"/>
                  <a:pt x="4460577" y="4037384"/>
                </a:cubicBezTo>
                <a:cubicBezTo>
                  <a:pt x="4458590" y="4037551"/>
                  <a:pt x="4456603" y="4037716"/>
                  <a:pt x="4454451" y="4037881"/>
                </a:cubicBezTo>
                <a:cubicBezTo>
                  <a:pt x="4454451" y="4037054"/>
                  <a:pt x="4454287" y="4036391"/>
                  <a:pt x="4454120" y="4035564"/>
                </a:cubicBezTo>
                <a:cubicBezTo>
                  <a:pt x="4456108" y="4035232"/>
                  <a:pt x="4458096" y="4034901"/>
                  <a:pt x="4460082" y="4034404"/>
                </a:cubicBezTo>
                <a:close/>
                <a:moveTo>
                  <a:pt x="4353606" y="4030760"/>
                </a:moveTo>
                <a:cubicBezTo>
                  <a:pt x="4353936" y="4031257"/>
                  <a:pt x="4354433" y="4031755"/>
                  <a:pt x="4354766" y="4032085"/>
                </a:cubicBezTo>
                <a:cubicBezTo>
                  <a:pt x="4353770" y="4033577"/>
                  <a:pt x="4352611" y="4035067"/>
                  <a:pt x="4351618" y="4036391"/>
                </a:cubicBezTo>
                <a:lnTo>
                  <a:pt x="4351618" y="4036556"/>
                </a:lnTo>
                <a:cubicBezTo>
                  <a:pt x="4351618" y="4036556"/>
                  <a:pt x="4350624" y="4035232"/>
                  <a:pt x="4350128" y="4034569"/>
                </a:cubicBezTo>
                <a:cubicBezTo>
                  <a:pt x="4351286" y="4033245"/>
                  <a:pt x="4352446" y="4032085"/>
                  <a:pt x="4353606" y="4030760"/>
                </a:cubicBezTo>
                <a:close/>
                <a:moveTo>
                  <a:pt x="4351286" y="4005590"/>
                </a:moveTo>
                <a:cubicBezTo>
                  <a:pt x="4351286" y="4006419"/>
                  <a:pt x="4351286" y="4007247"/>
                  <a:pt x="4351453" y="4008240"/>
                </a:cubicBezTo>
                <a:cubicBezTo>
                  <a:pt x="4349797" y="4008240"/>
                  <a:pt x="4348139" y="4008240"/>
                  <a:pt x="4346484" y="4008240"/>
                </a:cubicBezTo>
                <a:cubicBezTo>
                  <a:pt x="4346484" y="4007577"/>
                  <a:pt x="4346484" y="4006915"/>
                  <a:pt x="4346484" y="4006419"/>
                </a:cubicBezTo>
                <a:cubicBezTo>
                  <a:pt x="4348139" y="4006087"/>
                  <a:pt x="4349797" y="4005922"/>
                  <a:pt x="4351286" y="4005590"/>
                </a:cubicBezTo>
                <a:close/>
                <a:moveTo>
                  <a:pt x="4429116" y="4004763"/>
                </a:moveTo>
                <a:cubicBezTo>
                  <a:pt x="4429116" y="4005260"/>
                  <a:pt x="4429281" y="4005757"/>
                  <a:pt x="4429446" y="4006419"/>
                </a:cubicBezTo>
                <a:lnTo>
                  <a:pt x="4429446" y="4006585"/>
                </a:lnTo>
                <a:cubicBezTo>
                  <a:pt x="4427459" y="4007412"/>
                  <a:pt x="4425472" y="4008407"/>
                  <a:pt x="4423484" y="4009234"/>
                </a:cubicBezTo>
                <a:cubicBezTo>
                  <a:pt x="4423155" y="4008407"/>
                  <a:pt x="4422989" y="4007412"/>
                  <a:pt x="4422657" y="4006419"/>
                </a:cubicBezTo>
                <a:cubicBezTo>
                  <a:pt x="4424809" y="4005922"/>
                  <a:pt x="4426963" y="4005425"/>
                  <a:pt x="4429116" y="4004763"/>
                </a:cubicBezTo>
                <a:close/>
                <a:moveTo>
                  <a:pt x="4311711" y="3997311"/>
                </a:moveTo>
                <a:cubicBezTo>
                  <a:pt x="4308234" y="4004763"/>
                  <a:pt x="4303098" y="4006585"/>
                  <a:pt x="4296309" y="4006915"/>
                </a:cubicBezTo>
                <a:cubicBezTo>
                  <a:pt x="4298960" y="3995159"/>
                  <a:pt x="4308400" y="4004597"/>
                  <a:pt x="4311711" y="3997311"/>
                </a:cubicBezTo>
                <a:close/>
                <a:moveTo>
                  <a:pt x="4365031" y="3996317"/>
                </a:moveTo>
                <a:cubicBezTo>
                  <a:pt x="4366025" y="3996152"/>
                  <a:pt x="4367183" y="3997974"/>
                  <a:pt x="4368177" y="3998966"/>
                </a:cubicBezTo>
                <a:cubicBezTo>
                  <a:pt x="4367183" y="4000458"/>
                  <a:pt x="4366355" y="4003108"/>
                  <a:pt x="4365364" y="4003273"/>
                </a:cubicBezTo>
                <a:cubicBezTo>
                  <a:pt x="4361222" y="4003770"/>
                  <a:pt x="4357082" y="4003603"/>
                  <a:pt x="4352943" y="4003603"/>
                </a:cubicBezTo>
                <a:cubicBezTo>
                  <a:pt x="4352943" y="4002278"/>
                  <a:pt x="4352943" y="4000954"/>
                  <a:pt x="4352776" y="3999629"/>
                </a:cubicBezTo>
                <a:cubicBezTo>
                  <a:pt x="4356917" y="3998471"/>
                  <a:pt x="4360891" y="3996979"/>
                  <a:pt x="4365031" y="3996317"/>
                </a:cubicBezTo>
                <a:close/>
                <a:moveTo>
                  <a:pt x="4427295" y="3993502"/>
                </a:moveTo>
                <a:cubicBezTo>
                  <a:pt x="4420007" y="3999133"/>
                  <a:pt x="4414377" y="4003438"/>
                  <a:pt x="4408582" y="4007744"/>
                </a:cubicBezTo>
                <a:cubicBezTo>
                  <a:pt x="4402621" y="4012214"/>
                  <a:pt x="4396327" y="4011718"/>
                  <a:pt x="4389871" y="4009731"/>
                </a:cubicBezTo>
                <a:cubicBezTo>
                  <a:pt x="4389208" y="4005922"/>
                  <a:pt x="4389871" y="4003603"/>
                  <a:pt x="4393015" y="4003273"/>
                </a:cubicBezTo>
                <a:lnTo>
                  <a:pt x="4393182" y="4003603"/>
                </a:lnTo>
                <a:cubicBezTo>
                  <a:pt x="4394340" y="4003603"/>
                  <a:pt x="4395665" y="4003273"/>
                  <a:pt x="4396659" y="4003770"/>
                </a:cubicBezTo>
                <a:cubicBezTo>
                  <a:pt x="4403781" y="4008240"/>
                  <a:pt x="4408912" y="4004763"/>
                  <a:pt x="4413384" y="3997311"/>
                </a:cubicBezTo>
                <a:cubicBezTo>
                  <a:pt x="4412556" y="3996649"/>
                  <a:pt x="4411562" y="3995655"/>
                  <a:pt x="4409575" y="3993834"/>
                </a:cubicBezTo>
                <a:cubicBezTo>
                  <a:pt x="4415537" y="3993834"/>
                  <a:pt x="4420505" y="3993668"/>
                  <a:pt x="4427295" y="3993502"/>
                </a:cubicBezTo>
                <a:close/>
                <a:moveTo>
                  <a:pt x="4440376" y="3991350"/>
                </a:moveTo>
                <a:cubicBezTo>
                  <a:pt x="4438224" y="3993834"/>
                  <a:pt x="4437064" y="3995159"/>
                  <a:pt x="4435242" y="3997146"/>
                </a:cubicBezTo>
                <a:cubicBezTo>
                  <a:pt x="4433917" y="3991018"/>
                  <a:pt x="4436236" y="3991350"/>
                  <a:pt x="4440376" y="3991350"/>
                </a:cubicBezTo>
                <a:close/>
                <a:moveTo>
                  <a:pt x="4318336" y="3985554"/>
                </a:moveTo>
                <a:cubicBezTo>
                  <a:pt x="4325123" y="3985886"/>
                  <a:pt x="4331747" y="3986381"/>
                  <a:pt x="4338536" y="3986879"/>
                </a:cubicBezTo>
                <a:cubicBezTo>
                  <a:pt x="4342675" y="3987211"/>
                  <a:pt x="4346650" y="3988038"/>
                  <a:pt x="4351121" y="3989860"/>
                </a:cubicBezTo>
                <a:cubicBezTo>
                  <a:pt x="4349466" y="3990688"/>
                  <a:pt x="4347809" y="3992178"/>
                  <a:pt x="4346319" y="3992012"/>
                </a:cubicBezTo>
                <a:cubicBezTo>
                  <a:pt x="4330090" y="3992012"/>
                  <a:pt x="4313863" y="3991847"/>
                  <a:pt x="4297634" y="3991680"/>
                </a:cubicBezTo>
                <a:cubicBezTo>
                  <a:pt x="4295153" y="3991680"/>
                  <a:pt x="4292502" y="3992840"/>
                  <a:pt x="4290018" y="3992675"/>
                </a:cubicBezTo>
                <a:cubicBezTo>
                  <a:pt x="4286375" y="3992675"/>
                  <a:pt x="4282732" y="3992510"/>
                  <a:pt x="4278923" y="3992343"/>
                </a:cubicBezTo>
                <a:cubicBezTo>
                  <a:pt x="4280082" y="3991847"/>
                  <a:pt x="4281572" y="3991185"/>
                  <a:pt x="4283559" y="3990191"/>
                </a:cubicBezTo>
                <a:cubicBezTo>
                  <a:pt x="4280413" y="3991018"/>
                  <a:pt x="4278592" y="3991515"/>
                  <a:pt x="4276605" y="3991847"/>
                </a:cubicBezTo>
                <a:cubicBezTo>
                  <a:pt x="4276605" y="3990523"/>
                  <a:pt x="4276273" y="3989363"/>
                  <a:pt x="4276108" y="3988038"/>
                </a:cubicBezTo>
                <a:cubicBezTo>
                  <a:pt x="4282400" y="3987376"/>
                  <a:pt x="4288858" y="3987541"/>
                  <a:pt x="4295317" y="3988701"/>
                </a:cubicBezTo>
                <a:lnTo>
                  <a:pt x="4295153" y="3989198"/>
                </a:lnTo>
                <a:cubicBezTo>
                  <a:pt x="4299291" y="3990025"/>
                  <a:pt x="4303762" y="3986879"/>
                  <a:pt x="4308067" y="3986216"/>
                </a:cubicBezTo>
                <a:cubicBezTo>
                  <a:pt x="4311544" y="3985554"/>
                  <a:pt x="4315021" y="3985389"/>
                  <a:pt x="4318336" y="3985554"/>
                </a:cubicBezTo>
                <a:close/>
                <a:moveTo>
                  <a:pt x="4300284" y="3976281"/>
                </a:moveTo>
                <a:cubicBezTo>
                  <a:pt x="4305252" y="3976281"/>
                  <a:pt x="4310219" y="3976613"/>
                  <a:pt x="4315353" y="3977108"/>
                </a:cubicBezTo>
                <a:cubicBezTo>
                  <a:pt x="4332409" y="3978930"/>
                  <a:pt x="4349631" y="3979758"/>
                  <a:pt x="4366853" y="3980090"/>
                </a:cubicBezTo>
                <a:cubicBezTo>
                  <a:pt x="4365031" y="3980090"/>
                  <a:pt x="4363044" y="3980255"/>
                  <a:pt x="4361057" y="3980917"/>
                </a:cubicBezTo>
                <a:cubicBezTo>
                  <a:pt x="4353770" y="3982904"/>
                  <a:pt x="4345492" y="3985057"/>
                  <a:pt x="4337874" y="3980255"/>
                </a:cubicBezTo>
                <a:cubicBezTo>
                  <a:pt x="4337211" y="3979925"/>
                  <a:pt x="4336217" y="3980255"/>
                  <a:pt x="4335390" y="3980587"/>
                </a:cubicBezTo>
                <a:cubicBezTo>
                  <a:pt x="4325621" y="3984561"/>
                  <a:pt x="4315518" y="3981745"/>
                  <a:pt x="4305583" y="3982077"/>
                </a:cubicBezTo>
                <a:cubicBezTo>
                  <a:pt x="4303098" y="3982077"/>
                  <a:pt x="4300616" y="3980752"/>
                  <a:pt x="4297802" y="3979925"/>
                </a:cubicBezTo>
                <a:cubicBezTo>
                  <a:pt x="4298960" y="3978268"/>
                  <a:pt x="4299621" y="3977440"/>
                  <a:pt x="4300451" y="3976446"/>
                </a:cubicBezTo>
                <a:close/>
                <a:moveTo>
                  <a:pt x="4382252" y="3917992"/>
                </a:moveTo>
                <a:cubicBezTo>
                  <a:pt x="4382252" y="3918987"/>
                  <a:pt x="4381922" y="3919814"/>
                  <a:pt x="4381756" y="3920807"/>
                </a:cubicBezTo>
                <a:cubicBezTo>
                  <a:pt x="4381093" y="3920642"/>
                  <a:pt x="4380265" y="3920476"/>
                  <a:pt x="4379768" y="3920144"/>
                </a:cubicBezTo>
                <a:cubicBezTo>
                  <a:pt x="4379768" y="3920144"/>
                  <a:pt x="4379935" y="3918987"/>
                  <a:pt x="4380100" y="3918655"/>
                </a:cubicBezTo>
                <a:lnTo>
                  <a:pt x="4380100" y="3918489"/>
                </a:lnTo>
                <a:cubicBezTo>
                  <a:pt x="4380100" y="3918489"/>
                  <a:pt x="4381590" y="3918157"/>
                  <a:pt x="4382252" y="3917992"/>
                </a:cubicBezTo>
                <a:close/>
                <a:moveTo>
                  <a:pt x="4161683" y="3913190"/>
                </a:moveTo>
                <a:cubicBezTo>
                  <a:pt x="4161683" y="3913190"/>
                  <a:pt x="4161683" y="3913356"/>
                  <a:pt x="4161683" y="3913521"/>
                </a:cubicBezTo>
                <a:cubicBezTo>
                  <a:pt x="4161683" y="3913521"/>
                  <a:pt x="4161353" y="3913521"/>
                  <a:pt x="4161353" y="3913521"/>
                </a:cubicBezTo>
                <a:cubicBezTo>
                  <a:pt x="4161353" y="3913521"/>
                  <a:pt x="4161518" y="3913356"/>
                  <a:pt x="4161683" y="3913190"/>
                </a:cubicBezTo>
                <a:close/>
                <a:moveTo>
                  <a:pt x="4128565" y="3874441"/>
                </a:moveTo>
                <a:cubicBezTo>
                  <a:pt x="4133864" y="3873613"/>
                  <a:pt x="4138997" y="3873613"/>
                  <a:pt x="4144461" y="3876263"/>
                </a:cubicBezTo>
                <a:lnTo>
                  <a:pt x="4144296" y="3876263"/>
                </a:lnTo>
                <a:cubicBezTo>
                  <a:pt x="4144296" y="3876263"/>
                  <a:pt x="4144296" y="3876595"/>
                  <a:pt x="4144296" y="3876760"/>
                </a:cubicBezTo>
                <a:cubicBezTo>
                  <a:pt x="4142641" y="3877257"/>
                  <a:pt x="4140984" y="3877588"/>
                  <a:pt x="4139328" y="3877422"/>
                </a:cubicBezTo>
                <a:cubicBezTo>
                  <a:pt x="4136183" y="3877257"/>
                  <a:pt x="4132869" y="3876925"/>
                  <a:pt x="4129889" y="3876098"/>
                </a:cubicBezTo>
                <a:cubicBezTo>
                  <a:pt x="4129392" y="3875600"/>
                  <a:pt x="4129062" y="3874938"/>
                  <a:pt x="4128565" y="3874441"/>
                </a:cubicBezTo>
                <a:close/>
                <a:moveTo>
                  <a:pt x="3959825" y="3838840"/>
                </a:moveTo>
                <a:cubicBezTo>
                  <a:pt x="3964629" y="3838343"/>
                  <a:pt x="3969596" y="3840330"/>
                  <a:pt x="3974397" y="3840827"/>
                </a:cubicBezTo>
                <a:cubicBezTo>
                  <a:pt x="3967941" y="3841985"/>
                  <a:pt x="3961647" y="3842979"/>
                  <a:pt x="3955189" y="3844139"/>
                </a:cubicBezTo>
                <a:cubicBezTo>
                  <a:pt x="3955189" y="3843642"/>
                  <a:pt x="3955189" y="3843144"/>
                  <a:pt x="3955024" y="3842647"/>
                </a:cubicBezTo>
                <a:cubicBezTo>
                  <a:pt x="3956680" y="3841322"/>
                  <a:pt x="3958170" y="3840165"/>
                  <a:pt x="3959825" y="3838840"/>
                </a:cubicBezTo>
                <a:close/>
                <a:moveTo>
                  <a:pt x="3999568" y="3831884"/>
                </a:moveTo>
                <a:cubicBezTo>
                  <a:pt x="3999568" y="3838508"/>
                  <a:pt x="3997580" y="3839832"/>
                  <a:pt x="3987315" y="3839502"/>
                </a:cubicBezTo>
                <a:cubicBezTo>
                  <a:pt x="3987149" y="3838673"/>
                  <a:pt x="3986817" y="3838010"/>
                  <a:pt x="3986652" y="3837183"/>
                </a:cubicBezTo>
                <a:cubicBezTo>
                  <a:pt x="3990957" y="3835528"/>
                  <a:pt x="3995098" y="3833706"/>
                  <a:pt x="3999568" y="3831884"/>
                </a:cubicBezTo>
                <a:close/>
                <a:moveTo>
                  <a:pt x="4045271" y="3829732"/>
                </a:moveTo>
                <a:cubicBezTo>
                  <a:pt x="4044776" y="3832216"/>
                  <a:pt x="4044113" y="3833871"/>
                  <a:pt x="4043286" y="3834866"/>
                </a:cubicBezTo>
                <a:cubicBezTo>
                  <a:pt x="4040801" y="3835031"/>
                  <a:pt x="4038317" y="3835361"/>
                  <a:pt x="4035668" y="3835693"/>
                </a:cubicBezTo>
                <a:cubicBezTo>
                  <a:pt x="4037820" y="3830229"/>
                  <a:pt x="4041794" y="3831554"/>
                  <a:pt x="4045271" y="3829732"/>
                </a:cubicBezTo>
                <a:close/>
                <a:moveTo>
                  <a:pt x="4120618" y="3827818"/>
                </a:moveTo>
                <a:lnTo>
                  <a:pt x="4120946" y="3830229"/>
                </a:lnTo>
                <a:lnTo>
                  <a:pt x="4121529" y="3830597"/>
                </a:lnTo>
                <a:lnTo>
                  <a:pt x="4118629" y="3831387"/>
                </a:lnTo>
                <a:cubicBezTo>
                  <a:pt x="4117801" y="3831719"/>
                  <a:pt x="4116974" y="3831884"/>
                  <a:pt x="4116145" y="3832049"/>
                </a:cubicBezTo>
                <a:cubicBezTo>
                  <a:pt x="4116145" y="3829069"/>
                  <a:pt x="4117097" y="3828158"/>
                  <a:pt x="4118360" y="3827910"/>
                </a:cubicBezTo>
                <a:close/>
                <a:moveTo>
                  <a:pt x="4091307" y="3813338"/>
                </a:moveTo>
                <a:cubicBezTo>
                  <a:pt x="4093956" y="3813338"/>
                  <a:pt x="4096606" y="3813338"/>
                  <a:pt x="4099090" y="3813670"/>
                </a:cubicBezTo>
                <a:cubicBezTo>
                  <a:pt x="4096108" y="3813835"/>
                  <a:pt x="4093129" y="3814000"/>
                  <a:pt x="4090147" y="3814165"/>
                </a:cubicBezTo>
                <a:cubicBezTo>
                  <a:pt x="4090479" y="3813835"/>
                  <a:pt x="4090975" y="3813670"/>
                  <a:pt x="4091307" y="3813338"/>
                </a:cubicBezTo>
                <a:close/>
                <a:moveTo>
                  <a:pt x="4139825" y="3810358"/>
                </a:moveTo>
                <a:cubicBezTo>
                  <a:pt x="4141647" y="3810358"/>
                  <a:pt x="4143302" y="3810688"/>
                  <a:pt x="4145124" y="3810853"/>
                </a:cubicBezTo>
                <a:cubicBezTo>
                  <a:pt x="4145124" y="3810853"/>
                  <a:pt x="4145786" y="3811351"/>
                  <a:pt x="4146118" y="3811683"/>
                </a:cubicBezTo>
                <a:cubicBezTo>
                  <a:pt x="4143964" y="3811351"/>
                  <a:pt x="4141977" y="3810853"/>
                  <a:pt x="4139825" y="3810358"/>
                </a:cubicBezTo>
                <a:close/>
                <a:moveTo>
                  <a:pt x="4229193" y="3724254"/>
                </a:moveTo>
                <a:lnTo>
                  <a:pt x="4228045" y="3728058"/>
                </a:lnTo>
                <a:cubicBezTo>
                  <a:pt x="4227341" y="3728182"/>
                  <a:pt x="4226431" y="3727478"/>
                  <a:pt x="4225604" y="3727064"/>
                </a:cubicBezTo>
                <a:cubicBezTo>
                  <a:pt x="4225604" y="3726237"/>
                  <a:pt x="4225438" y="3725408"/>
                  <a:pt x="4225271" y="3724580"/>
                </a:cubicBezTo>
                <a:close/>
                <a:moveTo>
                  <a:pt x="4229245" y="3724083"/>
                </a:moveTo>
                <a:lnTo>
                  <a:pt x="4229245" y="3724250"/>
                </a:lnTo>
                <a:lnTo>
                  <a:pt x="4229193" y="3724254"/>
                </a:lnTo>
                <a:close/>
                <a:moveTo>
                  <a:pt x="266118" y="3605023"/>
                </a:moveTo>
                <a:cubicBezTo>
                  <a:pt x="264461" y="3606513"/>
                  <a:pt x="262806" y="3608003"/>
                  <a:pt x="261150" y="3609493"/>
                </a:cubicBezTo>
                <a:cubicBezTo>
                  <a:pt x="262309" y="3608168"/>
                  <a:pt x="263634" y="3606843"/>
                  <a:pt x="264793" y="3605353"/>
                </a:cubicBezTo>
                <a:lnTo>
                  <a:pt x="264793" y="3605519"/>
                </a:lnTo>
                <a:cubicBezTo>
                  <a:pt x="264793" y="3605519"/>
                  <a:pt x="265621" y="3605188"/>
                  <a:pt x="266118" y="3605023"/>
                </a:cubicBezTo>
                <a:close/>
                <a:moveTo>
                  <a:pt x="4194802" y="2821604"/>
                </a:moveTo>
                <a:cubicBezTo>
                  <a:pt x="4194967" y="2821604"/>
                  <a:pt x="4195134" y="2821604"/>
                  <a:pt x="4195299" y="2821604"/>
                </a:cubicBezTo>
                <a:cubicBezTo>
                  <a:pt x="4194967" y="2821935"/>
                  <a:pt x="4194802" y="2822267"/>
                  <a:pt x="4194472" y="2822597"/>
                </a:cubicBezTo>
                <a:cubicBezTo>
                  <a:pt x="4194472" y="2822597"/>
                  <a:pt x="4194636" y="2821935"/>
                  <a:pt x="4194802" y="2821604"/>
                </a:cubicBezTo>
                <a:close/>
                <a:moveTo>
                  <a:pt x="4194636" y="2758679"/>
                </a:moveTo>
                <a:cubicBezTo>
                  <a:pt x="4194636" y="2758679"/>
                  <a:pt x="4194472" y="2759009"/>
                  <a:pt x="4194472" y="2759009"/>
                </a:cubicBezTo>
                <a:lnTo>
                  <a:pt x="4194636" y="2759009"/>
                </a:lnTo>
                <a:cubicBezTo>
                  <a:pt x="4198113" y="2767787"/>
                  <a:pt x="4197783" y="2767620"/>
                  <a:pt x="4189668" y="2770104"/>
                </a:cubicBezTo>
                <a:cubicBezTo>
                  <a:pt x="4187516" y="2770767"/>
                  <a:pt x="4185363" y="2771264"/>
                  <a:pt x="4183211" y="2771761"/>
                </a:cubicBezTo>
                <a:cubicBezTo>
                  <a:pt x="4180562" y="2769277"/>
                  <a:pt x="4177745" y="2766793"/>
                  <a:pt x="4174930" y="2764475"/>
                </a:cubicBezTo>
                <a:cubicBezTo>
                  <a:pt x="4181057" y="2761659"/>
                  <a:pt x="4187848" y="2760334"/>
                  <a:pt x="4194636" y="2758679"/>
                </a:cubicBezTo>
                <a:close/>
                <a:moveTo>
                  <a:pt x="4142474" y="2748578"/>
                </a:moveTo>
                <a:cubicBezTo>
                  <a:pt x="4142972" y="2750068"/>
                  <a:pt x="4143469" y="2751228"/>
                  <a:pt x="4143799" y="2752055"/>
                </a:cubicBezTo>
                <a:cubicBezTo>
                  <a:pt x="4142806" y="2751558"/>
                  <a:pt x="4141812" y="2751061"/>
                  <a:pt x="4140819" y="2750565"/>
                </a:cubicBezTo>
                <a:cubicBezTo>
                  <a:pt x="4140819" y="2750565"/>
                  <a:pt x="4141977" y="2749241"/>
                  <a:pt x="4142474" y="2748578"/>
                </a:cubicBezTo>
                <a:close/>
                <a:moveTo>
                  <a:pt x="4170791" y="2744604"/>
                </a:moveTo>
                <a:cubicBezTo>
                  <a:pt x="4170294" y="2744769"/>
                  <a:pt x="4169964" y="2744935"/>
                  <a:pt x="4169466" y="2745267"/>
                </a:cubicBezTo>
                <a:cubicBezTo>
                  <a:pt x="4169466" y="2745267"/>
                  <a:pt x="4169466" y="2744935"/>
                  <a:pt x="4169632" y="2744769"/>
                </a:cubicBezTo>
                <a:cubicBezTo>
                  <a:pt x="4169964" y="2744769"/>
                  <a:pt x="4170459" y="2744769"/>
                  <a:pt x="4170791" y="2744604"/>
                </a:cubicBezTo>
                <a:close/>
                <a:moveTo>
                  <a:pt x="4213680" y="2738311"/>
                </a:moveTo>
                <a:cubicBezTo>
                  <a:pt x="4210037" y="2747419"/>
                  <a:pt x="4205400" y="2755532"/>
                  <a:pt x="4194802" y="2759009"/>
                </a:cubicBezTo>
                <a:cubicBezTo>
                  <a:pt x="4194802" y="2759009"/>
                  <a:pt x="4194802" y="2759009"/>
                  <a:pt x="4194802" y="2758844"/>
                </a:cubicBezTo>
                <a:cubicBezTo>
                  <a:pt x="4197121" y="2755035"/>
                  <a:pt x="4199106" y="2751061"/>
                  <a:pt x="4201923" y="2747749"/>
                </a:cubicBezTo>
                <a:cubicBezTo>
                  <a:pt x="4202585" y="2747087"/>
                  <a:pt x="4203082" y="2746259"/>
                  <a:pt x="4203579" y="2745597"/>
                </a:cubicBezTo>
                <a:cubicBezTo>
                  <a:pt x="4204572" y="2745432"/>
                  <a:pt x="4205400" y="2745100"/>
                  <a:pt x="4206228" y="2744769"/>
                </a:cubicBezTo>
                <a:cubicBezTo>
                  <a:pt x="4208711" y="2743610"/>
                  <a:pt x="4208049" y="2737980"/>
                  <a:pt x="4213680" y="2738311"/>
                </a:cubicBezTo>
                <a:close/>
                <a:moveTo>
                  <a:pt x="4190993" y="2737813"/>
                </a:moveTo>
                <a:cubicBezTo>
                  <a:pt x="4190000" y="2740133"/>
                  <a:pt x="4188840" y="2742617"/>
                  <a:pt x="4188013" y="2745267"/>
                </a:cubicBezTo>
                <a:cubicBezTo>
                  <a:pt x="4187018" y="2748246"/>
                  <a:pt x="4186356" y="2751393"/>
                  <a:pt x="4185694" y="2754373"/>
                </a:cubicBezTo>
                <a:cubicBezTo>
                  <a:pt x="4183044" y="2755035"/>
                  <a:pt x="4180892" y="2755697"/>
                  <a:pt x="4178740" y="2756195"/>
                </a:cubicBezTo>
                <a:cubicBezTo>
                  <a:pt x="4177912" y="2754870"/>
                  <a:pt x="4177083" y="2753545"/>
                  <a:pt x="4175925" y="2751558"/>
                </a:cubicBezTo>
                <a:cubicBezTo>
                  <a:pt x="4170459" y="2755035"/>
                  <a:pt x="4163670" y="2757022"/>
                  <a:pt x="4159696" y="2762156"/>
                </a:cubicBezTo>
                <a:lnTo>
                  <a:pt x="4159861" y="2761826"/>
                </a:lnTo>
                <a:cubicBezTo>
                  <a:pt x="4158536" y="2761659"/>
                  <a:pt x="4157379" y="2761163"/>
                  <a:pt x="4156219" y="2760666"/>
                </a:cubicBezTo>
                <a:cubicBezTo>
                  <a:pt x="4156881" y="2760169"/>
                  <a:pt x="4157379" y="2759507"/>
                  <a:pt x="4158041" y="2759009"/>
                </a:cubicBezTo>
                <a:cubicBezTo>
                  <a:pt x="4163340" y="2754705"/>
                  <a:pt x="4169466" y="2751228"/>
                  <a:pt x="4175263" y="2747419"/>
                </a:cubicBezTo>
                <a:cubicBezTo>
                  <a:pt x="4178574" y="2745267"/>
                  <a:pt x="4181719" y="2742947"/>
                  <a:pt x="4185528" y="2740463"/>
                </a:cubicBezTo>
                <a:cubicBezTo>
                  <a:pt x="4185363" y="2739967"/>
                  <a:pt x="4185031" y="2739470"/>
                  <a:pt x="4184701" y="2739138"/>
                </a:cubicBezTo>
                <a:cubicBezTo>
                  <a:pt x="4186356" y="2737648"/>
                  <a:pt x="4187682" y="2735661"/>
                  <a:pt x="4190993" y="2737813"/>
                </a:cubicBezTo>
                <a:close/>
                <a:moveTo>
                  <a:pt x="4195961" y="2718440"/>
                </a:moveTo>
                <a:cubicBezTo>
                  <a:pt x="4197616" y="2718440"/>
                  <a:pt x="4199273" y="2718772"/>
                  <a:pt x="4201095" y="2718937"/>
                </a:cubicBezTo>
                <a:cubicBezTo>
                  <a:pt x="4200101" y="2720096"/>
                  <a:pt x="4198446" y="2720427"/>
                  <a:pt x="4195299" y="2720427"/>
                </a:cubicBezTo>
                <a:lnTo>
                  <a:pt x="4195299" y="2720262"/>
                </a:lnTo>
                <a:cubicBezTo>
                  <a:pt x="4195299" y="2720262"/>
                  <a:pt x="4195630" y="2719102"/>
                  <a:pt x="4195961" y="2718440"/>
                </a:cubicBezTo>
                <a:close/>
                <a:moveTo>
                  <a:pt x="4089982" y="2702212"/>
                </a:moveTo>
                <a:cubicBezTo>
                  <a:pt x="4090312" y="2702543"/>
                  <a:pt x="4090809" y="2702875"/>
                  <a:pt x="4090975" y="2703205"/>
                </a:cubicBezTo>
                <a:cubicBezTo>
                  <a:pt x="4090975" y="2703370"/>
                  <a:pt x="4090975" y="2703702"/>
                  <a:pt x="4090975" y="2703867"/>
                </a:cubicBezTo>
                <a:lnTo>
                  <a:pt x="4090809" y="2703867"/>
                </a:lnTo>
                <a:cubicBezTo>
                  <a:pt x="4090809" y="2703867"/>
                  <a:pt x="4090312" y="2703205"/>
                  <a:pt x="4089982" y="2703040"/>
                </a:cubicBezTo>
                <a:cubicBezTo>
                  <a:pt x="4089817" y="2703205"/>
                  <a:pt x="4089485" y="2703370"/>
                  <a:pt x="4089320" y="2703537"/>
                </a:cubicBezTo>
                <a:cubicBezTo>
                  <a:pt x="4089320" y="2703537"/>
                  <a:pt x="4088988" y="2703370"/>
                  <a:pt x="4088988" y="2703205"/>
                </a:cubicBezTo>
                <a:cubicBezTo>
                  <a:pt x="4089320" y="2702875"/>
                  <a:pt x="4089650" y="2702543"/>
                  <a:pt x="4089982" y="2702212"/>
                </a:cubicBezTo>
                <a:close/>
                <a:moveTo>
                  <a:pt x="4132374" y="2702045"/>
                </a:moveTo>
                <a:cubicBezTo>
                  <a:pt x="4128067" y="2708007"/>
                  <a:pt x="4122603" y="2711651"/>
                  <a:pt x="4114655" y="2710491"/>
                </a:cubicBezTo>
                <a:cubicBezTo>
                  <a:pt x="4114655" y="2709001"/>
                  <a:pt x="4114655" y="2707179"/>
                  <a:pt x="4114987" y="2707014"/>
                </a:cubicBezTo>
                <a:cubicBezTo>
                  <a:pt x="4120946" y="2705855"/>
                  <a:pt x="4125253" y="2698734"/>
                  <a:pt x="4132374" y="2702045"/>
                </a:cubicBezTo>
                <a:close/>
                <a:moveTo>
                  <a:pt x="4268161" y="2676545"/>
                </a:moveTo>
                <a:cubicBezTo>
                  <a:pt x="4268657" y="2677207"/>
                  <a:pt x="4269152" y="2677705"/>
                  <a:pt x="4269484" y="2678367"/>
                </a:cubicBezTo>
                <a:cubicBezTo>
                  <a:pt x="4267497" y="2680187"/>
                  <a:pt x="4265343" y="2682009"/>
                  <a:pt x="4263358" y="2683831"/>
                </a:cubicBezTo>
                <a:cubicBezTo>
                  <a:pt x="4262695" y="2682837"/>
                  <a:pt x="4262033" y="2682009"/>
                  <a:pt x="4261371" y="2681017"/>
                </a:cubicBezTo>
                <a:cubicBezTo>
                  <a:pt x="4263688" y="2679525"/>
                  <a:pt x="4265841" y="2678035"/>
                  <a:pt x="4268161" y="2676545"/>
                </a:cubicBezTo>
                <a:close/>
                <a:moveTo>
                  <a:pt x="4144131" y="2665947"/>
                </a:moveTo>
                <a:cubicBezTo>
                  <a:pt x="4144959" y="2668431"/>
                  <a:pt x="4145124" y="2670914"/>
                  <a:pt x="4143469" y="2673896"/>
                </a:cubicBezTo>
                <a:cubicBezTo>
                  <a:pt x="4142474" y="2675551"/>
                  <a:pt x="4143469" y="2679195"/>
                  <a:pt x="4144794" y="2681182"/>
                </a:cubicBezTo>
                <a:cubicBezTo>
                  <a:pt x="4146118" y="2683169"/>
                  <a:pt x="4148768" y="2684328"/>
                  <a:pt x="4150920" y="2685818"/>
                </a:cubicBezTo>
                <a:cubicBezTo>
                  <a:pt x="4149760" y="2691282"/>
                  <a:pt x="4148768" y="2695919"/>
                  <a:pt x="4147608" y="2700556"/>
                </a:cubicBezTo>
                <a:cubicBezTo>
                  <a:pt x="4154232" y="2698568"/>
                  <a:pt x="4160690" y="2698403"/>
                  <a:pt x="4167479" y="2699563"/>
                </a:cubicBezTo>
                <a:cubicBezTo>
                  <a:pt x="4167479" y="2699563"/>
                  <a:pt x="4167479" y="2699563"/>
                  <a:pt x="4167644" y="2699563"/>
                </a:cubicBezTo>
                <a:cubicBezTo>
                  <a:pt x="4164830" y="2703040"/>
                  <a:pt x="4161518" y="2705357"/>
                  <a:pt x="4155722" y="2704033"/>
                </a:cubicBezTo>
                <a:cubicBezTo>
                  <a:pt x="4152245" y="2709498"/>
                  <a:pt x="4149428" y="2714135"/>
                  <a:pt x="4146118" y="2719267"/>
                </a:cubicBezTo>
                <a:cubicBezTo>
                  <a:pt x="4148768" y="2719929"/>
                  <a:pt x="4151250" y="2720759"/>
                  <a:pt x="4153735" y="2721421"/>
                </a:cubicBezTo>
                <a:lnTo>
                  <a:pt x="4154232" y="2721421"/>
                </a:lnTo>
                <a:cubicBezTo>
                  <a:pt x="4149926" y="2725228"/>
                  <a:pt x="4145124" y="2727878"/>
                  <a:pt x="4142806" y="2732019"/>
                </a:cubicBezTo>
                <a:cubicBezTo>
                  <a:pt x="4140819" y="2735496"/>
                  <a:pt x="4138832" y="2736656"/>
                  <a:pt x="4135520" y="2738311"/>
                </a:cubicBezTo>
                <a:cubicBezTo>
                  <a:pt x="4134691" y="2736821"/>
                  <a:pt x="4134029" y="2735496"/>
                  <a:pt x="4133201" y="2734006"/>
                </a:cubicBezTo>
                <a:cubicBezTo>
                  <a:pt x="4135520" y="2732184"/>
                  <a:pt x="4136845" y="2729370"/>
                  <a:pt x="4135520" y="2724071"/>
                </a:cubicBezTo>
                <a:cubicBezTo>
                  <a:pt x="4133698" y="2725891"/>
                  <a:pt x="4131876" y="2727548"/>
                  <a:pt x="4130221" y="2729203"/>
                </a:cubicBezTo>
                <a:cubicBezTo>
                  <a:pt x="4128399" y="2726553"/>
                  <a:pt x="4126247" y="2724071"/>
                  <a:pt x="4124093" y="2721421"/>
                </a:cubicBezTo>
                <a:cubicBezTo>
                  <a:pt x="4128565" y="2711154"/>
                  <a:pt x="4137175" y="2705524"/>
                  <a:pt x="4146781" y="2701053"/>
                </a:cubicBezTo>
                <a:cubicBezTo>
                  <a:pt x="4142144" y="2701218"/>
                  <a:pt x="4137673" y="2701383"/>
                  <a:pt x="4133036" y="2701550"/>
                </a:cubicBezTo>
                <a:cubicBezTo>
                  <a:pt x="4136183" y="2698238"/>
                  <a:pt x="4139328" y="2695091"/>
                  <a:pt x="4142474" y="2691780"/>
                </a:cubicBezTo>
                <a:cubicBezTo>
                  <a:pt x="4140322" y="2689295"/>
                  <a:pt x="4137838" y="2687971"/>
                  <a:pt x="4135188" y="2687143"/>
                </a:cubicBezTo>
                <a:cubicBezTo>
                  <a:pt x="4137175" y="2685653"/>
                  <a:pt x="4138665" y="2683334"/>
                  <a:pt x="4138500" y="2679360"/>
                </a:cubicBezTo>
                <a:cubicBezTo>
                  <a:pt x="4136348" y="2682009"/>
                  <a:pt x="4134691" y="2684328"/>
                  <a:pt x="4132869" y="2686481"/>
                </a:cubicBezTo>
                <a:cubicBezTo>
                  <a:pt x="4130387" y="2685818"/>
                  <a:pt x="4127737" y="2685156"/>
                  <a:pt x="4125253" y="2683996"/>
                </a:cubicBezTo>
                <a:cubicBezTo>
                  <a:pt x="4124093" y="2685818"/>
                  <a:pt x="4123266" y="2687473"/>
                  <a:pt x="4122273" y="2688965"/>
                </a:cubicBezTo>
                <a:cubicBezTo>
                  <a:pt x="4120451" y="2688303"/>
                  <a:pt x="4118629" y="2687640"/>
                  <a:pt x="4116974" y="2687143"/>
                </a:cubicBezTo>
                <a:cubicBezTo>
                  <a:pt x="4116145" y="2688633"/>
                  <a:pt x="4115317" y="2690123"/>
                  <a:pt x="4114655" y="2691780"/>
                </a:cubicBezTo>
                <a:cubicBezTo>
                  <a:pt x="4113827" y="2690785"/>
                  <a:pt x="4113165" y="2688468"/>
                  <a:pt x="4113827" y="2687473"/>
                </a:cubicBezTo>
                <a:cubicBezTo>
                  <a:pt x="4115317" y="2685156"/>
                  <a:pt x="4116974" y="2683004"/>
                  <a:pt x="4117469" y="2680519"/>
                </a:cubicBezTo>
                <a:cubicBezTo>
                  <a:pt x="4126412" y="2675718"/>
                  <a:pt x="4135188" y="2670749"/>
                  <a:pt x="4144131" y="2665947"/>
                </a:cubicBezTo>
                <a:close/>
                <a:moveTo>
                  <a:pt x="4282897" y="2647566"/>
                </a:moveTo>
                <a:cubicBezTo>
                  <a:pt x="4280247" y="2652037"/>
                  <a:pt x="4277930" y="2656177"/>
                  <a:pt x="4275280" y="2660813"/>
                </a:cubicBezTo>
                <a:cubicBezTo>
                  <a:pt x="4273459" y="2660151"/>
                  <a:pt x="4271471" y="2659323"/>
                  <a:pt x="4268822" y="2658329"/>
                </a:cubicBezTo>
                <a:cubicBezTo>
                  <a:pt x="4270810" y="2651210"/>
                  <a:pt x="4274451" y="2647401"/>
                  <a:pt x="4282897" y="2647566"/>
                </a:cubicBezTo>
                <a:close/>
                <a:moveTo>
                  <a:pt x="4327938" y="2565432"/>
                </a:moveTo>
                <a:cubicBezTo>
                  <a:pt x="4328435" y="2571228"/>
                  <a:pt x="4328766" y="2576527"/>
                  <a:pt x="4329263" y="2581991"/>
                </a:cubicBezTo>
                <a:cubicBezTo>
                  <a:pt x="4334232" y="2579342"/>
                  <a:pt x="4337874" y="2571063"/>
                  <a:pt x="4345325" y="2579839"/>
                </a:cubicBezTo>
                <a:cubicBezTo>
                  <a:pt x="4337543" y="2586131"/>
                  <a:pt x="4330090" y="2592092"/>
                  <a:pt x="4324958" y="2596233"/>
                </a:cubicBezTo>
                <a:lnTo>
                  <a:pt x="4324461" y="2596233"/>
                </a:lnTo>
                <a:cubicBezTo>
                  <a:pt x="4318500" y="2593914"/>
                  <a:pt x="4313698" y="2590437"/>
                  <a:pt x="4312207" y="2591597"/>
                </a:cubicBezTo>
                <a:cubicBezTo>
                  <a:pt x="4304920" y="2596729"/>
                  <a:pt x="4295482" y="2599213"/>
                  <a:pt x="4291840" y="2608486"/>
                </a:cubicBezTo>
                <a:cubicBezTo>
                  <a:pt x="4286871" y="2608818"/>
                  <a:pt x="4282235" y="2608983"/>
                  <a:pt x="4277101" y="2609314"/>
                </a:cubicBezTo>
                <a:cubicBezTo>
                  <a:pt x="4276770" y="2605672"/>
                  <a:pt x="4281408" y="2600373"/>
                  <a:pt x="4273956" y="2599048"/>
                </a:cubicBezTo>
                <a:cubicBezTo>
                  <a:pt x="4271139" y="2603352"/>
                  <a:pt x="4268657" y="2607989"/>
                  <a:pt x="4265343" y="2611963"/>
                </a:cubicBezTo>
                <a:cubicBezTo>
                  <a:pt x="4256567" y="2622893"/>
                  <a:pt x="4247461" y="2633656"/>
                  <a:pt x="4238353" y="2644419"/>
                </a:cubicBezTo>
                <a:cubicBezTo>
                  <a:pt x="4237856" y="2644916"/>
                  <a:pt x="4236531" y="2644419"/>
                  <a:pt x="4236034" y="2645082"/>
                </a:cubicBezTo>
                <a:cubicBezTo>
                  <a:pt x="4229577" y="2651872"/>
                  <a:pt x="4220137" y="2656177"/>
                  <a:pt x="4220469" y="2668099"/>
                </a:cubicBezTo>
                <a:cubicBezTo>
                  <a:pt x="4220469" y="2676545"/>
                  <a:pt x="4213018" y="2678863"/>
                  <a:pt x="4204902" y="2682174"/>
                </a:cubicBezTo>
                <a:cubicBezTo>
                  <a:pt x="4206394" y="2679360"/>
                  <a:pt x="4206889" y="2678367"/>
                  <a:pt x="4207388" y="2677373"/>
                </a:cubicBezTo>
                <a:cubicBezTo>
                  <a:pt x="4207719" y="2676545"/>
                  <a:pt x="4207884" y="2675718"/>
                  <a:pt x="4208214" y="2674888"/>
                </a:cubicBezTo>
                <a:cubicBezTo>
                  <a:pt x="4207552" y="2674558"/>
                  <a:pt x="4207057" y="2674226"/>
                  <a:pt x="4206394" y="2673730"/>
                </a:cubicBezTo>
                <a:cubicBezTo>
                  <a:pt x="4204242" y="2676380"/>
                  <a:pt x="4201923" y="2678863"/>
                  <a:pt x="4199770" y="2681347"/>
                </a:cubicBezTo>
                <a:cubicBezTo>
                  <a:pt x="4198612" y="2680354"/>
                  <a:pt x="4196291" y="2679195"/>
                  <a:pt x="4195796" y="2679692"/>
                </a:cubicBezTo>
                <a:cubicBezTo>
                  <a:pt x="4192980" y="2681844"/>
                  <a:pt x="4188178" y="2682174"/>
                  <a:pt x="4187516" y="2686978"/>
                </a:cubicBezTo>
                <a:cubicBezTo>
                  <a:pt x="4190165" y="2687805"/>
                  <a:pt x="4192152" y="2688303"/>
                  <a:pt x="4193809" y="2688468"/>
                </a:cubicBezTo>
                <a:cubicBezTo>
                  <a:pt x="4192814" y="2689627"/>
                  <a:pt x="4191655" y="2690952"/>
                  <a:pt x="4190662" y="2692110"/>
                </a:cubicBezTo>
                <a:cubicBezTo>
                  <a:pt x="4185528" y="2690455"/>
                  <a:pt x="4181719" y="2689130"/>
                  <a:pt x="4178407" y="2687971"/>
                </a:cubicBezTo>
                <a:cubicBezTo>
                  <a:pt x="4176420" y="2689130"/>
                  <a:pt x="4174930" y="2690785"/>
                  <a:pt x="4173606" y="2692607"/>
                </a:cubicBezTo>
                <a:cubicBezTo>
                  <a:pt x="4173441" y="2691780"/>
                  <a:pt x="4172943" y="2691117"/>
                  <a:pt x="4172613" y="2690620"/>
                </a:cubicBezTo>
                <a:cubicBezTo>
                  <a:pt x="4164002" y="2682506"/>
                  <a:pt x="4158206" y="2672901"/>
                  <a:pt x="4155722" y="2660151"/>
                </a:cubicBezTo>
                <a:cubicBezTo>
                  <a:pt x="4159696" y="2657999"/>
                  <a:pt x="4163505" y="2655846"/>
                  <a:pt x="4167479" y="2653692"/>
                </a:cubicBezTo>
                <a:cubicBezTo>
                  <a:pt x="4167314" y="2654025"/>
                  <a:pt x="4166982" y="2654522"/>
                  <a:pt x="4166817" y="2654852"/>
                </a:cubicBezTo>
                <a:cubicBezTo>
                  <a:pt x="4165988" y="2658164"/>
                  <a:pt x="4167479" y="2662138"/>
                  <a:pt x="4167976" y="2667437"/>
                </a:cubicBezTo>
                <a:cubicBezTo>
                  <a:pt x="4169797" y="2665782"/>
                  <a:pt x="4171619" y="2664290"/>
                  <a:pt x="4173275" y="2662800"/>
                </a:cubicBezTo>
                <a:cubicBezTo>
                  <a:pt x="4173275" y="2663133"/>
                  <a:pt x="4173275" y="2663298"/>
                  <a:pt x="4173441" y="2663628"/>
                </a:cubicBezTo>
                <a:cubicBezTo>
                  <a:pt x="4179948" y="2665726"/>
                  <a:pt x="4185313" y="2665285"/>
                  <a:pt x="4189503" y="2662303"/>
                </a:cubicBezTo>
                <a:cubicBezTo>
                  <a:pt x="4186688" y="2658496"/>
                  <a:pt x="4182547" y="2658164"/>
                  <a:pt x="4178740" y="2658164"/>
                </a:cubicBezTo>
                <a:cubicBezTo>
                  <a:pt x="4179899" y="2657171"/>
                  <a:pt x="4181057" y="2656012"/>
                  <a:pt x="4182217" y="2654852"/>
                </a:cubicBezTo>
                <a:cubicBezTo>
                  <a:pt x="4183873" y="2653362"/>
                  <a:pt x="4185363" y="2651043"/>
                  <a:pt x="4185694" y="2648891"/>
                </a:cubicBezTo>
                <a:cubicBezTo>
                  <a:pt x="4186523" y="2645249"/>
                  <a:pt x="4186853" y="2643427"/>
                  <a:pt x="4187848" y="2642432"/>
                </a:cubicBezTo>
                <a:cubicBezTo>
                  <a:pt x="4188510" y="2642102"/>
                  <a:pt x="4189172" y="2641770"/>
                  <a:pt x="4189835" y="2641274"/>
                </a:cubicBezTo>
                <a:cubicBezTo>
                  <a:pt x="4191159" y="2641107"/>
                  <a:pt x="4192814" y="2641107"/>
                  <a:pt x="4195961" y="2641274"/>
                </a:cubicBezTo>
                <a:cubicBezTo>
                  <a:pt x="4198941" y="2641439"/>
                  <a:pt x="4202421" y="2640777"/>
                  <a:pt x="4204902" y="2639287"/>
                </a:cubicBezTo>
                <a:cubicBezTo>
                  <a:pt x="4215170" y="2632829"/>
                  <a:pt x="4225271" y="2626040"/>
                  <a:pt x="4235041" y="2619084"/>
                </a:cubicBezTo>
                <a:cubicBezTo>
                  <a:pt x="4240670" y="2615110"/>
                  <a:pt x="4246301" y="2611301"/>
                  <a:pt x="4251765" y="2607327"/>
                </a:cubicBezTo>
                <a:cubicBezTo>
                  <a:pt x="4277101" y="2593417"/>
                  <a:pt x="4302603" y="2579342"/>
                  <a:pt x="4327938" y="2565432"/>
                </a:cubicBezTo>
                <a:close/>
                <a:moveTo>
                  <a:pt x="4351783" y="2562948"/>
                </a:moveTo>
                <a:cubicBezTo>
                  <a:pt x="4353606" y="2563777"/>
                  <a:pt x="4355427" y="2564439"/>
                  <a:pt x="4357082" y="2565432"/>
                </a:cubicBezTo>
                <a:cubicBezTo>
                  <a:pt x="4357415" y="2565597"/>
                  <a:pt x="4356917" y="2568247"/>
                  <a:pt x="4356752" y="2568247"/>
                </a:cubicBezTo>
                <a:lnTo>
                  <a:pt x="4356585" y="2568247"/>
                </a:lnTo>
                <a:cubicBezTo>
                  <a:pt x="4354766" y="2568247"/>
                  <a:pt x="4352943" y="2567916"/>
                  <a:pt x="4351286" y="2567584"/>
                </a:cubicBezTo>
                <a:cubicBezTo>
                  <a:pt x="4351286" y="2566094"/>
                  <a:pt x="4351618" y="2564439"/>
                  <a:pt x="4351783" y="2562948"/>
                </a:cubicBezTo>
                <a:close/>
                <a:moveTo>
                  <a:pt x="4343173" y="2556491"/>
                </a:moveTo>
                <a:cubicBezTo>
                  <a:pt x="4340855" y="2560298"/>
                  <a:pt x="4337543" y="2563942"/>
                  <a:pt x="4334727" y="2568414"/>
                </a:cubicBezTo>
                <a:cubicBezTo>
                  <a:pt x="4334397" y="2565764"/>
                  <a:pt x="4334065" y="2563777"/>
                  <a:pt x="4333734" y="2561790"/>
                </a:cubicBezTo>
                <a:cubicBezTo>
                  <a:pt x="4336881" y="2559968"/>
                  <a:pt x="4340026" y="2558311"/>
                  <a:pt x="4343173" y="2556491"/>
                </a:cubicBezTo>
                <a:close/>
                <a:moveTo>
                  <a:pt x="4364204" y="2555829"/>
                </a:moveTo>
                <a:cubicBezTo>
                  <a:pt x="4365031" y="2556324"/>
                  <a:pt x="4365858" y="2556821"/>
                  <a:pt x="4366853" y="2557484"/>
                </a:cubicBezTo>
                <a:cubicBezTo>
                  <a:pt x="4365693" y="2558973"/>
                  <a:pt x="4364534" y="2560465"/>
                  <a:pt x="4363376" y="2562120"/>
                </a:cubicBezTo>
                <a:lnTo>
                  <a:pt x="4363376" y="2561955"/>
                </a:lnTo>
                <a:cubicBezTo>
                  <a:pt x="4363376" y="2561955"/>
                  <a:pt x="4362216" y="2561128"/>
                  <a:pt x="4361555" y="2560795"/>
                </a:cubicBezTo>
                <a:cubicBezTo>
                  <a:pt x="4362382" y="2559140"/>
                  <a:pt x="4363376" y="2557484"/>
                  <a:pt x="4364204" y="2555829"/>
                </a:cubicBezTo>
                <a:close/>
                <a:moveTo>
                  <a:pt x="4364204" y="2544899"/>
                </a:moveTo>
                <a:cubicBezTo>
                  <a:pt x="4361555" y="2549867"/>
                  <a:pt x="4359069" y="2554834"/>
                  <a:pt x="4356585" y="2559636"/>
                </a:cubicBezTo>
                <a:cubicBezTo>
                  <a:pt x="4355427" y="2559306"/>
                  <a:pt x="4354268" y="2559140"/>
                  <a:pt x="4353108" y="2558808"/>
                </a:cubicBezTo>
                <a:cubicBezTo>
                  <a:pt x="4352446" y="2556159"/>
                  <a:pt x="4353440" y="2553179"/>
                  <a:pt x="4354268" y="2550198"/>
                </a:cubicBezTo>
                <a:lnTo>
                  <a:pt x="4354268" y="2550363"/>
                </a:lnTo>
                <a:cubicBezTo>
                  <a:pt x="4357580" y="2548543"/>
                  <a:pt x="4360891" y="2546721"/>
                  <a:pt x="4364204" y="2544899"/>
                </a:cubicBezTo>
                <a:close/>
                <a:moveTo>
                  <a:pt x="4392685" y="2541090"/>
                </a:moveTo>
                <a:cubicBezTo>
                  <a:pt x="4393015" y="2541422"/>
                  <a:pt x="4393348" y="2541919"/>
                  <a:pt x="4393845" y="2542249"/>
                </a:cubicBezTo>
                <a:cubicBezTo>
                  <a:pt x="4392354" y="2543574"/>
                  <a:pt x="4391030" y="2544733"/>
                  <a:pt x="4389538" y="2546058"/>
                </a:cubicBezTo>
                <a:cubicBezTo>
                  <a:pt x="4389538" y="2546058"/>
                  <a:pt x="4388876" y="2545231"/>
                  <a:pt x="4388379" y="2544899"/>
                </a:cubicBezTo>
                <a:cubicBezTo>
                  <a:pt x="4389871" y="2543574"/>
                  <a:pt x="4391196" y="2542414"/>
                  <a:pt x="4392685" y="2541090"/>
                </a:cubicBezTo>
                <a:close/>
                <a:moveTo>
                  <a:pt x="4409907" y="2512112"/>
                </a:moveTo>
                <a:cubicBezTo>
                  <a:pt x="4408417" y="2514430"/>
                  <a:pt x="4407590" y="2516582"/>
                  <a:pt x="4406263" y="2518073"/>
                </a:cubicBezTo>
                <a:lnTo>
                  <a:pt x="4406098" y="2518239"/>
                </a:lnTo>
                <a:cubicBezTo>
                  <a:pt x="4403118" y="2521550"/>
                  <a:pt x="4398977" y="2524200"/>
                  <a:pt x="4396990" y="2527842"/>
                </a:cubicBezTo>
                <a:cubicBezTo>
                  <a:pt x="4394175" y="2533141"/>
                  <a:pt x="4389208" y="2532148"/>
                  <a:pt x="4385067" y="2533141"/>
                </a:cubicBezTo>
                <a:cubicBezTo>
                  <a:pt x="4394010" y="2527512"/>
                  <a:pt x="4400303" y="2520556"/>
                  <a:pt x="4403945" y="2512775"/>
                </a:cubicBezTo>
                <a:cubicBezTo>
                  <a:pt x="4405435" y="2512443"/>
                  <a:pt x="4406925" y="2512277"/>
                  <a:pt x="4409907" y="2512112"/>
                </a:cubicBezTo>
                <a:close/>
                <a:moveTo>
                  <a:pt x="4404938" y="2470713"/>
                </a:moveTo>
                <a:cubicBezTo>
                  <a:pt x="4405435" y="2473032"/>
                  <a:pt x="4405435" y="2474522"/>
                  <a:pt x="4404938" y="2475682"/>
                </a:cubicBezTo>
                <a:cubicBezTo>
                  <a:pt x="4404443" y="2474357"/>
                  <a:pt x="4403945" y="2473197"/>
                  <a:pt x="4403448" y="2472038"/>
                </a:cubicBezTo>
                <a:cubicBezTo>
                  <a:pt x="4403945" y="2471541"/>
                  <a:pt x="4404443" y="2471210"/>
                  <a:pt x="4404938" y="2470713"/>
                </a:cubicBezTo>
                <a:close/>
                <a:moveTo>
                  <a:pt x="4043616" y="2433786"/>
                </a:moveTo>
                <a:cubicBezTo>
                  <a:pt x="4043616" y="2435110"/>
                  <a:pt x="4043286" y="2436767"/>
                  <a:pt x="4043119" y="2438257"/>
                </a:cubicBezTo>
                <a:cubicBezTo>
                  <a:pt x="4041297" y="2438257"/>
                  <a:pt x="4039477" y="2438257"/>
                  <a:pt x="4037655" y="2438422"/>
                </a:cubicBezTo>
                <a:cubicBezTo>
                  <a:pt x="4038317" y="2437429"/>
                  <a:pt x="4038814" y="2436435"/>
                  <a:pt x="4039642" y="2435442"/>
                </a:cubicBezTo>
                <a:cubicBezTo>
                  <a:pt x="4040967" y="2434945"/>
                  <a:pt x="4042291" y="2434283"/>
                  <a:pt x="4043616" y="2433786"/>
                </a:cubicBezTo>
                <a:close/>
                <a:moveTo>
                  <a:pt x="4065971" y="2424017"/>
                </a:moveTo>
                <a:cubicBezTo>
                  <a:pt x="4065971" y="2424512"/>
                  <a:pt x="4065971" y="2425010"/>
                  <a:pt x="4065971" y="2425342"/>
                </a:cubicBezTo>
                <a:lnTo>
                  <a:pt x="4065805" y="2425342"/>
                </a:lnTo>
                <a:cubicBezTo>
                  <a:pt x="4065805" y="2429978"/>
                  <a:pt x="4064315" y="2432793"/>
                  <a:pt x="4060838" y="2435607"/>
                </a:cubicBezTo>
                <a:cubicBezTo>
                  <a:pt x="4059348" y="2436767"/>
                  <a:pt x="4057856" y="2438092"/>
                  <a:pt x="4056366" y="2439251"/>
                </a:cubicBezTo>
                <a:cubicBezTo>
                  <a:pt x="4055869" y="2439582"/>
                  <a:pt x="4055374" y="2439747"/>
                  <a:pt x="4054876" y="2440079"/>
                </a:cubicBezTo>
                <a:cubicBezTo>
                  <a:pt x="4051895" y="2439251"/>
                  <a:pt x="4049080" y="2438754"/>
                  <a:pt x="4046100" y="2438589"/>
                </a:cubicBezTo>
                <a:cubicBezTo>
                  <a:pt x="4050073" y="2435940"/>
                  <a:pt x="4053220" y="2432958"/>
                  <a:pt x="4054876" y="2429316"/>
                </a:cubicBezTo>
                <a:cubicBezTo>
                  <a:pt x="4056698" y="2428487"/>
                  <a:pt x="4058353" y="2427824"/>
                  <a:pt x="4060175" y="2426997"/>
                </a:cubicBezTo>
                <a:cubicBezTo>
                  <a:pt x="4062162" y="2426004"/>
                  <a:pt x="4064149" y="2425010"/>
                  <a:pt x="4065971" y="2424017"/>
                </a:cubicBezTo>
                <a:close/>
                <a:moveTo>
                  <a:pt x="4049577" y="2415074"/>
                </a:moveTo>
                <a:cubicBezTo>
                  <a:pt x="4048915" y="2416896"/>
                  <a:pt x="4048253" y="2418551"/>
                  <a:pt x="4047425" y="2420870"/>
                </a:cubicBezTo>
                <a:cubicBezTo>
                  <a:pt x="4046763" y="2420538"/>
                  <a:pt x="4046265" y="2420208"/>
                  <a:pt x="4045768" y="2419711"/>
                </a:cubicBezTo>
                <a:cubicBezTo>
                  <a:pt x="4047093" y="2418221"/>
                  <a:pt x="4048253" y="2416564"/>
                  <a:pt x="4049577" y="2415074"/>
                </a:cubicBezTo>
                <a:close/>
                <a:moveTo>
                  <a:pt x="4476144" y="2401661"/>
                </a:moveTo>
                <a:cubicBezTo>
                  <a:pt x="4477136" y="2402324"/>
                  <a:pt x="4478296" y="2402986"/>
                  <a:pt x="4479290" y="2403649"/>
                </a:cubicBezTo>
                <a:cubicBezTo>
                  <a:pt x="4477966" y="2405470"/>
                  <a:pt x="4476641" y="2407458"/>
                  <a:pt x="4475481" y="2409278"/>
                </a:cubicBezTo>
                <a:cubicBezTo>
                  <a:pt x="4475481" y="2409278"/>
                  <a:pt x="4473992" y="2408450"/>
                  <a:pt x="4473329" y="2408120"/>
                </a:cubicBezTo>
                <a:cubicBezTo>
                  <a:pt x="4474322" y="2405966"/>
                  <a:pt x="4475316" y="2403814"/>
                  <a:pt x="4476144" y="2401661"/>
                </a:cubicBezTo>
                <a:close/>
                <a:moveTo>
                  <a:pt x="4511084" y="2390731"/>
                </a:moveTo>
                <a:lnTo>
                  <a:pt x="4511255" y="2390755"/>
                </a:lnTo>
                <a:lnTo>
                  <a:pt x="4511249" y="2390898"/>
                </a:lnTo>
                <a:close/>
                <a:moveTo>
                  <a:pt x="4487072" y="2388414"/>
                </a:moveTo>
                <a:cubicBezTo>
                  <a:pt x="4487404" y="2391891"/>
                  <a:pt x="4487569" y="2395368"/>
                  <a:pt x="4487901" y="2399177"/>
                </a:cubicBezTo>
                <a:cubicBezTo>
                  <a:pt x="4482486" y="2397852"/>
                  <a:pt x="4481278" y="2394320"/>
                  <a:pt x="4484257" y="2388579"/>
                </a:cubicBezTo>
                <a:lnTo>
                  <a:pt x="4484092" y="2388579"/>
                </a:lnTo>
                <a:cubicBezTo>
                  <a:pt x="4485085" y="2388579"/>
                  <a:pt x="4486079" y="2388579"/>
                  <a:pt x="4487072" y="2388414"/>
                </a:cubicBezTo>
                <a:close/>
                <a:moveTo>
                  <a:pt x="4516714" y="2386095"/>
                </a:moveTo>
                <a:cubicBezTo>
                  <a:pt x="4516714" y="2387586"/>
                  <a:pt x="4516879" y="2389077"/>
                  <a:pt x="4517046" y="2391561"/>
                </a:cubicBezTo>
                <a:lnTo>
                  <a:pt x="4511255" y="2390755"/>
                </a:lnTo>
                <a:lnTo>
                  <a:pt x="4511415" y="2386924"/>
                </a:lnTo>
                <a:cubicBezTo>
                  <a:pt x="4512904" y="2386095"/>
                  <a:pt x="4514892" y="2386427"/>
                  <a:pt x="4516714" y="2386095"/>
                </a:cubicBezTo>
                <a:close/>
                <a:moveTo>
                  <a:pt x="4095798" y="2383902"/>
                </a:moveTo>
                <a:cubicBezTo>
                  <a:pt x="4098717" y="2383488"/>
                  <a:pt x="4101904" y="2384191"/>
                  <a:pt x="4105216" y="2385102"/>
                </a:cubicBezTo>
                <a:cubicBezTo>
                  <a:pt x="4104719" y="2386262"/>
                  <a:pt x="4104387" y="2387420"/>
                  <a:pt x="4103892" y="2388579"/>
                </a:cubicBezTo>
                <a:cubicBezTo>
                  <a:pt x="4103892" y="2388579"/>
                  <a:pt x="4103892" y="2388249"/>
                  <a:pt x="4103892" y="2388249"/>
                </a:cubicBezTo>
                <a:cubicBezTo>
                  <a:pt x="4103727" y="2388414"/>
                  <a:pt x="4103560" y="2388579"/>
                  <a:pt x="4103394" y="2388744"/>
                </a:cubicBezTo>
                <a:cubicBezTo>
                  <a:pt x="4103394" y="2388744"/>
                  <a:pt x="4103727" y="2388744"/>
                  <a:pt x="4103892" y="2388744"/>
                </a:cubicBezTo>
                <a:cubicBezTo>
                  <a:pt x="4101739" y="2395700"/>
                  <a:pt x="4095943" y="2399509"/>
                  <a:pt x="4090147" y="2402489"/>
                </a:cubicBezTo>
                <a:cubicBezTo>
                  <a:pt x="4084848" y="2405138"/>
                  <a:pt x="4079714" y="2408120"/>
                  <a:pt x="4074747" y="2411265"/>
                </a:cubicBezTo>
                <a:cubicBezTo>
                  <a:pt x="4074747" y="2410935"/>
                  <a:pt x="4074747" y="2410438"/>
                  <a:pt x="4074747" y="2410107"/>
                </a:cubicBezTo>
                <a:cubicBezTo>
                  <a:pt x="4072925" y="2411432"/>
                  <a:pt x="4071436" y="2412757"/>
                  <a:pt x="4070276" y="2414246"/>
                </a:cubicBezTo>
                <a:cubicBezTo>
                  <a:pt x="4065805" y="2417061"/>
                  <a:pt x="4061500" y="2420208"/>
                  <a:pt x="4057194" y="2423354"/>
                </a:cubicBezTo>
                <a:lnTo>
                  <a:pt x="4056698" y="2423022"/>
                </a:lnTo>
                <a:cubicBezTo>
                  <a:pt x="4057029" y="2420870"/>
                  <a:pt x="4057194" y="2418551"/>
                  <a:pt x="4057194" y="2416234"/>
                </a:cubicBezTo>
                <a:cubicBezTo>
                  <a:pt x="4057526" y="2415571"/>
                  <a:pt x="4057856" y="2415074"/>
                  <a:pt x="4058188" y="2414412"/>
                </a:cubicBezTo>
                <a:cubicBezTo>
                  <a:pt x="4057526" y="2414909"/>
                  <a:pt x="4057029" y="2415239"/>
                  <a:pt x="4056366" y="2415736"/>
                </a:cubicBezTo>
                <a:cubicBezTo>
                  <a:pt x="4054544" y="2414909"/>
                  <a:pt x="4052889" y="2414081"/>
                  <a:pt x="4051067" y="2413252"/>
                </a:cubicBezTo>
                <a:cubicBezTo>
                  <a:pt x="4055539" y="2407953"/>
                  <a:pt x="4060010" y="2402489"/>
                  <a:pt x="4064480" y="2397025"/>
                </a:cubicBezTo>
                <a:cubicBezTo>
                  <a:pt x="4064812" y="2397355"/>
                  <a:pt x="4065142" y="2397687"/>
                  <a:pt x="4065474" y="2398018"/>
                </a:cubicBezTo>
                <a:cubicBezTo>
                  <a:pt x="4067461" y="2396363"/>
                  <a:pt x="4069283" y="2394706"/>
                  <a:pt x="4071269" y="2393051"/>
                </a:cubicBezTo>
                <a:cubicBezTo>
                  <a:pt x="4072925" y="2394375"/>
                  <a:pt x="4074747" y="2395700"/>
                  <a:pt x="4076569" y="2397025"/>
                </a:cubicBezTo>
                <a:cubicBezTo>
                  <a:pt x="4078390" y="2395203"/>
                  <a:pt x="4079881" y="2393051"/>
                  <a:pt x="4082033" y="2391726"/>
                </a:cubicBezTo>
                <a:cubicBezTo>
                  <a:pt x="4083689" y="2390566"/>
                  <a:pt x="4087000" y="2390898"/>
                  <a:pt x="4087995" y="2389407"/>
                </a:cubicBezTo>
                <a:cubicBezTo>
                  <a:pt x="4090230" y="2385847"/>
                  <a:pt x="4092880" y="2384316"/>
                  <a:pt x="4095798" y="2383902"/>
                </a:cubicBezTo>
                <a:close/>
                <a:moveTo>
                  <a:pt x="4110846" y="2380796"/>
                </a:moveTo>
                <a:lnTo>
                  <a:pt x="4110846" y="2380963"/>
                </a:lnTo>
                <a:cubicBezTo>
                  <a:pt x="4110846" y="2380963"/>
                  <a:pt x="4112337" y="2381625"/>
                  <a:pt x="4113165" y="2382121"/>
                </a:cubicBezTo>
                <a:cubicBezTo>
                  <a:pt x="4112668" y="2382950"/>
                  <a:pt x="4112170" y="2384605"/>
                  <a:pt x="4111675" y="2384605"/>
                </a:cubicBezTo>
                <a:cubicBezTo>
                  <a:pt x="4109853" y="2384605"/>
                  <a:pt x="4108031" y="2384275"/>
                  <a:pt x="4106209" y="2383943"/>
                </a:cubicBezTo>
                <a:cubicBezTo>
                  <a:pt x="4107701" y="2382783"/>
                  <a:pt x="4109191" y="2381790"/>
                  <a:pt x="4110846" y="2380796"/>
                </a:cubicBezTo>
                <a:close/>
                <a:moveTo>
                  <a:pt x="4523504" y="2365728"/>
                </a:moveTo>
                <a:cubicBezTo>
                  <a:pt x="4524498" y="2366391"/>
                  <a:pt x="4525490" y="2368873"/>
                  <a:pt x="4524994" y="2369536"/>
                </a:cubicBezTo>
                <a:cubicBezTo>
                  <a:pt x="4523172" y="2372185"/>
                  <a:pt x="4520689" y="2374339"/>
                  <a:pt x="4518535" y="2376657"/>
                </a:cubicBezTo>
                <a:cubicBezTo>
                  <a:pt x="4517541" y="2375829"/>
                  <a:pt x="4516714" y="2375167"/>
                  <a:pt x="4515721" y="2374339"/>
                </a:cubicBezTo>
                <a:cubicBezTo>
                  <a:pt x="4516879" y="2371523"/>
                  <a:pt x="4517873" y="2368708"/>
                  <a:pt x="4519528" y="2366224"/>
                </a:cubicBezTo>
                <a:cubicBezTo>
                  <a:pt x="4520025" y="2365396"/>
                  <a:pt x="4522675" y="2365066"/>
                  <a:pt x="4523504" y="2365728"/>
                </a:cubicBezTo>
                <a:close/>
                <a:moveTo>
                  <a:pt x="4181389" y="2351156"/>
                </a:moveTo>
                <a:lnTo>
                  <a:pt x="4181389" y="2351321"/>
                </a:lnTo>
                <a:cubicBezTo>
                  <a:pt x="4181389" y="2351321"/>
                  <a:pt x="4181057" y="2352314"/>
                  <a:pt x="4180727" y="2352481"/>
                </a:cubicBezTo>
                <a:cubicBezTo>
                  <a:pt x="4180395" y="2352646"/>
                  <a:pt x="4179899" y="2352481"/>
                  <a:pt x="4179402" y="2352646"/>
                </a:cubicBezTo>
                <a:cubicBezTo>
                  <a:pt x="4180064" y="2352149"/>
                  <a:pt x="4180727" y="2351652"/>
                  <a:pt x="4181389" y="2351156"/>
                </a:cubicBezTo>
                <a:close/>
                <a:moveTo>
                  <a:pt x="4240008" y="2348507"/>
                </a:moveTo>
                <a:cubicBezTo>
                  <a:pt x="4240008" y="2348507"/>
                  <a:pt x="4240838" y="2349002"/>
                  <a:pt x="4241169" y="2349169"/>
                </a:cubicBezTo>
                <a:cubicBezTo>
                  <a:pt x="4241169" y="2349664"/>
                  <a:pt x="4241169" y="2349997"/>
                  <a:pt x="4241169" y="2350494"/>
                </a:cubicBezTo>
                <a:cubicBezTo>
                  <a:pt x="4240505" y="2350162"/>
                  <a:pt x="4239843" y="2349831"/>
                  <a:pt x="4239180" y="2349499"/>
                </a:cubicBezTo>
                <a:cubicBezTo>
                  <a:pt x="4239512" y="2349169"/>
                  <a:pt x="4239678" y="2348507"/>
                  <a:pt x="4240008" y="2348507"/>
                </a:cubicBezTo>
                <a:close/>
                <a:moveTo>
                  <a:pt x="4162678" y="2343703"/>
                </a:moveTo>
                <a:cubicBezTo>
                  <a:pt x="4162180" y="2344533"/>
                  <a:pt x="4161683" y="2345525"/>
                  <a:pt x="4161186" y="2346353"/>
                </a:cubicBezTo>
                <a:cubicBezTo>
                  <a:pt x="4160690" y="2346022"/>
                  <a:pt x="4160193" y="2345690"/>
                  <a:pt x="4159696" y="2345360"/>
                </a:cubicBezTo>
                <a:cubicBezTo>
                  <a:pt x="4160856" y="2344698"/>
                  <a:pt x="4161848" y="2344200"/>
                  <a:pt x="4162678" y="2343703"/>
                </a:cubicBezTo>
                <a:close/>
                <a:moveTo>
                  <a:pt x="4191928" y="2324977"/>
                </a:moveTo>
                <a:lnTo>
                  <a:pt x="4191987" y="2324992"/>
                </a:lnTo>
                <a:lnTo>
                  <a:pt x="4192085" y="2325020"/>
                </a:lnTo>
                <a:lnTo>
                  <a:pt x="4187847" y="2337267"/>
                </a:lnTo>
                <a:cubicBezTo>
                  <a:pt x="4185363" y="2340724"/>
                  <a:pt x="4181969" y="2343539"/>
                  <a:pt x="4178077" y="2345857"/>
                </a:cubicBezTo>
                <a:cubicBezTo>
                  <a:pt x="4173938" y="2348340"/>
                  <a:pt x="4168639" y="2350162"/>
                  <a:pt x="4162511" y="2347182"/>
                </a:cubicBezTo>
                <a:cubicBezTo>
                  <a:pt x="4165822" y="2345525"/>
                  <a:pt x="4168969" y="2344533"/>
                  <a:pt x="4168142" y="2340558"/>
                </a:cubicBezTo>
                <a:lnTo>
                  <a:pt x="4168307" y="2340558"/>
                </a:lnTo>
                <a:cubicBezTo>
                  <a:pt x="4171123" y="2339067"/>
                  <a:pt x="4174765" y="2337909"/>
                  <a:pt x="4176090" y="2335590"/>
                </a:cubicBezTo>
                <a:close/>
                <a:moveTo>
                  <a:pt x="4191987" y="2283594"/>
                </a:moveTo>
                <a:cubicBezTo>
                  <a:pt x="4194967" y="2286739"/>
                  <a:pt x="4197783" y="2289886"/>
                  <a:pt x="4200763" y="2292868"/>
                </a:cubicBezTo>
                <a:cubicBezTo>
                  <a:pt x="4203082" y="2292535"/>
                  <a:pt x="4205234" y="2292205"/>
                  <a:pt x="4207221" y="2291873"/>
                </a:cubicBezTo>
                <a:cubicBezTo>
                  <a:pt x="4216825" y="2306280"/>
                  <a:pt x="4216329" y="2320687"/>
                  <a:pt x="4208546" y="2335259"/>
                </a:cubicBezTo>
                <a:cubicBezTo>
                  <a:pt x="4208214" y="2335755"/>
                  <a:pt x="4208214" y="2336417"/>
                  <a:pt x="4207884" y="2336749"/>
                </a:cubicBezTo>
                <a:cubicBezTo>
                  <a:pt x="4203910" y="2341054"/>
                  <a:pt x="4208879" y="2345360"/>
                  <a:pt x="4207884" y="2349499"/>
                </a:cubicBezTo>
                <a:cubicBezTo>
                  <a:pt x="4201425" y="2356785"/>
                  <a:pt x="4195464" y="2364237"/>
                  <a:pt x="4185528" y="2367053"/>
                </a:cubicBezTo>
                <a:cubicBezTo>
                  <a:pt x="4188343" y="2372517"/>
                  <a:pt x="4190662" y="2377154"/>
                  <a:pt x="4192980" y="2381790"/>
                </a:cubicBezTo>
                <a:cubicBezTo>
                  <a:pt x="4189337" y="2384440"/>
                  <a:pt x="4186026" y="2386757"/>
                  <a:pt x="4182879" y="2389242"/>
                </a:cubicBezTo>
                <a:cubicBezTo>
                  <a:pt x="4180727" y="2390898"/>
                  <a:pt x="4177580" y="2391891"/>
                  <a:pt x="4179237" y="2396031"/>
                </a:cubicBezTo>
                <a:cubicBezTo>
                  <a:pt x="4184536" y="2397190"/>
                  <a:pt x="4189835" y="2398515"/>
                  <a:pt x="4195796" y="2399839"/>
                </a:cubicBezTo>
                <a:cubicBezTo>
                  <a:pt x="4194139" y="2402821"/>
                  <a:pt x="4192649" y="2405470"/>
                  <a:pt x="4190993" y="2408120"/>
                </a:cubicBezTo>
                <a:cubicBezTo>
                  <a:pt x="4176587" y="2394043"/>
                  <a:pt x="4154729" y="2388082"/>
                  <a:pt x="4130387" y="2400834"/>
                </a:cubicBezTo>
                <a:cubicBezTo>
                  <a:pt x="4111343" y="2410770"/>
                  <a:pt x="4092299" y="2420870"/>
                  <a:pt x="4073258" y="2430806"/>
                </a:cubicBezTo>
                <a:lnTo>
                  <a:pt x="4073091" y="2430641"/>
                </a:lnTo>
                <a:cubicBezTo>
                  <a:pt x="4072428" y="2429316"/>
                  <a:pt x="4071933" y="2427824"/>
                  <a:pt x="4071933" y="2426334"/>
                </a:cubicBezTo>
                <a:cubicBezTo>
                  <a:pt x="4071933" y="2426499"/>
                  <a:pt x="4072428" y="2426997"/>
                  <a:pt x="4072595" y="2427329"/>
                </a:cubicBezTo>
                <a:cubicBezTo>
                  <a:pt x="4073091" y="2426997"/>
                  <a:pt x="4073588" y="2426831"/>
                  <a:pt x="4073920" y="2426499"/>
                </a:cubicBezTo>
                <a:cubicBezTo>
                  <a:pt x="4073920" y="2426499"/>
                  <a:pt x="4073588" y="2425837"/>
                  <a:pt x="4073258" y="2425342"/>
                </a:cubicBezTo>
                <a:cubicBezTo>
                  <a:pt x="4072760" y="2425672"/>
                  <a:pt x="4072263" y="2425837"/>
                  <a:pt x="4072098" y="2426169"/>
                </a:cubicBezTo>
                <a:cubicBezTo>
                  <a:pt x="4072098" y="2424182"/>
                  <a:pt x="4072595" y="2422195"/>
                  <a:pt x="4073258" y="2420043"/>
                </a:cubicBezTo>
                <a:cubicBezTo>
                  <a:pt x="4077232" y="2417724"/>
                  <a:pt x="4081039" y="2415406"/>
                  <a:pt x="4085013" y="2413252"/>
                </a:cubicBezTo>
                <a:cubicBezTo>
                  <a:pt x="4086835" y="2415736"/>
                  <a:pt x="4088160" y="2417558"/>
                  <a:pt x="4089817" y="2419876"/>
                </a:cubicBezTo>
                <a:cubicBezTo>
                  <a:pt x="4098096" y="2415736"/>
                  <a:pt x="4106209" y="2411762"/>
                  <a:pt x="4113992" y="2407458"/>
                </a:cubicBezTo>
                <a:cubicBezTo>
                  <a:pt x="4116310" y="2406133"/>
                  <a:pt x="4118132" y="2403814"/>
                  <a:pt x="4120119" y="2401992"/>
                </a:cubicBezTo>
                <a:cubicBezTo>
                  <a:pt x="4119291" y="2399342"/>
                  <a:pt x="4118629" y="2397355"/>
                  <a:pt x="4117801" y="2395203"/>
                </a:cubicBezTo>
                <a:cubicBezTo>
                  <a:pt x="4132869" y="2382453"/>
                  <a:pt x="4148105" y="2370033"/>
                  <a:pt x="4167479" y="2364071"/>
                </a:cubicBezTo>
                <a:cubicBezTo>
                  <a:pt x="4185860" y="2358275"/>
                  <a:pt x="4198446" y="2346520"/>
                  <a:pt x="4205565" y="2328966"/>
                </a:cubicBezTo>
                <a:lnTo>
                  <a:pt x="4192085" y="2325020"/>
                </a:lnTo>
                <a:lnTo>
                  <a:pt x="4192152" y="2324826"/>
                </a:lnTo>
                <a:lnTo>
                  <a:pt x="4191928" y="2324977"/>
                </a:lnTo>
                <a:lnTo>
                  <a:pt x="4173771" y="2320355"/>
                </a:lnTo>
                <a:cubicBezTo>
                  <a:pt x="4175760" y="2317043"/>
                  <a:pt x="4176587" y="2314394"/>
                  <a:pt x="4178407" y="2312572"/>
                </a:cubicBezTo>
                <a:cubicBezTo>
                  <a:pt x="4181057" y="2309757"/>
                  <a:pt x="4184701" y="2307770"/>
                  <a:pt x="4187350" y="2304790"/>
                </a:cubicBezTo>
                <a:cubicBezTo>
                  <a:pt x="4190330" y="2301644"/>
                  <a:pt x="4189337" y="2298662"/>
                  <a:pt x="4183541" y="2293198"/>
                </a:cubicBezTo>
                <a:cubicBezTo>
                  <a:pt x="4186356" y="2290051"/>
                  <a:pt x="4189172" y="2286906"/>
                  <a:pt x="4191987" y="2283594"/>
                </a:cubicBezTo>
                <a:close/>
                <a:moveTo>
                  <a:pt x="4186356" y="2272167"/>
                </a:moveTo>
                <a:cubicBezTo>
                  <a:pt x="4189503" y="2271340"/>
                  <a:pt x="4191490" y="2273327"/>
                  <a:pt x="4191987" y="2276473"/>
                </a:cubicBezTo>
                <a:cubicBezTo>
                  <a:pt x="4192319" y="2278461"/>
                  <a:pt x="4191987" y="2280613"/>
                  <a:pt x="4191987" y="2282765"/>
                </a:cubicBezTo>
                <a:cubicBezTo>
                  <a:pt x="4189005" y="2280778"/>
                  <a:pt x="4185860" y="2278958"/>
                  <a:pt x="4181886" y="2276308"/>
                </a:cubicBezTo>
                <a:cubicBezTo>
                  <a:pt x="4183706" y="2274651"/>
                  <a:pt x="4184866" y="2272830"/>
                  <a:pt x="4186356" y="2272334"/>
                </a:cubicBezTo>
                <a:close/>
                <a:moveTo>
                  <a:pt x="357525" y="2147476"/>
                </a:moveTo>
                <a:cubicBezTo>
                  <a:pt x="357525" y="2147974"/>
                  <a:pt x="358023" y="2148471"/>
                  <a:pt x="357691" y="2148801"/>
                </a:cubicBezTo>
                <a:cubicBezTo>
                  <a:pt x="357525" y="2149133"/>
                  <a:pt x="356698" y="2149133"/>
                  <a:pt x="356201" y="2149298"/>
                </a:cubicBezTo>
                <a:cubicBezTo>
                  <a:pt x="356201" y="2148801"/>
                  <a:pt x="356035" y="2148304"/>
                  <a:pt x="355869" y="2147974"/>
                </a:cubicBezTo>
                <a:lnTo>
                  <a:pt x="356035" y="2147974"/>
                </a:lnTo>
                <a:cubicBezTo>
                  <a:pt x="356035" y="2147974"/>
                  <a:pt x="357028" y="2147642"/>
                  <a:pt x="357525" y="2147476"/>
                </a:cubicBezTo>
                <a:close/>
                <a:moveTo>
                  <a:pt x="4134029" y="2077430"/>
                </a:moveTo>
                <a:cubicBezTo>
                  <a:pt x="4136845" y="2083558"/>
                  <a:pt x="4132704" y="2084386"/>
                  <a:pt x="4126910" y="2085048"/>
                </a:cubicBezTo>
                <a:cubicBezTo>
                  <a:pt x="4126910" y="2084386"/>
                  <a:pt x="4126743" y="2083889"/>
                  <a:pt x="4126577" y="2083226"/>
                </a:cubicBezTo>
                <a:cubicBezTo>
                  <a:pt x="4127902" y="2081737"/>
                  <a:pt x="4129227" y="2080247"/>
                  <a:pt x="4130221" y="2078590"/>
                </a:cubicBezTo>
                <a:cubicBezTo>
                  <a:pt x="4130717" y="2077762"/>
                  <a:pt x="4132539" y="2077762"/>
                  <a:pt x="4134029" y="2077430"/>
                </a:cubicBezTo>
                <a:close/>
                <a:moveTo>
                  <a:pt x="4117469" y="2058884"/>
                </a:moveTo>
                <a:lnTo>
                  <a:pt x="4117636" y="2059051"/>
                </a:lnTo>
                <a:lnTo>
                  <a:pt x="4116974" y="2060043"/>
                </a:lnTo>
                <a:lnTo>
                  <a:pt x="4116310" y="2059216"/>
                </a:lnTo>
                <a:close/>
                <a:moveTo>
                  <a:pt x="3634768" y="2054579"/>
                </a:moveTo>
                <a:cubicBezTo>
                  <a:pt x="3634768" y="2054579"/>
                  <a:pt x="3635431" y="2055739"/>
                  <a:pt x="3635761" y="2056401"/>
                </a:cubicBezTo>
                <a:cubicBezTo>
                  <a:pt x="3633939" y="2057559"/>
                  <a:pt x="3631952" y="2058554"/>
                  <a:pt x="3630132" y="2059713"/>
                </a:cubicBezTo>
                <a:cubicBezTo>
                  <a:pt x="3629800" y="2059051"/>
                  <a:pt x="3629469" y="2058388"/>
                  <a:pt x="3628972" y="2057726"/>
                </a:cubicBezTo>
                <a:cubicBezTo>
                  <a:pt x="3630959" y="2056732"/>
                  <a:pt x="3632781" y="2055572"/>
                  <a:pt x="3634768" y="2054579"/>
                </a:cubicBezTo>
                <a:close/>
                <a:moveTo>
                  <a:pt x="4038649" y="2035868"/>
                </a:moveTo>
                <a:cubicBezTo>
                  <a:pt x="4038150" y="2041167"/>
                  <a:pt x="4039145" y="2044974"/>
                  <a:pt x="4037490" y="2047128"/>
                </a:cubicBezTo>
                <a:cubicBezTo>
                  <a:pt x="4033514" y="2052592"/>
                  <a:pt x="4028879" y="2057559"/>
                  <a:pt x="4023910" y="2062031"/>
                </a:cubicBezTo>
                <a:cubicBezTo>
                  <a:pt x="4018943" y="2066337"/>
                  <a:pt x="4013312" y="2069979"/>
                  <a:pt x="4008013" y="2073953"/>
                </a:cubicBezTo>
                <a:cubicBezTo>
                  <a:pt x="4001059" y="2066170"/>
                  <a:pt x="4000727" y="2064018"/>
                  <a:pt x="4005696" y="2057726"/>
                </a:cubicBezTo>
                <a:cubicBezTo>
                  <a:pt x="4006688" y="2056401"/>
                  <a:pt x="4009338" y="2055572"/>
                  <a:pt x="4009338" y="2054414"/>
                </a:cubicBezTo>
                <a:cubicBezTo>
                  <a:pt x="4009835" y="2041332"/>
                  <a:pt x="4020433" y="2040504"/>
                  <a:pt x="4029374" y="2037688"/>
                </a:cubicBezTo>
                <a:cubicBezTo>
                  <a:pt x="4031528" y="2037026"/>
                  <a:pt x="4033680" y="2036860"/>
                  <a:pt x="4038649" y="2035868"/>
                </a:cubicBezTo>
                <a:close/>
                <a:moveTo>
                  <a:pt x="4044776" y="2016659"/>
                </a:moveTo>
                <a:cubicBezTo>
                  <a:pt x="4045603" y="2017155"/>
                  <a:pt x="4046928" y="2017817"/>
                  <a:pt x="4047093" y="2018479"/>
                </a:cubicBezTo>
                <a:cubicBezTo>
                  <a:pt x="4047425" y="2020136"/>
                  <a:pt x="4047425" y="2021958"/>
                  <a:pt x="4046763" y="2023448"/>
                </a:cubicBezTo>
                <a:cubicBezTo>
                  <a:pt x="4046265" y="2024608"/>
                  <a:pt x="4044444" y="2025270"/>
                  <a:pt x="4043286" y="2026097"/>
                </a:cubicBezTo>
                <a:cubicBezTo>
                  <a:pt x="4042622" y="2024608"/>
                  <a:pt x="4041464" y="2023283"/>
                  <a:pt x="4041464" y="2021791"/>
                </a:cubicBezTo>
                <a:cubicBezTo>
                  <a:pt x="4041464" y="2020301"/>
                  <a:pt x="4042456" y="2018811"/>
                  <a:pt x="4042954" y="2017487"/>
                </a:cubicBezTo>
                <a:lnTo>
                  <a:pt x="4042954" y="2017321"/>
                </a:lnTo>
                <a:cubicBezTo>
                  <a:pt x="4043781" y="2016989"/>
                  <a:pt x="4044444" y="2016492"/>
                  <a:pt x="4044776" y="2016659"/>
                </a:cubicBezTo>
                <a:close/>
                <a:moveTo>
                  <a:pt x="3896258" y="1961307"/>
                </a:moveTo>
                <a:lnTo>
                  <a:pt x="3890111" y="1965657"/>
                </a:lnTo>
                <a:cubicBezTo>
                  <a:pt x="3887959" y="1969134"/>
                  <a:pt x="3885310" y="1972445"/>
                  <a:pt x="3882825" y="1975922"/>
                </a:cubicBezTo>
                <a:cubicBezTo>
                  <a:pt x="3882163" y="1975425"/>
                  <a:pt x="3881500" y="1974930"/>
                  <a:pt x="3880838" y="1974267"/>
                </a:cubicBezTo>
                <a:cubicBezTo>
                  <a:pt x="3881914" y="1970293"/>
                  <a:pt x="3884191" y="1967602"/>
                  <a:pt x="3887110" y="1965573"/>
                </a:cubicBezTo>
                <a:close/>
                <a:moveTo>
                  <a:pt x="3897397" y="1960688"/>
                </a:moveTo>
                <a:lnTo>
                  <a:pt x="3897232" y="1960853"/>
                </a:lnTo>
                <a:lnTo>
                  <a:pt x="3896258" y="1961307"/>
                </a:lnTo>
                <a:lnTo>
                  <a:pt x="3896900" y="1960853"/>
                </a:lnTo>
                <a:cubicBezTo>
                  <a:pt x="3897067" y="1960688"/>
                  <a:pt x="3897397" y="1960688"/>
                  <a:pt x="3897397" y="1960688"/>
                </a:cubicBezTo>
                <a:close/>
                <a:moveTo>
                  <a:pt x="216275" y="1960191"/>
                </a:moveTo>
                <a:cubicBezTo>
                  <a:pt x="217103" y="1960191"/>
                  <a:pt x="217930" y="1960358"/>
                  <a:pt x="218758" y="1960523"/>
                </a:cubicBezTo>
                <a:cubicBezTo>
                  <a:pt x="218758" y="1960523"/>
                  <a:pt x="217600" y="1961185"/>
                  <a:pt x="217103" y="1961515"/>
                </a:cubicBezTo>
                <a:cubicBezTo>
                  <a:pt x="216938" y="1961185"/>
                  <a:pt x="216606" y="1960688"/>
                  <a:pt x="216275" y="1960191"/>
                </a:cubicBezTo>
                <a:close/>
                <a:moveTo>
                  <a:pt x="105825" y="1960026"/>
                </a:moveTo>
                <a:cubicBezTo>
                  <a:pt x="105825" y="1960026"/>
                  <a:pt x="106487" y="1961185"/>
                  <a:pt x="106322" y="1961350"/>
                </a:cubicBezTo>
                <a:cubicBezTo>
                  <a:pt x="105990" y="1961682"/>
                  <a:pt x="105327" y="1961848"/>
                  <a:pt x="104830" y="1962178"/>
                </a:cubicBezTo>
                <a:cubicBezTo>
                  <a:pt x="104665" y="1961682"/>
                  <a:pt x="104168" y="1961020"/>
                  <a:pt x="104335" y="1960853"/>
                </a:cubicBezTo>
                <a:cubicBezTo>
                  <a:pt x="104665" y="1960523"/>
                  <a:pt x="105327" y="1960358"/>
                  <a:pt x="105825" y="1960026"/>
                </a:cubicBezTo>
                <a:close/>
                <a:moveTo>
                  <a:pt x="121887" y="1947110"/>
                </a:moveTo>
                <a:cubicBezTo>
                  <a:pt x="123709" y="1947275"/>
                  <a:pt x="125531" y="1947441"/>
                  <a:pt x="127518" y="1947773"/>
                </a:cubicBezTo>
                <a:cubicBezTo>
                  <a:pt x="126855" y="1948765"/>
                  <a:pt x="126523" y="1950090"/>
                  <a:pt x="125696" y="1950587"/>
                </a:cubicBezTo>
                <a:cubicBezTo>
                  <a:pt x="124701" y="1951250"/>
                  <a:pt x="123211" y="1951084"/>
                  <a:pt x="121887" y="1951250"/>
                </a:cubicBezTo>
                <a:cubicBezTo>
                  <a:pt x="121887" y="1950090"/>
                  <a:pt x="121887" y="1948930"/>
                  <a:pt x="121887" y="1947275"/>
                </a:cubicBezTo>
                <a:close/>
                <a:moveTo>
                  <a:pt x="3917103" y="1940486"/>
                </a:moveTo>
                <a:cubicBezTo>
                  <a:pt x="3917103" y="1940486"/>
                  <a:pt x="3917931" y="1940486"/>
                  <a:pt x="3918428" y="1940486"/>
                </a:cubicBezTo>
                <a:cubicBezTo>
                  <a:pt x="3916276" y="1946943"/>
                  <a:pt x="3912302" y="1952077"/>
                  <a:pt x="3906671" y="1955886"/>
                </a:cubicBezTo>
                <a:cubicBezTo>
                  <a:pt x="3904683" y="1953567"/>
                  <a:pt x="3903524" y="1952242"/>
                  <a:pt x="3902034" y="1950587"/>
                </a:cubicBezTo>
                <a:cubicBezTo>
                  <a:pt x="3905015" y="1944461"/>
                  <a:pt x="3910480" y="1940486"/>
                  <a:pt x="3917103" y="1940486"/>
                </a:cubicBezTo>
                <a:close/>
                <a:moveTo>
                  <a:pt x="966244" y="1925417"/>
                </a:moveTo>
                <a:cubicBezTo>
                  <a:pt x="967734" y="1926080"/>
                  <a:pt x="969389" y="1926742"/>
                  <a:pt x="970880" y="1927569"/>
                </a:cubicBezTo>
                <a:cubicBezTo>
                  <a:pt x="966741" y="1929226"/>
                  <a:pt x="962767" y="1931046"/>
                  <a:pt x="958625" y="1932538"/>
                </a:cubicBezTo>
                <a:cubicBezTo>
                  <a:pt x="958625" y="1932041"/>
                  <a:pt x="958625" y="1931544"/>
                  <a:pt x="958625" y="1931046"/>
                </a:cubicBezTo>
                <a:cubicBezTo>
                  <a:pt x="961110" y="1929226"/>
                  <a:pt x="963759" y="1927239"/>
                  <a:pt x="966244" y="1925417"/>
                </a:cubicBezTo>
                <a:close/>
                <a:moveTo>
                  <a:pt x="990254" y="1920448"/>
                </a:moveTo>
                <a:cubicBezTo>
                  <a:pt x="990419" y="1920448"/>
                  <a:pt x="990586" y="1920448"/>
                  <a:pt x="990916" y="1920615"/>
                </a:cubicBezTo>
                <a:cubicBezTo>
                  <a:pt x="985948" y="1926410"/>
                  <a:pt x="979159" y="1931046"/>
                  <a:pt x="971873" y="1934690"/>
                </a:cubicBezTo>
                <a:cubicBezTo>
                  <a:pt x="971873" y="1934525"/>
                  <a:pt x="972205" y="1934193"/>
                  <a:pt x="972205" y="1933863"/>
                </a:cubicBezTo>
                <a:cubicBezTo>
                  <a:pt x="972205" y="1933863"/>
                  <a:pt x="973530" y="1932703"/>
                  <a:pt x="974192" y="1932041"/>
                </a:cubicBezTo>
                <a:cubicBezTo>
                  <a:pt x="975682" y="1930716"/>
                  <a:pt x="978664" y="1929226"/>
                  <a:pt x="976509" y="1926245"/>
                </a:cubicBezTo>
                <a:cubicBezTo>
                  <a:pt x="975682" y="1926245"/>
                  <a:pt x="974854" y="1926245"/>
                  <a:pt x="974192" y="1926245"/>
                </a:cubicBezTo>
                <a:cubicBezTo>
                  <a:pt x="978497" y="1921940"/>
                  <a:pt x="982968" y="1917799"/>
                  <a:pt x="990254" y="1920448"/>
                </a:cubicBezTo>
                <a:close/>
                <a:moveTo>
                  <a:pt x="179513" y="1919124"/>
                </a:moveTo>
                <a:lnTo>
                  <a:pt x="179513" y="1919291"/>
                </a:lnTo>
                <a:cubicBezTo>
                  <a:pt x="179513" y="1919291"/>
                  <a:pt x="180672" y="1919291"/>
                  <a:pt x="181170" y="1919291"/>
                </a:cubicBezTo>
                <a:cubicBezTo>
                  <a:pt x="180838" y="1919786"/>
                  <a:pt x="180672" y="1920283"/>
                  <a:pt x="180340" y="1920780"/>
                </a:cubicBezTo>
                <a:cubicBezTo>
                  <a:pt x="179845" y="1920780"/>
                  <a:pt x="179183" y="1920780"/>
                  <a:pt x="178685" y="1920615"/>
                </a:cubicBezTo>
                <a:cubicBezTo>
                  <a:pt x="179016" y="1920118"/>
                  <a:pt x="179016" y="1919291"/>
                  <a:pt x="179513" y="1919124"/>
                </a:cubicBezTo>
                <a:close/>
                <a:moveTo>
                  <a:pt x="3493849" y="1917966"/>
                </a:moveTo>
                <a:lnTo>
                  <a:pt x="3493927" y="1918053"/>
                </a:lnTo>
                <a:lnTo>
                  <a:pt x="3493849" y="1918131"/>
                </a:lnTo>
                <a:close/>
                <a:moveTo>
                  <a:pt x="1066096" y="1890312"/>
                </a:moveTo>
                <a:cubicBezTo>
                  <a:pt x="1066592" y="1890312"/>
                  <a:pt x="1066924" y="1890312"/>
                  <a:pt x="1067421" y="1890312"/>
                </a:cubicBezTo>
                <a:cubicBezTo>
                  <a:pt x="1066096" y="1893126"/>
                  <a:pt x="1065599" y="1895941"/>
                  <a:pt x="1064440" y="1896273"/>
                </a:cubicBezTo>
                <a:cubicBezTo>
                  <a:pt x="1061460" y="1897100"/>
                  <a:pt x="1058478" y="1897763"/>
                  <a:pt x="1055498" y="1898260"/>
                </a:cubicBezTo>
                <a:cubicBezTo>
                  <a:pt x="1058810" y="1895278"/>
                  <a:pt x="1062287" y="1892629"/>
                  <a:pt x="1066096" y="1890312"/>
                </a:cubicBezTo>
                <a:close/>
                <a:moveTo>
                  <a:pt x="1048396" y="1887940"/>
                </a:moveTo>
                <a:lnTo>
                  <a:pt x="1048378" y="1887992"/>
                </a:lnTo>
                <a:lnTo>
                  <a:pt x="1048212" y="1887992"/>
                </a:lnTo>
                <a:close/>
                <a:moveTo>
                  <a:pt x="1049205" y="1885675"/>
                </a:moveTo>
                <a:cubicBezTo>
                  <a:pt x="1049205" y="1886337"/>
                  <a:pt x="1049205" y="1887000"/>
                  <a:pt x="1049370" y="1887662"/>
                </a:cubicBezTo>
                <a:lnTo>
                  <a:pt x="1048396" y="1887940"/>
                </a:lnTo>
                <a:close/>
                <a:moveTo>
                  <a:pt x="1038277" y="1881536"/>
                </a:moveTo>
                <a:cubicBezTo>
                  <a:pt x="1038939" y="1881701"/>
                  <a:pt x="1039767" y="1882031"/>
                  <a:pt x="1040429" y="1882198"/>
                </a:cubicBezTo>
                <a:cubicBezTo>
                  <a:pt x="1039932" y="1882528"/>
                  <a:pt x="1039602" y="1883191"/>
                  <a:pt x="1039104" y="1883356"/>
                </a:cubicBezTo>
                <a:cubicBezTo>
                  <a:pt x="1038607" y="1883356"/>
                  <a:pt x="1038110" y="1883191"/>
                  <a:pt x="1037614" y="1883025"/>
                </a:cubicBezTo>
                <a:cubicBezTo>
                  <a:pt x="1037614" y="1883025"/>
                  <a:pt x="1038110" y="1882031"/>
                  <a:pt x="1038277" y="1881536"/>
                </a:cubicBezTo>
                <a:close/>
                <a:moveTo>
                  <a:pt x="249724" y="1878719"/>
                </a:moveTo>
                <a:cubicBezTo>
                  <a:pt x="249724" y="1878719"/>
                  <a:pt x="250552" y="1879382"/>
                  <a:pt x="251049" y="1879714"/>
                </a:cubicBezTo>
                <a:cubicBezTo>
                  <a:pt x="250221" y="1880541"/>
                  <a:pt x="249394" y="1881536"/>
                  <a:pt x="248399" y="1882198"/>
                </a:cubicBezTo>
                <a:cubicBezTo>
                  <a:pt x="248234" y="1882198"/>
                  <a:pt x="247075" y="1881038"/>
                  <a:pt x="246412" y="1880541"/>
                </a:cubicBezTo>
                <a:cubicBezTo>
                  <a:pt x="247572" y="1879879"/>
                  <a:pt x="248565" y="1879216"/>
                  <a:pt x="249724" y="1878719"/>
                </a:cubicBezTo>
                <a:close/>
                <a:moveTo>
                  <a:pt x="888249" y="1876567"/>
                </a:moveTo>
                <a:cubicBezTo>
                  <a:pt x="888581" y="1877064"/>
                  <a:pt x="888911" y="1877726"/>
                  <a:pt x="889244" y="1878224"/>
                </a:cubicBezTo>
                <a:cubicBezTo>
                  <a:pt x="880963" y="1883688"/>
                  <a:pt x="872684" y="1889152"/>
                  <a:pt x="864404" y="1894616"/>
                </a:cubicBezTo>
                <a:cubicBezTo>
                  <a:pt x="863907" y="1893458"/>
                  <a:pt x="863244" y="1892299"/>
                  <a:pt x="862749" y="1891139"/>
                </a:cubicBezTo>
                <a:cubicBezTo>
                  <a:pt x="871193" y="1886337"/>
                  <a:pt x="879638" y="1881369"/>
                  <a:pt x="888249" y="1876567"/>
                </a:cubicBezTo>
                <a:close/>
                <a:moveTo>
                  <a:pt x="3566047" y="1868288"/>
                </a:moveTo>
                <a:cubicBezTo>
                  <a:pt x="3571676" y="1872758"/>
                  <a:pt x="3570518" y="1875739"/>
                  <a:pt x="3566709" y="1878057"/>
                </a:cubicBezTo>
                <a:cubicBezTo>
                  <a:pt x="3559754" y="1882198"/>
                  <a:pt x="3552800" y="1886172"/>
                  <a:pt x="3545844" y="1890146"/>
                </a:cubicBezTo>
                <a:cubicBezTo>
                  <a:pt x="3537565" y="1894948"/>
                  <a:pt x="3529119" y="1899419"/>
                  <a:pt x="3520841" y="1904386"/>
                </a:cubicBezTo>
                <a:cubicBezTo>
                  <a:pt x="3519516" y="1905214"/>
                  <a:pt x="3518356" y="1907863"/>
                  <a:pt x="3518522" y="1909355"/>
                </a:cubicBezTo>
                <a:cubicBezTo>
                  <a:pt x="3519349" y="1914819"/>
                  <a:pt x="3515542" y="1916144"/>
                  <a:pt x="3511898" y="1918296"/>
                </a:cubicBezTo>
                <a:cubicBezTo>
                  <a:pt x="3510738" y="1916309"/>
                  <a:pt x="3509911" y="1914819"/>
                  <a:pt x="3508753" y="1912667"/>
                </a:cubicBezTo>
                <a:cubicBezTo>
                  <a:pt x="3504115" y="1914984"/>
                  <a:pt x="3499810" y="1917304"/>
                  <a:pt x="3495339" y="1919621"/>
                </a:cubicBezTo>
                <a:lnTo>
                  <a:pt x="3493927" y="1918053"/>
                </a:lnTo>
                <a:lnTo>
                  <a:pt x="3499810" y="1912170"/>
                </a:lnTo>
                <a:cubicBezTo>
                  <a:pt x="3512560" y="1902897"/>
                  <a:pt x="3525477" y="1893623"/>
                  <a:pt x="3538393" y="1884515"/>
                </a:cubicBezTo>
                <a:cubicBezTo>
                  <a:pt x="3542202" y="1881866"/>
                  <a:pt x="3545844" y="1878886"/>
                  <a:pt x="3551143" y="1880044"/>
                </a:cubicBezTo>
                <a:cubicBezTo>
                  <a:pt x="3552468" y="1880376"/>
                  <a:pt x="3554622" y="1878224"/>
                  <a:pt x="3556111" y="1877064"/>
                </a:cubicBezTo>
                <a:cubicBezTo>
                  <a:pt x="3559423" y="1874249"/>
                  <a:pt x="3562570" y="1871433"/>
                  <a:pt x="3566047" y="1868288"/>
                </a:cubicBezTo>
                <a:close/>
                <a:moveTo>
                  <a:pt x="3557932" y="1861995"/>
                </a:moveTo>
                <a:lnTo>
                  <a:pt x="3557932" y="1862160"/>
                </a:lnTo>
                <a:cubicBezTo>
                  <a:pt x="3557932" y="1862160"/>
                  <a:pt x="3558264" y="1862657"/>
                  <a:pt x="3558596" y="1862989"/>
                </a:cubicBezTo>
                <a:cubicBezTo>
                  <a:pt x="3557104" y="1864147"/>
                  <a:pt x="3555614" y="1865307"/>
                  <a:pt x="3554124" y="1866301"/>
                </a:cubicBezTo>
                <a:cubicBezTo>
                  <a:pt x="3553959" y="1865969"/>
                  <a:pt x="3553627" y="1865639"/>
                  <a:pt x="3553462" y="1865307"/>
                </a:cubicBezTo>
                <a:cubicBezTo>
                  <a:pt x="3554952" y="1864314"/>
                  <a:pt x="3556442" y="1863154"/>
                  <a:pt x="3557932" y="1861995"/>
                </a:cubicBezTo>
                <a:close/>
                <a:moveTo>
                  <a:pt x="3921575" y="1861830"/>
                </a:moveTo>
                <a:cubicBezTo>
                  <a:pt x="3921575" y="1861830"/>
                  <a:pt x="3923395" y="1863319"/>
                  <a:pt x="3923230" y="1863817"/>
                </a:cubicBezTo>
                <a:cubicBezTo>
                  <a:pt x="3923230" y="1864644"/>
                  <a:pt x="3922070" y="1865804"/>
                  <a:pt x="3921243" y="1865969"/>
                </a:cubicBezTo>
                <a:cubicBezTo>
                  <a:pt x="3920580" y="1866134"/>
                  <a:pt x="3919588" y="1865307"/>
                  <a:pt x="3918096" y="1864809"/>
                </a:cubicBezTo>
                <a:cubicBezTo>
                  <a:pt x="3918096" y="1864809"/>
                  <a:pt x="3918096" y="1864644"/>
                  <a:pt x="3918263" y="1864479"/>
                </a:cubicBezTo>
                <a:lnTo>
                  <a:pt x="3918428" y="1864479"/>
                </a:lnTo>
                <a:cubicBezTo>
                  <a:pt x="3919588" y="1863485"/>
                  <a:pt x="3920580" y="1862492"/>
                  <a:pt x="3921575" y="1861830"/>
                </a:cubicBezTo>
                <a:close/>
                <a:moveTo>
                  <a:pt x="3985493" y="1857690"/>
                </a:moveTo>
                <a:lnTo>
                  <a:pt x="3985658" y="1857690"/>
                </a:lnTo>
                <a:cubicBezTo>
                  <a:pt x="3984995" y="1859510"/>
                  <a:pt x="3984003" y="1861167"/>
                  <a:pt x="3982513" y="1862657"/>
                </a:cubicBezTo>
                <a:cubicBezTo>
                  <a:pt x="3980194" y="1864147"/>
                  <a:pt x="3977876" y="1865472"/>
                  <a:pt x="3975392" y="1866963"/>
                </a:cubicBezTo>
                <a:cubicBezTo>
                  <a:pt x="3974564" y="1867294"/>
                  <a:pt x="3973735" y="1867459"/>
                  <a:pt x="3972908" y="1867791"/>
                </a:cubicBezTo>
                <a:cubicBezTo>
                  <a:pt x="3976882" y="1863982"/>
                  <a:pt x="3981188" y="1860835"/>
                  <a:pt x="3985493" y="1857690"/>
                </a:cubicBezTo>
                <a:close/>
                <a:moveTo>
                  <a:pt x="932131" y="1857358"/>
                </a:moveTo>
                <a:cubicBezTo>
                  <a:pt x="932628" y="1857358"/>
                  <a:pt x="932960" y="1857690"/>
                  <a:pt x="933455" y="1857855"/>
                </a:cubicBezTo>
                <a:cubicBezTo>
                  <a:pt x="932960" y="1858518"/>
                  <a:pt x="932463" y="1859345"/>
                  <a:pt x="931800" y="1860008"/>
                </a:cubicBezTo>
                <a:cubicBezTo>
                  <a:pt x="931800" y="1860008"/>
                  <a:pt x="930973" y="1859677"/>
                  <a:pt x="930476" y="1859510"/>
                </a:cubicBezTo>
                <a:cubicBezTo>
                  <a:pt x="930476" y="1859510"/>
                  <a:pt x="931635" y="1858021"/>
                  <a:pt x="932131" y="1857358"/>
                </a:cubicBezTo>
                <a:close/>
                <a:moveTo>
                  <a:pt x="925839" y="1853026"/>
                </a:moveTo>
                <a:lnTo>
                  <a:pt x="925839" y="1853384"/>
                </a:lnTo>
                <a:lnTo>
                  <a:pt x="925674" y="1853219"/>
                </a:lnTo>
                <a:close/>
                <a:moveTo>
                  <a:pt x="922692" y="1852887"/>
                </a:moveTo>
                <a:cubicBezTo>
                  <a:pt x="923852" y="1852887"/>
                  <a:pt x="924845" y="1853219"/>
                  <a:pt x="925674" y="1853219"/>
                </a:cubicBezTo>
                <a:lnTo>
                  <a:pt x="925674" y="1853384"/>
                </a:lnTo>
                <a:cubicBezTo>
                  <a:pt x="924679" y="1854874"/>
                  <a:pt x="923355" y="1856365"/>
                  <a:pt x="923024" y="1858021"/>
                </a:cubicBezTo>
                <a:cubicBezTo>
                  <a:pt x="922195" y="1861498"/>
                  <a:pt x="920870" y="1864479"/>
                  <a:pt x="919050" y="1867294"/>
                </a:cubicBezTo>
                <a:cubicBezTo>
                  <a:pt x="916731" y="1867294"/>
                  <a:pt x="913584" y="1865307"/>
                  <a:pt x="910272" y="1864147"/>
                </a:cubicBezTo>
                <a:cubicBezTo>
                  <a:pt x="913916" y="1858848"/>
                  <a:pt x="918056" y="1855206"/>
                  <a:pt x="922692" y="1852887"/>
                </a:cubicBezTo>
                <a:close/>
                <a:moveTo>
                  <a:pt x="927661" y="1850900"/>
                </a:moveTo>
                <a:lnTo>
                  <a:pt x="925839" y="1853026"/>
                </a:lnTo>
                <a:lnTo>
                  <a:pt x="925839" y="1852887"/>
                </a:lnTo>
                <a:cubicBezTo>
                  <a:pt x="924845" y="1852887"/>
                  <a:pt x="924017" y="1852887"/>
                  <a:pt x="922692" y="1852887"/>
                </a:cubicBezTo>
                <a:cubicBezTo>
                  <a:pt x="924349" y="1852059"/>
                  <a:pt x="926004" y="1851397"/>
                  <a:pt x="927661" y="1850900"/>
                </a:cubicBezTo>
                <a:close/>
                <a:moveTo>
                  <a:pt x="3983008" y="1846263"/>
                </a:moveTo>
                <a:cubicBezTo>
                  <a:pt x="3983836" y="1846430"/>
                  <a:pt x="3984500" y="1846760"/>
                  <a:pt x="3985162" y="1847092"/>
                </a:cubicBezTo>
                <a:cubicBezTo>
                  <a:pt x="3983505" y="1847920"/>
                  <a:pt x="3981850" y="1848912"/>
                  <a:pt x="3980028" y="1849742"/>
                </a:cubicBezTo>
                <a:cubicBezTo>
                  <a:pt x="3980856" y="1848417"/>
                  <a:pt x="3981850" y="1847257"/>
                  <a:pt x="3983008" y="1846263"/>
                </a:cubicBezTo>
                <a:close/>
                <a:moveTo>
                  <a:pt x="1005158" y="1825476"/>
                </a:moveTo>
                <a:lnTo>
                  <a:pt x="1005158" y="1825564"/>
                </a:lnTo>
                <a:cubicBezTo>
                  <a:pt x="1004991" y="1825564"/>
                  <a:pt x="1004826" y="1825896"/>
                  <a:pt x="1004826" y="1825896"/>
                </a:cubicBezTo>
                <a:close/>
                <a:moveTo>
                  <a:pt x="3964535" y="1820707"/>
                </a:moveTo>
                <a:lnTo>
                  <a:pt x="3964794" y="1821093"/>
                </a:lnTo>
                <a:cubicBezTo>
                  <a:pt x="3964629" y="1821425"/>
                  <a:pt x="3964132" y="1821590"/>
                  <a:pt x="3963634" y="1821922"/>
                </a:cubicBezTo>
                <a:cubicBezTo>
                  <a:pt x="3963634" y="1821922"/>
                  <a:pt x="3963634" y="1821922"/>
                  <a:pt x="3963634" y="1821755"/>
                </a:cubicBezTo>
                <a:close/>
                <a:moveTo>
                  <a:pt x="3964462" y="1820597"/>
                </a:moveTo>
                <a:lnTo>
                  <a:pt x="3964629" y="1820597"/>
                </a:lnTo>
                <a:lnTo>
                  <a:pt x="3964535" y="1820707"/>
                </a:lnTo>
                <a:close/>
                <a:moveTo>
                  <a:pt x="1009795" y="1819603"/>
                </a:moveTo>
                <a:lnTo>
                  <a:pt x="1005158" y="1825476"/>
                </a:lnTo>
                <a:lnTo>
                  <a:pt x="1005158" y="1825399"/>
                </a:lnTo>
                <a:cubicBezTo>
                  <a:pt x="1006648" y="1823412"/>
                  <a:pt x="1008138" y="1821425"/>
                  <a:pt x="1009795" y="1819603"/>
                </a:cubicBezTo>
                <a:close/>
                <a:moveTo>
                  <a:pt x="1178864" y="1814304"/>
                </a:moveTo>
                <a:lnTo>
                  <a:pt x="1178384" y="1816130"/>
                </a:lnTo>
                <a:lnTo>
                  <a:pt x="1177705" y="1816456"/>
                </a:lnTo>
                <a:lnTo>
                  <a:pt x="1177579" y="1816934"/>
                </a:lnTo>
                <a:lnTo>
                  <a:pt x="1176380" y="1814801"/>
                </a:lnTo>
                <a:cubicBezTo>
                  <a:pt x="1177208" y="1814636"/>
                  <a:pt x="1178037" y="1814469"/>
                  <a:pt x="1178864" y="1814304"/>
                </a:cubicBezTo>
                <a:close/>
                <a:moveTo>
                  <a:pt x="4023546" y="1810872"/>
                </a:moveTo>
                <a:lnTo>
                  <a:pt x="4025897" y="1811655"/>
                </a:lnTo>
                <a:cubicBezTo>
                  <a:pt x="4025235" y="1812979"/>
                  <a:pt x="4024738" y="1814304"/>
                  <a:pt x="4023910" y="1815464"/>
                </a:cubicBezTo>
                <a:cubicBezTo>
                  <a:pt x="4023745" y="1815629"/>
                  <a:pt x="4022255" y="1814801"/>
                  <a:pt x="4020930" y="1814304"/>
                </a:cubicBezTo>
                <a:close/>
                <a:moveTo>
                  <a:pt x="4023413" y="1810827"/>
                </a:moveTo>
                <a:lnTo>
                  <a:pt x="4023580" y="1810827"/>
                </a:lnTo>
                <a:lnTo>
                  <a:pt x="4023546" y="1810872"/>
                </a:lnTo>
                <a:close/>
                <a:moveTo>
                  <a:pt x="930806" y="1809502"/>
                </a:moveTo>
                <a:cubicBezTo>
                  <a:pt x="932131" y="1813642"/>
                  <a:pt x="933455" y="1817451"/>
                  <a:pt x="934615" y="1821093"/>
                </a:cubicBezTo>
                <a:cubicBezTo>
                  <a:pt x="934615" y="1821093"/>
                  <a:pt x="934285" y="1821425"/>
                  <a:pt x="934285" y="1821425"/>
                </a:cubicBezTo>
                <a:cubicBezTo>
                  <a:pt x="934285" y="1821755"/>
                  <a:pt x="934285" y="1822087"/>
                  <a:pt x="934285" y="1822418"/>
                </a:cubicBezTo>
                <a:cubicBezTo>
                  <a:pt x="934285" y="1822087"/>
                  <a:pt x="934615" y="1821590"/>
                  <a:pt x="934780" y="1821093"/>
                </a:cubicBezTo>
                <a:cubicBezTo>
                  <a:pt x="936767" y="1819438"/>
                  <a:pt x="938921" y="1816788"/>
                  <a:pt x="940742" y="1816788"/>
                </a:cubicBezTo>
                <a:cubicBezTo>
                  <a:pt x="943558" y="1816623"/>
                  <a:pt x="946040" y="1815961"/>
                  <a:pt x="948690" y="1815132"/>
                </a:cubicBezTo>
                <a:cubicBezTo>
                  <a:pt x="944220" y="1818443"/>
                  <a:pt x="939252" y="1820928"/>
                  <a:pt x="934285" y="1823412"/>
                </a:cubicBezTo>
                <a:lnTo>
                  <a:pt x="934285" y="1823247"/>
                </a:lnTo>
                <a:cubicBezTo>
                  <a:pt x="932463" y="1824240"/>
                  <a:pt x="930641" y="1825067"/>
                  <a:pt x="928819" y="1826227"/>
                </a:cubicBezTo>
                <a:cubicBezTo>
                  <a:pt x="904311" y="1839971"/>
                  <a:pt x="875664" y="1845105"/>
                  <a:pt x="853143" y="1863154"/>
                </a:cubicBezTo>
                <a:cubicBezTo>
                  <a:pt x="849997" y="1864314"/>
                  <a:pt x="846852" y="1865804"/>
                  <a:pt x="843870" y="1867459"/>
                </a:cubicBezTo>
                <a:cubicBezTo>
                  <a:pt x="842711" y="1867791"/>
                  <a:pt x="841386" y="1868288"/>
                  <a:pt x="840393" y="1868784"/>
                </a:cubicBezTo>
                <a:cubicBezTo>
                  <a:pt x="836915" y="1870606"/>
                  <a:pt x="833272" y="1872262"/>
                  <a:pt x="829795" y="1874083"/>
                </a:cubicBezTo>
                <a:cubicBezTo>
                  <a:pt x="828636" y="1874580"/>
                  <a:pt x="827476" y="1875242"/>
                  <a:pt x="826318" y="1875905"/>
                </a:cubicBezTo>
                <a:cubicBezTo>
                  <a:pt x="823337" y="1877561"/>
                  <a:pt x="820355" y="1879051"/>
                  <a:pt x="817375" y="1880706"/>
                </a:cubicBezTo>
                <a:cubicBezTo>
                  <a:pt x="813898" y="1882528"/>
                  <a:pt x="810421" y="1884515"/>
                  <a:pt x="807110" y="1886337"/>
                </a:cubicBezTo>
                <a:cubicBezTo>
                  <a:pt x="808930" y="1880211"/>
                  <a:pt x="812077" y="1874580"/>
                  <a:pt x="815720" y="1868950"/>
                </a:cubicBezTo>
                <a:lnTo>
                  <a:pt x="815388" y="1869281"/>
                </a:lnTo>
                <a:cubicBezTo>
                  <a:pt x="817375" y="1866134"/>
                  <a:pt x="819528" y="1862492"/>
                  <a:pt x="820687" y="1859015"/>
                </a:cubicBezTo>
                <a:cubicBezTo>
                  <a:pt x="821682" y="1858518"/>
                  <a:pt x="822840" y="1858186"/>
                  <a:pt x="823834" y="1857690"/>
                </a:cubicBezTo>
                <a:cubicBezTo>
                  <a:pt x="853806" y="1845768"/>
                  <a:pt x="883613" y="1833183"/>
                  <a:pt x="913419" y="1820763"/>
                </a:cubicBezTo>
                <a:cubicBezTo>
                  <a:pt x="913916" y="1820597"/>
                  <a:pt x="914082" y="1819768"/>
                  <a:pt x="914414" y="1819273"/>
                </a:cubicBezTo>
                <a:cubicBezTo>
                  <a:pt x="912592" y="1818278"/>
                  <a:pt x="910935" y="1817119"/>
                  <a:pt x="908285" y="1815629"/>
                </a:cubicBezTo>
                <a:cubicBezTo>
                  <a:pt x="916069" y="1810662"/>
                  <a:pt x="923520" y="1809502"/>
                  <a:pt x="930806" y="1809502"/>
                </a:cubicBezTo>
                <a:close/>
                <a:moveTo>
                  <a:pt x="3960820" y="1804534"/>
                </a:moveTo>
                <a:cubicBezTo>
                  <a:pt x="3960820" y="1804534"/>
                  <a:pt x="3961482" y="1805196"/>
                  <a:pt x="3961812" y="1805693"/>
                </a:cubicBezTo>
                <a:cubicBezTo>
                  <a:pt x="3959660" y="1807680"/>
                  <a:pt x="3957343" y="1809667"/>
                  <a:pt x="3955189" y="1811655"/>
                </a:cubicBezTo>
                <a:cubicBezTo>
                  <a:pt x="3954858" y="1811157"/>
                  <a:pt x="3954361" y="1810662"/>
                  <a:pt x="3954031" y="1810330"/>
                </a:cubicBezTo>
                <a:cubicBezTo>
                  <a:pt x="3956348" y="1808343"/>
                  <a:pt x="3958667" y="1806521"/>
                  <a:pt x="3960820" y="1804534"/>
                </a:cubicBezTo>
                <a:close/>
                <a:moveTo>
                  <a:pt x="1176545" y="1801719"/>
                </a:moveTo>
                <a:lnTo>
                  <a:pt x="1176712" y="1801719"/>
                </a:lnTo>
                <a:cubicBezTo>
                  <a:pt x="1177705" y="1803044"/>
                  <a:pt x="1178532" y="1804534"/>
                  <a:pt x="1178864" y="1806190"/>
                </a:cubicBezTo>
                <a:cubicBezTo>
                  <a:pt x="1176545" y="1806356"/>
                  <a:pt x="1174063" y="1806688"/>
                  <a:pt x="1171744" y="1807183"/>
                </a:cubicBezTo>
                <a:cubicBezTo>
                  <a:pt x="1171081" y="1806190"/>
                  <a:pt x="1170584" y="1805031"/>
                  <a:pt x="1169922" y="1804038"/>
                </a:cubicBezTo>
                <a:cubicBezTo>
                  <a:pt x="1172076" y="1803209"/>
                  <a:pt x="1174393" y="1802547"/>
                  <a:pt x="1176545" y="1801719"/>
                </a:cubicBezTo>
                <a:close/>
                <a:moveTo>
                  <a:pt x="1056491" y="1801554"/>
                </a:moveTo>
                <a:cubicBezTo>
                  <a:pt x="1054504" y="1803871"/>
                  <a:pt x="1052352" y="1806190"/>
                  <a:pt x="1050365" y="1808508"/>
                </a:cubicBezTo>
                <a:cubicBezTo>
                  <a:pt x="1043409" y="1811157"/>
                  <a:pt x="1036123" y="1813807"/>
                  <a:pt x="1028174" y="1816623"/>
                </a:cubicBezTo>
                <a:cubicBezTo>
                  <a:pt x="1030659" y="1811324"/>
                  <a:pt x="1031321" y="1807680"/>
                  <a:pt x="1032481" y="1807515"/>
                </a:cubicBezTo>
                <a:cubicBezTo>
                  <a:pt x="1040759" y="1806356"/>
                  <a:pt x="1048708" y="1804038"/>
                  <a:pt x="1056491" y="1801554"/>
                </a:cubicBezTo>
                <a:close/>
                <a:moveTo>
                  <a:pt x="847182" y="1798407"/>
                </a:moveTo>
                <a:cubicBezTo>
                  <a:pt x="847182" y="1799070"/>
                  <a:pt x="847182" y="1799732"/>
                  <a:pt x="847347" y="1800394"/>
                </a:cubicBezTo>
                <a:cubicBezTo>
                  <a:pt x="842380" y="1801554"/>
                  <a:pt x="837081" y="1802381"/>
                  <a:pt x="832113" y="1803706"/>
                </a:cubicBezTo>
                <a:cubicBezTo>
                  <a:pt x="831285" y="1802381"/>
                  <a:pt x="830458" y="1800892"/>
                  <a:pt x="829630" y="1799567"/>
                </a:cubicBezTo>
                <a:cubicBezTo>
                  <a:pt x="834762" y="1797910"/>
                  <a:pt x="840558" y="1797580"/>
                  <a:pt x="847182" y="1798407"/>
                </a:cubicBezTo>
                <a:close/>
                <a:moveTo>
                  <a:pt x="839069" y="1777211"/>
                </a:moveTo>
                <a:cubicBezTo>
                  <a:pt x="838736" y="1782345"/>
                  <a:pt x="836087" y="1786650"/>
                  <a:pt x="829133" y="1788472"/>
                </a:cubicBezTo>
                <a:cubicBezTo>
                  <a:pt x="828471" y="1788637"/>
                  <a:pt x="827476" y="1789134"/>
                  <a:pt x="827311" y="1789631"/>
                </a:cubicBezTo>
                <a:cubicBezTo>
                  <a:pt x="826814" y="1790624"/>
                  <a:pt x="826483" y="1791618"/>
                  <a:pt x="825986" y="1792611"/>
                </a:cubicBezTo>
                <a:cubicBezTo>
                  <a:pt x="825986" y="1792611"/>
                  <a:pt x="825821" y="1792611"/>
                  <a:pt x="825656" y="1792611"/>
                </a:cubicBezTo>
                <a:cubicBezTo>
                  <a:pt x="825159" y="1791618"/>
                  <a:pt x="824496" y="1790624"/>
                  <a:pt x="823834" y="1789631"/>
                </a:cubicBezTo>
                <a:cubicBezTo>
                  <a:pt x="825821" y="1787809"/>
                  <a:pt x="828139" y="1784995"/>
                  <a:pt x="831120" y="1782675"/>
                </a:cubicBezTo>
                <a:lnTo>
                  <a:pt x="831120" y="1783007"/>
                </a:lnTo>
                <a:cubicBezTo>
                  <a:pt x="833770" y="1781020"/>
                  <a:pt x="836419" y="1779198"/>
                  <a:pt x="839069" y="1777211"/>
                </a:cubicBezTo>
                <a:close/>
                <a:moveTo>
                  <a:pt x="358685" y="1770090"/>
                </a:moveTo>
                <a:cubicBezTo>
                  <a:pt x="347920" y="1780358"/>
                  <a:pt x="335832" y="1782510"/>
                  <a:pt x="320763" y="1784167"/>
                </a:cubicBezTo>
                <a:cubicBezTo>
                  <a:pt x="336875" y="1774894"/>
                  <a:pt x="349526" y="1770202"/>
                  <a:pt x="358685" y="1770090"/>
                </a:cubicBezTo>
                <a:close/>
                <a:moveTo>
                  <a:pt x="1095241" y="1760984"/>
                </a:moveTo>
                <a:cubicBezTo>
                  <a:pt x="1095241" y="1760984"/>
                  <a:pt x="1095241" y="1761149"/>
                  <a:pt x="1095406" y="1761314"/>
                </a:cubicBezTo>
                <a:cubicBezTo>
                  <a:pt x="1095406" y="1761314"/>
                  <a:pt x="1095074" y="1761314"/>
                  <a:pt x="1095074" y="1761314"/>
                </a:cubicBezTo>
                <a:cubicBezTo>
                  <a:pt x="1095074" y="1761314"/>
                  <a:pt x="1095074" y="1760984"/>
                  <a:pt x="1095241" y="1760984"/>
                </a:cubicBezTo>
                <a:close/>
                <a:moveTo>
                  <a:pt x="2377526" y="1758107"/>
                </a:moveTo>
                <a:cubicBezTo>
                  <a:pt x="2378417" y="1759038"/>
                  <a:pt x="2378831" y="1761232"/>
                  <a:pt x="2379577" y="1765454"/>
                </a:cubicBezTo>
                <a:cubicBezTo>
                  <a:pt x="2384378" y="1765454"/>
                  <a:pt x="2389345" y="1765454"/>
                  <a:pt x="2394314" y="1765289"/>
                </a:cubicBezTo>
                <a:cubicBezTo>
                  <a:pt x="2391167" y="1768270"/>
                  <a:pt x="2387690" y="1770257"/>
                  <a:pt x="2384046" y="1771912"/>
                </a:cubicBezTo>
                <a:cubicBezTo>
                  <a:pt x="2377092" y="1767441"/>
                  <a:pt x="2368979" y="1764791"/>
                  <a:pt x="2360201" y="1764791"/>
                </a:cubicBezTo>
                <a:cubicBezTo>
                  <a:pt x="2360201" y="1764296"/>
                  <a:pt x="2360036" y="1763964"/>
                  <a:pt x="2359871" y="1763302"/>
                </a:cubicBezTo>
                <a:cubicBezTo>
                  <a:pt x="2364507" y="1761480"/>
                  <a:pt x="2368481" y="1759659"/>
                  <a:pt x="2372786" y="1758335"/>
                </a:cubicBezTo>
                <a:lnTo>
                  <a:pt x="2372621" y="1758335"/>
                </a:lnTo>
                <a:cubicBezTo>
                  <a:pt x="2375270" y="1757506"/>
                  <a:pt x="2376636" y="1757175"/>
                  <a:pt x="2377526" y="1758107"/>
                </a:cubicBezTo>
                <a:close/>
                <a:moveTo>
                  <a:pt x="509373" y="1756678"/>
                </a:moveTo>
                <a:cubicBezTo>
                  <a:pt x="510036" y="1756678"/>
                  <a:pt x="510698" y="1756348"/>
                  <a:pt x="511030" y="1756678"/>
                </a:cubicBezTo>
                <a:cubicBezTo>
                  <a:pt x="511030" y="1756678"/>
                  <a:pt x="511030" y="1757672"/>
                  <a:pt x="511195" y="1758335"/>
                </a:cubicBezTo>
                <a:cubicBezTo>
                  <a:pt x="510533" y="1758335"/>
                  <a:pt x="510036" y="1758335"/>
                  <a:pt x="509373" y="1758335"/>
                </a:cubicBezTo>
                <a:cubicBezTo>
                  <a:pt x="509373" y="1757837"/>
                  <a:pt x="509373" y="1757175"/>
                  <a:pt x="509373" y="1756678"/>
                </a:cubicBezTo>
                <a:close/>
                <a:moveTo>
                  <a:pt x="2411536" y="1753201"/>
                </a:moveTo>
                <a:cubicBezTo>
                  <a:pt x="2411370" y="1755518"/>
                  <a:pt x="2411536" y="1756678"/>
                  <a:pt x="2411203" y="1757010"/>
                </a:cubicBezTo>
                <a:cubicBezTo>
                  <a:pt x="2409548" y="1758168"/>
                  <a:pt x="2407726" y="1758830"/>
                  <a:pt x="2405905" y="1759825"/>
                </a:cubicBezTo>
                <a:cubicBezTo>
                  <a:pt x="2405739" y="1759327"/>
                  <a:pt x="2405574" y="1758665"/>
                  <a:pt x="2405242" y="1758168"/>
                </a:cubicBezTo>
                <a:cubicBezTo>
                  <a:pt x="2407064" y="1756843"/>
                  <a:pt x="2408721" y="1755353"/>
                  <a:pt x="2411536" y="1753201"/>
                </a:cubicBezTo>
                <a:close/>
                <a:moveTo>
                  <a:pt x="2387358" y="1752041"/>
                </a:moveTo>
                <a:cubicBezTo>
                  <a:pt x="2388850" y="1752373"/>
                  <a:pt x="2390175" y="1753698"/>
                  <a:pt x="2391664" y="1754526"/>
                </a:cubicBezTo>
                <a:cubicBezTo>
                  <a:pt x="2391002" y="1755850"/>
                  <a:pt x="2390340" y="1757175"/>
                  <a:pt x="2389180" y="1759327"/>
                </a:cubicBezTo>
                <a:cubicBezTo>
                  <a:pt x="2387525" y="1757340"/>
                  <a:pt x="2386365" y="1756015"/>
                  <a:pt x="2385371" y="1754526"/>
                </a:cubicBezTo>
                <a:cubicBezTo>
                  <a:pt x="2385371" y="1754360"/>
                  <a:pt x="2386696" y="1751876"/>
                  <a:pt x="2387358" y="1752041"/>
                </a:cubicBezTo>
                <a:close/>
                <a:moveTo>
                  <a:pt x="3854178" y="1744755"/>
                </a:moveTo>
                <a:cubicBezTo>
                  <a:pt x="3854178" y="1744755"/>
                  <a:pt x="3855338" y="1746412"/>
                  <a:pt x="3855833" y="1747240"/>
                </a:cubicBezTo>
                <a:cubicBezTo>
                  <a:pt x="3854013" y="1748232"/>
                  <a:pt x="3852191" y="1749227"/>
                  <a:pt x="3850204" y="1750219"/>
                </a:cubicBezTo>
                <a:cubicBezTo>
                  <a:pt x="3849872" y="1749889"/>
                  <a:pt x="3849707" y="1749392"/>
                  <a:pt x="3849376" y="1749061"/>
                </a:cubicBezTo>
                <a:cubicBezTo>
                  <a:pt x="3851031" y="1747570"/>
                  <a:pt x="3852521" y="1746245"/>
                  <a:pt x="3854178" y="1744920"/>
                </a:cubicBezTo>
                <a:close/>
                <a:moveTo>
                  <a:pt x="1139287" y="1738297"/>
                </a:moveTo>
                <a:lnTo>
                  <a:pt x="1139557" y="1743952"/>
                </a:lnTo>
                <a:lnTo>
                  <a:pt x="1139453" y="1744093"/>
                </a:lnTo>
                <a:cubicBezTo>
                  <a:pt x="1139453" y="1744258"/>
                  <a:pt x="1139453" y="1744258"/>
                  <a:pt x="1139453" y="1744258"/>
                </a:cubicBezTo>
                <a:lnTo>
                  <a:pt x="1139386" y="1744770"/>
                </a:lnTo>
                <a:lnTo>
                  <a:pt x="1138088" y="1742086"/>
                </a:lnTo>
                <a:cubicBezTo>
                  <a:pt x="1137715" y="1740988"/>
                  <a:pt x="1137797" y="1739787"/>
                  <a:pt x="1139287" y="1738297"/>
                </a:cubicBezTo>
                <a:close/>
                <a:moveTo>
                  <a:pt x="1066592" y="1732502"/>
                </a:moveTo>
                <a:lnTo>
                  <a:pt x="1066759" y="1732502"/>
                </a:lnTo>
                <a:cubicBezTo>
                  <a:pt x="1066759" y="1732502"/>
                  <a:pt x="1066759" y="1732833"/>
                  <a:pt x="1066759" y="1732998"/>
                </a:cubicBezTo>
                <a:cubicBezTo>
                  <a:pt x="1065434" y="1733992"/>
                  <a:pt x="1063942" y="1734985"/>
                  <a:pt x="1062287" y="1735317"/>
                </a:cubicBezTo>
                <a:cubicBezTo>
                  <a:pt x="1058478" y="1736310"/>
                  <a:pt x="1054504" y="1737801"/>
                  <a:pt x="1051027" y="1737469"/>
                </a:cubicBezTo>
                <a:cubicBezTo>
                  <a:pt x="1050199" y="1737469"/>
                  <a:pt x="1049537" y="1737469"/>
                  <a:pt x="1048708" y="1737469"/>
                </a:cubicBezTo>
                <a:cubicBezTo>
                  <a:pt x="1054007" y="1734322"/>
                  <a:pt x="1059638" y="1731673"/>
                  <a:pt x="1066592" y="1732502"/>
                </a:cubicBezTo>
                <a:close/>
                <a:moveTo>
                  <a:pt x="919711" y="1727534"/>
                </a:moveTo>
                <a:cubicBezTo>
                  <a:pt x="918718" y="1738629"/>
                  <a:pt x="917891" y="1743596"/>
                  <a:pt x="914579" y="1750882"/>
                </a:cubicBezTo>
                <a:cubicBezTo>
                  <a:pt x="913419" y="1751379"/>
                  <a:pt x="912426" y="1751711"/>
                  <a:pt x="911267" y="1752206"/>
                </a:cubicBezTo>
                <a:cubicBezTo>
                  <a:pt x="890236" y="1761149"/>
                  <a:pt x="869372" y="1770920"/>
                  <a:pt x="849004" y="1781020"/>
                </a:cubicBezTo>
                <a:cubicBezTo>
                  <a:pt x="848342" y="1777543"/>
                  <a:pt x="846852" y="1775059"/>
                  <a:pt x="844865" y="1773237"/>
                </a:cubicBezTo>
                <a:cubicBezTo>
                  <a:pt x="857615" y="1764461"/>
                  <a:pt x="871027" y="1756678"/>
                  <a:pt x="885600" y="1750551"/>
                </a:cubicBezTo>
                <a:lnTo>
                  <a:pt x="885434" y="1750551"/>
                </a:lnTo>
                <a:cubicBezTo>
                  <a:pt x="893713" y="1747074"/>
                  <a:pt x="901331" y="1740946"/>
                  <a:pt x="908617" y="1735317"/>
                </a:cubicBezTo>
                <a:cubicBezTo>
                  <a:pt x="912260" y="1732502"/>
                  <a:pt x="915903" y="1729686"/>
                  <a:pt x="919711" y="1727534"/>
                </a:cubicBezTo>
                <a:close/>
                <a:moveTo>
                  <a:pt x="2377590" y="1723891"/>
                </a:moveTo>
                <a:lnTo>
                  <a:pt x="2377590" y="1724056"/>
                </a:lnTo>
                <a:cubicBezTo>
                  <a:pt x="2377590" y="1724056"/>
                  <a:pt x="2378417" y="1725546"/>
                  <a:pt x="2378914" y="1726209"/>
                </a:cubicBezTo>
                <a:cubicBezTo>
                  <a:pt x="2377590" y="1727534"/>
                  <a:pt x="2376430" y="1728858"/>
                  <a:pt x="2375105" y="1730183"/>
                </a:cubicBezTo>
                <a:cubicBezTo>
                  <a:pt x="2374443" y="1729023"/>
                  <a:pt x="2373946" y="1727866"/>
                  <a:pt x="2373283" y="1726706"/>
                </a:cubicBezTo>
                <a:cubicBezTo>
                  <a:pt x="2374773" y="1725712"/>
                  <a:pt x="2376098" y="1724884"/>
                  <a:pt x="2377590" y="1723891"/>
                </a:cubicBezTo>
                <a:close/>
                <a:moveTo>
                  <a:pt x="627440" y="1723394"/>
                </a:moveTo>
                <a:cubicBezTo>
                  <a:pt x="627772" y="1723394"/>
                  <a:pt x="628270" y="1724387"/>
                  <a:pt x="628600" y="1725049"/>
                </a:cubicBezTo>
                <a:cubicBezTo>
                  <a:pt x="627772" y="1726209"/>
                  <a:pt x="627110" y="1727866"/>
                  <a:pt x="626116" y="1728361"/>
                </a:cubicBezTo>
                <a:cubicBezTo>
                  <a:pt x="625453" y="1728528"/>
                  <a:pt x="624626" y="1728693"/>
                  <a:pt x="623963" y="1728858"/>
                </a:cubicBezTo>
                <a:cubicBezTo>
                  <a:pt x="621976" y="1728196"/>
                  <a:pt x="619824" y="1727866"/>
                  <a:pt x="617672" y="1727534"/>
                </a:cubicBezTo>
                <a:cubicBezTo>
                  <a:pt x="617672" y="1726871"/>
                  <a:pt x="617505" y="1726374"/>
                  <a:pt x="617672" y="1726209"/>
                </a:cubicBezTo>
                <a:lnTo>
                  <a:pt x="617672" y="1726044"/>
                </a:lnTo>
                <a:cubicBezTo>
                  <a:pt x="620817" y="1724884"/>
                  <a:pt x="624129" y="1724056"/>
                  <a:pt x="627440" y="1723394"/>
                </a:cubicBezTo>
                <a:close/>
                <a:moveTo>
                  <a:pt x="2334535" y="1714954"/>
                </a:moveTo>
                <a:lnTo>
                  <a:pt x="2339502" y="1715114"/>
                </a:lnTo>
                <a:cubicBezTo>
                  <a:pt x="2339502" y="1715943"/>
                  <a:pt x="2339502" y="1716771"/>
                  <a:pt x="2339502" y="1717598"/>
                </a:cubicBezTo>
                <a:cubicBezTo>
                  <a:pt x="2337847" y="1717268"/>
                  <a:pt x="2336190" y="1716936"/>
                  <a:pt x="2334535" y="1716438"/>
                </a:cubicBezTo>
                <a:close/>
                <a:moveTo>
                  <a:pt x="2334369" y="1714949"/>
                </a:moveTo>
                <a:lnTo>
                  <a:pt x="2334535" y="1714949"/>
                </a:lnTo>
                <a:lnTo>
                  <a:pt x="2334535" y="1714954"/>
                </a:lnTo>
                <a:close/>
                <a:moveTo>
                  <a:pt x="577930" y="1706503"/>
                </a:moveTo>
                <a:cubicBezTo>
                  <a:pt x="583891" y="1707165"/>
                  <a:pt x="584718" y="1710477"/>
                  <a:pt x="585049" y="1714121"/>
                </a:cubicBezTo>
                <a:cubicBezTo>
                  <a:pt x="575942" y="1715943"/>
                  <a:pt x="566834" y="1717433"/>
                  <a:pt x="554249" y="1719750"/>
                </a:cubicBezTo>
                <a:cubicBezTo>
                  <a:pt x="564515" y="1713956"/>
                  <a:pt x="571636" y="1709982"/>
                  <a:pt x="577930" y="1706503"/>
                </a:cubicBezTo>
                <a:close/>
                <a:moveTo>
                  <a:pt x="2910300" y="1692760"/>
                </a:moveTo>
                <a:cubicBezTo>
                  <a:pt x="2912121" y="1694747"/>
                  <a:pt x="2913612" y="1696402"/>
                  <a:pt x="2915102" y="1698224"/>
                </a:cubicBezTo>
                <a:cubicBezTo>
                  <a:pt x="2914937" y="1698554"/>
                  <a:pt x="2914605" y="1699384"/>
                  <a:pt x="2913943" y="1699714"/>
                </a:cubicBezTo>
                <a:cubicBezTo>
                  <a:pt x="2911956" y="1700708"/>
                  <a:pt x="2909638" y="1701701"/>
                  <a:pt x="2907484" y="1702695"/>
                </a:cubicBezTo>
                <a:cubicBezTo>
                  <a:pt x="2901027" y="1703523"/>
                  <a:pt x="2894569" y="1704185"/>
                  <a:pt x="2888110" y="1704848"/>
                </a:cubicBezTo>
                <a:cubicBezTo>
                  <a:pt x="2892914" y="1701204"/>
                  <a:pt x="2899040" y="1699052"/>
                  <a:pt x="2904174" y="1695575"/>
                </a:cubicBezTo>
                <a:lnTo>
                  <a:pt x="2904174" y="1695409"/>
                </a:lnTo>
                <a:cubicBezTo>
                  <a:pt x="2906161" y="1694580"/>
                  <a:pt x="2908313" y="1693588"/>
                  <a:pt x="2910300" y="1692760"/>
                </a:cubicBezTo>
                <a:close/>
                <a:moveTo>
                  <a:pt x="1303720" y="1690441"/>
                </a:moveTo>
                <a:lnTo>
                  <a:pt x="1303720" y="1690606"/>
                </a:lnTo>
                <a:cubicBezTo>
                  <a:pt x="1303887" y="1691600"/>
                  <a:pt x="1304052" y="1692428"/>
                  <a:pt x="1304218" y="1693255"/>
                </a:cubicBezTo>
                <a:cubicBezTo>
                  <a:pt x="1303555" y="1693255"/>
                  <a:pt x="1302728" y="1693422"/>
                  <a:pt x="1302065" y="1693255"/>
                </a:cubicBezTo>
                <a:cubicBezTo>
                  <a:pt x="1301900" y="1693255"/>
                  <a:pt x="1302065" y="1692098"/>
                  <a:pt x="1301900" y="1691600"/>
                </a:cubicBezTo>
                <a:cubicBezTo>
                  <a:pt x="1302563" y="1691268"/>
                  <a:pt x="1303058" y="1690773"/>
                  <a:pt x="1303720" y="1690441"/>
                </a:cubicBezTo>
                <a:close/>
                <a:moveTo>
                  <a:pt x="2810283" y="1690111"/>
                </a:moveTo>
                <a:cubicBezTo>
                  <a:pt x="2808626" y="1698887"/>
                  <a:pt x="2802831" y="1698389"/>
                  <a:pt x="2798690" y="1700046"/>
                </a:cubicBezTo>
                <a:cubicBezTo>
                  <a:pt x="2797035" y="1700708"/>
                  <a:pt x="2795213" y="1701371"/>
                  <a:pt x="2793391" y="1702033"/>
                </a:cubicBezTo>
                <a:cubicBezTo>
                  <a:pt x="2793391" y="1701039"/>
                  <a:pt x="2793061" y="1699879"/>
                  <a:pt x="2792896" y="1698887"/>
                </a:cubicBezTo>
                <a:cubicBezTo>
                  <a:pt x="2794551" y="1697727"/>
                  <a:pt x="2796373" y="1697065"/>
                  <a:pt x="2797863" y="1695740"/>
                </a:cubicBezTo>
                <a:lnTo>
                  <a:pt x="2798028" y="1695740"/>
                </a:lnTo>
                <a:cubicBezTo>
                  <a:pt x="2802002" y="1693918"/>
                  <a:pt x="2805976" y="1692098"/>
                  <a:pt x="2810283" y="1690111"/>
                </a:cubicBezTo>
                <a:close/>
                <a:moveTo>
                  <a:pt x="2809951" y="1682658"/>
                </a:moveTo>
                <a:cubicBezTo>
                  <a:pt x="2810117" y="1683487"/>
                  <a:pt x="2810448" y="1684480"/>
                  <a:pt x="2810613" y="1685804"/>
                </a:cubicBezTo>
                <a:cubicBezTo>
                  <a:pt x="2810613" y="1685804"/>
                  <a:pt x="2809123" y="1685307"/>
                  <a:pt x="2808461" y="1684977"/>
                </a:cubicBezTo>
                <a:cubicBezTo>
                  <a:pt x="2808958" y="1684149"/>
                  <a:pt x="2809455" y="1683487"/>
                  <a:pt x="2809951" y="1682658"/>
                </a:cubicBezTo>
                <a:close/>
                <a:moveTo>
                  <a:pt x="2808537" y="1682370"/>
                </a:moveTo>
                <a:lnTo>
                  <a:pt x="2804818" y="1683487"/>
                </a:lnTo>
                <a:cubicBezTo>
                  <a:pt x="2804486" y="1683487"/>
                  <a:pt x="2804156" y="1683320"/>
                  <a:pt x="2803824" y="1683155"/>
                </a:cubicBezTo>
                <a:close/>
                <a:moveTo>
                  <a:pt x="2809785" y="1681995"/>
                </a:moveTo>
                <a:lnTo>
                  <a:pt x="2809785" y="1682162"/>
                </a:lnTo>
                <a:lnTo>
                  <a:pt x="2808537" y="1682370"/>
                </a:lnTo>
                <a:close/>
                <a:moveTo>
                  <a:pt x="2929509" y="1679843"/>
                </a:moveTo>
                <a:cubicBezTo>
                  <a:pt x="2929509" y="1679843"/>
                  <a:pt x="2929509" y="1680008"/>
                  <a:pt x="2929509" y="1680175"/>
                </a:cubicBezTo>
                <a:cubicBezTo>
                  <a:pt x="2926695" y="1680837"/>
                  <a:pt x="2929012" y="1687791"/>
                  <a:pt x="2923713" y="1686301"/>
                </a:cubicBezTo>
                <a:cubicBezTo>
                  <a:pt x="2923713" y="1686301"/>
                  <a:pt x="2925038" y="1684977"/>
                  <a:pt x="2925535" y="1683982"/>
                </a:cubicBezTo>
                <a:cubicBezTo>
                  <a:pt x="2926528" y="1681333"/>
                  <a:pt x="2927687" y="1680340"/>
                  <a:pt x="2929509" y="1679843"/>
                </a:cubicBezTo>
                <a:close/>
                <a:moveTo>
                  <a:pt x="2392327" y="1677856"/>
                </a:moveTo>
                <a:cubicBezTo>
                  <a:pt x="2392657" y="1678683"/>
                  <a:pt x="2392989" y="1679678"/>
                  <a:pt x="2393319" y="1680505"/>
                </a:cubicBezTo>
                <a:cubicBezTo>
                  <a:pt x="2391002" y="1681500"/>
                  <a:pt x="2388683" y="1682327"/>
                  <a:pt x="2386200" y="1683320"/>
                </a:cubicBezTo>
                <a:cubicBezTo>
                  <a:pt x="2385868" y="1682492"/>
                  <a:pt x="2385703" y="1681665"/>
                  <a:pt x="2385371" y="1681002"/>
                </a:cubicBezTo>
                <a:cubicBezTo>
                  <a:pt x="2387690" y="1680008"/>
                  <a:pt x="2390008" y="1679015"/>
                  <a:pt x="2392327" y="1678021"/>
                </a:cubicBezTo>
                <a:close/>
                <a:moveTo>
                  <a:pt x="2399281" y="1672889"/>
                </a:moveTo>
                <a:lnTo>
                  <a:pt x="2399448" y="1672889"/>
                </a:lnTo>
                <a:cubicBezTo>
                  <a:pt x="2399448" y="1672889"/>
                  <a:pt x="2400772" y="1674214"/>
                  <a:pt x="2401435" y="1674876"/>
                </a:cubicBezTo>
                <a:cubicBezTo>
                  <a:pt x="2400440" y="1676201"/>
                  <a:pt x="2399448" y="1677525"/>
                  <a:pt x="2398453" y="1678683"/>
                </a:cubicBezTo>
                <a:cubicBezTo>
                  <a:pt x="2398453" y="1678683"/>
                  <a:pt x="2397294" y="1677525"/>
                  <a:pt x="2397294" y="1677359"/>
                </a:cubicBezTo>
                <a:cubicBezTo>
                  <a:pt x="2397956" y="1675869"/>
                  <a:pt x="2398618" y="1674379"/>
                  <a:pt x="2399281" y="1672889"/>
                </a:cubicBezTo>
                <a:close/>
                <a:moveTo>
                  <a:pt x="766870" y="1672557"/>
                </a:moveTo>
                <a:cubicBezTo>
                  <a:pt x="767533" y="1672557"/>
                  <a:pt x="768360" y="1675206"/>
                  <a:pt x="768030" y="1675371"/>
                </a:cubicBezTo>
                <a:cubicBezTo>
                  <a:pt x="766538" y="1676366"/>
                  <a:pt x="764883" y="1677028"/>
                  <a:pt x="762731" y="1678021"/>
                </a:cubicBezTo>
                <a:cubicBezTo>
                  <a:pt x="762731" y="1675869"/>
                  <a:pt x="762399" y="1674214"/>
                  <a:pt x="763061" y="1673551"/>
                </a:cubicBezTo>
                <a:lnTo>
                  <a:pt x="763226" y="1673551"/>
                </a:lnTo>
                <a:cubicBezTo>
                  <a:pt x="763226" y="1673551"/>
                  <a:pt x="765711" y="1672392"/>
                  <a:pt x="766870" y="1672557"/>
                </a:cubicBezTo>
                <a:close/>
                <a:moveTo>
                  <a:pt x="735574" y="1671232"/>
                </a:moveTo>
                <a:cubicBezTo>
                  <a:pt x="737559" y="1670073"/>
                  <a:pt x="740873" y="1671232"/>
                  <a:pt x="743522" y="1671397"/>
                </a:cubicBezTo>
                <a:cubicBezTo>
                  <a:pt x="743025" y="1673882"/>
                  <a:pt x="743355" y="1677028"/>
                  <a:pt x="741865" y="1678683"/>
                </a:cubicBezTo>
                <a:cubicBezTo>
                  <a:pt x="740541" y="1680175"/>
                  <a:pt x="737394" y="1679678"/>
                  <a:pt x="732757" y="1680670"/>
                </a:cubicBezTo>
                <a:cubicBezTo>
                  <a:pt x="734082" y="1675869"/>
                  <a:pt x="734082" y="1672227"/>
                  <a:pt x="735574" y="1671232"/>
                </a:cubicBezTo>
                <a:close/>
                <a:moveTo>
                  <a:pt x="1044403" y="1670570"/>
                </a:moveTo>
                <a:cubicBezTo>
                  <a:pt x="1044403" y="1670570"/>
                  <a:pt x="1045231" y="1670902"/>
                  <a:pt x="1045563" y="1671067"/>
                </a:cubicBezTo>
                <a:cubicBezTo>
                  <a:pt x="1043409" y="1671397"/>
                  <a:pt x="1041422" y="1671729"/>
                  <a:pt x="1039270" y="1672060"/>
                </a:cubicBezTo>
                <a:cubicBezTo>
                  <a:pt x="1040926" y="1671564"/>
                  <a:pt x="1042747" y="1671067"/>
                  <a:pt x="1044403" y="1670735"/>
                </a:cubicBezTo>
                <a:close/>
                <a:moveTo>
                  <a:pt x="2892602" y="1662539"/>
                </a:moveTo>
                <a:cubicBezTo>
                  <a:pt x="2894154" y="1661669"/>
                  <a:pt x="2895976" y="1661876"/>
                  <a:pt x="2898543" y="1662786"/>
                </a:cubicBezTo>
                <a:cubicBezTo>
                  <a:pt x="2895231" y="1664774"/>
                  <a:pt x="2891754" y="1666761"/>
                  <a:pt x="2888277" y="1668748"/>
                </a:cubicBezTo>
                <a:cubicBezTo>
                  <a:pt x="2889767" y="1665353"/>
                  <a:pt x="2891050" y="1663408"/>
                  <a:pt x="2892602" y="1662539"/>
                </a:cubicBezTo>
                <a:close/>
                <a:moveTo>
                  <a:pt x="2957329" y="1655500"/>
                </a:moveTo>
                <a:cubicBezTo>
                  <a:pt x="2959151" y="1670239"/>
                  <a:pt x="2943254" y="1669080"/>
                  <a:pt x="2941432" y="1679181"/>
                </a:cubicBezTo>
                <a:lnTo>
                  <a:pt x="2941267" y="1679346"/>
                </a:lnTo>
                <a:cubicBezTo>
                  <a:pt x="2940272" y="1679015"/>
                  <a:pt x="2939445" y="1678683"/>
                  <a:pt x="2938450" y="1678188"/>
                </a:cubicBezTo>
                <a:cubicBezTo>
                  <a:pt x="2938450" y="1677359"/>
                  <a:pt x="2938450" y="1676531"/>
                  <a:pt x="2938450" y="1675538"/>
                </a:cubicBezTo>
                <a:cubicBezTo>
                  <a:pt x="2939113" y="1675041"/>
                  <a:pt x="2939775" y="1674544"/>
                  <a:pt x="2940603" y="1674047"/>
                </a:cubicBezTo>
                <a:cubicBezTo>
                  <a:pt x="2939775" y="1674047"/>
                  <a:pt x="2939113" y="1674047"/>
                  <a:pt x="2938450" y="1673716"/>
                </a:cubicBezTo>
                <a:cubicBezTo>
                  <a:pt x="2938450" y="1670902"/>
                  <a:pt x="2938285" y="1668085"/>
                  <a:pt x="2938120" y="1665436"/>
                </a:cubicBezTo>
                <a:cubicBezTo>
                  <a:pt x="2944579" y="1662124"/>
                  <a:pt x="2950375" y="1659144"/>
                  <a:pt x="2957329" y="1655500"/>
                </a:cubicBezTo>
                <a:close/>
                <a:moveTo>
                  <a:pt x="2883143" y="1653680"/>
                </a:moveTo>
                <a:lnTo>
                  <a:pt x="2882978" y="1653845"/>
                </a:lnTo>
                <a:cubicBezTo>
                  <a:pt x="2882978" y="1653845"/>
                  <a:pt x="2883308" y="1654838"/>
                  <a:pt x="2883641" y="1655170"/>
                </a:cubicBezTo>
                <a:cubicBezTo>
                  <a:pt x="2881984" y="1655998"/>
                  <a:pt x="2880162" y="1656992"/>
                  <a:pt x="2878507" y="1657820"/>
                </a:cubicBezTo>
                <a:cubicBezTo>
                  <a:pt x="2878175" y="1657157"/>
                  <a:pt x="2877844" y="1656495"/>
                  <a:pt x="2877679" y="1655832"/>
                </a:cubicBezTo>
                <a:cubicBezTo>
                  <a:pt x="2879501" y="1655170"/>
                  <a:pt x="2881321" y="1654343"/>
                  <a:pt x="2883143" y="1653680"/>
                </a:cubicBezTo>
                <a:close/>
                <a:moveTo>
                  <a:pt x="2987798" y="1643247"/>
                </a:moveTo>
                <a:cubicBezTo>
                  <a:pt x="2986308" y="1650864"/>
                  <a:pt x="2986308" y="1650864"/>
                  <a:pt x="2979352" y="1649209"/>
                </a:cubicBezTo>
                <a:cubicBezTo>
                  <a:pt x="2982664" y="1646890"/>
                  <a:pt x="2985148" y="1645069"/>
                  <a:pt x="2987798" y="1643247"/>
                </a:cubicBezTo>
                <a:close/>
                <a:moveTo>
                  <a:pt x="2425610" y="1642253"/>
                </a:moveTo>
                <a:lnTo>
                  <a:pt x="2425776" y="1642253"/>
                </a:lnTo>
                <a:cubicBezTo>
                  <a:pt x="2425776" y="1642253"/>
                  <a:pt x="2425776" y="1642750"/>
                  <a:pt x="2425776" y="1643082"/>
                </a:cubicBezTo>
                <a:cubicBezTo>
                  <a:pt x="2423955" y="1643578"/>
                  <a:pt x="2422133" y="1644075"/>
                  <a:pt x="2420146" y="1644407"/>
                </a:cubicBezTo>
                <a:cubicBezTo>
                  <a:pt x="2420146" y="1644075"/>
                  <a:pt x="2420146" y="1643910"/>
                  <a:pt x="2419981" y="1643578"/>
                </a:cubicBezTo>
                <a:cubicBezTo>
                  <a:pt x="2421801" y="1643082"/>
                  <a:pt x="2423623" y="1642585"/>
                  <a:pt x="2425610" y="1642253"/>
                </a:cubicBezTo>
                <a:close/>
                <a:moveTo>
                  <a:pt x="3002038" y="1633642"/>
                </a:moveTo>
                <a:cubicBezTo>
                  <a:pt x="2999555" y="1637948"/>
                  <a:pt x="2997568" y="1641425"/>
                  <a:pt x="2995249" y="1645069"/>
                </a:cubicBezTo>
                <a:lnTo>
                  <a:pt x="2995249" y="1645235"/>
                </a:lnTo>
                <a:cubicBezTo>
                  <a:pt x="2995249" y="1645235"/>
                  <a:pt x="2994256" y="1646062"/>
                  <a:pt x="2993759" y="1646559"/>
                </a:cubicBezTo>
                <a:cubicBezTo>
                  <a:pt x="2991607" y="1645235"/>
                  <a:pt x="2989785" y="1644075"/>
                  <a:pt x="2987963" y="1643082"/>
                </a:cubicBezTo>
                <a:cubicBezTo>
                  <a:pt x="2991937" y="1639603"/>
                  <a:pt x="2994256" y="1633809"/>
                  <a:pt x="3002038" y="1633642"/>
                </a:cubicBezTo>
                <a:close/>
                <a:moveTo>
                  <a:pt x="3571181" y="1633312"/>
                </a:moveTo>
                <a:lnTo>
                  <a:pt x="3571181" y="1633477"/>
                </a:lnTo>
                <a:cubicBezTo>
                  <a:pt x="3571181" y="1633477"/>
                  <a:pt x="3572174" y="1634305"/>
                  <a:pt x="3572671" y="1634637"/>
                </a:cubicBezTo>
                <a:cubicBezTo>
                  <a:pt x="3571346" y="1636459"/>
                  <a:pt x="3569854" y="1638114"/>
                  <a:pt x="3568531" y="1639936"/>
                </a:cubicBezTo>
                <a:cubicBezTo>
                  <a:pt x="3567869" y="1639438"/>
                  <a:pt x="3567372" y="1638941"/>
                  <a:pt x="3566709" y="1638446"/>
                </a:cubicBezTo>
                <a:cubicBezTo>
                  <a:pt x="3568199" y="1636789"/>
                  <a:pt x="3569689" y="1634967"/>
                  <a:pt x="3571181" y="1633312"/>
                </a:cubicBezTo>
                <a:close/>
                <a:moveTo>
                  <a:pt x="2949878" y="1632815"/>
                </a:moveTo>
                <a:cubicBezTo>
                  <a:pt x="2950208" y="1633809"/>
                  <a:pt x="2950540" y="1634802"/>
                  <a:pt x="2950870" y="1635796"/>
                </a:cubicBezTo>
                <a:cubicBezTo>
                  <a:pt x="2944081" y="1640598"/>
                  <a:pt x="2937293" y="1645732"/>
                  <a:pt x="2930337" y="1650201"/>
                </a:cubicBezTo>
                <a:cubicBezTo>
                  <a:pt x="2927025" y="1652355"/>
                  <a:pt x="2924541" y="1653680"/>
                  <a:pt x="2925535" y="1658647"/>
                </a:cubicBezTo>
                <a:cubicBezTo>
                  <a:pt x="2925535" y="1659475"/>
                  <a:pt x="2925535" y="1660304"/>
                  <a:pt x="2924873" y="1661131"/>
                </a:cubicBezTo>
                <a:cubicBezTo>
                  <a:pt x="2923713" y="1659972"/>
                  <a:pt x="2922553" y="1659475"/>
                  <a:pt x="2921561" y="1659144"/>
                </a:cubicBezTo>
                <a:cubicBezTo>
                  <a:pt x="2921726" y="1658812"/>
                  <a:pt x="2921891" y="1658482"/>
                  <a:pt x="2922058" y="1658150"/>
                </a:cubicBezTo>
                <a:cubicBezTo>
                  <a:pt x="2921396" y="1658482"/>
                  <a:pt x="2920733" y="1658647"/>
                  <a:pt x="2920071" y="1658979"/>
                </a:cubicBezTo>
                <a:cubicBezTo>
                  <a:pt x="2916262" y="1658647"/>
                  <a:pt x="2912620" y="1661462"/>
                  <a:pt x="2908811" y="1661462"/>
                </a:cubicBezTo>
                <a:cubicBezTo>
                  <a:pt x="2907816" y="1659972"/>
                  <a:pt x="2906657" y="1658482"/>
                  <a:pt x="2905499" y="1656992"/>
                </a:cubicBezTo>
                <a:cubicBezTo>
                  <a:pt x="2908479" y="1654343"/>
                  <a:pt x="2910963" y="1651526"/>
                  <a:pt x="2913943" y="1649706"/>
                </a:cubicBezTo>
                <a:lnTo>
                  <a:pt x="2913943" y="1649374"/>
                </a:lnTo>
                <a:cubicBezTo>
                  <a:pt x="2921891" y="1644407"/>
                  <a:pt x="2927687" y="1635464"/>
                  <a:pt x="2939113" y="1637286"/>
                </a:cubicBezTo>
                <a:cubicBezTo>
                  <a:pt x="2940603" y="1637451"/>
                  <a:pt x="2942591" y="1634305"/>
                  <a:pt x="2944579" y="1633312"/>
                </a:cubicBezTo>
                <a:cubicBezTo>
                  <a:pt x="2946068" y="1632649"/>
                  <a:pt x="2948056" y="1632980"/>
                  <a:pt x="2949878" y="1632815"/>
                </a:cubicBezTo>
                <a:close/>
                <a:moveTo>
                  <a:pt x="2895561" y="1629172"/>
                </a:moveTo>
                <a:lnTo>
                  <a:pt x="2895728" y="1629172"/>
                </a:lnTo>
                <a:cubicBezTo>
                  <a:pt x="2893576" y="1637451"/>
                  <a:pt x="2888277" y="1635796"/>
                  <a:pt x="2885130" y="1637948"/>
                </a:cubicBezTo>
                <a:cubicBezTo>
                  <a:pt x="2884633" y="1637121"/>
                  <a:pt x="2884303" y="1636459"/>
                  <a:pt x="2883806" y="1635629"/>
                </a:cubicBezTo>
                <a:cubicBezTo>
                  <a:pt x="2887118" y="1633809"/>
                  <a:pt x="2890429" y="1631987"/>
                  <a:pt x="2895561" y="1629172"/>
                </a:cubicBezTo>
                <a:close/>
                <a:moveTo>
                  <a:pt x="2908976" y="1627681"/>
                </a:moveTo>
                <a:cubicBezTo>
                  <a:pt x="2908976" y="1628510"/>
                  <a:pt x="2909306" y="1629172"/>
                  <a:pt x="2909473" y="1630000"/>
                </a:cubicBezTo>
                <a:cubicBezTo>
                  <a:pt x="2907319" y="1630330"/>
                  <a:pt x="2905167" y="1630497"/>
                  <a:pt x="2903014" y="1630828"/>
                </a:cubicBezTo>
                <a:cubicBezTo>
                  <a:pt x="2903014" y="1630330"/>
                  <a:pt x="2902849" y="1629835"/>
                  <a:pt x="2902682" y="1629172"/>
                </a:cubicBezTo>
                <a:cubicBezTo>
                  <a:pt x="2904836" y="1628675"/>
                  <a:pt x="2906823" y="1628178"/>
                  <a:pt x="2908976" y="1627681"/>
                </a:cubicBezTo>
                <a:close/>
                <a:moveTo>
                  <a:pt x="2347451" y="1624536"/>
                </a:moveTo>
                <a:cubicBezTo>
                  <a:pt x="2346788" y="1624866"/>
                  <a:pt x="2346291" y="1625031"/>
                  <a:pt x="2345629" y="1625529"/>
                </a:cubicBezTo>
                <a:cubicBezTo>
                  <a:pt x="2343974" y="1626853"/>
                  <a:pt x="2342317" y="1627848"/>
                  <a:pt x="2340662" y="1628840"/>
                </a:cubicBezTo>
                <a:cubicBezTo>
                  <a:pt x="2341324" y="1628013"/>
                  <a:pt x="2341987" y="1627185"/>
                  <a:pt x="2342484" y="1626356"/>
                </a:cubicBezTo>
                <a:cubicBezTo>
                  <a:pt x="2343642" y="1624039"/>
                  <a:pt x="2345629" y="1624536"/>
                  <a:pt x="2347451" y="1624536"/>
                </a:cubicBezTo>
                <a:close/>
                <a:moveTo>
                  <a:pt x="2901897" y="1614844"/>
                </a:moveTo>
                <a:lnTo>
                  <a:pt x="2903180" y="1617250"/>
                </a:lnTo>
                <a:cubicBezTo>
                  <a:pt x="2902020" y="1621224"/>
                  <a:pt x="2900033" y="1623541"/>
                  <a:pt x="2894238" y="1619732"/>
                </a:cubicBezTo>
                <a:close/>
                <a:moveTo>
                  <a:pt x="2901855" y="1614765"/>
                </a:moveTo>
                <a:lnTo>
                  <a:pt x="2902020" y="1614765"/>
                </a:lnTo>
                <a:lnTo>
                  <a:pt x="2901897" y="1614844"/>
                </a:lnTo>
                <a:close/>
                <a:moveTo>
                  <a:pt x="2998126" y="1610667"/>
                </a:moveTo>
                <a:cubicBezTo>
                  <a:pt x="2999223" y="1611081"/>
                  <a:pt x="3000797" y="1612199"/>
                  <a:pt x="3003695" y="1614268"/>
                </a:cubicBezTo>
                <a:cubicBezTo>
                  <a:pt x="2998561" y="1619899"/>
                  <a:pt x="2993262" y="1624536"/>
                  <a:pt x="2985811" y="1627848"/>
                </a:cubicBezTo>
                <a:cubicBezTo>
                  <a:pt x="2976040" y="1632317"/>
                  <a:pt x="2967429" y="1639603"/>
                  <a:pt x="2958156" y="1645400"/>
                </a:cubicBezTo>
                <a:cubicBezTo>
                  <a:pt x="2955839" y="1646890"/>
                  <a:pt x="2952857" y="1647387"/>
                  <a:pt x="2950208" y="1647719"/>
                </a:cubicBezTo>
                <a:cubicBezTo>
                  <a:pt x="2949215" y="1647719"/>
                  <a:pt x="2947228" y="1645897"/>
                  <a:pt x="2947228" y="1644737"/>
                </a:cubicBezTo>
                <a:cubicBezTo>
                  <a:pt x="2947228" y="1643578"/>
                  <a:pt x="2949048" y="1641425"/>
                  <a:pt x="2949878" y="1641591"/>
                </a:cubicBezTo>
                <a:cubicBezTo>
                  <a:pt x="2962463" y="1642088"/>
                  <a:pt x="2969251" y="1632815"/>
                  <a:pt x="2977530" y="1626026"/>
                </a:cubicBezTo>
                <a:cubicBezTo>
                  <a:pt x="2983493" y="1621057"/>
                  <a:pt x="2989453" y="1616090"/>
                  <a:pt x="2995416" y="1611288"/>
                </a:cubicBezTo>
                <a:cubicBezTo>
                  <a:pt x="2996408" y="1610543"/>
                  <a:pt x="2997029" y="1610253"/>
                  <a:pt x="2998126" y="1610667"/>
                </a:cubicBezTo>
                <a:close/>
                <a:moveTo>
                  <a:pt x="1773341" y="1602843"/>
                </a:moveTo>
                <a:lnTo>
                  <a:pt x="1773341" y="1602872"/>
                </a:lnTo>
                <a:lnTo>
                  <a:pt x="1773011" y="1603008"/>
                </a:lnTo>
                <a:close/>
                <a:moveTo>
                  <a:pt x="2990945" y="1601518"/>
                </a:moveTo>
                <a:cubicBezTo>
                  <a:pt x="2991440" y="1602346"/>
                  <a:pt x="2992102" y="1603340"/>
                  <a:pt x="2992600" y="1604168"/>
                </a:cubicBezTo>
                <a:cubicBezTo>
                  <a:pt x="2987963" y="1608142"/>
                  <a:pt x="2983326" y="1611951"/>
                  <a:pt x="2978358" y="1615758"/>
                </a:cubicBezTo>
                <a:cubicBezTo>
                  <a:pt x="2974053" y="1615758"/>
                  <a:pt x="2969749" y="1616421"/>
                  <a:pt x="2966437" y="1619899"/>
                </a:cubicBezTo>
                <a:cubicBezTo>
                  <a:pt x="2966767" y="1620892"/>
                  <a:pt x="2967099" y="1621719"/>
                  <a:pt x="2967595" y="1622549"/>
                </a:cubicBezTo>
                <a:cubicBezTo>
                  <a:pt x="2968754" y="1622052"/>
                  <a:pt x="2969914" y="1621554"/>
                  <a:pt x="2971073" y="1621224"/>
                </a:cubicBezTo>
                <a:cubicBezTo>
                  <a:pt x="2966767" y="1624369"/>
                  <a:pt x="2962297" y="1627351"/>
                  <a:pt x="2957494" y="1630497"/>
                </a:cubicBezTo>
                <a:cubicBezTo>
                  <a:pt x="2957826" y="1628178"/>
                  <a:pt x="2957991" y="1626356"/>
                  <a:pt x="2957991" y="1625031"/>
                </a:cubicBezTo>
                <a:lnTo>
                  <a:pt x="2958156" y="1625031"/>
                </a:lnTo>
                <a:cubicBezTo>
                  <a:pt x="2958156" y="1625031"/>
                  <a:pt x="2958488" y="1625031"/>
                  <a:pt x="2958654" y="1625031"/>
                </a:cubicBezTo>
                <a:cubicBezTo>
                  <a:pt x="2958654" y="1624701"/>
                  <a:pt x="2958488" y="1624204"/>
                  <a:pt x="2958321" y="1623874"/>
                </a:cubicBezTo>
                <a:cubicBezTo>
                  <a:pt x="2958321" y="1623376"/>
                  <a:pt x="2958654" y="1623044"/>
                  <a:pt x="2958819" y="1622879"/>
                </a:cubicBezTo>
                <a:cubicBezTo>
                  <a:pt x="2967762" y="1616255"/>
                  <a:pt x="2976703" y="1609797"/>
                  <a:pt x="2985811" y="1603340"/>
                </a:cubicBezTo>
                <a:cubicBezTo>
                  <a:pt x="2987301" y="1602346"/>
                  <a:pt x="2989288" y="1602015"/>
                  <a:pt x="2990945" y="1601518"/>
                </a:cubicBezTo>
                <a:close/>
                <a:moveTo>
                  <a:pt x="1789570" y="1595225"/>
                </a:moveTo>
                <a:cubicBezTo>
                  <a:pt x="1790067" y="1595557"/>
                  <a:pt x="1790232" y="1596219"/>
                  <a:pt x="1790729" y="1596716"/>
                </a:cubicBezTo>
                <a:cubicBezTo>
                  <a:pt x="1791557" y="1597874"/>
                  <a:pt x="1791557" y="1599034"/>
                  <a:pt x="1790563" y="1600358"/>
                </a:cubicBezTo>
                <a:cubicBezTo>
                  <a:pt x="1790232" y="1600856"/>
                  <a:pt x="1789735" y="1601353"/>
                  <a:pt x="1789073" y="1601683"/>
                </a:cubicBezTo>
                <a:cubicBezTo>
                  <a:pt x="1786755" y="1603173"/>
                  <a:pt x="1784436" y="1604498"/>
                  <a:pt x="1782119" y="1605990"/>
                </a:cubicBezTo>
                <a:cubicBezTo>
                  <a:pt x="1782119" y="1605990"/>
                  <a:pt x="1782119" y="1606320"/>
                  <a:pt x="1782284" y="1606485"/>
                </a:cubicBezTo>
                <a:cubicBezTo>
                  <a:pt x="1780462" y="1607479"/>
                  <a:pt x="1778807" y="1608639"/>
                  <a:pt x="1776820" y="1609134"/>
                </a:cubicBezTo>
                <a:cubicBezTo>
                  <a:pt x="1775825" y="1609467"/>
                  <a:pt x="1774335" y="1608804"/>
                  <a:pt x="1773341" y="1608142"/>
                </a:cubicBezTo>
                <a:lnTo>
                  <a:pt x="1773341" y="1602872"/>
                </a:lnTo>
                <a:lnTo>
                  <a:pt x="1782284" y="1599199"/>
                </a:lnTo>
                <a:cubicBezTo>
                  <a:pt x="1784933" y="1599696"/>
                  <a:pt x="1785596" y="1598041"/>
                  <a:pt x="1786423" y="1596219"/>
                </a:cubicBezTo>
                <a:cubicBezTo>
                  <a:pt x="1787086" y="1594562"/>
                  <a:pt x="1788080" y="1594067"/>
                  <a:pt x="1789570" y="1595225"/>
                </a:cubicBezTo>
                <a:close/>
                <a:moveTo>
                  <a:pt x="2975048" y="1582144"/>
                </a:moveTo>
                <a:cubicBezTo>
                  <a:pt x="2972398" y="1583964"/>
                  <a:pt x="2969582" y="1585786"/>
                  <a:pt x="2966270" y="1587939"/>
                </a:cubicBezTo>
                <a:cubicBezTo>
                  <a:pt x="2966437" y="1580653"/>
                  <a:pt x="2971073" y="1581977"/>
                  <a:pt x="2975048" y="1582144"/>
                </a:cubicBezTo>
                <a:close/>
                <a:moveTo>
                  <a:pt x="3058339" y="1565088"/>
                </a:moveTo>
                <a:cubicBezTo>
                  <a:pt x="3053040" y="1567902"/>
                  <a:pt x="3047908" y="1570552"/>
                  <a:pt x="3042609" y="1573366"/>
                </a:cubicBezTo>
                <a:cubicBezTo>
                  <a:pt x="3042609" y="1573366"/>
                  <a:pt x="3041615" y="1572042"/>
                  <a:pt x="3041118" y="1571379"/>
                </a:cubicBezTo>
                <a:cubicBezTo>
                  <a:pt x="3046252" y="1568067"/>
                  <a:pt x="3050226" y="1562769"/>
                  <a:pt x="3058339" y="1565088"/>
                </a:cubicBezTo>
                <a:close/>
                <a:moveTo>
                  <a:pt x="3011684" y="1559871"/>
                </a:moveTo>
                <a:cubicBezTo>
                  <a:pt x="3013588" y="1559871"/>
                  <a:pt x="3015451" y="1561279"/>
                  <a:pt x="3017272" y="1564093"/>
                </a:cubicBezTo>
                <a:cubicBezTo>
                  <a:pt x="3013298" y="1564093"/>
                  <a:pt x="3009986" y="1564093"/>
                  <a:pt x="3005847" y="1564093"/>
                </a:cubicBezTo>
                <a:cubicBezTo>
                  <a:pt x="3007834" y="1561279"/>
                  <a:pt x="3009780" y="1559871"/>
                  <a:pt x="3011684" y="1559871"/>
                </a:cubicBezTo>
                <a:close/>
                <a:moveTo>
                  <a:pt x="3062646" y="1557469"/>
                </a:moveTo>
                <a:cubicBezTo>
                  <a:pt x="3063805" y="1556642"/>
                  <a:pt x="3066455" y="1556807"/>
                  <a:pt x="3067779" y="1557802"/>
                </a:cubicBezTo>
                <a:cubicBezTo>
                  <a:pt x="3068607" y="1558299"/>
                  <a:pt x="3067945" y="1560948"/>
                  <a:pt x="3068110" y="1563598"/>
                </a:cubicBezTo>
                <a:lnTo>
                  <a:pt x="3067945" y="1563598"/>
                </a:lnTo>
                <a:cubicBezTo>
                  <a:pt x="3065130" y="1563101"/>
                  <a:pt x="3062646" y="1563598"/>
                  <a:pt x="3061983" y="1562438"/>
                </a:cubicBezTo>
                <a:cubicBezTo>
                  <a:pt x="3061321" y="1561279"/>
                  <a:pt x="3061653" y="1558299"/>
                  <a:pt x="3062646" y="1557469"/>
                </a:cubicBezTo>
                <a:close/>
                <a:moveTo>
                  <a:pt x="3046749" y="1537103"/>
                </a:moveTo>
                <a:cubicBezTo>
                  <a:pt x="3047079" y="1538096"/>
                  <a:pt x="3047908" y="1539586"/>
                  <a:pt x="3047576" y="1540083"/>
                </a:cubicBezTo>
                <a:cubicBezTo>
                  <a:pt x="3046749" y="1541077"/>
                  <a:pt x="3045259" y="1541408"/>
                  <a:pt x="3043105" y="1542567"/>
                </a:cubicBezTo>
                <a:cubicBezTo>
                  <a:pt x="3043272" y="1540248"/>
                  <a:pt x="3043105" y="1538758"/>
                  <a:pt x="3043602" y="1538261"/>
                </a:cubicBezTo>
                <a:cubicBezTo>
                  <a:pt x="3043602" y="1538261"/>
                  <a:pt x="3045754" y="1537433"/>
                  <a:pt x="3046749" y="1537103"/>
                </a:cubicBezTo>
                <a:close/>
                <a:moveTo>
                  <a:pt x="3058174" y="1528492"/>
                </a:moveTo>
                <a:cubicBezTo>
                  <a:pt x="3059002" y="1529155"/>
                  <a:pt x="3059664" y="1529650"/>
                  <a:pt x="3060493" y="1530312"/>
                </a:cubicBezTo>
                <a:cubicBezTo>
                  <a:pt x="3059002" y="1531637"/>
                  <a:pt x="3057512" y="1532797"/>
                  <a:pt x="3056187" y="1534121"/>
                </a:cubicBezTo>
                <a:cubicBezTo>
                  <a:pt x="3056187" y="1534121"/>
                  <a:pt x="3055194" y="1533294"/>
                  <a:pt x="3054697" y="1532797"/>
                </a:cubicBezTo>
                <a:cubicBezTo>
                  <a:pt x="3055857" y="1531307"/>
                  <a:pt x="3057015" y="1529982"/>
                  <a:pt x="3058174" y="1528492"/>
                </a:cubicBezTo>
                <a:close/>
                <a:moveTo>
                  <a:pt x="3099904" y="1508289"/>
                </a:moveTo>
                <a:cubicBezTo>
                  <a:pt x="3091625" y="1514250"/>
                  <a:pt x="3083344" y="1520047"/>
                  <a:pt x="3075728" y="1525676"/>
                </a:cubicBezTo>
                <a:cubicBezTo>
                  <a:pt x="3074899" y="1517232"/>
                  <a:pt x="3081192" y="1511766"/>
                  <a:pt x="3099904" y="1508289"/>
                </a:cubicBezTo>
                <a:close/>
                <a:moveTo>
                  <a:pt x="3453774" y="1484941"/>
                </a:moveTo>
                <a:cubicBezTo>
                  <a:pt x="3455099" y="1486763"/>
                  <a:pt x="3456259" y="1488583"/>
                  <a:pt x="3457583" y="1490240"/>
                </a:cubicBezTo>
                <a:cubicBezTo>
                  <a:pt x="3456921" y="1490737"/>
                  <a:pt x="3456259" y="1491067"/>
                  <a:pt x="3455431" y="1491565"/>
                </a:cubicBezTo>
                <a:lnTo>
                  <a:pt x="3455431" y="1491730"/>
                </a:lnTo>
                <a:cubicBezTo>
                  <a:pt x="3454272" y="1489908"/>
                  <a:pt x="3453112" y="1488088"/>
                  <a:pt x="3451954" y="1486100"/>
                </a:cubicBezTo>
                <a:cubicBezTo>
                  <a:pt x="3452617" y="1485768"/>
                  <a:pt x="3453112" y="1485271"/>
                  <a:pt x="3453774" y="1484941"/>
                </a:cubicBezTo>
                <a:close/>
                <a:moveTo>
                  <a:pt x="3469009" y="1481959"/>
                </a:moveTo>
                <a:cubicBezTo>
                  <a:pt x="3469341" y="1482457"/>
                  <a:pt x="3469506" y="1482954"/>
                  <a:pt x="3469838" y="1483451"/>
                </a:cubicBezTo>
                <a:cubicBezTo>
                  <a:pt x="3467189" y="1485106"/>
                  <a:pt x="3464539" y="1486596"/>
                  <a:pt x="3461890" y="1488253"/>
                </a:cubicBezTo>
                <a:cubicBezTo>
                  <a:pt x="3461558" y="1487258"/>
                  <a:pt x="3461227" y="1486100"/>
                  <a:pt x="3460895" y="1485106"/>
                </a:cubicBezTo>
                <a:cubicBezTo>
                  <a:pt x="3463545" y="1484113"/>
                  <a:pt x="3466359" y="1482954"/>
                  <a:pt x="3469009" y="1481959"/>
                </a:cubicBezTo>
                <a:close/>
                <a:moveTo>
                  <a:pt x="3148091" y="1478814"/>
                </a:moveTo>
                <a:cubicBezTo>
                  <a:pt x="3143950" y="1482457"/>
                  <a:pt x="3140805" y="1486100"/>
                  <a:pt x="3136831" y="1488418"/>
                </a:cubicBezTo>
                <a:cubicBezTo>
                  <a:pt x="3127890" y="1493882"/>
                  <a:pt x="3118450" y="1498851"/>
                  <a:pt x="3109177" y="1503652"/>
                </a:cubicBezTo>
                <a:cubicBezTo>
                  <a:pt x="3108349" y="1503984"/>
                  <a:pt x="3107024" y="1503322"/>
                  <a:pt x="3104872" y="1502825"/>
                </a:cubicBezTo>
                <a:cubicBezTo>
                  <a:pt x="3110004" y="1498353"/>
                  <a:pt x="3114311" y="1494544"/>
                  <a:pt x="3118615" y="1490737"/>
                </a:cubicBezTo>
                <a:cubicBezTo>
                  <a:pt x="3128055" y="1486928"/>
                  <a:pt x="3137493" y="1483119"/>
                  <a:pt x="3148091" y="1478814"/>
                </a:cubicBezTo>
                <a:close/>
                <a:moveTo>
                  <a:pt x="3175579" y="1465732"/>
                </a:moveTo>
                <a:cubicBezTo>
                  <a:pt x="3168625" y="1470037"/>
                  <a:pt x="3161669" y="1474508"/>
                  <a:pt x="3154715" y="1478814"/>
                </a:cubicBezTo>
                <a:cubicBezTo>
                  <a:pt x="3154715" y="1478814"/>
                  <a:pt x="3153721" y="1477490"/>
                  <a:pt x="3153390" y="1476827"/>
                </a:cubicBezTo>
                <a:cubicBezTo>
                  <a:pt x="3159352" y="1470866"/>
                  <a:pt x="3165148" y="1464573"/>
                  <a:pt x="3175579" y="1465732"/>
                </a:cubicBezTo>
                <a:close/>
                <a:moveTo>
                  <a:pt x="3229066" y="1451490"/>
                </a:moveTo>
                <a:cubicBezTo>
                  <a:pt x="3229893" y="1450828"/>
                  <a:pt x="3231715" y="1451490"/>
                  <a:pt x="3233205" y="1451490"/>
                </a:cubicBezTo>
                <a:cubicBezTo>
                  <a:pt x="3233040" y="1452982"/>
                  <a:pt x="3232710" y="1454472"/>
                  <a:pt x="3232378" y="1456624"/>
                </a:cubicBezTo>
                <a:cubicBezTo>
                  <a:pt x="3230556" y="1456294"/>
                  <a:pt x="3229231" y="1455962"/>
                  <a:pt x="3227906" y="1455631"/>
                </a:cubicBezTo>
                <a:cubicBezTo>
                  <a:pt x="3228238" y="1454140"/>
                  <a:pt x="3228073" y="1452320"/>
                  <a:pt x="3229066" y="1451490"/>
                </a:cubicBezTo>
                <a:close/>
                <a:moveTo>
                  <a:pt x="3439369" y="1447516"/>
                </a:moveTo>
                <a:cubicBezTo>
                  <a:pt x="3440032" y="1448013"/>
                  <a:pt x="3440527" y="1448510"/>
                  <a:pt x="3441189" y="1448841"/>
                </a:cubicBezTo>
                <a:cubicBezTo>
                  <a:pt x="3439369" y="1451325"/>
                  <a:pt x="3437547" y="1453975"/>
                  <a:pt x="3435725" y="1456459"/>
                </a:cubicBezTo>
                <a:cubicBezTo>
                  <a:pt x="3436388" y="1457121"/>
                  <a:pt x="3436885" y="1457619"/>
                  <a:pt x="3437547" y="1458281"/>
                </a:cubicBezTo>
                <a:cubicBezTo>
                  <a:pt x="3440527" y="1456459"/>
                  <a:pt x="3443509" y="1454637"/>
                  <a:pt x="3446488" y="1452815"/>
                </a:cubicBezTo>
                <a:cubicBezTo>
                  <a:pt x="3444336" y="1457452"/>
                  <a:pt x="3442349" y="1462255"/>
                  <a:pt x="3440032" y="1467387"/>
                </a:cubicBezTo>
                <a:lnTo>
                  <a:pt x="3439865" y="1467554"/>
                </a:lnTo>
                <a:cubicBezTo>
                  <a:pt x="3438210" y="1465732"/>
                  <a:pt x="3436222" y="1463413"/>
                  <a:pt x="3434070" y="1460930"/>
                </a:cubicBezTo>
                <a:cubicBezTo>
                  <a:pt x="3430593" y="1461758"/>
                  <a:pt x="3427114" y="1462585"/>
                  <a:pt x="3423803" y="1463413"/>
                </a:cubicBezTo>
                <a:cubicBezTo>
                  <a:pt x="3423637" y="1462917"/>
                  <a:pt x="3423305" y="1462420"/>
                  <a:pt x="3423140" y="1461923"/>
                </a:cubicBezTo>
                <a:cubicBezTo>
                  <a:pt x="3428604" y="1457121"/>
                  <a:pt x="3434070" y="1452320"/>
                  <a:pt x="3439369" y="1447516"/>
                </a:cubicBezTo>
                <a:close/>
                <a:moveTo>
                  <a:pt x="3297952" y="1418869"/>
                </a:moveTo>
                <a:cubicBezTo>
                  <a:pt x="3297125" y="1427977"/>
                  <a:pt x="3292156" y="1427149"/>
                  <a:pt x="3286030" y="1423340"/>
                </a:cubicBezTo>
                <a:cubicBezTo>
                  <a:pt x="3290004" y="1421851"/>
                  <a:pt x="3293978" y="1420359"/>
                  <a:pt x="3297952" y="1418869"/>
                </a:cubicBezTo>
                <a:close/>
                <a:moveTo>
                  <a:pt x="3269470" y="1406284"/>
                </a:moveTo>
                <a:cubicBezTo>
                  <a:pt x="3265993" y="1409266"/>
                  <a:pt x="3264503" y="1410590"/>
                  <a:pt x="3263012" y="1411915"/>
                </a:cubicBezTo>
                <a:cubicBezTo>
                  <a:pt x="3262516" y="1411086"/>
                  <a:pt x="3262019" y="1410423"/>
                  <a:pt x="3261522" y="1409596"/>
                </a:cubicBezTo>
                <a:cubicBezTo>
                  <a:pt x="3263344" y="1408768"/>
                  <a:pt x="3265166" y="1408106"/>
                  <a:pt x="3269470" y="14062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18313"/>
                </a:lnTo>
                <a:lnTo>
                  <a:pt x="0" y="6818313"/>
                </a:lnTo>
                <a:lnTo>
                  <a:pt x="0" y="5112207"/>
                </a:lnTo>
                <a:lnTo>
                  <a:pt x="9616" y="5115060"/>
                </a:lnTo>
                <a:cubicBezTo>
                  <a:pt x="13258" y="5118372"/>
                  <a:pt x="18722" y="5119367"/>
                  <a:pt x="21869" y="5123671"/>
                </a:cubicBezTo>
                <a:cubicBezTo>
                  <a:pt x="22531" y="5124666"/>
                  <a:pt x="25678" y="5124334"/>
                  <a:pt x="27500" y="5124003"/>
                </a:cubicBezTo>
                <a:cubicBezTo>
                  <a:pt x="29487" y="5123671"/>
                  <a:pt x="31307" y="5122513"/>
                  <a:pt x="33129" y="5121851"/>
                </a:cubicBezTo>
                <a:cubicBezTo>
                  <a:pt x="36276" y="5120359"/>
                  <a:pt x="39090" y="5121189"/>
                  <a:pt x="41078" y="5123671"/>
                </a:cubicBezTo>
                <a:cubicBezTo>
                  <a:pt x="44224" y="5127480"/>
                  <a:pt x="47701" y="5127480"/>
                  <a:pt x="51675" y="5125328"/>
                </a:cubicBezTo>
                <a:cubicBezTo>
                  <a:pt x="53497" y="5124334"/>
                  <a:pt x="55650" y="5122679"/>
                  <a:pt x="57140" y="5123009"/>
                </a:cubicBezTo>
                <a:cubicBezTo>
                  <a:pt x="65750" y="5125163"/>
                  <a:pt x="75686" y="5123838"/>
                  <a:pt x="81647" y="5132779"/>
                </a:cubicBezTo>
                <a:cubicBezTo>
                  <a:pt x="87278" y="5135429"/>
                  <a:pt x="92908" y="5137748"/>
                  <a:pt x="98869" y="5133939"/>
                </a:cubicBezTo>
                <a:cubicBezTo>
                  <a:pt x="103672" y="5130792"/>
                  <a:pt x="108474" y="5132117"/>
                  <a:pt x="113441" y="5133607"/>
                </a:cubicBezTo>
                <a:cubicBezTo>
                  <a:pt x="117747" y="5134932"/>
                  <a:pt x="119402" y="5138741"/>
                  <a:pt x="121224" y="5142385"/>
                </a:cubicBezTo>
                <a:cubicBezTo>
                  <a:pt x="123046" y="5146027"/>
                  <a:pt x="124868" y="5149671"/>
                  <a:pt x="126855" y="5153148"/>
                </a:cubicBezTo>
                <a:cubicBezTo>
                  <a:pt x="128510" y="5156294"/>
                  <a:pt x="127683" y="5159109"/>
                  <a:pt x="125198" y="5161261"/>
                </a:cubicBezTo>
                <a:cubicBezTo>
                  <a:pt x="121555" y="5164408"/>
                  <a:pt x="121224" y="5167885"/>
                  <a:pt x="123211" y="5171859"/>
                </a:cubicBezTo>
                <a:cubicBezTo>
                  <a:pt x="124701" y="5174509"/>
                  <a:pt x="126358" y="5177158"/>
                  <a:pt x="127683" y="5179808"/>
                </a:cubicBezTo>
                <a:cubicBezTo>
                  <a:pt x="129173" y="5182954"/>
                  <a:pt x="131987" y="5183947"/>
                  <a:pt x="134969" y="5184776"/>
                </a:cubicBezTo>
                <a:cubicBezTo>
                  <a:pt x="142917" y="5187094"/>
                  <a:pt x="148051" y="5185272"/>
                  <a:pt x="153183" y="5178153"/>
                </a:cubicBezTo>
                <a:cubicBezTo>
                  <a:pt x="155005" y="5175668"/>
                  <a:pt x="155502" y="5172522"/>
                  <a:pt x="158482" y="5171032"/>
                </a:cubicBezTo>
                <a:cubicBezTo>
                  <a:pt x="166597" y="5166725"/>
                  <a:pt x="169080" y="5156294"/>
                  <a:pt x="178023" y="5152650"/>
                </a:cubicBezTo>
                <a:cubicBezTo>
                  <a:pt x="178850" y="5152320"/>
                  <a:pt x="179016" y="5149008"/>
                  <a:pt x="178685" y="5147021"/>
                </a:cubicBezTo>
                <a:cubicBezTo>
                  <a:pt x="178353" y="5145034"/>
                  <a:pt x="177029" y="5143377"/>
                  <a:pt x="176201" y="5141555"/>
                </a:cubicBezTo>
                <a:cubicBezTo>
                  <a:pt x="173717" y="5135761"/>
                  <a:pt x="176201" y="5131620"/>
                  <a:pt x="182825" y="5132117"/>
                </a:cubicBezTo>
                <a:cubicBezTo>
                  <a:pt x="187792" y="5132449"/>
                  <a:pt x="190111" y="5130792"/>
                  <a:pt x="191601" y="5126653"/>
                </a:cubicBezTo>
                <a:cubicBezTo>
                  <a:pt x="191933" y="5125825"/>
                  <a:pt x="192595" y="5124831"/>
                  <a:pt x="193423" y="5124334"/>
                </a:cubicBezTo>
                <a:cubicBezTo>
                  <a:pt x="204021" y="5118372"/>
                  <a:pt x="214619" y="5112411"/>
                  <a:pt x="225382" y="5106782"/>
                </a:cubicBezTo>
                <a:cubicBezTo>
                  <a:pt x="227038" y="5105954"/>
                  <a:pt x="229191" y="5105954"/>
                  <a:pt x="231178" y="5105954"/>
                </a:cubicBezTo>
                <a:cubicBezTo>
                  <a:pt x="233165" y="5105954"/>
                  <a:pt x="235152" y="5106947"/>
                  <a:pt x="237139" y="5107279"/>
                </a:cubicBezTo>
                <a:cubicBezTo>
                  <a:pt x="244260" y="5108604"/>
                  <a:pt x="250884" y="5110424"/>
                  <a:pt x="254196" y="5118042"/>
                </a:cubicBezTo>
                <a:cubicBezTo>
                  <a:pt x="254858" y="5119532"/>
                  <a:pt x="257010" y="5120857"/>
                  <a:pt x="258832" y="5121519"/>
                </a:cubicBezTo>
                <a:cubicBezTo>
                  <a:pt x="264461" y="5123671"/>
                  <a:pt x="271252" y="5124168"/>
                  <a:pt x="275889" y="5127645"/>
                </a:cubicBezTo>
                <a:cubicBezTo>
                  <a:pt x="279863" y="5130627"/>
                  <a:pt x="284167" y="5132779"/>
                  <a:pt x="288639" y="5134601"/>
                </a:cubicBezTo>
                <a:cubicBezTo>
                  <a:pt x="288639" y="5138410"/>
                  <a:pt x="288474" y="5142385"/>
                  <a:pt x="288307" y="5147683"/>
                </a:cubicBezTo>
                <a:cubicBezTo>
                  <a:pt x="296090" y="5142550"/>
                  <a:pt x="302383" y="5142052"/>
                  <a:pt x="307848" y="5146689"/>
                </a:cubicBezTo>
                <a:cubicBezTo>
                  <a:pt x="309007" y="5151988"/>
                  <a:pt x="309835" y="5156957"/>
                  <a:pt x="310994" y="5161924"/>
                </a:cubicBezTo>
                <a:cubicBezTo>
                  <a:pt x="312484" y="5167885"/>
                  <a:pt x="316623" y="5171529"/>
                  <a:pt x="322088" y="5173681"/>
                </a:cubicBezTo>
                <a:cubicBezTo>
                  <a:pt x="324242" y="5174509"/>
                  <a:pt x="326724" y="5174343"/>
                  <a:pt x="328711" y="5175171"/>
                </a:cubicBezTo>
                <a:cubicBezTo>
                  <a:pt x="334342" y="5177655"/>
                  <a:pt x="340801" y="5179145"/>
                  <a:pt x="340801" y="5187426"/>
                </a:cubicBezTo>
                <a:cubicBezTo>
                  <a:pt x="340801" y="5188916"/>
                  <a:pt x="343450" y="5190903"/>
                  <a:pt x="345271" y="5191730"/>
                </a:cubicBezTo>
                <a:cubicBezTo>
                  <a:pt x="348749" y="5193220"/>
                  <a:pt x="352557" y="5194049"/>
                  <a:pt x="356201" y="5195042"/>
                </a:cubicBezTo>
                <a:cubicBezTo>
                  <a:pt x="356201" y="5197692"/>
                  <a:pt x="307848" y="5219385"/>
                  <a:pt x="308675" y="5220047"/>
                </a:cubicBezTo>
                <a:cubicBezTo>
                  <a:pt x="313312" y="5223856"/>
                  <a:pt x="317948" y="5227663"/>
                  <a:pt x="323082" y="5230645"/>
                </a:cubicBezTo>
                <a:cubicBezTo>
                  <a:pt x="325234" y="5231970"/>
                  <a:pt x="327387" y="5231970"/>
                  <a:pt x="329541" y="5231472"/>
                </a:cubicBezTo>
                <a:cubicBezTo>
                  <a:pt x="328381" y="5234949"/>
                  <a:pt x="327719" y="5238428"/>
                  <a:pt x="328049" y="5241243"/>
                </a:cubicBezTo>
                <a:cubicBezTo>
                  <a:pt x="328049" y="5242236"/>
                  <a:pt x="329374" y="5243065"/>
                  <a:pt x="330036" y="5243892"/>
                </a:cubicBezTo>
                <a:cubicBezTo>
                  <a:pt x="332355" y="5240911"/>
                  <a:pt x="334177" y="5236109"/>
                  <a:pt x="336992" y="5235282"/>
                </a:cubicBezTo>
                <a:cubicBezTo>
                  <a:pt x="337322" y="5235282"/>
                  <a:pt x="337654" y="5235116"/>
                  <a:pt x="337984" y="5234949"/>
                </a:cubicBezTo>
                <a:cubicBezTo>
                  <a:pt x="337654" y="5244057"/>
                  <a:pt x="332520" y="5253166"/>
                  <a:pt x="335502" y="5263101"/>
                </a:cubicBezTo>
                <a:cubicBezTo>
                  <a:pt x="338979" y="5261611"/>
                  <a:pt x="341463" y="5259789"/>
                  <a:pt x="344113" y="5259624"/>
                </a:cubicBezTo>
                <a:cubicBezTo>
                  <a:pt x="346595" y="5259624"/>
                  <a:pt x="349080" y="5260949"/>
                  <a:pt x="351564" y="5261941"/>
                </a:cubicBezTo>
                <a:cubicBezTo>
                  <a:pt x="350570" y="5262936"/>
                  <a:pt x="349245" y="5263929"/>
                  <a:pt x="348583" y="5264923"/>
                </a:cubicBezTo>
                <a:cubicBezTo>
                  <a:pt x="347093" y="5264923"/>
                  <a:pt x="345603" y="5264923"/>
                  <a:pt x="344113" y="5264923"/>
                </a:cubicBezTo>
                <a:cubicBezTo>
                  <a:pt x="341628" y="5269890"/>
                  <a:pt x="344278" y="5272042"/>
                  <a:pt x="347093" y="5274196"/>
                </a:cubicBezTo>
                <a:cubicBezTo>
                  <a:pt x="344940" y="5278998"/>
                  <a:pt x="340304" y="5281647"/>
                  <a:pt x="335998" y="5284794"/>
                </a:cubicBezTo>
                <a:cubicBezTo>
                  <a:pt x="334673" y="5284627"/>
                  <a:pt x="333348" y="5284132"/>
                  <a:pt x="331693" y="5283303"/>
                </a:cubicBezTo>
                <a:cubicBezTo>
                  <a:pt x="334010" y="5279495"/>
                  <a:pt x="335998" y="5276514"/>
                  <a:pt x="338647" y="5272042"/>
                </a:cubicBezTo>
                <a:cubicBezTo>
                  <a:pt x="333018" y="5272705"/>
                  <a:pt x="329374" y="5273037"/>
                  <a:pt x="325732" y="5273534"/>
                </a:cubicBezTo>
                <a:cubicBezTo>
                  <a:pt x="324407" y="5270387"/>
                  <a:pt x="323744" y="5266743"/>
                  <a:pt x="319935" y="5268068"/>
                </a:cubicBezTo>
                <a:cubicBezTo>
                  <a:pt x="318280" y="5268565"/>
                  <a:pt x="316623" y="5271050"/>
                  <a:pt x="316293" y="5273037"/>
                </a:cubicBezTo>
                <a:cubicBezTo>
                  <a:pt x="315299" y="5277341"/>
                  <a:pt x="315134" y="5281978"/>
                  <a:pt x="314637" y="5285952"/>
                </a:cubicBezTo>
                <a:cubicBezTo>
                  <a:pt x="316293" y="5288271"/>
                  <a:pt x="318280" y="5290258"/>
                  <a:pt x="319605" y="5292245"/>
                </a:cubicBezTo>
                <a:cubicBezTo>
                  <a:pt x="317783" y="5298704"/>
                  <a:pt x="315631" y="5304498"/>
                  <a:pt x="306853" y="5304498"/>
                </a:cubicBezTo>
                <a:cubicBezTo>
                  <a:pt x="304536" y="5304498"/>
                  <a:pt x="302051" y="5307315"/>
                  <a:pt x="299899" y="5309135"/>
                </a:cubicBezTo>
                <a:cubicBezTo>
                  <a:pt x="294600" y="5313441"/>
                  <a:pt x="289301" y="5317913"/>
                  <a:pt x="283837" y="5322217"/>
                </a:cubicBezTo>
                <a:cubicBezTo>
                  <a:pt x="279034" y="5325861"/>
                  <a:pt x="274067" y="5329173"/>
                  <a:pt x="269265" y="5332485"/>
                </a:cubicBezTo>
                <a:cubicBezTo>
                  <a:pt x="272742" y="5333810"/>
                  <a:pt x="275557" y="5333643"/>
                  <a:pt x="277709" y="5332485"/>
                </a:cubicBezTo>
                <a:cubicBezTo>
                  <a:pt x="284830" y="5328013"/>
                  <a:pt x="291786" y="5323045"/>
                  <a:pt x="298739" y="5318243"/>
                </a:cubicBezTo>
                <a:cubicBezTo>
                  <a:pt x="303707" y="5314766"/>
                  <a:pt x="310332" y="5312116"/>
                  <a:pt x="313147" y="5307148"/>
                </a:cubicBezTo>
                <a:cubicBezTo>
                  <a:pt x="315299" y="5303671"/>
                  <a:pt x="318280" y="5301353"/>
                  <a:pt x="321425" y="5299531"/>
                </a:cubicBezTo>
                <a:cubicBezTo>
                  <a:pt x="321425" y="5301684"/>
                  <a:pt x="321425" y="5304003"/>
                  <a:pt x="321425" y="5306320"/>
                </a:cubicBezTo>
                <a:cubicBezTo>
                  <a:pt x="323082" y="5306320"/>
                  <a:pt x="324407" y="5306320"/>
                  <a:pt x="325566" y="5306155"/>
                </a:cubicBezTo>
                <a:cubicBezTo>
                  <a:pt x="319770" y="5311289"/>
                  <a:pt x="313974" y="5316588"/>
                  <a:pt x="307515" y="5322217"/>
                </a:cubicBezTo>
                <a:cubicBezTo>
                  <a:pt x="315299" y="5317083"/>
                  <a:pt x="320930" y="5312779"/>
                  <a:pt x="327056" y="5309632"/>
                </a:cubicBezTo>
                <a:cubicBezTo>
                  <a:pt x="329374" y="5308307"/>
                  <a:pt x="331361" y="5305990"/>
                  <a:pt x="333515" y="5304003"/>
                </a:cubicBezTo>
                <a:cubicBezTo>
                  <a:pt x="335335" y="5304003"/>
                  <a:pt x="337157" y="5304996"/>
                  <a:pt x="338814" y="5306320"/>
                </a:cubicBezTo>
                <a:cubicBezTo>
                  <a:pt x="329871" y="5314269"/>
                  <a:pt x="321425" y="5321887"/>
                  <a:pt x="312981" y="5329338"/>
                </a:cubicBezTo>
                <a:cubicBezTo>
                  <a:pt x="315631" y="5329503"/>
                  <a:pt x="318280" y="5329835"/>
                  <a:pt x="321922" y="5330166"/>
                </a:cubicBezTo>
                <a:cubicBezTo>
                  <a:pt x="308460" y="5343860"/>
                  <a:pt x="299072" y="5349159"/>
                  <a:pt x="293773" y="5346063"/>
                </a:cubicBezTo>
                <a:cubicBezTo>
                  <a:pt x="296090" y="5355171"/>
                  <a:pt x="290294" y="5358813"/>
                  <a:pt x="284167" y="5362622"/>
                </a:cubicBezTo>
                <a:cubicBezTo>
                  <a:pt x="281188" y="5364444"/>
                  <a:pt x="278868" y="5367258"/>
                  <a:pt x="275391" y="5370405"/>
                </a:cubicBezTo>
                <a:cubicBezTo>
                  <a:pt x="283175" y="5369908"/>
                  <a:pt x="289632" y="5369578"/>
                  <a:pt x="296422" y="5369080"/>
                </a:cubicBezTo>
                <a:cubicBezTo>
                  <a:pt x="294600" y="5377691"/>
                  <a:pt x="286487" y="5378188"/>
                  <a:pt x="282180" y="5382825"/>
                </a:cubicBezTo>
                <a:cubicBezTo>
                  <a:pt x="278371" y="5386964"/>
                  <a:pt x="271252" y="5388124"/>
                  <a:pt x="270258" y="5394913"/>
                </a:cubicBezTo>
                <a:cubicBezTo>
                  <a:pt x="277544" y="5395575"/>
                  <a:pt x="283008" y="5394085"/>
                  <a:pt x="287976" y="5388619"/>
                </a:cubicBezTo>
                <a:cubicBezTo>
                  <a:pt x="292448" y="5383652"/>
                  <a:pt x="297580" y="5378354"/>
                  <a:pt x="306026" y="5381168"/>
                </a:cubicBezTo>
                <a:cubicBezTo>
                  <a:pt x="307515" y="5381665"/>
                  <a:pt x="310662" y="5379346"/>
                  <a:pt x="311822" y="5377691"/>
                </a:cubicBezTo>
                <a:cubicBezTo>
                  <a:pt x="316458" y="5371233"/>
                  <a:pt x="322255" y="5370073"/>
                  <a:pt x="329706" y="5372392"/>
                </a:cubicBezTo>
                <a:cubicBezTo>
                  <a:pt x="322255" y="5376366"/>
                  <a:pt x="314802" y="5380341"/>
                  <a:pt x="307515" y="5384480"/>
                </a:cubicBezTo>
                <a:cubicBezTo>
                  <a:pt x="306688" y="5384977"/>
                  <a:pt x="306523" y="5386302"/>
                  <a:pt x="306191" y="5387295"/>
                </a:cubicBezTo>
                <a:cubicBezTo>
                  <a:pt x="306191" y="5387792"/>
                  <a:pt x="306358" y="5388786"/>
                  <a:pt x="306688" y="5388786"/>
                </a:cubicBezTo>
                <a:cubicBezTo>
                  <a:pt x="318114" y="5392263"/>
                  <a:pt x="329871" y="5394581"/>
                  <a:pt x="341628" y="5396568"/>
                </a:cubicBezTo>
                <a:cubicBezTo>
                  <a:pt x="345933" y="5397230"/>
                  <a:pt x="350902" y="5396900"/>
                  <a:pt x="355041" y="5395575"/>
                </a:cubicBezTo>
                <a:cubicBezTo>
                  <a:pt x="370608" y="5390441"/>
                  <a:pt x="387332" y="5388454"/>
                  <a:pt x="401077" y="5378684"/>
                </a:cubicBezTo>
                <a:cubicBezTo>
                  <a:pt x="402897" y="5377526"/>
                  <a:pt x="405381" y="5377359"/>
                  <a:pt x="407533" y="5376864"/>
                </a:cubicBezTo>
                <a:cubicBezTo>
                  <a:pt x="418131" y="5374047"/>
                  <a:pt x="427902" y="5369908"/>
                  <a:pt x="437175" y="5363947"/>
                </a:cubicBezTo>
                <a:cubicBezTo>
                  <a:pt x="445289" y="5358813"/>
                  <a:pt x="453072" y="5352851"/>
                  <a:pt x="463339" y="5352189"/>
                </a:cubicBezTo>
                <a:cubicBezTo>
                  <a:pt x="465326" y="5352189"/>
                  <a:pt x="467644" y="5350699"/>
                  <a:pt x="469301" y="5349374"/>
                </a:cubicBezTo>
                <a:cubicBezTo>
                  <a:pt x="477249" y="5342420"/>
                  <a:pt x="486355" y="5338446"/>
                  <a:pt x="496953" y="5337452"/>
                </a:cubicBezTo>
                <a:cubicBezTo>
                  <a:pt x="499273" y="5337287"/>
                  <a:pt x="501425" y="5336127"/>
                  <a:pt x="503744" y="5335299"/>
                </a:cubicBezTo>
                <a:cubicBezTo>
                  <a:pt x="501757" y="5338446"/>
                  <a:pt x="500432" y="5342088"/>
                  <a:pt x="498941" y="5345565"/>
                </a:cubicBezTo>
                <a:cubicBezTo>
                  <a:pt x="502585" y="5343910"/>
                  <a:pt x="505564" y="5341923"/>
                  <a:pt x="508546" y="5339771"/>
                </a:cubicBezTo>
                <a:cubicBezTo>
                  <a:pt x="518646" y="5332318"/>
                  <a:pt x="528914" y="5324702"/>
                  <a:pt x="539015" y="5317250"/>
                </a:cubicBezTo>
                <a:cubicBezTo>
                  <a:pt x="539512" y="5317250"/>
                  <a:pt x="540007" y="5316753"/>
                  <a:pt x="540505" y="5316091"/>
                </a:cubicBezTo>
                <a:cubicBezTo>
                  <a:pt x="541995" y="5314931"/>
                  <a:pt x="543486" y="5313938"/>
                  <a:pt x="544976" y="5312779"/>
                </a:cubicBezTo>
                <a:cubicBezTo>
                  <a:pt x="547626" y="5310957"/>
                  <a:pt x="550275" y="5309135"/>
                  <a:pt x="553090" y="5307977"/>
                </a:cubicBezTo>
                <a:cubicBezTo>
                  <a:pt x="558554" y="5305658"/>
                  <a:pt x="564020" y="5303341"/>
                  <a:pt x="569484" y="5301187"/>
                </a:cubicBezTo>
                <a:cubicBezTo>
                  <a:pt x="562860" y="5305161"/>
                  <a:pt x="556567" y="5309302"/>
                  <a:pt x="551930" y="5315926"/>
                </a:cubicBezTo>
                <a:cubicBezTo>
                  <a:pt x="551103" y="5317083"/>
                  <a:pt x="549115" y="5317415"/>
                  <a:pt x="547791" y="5318408"/>
                </a:cubicBezTo>
                <a:cubicBezTo>
                  <a:pt x="539677" y="5324369"/>
                  <a:pt x="531729" y="5330331"/>
                  <a:pt x="523448" y="5336292"/>
                </a:cubicBezTo>
                <a:cubicBezTo>
                  <a:pt x="527589" y="5340266"/>
                  <a:pt x="528085" y="5342420"/>
                  <a:pt x="526098" y="5349209"/>
                </a:cubicBezTo>
                <a:cubicBezTo>
                  <a:pt x="523448" y="5345732"/>
                  <a:pt x="521131" y="5342751"/>
                  <a:pt x="518149" y="5338942"/>
                </a:cubicBezTo>
                <a:cubicBezTo>
                  <a:pt x="507056" y="5347884"/>
                  <a:pt x="496623" y="5356330"/>
                  <a:pt x="484535" y="5365934"/>
                </a:cubicBezTo>
                <a:cubicBezTo>
                  <a:pt x="492484" y="5365934"/>
                  <a:pt x="497783" y="5365934"/>
                  <a:pt x="503082" y="5365934"/>
                </a:cubicBezTo>
                <a:cubicBezTo>
                  <a:pt x="502585" y="5359972"/>
                  <a:pt x="502915" y="5354673"/>
                  <a:pt x="511360" y="5352851"/>
                </a:cubicBezTo>
                <a:cubicBezTo>
                  <a:pt x="511360" y="5356495"/>
                  <a:pt x="511360" y="5359310"/>
                  <a:pt x="511195" y="5364279"/>
                </a:cubicBezTo>
                <a:cubicBezTo>
                  <a:pt x="522124" y="5356826"/>
                  <a:pt x="531894" y="5349872"/>
                  <a:pt x="541664" y="5343083"/>
                </a:cubicBezTo>
                <a:cubicBezTo>
                  <a:pt x="540670" y="5345897"/>
                  <a:pt x="540339" y="5349374"/>
                  <a:pt x="538352" y="5351031"/>
                </a:cubicBezTo>
                <a:cubicBezTo>
                  <a:pt x="523780" y="5362622"/>
                  <a:pt x="508876" y="5373882"/>
                  <a:pt x="494139" y="5385308"/>
                </a:cubicBezTo>
                <a:cubicBezTo>
                  <a:pt x="489337" y="5388951"/>
                  <a:pt x="487018" y="5393918"/>
                  <a:pt x="485528" y="5402199"/>
                </a:cubicBezTo>
                <a:cubicBezTo>
                  <a:pt x="505731" y="5388619"/>
                  <a:pt x="523780" y="5376366"/>
                  <a:pt x="541995" y="5364112"/>
                </a:cubicBezTo>
                <a:cubicBezTo>
                  <a:pt x="542492" y="5364774"/>
                  <a:pt x="542989" y="5365603"/>
                  <a:pt x="543486" y="5366266"/>
                </a:cubicBezTo>
                <a:cubicBezTo>
                  <a:pt x="526595" y="5379181"/>
                  <a:pt x="509870" y="5392098"/>
                  <a:pt x="490827" y="5406670"/>
                </a:cubicBezTo>
                <a:cubicBezTo>
                  <a:pt x="497120" y="5404848"/>
                  <a:pt x="500763" y="5403854"/>
                  <a:pt x="507056" y="5402034"/>
                </a:cubicBezTo>
                <a:cubicBezTo>
                  <a:pt x="500432" y="5407828"/>
                  <a:pt x="496291" y="5412135"/>
                  <a:pt x="491655" y="5415612"/>
                </a:cubicBezTo>
                <a:cubicBezTo>
                  <a:pt x="489667" y="5417101"/>
                  <a:pt x="487515" y="5418593"/>
                  <a:pt x="485528" y="5419918"/>
                </a:cubicBezTo>
                <a:cubicBezTo>
                  <a:pt x="480229" y="5420745"/>
                  <a:pt x="475095" y="5424057"/>
                  <a:pt x="470128" y="5426375"/>
                </a:cubicBezTo>
                <a:cubicBezTo>
                  <a:pt x="467644" y="5427534"/>
                  <a:pt x="465492" y="5429853"/>
                  <a:pt x="463007" y="5430681"/>
                </a:cubicBezTo>
                <a:cubicBezTo>
                  <a:pt x="453734" y="5433330"/>
                  <a:pt x="444461" y="5435317"/>
                  <a:pt x="435188" y="5437802"/>
                </a:cubicBezTo>
                <a:cubicBezTo>
                  <a:pt x="429226" y="5439457"/>
                  <a:pt x="423100" y="5440947"/>
                  <a:pt x="417469" y="5443596"/>
                </a:cubicBezTo>
                <a:cubicBezTo>
                  <a:pt x="403064" y="5450387"/>
                  <a:pt x="387994" y="5455189"/>
                  <a:pt x="372595" y="5458998"/>
                </a:cubicBezTo>
                <a:cubicBezTo>
                  <a:pt x="363817" y="5461150"/>
                  <a:pt x="362162" y="5461977"/>
                  <a:pt x="350902" y="5470753"/>
                </a:cubicBezTo>
                <a:cubicBezTo>
                  <a:pt x="365142" y="5467442"/>
                  <a:pt x="377727" y="5464462"/>
                  <a:pt x="390147" y="5461315"/>
                </a:cubicBezTo>
                <a:cubicBezTo>
                  <a:pt x="395611" y="5459990"/>
                  <a:pt x="400745" y="5457673"/>
                  <a:pt x="406209" y="5456181"/>
                </a:cubicBezTo>
                <a:cubicBezTo>
                  <a:pt x="419291" y="5452869"/>
                  <a:pt x="432870" y="5450387"/>
                  <a:pt x="445786" y="5446246"/>
                </a:cubicBezTo>
                <a:cubicBezTo>
                  <a:pt x="454066" y="5443596"/>
                  <a:pt x="462015" y="5440616"/>
                  <a:pt x="470294" y="5438132"/>
                </a:cubicBezTo>
                <a:cubicBezTo>
                  <a:pt x="469631" y="5444921"/>
                  <a:pt x="465989" y="5449724"/>
                  <a:pt x="459033" y="5452869"/>
                </a:cubicBezTo>
                <a:cubicBezTo>
                  <a:pt x="456053" y="5454194"/>
                  <a:pt x="451417" y="5456181"/>
                  <a:pt x="453237" y="5462144"/>
                </a:cubicBezTo>
                <a:cubicBezTo>
                  <a:pt x="464664" y="5454029"/>
                  <a:pt x="475592" y="5446246"/>
                  <a:pt x="486522" y="5438629"/>
                </a:cubicBezTo>
                <a:cubicBezTo>
                  <a:pt x="487680" y="5439292"/>
                  <a:pt x="488840" y="5439954"/>
                  <a:pt x="489999" y="5440616"/>
                </a:cubicBezTo>
                <a:cubicBezTo>
                  <a:pt x="483210" y="5445088"/>
                  <a:pt x="481389" y="5450717"/>
                  <a:pt x="481223" y="5456678"/>
                </a:cubicBezTo>
                <a:cubicBezTo>
                  <a:pt x="481056" y="5456844"/>
                  <a:pt x="480726" y="5457176"/>
                  <a:pt x="480561" y="5457341"/>
                </a:cubicBezTo>
                <a:cubicBezTo>
                  <a:pt x="476752" y="5457176"/>
                  <a:pt x="471950" y="5455519"/>
                  <a:pt x="470459" y="5457011"/>
                </a:cubicBezTo>
                <a:cubicBezTo>
                  <a:pt x="467479" y="5460156"/>
                  <a:pt x="464002" y="5462144"/>
                  <a:pt x="460193" y="5463799"/>
                </a:cubicBezTo>
                <a:cubicBezTo>
                  <a:pt x="459530" y="5463799"/>
                  <a:pt x="458868" y="5463799"/>
                  <a:pt x="458206" y="5463799"/>
                </a:cubicBezTo>
                <a:cubicBezTo>
                  <a:pt x="458041" y="5464130"/>
                  <a:pt x="457708" y="5464627"/>
                  <a:pt x="457543" y="5464959"/>
                </a:cubicBezTo>
                <a:cubicBezTo>
                  <a:pt x="453569" y="5466781"/>
                  <a:pt x="449595" y="5468601"/>
                  <a:pt x="446118" y="5471418"/>
                </a:cubicBezTo>
                <a:cubicBezTo>
                  <a:pt x="449595" y="5475722"/>
                  <a:pt x="454066" y="5475390"/>
                  <a:pt x="458536" y="5474232"/>
                </a:cubicBezTo>
                <a:cubicBezTo>
                  <a:pt x="459365" y="5475390"/>
                  <a:pt x="460523" y="5476384"/>
                  <a:pt x="461683" y="5477377"/>
                </a:cubicBezTo>
                <a:cubicBezTo>
                  <a:pt x="463339" y="5475557"/>
                  <a:pt x="465160" y="5473735"/>
                  <a:pt x="466816" y="5471913"/>
                </a:cubicBezTo>
                <a:cubicBezTo>
                  <a:pt x="471950" y="5470423"/>
                  <a:pt x="476917" y="5469098"/>
                  <a:pt x="482051" y="5467608"/>
                </a:cubicBezTo>
                <a:cubicBezTo>
                  <a:pt x="482051" y="5471913"/>
                  <a:pt x="479567" y="5475060"/>
                  <a:pt x="473937" y="5475225"/>
                </a:cubicBezTo>
                <a:cubicBezTo>
                  <a:pt x="472281" y="5475225"/>
                  <a:pt x="470459" y="5476550"/>
                  <a:pt x="469134" y="5477709"/>
                </a:cubicBezTo>
                <a:cubicBezTo>
                  <a:pt x="462842" y="5483173"/>
                  <a:pt x="456716" y="5488637"/>
                  <a:pt x="450422" y="5494434"/>
                </a:cubicBezTo>
                <a:cubicBezTo>
                  <a:pt x="452079" y="5496256"/>
                  <a:pt x="453899" y="5498243"/>
                  <a:pt x="455721" y="5500395"/>
                </a:cubicBezTo>
                <a:cubicBezTo>
                  <a:pt x="458206" y="5499402"/>
                  <a:pt x="460358" y="5498408"/>
                  <a:pt x="461518" y="5497911"/>
                </a:cubicBezTo>
                <a:cubicBezTo>
                  <a:pt x="463007" y="5493771"/>
                  <a:pt x="463172" y="5489632"/>
                  <a:pt x="465492" y="5487810"/>
                </a:cubicBezTo>
                <a:cubicBezTo>
                  <a:pt x="473937" y="5480856"/>
                  <a:pt x="483210" y="5475060"/>
                  <a:pt x="491821" y="5468271"/>
                </a:cubicBezTo>
                <a:cubicBezTo>
                  <a:pt x="493974" y="5466614"/>
                  <a:pt x="495961" y="5465124"/>
                  <a:pt x="497948" y="5463467"/>
                </a:cubicBezTo>
                <a:cubicBezTo>
                  <a:pt x="508876" y="5460488"/>
                  <a:pt x="519806" y="5457341"/>
                  <a:pt x="530569" y="5454194"/>
                </a:cubicBezTo>
                <a:cubicBezTo>
                  <a:pt x="530404" y="5454361"/>
                  <a:pt x="530239" y="5454691"/>
                  <a:pt x="530072" y="5454857"/>
                </a:cubicBezTo>
                <a:cubicBezTo>
                  <a:pt x="525270" y="5460156"/>
                  <a:pt x="519971" y="5465289"/>
                  <a:pt x="514175" y="5469596"/>
                </a:cubicBezTo>
                <a:cubicBezTo>
                  <a:pt x="509043" y="5473403"/>
                  <a:pt x="502750" y="5475722"/>
                  <a:pt x="497451" y="5479531"/>
                </a:cubicBezTo>
                <a:cubicBezTo>
                  <a:pt x="492484" y="5483173"/>
                  <a:pt x="486687" y="5486817"/>
                  <a:pt x="488012" y="5494599"/>
                </a:cubicBezTo>
                <a:cubicBezTo>
                  <a:pt x="488177" y="5495758"/>
                  <a:pt x="486522" y="5498408"/>
                  <a:pt x="485860" y="5498408"/>
                </a:cubicBezTo>
                <a:cubicBezTo>
                  <a:pt x="478407" y="5497415"/>
                  <a:pt x="479236" y="5503376"/>
                  <a:pt x="476255" y="5507681"/>
                </a:cubicBezTo>
                <a:cubicBezTo>
                  <a:pt x="478574" y="5507351"/>
                  <a:pt x="479567" y="5507516"/>
                  <a:pt x="480064" y="5507019"/>
                </a:cubicBezTo>
                <a:cubicBezTo>
                  <a:pt x="490827" y="5499070"/>
                  <a:pt x="498775" y="5497248"/>
                  <a:pt x="512355" y="5499070"/>
                </a:cubicBezTo>
                <a:cubicBezTo>
                  <a:pt x="517654" y="5499899"/>
                  <a:pt x="521793" y="5497580"/>
                  <a:pt x="524940" y="5493441"/>
                </a:cubicBezTo>
                <a:cubicBezTo>
                  <a:pt x="531397" y="5484995"/>
                  <a:pt x="540339" y="5481186"/>
                  <a:pt x="550440" y="5479199"/>
                </a:cubicBezTo>
                <a:cubicBezTo>
                  <a:pt x="553587" y="5478537"/>
                  <a:pt x="556402" y="5476882"/>
                  <a:pt x="559216" y="5475557"/>
                </a:cubicBezTo>
                <a:cubicBezTo>
                  <a:pt x="562363" y="5473900"/>
                  <a:pt x="565344" y="5471913"/>
                  <a:pt x="569319" y="5469596"/>
                </a:cubicBezTo>
                <a:cubicBezTo>
                  <a:pt x="569981" y="5472907"/>
                  <a:pt x="570311" y="5475060"/>
                  <a:pt x="570643" y="5477377"/>
                </a:cubicBezTo>
                <a:cubicBezTo>
                  <a:pt x="580082" y="5477709"/>
                  <a:pt x="572298" y="5466614"/>
                  <a:pt x="577930" y="5465289"/>
                </a:cubicBezTo>
                <a:cubicBezTo>
                  <a:pt x="580744" y="5467608"/>
                  <a:pt x="583061" y="5469761"/>
                  <a:pt x="585878" y="5472078"/>
                </a:cubicBezTo>
                <a:cubicBezTo>
                  <a:pt x="582731" y="5483836"/>
                  <a:pt x="569319" y="5484333"/>
                  <a:pt x="560046" y="5490294"/>
                </a:cubicBezTo>
                <a:cubicBezTo>
                  <a:pt x="562198" y="5492779"/>
                  <a:pt x="563522" y="5494103"/>
                  <a:pt x="565012" y="5495923"/>
                </a:cubicBezTo>
                <a:cubicBezTo>
                  <a:pt x="562033" y="5502052"/>
                  <a:pt x="556734" y="5506026"/>
                  <a:pt x="549943" y="5506191"/>
                </a:cubicBezTo>
                <a:cubicBezTo>
                  <a:pt x="544644" y="5506191"/>
                  <a:pt x="542657" y="5509338"/>
                  <a:pt x="540670" y="5512483"/>
                </a:cubicBezTo>
                <a:cubicBezTo>
                  <a:pt x="536531" y="5519273"/>
                  <a:pt x="533054" y="5526559"/>
                  <a:pt x="529079" y="5533846"/>
                </a:cubicBezTo>
                <a:cubicBezTo>
                  <a:pt x="525105" y="5533513"/>
                  <a:pt x="521958" y="5531361"/>
                  <a:pt x="517157" y="5536328"/>
                </a:cubicBezTo>
                <a:cubicBezTo>
                  <a:pt x="511692" y="5541794"/>
                  <a:pt x="512188" y="5550570"/>
                  <a:pt x="504406" y="5553882"/>
                </a:cubicBezTo>
                <a:cubicBezTo>
                  <a:pt x="502252" y="5554874"/>
                  <a:pt x="501757" y="5559346"/>
                  <a:pt x="499770" y="5561665"/>
                </a:cubicBezTo>
                <a:cubicBezTo>
                  <a:pt x="495961" y="5566136"/>
                  <a:pt x="495133" y="5558021"/>
                  <a:pt x="493311" y="5559346"/>
                </a:cubicBezTo>
                <a:cubicBezTo>
                  <a:pt x="487680" y="5563320"/>
                  <a:pt x="476420" y="5559016"/>
                  <a:pt x="475924" y="5570938"/>
                </a:cubicBezTo>
                <a:cubicBezTo>
                  <a:pt x="475924" y="5572263"/>
                  <a:pt x="472943" y="5573421"/>
                  <a:pt x="471288" y="5574580"/>
                </a:cubicBezTo>
                <a:cubicBezTo>
                  <a:pt x="462345" y="5581039"/>
                  <a:pt x="453404" y="5587663"/>
                  <a:pt x="444626" y="5594286"/>
                </a:cubicBezTo>
                <a:cubicBezTo>
                  <a:pt x="442806" y="5595611"/>
                  <a:pt x="441481" y="5597433"/>
                  <a:pt x="439824" y="5599255"/>
                </a:cubicBezTo>
                <a:cubicBezTo>
                  <a:pt x="441149" y="5600248"/>
                  <a:pt x="442144" y="5601240"/>
                  <a:pt x="442474" y="5601075"/>
                </a:cubicBezTo>
                <a:cubicBezTo>
                  <a:pt x="458868" y="5591637"/>
                  <a:pt x="475262" y="5582199"/>
                  <a:pt x="491655" y="5572758"/>
                </a:cubicBezTo>
                <a:cubicBezTo>
                  <a:pt x="488343" y="5577065"/>
                  <a:pt x="484203" y="5579879"/>
                  <a:pt x="480064" y="5583191"/>
                </a:cubicBezTo>
                <a:cubicBezTo>
                  <a:pt x="476090" y="5586338"/>
                  <a:pt x="472613" y="5589815"/>
                  <a:pt x="468804" y="5593127"/>
                </a:cubicBezTo>
                <a:cubicBezTo>
                  <a:pt x="469134" y="5593459"/>
                  <a:pt x="469301" y="5593789"/>
                  <a:pt x="469631" y="5594121"/>
                </a:cubicBezTo>
                <a:cubicBezTo>
                  <a:pt x="478574" y="5588655"/>
                  <a:pt x="487680" y="5583191"/>
                  <a:pt x="496623" y="5577562"/>
                </a:cubicBezTo>
                <a:cubicBezTo>
                  <a:pt x="489502" y="5585178"/>
                  <a:pt x="480561" y="5590147"/>
                  <a:pt x="473108" y="5596771"/>
                </a:cubicBezTo>
                <a:cubicBezTo>
                  <a:pt x="465492" y="5603394"/>
                  <a:pt x="454729" y="5606374"/>
                  <a:pt x="448933" y="5614985"/>
                </a:cubicBezTo>
                <a:cubicBezTo>
                  <a:pt x="449430" y="5615647"/>
                  <a:pt x="449925" y="5616475"/>
                  <a:pt x="450422" y="5617137"/>
                </a:cubicBezTo>
                <a:cubicBezTo>
                  <a:pt x="462677" y="5610680"/>
                  <a:pt x="474765" y="5604387"/>
                  <a:pt x="489834" y="5596439"/>
                </a:cubicBezTo>
                <a:cubicBezTo>
                  <a:pt x="487847" y="5602070"/>
                  <a:pt x="486853" y="5605215"/>
                  <a:pt x="485528" y="5609189"/>
                </a:cubicBezTo>
                <a:cubicBezTo>
                  <a:pt x="490497" y="5608031"/>
                  <a:pt x="495463" y="5607699"/>
                  <a:pt x="499603" y="5605877"/>
                </a:cubicBezTo>
                <a:cubicBezTo>
                  <a:pt x="505564" y="5603394"/>
                  <a:pt x="498113" y="5596771"/>
                  <a:pt x="503744" y="5592464"/>
                </a:cubicBezTo>
                <a:cubicBezTo>
                  <a:pt x="514342" y="5597598"/>
                  <a:pt x="523780" y="5592630"/>
                  <a:pt x="532391" y="5585178"/>
                </a:cubicBezTo>
                <a:cubicBezTo>
                  <a:pt x="533881" y="5583854"/>
                  <a:pt x="535371" y="5582199"/>
                  <a:pt x="537028" y="5581204"/>
                </a:cubicBezTo>
                <a:cubicBezTo>
                  <a:pt x="542327" y="5577892"/>
                  <a:pt x="547791" y="5574912"/>
                  <a:pt x="553255" y="5571766"/>
                </a:cubicBezTo>
                <a:cubicBezTo>
                  <a:pt x="553917" y="5572428"/>
                  <a:pt x="554580" y="5573256"/>
                  <a:pt x="555077" y="5573918"/>
                </a:cubicBezTo>
                <a:cubicBezTo>
                  <a:pt x="551930" y="5578389"/>
                  <a:pt x="549281" y="5583191"/>
                  <a:pt x="545804" y="5587165"/>
                </a:cubicBezTo>
                <a:cubicBezTo>
                  <a:pt x="541499" y="5592134"/>
                  <a:pt x="536033" y="5595279"/>
                  <a:pt x="528747" y="5594784"/>
                </a:cubicBezTo>
                <a:cubicBezTo>
                  <a:pt x="526595" y="5594618"/>
                  <a:pt x="523780" y="5597433"/>
                  <a:pt x="521958" y="5599420"/>
                </a:cubicBezTo>
                <a:cubicBezTo>
                  <a:pt x="516659" y="5605215"/>
                  <a:pt x="511526" y="5611343"/>
                  <a:pt x="505399" y="5618297"/>
                </a:cubicBezTo>
                <a:cubicBezTo>
                  <a:pt x="506393" y="5621609"/>
                  <a:pt x="506559" y="5626410"/>
                  <a:pt x="500265" y="5628564"/>
                </a:cubicBezTo>
                <a:cubicBezTo>
                  <a:pt x="499107" y="5626908"/>
                  <a:pt x="497948" y="5625086"/>
                  <a:pt x="495629" y="5621774"/>
                </a:cubicBezTo>
                <a:cubicBezTo>
                  <a:pt x="491489" y="5625915"/>
                  <a:pt x="486687" y="5629060"/>
                  <a:pt x="484701" y="5633366"/>
                </a:cubicBezTo>
                <a:cubicBezTo>
                  <a:pt x="480891" y="5641149"/>
                  <a:pt x="475758" y="5647441"/>
                  <a:pt x="468969" y="5652410"/>
                </a:cubicBezTo>
                <a:cubicBezTo>
                  <a:pt x="464332" y="5655722"/>
                  <a:pt x="459033" y="5657874"/>
                  <a:pt x="454066" y="5660855"/>
                </a:cubicBezTo>
                <a:cubicBezTo>
                  <a:pt x="452409" y="5661848"/>
                  <a:pt x="450919" y="5663503"/>
                  <a:pt x="449430" y="5664828"/>
                </a:cubicBezTo>
                <a:cubicBezTo>
                  <a:pt x="462677" y="5665160"/>
                  <a:pt x="471950" y="5657377"/>
                  <a:pt x="482216" y="5651747"/>
                </a:cubicBezTo>
                <a:cubicBezTo>
                  <a:pt x="482878" y="5655390"/>
                  <a:pt x="482713" y="5658536"/>
                  <a:pt x="484038" y="5660689"/>
                </a:cubicBezTo>
                <a:cubicBezTo>
                  <a:pt x="485693" y="5663338"/>
                  <a:pt x="488177" y="5667644"/>
                  <a:pt x="491987" y="5662013"/>
                </a:cubicBezTo>
                <a:cubicBezTo>
                  <a:pt x="489999" y="5660191"/>
                  <a:pt x="488012" y="5658371"/>
                  <a:pt x="486025" y="5656549"/>
                </a:cubicBezTo>
                <a:cubicBezTo>
                  <a:pt x="495463" y="5648933"/>
                  <a:pt x="504074" y="5641977"/>
                  <a:pt x="512685" y="5635021"/>
                </a:cubicBezTo>
                <a:cubicBezTo>
                  <a:pt x="517157" y="5631379"/>
                  <a:pt x="521793" y="5628730"/>
                  <a:pt x="528085" y="5631709"/>
                </a:cubicBezTo>
                <a:cubicBezTo>
                  <a:pt x="527257" y="5622436"/>
                  <a:pt x="533384" y="5620616"/>
                  <a:pt x="538850" y="5617967"/>
                </a:cubicBezTo>
                <a:cubicBezTo>
                  <a:pt x="543982" y="5615647"/>
                  <a:pt x="548785" y="5612668"/>
                  <a:pt x="553752" y="5610183"/>
                </a:cubicBezTo>
                <a:cubicBezTo>
                  <a:pt x="547956" y="5624423"/>
                  <a:pt x="539015" y="5635518"/>
                  <a:pt x="526927" y="5643964"/>
                </a:cubicBezTo>
                <a:cubicBezTo>
                  <a:pt x="523283" y="5646448"/>
                  <a:pt x="518149" y="5649098"/>
                  <a:pt x="517157" y="5652575"/>
                </a:cubicBezTo>
                <a:cubicBezTo>
                  <a:pt x="514672" y="5661516"/>
                  <a:pt x="508214" y="5665657"/>
                  <a:pt x="501425" y="5670294"/>
                </a:cubicBezTo>
                <a:cubicBezTo>
                  <a:pt x="500100" y="5671286"/>
                  <a:pt x="499273" y="5673108"/>
                  <a:pt x="496953" y="5676088"/>
                </a:cubicBezTo>
                <a:cubicBezTo>
                  <a:pt x="505069" y="5675261"/>
                  <a:pt x="511692" y="5680892"/>
                  <a:pt x="517984" y="5671619"/>
                </a:cubicBezTo>
                <a:cubicBezTo>
                  <a:pt x="519641" y="5676585"/>
                  <a:pt x="520799" y="5680229"/>
                  <a:pt x="521958" y="5683706"/>
                </a:cubicBezTo>
                <a:cubicBezTo>
                  <a:pt x="518812" y="5684037"/>
                  <a:pt x="515832" y="5684369"/>
                  <a:pt x="513845" y="5684534"/>
                </a:cubicBezTo>
                <a:cubicBezTo>
                  <a:pt x="512023" y="5688343"/>
                  <a:pt x="510533" y="5694469"/>
                  <a:pt x="508381" y="5694801"/>
                </a:cubicBezTo>
                <a:cubicBezTo>
                  <a:pt x="501095" y="5695794"/>
                  <a:pt x="499935" y="5702750"/>
                  <a:pt x="495463" y="5706724"/>
                </a:cubicBezTo>
                <a:cubicBezTo>
                  <a:pt x="492152" y="5704240"/>
                  <a:pt x="489172" y="5702253"/>
                  <a:pt x="483873" y="5698278"/>
                </a:cubicBezTo>
                <a:cubicBezTo>
                  <a:pt x="486687" y="5711029"/>
                  <a:pt x="477580" y="5711361"/>
                  <a:pt x="471121" y="5715170"/>
                </a:cubicBezTo>
                <a:cubicBezTo>
                  <a:pt x="473937" y="5717984"/>
                  <a:pt x="476090" y="5720799"/>
                  <a:pt x="479069" y="5722621"/>
                </a:cubicBezTo>
                <a:cubicBezTo>
                  <a:pt x="481223" y="5723946"/>
                  <a:pt x="484701" y="5724938"/>
                  <a:pt x="487018" y="5724276"/>
                </a:cubicBezTo>
                <a:cubicBezTo>
                  <a:pt x="494471" y="5721792"/>
                  <a:pt x="501590" y="5718315"/>
                  <a:pt x="508876" y="5715500"/>
                </a:cubicBezTo>
                <a:cubicBezTo>
                  <a:pt x="510533" y="5714838"/>
                  <a:pt x="512685" y="5715170"/>
                  <a:pt x="516329" y="5714838"/>
                </a:cubicBezTo>
                <a:cubicBezTo>
                  <a:pt x="508048" y="5722621"/>
                  <a:pt x="501922" y="5729575"/>
                  <a:pt x="491987" y="5731065"/>
                </a:cubicBezTo>
                <a:cubicBezTo>
                  <a:pt x="489667" y="5731397"/>
                  <a:pt x="487350" y="5732722"/>
                  <a:pt x="485198" y="5733714"/>
                </a:cubicBezTo>
                <a:cubicBezTo>
                  <a:pt x="474268" y="5739345"/>
                  <a:pt x="463505" y="5744975"/>
                  <a:pt x="452575" y="5750606"/>
                </a:cubicBezTo>
                <a:cubicBezTo>
                  <a:pt x="449263" y="5752261"/>
                  <a:pt x="445951" y="5753918"/>
                  <a:pt x="442474" y="5750936"/>
                </a:cubicBezTo>
                <a:cubicBezTo>
                  <a:pt x="442474" y="5750936"/>
                  <a:pt x="441314" y="5751598"/>
                  <a:pt x="440487" y="5752261"/>
                </a:cubicBezTo>
                <a:cubicBezTo>
                  <a:pt x="441149" y="5755242"/>
                  <a:pt x="441977" y="5758222"/>
                  <a:pt x="442971" y="5762196"/>
                </a:cubicBezTo>
                <a:cubicBezTo>
                  <a:pt x="465492" y="5753752"/>
                  <a:pt x="482051" y="5735039"/>
                  <a:pt x="506889" y="5730735"/>
                </a:cubicBezTo>
                <a:cubicBezTo>
                  <a:pt x="504737" y="5734377"/>
                  <a:pt x="503577" y="5736531"/>
                  <a:pt x="502252" y="5738683"/>
                </a:cubicBezTo>
                <a:cubicBezTo>
                  <a:pt x="508546" y="5737689"/>
                  <a:pt x="513513" y="5734874"/>
                  <a:pt x="518481" y="5732390"/>
                </a:cubicBezTo>
                <a:cubicBezTo>
                  <a:pt x="524278" y="5729410"/>
                  <a:pt x="529907" y="5725104"/>
                  <a:pt x="536033" y="5724111"/>
                </a:cubicBezTo>
                <a:cubicBezTo>
                  <a:pt x="542327" y="5723117"/>
                  <a:pt x="546631" y="5716825"/>
                  <a:pt x="553917" y="5718480"/>
                </a:cubicBezTo>
                <a:cubicBezTo>
                  <a:pt x="555739" y="5718812"/>
                  <a:pt x="559383" y="5716162"/>
                  <a:pt x="560211" y="5714175"/>
                </a:cubicBezTo>
                <a:cubicBezTo>
                  <a:pt x="560873" y="5712519"/>
                  <a:pt x="558389" y="5709704"/>
                  <a:pt x="557064" y="5707552"/>
                </a:cubicBezTo>
                <a:cubicBezTo>
                  <a:pt x="556402" y="5706392"/>
                  <a:pt x="555574" y="5705565"/>
                  <a:pt x="553752" y="5703412"/>
                </a:cubicBezTo>
                <a:cubicBezTo>
                  <a:pt x="561866" y="5702418"/>
                  <a:pt x="564515" y="5707717"/>
                  <a:pt x="568656" y="5711361"/>
                </a:cubicBezTo>
                <a:cubicBezTo>
                  <a:pt x="582896" y="5704902"/>
                  <a:pt x="597303" y="5698278"/>
                  <a:pt x="611710" y="5691655"/>
                </a:cubicBezTo>
                <a:cubicBezTo>
                  <a:pt x="612041" y="5692482"/>
                  <a:pt x="612538" y="5693145"/>
                  <a:pt x="612868" y="5693974"/>
                </a:cubicBezTo>
                <a:cubicBezTo>
                  <a:pt x="611213" y="5694967"/>
                  <a:pt x="609723" y="5695959"/>
                  <a:pt x="608066" y="5696954"/>
                </a:cubicBezTo>
                <a:cubicBezTo>
                  <a:pt x="599456" y="5702418"/>
                  <a:pt x="589023" y="5705895"/>
                  <a:pt x="584553" y="5716328"/>
                </a:cubicBezTo>
                <a:cubicBezTo>
                  <a:pt x="587698" y="5715830"/>
                  <a:pt x="591010" y="5715997"/>
                  <a:pt x="593826" y="5715003"/>
                </a:cubicBezTo>
                <a:cubicBezTo>
                  <a:pt x="604755" y="5710698"/>
                  <a:pt x="615685" y="5706227"/>
                  <a:pt x="626448" y="5701425"/>
                </a:cubicBezTo>
                <a:cubicBezTo>
                  <a:pt x="631415" y="5699106"/>
                  <a:pt x="634726" y="5700596"/>
                  <a:pt x="638038" y="5703908"/>
                </a:cubicBezTo>
                <a:cubicBezTo>
                  <a:pt x="627607" y="5710366"/>
                  <a:pt x="617340" y="5716825"/>
                  <a:pt x="606907" y="5723283"/>
                </a:cubicBezTo>
                <a:cubicBezTo>
                  <a:pt x="607569" y="5723614"/>
                  <a:pt x="608232" y="5724111"/>
                  <a:pt x="608729" y="5723946"/>
                </a:cubicBezTo>
                <a:cubicBezTo>
                  <a:pt x="625453" y="5716328"/>
                  <a:pt x="642179" y="5708711"/>
                  <a:pt x="658739" y="5701093"/>
                </a:cubicBezTo>
                <a:cubicBezTo>
                  <a:pt x="671654" y="5695132"/>
                  <a:pt x="684404" y="5688840"/>
                  <a:pt x="697156" y="5682879"/>
                </a:cubicBezTo>
                <a:cubicBezTo>
                  <a:pt x="697819" y="5682547"/>
                  <a:pt x="699143" y="5683706"/>
                  <a:pt x="700633" y="5684369"/>
                </a:cubicBezTo>
                <a:cubicBezTo>
                  <a:pt x="697984" y="5686853"/>
                  <a:pt x="695665" y="5688840"/>
                  <a:pt x="691525" y="5692482"/>
                </a:cubicBezTo>
                <a:cubicBezTo>
                  <a:pt x="704440" y="5688011"/>
                  <a:pt x="714708" y="5684534"/>
                  <a:pt x="727625" y="5680062"/>
                </a:cubicBezTo>
                <a:cubicBezTo>
                  <a:pt x="723484" y="5684699"/>
                  <a:pt x="721497" y="5687018"/>
                  <a:pt x="718847" y="5689833"/>
                </a:cubicBezTo>
                <a:cubicBezTo>
                  <a:pt x="727128" y="5690495"/>
                  <a:pt x="733420" y="5686521"/>
                  <a:pt x="735407" y="5680892"/>
                </a:cubicBezTo>
                <a:cubicBezTo>
                  <a:pt x="737891" y="5673771"/>
                  <a:pt x="742362" y="5671784"/>
                  <a:pt x="748489" y="5669962"/>
                </a:cubicBezTo>
                <a:cubicBezTo>
                  <a:pt x="749316" y="5671949"/>
                  <a:pt x="749979" y="5673771"/>
                  <a:pt x="750973" y="5676088"/>
                </a:cubicBezTo>
                <a:cubicBezTo>
                  <a:pt x="757100" y="5675758"/>
                  <a:pt x="761902" y="5672446"/>
                  <a:pt x="765380" y="5667975"/>
                </a:cubicBezTo>
                <a:cubicBezTo>
                  <a:pt x="769520" y="5662345"/>
                  <a:pt x="771507" y="5654230"/>
                  <a:pt x="781275" y="5656217"/>
                </a:cubicBezTo>
                <a:cubicBezTo>
                  <a:pt x="781940" y="5656217"/>
                  <a:pt x="783097" y="5654727"/>
                  <a:pt x="783760" y="5653735"/>
                </a:cubicBezTo>
                <a:cubicBezTo>
                  <a:pt x="789888" y="5644296"/>
                  <a:pt x="799657" y="5643137"/>
                  <a:pt x="810587" y="5640817"/>
                </a:cubicBezTo>
                <a:cubicBezTo>
                  <a:pt x="807440" y="5643964"/>
                  <a:pt x="805288" y="5645951"/>
                  <a:pt x="803301" y="5648104"/>
                </a:cubicBezTo>
                <a:cubicBezTo>
                  <a:pt x="803466" y="5648104"/>
                  <a:pt x="803796" y="5648436"/>
                  <a:pt x="803963" y="5648601"/>
                </a:cubicBezTo>
                <a:cubicBezTo>
                  <a:pt x="818038" y="5640652"/>
                  <a:pt x="832280" y="5632539"/>
                  <a:pt x="846685" y="5624423"/>
                </a:cubicBezTo>
                <a:cubicBezTo>
                  <a:pt x="844533" y="5622106"/>
                  <a:pt x="843540" y="5620781"/>
                  <a:pt x="840890" y="5617967"/>
                </a:cubicBezTo>
                <a:cubicBezTo>
                  <a:pt x="847679" y="5617634"/>
                  <a:pt x="852481" y="5617304"/>
                  <a:pt x="858277" y="5616972"/>
                </a:cubicBezTo>
                <a:cubicBezTo>
                  <a:pt x="861754" y="5611178"/>
                  <a:pt x="866226" y="5605547"/>
                  <a:pt x="876161" y="5609024"/>
                </a:cubicBezTo>
                <a:cubicBezTo>
                  <a:pt x="879141" y="5610018"/>
                  <a:pt x="887587" y="5605381"/>
                  <a:pt x="887919" y="5602565"/>
                </a:cubicBezTo>
                <a:cubicBezTo>
                  <a:pt x="889077" y="5594121"/>
                  <a:pt x="897357" y="5593127"/>
                  <a:pt x="900172" y="5586338"/>
                </a:cubicBezTo>
                <a:cubicBezTo>
                  <a:pt x="902324" y="5588822"/>
                  <a:pt x="903816" y="5590312"/>
                  <a:pt x="905636" y="5592464"/>
                </a:cubicBezTo>
                <a:cubicBezTo>
                  <a:pt x="911102" y="5589153"/>
                  <a:pt x="916566" y="5586338"/>
                  <a:pt x="921368" y="5582696"/>
                </a:cubicBezTo>
                <a:cubicBezTo>
                  <a:pt x="923520" y="5581204"/>
                  <a:pt x="926501" y="5577892"/>
                  <a:pt x="926004" y="5576237"/>
                </a:cubicBezTo>
                <a:cubicBezTo>
                  <a:pt x="923687" y="5566632"/>
                  <a:pt x="930973" y="5565804"/>
                  <a:pt x="936602" y="5563155"/>
                </a:cubicBezTo>
                <a:cubicBezTo>
                  <a:pt x="940908" y="5561168"/>
                  <a:pt x="944716" y="5558518"/>
                  <a:pt x="950182" y="5555537"/>
                </a:cubicBezTo>
                <a:cubicBezTo>
                  <a:pt x="954486" y="5557359"/>
                  <a:pt x="959950" y="5558021"/>
                  <a:pt x="964754" y="5552225"/>
                </a:cubicBezTo>
                <a:cubicBezTo>
                  <a:pt x="966574" y="5550073"/>
                  <a:pt x="971377" y="5548251"/>
                  <a:pt x="973695" y="5549080"/>
                </a:cubicBezTo>
                <a:cubicBezTo>
                  <a:pt x="982968" y="5552887"/>
                  <a:pt x="989924" y="5546098"/>
                  <a:pt x="995388" y="5542621"/>
                </a:cubicBezTo>
                <a:cubicBezTo>
                  <a:pt x="1012610" y="5531361"/>
                  <a:pt x="1104182" y="5554874"/>
                  <a:pt x="1123225" y="5546431"/>
                </a:cubicBezTo>
                <a:cubicBezTo>
                  <a:pt x="1132829" y="5542124"/>
                  <a:pt x="1144752" y="5541297"/>
                  <a:pt x="1151375" y="5531029"/>
                </a:cubicBezTo>
                <a:cubicBezTo>
                  <a:pt x="1151872" y="5530202"/>
                  <a:pt x="1154357" y="5530534"/>
                  <a:pt x="1155847" y="5530036"/>
                </a:cubicBezTo>
                <a:cubicBezTo>
                  <a:pt x="1158331" y="5529209"/>
                  <a:pt x="1161146" y="5528712"/>
                  <a:pt x="1163298" y="5527222"/>
                </a:cubicBezTo>
                <a:cubicBezTo>
                  <a:pt x="1176050" y="5518611"/>
                  <a:pt x="1188635" y="5509668"/>
                  <a:pt x="1201550" y="5501057"/>
                </a:cubicBezTo>
                <a:cubicBezTo>
                  <a:pt x="1203869" y="5499567"/>
                  <a:pt x="1207014" y="5499402"/>
                  <a:pt x="1209664" y="5498573"/>
                </a:cubicBezTo>
                <a:cubicBezTo>
                  <a:pt x="1209996" y="5499235"/>
                  <a:pt x="1210161" y="5499899"/>
                  <a:pt x="1210493" y="5500560"/>
                </a:cubicBezTo>
                <a:cubicBezTo>
                  <a:pt x="1205027" y="5507516"/>
                  <a:pt x="1199398" y="5514305"/>
                  <a:pt x="1193105" y="5522088"/>
                </a:cubicBezTo>
                <a:cubicBezTo>
                  <a:pt x="1199233" y="5525897"/>
                  <a:pt x="1204200" y="5529042"/>
                  <a:pt x="1209001" y="5531858"/>
                </a:cubicBezTo>
                <a:cubicBezTo>
                  <a:pt x="1208671" y="5540965"/>
                  <a:pt x="1211983" y="5550735"/>
                  <a:pt x="1201882" y="5555207"/>
                </a:cubicBezTo>
                <a:cubicBezTo>
                  <a:pt x="1199895" y="5559843"/>
                  <a:pt x="1207844" y="5564148"/>
                  <a:pt x="1200391" y="5567792"/>
                </a:cubicBezTo>
                <a:cubicBezTo>
                  <a:pt x="1198073" y="5566136"/>
                  <a:pt x="1195754" y="5564148"/>
                  <a:pt x="1193934" y="5562990"/>
                </a:cubicBezTo>
                <a:cubicBezTo>
                  <a:pt x="1185323" y="5570773"/>
                  <a:pt x="1177208" y="5577892"/>
                  <a:pt x="1169259" y="5585013"/>
                </a:cubicBezTo>
                <a:cubicBezTo>
                  <a:pt x="1169756" y="5585676"/>
                  <a:pt x="1170254" y="5586503"/>
                  <a:pt x="1170584" y="5587165"/>
                </a:cubicBezTo>
                <a:cubicBezTo>
                  <a:pt x="1174558" y="5585178"/>
                  <a:pt x="1178532" y="5583191"/>
                  <a:pt x="1182507" y="5581204"/>
                </a:cubicBezTo>
                <a:cubicBezTo>
                  <a:pt x="1182839" y="5581536"/>
                  <a:pt x="1183169" y="5582032"/>
                  <a:pt x="1183336" y="5582364"/>
                </a:cubicBezTo>
                <a:cubicBezTo>
                  <a:pt x="1180852" y="5584516"/>
                  <a:pt x="1178532" y="5586668"/>
                  <a:pt x="1175387" y="5589485"/>
                </a:cubicBezTo>
                <a:cubicBezTo>
                  <a:pt x="1185156" y="5590477"/>
                  <a:pt x="1181514" y="5604552"/>
                  <a:pt x="1192609" y="5602235"/>
                </a:cubicBezTo>
                <a:cubicBezTo>
                  <a:pt x="1190622" y="5605215"/>
                  <a:pt x="1189462" y="5607202"/>
                  <a:pt x="1187640" y="5609851"/>
                </a:cubicBezTo>
                <a:cubicBezTo>
                  <a:pt x="1191117" y="5609851"/>
                  <a:pt x="1193602" y="5609851"/>
                  <a:pt x="1199398" y="5609686"/>
                </a:cubicBezTo>
                <a:cubicBezTo>
                  <a:pt x="1191284" y="5618132"/>
                  <a:pt x="1185156" y="5624590"/>
                  <a:pt x="1177870" y="5632207"/>
                </a:cubicBezTo>
                <a:cubicBezTo>
                  <a:pt x="1182176" y="5631876"/>
                  <a:pt x="1184991" y="5631709"/>
                  <a:pt x="1188635" y="5631379"/>
                </a:cubicBezTo>
                <a:cubicBezTo>
                  <a:pt x="1184329" y="5637340"/>
                  <a:pt x="1181017" y="5642142"/>
                  <a:pt x="1177705" y="5646779"/>
                </a:cubicBezTo>
                <a:cubicBezTo>
                  <a:pt x="1178037" y="5647111"/>
                  <a:pt x="1178532" y="5647606"/>
                  <a:pt x="1178864" y="5648104"/>
                </a:cubicBezTo>
                <a:cubicBezTo>
                  <a:pt x="1188138" y="5641480"/>
                  <a:pt x="1197576" y="5634856"/>
                  <a:pt x="1207844" y="5627570"/>
                </a:cubicBezTo>
                <a:cubicBezTo>
                  <a:pt x="1207181" y="5632041"/>
                  <a:pt x="1206849" y="5635021"/>
                  <a:pt x="1206352" y="5639162"/>
                </a:cubicBezTo>
                <a:cubicBezTo>
                  <a:pt x="1209996" y="5637340"/>
                  <a:pt x="1212313" y="5636016"/>
                  <a:pt x="1214300" y="5635021"/>
                </a:cubicBezTo>
                <a:cubicBezTo>
                  <a:pt x="1215130" y="5639328"/>
                  <a:pt x="1215792" y="5643302"/>
                  <a:pt x="1216620" y="5647938"/>
                </a:cubicBezTo>
                <a:cubicBezTo>
                  <a:pt x="1205359" y="5657542"/>
                  <a:pt x="1191615" y="5665657"/>
                  <a:pt x="1184826" y="5683044"/>
                </a:cubicBezTo>
                <a:cubicBezTo>
                  <a:pt x="1192939" y="5678242"/>
                  <a:pt x="1199895" y="5675096"/>
                  <a:pt x="1206022" y="5670624"/>
                </a:cubicBezTo>
                <a:cubicBezTo>
                  <a:pt x="1212313" y="5665988"/>
                  <a:pt x="1216620" y="5658701"/>
                  <a:pt x="1228707" y="5658371"/>
                </a:cubicBezTo>
                <a:cubicBezTo>
                  <a:pt x="1221753" y="5665492"/>
                  <a:pt x="1216950" y="5671286"/>
                  <a:pt x="1211155" y="5675923"/>
                </a:cubicBezTo>
                <a:cubicBezTo>
                  <a:pt x="1205690" y="5680394"/>
                  <a:pt x="1196914" y="5680892"/>
                  <a:pt x="1195424" y="5691490"/>
                </a:cubicBezTo>
                <a:cubicBezTo>
                  <a:pt x="1211155" y="5686853"/>
                  <a:pt x="1220924" y="5674763"/>
                  <a:pt x="1235331" y="5669631"/>
                </a:cubicBezTo>
                <a:cubicBezTo>
                  <a:pt x="1233344" y="5672114"/>
                  <a:pt x="1231192" y="5674763"/>
                  <a:pt x="1228707" y="5677910"/>
                </a:cubicBezTo>
                <a:cubicBezTo>
                  <a:pt x="1238975" y="5676917"/>
                  <a:pt x="1246094" y="5667644"/>
                  <a:pt x="1256527" y="5672446"/>
                </a:cubicBezTo>
                <a:cubicBezTo>
                  <a:pt x="1253380" y="5680394"/>
                  <a:pt x="1263151" y="5675923"/>
                  <a:pt x="1264641" y="5680229"/>
                </a:cubicBezTo>
                <a:cubicBezTo>
                  <a:pt x="1266132" y="5684204"/>
                  <a:pt x="1268450" y="5688011"/>
                  <a:pt x="1270602" y="5691985"/>
                </a:cubicBezTo>
                <a:cubicBezTo>
                  <a:pt x="1269277" y="5697781"/>
                  <a:pt x="1267787" y="5704405"/>
                  <a:pt x="1265965" y="5712519"/>
                </a:cubicBezTo>
                <a:cubicBezTo>
                  <a:pt x="1255699" y="5723117"/>
                  <a:pt x="1239470" y="5730072"/>
                  <a:pt x="1229702" y="5744644"/>
                </a:cubicBezTo>
                <a:cubicBezTo>
                  <a:pt x="1234006" y="5742325"/>
                  <a:pt x="1238146" y="5740008"/>
                  <a:pt x="1242452" y="5737689"/>
                </a:cubicBezTo>
                <a:cubicBezTo>
                  <a:pt x="1242949" y="5738518"/>
                  <a:pt x="1243612" y="5739345"/>
                  <a:pt x="1244107" y="5740173"/>
                </a:cubicBezTo>
                <a:cubicBezTo>
                  <a:pt x="1241458" y="5742492"/>
                  <a:pt x="1238808" y="5744975"/>
                  <a:pt x="1236159" y="5747294"/>
                </a:cubicBezTo>
                <a:cubicBezTo>
                  <a:pt x="1238313" y="5746797"/>
                  <a:pt x="1240962" y="5746797"/>
                  <a:pt x="1242617" y="5745637"/>
                </a:cubicBezTo>
                <a:cubicBezTo>
                  <a:pt x="1250731" y="5740173"/>
                  <a:pt x="1258514" y="5734212"/>
                  <a:pt x="1266463" y="5728415"/>
                </a:cubicBezTo>
                <a:cubicBezTo>
                  <a:pt x="1274576" y="5722621"/>
                  <a:pt x="1282857" y="5716990"/>
                  <a:pt x="1291633" y="5710698"/>
                </a:cubicBezTo>
                <a:cubicBezTo>
                  <a:pt x="1290970" y="5716493"/>
                  <a:pt x="1290473" y="5720799"/>
                  <a:pt x="1289645" y="5726926"/>
                </a:cubicBezTo>
                <a:cubicBezTo>
                  <a:pt x="1285671" y="5731894"/>
                  <a:pt x="1280042" y="5738518"/>
                  <a:pt x="1274743" y="5744810"/>
                </a:cubicBezTo>
                <a:cubicBezTo>
                  <a:pt x="1276895" y="5745142"/>
                  <a:pt x="1279048" y="5745472"/>
                  <a:pt x="1281200" y="5745804"/>
                </a:cubicBezTo>
                <a:cubicBezTo>
                  <a:pt x="1280372" y="5749116"/>
                  <a:pt x="1279710" y="5751598"/>
                  <a:pt x="1279048" y="5754083"/>
                </a:cubicBezTo>
                <a:cubicBezTo>
                  <a:pt x="1285341" y="5755573"/>
                  <a:pt x="1289645" y="5745472"/>
                  <a:pt x="1294944" y="5751765"/>
                </a:cubicBezTo>
                <a:cubicBezTo>
                  <a:pt x="1296932" y="5758885"/>
                  <a:pt x="1286334" y="5754580"/>
                  <a:pt x="1288486" y="5761369"/>
                </a:cubicBezTo>
                <a:cubicBezTo>
                  <a:pt x="1289645" y="5765013"/>
                  <a:pt x="1284679" y="5769814"/>
                  <a:pt x="1291302" y="5773457"/>
                </a:cubicBezTo>
                <a:cubicBezTo>
                  <a:pt x="1296601" y="5768158"/>
                  <a:pt x="1302065" y="5762694"/>
                  <a:pt x="1307199" y="5757395"/>
                </a:cubicBezTo>
                <a:cubicBezTo>
                  <a:pt x="1313160" y="5757727"/>
                  <a:pt x="1305874" y="5768655"/>
                  <a:pt x="1314650" y="5766337"/>
                </a:cubicBezTo>
                <a:cubicBezTo>
                  <a:pt x="1317300" y="5780080"/>
                  <a:pt x="1300243" y="5773789"/>
                  <a:pt x="1298588" y="5782730"/>
                </a:cubicBezTo>
                <a:cubicBezTo>
                  <a:pt x="1301733" y="5783889"/>
                  <a:pt x="1305045" y="5785214"/>
                  <a:pt x="1309351" y="5786704"/>
                </a:cubicBezTo>
                <a:cubicBezTo>
                  <a:pt x="1306040" y="5790678"/>
                  <a:pt x="1303720" y="5793660"/>
                  <a:pt x="1300243" y="5797634"/>
                </a:cubicBezTo>
                <a:cubicBezTo>
                  <a:pt x="1306205" y="5793990"/>
                  <a:pt x="1310841" y="5791175"/>
                  <a:pt x="1315478" y="5788361"/>
                </a:cubicBezTo>
                <a:cubicBezTo>
                  <a:pt x="1313160" y="5795977"/>
                  <a:pt x="1301733" y="5796309"/>
                  <a:pt x="1304550" y="5808729"/>
                </a:cubicBezTo>
                <a:cubicBezTo>
                  <a:pt x="1311504" y="5803761"/>
                  <a:pt x="1317300" y="5799621"/>
                  <a:pt x="1322929" y="5795315"/>
                </a:cubicBezTo>
                <a:cubicBezTo>
                  <a:pt x="1330547" y="5789520"/>
                  <a:pt x="1336674" y="5790183"/>
                  <a:pt x="1343132" y="5797799"/>
                </a:cubicBezTo>
                <a:cubicBezTo>
                  <a:pt x="1340813" y="5802768"/>
                  <a:pt x="1333032" y="5795482"/>
                  <a:pt x="1331872" y="5801608"/>
                </a:cubicBezTo>
                <a:cubicBezTo>
                  <a:pt x="1339820" y="5805250"/>
                  <a:pt x="1347107" y="5808729"/>
                  <a:pt x="1355717" y="5812703"/>
                </a:cubicBezTo>
                <a:cubicBezTo>
                  <a:pt x="1348266" y="5817008"/>
                  <a:pt x="1339488" y="5818168"/>
                  <a:pt x="1337999" y="5827938"/>
                </a:cubicBezTo>
                <a:cubicBezTo>
                  <a:pt x="1348928" y="5820982"/>
                  <a:pt x="1360519" y="5817173"/>
                  <a:pt x="1373932" y="5816678"/>
                </a:cubicBezTo>
                <a:cubicBezTo>
                  <a:pt x="1374429" y="5818665"/>
                  <a:pt x="1375091" y="5820817"/>
                  <a:pt x="1375919" y="5824129"/>
                </a:cubicBezTo>
                <a:cubicBezTo>
                  <a:pt x="1380555" y="5822804"/>
                  <a:pt x="1385192" y="5821479"/>
                  <a:pt x="1389829" y="5820155"/>
                </a:cubicBezTo>
                <a:cubicBezTo>
                  <a:pt x="1390823" y="5821479"/>
                  <a:pt x="1391983" y="5822969"/>
                  <a:pt x="1393803" y="5825122"/>
                </a:cubicBezTo>
                <a:cubicBezTo>
                  <a:pt x="1405395" y="5819492"/>
                  <a:pt x="1416821" y="5813861"/>
                  <a:pt x="1429240" y="5807900"/>
                </a:cubicBezTo>
                <a:cubicBezTo>
                  <a:pt x="1422617" y="5817670"/>
                  <a:pt x="1413178" y="5822472"/>
                  <a:pt x="1404070" y="5827606"/>
                </a:cubicBezTo>
                <a:cubicBezTo>
                  <a:pt x="1396784" y="5831745"/>
                  <a:pt x="1389663" y="5836382"/>
                  <a:pt x="1381715" y="5841185"/>
                </a:cubicBezTo>
                <a:cubicBezTo>
                  <a:pt x="1396949" y="5842343"/>
                  <a:pt x="1406555" y="5831745"/>
                  <a:pt x="1419140" y="5828103"/>
                </a:cubicBezTo>
                <a:cubicBezTo>
                  <a:pt x="1432220" y="5824294"/>
                  <a:pt x="1443978" y="5815848"/>
                  <a:pt x="1456398" y="5809722"/>
                </a:cubicBezTo>
                <a:cubicBezTo>
                  <a:pt x="1468155" y="5803926"/>
                  <a:pt x="1479249" y="5796144"/>
                  <a:pt x="1492828" y="5795150"/>
                </a:cubicBezTo>
                <a:cubicBezTo>
                  <a:pt x="1489681" y="5798296"/>
                  <a:pt x="1486204" y="5801276"/>
                  <a:pt x="1482230" y="5802436"/>
                </a:cubicBezTo>
                <a:cubicBezTo>
                  <a:pt x="1476599" y="5804258"/>
                  <a:pt x="1481070" y="5810716"/>
                  <a:pt x="1476434" y="5812869"/>
                </a:cubicBezTo>
                <a:cubicBezTo>
                  <a:pt x="1472625" y="5814691"/>
                  <a:pt x="1469148" y="5817340"/>
                  <a:pt x="1465506" y="5819657"/>
                </a:cubicBezTo>
                <a:cubicBezTo>
                  <a:pt x="1477759" y="5816015"/>
                  <a:pt x="1489019" y="5810881"/>
                  <a:pt x="1500114" y="5805250"/>
                </a:cubicBezTo>
                <a:cubicBezTo>
                  <a:pt x="1503094" y="5803761"/>
                  <a:pt x="1504751" y="5799289"/>
                  <a:pt x="1507730" y="5798131"/>
                </a:cubicBezTo>
                <a:cubicBezTo>
                  <a:pt x="1513527" y="5796144"/>
                  <a:pt x="1511705" y="5792832"/>
                  <a:pt x="1509387" y="5790845"/>
                </a:cubicBezTo>
                <a:cubicBezTo>
                  <a:pt x="1506075" y="5788029"/>
                  <a:pt x="1505248" y="5785049"/>
                  <a:pt x="1508560" y="5783062"/>
                </a:cubicBezTo>
                <a:cubicBezTo>
                  <a:pt x="1516011" y="5778425"/>
                  <a:pt x="1524125" y="5775113"/>
                  <a:pt x="1531576" y="5770642"/>
                </a:cubicBezTo>
                <a:cubicBezTo>
                  <a:pt x="1538697" y="5766503"/>
                  <a:pt x="1549460" y="5766503"/>
                  <a:pt x="1550785" y="5755077"/>
                </a:cubicBezTo>
                <a:cubicBezTo>
                  <a:pt x="1550785" y="5754580"/>
                  <a:pt x="1552109" y="5754248"/>
                  <a:pt x="1553269" y="5753752"/>
                </a:cubicBezTo>
                <a:cubicBezTo>
                  <a:pt x="1554428" y="5755077"/>
                  <a:pt x="1555588" y="5756402"/>
                  <a:pt x="1557243" y="5758222"/>
                </a:cubicBezTo>
                <a:cubicBezTo>
                  <a:pt x="1563536" y="5754910"/>
                  <a:pt x="1569828" y="5751598"/>
                  <a:pt x="1576617" y="5747956"/>
                </a:cubicBezTo>
                <a:cubicBezTo>
                  <a:pt x="1577114" y="5750274"/>
                  <a:pt x="1577611" y="5752096"/>
                  <a:pt x="1578274" y="5754580"/>
                </a:cubicBezTo>
                <a:cubicBezTo>
                  <a:pt x="1582081" y="5753918"/>
                  <a:pt x="1585890" y="5753090"/>
                  <a:pt x="1590527" y="5752261"/>
                </a:cubicBezTo>
                <a:cubicBezTo>
                  <a:pt x="1587712" y="5755740"/>
                  <a:pt x="1585560" y="5758057"/>
                  <a:pt x="1583573" y="5760541"/>
                </a:cubicBezTo>
                <a:cubicBezTo>
                  <a:pt x="1591024" y="5758057"/>
                  <a:pt x="1599138" y="5754910"/>
                  <a:pt x="1601787" y="5749116"/>
                </a:cubicBezTo>
                <a:cubicBezTo>
                  <a:pt x="1604603" y="5743155"/>
                  <a:pt x="1609073" y="5741333"/>
                  <a:pt x="1613214" y="5738351"/>
                </a:cubicBezTo>
                <a:cubicBezTo>
                  <a:pt x="1617354" y="5735371"/>
                  <a:pt x="1621163" y="5730900"/>
                  <a:pt x="1627454" y="5733549"/>
                </a:cubicBezTo>
                <a:cubicBezTo>
                  <a:pt x="1628117" y="5733881"/>
                  <a:pt x="1629939" y="5732557"/>
                  <a:pt x="1630269" y="5731729"/>
                </a:cubicBezTo>
                <a:cubicBezTo>
                  <a:pt x="1632588" y="5725104"/>
                  <a:pt x="1639874" y="5723283"/>
                  <a:pt x="1643683" y="5718150"/>
                </a:cubicBezTo>
                <a:cubicBezTo>
                  <a:pt x="1645008" y="5720634"/>
                  <a:pt x="1646498" y="5723117"/>
                  <a:pt x="1647823" y="5725436"/>
                </a:cubicBezTo>
                <a:cubicBezTo>
                  <a:pt x="1648485" y="5725104"/>
                  <a:pt x="1649147" y="5724608"/>
                  <a:pt x="1649645" y="5724276"/>
                </a:cubicBezTo>
                <a:cubicBezTo>
                  <a:pt x="1648982" y="5722124"/>
                  <a:pt x="1648153" y="5720137"/>
                  <a:pt x="1647823" y="5718812"/>
                </a:cubicBezTo>
                <a:cubicBezTo>
                  <a:pt x="1656599" y="5713513"/>
                  <a:pt x="1664877" y="5708544"/>
                  <a:pt x="1673158" y="5703743"/>
                </a:cubicBezTo>
                <a:cubicBezTo>
                  <a:pt x="1673490" y="5704240"/>
                  <a:pt x="1673820" y="5704737"/>
                  <a:pt x="1674152" y="5705067"/>
                </a:cubicBezTo>
                <a:cubicBezTo>
                  <a:pt x="1671998" y="5707717"/>
                  <a:pt x="1670011" y="5710533"/>
                  <a:pt x="1667859" y="5713181"/>
                </a:cubicBezTo>
                <a:cubicBezTo>
                  <a:pt x="1668191" y="5713678"/>
                  <a:pt x="1668521" y="5714175"/>
                  <a:pt x="1668853" y="5714838"/>
                </a:cubicBezTo>
                <a:cubicBezTo>
                  <a:pt x="1678457" y="5708711"/>
                  <a:pt x="1688227" y="5702418"/>
                  <a:pt x="1697500" y="5696457"/>
                </a:cubicBezTo>
                <a:cubicBezTo>
                  <a:pt x="1696673" y="5691490"/>
                  <a:pt x="1696176" y="5687846"/>
                  <a:pt x="1695678" y="5685031"/>
                </a:cubicBezTo>
                <a:cubicBezTo>
                  <a:pt x="1700977" y="5686024"/>
                  <a:pt x="1706442" y="5688343"/>
                  <a:pt x="1711575" y="5687681"/>
                </a:cubicBezTo>
                <a:cubicBezTo>
                  <a:pt x="1714390" y="5687349"/>
                  <a:pt x="1716544" y="5682051"/>
                  <a:pt x="1719193" y="5679070"/>
                </a:cubicBezTo>
                <a:cubicBezTo>
                  <a:pt x="1719689" y="5678407"/>
                  <a:pt x="1720518" y="5678075"/>
                  <a:pt x="1721181" y="5677745"/>
                </a:cubicBezTo>
                <a:cubicBezTo>
                  <a:pt x="1734261" y="5668307"/>
                  <a:pt x="1747343" y="5658867"/>
                  <a:pt x="1760426" y="5649593"/>
                </a:cubicBezTo>
                <a:cubicBezTo>
                  <a:pt x="1761088" y="5649098"/>
                  <a:pt x="1761915" y="5649098"/>
                  <a:pt x="1762743" y="5648933"/>
                </a:cubicBezTo>
                <a:cubicBezTo>
                  <a:pt x="1761750" y="5646944"/>
                  <a:pt x="1760756" y="5644957"/>
                  <a:pt x="1760260" y="5643964"/>
                </a:cubicBezTo>
                <a:cubicBezTo>
                  <a:pt x="1763737" y="5638500"/>
                  <a:pt x="1766387" y="5634029"/>
                  <a:pt x="1769699" y="5628564"/>
                </a:cubicBezTo>
                <a:cubicBezTo>
                  <a:pt x="1773673" y="5633034"/>
                  <a:pt x="1776985" y="5636843"/>
                  <a:pt x="1780792" y="5640983"/>
                </a:cubicBezTo>
                <a:cubicBezTo>
                  <a:pt x="1783609" y="5638665"/>
                  <a:pt x="1786755" y="5636181"/>
                  <a:pt x="1789900" y="5633697"/>
                </a:cubicBezTo>
                <a:cubicBezTo>
                  <a:pt x="1799671" y="5625748"/>
                  <a:pt x="1802320" y="5626245"/>
                  <a:pt x="1809771" y="5637838"/>
                </a:cubicBezTo>
                <a:cubicBezTo>
                  <a:pt x="1813415" y="5631709"/>
                  <a:pt x="1817720" y="5626245"/>
                  <a:pt x="1820204" y="5620119"/>
                </a:cubicBezTo>
                <a:cubicBezTo>
                  <a:pt x="1823351" y="5612668"/>
                  <a:pt x="1830802" y="5611178"/>
                  <a:pt x="1836598" y="5607037"/>
                </a:cubicBezTo>
                <a:cubicBezTo>
                  <a:pt x="1835604" y="5611011"/>
                  <a:pt x="1834611" y="5614985"/>
                  <a:pt x="1833617" y="5618959"/>
                </a:cubicBezTo>
                <a:cubicBezTo>
                  <a:pt x="1834279" y="5619456"/>
                  <a:pt x="1834941" y="5619954"/>
                  <a:pt x="1835604" y="5620616"/>
                </a:cubicBezTo>
                <a:cubicBezTo>
                  <a:pt x="1839910" y="5617800"/>
                  <a:pt x="1844547" y="5615647"/>
                  <a:pt x="1848189" y="5612336"/>
                </a:cubicBezTo>
                <a:cubicBezTo>
                  <a:pt x="1851170" y="5609686"/>
                  <a:pt x="1853820" y="5606706"/>
                  <a:pt x="1856304" y="5603560"/>
                </a:cubicBezTo>
                <a:cubicBezTo>
                  <a:pt x="1856304" y="5604884"/>
                  <a:pt x="1856304" y="5606209"/>
                  <a:pt x="1855972" y="5607534"/>
                </a:cubicBezTo>
                <a:cubicBezTo>
                  <a:pt x="1855972" y="5609189"/>
                  <a:pt x="1857462" y="5611011"/>
                  <a:pt x="1858456" y="5612668"/>
                </a:cubicBezTo>
                <a:cubicBezTo>
                  <a:pt x="1866240" y="5612998"/>
                  <a:pt x="1873194" y="5609024"/>
                  <a:pt x="1880315" y="5610018"/>
                </a:cubicBezTo>
                <a:cubicBezTo>
                  <a:pt x="1881804" y="5614985"/>
                  <a:pt x="1884619" y="5619291"/>
                  <a:pt x="1884289" y="5623265"/>
                </a:cubicBezTo>
                <a:cubicBezTo>
                  <a:pt x="1883294" y="5632207"/>
                  <a:pt x="1888760" y="5638500"/>
                  <a:pt x="1892900" y="5644627"/>
                </a:cubicBezTo>
                <a:cubicBezTo>
                  <a:pt x="1896211" y="5649428"/>
                  <a:pt x="1899854" y="5655722"/>
                  <a:pt x="1907472" y="5656052"/>
                </a:cubicBezTo>
                <a:cubicBezTo>
                  <a:pt x="1911446" y="5654230"/>
                  <a:pt x="1915420" y="5651581"/>
                  <a:pt x="1919560" y="5650918"/>
                </a:cubicBezTo>
                <a:cubicBezTo>
                  <a:pt x="1926846" y="5649760"/>
                  <a:pt x="1931647" y="5645289"/>
                  <a:pt x="1937113" y="5640817"/>
                </a:cubicBezTo>
                <a:cubicBezTo>
                  <a:pt x="1948869" y="5631379"/>
                  <a:pt x="1958972" y="5620119"/>
                  <a:pt x="1971557" y="5611508"/>
                </a:cubicBezTo>
                <a:cubicBezTo>
                  <a:pt x="1972052" y="5611838"/>
                  <a:pt x="1972714" y="5612336"/>
                  <a:pt x="1973212" y="5612668"/>
                </a:cubicBezTo>
                <a:cubicBezTo>
                  <a:pt x="1975696" y="5614323"/>
                  <a:pt x="1978345" y="5612668"/>
                  <a:pt x="1982154" y="5607369"/>
                </a:cubicBezTo>
                <a:cubicBezTo>
                  <a:pt x="1980830" y="5606871"/>
                  <a:pt x="1979338" y="5606539"/>
                  <a:pt x="1978013" y="5606044"/>
                </a:cubicBezTo>
                <a:cubicBezTo>
                  <a:pt x="1979008" y="5604719"/>
                  <a:pt x="1980000" y="5603227"/>
                  <a:pt x="1980995" y="5601903"/>
                </a:cubicBezTo>
                <a:cubicBezTo>
                  <a:pt x="1981325" y="5601407"/>
                  <a:pt x="1980663" y="5600083"/>
                  <a:pt x="1980498" y="5599088"/>
                </a:cubicBezTo>
                <a:cubicBezTo>
                  <a:pt x="1977848" y="5599088"/>
                  <a:pt x="1975199" y="5598923"/>
                  <a:pt x="1972549" y="5598758"/>
                </a:cubicBezTo>
                <a:cubicBezTo>
                  <a:pt x="1972549" y="5598261"/>
                  <a:pt x="1972549" y="5597929"/>
                  <a:pt x="1972549" y="5597598"/>
                </a:cubicBezTo>
                <a:cubicBezTo>
                  <a:pt x="1981657" y="5591140"/>
                  <a:pt x="1987619" y="5583523"/>
                  <a:pt x="1986294" y="5580211"/>
                </a:cubicBezTo>
                <a:cubicBezTo>
                  <a:pt x="1984472" y="5578887"/>
                  <a:pt x="1982485" y="5577395"/>
                  <a:pt x="1981657" y="5576733"/>
                </a:cubicBezTo>
                <a:cubicBezTo>
                  <a:pt x="1981325" y="5568951"/>
                  <a:pt x="1981492" y="5561995"/>
                  <a:pt x="1980498" y="5555207"/>
                </a:cubicBezTo>
                <a:cubicBezTo>
                  <a:pt x="1979338" y="5547093"/>
                  <a:pt x="1985797" y="5541627"/>
                  <a:pt x="1986956" y="5534011"/>
                </a:cubicBezTo>
                <a:cubicBezTo>
                  <a:pt x="1985299" y="5531858"/>
                  <a:pt x="1983644" y="5529704"/>
                  <a:pt x="1981988" y="5527387"/>
                </a:cubicBezTo>
                <a:cubicBezTo>
                  <a:pt x="1980663" y="5528049"/>
                  <a:pt x="1979008" y="5528214"/>
                  <a:pt x="1978180" y="5529209"/>
                </a:cubicBezTo>
                <a:cubicBezTo>
                  <a:pt x="1975861" y="5531858"/>
                  <a:pt x="1974371" y="5535170"/>
                  <a:pt x="1972714" y="5538315"/>
                </a:cubicBezTo>
                <a:cubicBezTo>
                  <a:pt x="1971887" y="5536163"/>
                  <a:pt x="1971059" y="5534341"/>
                  <a:pt x="1970397" y="5532851"/>
                </a:cubicBezTo>
                <a:cubicBezTo>
                  <a:pt x="1973709" y="5528214"/>
                  <a:pt x="1976855" y="5523910"/>
                  <a:pt x="1980000" y="5519604"/>
                </a:cubicBezTo>
                <a:cubicBezTo>
                  <a:pt x="1981657" y="5519604"/>
                  <a:pt x="1983479" y="5519769"/>
                  <a:pt x="1986129" y="5519936"/>
                </a:cubicBezTo>
                <a:cubicBezTo>
                  <a:pt x="1987287" y="5502879"/>
                  <a:pt x="1999872" y="5492612"/>
                  <a:pt x="2009145" y="5480194"/>
                </a:cubicBezTo>
                <a:cubicBezTo>
                  <a:pt x="2007820" y="5478372"/>
                  <a:pt x="2006827" y="5476882"/>
                  <a:pt x="2005337" y="5474562"/>
                </a:cubicBezTo>
                <a:cubicBezTo>
                  <a:pt x="2000701" y="5478704"/>
                  <a:pt x="1996560" y="5482181"/>
                  <a:pt x="1992585" y="5485823"/>
                </a:cubicBezTo>
                <a:cubicBezTo>
                  <a:pt x="1988446" y="5489632"/>
                  <a:pt x="1984472" y="5493606"/>
                  <a:pt x="1978843" y="5499070"/>
                </a:cubicBezTo>
                <a:cubicBezTo>
                  <a:pt x="1978843" y="5492944"/>
                  <a:pt x="1979670" y="5488969"/>
                  <a:pt x="1981657" y="5484663"/>
                </a:cubicBezTo>
                <a:cubicBezTo>
                  <a:pt x="1982485" y="5484663"/>
                  <a:pt x="1983312" y="5484333"/>
                  <a:pt x="1983975" y="5484168"/>
                </a:cubicBezTo>
                <a:cubicBezTo>
                  <a:pt x="1985134" y="5484168"/>
                  <a:pt x="1986294" y="5484168"/>
                  <a:pt x="1986956" y="5483505"/>
                </a:cubicBezTo>
                <a:cubicBezTo>
                  <a:pt x="1992752" y="5479034"/>
                  <a:pt x="1998879" y="5474895"/>
                  <a:pt x="1999872" y="5466614"/>
                </a:cubicBezTo>
                <a:cubicBezTo>
                  <a:pt x="2000204" y="5464297"/>
                  <a:pt x="2001196" y="5461812"/>
                  <a:pt x="2002521" y="5459990"/>
                </a:cubicBezTo>
                <a:cubicBezTo>
                  <a:pt x="2002853" y="5459660"/>
                  <a:pt x="2003183" y="5459163"/>
                  <a:pt x="2003515" y="5458831"/>
                </a:cubicBezTo>
                <a:cubicBezTo>
                  <a:pt x="2006000" y="5457673"/>
                  <a:pt x="2008482" y="5456678"/>
                  <a:pt x="2011299" y="5456016"/>
                </a:cubicBezTo>
                <a:cubicBezTo>
                  <a:pt x="2012789" y="5455686"/>
                  <a:pt x="2014113" y="5453864"/>
                  <a:pt x="2014941" y="5452539"/>
                </a:cubicBezTo>
                <a:cubicBezTo>
                  <a:pt x="2018585" y="5446246"/>
                  <a:pt x="2023552" y="5441941"/>
                  <a:pt x="2030175" y="5439457"/>
                </a:cubicBezTo>
                <a:cubicBezTo>
                  <a:pt x="2029348" y="5440947"/>
                  <a:pt x="2028851" y="5442604"/>
                  <a:pt x="2028520" y="5444591"/>
                </a:cubicBezTo>
                <a:cubicBezTo>
                  <a:pt x="2031170" y="5442934"/>
                  <a:pt x="2033984" y="5441279"/>
                  <a:pt x="2036634" y="5439457"/>
                </a:cubicBezTo>
                <a:cubicBezTo>
                  <a:pt x="2034977" y="5443928"/>
                  <a:pt x="2029181" y="5446908"/>
                  <a:pt x="2033984" y="5452042"/>
                </a:cubicBezTo>
                <a:cubicBezTo>
                  <a:pt x="2038951" y="5449558"/>
                  <a:pt x="2043755" y="5447075"/>
                  <a:pt x="2049549" y="5444259"/>
                </a:cubicBezTo>
                <a:cubicBezTo>
                  <a:pt x="2046072" y="5448895"/>
                  <a:pt x="2043423" y="5452704"/>
                  <a:pt x="2040608" y="5456678"/>
                </a:cubicBezTo>
                <a:cubicBezTo>
                  <a:pt x="2040608" y="5458003"/>
                  <a:pt x="2040608" y="5459493"/>
                  <a:pt x="2040443" y="5460818"/>
                </a:cubicBezTo>
                <a:cubicBezTo>
                  <a:pt x="2047067" y="5452374"/>
                  <a:pt x="2049881" y="5457011"/>
                  <a:pt x="2053193" y="5462310"/>
                </a:cubicBezTo>
                <a:cubicBezTo>
                  <a:pt x="2057830" y="5457176"/>
                  <a:pt x="2061969" y="5452704"/>
                  <a:pt x="2065778" y="5448233"/>
                </a:cubicBezTo>
                <a:cubicBezTo>
                  <a:pt x="2068428" y="5448730"/>
                  <a:pt x="2071077" y="5449062"/>
                  <a:pt x="2073727" y="5449558"/>
                </a:cubicBezTo>
                <a:cubicBezTo>
                  <a:pt x="2069587" y="5453864"/>
                  <a:pt x="2065613" y="5458335"/>
                  <a:pt x="2063459" y="5463799"/>
                </a:cubicBezTo>
                <a:cubicBezTo>
                  <a:pt x="2066441" y="5468601"/>
                  <a:pt x="2069918" y="5471913"/>
                  <a:pt x="2074224" y="5473735"/>
                </a:cubicBezTo>
                <a:cubicBezTo>
                  <a:pt x="2073892" y="5474232"/>
                  <a:pt x="2073562" y="5474562"/>
                  <a:pt x="2073064" y="5475060"/>
                </a:cubicBezTo>
                <a:cubicBezTo>
                  <a:pt x="2071574" y="5476882"/>
                  <a:pt x="2069420" y="5479034"/>
                  <a:pt x="2067433" y="5479199"/>
                </a:cubicBezTo>
                <a:cubicBezTo>
                  <a:pt x="2060479" y="5480027"/>
                  <a:pt x="2056008" y="5485326"/>
                  <a:pt x="2051206" y="5488969"/>
                </a:cubicBezTo>
                <a:cubicBezTo>
                  <a:pt x="2044913" y="5493771"/>
                  <a:pt x="2038289" y="5499899"/>
                  <a:pt x="2037462" y="5510496"/>
                </a:cubicBezTo>
                <a:cubicBezTo>
                  <a:pt x="2045080" y="5509171"/>
                  <a:pt x="2050544" y="5505364"/>
                  <a:pt x="2054353" y="5500560"/>
                </a:cubicBezTo>
                <a:cubicBezTo>
                  <a:pt x="2060810" y="5492281"/>
                  <a:pt x="2069255" y="5486320"/>
                  <a:pt x="2077204" y="5479861"/>
                </a:cubicBezTo>
                <a:cubicBezTo>
                  <a:pt x="2078859" y="5478537"/>
                  <a:pt x="2080516" y="5477047"/>
                  <a:pt x="2081840" y="5475390"/>
                </a:cubicBezTo>
                <a:cubicBezTo>
                  <a:pt x="2083165" y="5475390"/>
                  <a:pt x="2084490" y="5475390"/>
                  <a:pt x="2085815" y="5475390"/>
                </a:cubicBezTo>
                <a:cubicBezTo>
                  <a:pt x="2093266" y="5474895"/>
                  <a:pt x="2096082" y="5470920"/>
                  <a:pt x="2093101" y="5464627"/>
                </a:cubicBezTo>
                <a:lnTo>
                  <a:pt x="2093598" y="5464297"/>
                </a:lnTo>
                <a:lnTo>
                  <a:pt x="2092770" y="5463799"/>
                </a:lnTo>
                <a:cubicBezTo>
                  <a:pt x="2092770" y="5463799"/>
                  <a:pt x="2092770" y="5463634"/>
                  <a:pt x="2092770" y="5463467"/>
                </a:cubicBezTo>
                <a:cubicBezTo>
                  <a:pt x="2091611" y="5461315"/>
                  <a:pt x="2088961" y="5459660"/>
                  <a:pt x="2090616" y="5457176"/>
                </a:cubicBezTo>
                <a:cubicBezTo>
                  <a:pt x="2091776" y="5455354"/>
                  <a:pt x="2094095" y="5453201"/>
                  <a:pt x="2096082" y="5452869"/>
                </a:cubicBezTo>
                <a:cubicBezTo>
                  <a:pt x="2100552" y="5451877"/>
                  <a:pt x="2104858" y="5450552"/>
                  <a:pt x="2108667" y="5448565"/>
                </a:cubicBezTo>
                <a:cubicBezTo>
                  <a:pt x="2111317" y="5450717"/>
                  <a:pt x="2113966" y="5452869"/>
                  <a:pt x="2116449" y="5455189"/>
                </a:cubicBezTo>
                <a:cubicBezTo>
                  <a:pt x="2116118" y="5455519"/>
                  <a:pt x="2115786" y="5455851"/>
                  <a:pt x="2115621" y="5456348"/>
                </a:cubicBezTo>
                <a:cubicBezTo>
                  <a:pt x="2115291" y="5456016"/>
                  <a:pt x="2115124" y="5455686"/>
                  <a:pt x="2114959" y="5455519"/>
                </a:cubicBezTo>
                <a:cubicBezTo>
                  <a:pt x="2114794" y="5455851"/>
                  <a:pt x="2114462" y="5456181"/>
                  <a:pt x="2114462" y="5456513"/>
                </a:cubicBezTo>
                <a:cubicBezTo>
                  <a:pt x="2114462" y="5456844"/>
                  <a:pt x="2114794" y="5457011"/>
                  <a:pt x="2114959" y="5457176"/>
                </a:cubicBezTo>
                <a:cubicBezTo>
                  <a:pt x="2111647" y="5461150"/>
                  <a:pt x="2108170" y="5464792"/>
                  <a:pt x="2104196" y="5467939"/>
                </a:cubicBezTo>
                <a:cubicBezTo>
                  <a:pt x="2096578" y="5473735"/>
                  <a:pt x="2090783" y="5480689"/>
                  <a:pt x="2084822" y="5487810"/>
                </a:cubicBezTo>
                <a:cubicBezTo>
                  <a:pt x="2083827" y="5488969"/>
                  <a:pt x="2083497" y="5490625"/>
                  <a:pt x="2081675" y="5494599"/>
                </a:cubicBezTo>
                <a:cubicBezTo>
                  <a:pt x="2075879" y="5498243"/>
                  <a:pt x="2071408" y="5503707"/>
                  <a:pt x="2066606" y="5508509"/>
                </a:cubicBezTo>
                <a:cubicBezTo>
                  <a:pt x="2065281" y="5509833"/>
                  <a:pt x="2065281" y="5512650"/>
                  <a:pt x="2064784" y="5514967"/>
                </a:cubicBezTo>
                <a:cubicBezTo>
                  <a:pt x="2072897" y="5509668"/>
                  <a:pt x="2081675" y="5505197"/>
                  <a:pt x="2087304" y="5496753"/>
                </a:cubicBezTo>
                <a:cubicBezTo>
                  <a:pt x="2088299" y="5495263"/>
                  <a:pt x="2089954" y="5493441"/>
                  <a:pt x="2087304" y="5491949"/>
                </a:cubicBezTo>
                <a:cubicBezTo>
                  <a:pt x="2086477" y="5492281"/>
                  <a:pt x="2085649" y="5492612"/>
                  <a:pt x="2084987" y="5492944"/>
                </a:cubicBezTo>
                <a:cubicBezTo>
                  <a:pt x="2087471" y="5491619"/>
                  <a:pt x="2088961" y="5490791"/>
                  <a:pt x="2090121" y="5489632"/>
                </a:cubicBezTo>
                <a:cubicBezTo>
                  <a:pt x="2100222" y="5480524"/>
                  <a:pt x="2110487" y="5471251"/>
                  <a:pt x="2120423" y="5461812"/>
                </a:cubicBezTo>
                <a:cubicBezTo>
                  <a:pt x="2120920" y="5461315"/>
                  <a:pt x="2121252" y="5460985"/>
                  <a:pt x="2121748" y="5460488"/>
                </a:cubicBezTo>
                <a:cubicBezTo>
                  <a:pt x="2123404" y="5462144"/>
                  <a:pt x="2124894" y="5463965"/>
                  <a:pt x="2126384" y="5465621"/>
                </a:cubicBezTo>
                <a:cubicBezTo>
                  <a:pt x="2121915" y="5469596"/>
                  <a:pt x="2117773" y="5474232"/>
                  <a:pt x="2113799" y="5478537"/>
                </a:cubicBezTo>
                <a:cubicBezTo>
                  <a:pt x="2108170" y="5484663"/>
                  <a:pt x="2102539" y="5490957"/>
                  <a:pt x="2097075" y="5497415"/>
                </a:cubicBezTo>
                <a:cubicBezTo>
                  <a:pt x="2096745" y="5497745"/>
                  <a:pt x="2097075" y="5498905"/>
                  <a:pt x="2097407" y="5500065"/>
                </a:cubicBezTo>
                <a:cubicBezTo>
                  <a:pt x="2092108" y="5504204"/>
                  <a:pt x="2087139" y="5508509"/>
                  <a:pt x="2082172" y="5512980"/>
                </a:cubicBezTo>
                <a:cubicBezTo>
                  <a:pt x="2092273" y="5511490"/>
                  <a:pt x="2099889" y="5505197"/>
                  <a:pt x="2107838" y="5499567"/>
                </a:cubicBezTo>
                <a:cubicBezTo>
                  <a:pt x="2110487" y="5502052"/>
                  <a:pt x="2113137" y="5504536"/>
                  <a:pt x="2114629" y="5507516"/>
                </a:cubicBezTo>
                <a:cubicBezTo>
                  <a:pt x="2116946" y="5512152"/>
                  <a:pt x="2120590" y="5513642"/>
                  <a:pt x="2124894" y="5514967"/>
                </a:cubicBezTo>
                <a:cubicBezTo>
                  <a:pt x="2126219" y="5515464"/>
                  <a:pt x="2127544" y="5516459"/>
                  <a:pt x="2128537" y="5517451"/>
                </a:cubicBezTo>
                <a:cubicBezTo>
                  <a:pt x="2129034" y="5517949"/>
                  <a:pt x="2128869" y="5519106"/>
                  <a:pt x="2129034" y="5519936"/>
                </a:cubicBezTo>
                <a:cubicBezTo>
                  <a:pt x="2126881" y="5520763"/>
                  <a:pt x="2124564" y="5521426"/>
                  <a:pt x="2121748" y="5522418"/>
                </a:cubicBezTo>
                <a:cubicBezTo>
                  <a:pt x="2123239" y="5524903"/>
                  <a:pt x="2124729" y="5527222"/>
                  <a:pt x="2126054" y="5529539"/>
                </a:cubicBezTo>
                <a:cubicBezTo>
                  <a:pt x="2125557" y="5531196"/>
                  <a:pt x="2125060" y="5533018"/>
                  <a:pt x="2124729" y="5534838"/>
                </a:cubicBezTo>
                <a:cubicBezTo>
                  <a:pt x="2119265" y="5540800"/>
                  <a:pt x="2113137" y="5546098"/>
                  <a:pt x="2110487" y="5553385"/>
                </a:cubicBezTo>
                <a:cubicBezTo>
                  <a:pt x="2115786" y="5562161"/>
                  <a:pt x="2123404" y="5565804"/>
                  <a:pt x="2133008" y="5565142"/>
                </a:cubicBezTo>
                <a:cubicBezTo>
                  <a:pt x="2133340" y="5565142"/>
                  <a:pt x="2133670" y="5565142"/>
                  <a:pt x="2134002" y="5565142"/>
                </a:cubicBezTo>
                <a:cubicBezTo>
                  <a:pt x="2133670" y="5567129"/>
                  <a:pt x="2133340" y="5569116"/>
                  <a:pt x="2132346" y="5570938"/>
                </a:cubicBezTo>
                <a:cubicBezTo>
                  <a:pt x="2130028" y="5575408"/>
                  <a:pt x="2128869" y="5580045"/>
                  <a:pt x="2128371" y="5584681"/>
                </a:cubicBezTo>
                <a:cubicBezTo>
                  <a:pt x="2122742" y="5588325"/>
                  <a:pt x="2118436" y="5593624"/>
                  <a:pt x="2113634" y="5598426"/>
                </a:cubicBezTo>
                <a:cubicBezTo>
                  <a:pt x="2112309" y="5599750"/>
                  <a:pt x="2112309" y="5602565"/>
                  <a:pt x="2111812" y="5604884"/>
                </a:cubicBezTo>
                <a:cubicBezTo>
                  <a:pt x="2117443" y="5601240"/>
                  <a:pt x="2123239" y="5597929"/>
                  <a:pt x="2128371" y="5593459"/>
                </a:cubicBezTo>
                <a:cubicBezTo>
                  <a:pt x="2128537" y="5596439"/>
                  <a:pt x="2128869" y="5599420"/>
                  <a:pt x="2129366" y="5602400"/>
                </a:cubicBezTo>
                <a:cubicBezTo>
                  <a:pt x="2129366" y="5602400"/>
                  <a:pt x="2129366" y="5602565"/>
                  <a:pt x="2129366" y="5602732"/>
                </a:cubicBezTo>
                <a:cubicBezTo>
                  <a:pt x="2129366" y="5602732"/>
                  <a:pt x="2129366" y="5602732"/>
                  <a:pt x="2129531" y="5602732"/>
                </a:cubicBezTo>
                <a:cubicBezTo>
                  <a:pt x="2131850" y="5616807"/>
                  <a:pt x="2137811" y="5629557"/>
                  <a:pt x="2146753" y="5640817"/>
                </a:cubicBezTo>
                <a:cubicBezTo>
                  <a:pt x="2144600" y="5647111"/>
                  <a:pt x="2142116" y="5653072"/>
                  <a:pt x="2140294" y="5659199"/>
                </a:cubicBezTo>
                <a:cubicBezTo>
                  <a:pt x="2139632" y="5661351"/>
                  <a:pt x="2140294" y="5664000"/>
                  <a:pt x="2140791" y="5666320"/>
                </a:cubicBezTo>
                <a:cubicBezTo>
                  <a:pt x="2141951" y="5669962"/>
                  <a:pt x="2146090" y="5670294"/>
                  <a:pt x="2148740" y="5666982"/>
                </a:cubicBezTo>
                <a:cubicBezTo>
                  <a:pt x="2149567" y="5665988"/>
                  <a:pt x="2150064" y="5664663"/>
                  <a:pt x="2150562" y="5663503"/>
                </a:cubicBezTo>
                <a:cubicBezTo>
                  <a:pt x="2150892" y="5665492"/>
                  <a:pt x="2152217" y="5666320"/>
                  <a:pt x="2154371" y="5666153"/>
                </a:cubicBezTo>
                <a:cubicBezTo>
                  <a:pt x="2156523" y="5666153"/>
                  <a:pt x="2158510" y="5663008"/>
                  <a:pt x="2161160" y="5666815"/>
                </a:cubicBezTo>
                <a:cubicBezTo>
                  <a:pt x="2160497" y="5668140"/>
                  <a:pt x="2159670" y="5669465"/>
                  <a:pt x="2158840" y="5670956"/>
                </a:cubicBezTo>
                <a:cubicBezTo>
                  <a:pt x="2158840" y="5670624"/>
                  <a:pt x="2158840" y="5670294"/>
                  <a:pt x="2159007" y="5669962"/>
                </a:cubicBezTo>
                <a:cubicBezTo>
                  <a:pt x="2158510" y="5669299"/>
                  <a:pt x="2158013" y="5668637"/>
                  <a:pt x="2157516" y="5667975"/>
                </a:cubicBezTo>
                <a:cubicBezTo>
                  <a:pt x="2156523" y="5668802"/>
                  <a:pt x="2155033" y="5669631"/>
                  <a:pt x="2154701" y="5670624"/>
                </a:cubicBezTo>
                <a:cubicBezTo>
                  <a:pt x="2154371" y="5671619"/>
                  <a:pt x="2155529" y="5672943"/>
                  <a:pt x="2156026" y="5674101"/>
                </a:cubicBezTo>
                <a:cubicBezTo>
                  <a:pt x="2156523" y="5673771"/>
                  <a:pt x="2157351" y="5673439"/>
                  <a:pt x="2157848" y="5673108"/>
                </a:cubicBezTo>
                <a:cubicBezTo>
                  <a:pt x="2157848" y="5673439"/>
                  <a:pt x="2157516" y="5673771"/>
                  <a:pt x="2157351" y="5674268"/>
                </a:cubicBezTo>
                <a:cubicBezTo>
                  <a:pt x="2156853" y="5675758"/>
                  <a:pt x="2157516" y="5677745"/>
                  <a:pt x="2157848" y="5681387"/>
                </a:cubicBezTo>
                <a:cubicBezTo>
                  <a:pt x="2162649" y="5676917"/>
                  <a:pt x="2165961" y="5673936"/>
                  <a:pt x="2169273" y="5670956"/>
                </a:cubicBezTo>
                <a:cubicBezTo>
                  <a:pt x="2171758" y="5673936"/>
                  <a:pt x="2166624" y="5680062"/>
                  <a:pt x="2174075" y="5680229"/>
                </a:cubicBezTo>
                <a:cubicBezTo>
                  <a:pt x="2174407" y="5680229"/>
                  <a:pt x="2174904" y="5681222"/>
                  <a:pt x="2175235" y="5682216"/>
                </a:cubicBezTo>
                <a:cubicBezTo>
                  <a:pt x="2175235" y="5684204"/>
                  <a:pt x="2175567" y="5686024"/>
                  <a:pt x="2175732" y="5688011"/>
                </a:cubicBezTo>
                <a:cubicBezTo>
                  <a:pt x="2175732" y="5689005"/>
                  <a:pt x="2175400" y="5690165"/>
                  <a:pt x="2175400" y="5691158"/>
                </a:cubicBezTo>
                <a:cubicBezTo>
                  <a:pt x="2175400" y="5692317"/>
                  <a:pt x="2175897" y="5693310"/>
                  <a:pt x="2176559" y="5694139"/>
                </a:cubicBezTo>
                <a:cubicBezTo>
                  <a:pt x="2178381" y="5704405"/>
                  <a:pt x="2182355" y="5714010"/>
                  <a:pt x="2187820" y="5722951"/>
                </a:cubicBezTo>
                <a:cubicBezTo>
                  <a:pt x="2187157" y="5723779"/>
                  <a:pt x="2186992" y="5725436"/>
                  <a:pt x="2187157" y="5726428"/>
                </a:cubicBezTo>
                <a:cubicBezTo>
                  <a:pt x="2187322" y="5727423"/>
                  <a:pt x="2188979" y="5727920"/>
                  <a:pt x="2189807" y="5728748"/>
                </a:cubicBezTo>
                <a:cubicBezTo>
                  <a:pt x="2190139" y="5728250"/>
                  <a:pt x="2190304" y="5727753"/>
                  <a:pt x="2190634" y="5727258"/>
                </a:cubicBezTo>
                <a:cubicBezTo>
                  <a:pt x="2191463" y="5728582"/>
                  <a:pt x="2192456" y="5729740"/>
                  <a:pt x="2193284" y="5730900"/>
                </a:cubicBezTo>
                <a:cubicBezTo>
                  <a:pt x="2191131" y="5737193"/>
                  <a:pt x="2188647" y="5743155"/>
                  <a:pt x="2186827" y="5749281"/>
                </a:cubicBezTo>
                <a:cubicBezTo>
                  <a:pt x="2186165" y="5751433"/>
                  <a:pt x="2186827" y="5754083"/>
                  <a:pt x="2187322" y="5756402"/>
                </a:cubicBezTo>
                <a:cubicBezTo>
                  <a:pt x="2188482" y="5760044"/>
                  <a:pt x="2192621" y="5760376"/>
                  <a:pt x="2195271" y="5757064"/>
                </a:cubicBezTo>
                <a:cubicBezTo>
                  <a:pt x="2196100" y="5756070"/>
                  <a:pt x="2196596" y="5754745"/>
                  <a:pt x="2197093" y="5753586"/>
                </a:cubicBezTo>
                <a:cubicBezTo>
                  <a:pt x="2197425" y="5755573"/>
                  <a:pt x="2198750" y="5756402"/>
                  <a:pt x="2200902" y="5756235"/>
                </a:cubicBezTo>
                <a:cubicBezTo>
                  <a:pt x="2203054" y="5756235"/>
                  <a:pt x="2205041" y="5753090"/>
                  <a:pt x="2207691" y="5756897"/>
                </a:cubicBezTo>
                <a:cubicBezTo>
                  <a:pt x="2206531" y="5759217"/>
                  <a:pt x="2204876" y="5761534"/>
                  <a:pt x="2203882" y="5764183"/>
                </a:cubicBezTo>
                <a:cubicBezTo>
                  <a:pt x="2203386" y="5765675"/>
                  <a:pt x="2204048" y="5767662"/>
                  <a:pt x="2204379" y="5771304"/>
                </a:cubicBezTo>
                <a:cubicBezTo>
                  <a:pt x="2209181" y="5766833"/>
                  <a:pt x="2212492" y="5763853"/>
                  <a:pt x="2215804" y="5760872"/>
                </a:cubicBezTo>
                <a:cubicBezTo>
                  <a:pt x="2218289" y="5763853"/>
                  <a:pt x="2213155" y="5769980"/>
                  <a:pt x="2220608" y="5770145"/>
                </a:cubicBezTo>
                <a:cubicBezTo>
                  <a:pt x="2221270" y="5770145"/>
                  <a:pt x="2222098" y="5773457"/>
                  <a:pt x="2222428" y="5775279"/>
                </a:cubicBezTo>
                <a:cubicBezTo>
                  <a:pt x="2222595" y="5777101"/>
                  <a:pt x="2221932" y="5779253"/>
                  <a:pt x="2221932" y="5781075"/>
                </a:cubicBezTo>
                <a:cubicBezTo>
                  <a:pt x="2222098" y="5784387"/>
                  <a:pt x="2225077" y="5786539"/>
                  <a:pt x="2228224" y="5785711"/>
                </a:cubicBezTo>
                <a:cubicBezTo>
                  <a:pt x="2231039" y="5784884"/>
                  <a:pt x="2233688" y="5783724"/>
                  <a:pt x="2236505" y="5782730"/>
                </a:cubicBezTo>
                <a:cubicBezTo>
                  <a:pt x="2236505" y="5782730"/>
                  <a:pt x="2236505" y="5782730"/>
                  <a:pt x="2236505" y="5782565"/>
                </a:cubicBezTo>
                <a:cubicBezTo>
                  <a:pt x="2241141" y="5779750"/>
                  <a:pt x="2244618" y="5775776"/>
                  <a:pt x="2246936" y="5770642"/>
                </a:cubicBezTo>
                <a:cubicBezTo>
                  <a:pt x="2245115" y="5771139"/>
                  <a:pt x="2243294" y="5771470"/>
                  <a:pt x="2241472" y="5771967"/>
                </a:cubicBezTo>
                <a:cubicBezTo>
                  <a:pt x="2241472" y="5776273"/>
                  <a:pt x="2239319" y="5779585"/>
                  <a:pt x="2236338" y="5782400"/>
                </a:cubicBezTo>
                <a:cubicBezTo>
                  <a:pt x="2234848" y="5776438"/>
                  <a:pt x="2235013" y="5775941"/>
                  <a:pt x="2241141" y="5771802"/>
                </a:cubicBezTo>
                <a:cubicBezTo>
                  <a:pt x="2242631" y="5769152"/>
                  <a:pt x="2243956" y="5766668"/>
                  <a:pt x="2245446" y="5764018"/>
                </a:cubicBezTo>
                <a:cubicBezTo>
                  <a:pt x="2245943" y="5766005"/>
                  <a:pt x="2246440" y="5768158"/>
                  <a:pt x="2246936" y="5770145"/>
                </a:cubicBezTo>
                <a:cubicBezTo>
                  <a:pt x="2250580" y="5765675"/>
                  <a:pt x="2255879" y="5761866"/>
                  <a:pt x="2255381" y="5753752"/>
                </a:cubicBezTo>
                <a:cubicBezTo>
                  <a:pt x="2252732" y="5754910"/>
                  <a:pt x="2251077" y="5755573"/>
                  <a:pt x="2249585" y="5756402"/>
                </a:cubicBezTo>
                <a:cubicBezTo>
                  <a:pt x="2254389" y="5749611"/>
                  <a:pt x="2259025" y="5742822"/>
                  <a:pt x="2263827" y="5736034"/>
                </a:cubicBezTo>
                <a:lnTo>
                  <a:pt x="2263495" y="5736531"/>
                </a:lnTo>
                <a:cubicBezTo>
                  <a:pt x="2263495" y="5736531"/>
                  <a:pt x="2263827" y="5736531"/>
                  <a:pt x="2263992" y="5736366"/>
                </a:cubicBezTo>
                <a:cubicBezTo>
                  <a:pt x="2263992" y="5736366"/>
                  <a:pt x="2263992" y="5736199"/>
                  <a:pt x="2263827" y="5736034"/>
                </a:cubicBezTo>
                <a:cubicBezTo>
                  <a:pt x="2267304" y="5731065"/>
                  <a:pt x="2270451" y="5725933"/>
                  <a:pt x="2274260" y="5721129"/>
                </a:cubicBezTo>
                <a:cubicBezTo>
                  <a:pt x="2275915" y="5718977"/>
                  <a:pt x="2278729" y="5717652"/>
                  <a:pt x="2281049" y="5715997"/>
                </a:cubicBezTo>
                <a:cubicBezTo>
                  <a:pt x="2280717" y="5717155"/>
                  <a:pt x="2280386" y="5718315"/>
                  <a:pt x="2279889" y="5719474"/>
                </a:cubicBezTo>
                <a:cubicBezTo>
                  <a:pt x="2291314" y="5710533"/>
                  <a:pt x="2299760" y="5699438"/>
                  <a:pt x="2305059" y="5685859"/>
                </a:cubicBezTo>
                <a:cubicBezTo>
                  <a:pt x="2303404" y="5686688"/>
                  <a:pt x="2301582" y="5687681"/>
                  <a:pt x="2299925" y="5688508"/>
                </a:cubicBezTo>
                <a:cubicBezTo>
                  <a:pt x="2298933" y="5681222"/>
                  <a:pt x="2302907" y="5677580"/>
                  <a:pt x="2308868" y="5675261"/>
                </a:cubicBezTo>
                <a:cubicBezTo>
                  <a:pt x="2308536" y="5671619"/>
                  <a:pt x="2310855" y="5669134"/>
                  <a:pt x="2313008" y="5666485"/>
                </a:cubicBezTo>
                <a:cubicBezTo>
                  <a:pt x="2313008" y="5670129"/>
                  <a:pt x="2312180" y="5673274"/>
                  <a:pt x="2309033" y="5675426"/>
                </a:cubicBezTo>
                <a:cubicBezTo>
                  <a:pt x="2309198" y="5676255"/>
                  <a:pt x="2309531" y="5677083"/>
                  <a:pt x="2309696" y="5677910"/>
                </a:cubicBezTo>
                <a:cubicBezTo>
                  <a:pt x="2312180" y="5676420"/>
                  <a:pt x="2315160" y="5675426"/>
                  <a:pt x="2316817" y="5673274"/>
                </a:cubicBezTo>
                <a:cubicBezTo>
                  <a:pt x="2329070" y="5657046"/>
                  <a:pt x="2340992" y="5640652"/>
                  <a:pt x="2353082" y="5624423"/>
                </a:cubicBezTo>
                <a:cubicBezTo>
                  <a:pt x="2347616" y="5625253"/>
                  <a:pt x="2344471" y="5629060"/>
                  <a:pt x="2341489" y="5633034"/>
                </a:cubicBezTo>
                <a:cubicBezTo>
                  <a:pt x="2335198" y="5641315"/>
                  <a:pt x="2329070" y="5649593"/>
                  <a:pt x="2322446" y="5657709"/>
                </a:cubicBezTo>
                <a:cubicBezTo>
                  <a:pt x="2319963" y="5660689"/>
                  <a:pt x="2316817" y="5663008"/>
                  <a:pt x="2314002" y="5665657"/>
                </a:cubicBezTo>
                <a:cubicBezTo>
                  <a:pt x="2316651" y="5661135"/>
                  <a:pt x="2317809" y="5656168"/>
                  <a:pt x="2317479" y="5650753"/>
                </a:cubicBezTo>
                <a:cubicBezTo>
                  <a:pt x="2310358" y="5652243"/>
                  <a:pt x="2309531" y="5661186"/>
                  <a:pt x="2302079" y="5664166"/>
                </a:cubicBezTo>
                <a:cubicBezTo>
                  <a:pt x="2302742" y="5661516"/>
                  <a:pt x="2302742" y="5660026"/>
                  <a:pt x="2303404" y="5659033"/>
                </a:cubicBezTo>
                <a:cubicBezTo>
                  <a:pt x="2313173" y="5645619"/>
                  <a:pt x="2323440" y="5632539"/>
                  <a:pt x="2333044" y="5618794"/>
                </a:cubicBezTo>
                <a:cubicBezTo>
                  <a:pt x="2338012" y="5611673"/>
                  <a:pt x="2343642" y="5609356"/>
                  <a:pt x="2351590" y="5612170"/>
                </a:cubicBezTo>
                <a:cubicBezTo>
                  <a:pt x="2352419" y="5612501"/>
                  <a:pt x="2353247" y="5612170"/>
                  <a:pt x="2354240" y="5612170"/>
                </a:cubicBezTo>
                <a:cubicBezTo>
                  <a:pt x="2353909" y="5616310"/>
                  <a:pt x="2353577" y="5620284"/>
                  <a:pt x="2353247" y="5624423"/>
                </a:cubicBezTo>
                <a:cubicBezTo>
                  <a:pt x="2355896" y="5620284"/>
                  <a:pt x="2358876" y="5616807"/>
                  <a:pt x="2364838" y="5613330"/>
                </a:cubicBezTo>
                <a:cubicBezTo>
                  <a:pt x="2363845" y="5616642"/>
                  <a:pt x="2363680" y="5618132"/>
                  <a:pt x="2363017" y="5619124"/>
                </a:cubicBezTo>
                <a:cubicBezTo>
                  <a:pt x="2350265" y="5636181"/>
                  <a:pt x="2337185" y="5652905"/>
                  <a:pt x="2324600" y="5670129"/>
                </a:cubicBezTo>
                <a:cubicBezTo>
                  <a:pt x="2316982" y="5680394"/>
                  <a:pt x="2308868" y="5690330"/>
                  <a:pt x="2303900" y="5703247"/>
                </a:cubicBezTo>
                <a:cubicBezTo>
                  <a:pt x="2307211" y="5704075"/>
                  <a:pt x="2310028" y="5704902"/>
                  <a:pt x="2313008" y="5705565"/>
                </a:cubicBezTo>
                <a:cubicBezTo>
                  <a:pt x="2317479" y="5700266"/>
                  <a:pt x="2321784" y="5695464"/>
                  <a:pt x="2325593" y="5690330"/>
                </a:cubicBezTo>
                <a:cubicBezTo>
                  <a:pt x="2328904" y="5685859"/>
                  <a:pt x="2332713" y="5682051"/>
                  <a:pt x="2337515" y="5679400"/>
                </a:cubicBezTo>
                <a:cubicBezTo>
                  <a:pt x="2339834" y="5678242"/>
                  <a:pt x="2342152" y="5677083"/>
                  <a:pt x="2344471" y="5675923"/>
                </a:cubicBezTo>
                <a:cubicBezTo>
                  <a:pt x="2341987" y="5676917"/>
                  <a:pt x="2339502" y="5677910"/>
                  <a:pt x="2337185" y="5678905"/>
                </a:cubicBezTo>
                <a:cubicBezTo>
                  <a:pt x="2338675" y="5675261"/>
                  <a:pt x="2339834" y="5671121"/>
                  <a:pt x="2344966" y="5670956"/>
                </a:cubicBezTo>
                <a:cubicBezTo>
                  <a:pt x="2344636" y="5663008"/>
                  <a:pt x="2351095" y="5658536"/>
                  <a:pt x="2355564" y="5653900"/>
                </a:cubicBezTo>
                <a:cubicBezTo>
                  <a:pt x="2367157" y="5641812"/>
                  <a:pt x="2375768" y="5627405"/>
                  <a:pt x="2386696" y="5614820"/>
                </a:cubicBezTo>
                <a:cubicBezTo>
                  <a:pt x="2390505" y="5610348"/>
                  <a:pt x="2393652" y="5605381"/>
                  <a:pt x="2399448" y="5602897"/>
                </a:cubicBezTo>
                <a:cubicBezTo>
                  <a:pt x="2402593" y="5601572"/>
                  <a:pt x="2405077" y="5598923"/>
                  <a:pt x="2405077" y="5594949"/>
                </a:cubicBezTo>
                <a:lnTo>
                  <a:pt x="2405409" y="5594949"/>
                </a:lnTo>
                <a:cubicBezTo>
                  <a:pt x="2407229" y="5594121"/>
                  <a:pt x="2409216" y="5593127"/>
                  <a:pt x="2411038" y="5592134"/>
                </a:cubicBezTo>
                <a:cubicBezTo>
                  <a:pt x="2411038" y="5592134"/>
                  <a:pt x="2411038" y="5591967"/>
                  <a:pt x="2411203" y="5591802"/>
                </a:cubicBezTo>
                <a:cubicBezTo>
                  <a:pt x="2411203" y="5591802"/>
                  <a:pt x="2411038" y="5591802"/>
                  <a:pt x="2410873" y="5591802"/>
                </a:cubicBezTo>
                <a:cubicBezTo>
                  <a:pt x="2409051" y="5592796"/>
                  <a:pt x="2407229" y="5593789"/>
                  <a:pt x="2405409" y="5594784"/>
                </a:cubicBezTo>
                <a:cubicBezTo>
                  <a:pt x="2406402" y="5589650"/>
                  <a:pt x="2409548" y="5586503"/>
                  <a:pt x="2413358" y="5583854"/>
                </a:cubicBezTo>
                <a:cubicBezTo>
                  <a:pt x="2414185" y="5583854"/>
                  <a:pt x="2415013" y="5583854"/>
                  <a:pt x="2416007" y="5583854"/>
                </a:cubicBezTo>
                <a:cubicBezTo>
                  <a:pt x="2414350" y="5586503"/>
                  <a:pt x="2412860" y="5589153"/>
                  <a:pt x="2411203" y="5591967"/>
                </a:cubicBezTo>
                <a:cubicBezTo>
                  <a:pt x="2417000" y="5591472"/>
                  <a:pt x="2420146" y="5588160"/>
                  <a:pt x="2421968" y="5583688"/>
                </a:cubicBezTo>
                <a:cubicBezTo>
                  <a:pt x="2426108" y="5583523"/>
                  <a:pt x="2430247" y="5583356"/>
                  <a:pt x="2434221" y="5584019"/>
                </a:cubicBezTo>
                <a:cubicBezTo>
                  <a:pt x="2424451" y="5595941"/>
                  <a:pt x="2414682" y="5607864"/>
                  <a:pt x="2405077" y="5619622"/>
                </a:cubicBezTo>
                <a:cubicBezTo>
                  <a:pt x="2387358" y="5641480"/>
                  <a:pt x="2369641" y="5663173"/>
                  <a:pt x="2351922" y="5685031"/>
                </a:cubicBezTo>
                <a:cubicBezTo>
                  <a:pt x="2349935" y="5687515"/>
                  <a:pt x="2347120" y="5689833"/>
                  <a:pt x="2347783" y="5693642"/>
                </a:cubicBezTo>
                <a:cubicBezTo>
                  <a:pt x="2349273" y="5692647"/>
                  <a:pt x="2351260" y="5691985"/>
                  <a:pt x="2352253" y="5690827"/>
                </a:cubicBezTo>
                <a:cubicBezTo>
                  <a:pt x="2366992" y="5674433"/>
                  <a:pt x="2379742" y="5656384"/>
                  <a:pt x="2396301" y="5641480"/>
                </a:cubicBezTo>
                <a:cubicBezTo>
                  <a:pt x="2397294" y="5640487"/>
                  <a:pt x="2397791" y="5638995"/>
                  <a:pt x="2398785" y="5637838"/>
                </a:cubicBezTo>
                <a:cubicBezTo>
                  <a:pt x="2407064" y="5629060"/>
                  <a:pt x="2412528" y="5617800"/>
                  <a:pt x="2422464" y="5610348"/>
                </a:cubicBezTo>
                <a:cubicBezTo>
                  <a:pt x="2426935" y="5602732"/>
                  <a:pt x="2432234" y="5595941"/>
                  <a:pt x="2438693" y="5589815"/>
                </a:cubicBezTo>
                <a:cubicBezTo>
                  <a:pt x="2440017" y="5588490"/>
                  <a:pt x="2441177" y="5587165"/>
                  <a:pt x="2442335" y="5585676"/>
                </a:cubicBezTo>
                <a:cubicBezTo>
                  <a:pt x="2449788" y="5586835"/>
                  <a:pt x="2457074" y="5586668"/>
                  <a:pt x="2464525" y="5585676"/>
                </a:cubicBezTo>
                <a:cubicBezTo>
                  <a:pt x="2480257" y="5583523"/>
                  <a:pt x="2495159" y="5578555"/>
                  <a:pt x="2510064" y="5573588"/>
                </a:cubicBezTo>
                <a:cubicBezTo>
                  <a:pt x="2525463" y="5568619"/>
                  <a:pt x="2539538" y="5559181"/>
                  <a:pt x="2556595" y="5559511"/>
                </a:cubicBezTo>
                <a:cubicBezTo>
                  <a:pt x="2559244" y="5559511"/>
                  <a:pt x="2561894" y="5558353"/>
                  <a:pt x="2564378" y="5557359"/>
                </a:cubicBezTo>
                <a:cubicBezTo>
                  <a:pt x="2586732" y="5548748"/>
                  <a:pt x="2608590" y="5538978"/>
                  <a:pt x="2628628" y="5525565"/>
                </a:cubicBezTo>
                <a:cubicBezTo>
                  <a:pt x="2638066" y="5519273"/>
                  <a:pt x="2647837" y="5512980"/>
                  <a:pt x="2657772" y="5507516"/>
                </a:cubicBezTo>
                <a:cubicBezTo>
                  <a:pt x="2675986" y="5497580"/>
                  <a:pt x="2692711" y="5485658"/>
                  <a:pt x="2708608" y="5472410"/>
                </a:cubicBezTo>
                <a:cubicBezTo>
                  <a:pt x="2725334" y="5458500"/>
                  <a:pt x="2742721" y="5445418"/>
                  <a:pt x="2759777" y="5432006"/>
                </a:cubicBezTo>
                <a:cubicBezTo>
                  <a:pt x="2770871" y="5423230"/>
                  <a:pt x="2782628" y="5415281"/>
                  <a:pt x="2793226" y="5405841"/>
                </a:cubicBezTo>
                <a:cubicBezTo>
                  <a:pt x="2806308" y="5394250"/>
                  <a:pt x="2820383" y="5384150"/>
                  <a:pt x="2835783" y="5375704"/>
                </a:cubicBezTo>
                <a:cubicBezTo>
                  <a:pt x="2849197" y="5368418"/>
                  <a:pt x="2862610" y="5361297"/>
                  <a:pt x="2875857" y="5353846"/>
                </a:cubicBezTo>
                <a:cubicBezTo>
                  <a:pt x="2898046" y="5341261"/>
                  <a:pt x="2920236" y="5328511"/>
                  <a:pt x="2942425" y="5315926"/>
                </a:cubicBezTo>
                <a:cubicBezTo>
                  <a:pt x="2943087" y="5315593"/>
                  <a:pt x="2943584" y="5315263"/>
                  <a:pt x="2944247" y="5314931"/>
                </a:cubicBezTo>
                <a:cubicBezTo>
                  <a:pt x="2944412" y="5315096"/>
                  <a:pt x="2944579" y="5315263"/>
                  <a:pt x="2944744" y="5315593"/>
                </a:cubicBezTo>
                <a:cubicBezTo>
                  <a:pt x="2946068" y="5314931"/>
                  <a:pt x="2947228" y="5314104"/>
                  <a:pt x="2948056" y="5313109"/>
                </a:cubicBezTo>
                <a:cubicBezTo>
                  <a:pt x="2951533" y="5311784"/>
                  <a:pt x="2955010" y="5311289"/>
                  <a:pt x="2959151" y="5313276"/>
                </a:cubicBezTo>
                <a:cubicBezTo>
                  <a:pt x="2960641" y="5314104"/>
                  <a:pt x="2963455" y="5313276"/>
                  <a:pt x="2965277" y="5312447"/>
                </a:cubicBezTo>
                <a:cubicBezTo>
                  <a:pt x="2974218" y="5308473"/>
                  <a:pt x="2983326" y="5304830"/>
                  <a:pt x="2991937" y="5300029"/>
                </a:cubicBezTo>
                <a:cubicBezTo>
                  <a:pt x="3014623" y="5287112"/>
                  <a:pt x="3064963" y="5179808"/>
                  <a:pt x="3088643" y="5168712"/>
                </a:cubicBezTo>
                <a:cubicBezTo>
                  <a:pt x="3096924" y="5164905"/>
                  <a:pt x="3104375" y="5159109"/>
                  <a:pt x="3112158" y="5154307"/>
                </a:cubicBezTo>
                <a:cubicBezTo>
                  <a:pt x="3114476" y="5152816"/>
                  <a:pt x="3116628" y="5151326"/>
                  <a:pt x="3118947" y="5150001"/>
                </a:cubicBezTo>
                <a:cubicBezTo>
                  <a:pt x="3134679" y="5141390"/>
                  <a:pt x="3150244" y="5132614"/>
                  <a:pt x="3165975" y="5124168"/>
                </a:cubicBezTo>
                <a:cubicBezTo>
                  <a:pt x="3180382" y="5116552"/>
                  <a:pt x="3195120" y="5109596"/>
                  <a:pt x="3209195" y="5101483"/>
                </a:cubicBezTo>
                <a:cubicBezTo>
                  <a:pt x="3218303" y="5096184"/>
                  <a:pt x="3228238" y="5092044"/>
                  <a:pt x="3234862" y="5082274"/>
                </a:cubicBezTo>
                <a:cubicBezTo>
                  <a:pt x="3238669" y="5076643"/>
                  <a:pt x="3246287" y="5071676"/>
                  <a:pt x="3254898" y="5075318"/>
                </a:cubicBezTo>
                <a:cubicBezTo>
                  <a:pt x="3259700" y="5077305"/>
                  <a:pt x="3263012" y="5074160"/>
                  <a:pt x="3266656" y="5072006"/>
                </a:cubicBezTo>
                <a:cubicBezTo>
                  <a:pt x="3265166" y="5071179"/>
                  <a:pt x="3263841" y="5070351"/>
                  <a:pt x="3262516" y="5069524"/>
                </a:cubicBezTo>
                <a:cubicBezTo>
                  <a:pt x="3263841" y="5065383"/>
                  <a:pt x="3267815" y="5064555"/>
                  <a:pt x="3271127" y="5062900"/>
                </a:cubicBezTo>
                <a:cubicBezTo>
                  <a:pt x="3288182" y="5054454"/>
                  <a:pt x="3305238" y="5046174"/>
                  <a:pt x="3322295" y="5037563"/>
                </a:cubicBezTo>
                <a:cubicBezTo>
                  <a:pt x="3331071" y="5033259"/>
                  <a:pt x="3339351" y="5027960"/>
                  <a:pt x="3348292" y="5023985"/>
                </a:cubicBezTo>
                <a:cubicBezTo>
                  <a:pt x="3378099" y="5010903"/>
                  <a:pt x="3408238" y="4998153"/>
                  <a:pt x="3438044" y="4985236"/>
                </a:cubicBezTo>
                <a:cubicBezTo>
                  <a:pt x="3444006" y="4982586"/>
                  <a:pt x="3450960" y="4980766"/>
                  <a:pt x="3455266" y="4976460"/>
                </a:cubicBezTo>
                <a:cubicBezTo>
                  <a:pt x="3461060" y="4970664"/>
                  <a:pt x="3467851" y="4968181"/>
                  <a:pt x="3474805" y="4965532"/>
                </a:cubicBezTo>
                <a:cubicBezTo>
                  <a:pt x="3477787" y="4964372"/>
                  <a:pt x="3480932" y="4962882"/>
                  <a:pt x="3483086" y="4960728"/>
                </a:cubicBezTo>
                <a:cubicBezTo>
                  <a:pt x="3488715" y="4955099"/>
                  <a:pt x="3495671" y="4952284"/>
                  <a:pt x="3502790" y="4949468"/>
                </a:cubicBezTo>
                <a:cubicBezTo>
                  <a:pt x="3535743" y="4936883"/>
                  <a:pt x="3568697" y="4924133"/>
                  <a:pt x="3601650" y="4911382"/>
                </a:cubicBezTo>
                <a:cubicBezTo>
                  <a:pt x="3624998" y="4902440"/>
                  <a:pt x="3648181" y="4893166"/>
                  <a:pt x="3671694" y="4884390"/>
                </a:cubicBezTo>
                <a:cubicBezTo>
                  <a:pt x="3683784" y="4879919"/>
                  <a:pt x="3696037" y="4875614"/>
                  <a:pt x="3708292" y="4871308"/>
                </a:cubicBezTo>
                <a:cubicBezTo>
                  <a:pt x="3707794" y="4871971"/>
                  <a:pt x="3707132" y="4872633"/>
                  <a:pt x="3706470" y="4873462"/>
                </a:cubicBezTo>
                <a:cubicBezTo>
                  <a:pt x="3713093" y="4874952"/>
                  <a:pt x="3717565" y="4870646"/>
                  <a:pt x="3722366" y="4868328"/>
                </a:cubicBezTo>
                <a:cubicBezTo>
                  <a:pt x="3722864" y="4868163"/>
                  <a:pt x="3722864" y="4867169"/>
                  <a:pt x="3723029" y="4866176"/>
                </a:cubicBezTo>
                <a:cubicBezTo>
                  <a:pt x="3727665" y="4864519"/>
                  <a:pt x="3732137" y="4863029"/>
                  <a:pt x="3736773" y="4861373"/>
                </a:cubicBezTo>
                <a:cubicBezTo>
                  <a:pt x="3740084" y="4862697"/>
                  <a:pt x="3741740" y="4864022"/>
                  <a:pt x="3743230" y="4863857"/>
                </a:cubicBezTo>
                <a:cubicBezTo>
                  <a:pt x="3751179" y="4863195"/>
                  <a:pt x="3754657" y="4861540"/>
                  <a:pt x="3762274" y="4854749"/>
                </a:cubicBezTo>
                <a:cubicBezTo>
                  <a:pt x="3757142" y="4857068"/>
                  <a:pt x="3752503" y="4857068"/>
                  <a:pt x="3747702" y="4857565"/>
                </a:cubicBezTo>
                <a:cubicBezTo>
                  <a:pt x="3753663" y="4855411"/>
                  <a:pt x="3759127" y="4853259"/>
                  <a:pt x="3763599" y="4848125"/>
                </a:cubicBezTo>
                <a:cubicBezTo>
                  <a:pt x="3767242" y="4843986"/>
                  <a:pt x="3773202" y="4841006"/>
                  <a:pt x="3778668" y="4839184"/>
                </a:cubicBezTo>
                <a:cubicBezTo>
                  <a:pt x="3787279" y="4836369"/>
                  <a:pt x="3796387" y="4834878"/>
                  <a:pt x="3805990" y="4832560"/>
                </a:cubicBezTo>
                <a:cubicBezTo>
                  <a:pt x="3806653" y="4838190"/>
                  <a:pt x="3810959" y="4836700"/>
                  <a:pt x="3814601" y="4835540"/>
                </a:cubicBezTo>
                <a:cubicBezTo>
                  <a:pt x="3834307" y="4829414"/>
                  <a:pt x="3854178" y="4823287"/>
                  <a:pt x="3873717" y="4816994"/>
                </a:cubicBezTo>
                <a:cubicBezTo>
                  <a:pt x="3883820" y="4813682"/>
                  <a:pt x="3891933" y="4807888"/>
                  <a:pt x="3897067" y="4798117"/>
                </a:cubicBezTo>
                <a:cubicBezTo>
                  <a:pt x="3897397" y="4797455"/>
                  <a:pt x="3898887" y="4797290"/>
                  <a:pt x="3899717" y="4796958"/>
                </a:cubicBezTo>
                <a:cubicBezTo>
                  <a:pt x="3901869" y="4797952"/>
                  <a:pt x="3904186" y="4799110"/>
                  <a:pt x="3907498" y="4800601"/>
                </a:cubicBezTo>
                <a:cubicBezTo>
                  <a:pt x="3908160" y="4796295"/>
                  <a:pt x="3908492" y="4793315"/>
                  <a:pt x="3908823" y="4790334"/>
                </a:cubicBezTo>
                <a:cubicBezTo>
                  <a:pt x="3904021" y="4790499"/>
                  <a:pt x="3900544" y="4790666"/>
                  <a:pt x="3894913" y="4790996"/>
                </a:cubicBezTo>
                <a:cubicBezTo>
                  <a:pt x="3898557" y="4787022"/>
                  <a:pt x="3900874" y="4784538"/>
                  <a:pt x="3904849" y="4780398"/>
                </a:cubicBezTo>
                <a:cubicBezTo>
                  <a:pt x="3893258" y="4781226"/>
                  <a:pt x="3884647" y="4783875"/>
                  <a:pt x="3876036" y="4786857"/>
                </a:cubicBezTo>
                <a:cubicBezTo>
                  <a:pt x="3860139" y="4792321"/>
                  <a:pt x="3844243" y="4798117"/>
                  <a:pt x="3828015" y="4802589"/>
                </a:cubicBezTo>
                <a:cubicBezTo>
                  <a:pt x="3817913" y="4805403"/>
                  <a:pt x="3808309" y="4808550"/>
                  <a:pt x="3802181" y="4814179"/>
                </a:cubicBezTo>
                <a:cubicBezTo>
                  <a:pt x="3795392" y="4814842"/>
                  <a:pt x="3790425" y="4814676"/>
                  <a:pt x="3785954" y="4816001"/>
                </a:cubicBezTo>
                <a:cubicBezTo>
                  <a:pt x="3766745" y="4821797"/>
                  <a:pt x="3747702" y="4828089"/>
                  <a:pt x="3728493" y="4834215"/>
                </a:cubicBezTo>
                <a:cubicBezTo>
                  <a:pt x="3726341" y="4834878"/>
                  <a:pt x="3724354" y="4835375"/>
                  <a:pt x="3722201" y="4835707"/>
                </a:cubicBezTo>
                <a:cubicBezTo>
                  <a:pt x="3714086" y="4836865"/>
                  <a:pt x="3706470" y="4839514"/>
                  <a:pt x="3699349" y="4843821"/>
                </a:cubicBezTo>
                <a:cubicBezTo>
                  <a:pt x="3688253" y="4850279"/>
                  <a:pt x="3675835" y="4853094"/>
                  <a:pt x="3660434" y="4854584"/>
                </a:cubicBezTo>
                <a:cubicBezTo>
                  <a:pt x="3668217" y="4848788"/>
                  <a:pt x="3674676" y="4845476"/>
                  <a:pt x="3679312" y="4840509"/>
                </a:cubicBezTo>
                <a:cubicBezTo>
                  <a:pt x="3682789" y="4836535"/>
                  <a:pt x="3686598" y="4834382"/>
                  <a:pt x="3691070" y="4832560"/>
                </a:cubicBezTo>
                <a:cubicBezTo>
                  <a:pt x="3704648" y="4827096"/>
                  <a:pt x="3719055" y="4823452"/>
                  <a:pt x="3730315" y="4813352"/>
                </a:cubicBezTo>
                <a:cubicBezTo>
                  <a:pt x="3731474" y="4812357"/>
                  <a:pt x="3733295" y="4812027"/>
                  <a:pt x="3734786" y="4811365"/>
                </a:cubicBezTo>
                <a:cubicBezTo>
                  <a:pt x="3756478" y="4801594"/>
                  <a:pt x="3778171" y="4791991"/>
                  <a:pt x="3797049" y="4783545"/>
                </a:cubicBezTo>
                <a:cubicBezTo>
                  <a:pt x="3798869" y="4780895"/>
                  <a:pt x="3800526" y="4778411"/>
                  <a:pt x="3802016" y="4776259"/>
                </a:cubicBezTo>
                <a:cubicBezTo>
                  <a:pt x="3807150" y="4774437"/>
                  <a:pt x="3812449" y="4772782"/>
                  <a:pt x="3816588" y="4768145"/>
                </a:cubicBezTo>
                <a:cubicBezTo>
                  <a:pt x="3821390" y="4762679"/>
                  <a:pt x="3829008" y="4766986"/>
                  <a:pt x="3834969" y="4764833"/>
                </a:cubicBezTo>
                <a:cubicBezTo>
                  <a:pt x="3835962" y="4764501"/>
                  <a:pt x="3836956" y="4764171"/>
                  <a:pt x="3837619" y="4763509"/>
                </a:cubicBezTo>
                <a:cubicBezTo>
                  <a:pt x="3841096" y="4760197"/>
                  <a:pt x="3845732" y="4760030"/>
                  <a:pt x="3850039" y="4759700"/>
                </a:cubicBezTo>
                <a:cubicBezTo>
                  <a:pt x="3853184" y="4759368"/>
                  <a:pt x="3855668" y="4758043"/>
                  <a:pt x="3856330" y="4754236"/>
                </a:cubicBezTo>
                <a:cubicBezTo>
                  <a:pt x="3855338" y="4753406"/>
                  <a:pt x="3854343" y="4751916"/>
                  <a:pt x="3853184" y="4751751"/>
                </a:cubicBezTo>
                <a:cubicBezTo>
                  <a:pt x="3852853" y="4751751"/>
                  <a:pt x="3852521" y="4751751"/>
                  <a:pt x="3852356" y="4751751"/>
                </a:cubicBezTo>
                <a:cubicBezTo>
                  <a:pt x="3853516" y="4751254"/>
                  <a:pt x="3854675" y="4750592"/>
                  <a:pt x="3855998" y="4750261"/>
                </a:cubicBezTo>
                <a:cubicBezTo>
                  <a:pt x="3859477" y="4748937"/>
                  <a:pt x="3863286" y="4747280"/>
                  <a:pt x="3866763" y="4747612"/>
                </a:cubicBezTo>
                <a:cubicBezTo>
                  <a:pt x="3866928" y="4747612"/>
                  <a:pt x="3867260" y="4747612"/>
                  <a:pt x="3867426" y="4747612"/>
                </a:cubicBezTo>
                <a:cubicBezTo>
                  <a:pt x="3866928" y="4747777"/>
                  <a:pt x="3866431" y="4747942"/>
                  <a:pt x="3866101" y="4748274"/>
                </a:cubicBezTo>
                <a:cubicBezTo>
                  <a:pt x="3865106" y="4748770"/>
                  <a:pt x="3864611" y="4750261"/>
                  <a:pt x="3863119" y="4752414"/>
                </a:cubicBezTo>
                <a:cubicBezTo>
                  <a:pt x="3866598" y="4752911"/>
                  <a:pt x="3868750" y="4753573"/>
                  <a:pt x="3871068" y="4753573"/>
                </a:cubicBezTo>
                <a:cubicBezTo>
                  <a:pt x="3882163" y="4752911"/>
                  <a:pt x="3890939" y="4747612"/>
                  <a:pt x="3898887" y="4740821"/>
                </a:cubicBezTo>
                <a:cubicBezTo>
                  <a:pt x="3900379" y="4740326"/>
                  <a:pt x="3901869" y="4739663"/>
                  <a:pt x="3903359" y="4739166"/>
                </a:cubicBezTo>
                <a:cubicBezTo>
                  <a:pt x="3904518" y="4740159"/>
                  <a:pt x="3905676" y="4741153"/>
                  <a:pt x="3906836" y="4741153"/>
                </a:cubicBezTo>
                <a:cubicBezTo>
                  <a:pt x="3912797" y="4740821"/>
                  <a:pt x="3919090" y="4741153"/>
                  <a:pt x="3924389" y="4739001"/>
                </a:cubicBezTo>
                <a:cubicBezTo>
                  <a:pt x="3936974" y="4734032"/>
                  <a:pt x="3950222" y="4732045"/>
                  <a:pt x="3963304" y="4729728"/>
                </a:cubicBezTo>
                <a:cubicBezTo>
                  <a:pt x="3969761" y="4728568"/>
                  <a:pt x="3975722" y="4726911"/>
                  <a:pt x="3981684" y="4724429"/>
                </a:cubicBezTo>
                <a:cubicBezTo>
                  <a:pt x="3987977" y="4721945"/>
                  <a:pt x="3994601" y="4718633"/>
                  <a:pt x="4001059" y="4718633"/>
                </a:cubicBezTo>
                <a:cubicBezTo>
                  <a:pt x="4008841" y="4718633"/>
                  <a:pt x="4015464" y="4716314"/>
                  <a:pt x="4022585" y="4713996"/>
                </a:cubicBezTo>
                <a:cubicBezTo>
                  <a:pt x="4029541" y="4711844"/>
                  <a:pt x="4036992" y="4711015"/>
                  <a:pt x="4044113" y="4709194"/>
                </a:cubicBezTo>
                <a:cubicBezTo>
                  <a:pt x="4050405" y="4707703"/>
                  <a:pt x="4056366" y="4705550"/>
                  <a:pt x="4062493" y="4703728"/>
                </a:cubicBezTo>
                <a:cubicBezTo>
                  <a:pt x="4069116" y="4694125"/>
                  <a:pt x="4080377" y="4697767"/>
                  <a:pt x="4089154" y="4693960"/>
                </a:cubicBezTo>
                <a:cubicBezTo>
                  <a:pt x="4114820" y="4692965"/>
                  <a:pt x="4140322" y="4691806"/>
                  <a:pt x="4165988" y="4690648"/>
                </a:cubicBezTo>
                <a:cubicBezTo>
                  <a:pt x="4174765" y="4690316"/>
                  <a:pt x="4183541" y="4690648"/>
                  <a:pt x="4191655" y="4685349"/>
                </a:cubicBezTo>
                <a:cubicBezTo>
                  <a:pt x="4197616" y="4681540"/>
                  <a:pt x="4204737" y="4681870"/>
                  <a:pt x="4211693" y="4683692"/>
                </a:cubicBezTo>
                <a:cubicBezTo>
                  <a:pt x="4217819" y="4685182"/>
                  <a:pt x="4224278" y="4686507"/>
                  <a:pt x="4230571" y="4686507"/>
                </a:cubicBezTo>
                <a:cubicBezTo>
                  <a:pt x="4244314" y="4686177"/>
                  <a:pt x="4258059" y="4685017"/>
                  <a:pt x="4271802" y="4684189"/>
                </a:cubicBezTo>
                <a:cubicBezTo>
                  <a:pt x="4272961" y="4684189"/>
                  <a:pt x="4273956" y="4683195"/>
                  <a:pt x="4276937" y="4681705"/>
                </a:cubicBezTo>
                <a:cubicBezTo>
                  <a:pt x="4270810" y="4680050"/>
                  <a:pt x="4266670" y="4678558"/>
                  <a:pt x="4262363" y="4678063"/>
                </a:cubicBezTo>
                <a:cubicBezTo>
                  <a:pt x="4257563" y="4677566"/>
                  <a:pt x="4252760" y="4679388"/>
                  <a:pt x="4247129" y="4676571"/>
                </a:cubicBezTo>
                <a:cubicBezTo>
                  <a:pt x="4261039" y="4673426"/>
                  <a:pt x="4273789" y="4672764"/>
                  <a:pt x="4285217" y="4676571"/>
                </a:cubicBezTo>
                <a:cubicBezTo>
                  <a:pt x="4290845" y="4673094"/>
                  <a:pt x="4295317" y="4670280"/>
                  <a:pt x="4299621" y="4667465"/>
                </a:cubicBezTo>
                <a:cubicBezTo>
                  <a:pt x="4298960" y="4665973"/>
                  <a:pt x="4298131" y="4664318"/>
                  <a:pt x="4297469" y="4662828"/>
                </a:cubicBezTo>
                <a:lnTo>
                  <a:pt x="4292675" y="4660355"/>
                </a:lnTo>
                <a:lnTo>
                  <a:pt x="4294654" y="4657860"/>
                </a:lnTo>
                <a:cubicBezTo>
                  <a:pt x="4292667" y="4658522"/>
                  <a:pt x="4290680" y="4659019"/>
                  <a:pt x="4288858" y="4659847"/>
                </a:cubicBezTo>
                <a:lnTo>
                  <a:pt x="4288858" y="4659682"/>
                </a:lnTo>
                <a:lnTo>
                  <a:pt x="4288831" y="4659876"/>
                </a:lnTo>
                <a:lnTo>
                  <a:pt x="4256403" y="4655542"/>
                </a:lnTo>
                <a:cubicBezTo>
                  <a:pt x="4251268" y="4654713"/>
                  <a:pt x="4246301" y="4653720"/>
                  <a:pt x="4241333" y="4653223"/>
                </a:cubicBezTo>
                <a:cubicBezTo>
                  <a:pt x="4242657" y="4652893"/>
                  <a:pt x="4243982" y="4652561"/>
                  <a:pt x="4245307" y="4652230"/>
                </a:cubicBezTo>
                <a:cubicBezTo>
                  <a:pt x="4250276" y="4651071"/>
                  <a:pt x="4253919" y="4648256"/>
                  <a:pt x="4258389" y="4641633"/>
                </a:cubicBezTo>
                <a:cubicBezTo>
                  <a:pt x="4253255" y="4642295"/>
                  <a:pt x="4250606" y="4642460"/>
                  <a:pt x="4247956" y="4642957"/>
                </a:cubicBezTo>
                <a:cubicBezTo>
                  <a:pt x="4227093" y="4646599"/>
                  <a:pt x="4206062" y="4649746"/>
                  <a:pt x="4185363" y="4654051"/>
                </a:cubicBezTo>
                <a:cubicBezTo>
                  <a:pt x="4179402" y="4655210"/>
                  <a:pt x="4173606" y="4656867"/>
                  <a:pt x="4167810" y="4658687"/>
                </a:cubicBezTo>
                <a:cubicBezTo>
                  <a:pt x="4162345" y="4658687"/>
                  <a:pt x="4157046" y="4658357"/>
                  <a:pt x="4151582" y="4657695"/>
                </a:cubicBezTo>
                <a:cubicBezTo>
                  <a:pt x="4148768" y="4657363"/>
                  <a:pt x="4145124" y="4657197"/>
                  <a:pt x="4142972" y="4658522"/>
                </a:cubicBezTo>
                <a:cubicBezTo>
                  <a:pt x="4137838" y="4662000"/>
                  <a:pt x="4132746" y="4663325"/>
                  <a:pt x="4127633" y="4663263"/>
                </a:cubicBezTo>
                <a:lnTo>
                  <a:pt x="4112227" y="4659695"/>
                </a:lnTo>
                <a:lnTo>
                  <a:pt x="4112503" y="4657032"/>
                </a:lnTo>
                <a:lnTo>
                  <a:pt x="4112337" y="4657032"/>
                </a:lnTo>
                <a:lnTo>
                  <a:pt x="4107109" y="4656394"/>
                </a:lnTo>
                <a:lnTo>
                  <a:pt x="4101905" y="4652230"/>
                </a:lnTo>
                <a:cubicBezTo>
                  <a:pt x="4098428" y="4652726"/>
                  <a:pt x="4094949" y="4653058"/>
                  <a:pt x="4091472" y="4653555"/>
                </a:cubicBezTo>
                <a:cubicBezTo>
                  <a:pt x="4092797" y="4652893"/>
                  <a:pt x="4094121" y="4652396"/>
                  <a:pt x="4095446" y="4652064"/>
                </a:cubicBezTo>
                <a:cubicBezTo>
                  <a:pt x="4107866" y="4648089"/>
                  <a:pt x="4120616" y="4645275"/>
                  <a:pt x="4133201" y="4641798"/>
                </a:cubicBezTo>
                <a:cubicBezTo>
                  <a:pt x="4138005" y="4640473"/>
                  <a:pt x="4142972" y="4639811"/>
                  <a:pt x="4147276" y="4637658"/>
                </a:cubicBezTo>
                <a:cubicBezTo>
                  <a:pt x="4147773" y="4637491"/>
                  <a:pt x="4148271" y="4637161"/>
                  <a:pt x="4148768" y="4636996"/>
                </a:cubicBezTo>
                <a:cubicBezTo>
                  <a:pt x="4153404" y="4636664"/>
                  <a:pt x="4158206" y="4636664"/>
                  <a:pt x="4163008" y="4636996"/>
                </a:cubicBezTo>
                <a:cubicBezTo>
                  <a:pt x="4168969" y="4637658"/>
                  <a:pt x="4176090" y="4638816"/>
                  <a:pt x="4180395" y="4631697"/>
                </a:cubicBezTo>
                <a:cubicBezTo>
                  <a:pt x="4180892" y="4630868"/>
                  <a:pt x="4183044" y="4630868"/>
                  <a:pt x="4184536" y="4630868"/>
                </a:cubicBezTo>
                <a:cubicBezTo>
                  <a:pt x="4188013" y="4630868"/>
                  <a:pt x="4191490" y="4630868"/>
                  <a:pt x="4194967" y="4630703"/>
                </a:cubicBezTo>
                <a:cubicBezTo>
                  <a:pt x="4205897" y="4629378"/>
                  <a:pt x="4216495" y="4629875"/>
                  <a:pt x="4227093" y="4633849"/>
                </a:cubicBezTo>
                <a:cubicBezTo>
                  <a:pt x="4233054" y="4636167"/>
                  <a:pt x="4239512" y="4637326"/>
                  <a:pt x="4245804" y="4637989"/>
                </a:cubicBezTo>
                <a:cubicBezTo>
                  <a:pt x="4248288" y="4638321"/>
                  <a:pt x="4251103" y="4636167"/>
                  <a:pt x="4253754" y="4635174"/>
                </a:cubicBezTo>
                <a:cubicBezTo>
                  <a:pt x="4252925" y="4628550"/>
                  <a:pt x="4260212" y="4631035"/>
                  <a:pt x="4262695" y="4627391"/>
                </a:cubicBezTo>
                <a:cubicBezTo>
                  <a:pt x="4258721" y="4625736"/>
                  <a:pt x="4254912" y="4624576"/>
                  <a:pt x="4251600" y="4622754"/>
                </a:cubicBezTo>
                <a:cubicBezTo>
                  <a:pt x="4248288" y="4620932"/>
                  <a:pt x="4245307" y="4618283"/>
                  <a:pt x="4242162" y="4615965"/>
                </a:cubicBezTo>
                <a:cubicBezTo>
                  <a:pt x="4244978" y="4613151"/>
                  <a:pt x="4246632" y="4610004"/>
                  <a:pt x="4246301" y="4606360"/>
                </a:cubicBezTo>
                <a:cubicBezTo>
                  <a:pt x="4249943" y="4605533"/>
                  <a:pt x="4253587" y="4604705"/>
                  <a:pt x="4257230" y="4603877"/>
                </a:cubicBezTo>
                <a:cubicBezTo>
                  <a:pt x="4259217" y="4603380"/>
                  <a:pt x="4261701" y="4603545"/>
                  <a:pt x="4261701" y="4600731"/>
                </a:cubicBezTo>
                <a:cubicBezTo>
                  <a:pt x="4255740" y="4592120"/>
                  <a:pt x="4247956" y="4603048"/>
                  <a:pt x="4239346" y="4598246"/>
                </a:cubicBezTo>
                <a:cubicBezTo>
                  <a:pt x="4249613" y="4593610"/>
                  <a:pt x="4258059" y="4590960"/>
                  <a:pt x="4267165" y="4589305"/>
                </a:cubicBezTo>
                <a:cubicBezTo>
                  <a:pt x="4274783" y="4587981"/>
                  <a:pt x="4282400" y="4585661"/>
                  <a:pt x="4287368" y="4578045"/>
                </a:cubicBezTo>
                <a:cubicBezTo>
                  <a:pt x="4288031" y="4577878"/>
                  <a:pt x="4288528" y="4577548"/>
                  <a:pt x="4289190" y="4577383"/>
                </a:cubicBezTo>
                <a:cubicBezTo>
                  <a:pt x="4292502" y="4575891"/>
                  <a:pt x="4295814" y="4574733"/>
                  <a:pt x="4299126" y="4573574"/>
                </a:cubicBezTo>
                <a:cubicBezTo>
                  <a:pt x="4302271" y="4574401"/>
                  <a:pt x="4304093" y="4573574"/>
                  <a:pt x="4305418" y="4571586"/>
                </a:cubicBezTo>
                <a:cubicBezTo>
                  <a:pt x="4307902" y="4570924"/>
                  <a:pt x="4310551" y="4570262"/>
                  <a:pt x="4313036" y="4569599"/>
                </a:cubicBezTo>
                <a:cubicBezTo>
                  <a:pt x="4313698" y="4569599"/>
                  <a:pt x="4314193" y="4568275"/>
                  <a:pt x="4316347" y="4565625"/>
                </a:cubicBezTo>
                <a:cubicBezTo>
                  <a:pt x="4299291" y="4566785"/>
                  <a:pt x="4285381" y="4570592"/>
                  <a:pt x="4270974" y="4576553"/>
                </a:cubicBezTo>
                <a:cubicBezTo>
                  <a:pt x="4271802" y="4577216"/>
                  <a:pt x="4272464" y="4578045"/>
                  <a:pt x="4272961" y="4578540"/>
                </a:cubicBezTo>
                <a:cubicBezTo>
                  <a:pt x="4263192" y="4580197"/>
                  <a:pt x="4253754" y="4581852"/>
                  <a:pt x="4244149" y="4583344"/>
                </a:cubicBezTo>
                <a:cubicBezTo>
                  <a:pt x="4243982" y="4583344"/>
                  <a:pt x="4243818" y="4583344"/>
                  <a:pt x="4243487" y="4583344"/>
                </a:cubicBezTo>
                <a:cubicBezTo>
                  <a:pt x="4246799" y="4581190"/>
                  <a:pt x="4249778" y="4579370"/>
                  <a:pt x="4252925" y="4577383"/>
                </a:cubicBezTo>
                <a:cubicBezTo>
                  <a:pt x="4252263" y="4575891"/>
                  <a:pt x="4251436" y="4574236"/>
                  <a:pt x="4250773" y="4572746"/>
                </a:cubicBezTo>
                <a:cubicBezTo>
                  <a:pt x="4250773" y="4572746"/>
                  <a:pt x="4250773" y="4572414"/>
                  <a:pt x="4250606" y="4572249"/>
                </a:cubicBezTo>
                <a:cubicBezTo>
                  <a:pt x="4250938" y="4571254"/>
                  <a:pt x="4250938" y="4570262"/>
                  <a:pt x="4250276" y="4568772"/>
                </a:cubicBezTo>
                <a:cubicBezTo>
                  <a:pt x="4247129" y="4568937"/>
                  <a:pt x="4244149" y="4569267"/>
                  <a:pt x="4241002" y="4569434"/>
                </a:cubicBezTo>
                <a:cubicBezTo>
                  <a:pt x="4230571" y="4568109"/>
                  <a:pt x="4220137" y="4566785"/>
                  <a:pt x="4209706" y="4565128"/>
                </a:cubicBezTo>
                <a:cubicBezTo>
                  <a:pt x="4209374" y="4565128"/>
                  <a:pt x="4208879" y="4565128"/>
                  <a:pt x="4208546" y="4564963"/>
                </a:cubicBezTo>
                <a:cubicBezTo>
                  <a:pt x="4221628" y="4561981"/>
                  <a:pt x="4234709" y="4559001"/>
                  <a:pt x="4247791" y="4556352"/>
                </a:cubicBezTo>
                <a:cubicBezTo>
                  <a:pt x="4246964" y="4557512"/>
                  <a:pt x="4246136" y="4558669"/>
                  <a:pt x="4245474" y="4559994"/>
                </a:cubicBezTo>
                <a:cubicBezTo>
                  <a:pt x="4254415" y="4558504"/>
                  <a:pt x="4261371" y="4557345"/>
                  <a:pt x="4268325" y="4556020"/>
                </a:cubicBezTo>
                <a:cubicBezTo>
                  <a:pt x="4282568" y="4553205"/>
                  <a:pt x="4296807" y="4548901"/>
                  <a:pt x="4311214" y="4547741"/>
                </a:cubicBezTo>
                <a:cubicBezTo>
                  <a:pt x="4324296" y="4546747"/>
                  <a:pt x="4336384" y="4542277"/>
                  <a:pt x="4348969" y="4539461"/>
                </a:cubicBezTo>
                <a:cubicBezTo>
                  <a:pt x="4350293" y="4539130"/>
                  <a:pt x="4351286" y="4537971"/>
                  <a:pt x="4354103" y="4535984"/>
                </a:cubicBezTo>
                <a:cubicBezTo>
                  <a:pt x="4345988" y="4534162"/>
                  <a:pt x="4339861" y="4535984"/>
                  <a:pt x="4334065" y="4537971"/>
                </a:cubicBezTo>
                <a:cubicBezTo>
                  <a:pt x="4320985" y="4541945"/>
                  <a:pt x="4307570" y="4543435"/>
                  <a:pt x="4294157" y="4544594"/>
                </a:cubicBezTo>
                <a:cubicBezTo>
                  <a:pt x="4286044" y="4545257"/>
                  <a:pt x="4277930" y="4545422"/>
                  <a:pt x="4269815" y="4545754"/>
                </a:cubicBezTo>
                <a:cubicBezTo>
                  <a:pt x="4263853" y="4545919"/>
                  <a:pt x="4258389" y="4547244"/>
                  <a:pt x="4253420" y="4550721"/>
                </a:cubicBezTo>
                <a:cubicBezTo>
                  <a:pt x="4235538" y="4552378"/>
                  <a:pt x="4217819" y="4554200"/>
                  <a:pt x="4199935" y="4555855"/>
                </a:cubicBezTo>
                <a:cubicBezTo>
                  <a:pt x="4206062" y="4551383"/>
                  <a:pt x="4213018" y="4551218"/>
                  <a:pt x="4219144" y="4548569"/>
                </a:cubicBezTo>
                <a:cubicBezTo>
                  <a:pt x="4221628" y="4547576"/>
                  <a:pt x="4224111" y="4546582"/>
                  <a:pt x="4226762" y="4545754"/>
                </a:cubicBezTo>
                <a:cubicBezTo>
                  <a:pt x="4239015" y="4547576"/>
                  <a:pt x="4250773" y="4546747"/>
                  <a:pt x="4262695" y="4544429"/>
                </a:cubicBezTo>
                <a:cubicBezTo>
                  <a:pt x="4278592" y="4541117"/>
                  <a:pt x="4294489" y="4537474"/>
                  <a:pt x="4310551" y="4535321"/>
                </a:cubicBezTo>
                <a:cubicBezTo>
                  <a:pt x="4327110" y="4533004"/>
                  <a:pt x="4344167" y="4533004"/>
                  <a:pt x="4360726" y="4530850"/>
                </a:cubicBezTo>
                <a:cubicBezTo>
                  <a:pt x="4381093" y="4528200"/>
                  <a:pt x="4401461" y="4524393"/>
                  <a:pt x="4421829" y="4520914"/>
                </a:cubicBezTo>
                <a:cubicBezTo>
                  <a:pt x="4423982" y="4520584"/>
                  <a:pt x="4427128" y="4519922"/>
                  <a:pt x="4425969" y="4514953"/>
                </a:cubicBezTo>
                <a:cubicBezTo>
                  <a:pt x="4413053" y="4516113"/>
                  <a:pt x="4400136" y="4516940"/>
                  <a:pt x="4387221" y="4518432"/>
                </a:cubicBezTo>
                <a:cubicBezTo>
                  <a:pt x="4370827" y="4520419"/>
                  <a:pt x="4354433" y="4522736"/>
                  <a:pt x="4338039" y="4525055"/>
                </a:cubicBezTo>
                <a:cubicBezTo>
                  <a:pt x="4341020" y="4524226"/>
                  <a:pt x="4343835" y="4523399"/>
                  <a:pt x="4346817" y="4522571"/>
                </a:cubicBezTo>
                <a:cubicBezTo>
                  <a:pt x="4343835" y="4521081"/>
                  <a:pt x="4340855" y="4518762"/>
                  <a:pt x="4337874" y="4518597"/>
                </a:cubicBezTo>
                <a:cubicBezTo>
                  <a:pt x="4330920" y="4518265"/>
                  <a:pt x="4323799" y="4518432"/>
                  <a:pt x="4316843" y="4519590"/>
                </a:cubicBezTo>
                <a:cubicBezTo>
                  <a:pt x="4286375" y="4524393"/>
                  <a:pt x="4255740" y="4529525"/>
                  <a:pt x="4225271" y="4534824"/>
                </a:cubicBezTo>
                <a:cubicBezTo>
                  <a:pt x="4221628" y="4535486"/>
                  <a:pt x="4217986" y="4535984"/>
                  <a:pt x="4214508" y="4536811"/>
                </a:cubicBezTo>
                <a:cubicBezTo>
                  <a:pt x="4211031" y="4535486"/>
                  <a:pt x="4207552" y="4534329"/>
                  <a:pt x="4204572" y="4532672"/>
                </a:cubicBezTo>
                <a:cubicBezTo>
                  <a:pt x="4203579" y="4532175"/>
                  <a:pt x="4202585" y="4531512"/>
                  <a:pt x="4201757" y="4530850"/>
                </a:cubicBezTo>
                <a:cubicBezTo>
                  <a:pt x="4204572" y="4530354"/>
                  <a:pt x="4207388" y="4529692"/>
                  <a:pt x="4210201" y="4529195"/>
                </a:cubicBezTo>
                <a:cubicBezTo>
                  <a:pt x="4215006" y="4528200"/>
                  <a:pt x="4220634" y="4527705"/>
                  <a:pt x="4226762" y="4521411"/>
                </a:cubicBezTo>
                <a:cubicBezTo>
                  <a:pt x="4215832" y="4523564"/>
                  <a:pt x="4206228" y="4525386"/>
                  <a:pt x="4196954" y="4527208"/>
                </a:cubicBezTo>
                <a:cubicBezTo>
                  <a:pt x="4196458" y="4526710"/>
                  <a:pt x="4195796" y="4526380"/>
                  <a:pt x="4195134" y="4525883"/>
                </a:cubicBezTo>
                <a:cubicBezTo>
                  <a:pt x="4196458" y="4524558"/>
                  <a:pt x="4197451" y="4523233"/>
                  <a:pt x="4198279" y="4521744"/>
                </a:cubicBezTo>
                <a:cubicBezTo>
                  <a:pt x="4204902" y="4521081"/>
                  <a:pt x="4212023" y="4523731"/>
                  <a:pt x="4218979" y="4519922"/>
                </a:cubicBezTo>
                <a:cubicBezTo>
                  <a:pt x="4223616" y="4517437"/>
                  <a:pt x="4229411" y="4515782"/>
                  <a:pt x="4234380" y="4516610"/>
                </a:cubicBezTo>
                <a:cubicBezTo>
                  <a:pt x="4251268" y="4519094"/>
                  <a:pt x="4267165" y="4512138"/>
                  <a:pt x="4283395" y="4508661"/>
                </a:cubicBezTo>
                <a:cubicBezTo>
                  <a:pt x="4291675" y="4508661"/>
                  <a:pt x="4299788" y="4507834"/>
                  <a:pt x="4307240" y="4504190"/>
                </a:cubicBezTo>
                <a:cubicBezTo>
                  <a:pt x="4304591" y="4504522"/>
                  <a:pt x="4301940" y="4504687"/>
                  <a:pt x="4299291" y="4505017"/>
                </a:cubicBezTo>
                <a:cubicBezTo>
                  <a:pt x="4300118" y="4504190"/>
                  <a:pt x="4300946" y="4503362"/>
                  <a:pt x="4301940" y="4502700"/>
                </a:cubicBezTo>
                <a:cubicBezTo>
                  <a:pt x="4294820" y="4498229"/>
                  <a:pt x="4285878" y="4506342"/>
                  <a:pt x="4277763" y="4495744"/>
                </a:cubicBezTo>
                <a:cubicBezTo>
                  <a:pt x="4286209" y="4495744"/>
                  <a:pt x="4291840" y="4496573"/>
                  <a:pt x="4297469" y="4495744"/>
                </a:cubicBezTo>
                <a:cubicBezTo>
                  <a:pt x="4303597" y="4494917"/>
                  <a:pt x="4309558" y="4492764"/>
                  <a:pt x="4315685" y="4491605"/>
                </a:cubicBezTo>
                <a:cubicBezTo>
                  <a:pt x="4321812" y="4490445"/>
                  <a:pt x="4327938" y="4489783"/>
                  <a:pt x="4333899" y="4488458"/>
                </a:cubicBezTo>
                <a:cubicBezTo>
                  <a:pt x="4339861" y="4487133"/>
                  <a:pt x="4345822" y="4485146"/>
                  <a:pt x="4351949" y="4483988"/>
                </a:cubicBezTo>
                <a:cubicBezTo>
                  <a:pt x="4358077" y="4482829"/>
                  <a:pt x="4364204" y="4482166"/>
                  <a:pt x="4370331" y="4481172"/>
                </a:cubicBezTo>
                <a:cubicBezTo>
                  <a:pt x="4375629" y="4480179"/>
                  <a:pt x="4381590" y="4481172"/>
                  <a:pt x="4387717" y="4474383"/>
                </a:cubicBezTo>
                <a:cubicBezTo>
                  <a:pt x="4375464" y="4471237"/>
                  <a:pt x="4365031" y="4476040"/>
                  <a:pt x="4358407" y="4473886"/>
                </a:cubicBezTo>
                <a:cubicBezTo>
                  <a:pt x="4356917" y="4468092"/>
                  <a:pt x="4356752" y="4464448"/>
                  <a:pt x="4355095" y="4462461"/>
                </a:cubicBezTo>
                <a:cubicBezTo>
                  <a:pt x="4353606" y="4460805"/>
                  <a:pt x="4349961" y="4460308"/>
                  <a:pt x="4347809" y="4460971"/>
                </a:cubicBezTo>
                <a:cubicBezTo>
                  <a:pt x="4331581" y="4466270"/>
                  <a:pt x="4314856" y="4466270"/>
                  <a:pt x="4298462" y="4466600"/>
                </a:cubicBezTo>
                <a:cubicBezTo>
                  <a:pt x="4285217" y="4466932"/>
                  <a:pt x="4272631" y="4470409"/>
                  <a:pt x="4260212" y="4474218"/>
                </a:cubicBezTo>
                <a:cubicBezTo>
                  <a:pt x="4246632" y="4475873"/>
                  <a:pt x="4233054" y="4477530"/>
                  <a:pt x="4219641" y="4479185"/>
                </a:cubicBezTo>
                <a:cubicBezTo>
                  <a:pt x="4224444" y="4481007"/>
                  <a:pt x="4229245" y="4481339"/>
                  <a:pt x="4234047" y="4481007"/>
                </a:cubicBezTo>
                <a:cubicBezTo>
                  <a:pt x="4235371" y="4481007"/>
                  <a:pt x="4236696" y="4480842"/>
                  <a:pt x="4238189" y="4480677"/>
                </a:cubicBezTo>
                <a:cubicBezTo>
                  <a:pt x="4233551" y="4481834"/>
                  <a:pt x="4228915" y="4482829"/>
                  <a:pt x="4224111" y="4483491"/>
                </a:cubicBezTo>
                <a:cubicBezTo>
                  <a:pt x="4222124" y="4483822"/>
                  <a:pt x="4220634" y="4489287"/>
                  <a:pt x="4218647" y="4492764"/>
                </a:cubicBezTo>
                <a:cubicBezTo>
                  <a:pt x="4213846" y="4490445"/>
                  <a:pt x="4210864" y="4488790"/>
                  <a:pt x="4207719" y="4487796"/>
                </a:cubicBezTo>
                <a:cubicBezTo>
                  <a:pt x="4205070" y="4486968"/>
                  <a:pt x="4202585" y="4486141"/>
                  <a:pt x="4200101" y="4485643"/>
                </a:cubicBezTo>
                <a:cubicBezTo>
                  <a:pt x="4200101" y="4485643"/>
                  <a:pt x="4200101" y="4485643"/>
                  <a:pt x="4200266" y="4485643"/>
                </a:cubicBezTo>
                <a:cubicBezTo>
                  <a:pt x="4203082" y="4484981"/>
                  <a:pt x="4205732" y="4483159"/>
                  <a:pt x="4203910" y="4479352"/>
                </a:cubicBezTo>
                <a:cubicBezTo>
                  <a:pt x="4197948" y="4479682"/>
                  <a:pt x="4192152" y="4480510"/>
                  <a:pt x="4186191" y="4480510"/>
                </a:cubicBezTo>
                <a:cubicBezTo>
                  <a:pt x="4165822" y="4480510"/>
                  <a:pt x="4145621" y="4480510"/>
                  <a:pt x="4125253" y="4480345"/>
                </a:cubicBezTo>
                <a:cubicBezTo>
                  <a:pt x="4130387" y="4478192"/>
                  <a:pt x="4134858" y="4474715"/>
                  <a:pt x="4138500" y="4468257"/>
                </a:cubicBezTo>
                <a:cubicBezTo>
                  <a:pt x="4142309" y="4461301"/>
                  <a:pt x="4153900" y="4466270"/>
                  <a:pt x="4160028" y="4456334"/>
                </a:cubicBezTo>
                <a:cubicBezTo>
                  <a:pt x="4145951" y="4457162"/>
                  <a:pt x="4133533" y="4457989"/>
                  <a:pt x="4121113" y="4458651"/>
                </a:cubicBezTo>
                <a:cubicBezTo>
                  <a:pt x="4140157" y="4453022"/>
                  <a:pt x="4159531" y="4448551"/>
                  <a:pt x="4178574" y="4448716"/>
                </a:cubicBezTo>
                <a:cubicBezTo>
                  <a:pt x="4202915" y="4448883"/>
                  <a:pt x="4222291" y="4436793"/>
                  <a:pt x="4242162" y="4424540"/>
                </a:cubicBezTo>
                <a:cubicBezTo>
                  <a:pt x="4242492" y="4424375"/>
                  <a:pt x="4242162" y="4422883"/>
                  <a:pt x="4242162" y="4420566"/>
                </a:cubicBezTo>
                <a:cubicBezTo>
                  <a:pt x="4234213" y="4417585"/>
                  <a:pt x="4225438" y="4419572"/>
                  <a:pt x="4217157" y="4420896"/>
                </a:cubicBezTo>
                <a:cubicBezTo>
                  <a:pt x="4200101" y="4423713"/>
                  <a:pt x="4183044" y="4426030"/>
                  <a:pt x="4165822" y="4426362"/>
                </a:cubicBezTo>
                <a:cubicBezTo>
                  <a:pt x="4172446" y="4423381"/>
                  <a:pt x="4179402" y="4422221"/>
                  <a:pt x="4186853" y="4422883"/>
                </a:cubicBezTo>
                <a:cubicBezTo>
                  <a:pt x="4190662" y="4423216"/>
                  <a:pt x="4194472" y="4422056"/>
                  <a:pt x="4198279" y="4421891"/>
                </a:cubicBezTo>
                <a:cubicBezTo>
                  <a:pt x="4202421" y="4421559"/>
                  <a:pt x="4205234" y="4419572"/>
                  <a:pt x="4207221" y="4415929"/>
                </a:cubicBezTo>
                <a:cubicBezTo>
                  <a:pt x="4208049" y="4414273"/>
                  <a:pt x="4210201" y="4413280"/>
                  <a:pt x="4211361" y="4412286"/>
                </a:cubicBezTo>
                <a:cubicBezTo>
                  <a:pt x="4217819" y="4414108"/>
                  <a:pt x="4223449" y="4415764"/>
                  <a:pt x="4231067" y="4417917"/>
                </a:cubicBezTo>
                <a:cubicBezTo>
                  <a:pt x="4231894" y="4415432"/>
                  <a:pt x="4232392" y="4413280"/>
                  <a:pt x="4233384" y="4411293"/>
                </a:cubicBezTo>
                <a:cubicBezTo>
                  <a:pt x="4234213" y="4409803"/>
                  <a:pt x="4235041" y="4408311"/>
                  <a:pt x="4236034" y="4406987"/>
                </a:cubicBezTo>
                <a:cubicBezTo>
                  <a:pt x="4247461" y="4404999"/>
                  <a:pt x="4258721" y="4401688"/>
                  <a:pt x="4270147" y="4398045"/>
                </a:cubicBezTo>
                <a:cubicBezTo>
                  <a:pt x="4273956" y="4398045"/>
                  <a:pt x="4277930" y="4398045"/>
                  <a:pt x="4281737" y="4398045"/>
                </a:cubicBezTo>
                <a:cubicBezTo>
                  <a:pt x="4281737" y="4398708"/>
                  <a:pt x="4282069" y="4399370"/>
                  <a:pt x="4282235" y="4400033"/>
                </a:cubicBezTo>
                <a:cubicBezTo>
                  <a:pt x="4280910" y="4400860"/>
                  <a:pt x="4279420" y="4401522"/>
                  <a:pt x="4278095" y="4402350"/>
                </a:cubicBezTo>
                <a:cubicBezTo>
                  <a:pt x="4282897" y="4405994"/>
                  <a:pt x="4288196" y="4404669"/>
                  <a:pt x="4293495" y="4403842"/>
                </a:cubicBezTo>
                <a:cubicBezTo>
                  <a:pt x="4307074" y="4402020"/>
                  <a:pt x="4320487" y="4405166"/>
                  <a:pt x="4334065" y="4405497"/>
                </a:cubicBezTo>
                <a:cubicBezTo>
                  <a:pt x="4338206" y="4405497"/>
                  <a:pt x="4342345" y="4408478"/>
                  <a:pt x="4346319" y="4410133"/>
                </a:cubicBezTo>
                <a:cubicBezTo>
                  <a:pt x="4348969" y="4411293"/>
                  <a:pt x="4351618" y="4413445"/>
                  <a:pt x="4354268" y="4413610"/>
                </a:cubicBezTo>
                <a:cubicBezTo>
                  <a:pt x="4362216" y="4414273"/>
                  <a:pt x="4367515" y="4418744"/>
                  <a:pt x="4371987" y="4425037"/>
                </a:cubicBezTo>
                <a:cubicBezTo>
                  <a:pt x="4370662" y="4428514"/>
                  <a:pt x="4369335" y="4431992"/>
                  <a:pt x="4368013" y="4435469"/>
                </a:cubicBezTo>
                <a:cubicBezTo>
                  <a:pt x="4370827" y="4434973"/>
                  <a:pt x="4373476" y="4434641"/>
                  <a:pt x="4376291" y="4434311"/>
                </a:cubicBezTo>
                <a:cubicBezTo>
                  <a:pt x="4380265" y="4428182"/>
                  <a:pt x="4379107" y="4422553"/>
                  <a:pt x="4374304" y="4417585"/>
                </a:cubicBezTo>
                <a:cubicBezTo>
                  <a:pt x="4371324" y="4414605"/>
                  <a:pt x="4367845" y="4411955"/>
                  <a:pt x="4364699" y="4409141"/>
                </a:cubicBezTo>
                <a:cubicBezTo>
                  <a:pt x="4360726" y="4409471"/>
                  <a:pt x="4357247" y="4408809"/>
                  <a:pt x="4354598" y="4405662"/>
                </a:cubicBezTo>
                <a:cubicBezTo>
                  <a:pt x="4354598" y="4405662"/>
                  <a:pt x="4354766" y="4405497"/>
                  <a:pt x="4354930" y="4405332"/>
                </a:cubicBezTo>
                <a:cubicBezTo>
                  <a:pt x="4354930" y="4405332"/>
                  <a:pt x="4354598" y="4405332"/>
                  <a:pt x="4354433" y="4405332"/>
                </a:cubicBezTo>
                <a:lnTo>
                  <a:pt x="4354433" y="4405662"/>
                </a:lnTo>
                <a:cubicBezTo>
                  <a:pt x="4353275" y="4405332"/>
                  <a:pt x="4351783" y="4405166"/>
                  <a:pt x="4350293" y="4404669"/>
                </a:cubicBezTo>
                <a:cubicBezTo>
                  <a:pt x="4339696" y="4400860"/>
                  <a:pt x="4329428" y="4396721"/>
                  <a:pt x="4317505" y="4398211"/>
                </a:cubicBezTo>
                <a:cubicBezTo>
                  <a:pt x="4313367" y="4398873"/>
                  <a:pt x="4308400" y="4398211"/>
                  <a:pt x="4304591" y="4396556"/>
                </a:cubicBezTo>
                <a:cubicBezTo>
                  <a:pt x="4299621" y="4394236"/>
                  <a:pt x="4294489" y="4393244"/>
                  <a:pt x="4289190" y="4392746"/>
                </a:cubicBezTo>
                <a:cubicBezTo>
                  <a:pt x="4299621" y="4391090"/>
                  <a:pt x="4310551" y="4390759"/>
                  <a:pt x="4321149" y="4388937"/>
                </a:cubicBezTo>
                <a:cubicBezTo>
                  <a:pt x="4331250" y="4387282"/>
                  <a:pt x="4341848" y="4389435"/>
                  <a:pt x="4350957" y="4379829"/>
                </a:cubicBezTo>
                <a:cubicBezTo>
                  <a:pt x="4357745" y="4372543"/>
                  <a:pt x="4367515" y="4373373"/>
                  <a:pt x="4375794" y="4377512"/>
                </a:cubicBezTo>
                <a:cubicBezTo>
                  <a:pt x="4381756" y="4380492"/>
                  <a:pt x="4387054" y="4380659"/>
                  <a:pt x="4393348" y="4378174"/>
                </a:cubicBezTo>
                <a:cubicBezTo>
                  <a:pt x="4396163" y="4377015"/>
                  <a:pt x="4401132" y="4377347"/>
                  <a:pt x="4402786" y="4379334"/>
                </a:cubicBezTo>
                <a:cubicBezTo>
                  <a:pt x="4408912" y="4386123"/>
                  <a:pt x="4412059" y="4376352"/>
                  <a:pt x="4416365" y="4376684"/>
                </a:cubicBezTo>
                <a:cubicBezTo>
                  <a:pt x="4422160" y="4377180"/>
                  <a:pt x="4426135" y="4382811"/>
                  <a:pt x="4433420" y="4380327"/>
                </a:cubicBezTo>
                <a:cubicBezTo>
                  <a:pt x="4443356" y="4377015"/>
                  <a:pt x="4453954" y="4376187"/>
                  <a:pt x="4464221" y="4374035"/>
                </a:cubicBezTo>
                <a:cubicBezTo>
                  <a:pt x="4467201" y="4373373"/>
                  <a:pt x="4471672" y="4374035"/>
                  <a:pt x="4470183" y="4367576"/>
                </a:cubicBezTo>
                <a:cubicBezTo>
                  <a:pt x="4438886" y="4364430"/>
                  <a:pt x="4407755" y="4362112"/>
                  <a:pt x="4375961" y="4366252"/>
                </a:cubicBezTo>
                <a:cubicBezTo>
                  <a:pt x="4347148" y="4369894"/>
                  <a:pt x="4318665" y="4374530"/>
                  <a:pt x="4290348" y="4381154"/>
                </a:cubicBezTo>
                <a:cubicBezTo>
                  <a:pt x="4284056" y="4382646"/>
                  <a:pt x="4278426" y="4381651"/>
                  <a:pt x="4272464" y="4381817"/>
                </a:cubicBezTo>
                <a:cubicBezTo>
                  <a:pt x="4268490" y="4381817"/>
                  <a:pt x="4264350" y="4383804"/>
                  <a:pt x="4260212" y="4385958"/>
                </a:cubicBezTo>
                <a:cubicBezTo>
                  <a:pt x="4259714" y="4385958"/>
                  <a:pt x="4259052" y="4385958"/>
                  <a:pt x="4258556" y="4385958"/>
                </a:cubicBezTo>
                <a:cubicBezTo>
                  <a:pt x="4254415" y="4385626"/>
                  <a:pt x="4254085" y="4382811"/>
                  <a:pt x="4254415" y="4379167"/>
                </a:cubicBezTo>
                <a:cubicBezTo>
                  <a:pt x="4252428" y="4379499"/>
                  <a:pt x="4250441" y="4379664"/>
                  <a:pt x="4248288" y="4379996"/>
                </a:cubicBezTo>
                <a:cubicBezTo>
                  <a:pt x="4247461" y="4378340"/>
                  <a:pt x="4246632" y="4377015"/>
                  <a:pt x="4246136" y="4375855"/>
                </a:cubicBezTo>
                <a:cubicBezTo>
                  <a:pt x="4244479" y="4376022"/>
                  <a:pt x="4242989" y="4376352"/>
                  <a:pt x="4241500" y="4376518"/>
                </a:cubicBezTo>
                <a:cubicBezTo>
                  <a:pt x="4241333" y="4375855"/>
                  <a:pt x="4240838" y="4375360"/>
                  <a:pt x="4240340" y="4374862"/>
                </a:cubicBezTo>
                <a:cubicBezTo>
                  <a:pt x="4238518" y="4373206"/>
                  <a:pt x="4236696" y="4371551"/>
                  <a:pt x="4234876" y="4369894"/>
                </a:cubicBezTo>
                <a:cubicBezTo>
                  <a:pt x="4251765" y="4369231"/>
                  <a:pt x="4268822" y="4369398"/>
                  <a:pt x="4285049" y="4363767"/>
                </a:cubicBezTo>
                <a:cubicBezTo>
                  <a:pt x="4285217" y="4360788"/>
                  <a:pt x="4285381" y="4358468"/>
                  <a:pt x="4285546" y="4356316"/>
                </a:cubicBezTo>
                <a:cubicBezTo>
                  <a:pt x="4276605" y="4357144"/>
                  <a:pt x="4267662" y="4357309"/>
                  <a:pt x="4259052" y="4358800"/>
                </a:cubicBezTo>
                <a:cubicBezTo>
                  <a:pt x="4249116" y="4360621"/>
                  <a:pt x="4239346" y="4363105"/>
                  <a:pt x="4229577" y="4365424"/>
                </a:cubicBezTo>
                <a:cubicBezTo>
                  <a:pt x="4227920" y="4364099"/>
                  <a:pt x="4226265" y="4362608"/>
                  <a:pt x="4224773" y="4361283"/>
                </a:cubicBezTo>
                <a:cubicBezTo>
                  <a:pt x="4227590" y="4356316"/>
                  <a:pt x="4234213" y="4363270"/>
                  <a:pt x="4235869" y="4356316"/>
                </a:cubicBezTo>
                <a:cubicBezTo>
                  <a:pt x="4232060" y="4351514"/>
                  <a:pt x="4228085" y="4346381"/>
                  <a:pt x="4223781" y="4341579"/>
                </a:cubicBezTo>
                <a:cubicBezTo>
                  <a:pt x="4222622" y="4340254"/>
                  <a:pt x="4220966" y="4339260"/>
                  <a:pt x="4219474" y="4338267"/>
                </a:cubicBezTo>
                <a:cubicBezTo>
                  <a:pt x="4222622" y="4337273"/>
                  <a:pt x="4225768" y="4336113"/>
                  <a:pt x="4229245" y="4334458"/>
                </a:cubicBezTo>
                <a:cubicBezTo>
                  <a:pt x="4223616" y="4332801"/>
                  <a:pt x="4220302" y="4331643"/>
                  <a:pt x="4215665" y="4330319"/>
                </a:cubicBezTo>
                <a:cubicBezTo>
                  <a:pt x="4216329" y="4327834"/>
                  <a:pt x="4216329" y="4324853"/>
                  <a:pt x="4217819" y="4322535"/>
                </a:cubicBezTo>
                <a:cubicBezTo>
                  <a:pt x="4218647" y="4321211"/>
                  <a:pt x="4219641" y="4320051"/>
                  <a:pt x="4220634" y="4318891"/>
                </a:cubicBezTo>
                <a:cubicBezTo>
                  <a:pt x="4225271" y="4318891"/>
                  <a:pt x="4229742" y="4320383"/>
                  <a:pt x="4233716" y="4324190"/>
                </a:cubicBezTo>
                <a:cubicBezTo>
                  <a:pt x="4242492" y="4315746"/>
                  <a:pt x="4253420" y="4314752"/>
                  <a:pt x="4264021" y="4313924"/>
                </a:cubicBezTo>
                <a:cubicBezTo>
                  <a:pt x="4271637" y="4314587"/>
                  <a:pt x="4279420" y="4315579"/>
                  <a:pt x="4287038" y="4315912"/>
                </a:cubicBezTo>
                <a:cubicBezTo>
                  <a:pt x="4291177" y="4315912"/>
                  <a:pt x="4295317" y="4318891"/>
                  <a:pt x="4299291" y="4320548"/>
                </a:cubicBezTo>
                <a:cubicBezTo>
                  <a:pt x="4301940" y="4321708"/>
                  <a:pt x="4304591" y="4323860"/>
                  <a:pt x="4307405" y="4324025"/>
                </a:cubicBezTo>
                <a:cubicBezTo>
                  <a:pt x="4315353" y="4324688"/>
                  <a:pt x="4320652" y="4329159"/>
                  <a:pt x="4325123" y="4335451"/>
                </a:cubicBezTo>
                <a:cubicBezTo>
                  <a:pt x="4323799" y="4338929"/>
                  <a:pt x="4322474" y="4342406"/>
                  <a:pt x="4321149" y="4345883"/>
                </a:cubicBezTo>
                <a:cubicBezTo>
                  <a:pt x="4323965" y="4345386"/>
                  <a:pt x="4326614" y="4345056"/>
                  <a:pt x="4329428" y="4344724"/>
                </a:cubicBezTo>
                <a:cubicBezTo>
                  <a:pt x="4333402" y="4338597"/>
                  <a:pt x="4332244" y="4332968"/>
                  <a:pt x="4327441" y="4327999"/>
                </a:cubicBezTo>
                <a:cubicBezTo>
                  <a:pt x="4324461" y="4325020"/>
                  <a:pt x="4320985" y="4322370"/>
                  <a:pt x="4317837" y="4319554"/>
                </a:cubicBezTo>
                <a:cubicBezTo>
                  <a:pt x="4313863" y="4319886"/>
                  <a:pt x="4310386" y="4319223"/>
                  <a:pt x="4307737" y="4316077"/>
                </a:cubicBezTo>
                <a:cubicBezTo>
                  <a:pt x="4307737" y="4316077"/>
                  <a:pt x="4307902" y="4315912"/>
                  <a:pt x="4308067" y="4315746"/>
                </a:cubicBezTo>
                <a:cubicBezTo>
                  <a:pt x="4308067" y="4315746"/>
                  <a:pt x="4307737" y="4315746"/>
                  <a:pt x="4307570" y="4315746"/>
                </a:cubicBezTo>
                <a:lnTo>
                  <a:pt x="4307570" y="4316077"/>
                </a:lnTo>
                <a:cubicBezTo>
                  <a:pt x="4306412" y="4315746"/>
                  <a:pt x="4304920" y="4315579"/>
                  <a:pt x="4303430" y="4315084"/>
                </a:cubicBezTo>
                <a:cubicBezTo>
                  <a:pt x="4297802" y="4313097"/>
                  <a:pt x="4292170" y="4310943"/>
                  <a:pt x="4286539" y="4309618"/>
                </a:cubicBezTo>
                <a:lnTo>
                  <a:pt x="4297258" y="4301173"/>
                </a:lnTo>
                <a:lnTo>
                  <a:pt x="4297304" y="4301174"/>
                </a:lnTo>
                <a:cubicBezTo>
                  <a:pt x="4318168" y="4299683"/>
                  <a:pt x="4339033" y="4298193"/>
                  <a:pt x="4360064" y="4296371"/>
                </a:cubicBezTo>
                <a:cubicBezTo>
                  <a:pt x="4366025" y="4295875"/>
                  <a:pt x="4372814" y="4297365"/>
                  <a:pt x="4376456" y="4289914"/>
                </a:cubicBezTo>
                <a:cubicBezTo>
                  <a:pt x="4378610" y="4285443"/>
                  <a:pt x="4367515" y="4277659"/>
                  <a:pt x="4358904" y="4277824"/>
                </a:cubicBezTo>
                <a:cubicBezTo>
                  <a:pt x="4356255" y="4277824"/>
                  <a:pt x="4353770" y="4279316"/>
                  <a:pt x="4351121" y="4279481"/>
                </a:cubicBezTo>
                <a:cubicBezTo>
                  <a:pt x="4333569" y="4280806"/>
                  <a:pt x="4316016" y="4282296"/>
                  <a:pt x="4298462" y="4283290"/>
                </a:cubicBezTo>
                <a:cubicBezTo>
                  <a:pt x="4287203" y="4283953"/>
                  <a:pt x="4275777" y="4283786"/>
                  <a:pt x="4264516" y="4283953"/>
                </a:cubicBezTo>
                <a:cubicBezTo>
                  <a:pt x="4264021" y="4283953"/>
                  <a:pt x="4263358" y="4283953"/>
                  <a:pt x="4262861" y="4283953"/>
                </a:cubicBezTo>
                <a:cubicBezTo>
                  <a:pt x="4292667" y="4276004"/>
                  <a:pt x="4322639" y="4268386"/>
                  <a:pt x="4352446" y="4260770"/>
                </a:cubicBezTo>
                <a:cubicBezTo>
                  <a:pt x="4372482" y="4255636"/>
                  <a:pt x="4383909" y="4243216"/>
                  <a:pt x="4388049" y="4228644"/>
                </a:cubicBezTo>
                <a:cubicBezTo>
                  <a:pt x="4417028" y="4227154"/>
                  <a:pt x="4423155" y="4206288"/>
                  <a:pt x="4452132" y="4204964"/>
                </a:cubicBezTo>
                <a:cubicBezTo>
                  <a:pt x="4520025" y="4201652"/>
                  <a:pt x="4542381" y="4123659"/>
                  <a:pt x="4474984" y="4119188"/>
                </a:cubicBezTo>
                <a:cubicBezTo>
                  <a:pt x="4457432" y="4118028"/>
                  <a:pt x="4439879" y="4116868"/>
                  <a:pt x="4422328" y="4115711"/>
                </a:cubicBezTo>
                <a:cubicBezTo>
                  <a:pt x="4423651" y="4109749"/>
                  <a:pt x="4424149" y="4103456"/>
                  <a:pt x="4423484" y="4097329"/>
                </a:cubicBezTo>
                <a:cubicBezTo>
                  <a:pt x="4434580" y="4096997"/>
                  <a:pt x="4445511" y="4096335"/>
                  <a:pt x="4456603" y="4095673"/>
                </a:cubicBezTo>
                <a:cubicBezTo>
                  <a:pt x="4449318" y="4091036"/>
                  <a:pt x="4440873" y="4097660"/>
                  <a:pt x="4433420" y="4090540"/>
                </a:cubicBezTo>
                <a:cubicBezTo>
                  <a:pt x="4434580" y="4089381"/>
                  <a:pt x="4435407" y="4088386"/>
                  <a:pt x="4436071" y="4088221"/>
                </a:cubicBezTo>
                <a:cubicBezTo>
                  <a:pt x="4448160" y="4087229"/>
                  <a:pt x="4460247" y="4086234"/>
                  <a:pt x="4472832" y="4085407"/>
                </a:cubicBezTo>
                <a:cubicBezTo>
                  <a:pt x="4473992" y="4083420"/>
                  <a:pt x="4475316" y="4080770"/>
                  <a:pt x="4476806" y="4077955"/>
                </a:cubicBezTo>
                <a:cubicBezTo>
                  <a:pt x="4480780" y="4081100"/>
                  <a:pt x="4484092" y="4083917"/>
                  <a:pt x="4487901" y="4087062"/>
                </a:cubicBezTo>
                <a:cubicBezTo>
                  <a:pt x="4489226" y="4076299"/>
                  <a:pt x="4490717" y="4074974"/>
                  <a:pt x="4498167" y="4075636"/>
                </a:cubicBezTo>
                <a:cubicBezTo>
                  <a:pt x="4500319" y="4075801"/>
                  <a:pt x="4502639" y="4075139"/>
                  <a:pt x="4504956" y="4074809"/>
                </a:cubicBezTo>
                <a:cubicBezTo>
                  <a:pt x="4508435" y="4074312"/>
                  <a:pt x="4511912" y="4073649"/>
                  <a:pt x="4515389" y="4073319"/>
                </a:cubicBezTo>
                <a:cubicBezTo>
                  <a:pt x="4518535" y="4072987"/>
                  <a:pt x="4521682" y="4073319"/>
                  <a:pt x="4525822" y="4073152"/>
                </a:cubicBezTo>
                <a:cubicBezTo>
                  <a:pt x="4516714" y="4065866"/>
                  <a:pt x="4507440" y="4067523"/>
                  <a:pt x="4498333" y="4067853"/>
                </a:cubicBezTo>
                <a:cubicBezTo>
                  <a:pt x="4493366" y="4068020"/>
                  <a:pt x="4488564" y="4069675"/>
                  <a:pt x="4483595" y="4070502"/>
                </a:cubicBezTo>
                <a:cubicBezTo>
                  <a:pt x="4482435" y="4066695"/>
                  <a:pt x="4481443" y="4063714"/>
                  <a:pt x="4480613" y="4060734"/>
                </a:cubicBezTo>
                <a:cubicBezTo>
                  <a:pt x="4483928" y="4058747"/>
                  <a:pt x="4487404" y="4056760"/>
                  <a:pt x="4491046" y="4054440"/>
                </a:cubicBezTo>
                <a:cubicBezTo>
                  <a:pt x="4485914" y="4052618"/>
                  <a:pt x="4486079" y="4052618"/>
                  <a:pt x="4481773" y="4054938"/>
                </a:cubicBezTo>
                <a:cubicBezTo>
                  <a:pt x="4478131" y="4056925"/>
                  <a:pt x="4471010" y="4054938"/>
                  <a:pt x="4469190" y="4050963"/>
                </a:cubicBezTo>
                <a:cubicBezTo>
                  <a:pt x="4467201" y="4046824"/>
                  <a:pt x="4465711" y="4042187"/>
                  <a:pt x="4463725" y="4037054"/>
                </a:cubicBezTo>
                <a:cubicBezTo>
                  <a:pt x="4469850" y="4034901"/>
                  <a:pt x="4474819" y="4027946"/>
                  <a:pt x="4481941" y="4034569"/>
                </a:cubicBezTo>
                <a:cubicBezTo>
                  <a:pt x="4484589" y="4037054"/>
                  <a:pt x="4488066" y="4034569"/>
                  <a:pt x="4490551" y="4031257"/>
                </a:cubicBezTo>
                <a:cubicBezTo>
                  <a:pt x="4491877" y="4029602"/>
                  <a:pt x="4493531" y="4028278"/>
                  <a:pt x="4494690" y="4026456"/>
                </a:cubicBezTo>
                <a:cubicBezTo>
                  <a:pt x="4495518" y="4024966"/>
                  <a:pt x="4495518" y="4022979"/>
                  <a:pt x="4496180" y="4020162"/>
                </a:cubicBezTo>
                <a:cubicBezTo>
                  <a:pt x="4477470" y="4018507"/>
                  <a:pt x="4459750" y="4016850"/>
                  <a:pt x="4441702" y="4015195"/>
                </a:cubicBezTo>
                <a:cubicBezTo>
                  <a:pt x="4443688" y="4004265"/>
                  <a:pt x="4447827" y="3998801"/>
                  <a:pt x="4456438" y="3997146"/>
                </a:cubicBezTo>
                <a:cubicBezTo>
                  <a:pt x="4452298" y="3996484"/>
                  <a:pt x="4449979" y="3996152"/>
                  <a:pt x="4447000" y="3995655"/>
                </a:cubicBezTo>
                <a:cubicBezTo>
                  <a:pt x="4451304" y="3994165"/>
                  <a:pt x="4454451" y="3993005"/>
                  <a:pt x="4457597" y="3991847"/>
                </a:cubicBezTo>
                <a:cubicBezTo>
                  <a:pt x="4449649" y="3990025"/>
                  <a:pt x="4441702" y="3989860"/>
                  <a:pt x="4433917" y="3990356"/>
                </a:cubicBezTo>
                <a:cubicBezTo>
                  <a:pt x="4429281" y="3990688"/>
                  <a:pt x="4424479" y="3991847"/>
                  <a:pt x="4419842" y="3992343"/>
                </a:cubicBezTo>
                <a:cubicBezTo>
                  <a:pt x="4413219" y="3993005"/>
                  <a:pt x="4405767" y="3989198"/>
                  <a:pt x="4400468" y="3997642"/>
                </a:cubicBezTo>
                <a:cubicBezTo>
                  <a:pt x="4399806" y="3998636"/>
                  <a:pt x="4397652" y="3998304"/>
                  <a:pt x="4396327" y="3998304"/>
                </a:cubicBezTo>
                <a:cubicBezTo>
                  <a:pt x="4391526" y="3998139"/>
                  <a:pt x="4386889" y="3997642"/>
                  <a:pt x="4382087" y="3997311"/>
                </a:cubicBezTo>
                <a:cubicBezTo>
                  <a:pt x="4373974" y="3996649"/>
                  <a:pt x="4365858" y="3996152"/>
                  <a:pt x="4357912" y="3995489"/>
                </a:cubicBezTo>
                <a:cubicBezTo>
                  <a:pt x="4357912" y="3994662"/>
                  <a:pt x="4357912" y="3993834"/>
                  <a:pt x="4357912" y="3993005"/>
                </a:cubicBezTo>
                <a:cubicBezTo>
                  <a:pt x="4362216" y="3993005"/>
                  <a:pt x="4366522" y="3992510"/>
                  <a:pt x="4370662" y="3993005"/>
                </a:cubicBezTo>
                <a:cubicBezTo>
                  <a:pt x="4376623" y="3993337"/>
                  <a:pt x="4380929" y="3990853"/>
                  <a:pt x="4383742" y="3983899"/>
                </a:cubicBezTo>
                <a:cubicBezTo>
                  <a:pt x="4394837" y="3983899"/>
                  <a:pt x="4405933" y="3984064"/>
                  <a:pt x="4417028" y="3984229"/>
                </a:cubicBezTo>
                <a:cubicBezTo>
                  <a:pt x="4416530" y="3984394"/>
                  <a:pt x="4416033" y="3984726"/>
                  <a:pt x="4415537" y="3984892"/>
                </a:cubicBezTo>
                <a:cubicBezTo>
                  <a:pt x="4415703" y="3985719"/>
                  <a:pt x="4415868" y="3986713"/>
                  <a:pt x="4416198" y="3987541"/>
                </a:cubicBezTo>
                <a:cubicBezTo>
                  <a:pt x="4418352" y="3986713"/>
                  <a:pt x="4420505" y="3985886"/>
                  <a:pt x="4422822" y="3985057"/>
                </a:cubicBezTo>
                <a:cubicBezTo>
                  <a:pt x="4422822" y="3984892"/>
                  <a:pt x="4422822" y="3984561"/>
                  <a:pt x="4422657" y="3984394"/>
                </a:cubicBezTo>
                <a:cubicBezTo>
                  <a:pt x="4423651" y="3984394"/>
                  <a:pt x="4424644" y="3984394"/>
                  <a:pt x="4425639" y="3984394"/>
                </a:cubicBezTo>
                <a:cubicBezTo>
                  <a:pt x="4441369" y="3984726"/>
                  <a:pt x="4456936" y="3984064"/>
                  <a:pt x="4472667" y="3983899"/>
                </a:cubicBezTo>
                <a:cubicBezTo>
                  <a:pt x="4496345" y="3983732"/>
                  <a:pt x="4518701" y="3975453"/>
                  <a:pt x="4542049" y="3972804"/>
                </a:cubicBezTo>
                <a:cubicBezTo>
                  <a:pt x="4543208" y="3972804"/>
                  <a:pt x="4544203" y="3970817"/>
                  <a:pt x="4546521" y="3968497"/>
                </a:cubicBezTo>
                <a:cubicBezTo>
                  <a:pt x="4538572" y="3967008"/>
                  <a:pt x="4531948" y="3965020"/>
                  <a:pt x="4525325" y="3964523"/>
                </a:cubicBezTo>
                <a:cubicBezTo>
                  <a:pt x="4491378" y="3962703"/>
                  <a:pt x="4457432" y="3961046"/>
                  <a:pt x="4423484" y="3959721"/>
                </a:cubicBezTo>
                <a:cubicBezTo>
                  <a:pt x="4411397" y="3959224"/>
                  <a:pt x="4399145" y="3959721"/>
                  <a:pt x="4387054" y="3959721"/>
                </a:cubicBezTo>
                <a:cubicBezTo>
                  <a:pt x="4377120" y="3944819"/>
                  <a:pt x="4360559" y="3952435"/>
                  <a:pt x="4347644" y="3947634"/>
                </a:cubicBezTo>
                <a:cubicBezTo>
                  <a:pt x="4345657" y="3946806"/>
                  <a:pt x="4343670" y="3945647"/>
                  <a:pt x="4338039" y="3942832"/>
                </a:cubicBezTo>
                <a:cubicBezTo>
                  <a:pt x="4347479" y="3940513"/>
                  <a:pt x="4353108" y="3937698"/>
                  <a:pt x="4358407" y="3938195"/>
                </a:cubicBezTo>
                <a:cubicBezTo>
                  <a:pt x="4368177" y="3939353"/>
                  <a:pt x="4377285" y="3938195"/>
                  <a:pt x="4386724" y="3936041"/>
                </a:cubicBezTo>
                <a:cubicBezTo>
                  <a:pt x="4395169" y="3934221"/>
                  <a:pt x="4404112" y="3934717"/>
                  <a:pt x="4412721" y="3934883"/>
                </a:cubicBezTo>
                <a:cubicBezTo>
                  <a:pt x="4433255" y="3935049"/>
                  <a:pt x="4453623" y="3935546"/>
                  <a:pt x="4474157" y="3936041"/>
                </a:cubicBezTo>
                <a:cubicBezTo>
                  <a:pt x="4453458" y="3929418"/>
                  <a:pt x="4431930" y="3928590"/>
                  <a:pt x="4410404" y="3927597"/>
                </a:cubicBezTo>
                <a:cubicBezTo>
                  <a:pt x="4406263" y="3927430"/>
                  <a:pt x="4401461" y="3927100"/>
                  <a:pt x="4400634" y="3921304"/>
                </a:cubicBezTo>
                <a:cubicBezTo>
                  <a:pt x="4403945" y="3911700"/>
                  <a:pt x="4413219" y="3917165"/>
                  <a:pt x="4418519" y="3913356"/>
                </a:cubicBezTo>
                <a:cubicBezTo>
                  <a:pt x="4419842" y="3912528"/>
                  <a:pt x="4421002" y="3910541"/>
                  <a:pt x="4421002" y="3909216"/>
                </a:cubicBezTo>
                <a:cubicBezTo>
                  <a:pt x="4421002" y="3907891"/>
                  <a:pt x="4419842" y="3905242"/>
                  <a:pt x="4418848" y="3905077"/>
                </a:cubicBezTo>
                <a:cubicBezTo>
                  <a:pt x="4413881" y="3903752"/>
                  <a:pt x="4408417" y="3901598"/>
                  <a:pt x="4403781" y="3902427"/>
                </a:cubicBezTo>
                <a:cubicBezTo>
                  <a:pt x="4390201" y="3905077"/>
                  <a:pt x="4376623" y="3908222"/>
                  <a:pt x="4363541" y="3912858"/>
                </a:cubicBezTo>
                <a:cubicBezTo>
                  <a:pt x="4357745" y="3914845"/>
                  <a:pt x="4352281" y="3916337"/>
                  <a:pt x="4345988" y="3916170"/>
                </a:cubicBezTo>
                <a:cubicBezTo>
                  <a:pt x="4317505" y="3915343"/>
                  <a:pt x="4289024" y="3916833"/>
                  <a:pt x="4260541" y="3918820"/>
                </a:cubicBezTo>
                <a:cubicBezTo>
                  <a:pt x="4252760" y="3919317"/>
                  <a:pt x="4244978" y="3918324"/>
                  <a:pt x="4237029" y="3917992"/>
                </a:cubicBezTo>
                <a:cubicBezTo>
                  <a:pt x="4234380" y="3917992"/>
                  <a:pt x="4231564" y="3917495"/>
                  <a:pt x="4228915" y="3917330"/>
                </a:cubicBezTo>
                <a:cubicBezTo>
                  <a:pt x="4228915" y="3916999"/>
                  <a:pt x="4228748" y="3916833"/>
                  <a:pt x="4228582" y="3916502"/>
                </a:cubicBezTo>
                <a:cubicBezTo>
                  <a:pt x="4230404" y="3916170"/>
                  <a:pt x="4232392" y="3916005"/>
                  <a:pt x="4234213" y="3915675"/>
                </a:cubicBezTo>
                <a:cubicBezTo>
                  <a:pt x="4234213" y="3915012"/>
                  <a:pt x="4234213" y="3914350"/>
                  <a:pt x="4234047" y="3913521"/>
                </a:cubicBezTo>
                <a:cubicBezTo>
                  <a:pt x="4232060" y="3913853"/>
                  <a:pt x="4229907" y="3914183"/>
                  <a:pt x="4227920" y="3914515"/>
                </a:cubicBezTo>
                <a:cubicBezTo>
                  <a:pt x="4227920" y="3914845"/>
                  <a:pt x="4227920" y="3915178"/>
                  <a:pt x="4227920" y="3915508"/>
                </a:cubicBezTo>
                <a:cubicBezTo>
                  <a:pt x="4225768" y="3913190"/>
                  <a:pt x="4221296" y="3912693"/>
                  <a:pt x="4218647" y="3914845"/>
                </a:cubicBezTo>
                <a:cubicBezTo>
                  <a:pt x="4216660" y="3916502"/>
                  <a:pt x="4214838" y="3918157"/>
                  <a:pt x="4213183" y="3919979"/>
                </a:cubicBezTo>
                <a:cubicBezTo>
                  <a:pt x="4210698" y="3920311"/>
                  <a:pt x="4208049" y="3920311"/>
                  <a:pt x="4205565" y="3920311"/>
                </a:cubicBezTo>
                <a:cubicBezTo>
                  <a:pt x="4206228" y="3919152"/>
                  <a:pt x="4206724" y="3917992"/>
                  <a:pt x="4207388" y="3916833"/>
                </a:cubicBezTo>
                <a:cubicBezTo>
                  <a:pt x="4207388" y="3916833"/>
                  <a:pt x="4207388" y="3916833"/>
                  <a:pt x="4207388" y="3916667"/>
                </a:cubicBezTo>
                <a:cubicBezTo>
                  <a:pt x="4209539" y="3915508"/>
                  <a:pt x="4212023" y="3914350"/>
                  <a:pt x="4213348" y="3912693"/>
                </a:cubicBezTo>
                <a:cubicBezTo>
                  <a:pt x="4218813" y="3905904"/>
                  <a:pt x="4217157" y="3899943"/>
                  <a:pt x="4209374" y="3897128"/>
                </a:cubicBezTo>
                <a:cubicBezTo>
                  <a:pt x="4208381" y="3896796"/>
                  <a:pt x="4207388" y="3896466"/>
                  <a:pt x="4206228" y="3896134"/>
                </a:cubicBezTo>
                <a:cubicBezTo>
                  <a:pt x="4207221" y="3895472"/>
                  <a:pt x="4208214" y="3894479"/>
                  <a:pt x="4209374" y="3893319"/>
                </a:cubicBezTo>
                <a:cubicBezTo>
                  <a:pt x="4205070" y="3893816"/>
                  <a:pt x="4201095" y="3894147"/>
                  <a:pt x="4197286" y="3894479"/>
                </a:cubicBezTo>
                <a:cubicBezTo>
                  <a:pt x="4193642" y="3893650"/>
                  <a:pt x="4190497" y="3892325"/>
                  <a:pt x="4187848" y="3890505"/>
                </a:cubicBezTo>
                <a:cubicBezTo>
                  <a:pt x="4190497" y="3890505"/>
                  <a:pt x="4193147" y="3890505"/>
                  <a:pt x="4195630" y="3890173"/>
                </a:cubicBezTo>
                <a:cubicBezTo>
                  <a:pt x="4204075" y="3889842"/>
                  <a:pt x="4212355" y="3886364"/>
                  <a:pt x="4220966" y="3885701"/>
                </a:cubicBezTo>
                <a:cubicBezTo>
                  <a:pt x="4251931" y="3883219"/>
                  <a:pt x="4283062" y="3881397"/>
                  <a:pt x="4314028" y="3879077"/>
                </a:cubicBezTo>
                <a:cubicBezTo>
                  <a:pt x="4317010" y="3878912"/>
                  <a:pt x="4319658" y="3876760"/>
                  <a:pt x="4324626" y="3874608"/>
                </a:cubicBezTo>
                <a:cubicBezTo>
                  <a:pt x="4319327" y="3869639"/>
                  <a:pt x="4315850" y="3866162"/>
                  <a:pt x="4312207" y="3862850"/>
                </a:cubicBezTo>
                <a:cubicBezTo>
                  <a:pt x="4305583" y="3862518"/>
                  <a:pt x="4298794" y="3863015"/>
                  <a:pt x="4292502" y="3861360"/>
                </a:cubicBezTo>
                <a:cubicBezTo>
                  <a:pt x="4288196" y="3860201"/>
                  <a:pt x="4284719" y="3856061"/>
                  <a:pt x="4280910" y="3853245"/>
                </a:cubicBezTo>
                <a:cubicBezTo>
                  <a:pt x="4282400" y="3852750"/>
                  <a:pt x="4283724" y="3851920"/>
                  <a:pt x="4284387" y="3850762"/>
                </a:cubicBezTo>
                <a:cubicBezTo>
                  <a:pt x="4289190" y="3849768"/>
                  <a:pt x="4293495" y="3848940"/>
                  <a:pt x="4298462" y="3848113"/>
                </a:cubicBezTo>
                <a:cubicBezTo>
                  <a:pt x="4296972" y="3841820"/>
                  <a:pt x="4293827" y="3843807"/>
                  <a:pt x="4291177" y="3844304"/>
                </a:cubicBezTo>
                <a:cubicBezTo>
                  <a:pt x="4289355" y="3844634"/>
                  <a:pt x="4287533" y="3847616"/>
                  <a:pt x="4285878" y="3843807"/>
                </a:cubicBezTo>
                <a:cubicBezTo>
                  <a:pt x="4285546" y="3843144"/>
                  <a:pt x="4284719" y="3842814"/>
                  <a:pt x="4283559" y="3841820"/>
                </a:cubicBezTo>
                <a:cubicBezTo>
                  <a:pt x="4283559" y="3842482"/>
                  <a:pt x="4283395" y="3843309"/>
                  <a:pt x="4283229" y="3843972"/>
                </a:cubicBezTo>
                <a:cubicBezTo>
                  <a:pt x="4272961" y="3840495"/>
                  <a:pt x="4261536" y="3839170"/>
                  <a:pt x="4249943" y="3839005"/>
                </a:cubicBezTo>
                <a:cubicBezTo>
                  <a:pt x="4238683" y="3839005"/>
                  <a:pt x="4227258" y="3838673"/>
                  <a:pt x="4215997" y="3837680"/>
                </a:cubicBezTo>
                <a:cubicBezTo>
                  <a:pt x="4207221" y="3836853"/>
                  <a:pt x="4198612" y="3835858"/>
                  <a:pt x="4189835" y="3834866"/>
                </a:cubicBezTo>
                <a:cubicBezTo>
                  <a:pt x="4191159" y="3833209"/>
                  <a:pt x="4192649" y="3830229"/>
                  <a:pt x="4194802" y="3826088"/>
                </a:cubicBezTo>
                <a:cubicBezTo>
                  <a:pt x="4188675" y="3828242"/>
                  <a:pt x="4183706" y="3830062"/>
                  <a:pt x="4178407" y="3832049"/>
                </a:cubicBezTo>
                <a:cubicBezTo>
                  <a:pt x="4179402" y="3832712"/>
                  <a:pt x="4180229" y="3833374"/>
                  <a:pt x="4180892" y="3833871"/>
                </a:cubicBezTo>
                <a:cubicBezTo>
                  <a:pt x="4176255" y="3833374"/>
                  <a:pt x="4171784" y="3832878"/>
                  <a:pt x="4167147" y="3832381"/>
                </a:cubicBezTo>
                <a:cubicBezTo>
                  <a:pt x="4167147" y="3831884"/>
                  <a:pt x="4167314" y="3831387"/>
                  <a:pt x="4167479" y="3831056"/>
                </a:cubicBezTo>
                <a:cubicBezTo>
                  <a:pt x="4166817" y="3830724"/>
                  <a:pt x="4165988" y="3830394"/>
                  <a:pt x="4165327" y="3830062"/>
                </a:cubicBezTo>
                <a:cubicBezTo>
                  <a:pt x="4164995" y="3830724"/>
                  <a:pt x="4164830" y="3831554"/>
                  <a:pt x="4164498" y="3832216"/>
                </a:cubicBezTo>
                <a:cubicBezTo>
                  <a:pt x="4155722" y="3831387"/>
                  <a:pt x="4146946" y="3830394"/>
                  <a:pt x="4138335" y="3830724"/>
                </a:cubicBezTo>
                <a:cubicBezTo>
                  <a:pt x="4137010" y="3830229"/>
                  <a:pt x="4135520" y="3830394"/>
                  <a:pt x="4133864" y="3830891"/>
                </a:cubicBezTo>
                <a:cubicBezTo>
                  <a:pt x="4130552" y="3831056"/>
                  <a:pt x="4127405" y="3831554"/>
                  <a:pt x="4124093" y="3832216"/>
                </a:cubicBezTo>
                <a:lnTo>
                  <a:pt x="4121529" y="3830597"/>
                </a:lnTo>
                <a:lnTo>
                  <a:pt x="4122273" y="3830394"/>
                </a:lnTo>
                <a:cubicBezTo>
                  <a:pt x="4122438" y="3829732"/>
                  <a:pt x="4122438" y="3828737"/>
                  <a:pt x="4122438" y="3827745"/>
                </a:cubicBezTo>
                <a:lnTo>
                  <a:pt x="4120618" y="3827818"/>
                </a:lnTo>
                <a:lnTo>
                  <a:pt x="4120451" y="3826585"/>
                </a:lnTo>
                <a:cubicBezTo>
                  <a:pt x="4115814" y="3828242"/>
                  <a:pt x="4110515" y="3825758"/>
                  <a:pt x="4106376" y="3830229"/>
                </a:cubicBezTo>
                <a:cubicBezTo>
                  <a:pt x="4104886" y="3831719"/>
                  <a:pt x="4102567" y="3833209"/>
                  <a:pt x="4100910" y="3833044"/>
                </a:cubicBezTo>
                <a:cubicBezTo>
                  <a:pt x="4092963" y="3832049"/>
                  <a:pt x="4085345" y="3833541"/>
                  <a:pt x="4077727" y="3835858"/>
                </a:cubicBezTo>
                <a:cubicBezTo>
                  <a:pt x="4071269" y="3835858"/>
                  <a:pt x="4064812" y="3836190"/>
                  <a:pt x="4058518" y="3836521"/>
                </a:cubicBezTo>
                <a:cubicBezTo>
                  <a:pt x="4058851" y="3832712"/>
                  <a:pt x="4059181" y="3828904"/>
                  <a:pt x="4059348" y="3825095"/>
                </a:cubicBezTo>
                <a:cubicBezTo>
                  <a:pt x="4060506" y="3825260"/>
                  <a:pt x="4061665" y="3825425"/>
                  <a:pt x="4062990" y="3825592"/>
                </a:cubicBezTo>
                <a:cubicBezTo>
                  <a:pt x="4062493" y="3827247"/>
                  <a:pt x="4061500" y="3829069"/>
                  <a:pt x="4062493" y="3829567"/>
                </a:cubicBezTo>
                <a:cubicBezTo>
                  <a:pt x="4065805" y="3829732"/>
                  <a:pt x="4068621" y="3828075"/>
                  <a:pt x="4071104" y="3826255"/>
                </a:cubicBezTo>
                <a:cubicBezTo>
                  <a:pt x="4088492" y="3827082"/>
                  <a:pt x="4105879" y="3824930"/>
                  <a:pt x="4124260" y="3824433"/>
                </a:cubicBezTo>
                <a:cubicBezTo>
                  <a:pt x="4122273" y="3821618"/>
                  <a:pt x="4120286" y="3819796"/>
                  <a:pt x="4118132" y="3818471"/>
                </a:cubicBezTo>
                <a:cubicBezTo>
                  <a:pt x="4127902" y="3819134"/>
                  <a:pt x="4137506" y="3819961"/>
                  <a:pt x="4146946" y="3820624"/>
                </a:cubicBezTo>
                <a:cubicBezTo>
                  <a:pt x="4149098" y="3816982"/>
                  <a:pt x="4146614" y="3816152"/>
                  <a:pt x="4144794" y="3814994"/>
                </a:cubicBezTo>
                <a:cubicBezTo>
                  <a:pt x="4145621" y="3814662"/>
                  <a:pt x="4146449" y="3814497"/>
                  <a:pt x="4147276" y="3814165"/>
                </a:cubicBezTo>
                <a:cubicBezTo>
                  <a:pt x="4194636" y="3818471"/>
                  <a:pt x="4241998" y="3822776"/>
                  <a:pt x="4289190" y="3827082"/>
                </a:cubicBezTo>
                <a:cubicBezTo>
                  <a:pt x="4293164" y="3827413"/>
                  <a:pt x="4297304" y="3827082"/>
                  <a:pt x="4305749" y="3826917"/>
                </a:cubicBezTo>
                <a:cubicBezTo>
                  <a:pt x="4301609" y="3823438"/>
                  <a:pt x="4299291" y="3820956"/>
                  <a:pt x="4297304" y="3819464"/>
                </a:cubicBezTo>
                <a:cubicBezTo>
                  <a:pt x="4299291" y="3818969"/>
                  <a:pt x="4301278" y="3817974"/>
                  <a:pt x="4303430" y="3816815"/>
                </a:cubicBezTo>
                <a:cubicBezTo>
                  <a:pt x="4299291" y="3816815"/>
                  <a:pt x="4295153" y="3816815"/>
                  <a:pt x="4290348" y="3816982"/>
                </a:cubicBezTo>
                <a:cubicBezTo>
                  <a:pt x="4282897" y="3815160"/>
                  <a:pt x="4275446" y="3813338"/>
                  <a:pt x="4267828" y="3812013"/>
                </a:cubicBezTo>
                <a:cubicBezTo>
                  <a:pt x="4268325" y="3809861"/>
                  <a:pt x="4268657" y="3807376"/>
                  <a:pt x="4269319" y="3804397"/>
                </a:cubicBezTo>
                <a:cubicBezTo>
                  <a:pt x="4266670" y="3806879"/>
                  <a:pt x="4264185" y="3809033"/>
                  <a:pt x="4261866" y="3811185"/>
                </a:cubicBezTo>
                <a:cubicBezTo>
                  <a:pt x="4233220" y="3808204"/>
                  <a:pt x="4204572" y="3806714"/>
                  <a:pt x="4175925" y="3803899"/>
                </a:cubicBezTo>
                <a:cubicBezTo>
                  <a:pt x="4170294" y="3803402"/>
                  <a:pt x="4164830" y="3802740"/>
                  <a:pt x="4159200" y="3802242"/>
                </a:cubicBezTo>
                <a:cubicBezTo>
                  <a:pt x="4157544" y="3801580"/>
                  <a:pt x="4155887" y="3800753"/>
                  <a:pt x="4155225" y="3799263"/>
                </a:cubicBezTo>
                <a:cubicBezTo>
                  <a:pt x="4153237" y="3795123"/>
                  <a:pt x="4151582" y="3790982"/>
                  <a:pt x="4149428" y="3785850"/>
                </a:cubicBezTo>
                <a:cubicBezTo>
                  <a:pt x="4178407" y="3777735"/>
                  <a:pt x="4207552" y="3775417"/>
                  <a:pt x="4239346" y="3764654"/>
                </a:cubicBezTo>
                <a:cubicBezTo>
                  <a:pt x="4229245" y="3761508"/>
                  <a:pt x="4222124" y="3764157"/>
                  <a:pt x="4215335" y="3765150"/>
                </a:cubicBezTo>
                <a:cubicBezTo>
                  <a:pt x="4215997" y="3764487"/>
                  <a:pt x="4216825" y="3763495"/>
                  <a:pt x="4217655" y="3762667"/>
                </a:cubicBezTo>
                <a:cubicBezTo>
                  <a:pt x="4215335" y="3763163"/>
                  <a:pt x="4213018" y="3762997"/>
                  <a:pt x="4210698" y="3763163"/>
                </a:cubicBezTo>
                <a:cubicBezTo>
                  <a:pt x="4212520" y="3759851"/>
                  <a:pt x="4214342" y="3756706"/>
                  <a:pt x="4215335" y="3753394"/>
                </a:cubicBezTo>
                <a:cubicBezTo>
                  <a:pt x="4215997" y="3750910"/>
                  <a:pt x="4215665" y="3748923"/>
                  <a:pt x="4214673" y="3746936"/>
                </a:cubicBezTo>
                <a:cubicBezTo>
                  <a:pt x="4219474" y="3744783"/>
                  <a:pt x="4223946" y="3742629"/>
                  <a:pt x="4228085" y="3740974"/>
                </a:cubicBezTo>
                <a:cubicBezTo>
                  <a:pt x="4223118" y="3741471"/>
                  <a:pt x="4217655" y="3742134"/>
                  <a:pt x="4212023" y="3742796"/>
                </a:cubicBezTo>
                <a:cubicBezTo>
                  <a:pt x="4211197" y="3741636"/>
                  <a:pt x="4210201" y="3740642"/>
                  <a:pt x="4209374" y="3739484"/>
                </a:cubicBezTo>
                <a:cubicBezTo>
                  <a:pt x="4208546" y="3738325"/>
                  <a:pt x="4207719" y="3737165"/>
                  <a:pt x="4206889" y="3736005"/>
                </a:cubicBezTo>
                <a:cubicBezTo>
                  <a:pt x="4220469" y="3734681"/>
                  <a:pt x="4233881" y="3733688"/>
                  <a:pt x="4247461" y="3732198"/>
                </a:cubicBezTo>
                <a:cubicBezTo>
                  <a:pt x="4259217" y="3730873"/>
                  <a:pt x="4270810" y="3728886"/>
                  <a:pt x="4282568" y="3727064"/>
                </a:cubicBezTo>
                <a:cubicBezTo>
                  <a:pt x="4282897" y="3724580"/>
                  <a:pt x="4283062" y="3722758"/>
                  <a:pt x="4283395" y="3720441"/>
                </a:cubicBezTo>
                <a:cubicBezTo>
                  <a:pt x="4275280" y="3720109"/>
                  <a:pt x="4267662" y="3721931"/>
                  <a:pt x="4259217" y="3719943"/>
                </a:cubicBezTo>
                <a:cubicBezTo>
                  <a:pt x="4260873" y="3716797"/>
                  <a:pt x="4261701" y="3715142"/>
                  <a:pt x="4262695" y="3713485"/>
                </a:cubicBezTo>
                <a:cubicBezTo>
                  <a:pt x="4260873" y="3712160"/>
                  <a:pt x="4259385" y="3711003"/>
                  <a:pt x="4257230" y="3709346"/>
                </a:cubicBezTo>
                <a:cubicBezTo>
                  <a:pt x="4260212" y="3707856"/>
                  <a:pt x="4262363" y="3707028"/>
                  <a:pt x="4266172" y="3705206"/>
                </a:cubicBezTo>
                <a:cubicBezTo>
                  <a:pt x="4260708" y="3703881"/>
                  <a:pt x="4256899" y="3698085"/>
                  <a:pt x="4252925" y="3705206"/>
                </a:cubicBezTo>
                <a:cubicBezTo>
                  <a:pt x="4255409" y="3719281"/>
                  <a:pt x="4254415" y="3721433"/>
                  <a:pt x="4242327" y="3720938"/>
                </a:cubicBezTo>
                <a:cubicBezTo>
                  <a:pt x="4234876" y="3720771"/>
                  <a:pt x="4227423" y="3718784"/>
                  <a:pt x="4219973" y="3717626"/>
                </a:cubicBezTo>
                <a:cubicBezTo>
                  <a:pt x="4219641" y="3717626"/>
                  <a:pt x="4219474" y="3716467"/>
                  <a:pt x="4219144" y="3715639"/>
                </a:cubicBezTo>
                <a:cubicBezTo>
                  <a:pt x="4220469" y="3713982"/>
                  <a:pt x="4221959" y="3712492"/>
                  <a:pt x="4223284" y="3710835"/>
                </a:cubicBezTo>
                <a:cubicBezTo>
                  <a:pt x="4218979" y="3711498"/>
                  <a:pt x="4214010" y="3712492"/>
                  <a:pt x="4212188" y="3715969"/>
                </a:cubicBezTo>
                <a:cubicBezTo>
                  <a:pt x="4207884" y="3724580"/>
                  <a:pt x="4201425" y="3724912"/>
                  <a:pt x="4194636" y="3725905"/>
                </a:cubicBezTo>
                <a:cubicBezTo>
                  <a:pt x="4193642" y="3725905"/>
                  <a:pt x="4192814" y="3726237"/>
                  <a:pt x="4191822" y="3726567"/>
                </a:cubicBezTo>
                <a:cubicBezTo>
                  <a:pt x="4190330" y="3726402"/>
                  <a:pt x="4188840" y="3726237"/>
                  <a:pt x="4187350" y="3725905"/>
                </a:cubicBezTo>
                <a:cubicBezTo>
                  <a:pt x="4175593" y="3724250"/>
                  <a:pt x="4164002" y="3723255"/>
                  <a:pt x="4152080" y="3722758"/>
                </a:cubicBezTo>
                <a:cubicBezTo>
                  <a:pt x="4154065" y="3722096"/>
                  <a:pt x="4156054" y="3721433"/>
                  <a:pt x="4157874" y="3720771"/>
                </a:cubicBezTo>
                <a:cubicBezTo>
                  <a:pt x="4140984" y="3721931"/>
                  <a:pt x="4124590" y="3719943"/>
                  <a:pt x="4108031" y="3717791"/>
                </a:cubicBezTo>
                <a:cubicBezTo>
                  <a:pt x="4109191" y="3716797"/>
                  <a:pt x="4110515" y="3715639"/>
                  <a:pt x="4111675" y="3714644"/>
                </a:cubicBezTo>
                <a:cubicBezTo>
                  <a:pt x="4114987" y="3713982"/>
                  <a:pt x="4118299" y="3713485"/>
                  <a:pt x="4121611" y="3712989"/>
                </a:cubicBezTo>
                <a:cubicBezTo>
                  <a:pt x="4127240" y="3712327"/>
                  <a:pt x="4132869" y="3711665"/>
                  <a:pt x="4138500" y="3711003"/>
                </a:cubicBezTo>
                <a:cubicBezTo>
                  <a:pt x="4138500" y="3710670"/>
                  <a:pt x="4138665" y="3710173"/>
                  <a:pt x="4138832" y="3709843"/>
                </a:cubicBezTo>
                <a:cubicBezTo>
                  <a:pt x="4139328" y="3709843"/>
                  <a:pt x="4139660" y="3709843"/>
                  <a:pt x="4140157" y="3709678"/>
                </a:cubicBezTo>
                <a:cubicBezTo>
                  <a:pt x="4142972" y="3709180"/>
                  <a:pt x="4146614" y="3708518"/>
                  <a:pt x="4148271" y="3706199"/>
                </a:cubicBezTo>
                <a:cubicBezTo>
                  <a:pt x="4150423" y="3703219"/>
                  <a:pt x="4152080" y="3702887"/>
                  <a:pt x="4154894" y="3703054"/>
                </a:cubicBezTo>
                <a:cubicBezTo>
                  <a:pt x="4157379" y="3703219"/>
                  <a:pt x="4159861" y="3701562"/>
                  <a:pt x="4164002" y="3700072"/>
                </a:cubicBezTo>
                <a:cubicBezTo>
                  <a:pt x="4160524" y="3699080"/>
                  <a:pt x="4158536" y="3697423"/>
                  <a:pt x="4157046" y="3698085"/>
                </a:cubicBezTo>
                <a:cubicBezTo>
                  <a:pt x="4150920" y="3700404"/>
                  <a:pt x="4144794" y="3703384"/>
                  <a:pt x="4138832" y="3706034"/>
                </a:cubicBezTo>
                <a:cubicBezTo>
                  <a:pt x="4138832" y="3706034"/>
                  <a:pt x="4138665" y="3706034"/>
                  <a:pt x="4138500" y="3706034"/>
                </a:cubicBezTo>
                <a:cubicBezTo>
                  <a:pt x="4138005" y="3704874"/>
                  <a:pt x="4136845" y="3704047"/>
                  <a:pt x="4135685" y="3703549"/>
                </a:cubicBezTo>
                <a:cubicBezTo>
                  <a:pt x="4136348" y="3702887"/>
                  <a:pt x="4136845" y="3702392"/>
                  <a:pt x="4137506" y="3701894"/>
                </a:cubicBezTo>
                <a:cubicBezTo>
                  <a:pt x="4139660" y="3700072"/>
                  <a:pt x="4143137" y="3698913"/>
                  <a:pt x="4143634" y="3696760"/>
                </a:cubicBezTo>
                <a:cubicBezTo>
                  <a:pt x="4145456" y="3689309"/>
                  <a:pt x="4149926" y="3687985"/>
                  <a:pt x="4155059" y="3686825"/>
                </a:cubicBezTo>
                <a:cubicBezTo>
                  <a:pt x="4158041" y="3686328"/>
                  <a:pt x="4160856" y="3685665"/>
                  <a:pt x="4163670" y="3684507"/>
                </a:cubicBezTo>
                <a:cubicBezTo>
                  <a:pt x="4167147" y="3683183"/>
                  <a:pt x="4168639" y="3680036"/>
                  <a:pt x="4168307" y="3673578"/>
                </a:cubicBezTo>
                <a:cubicBezTo>
                  <a:pt x="4162678" y="3677552"/>
                  <a:pt x="4157874" y="3680699"/>
                  <a:pt x="4153072" y="3684010"/>
                </a:cubicBezTo>
                <a:cubicBezTo>
                  <a:pt x="4152080" y="3682520"/>
                  <a:pt x="4151085" y="3681361"/>
                  <a:pt x="4150092" y="3680699"/>
                </a:cubicBezTo>
                <a:cubicBezTo>
                  <a:pt x="4168804" y="3664139"/>
                  <a:pt x="4187516" y="3647745"/>
                  <a:pt x="4206228" y="3631351"/>
                </a:cubicBezTo>
                <a:cubicBezTo>
                  <a:pt x="4220634" y="3618766"/>
                  <a:pt x="4236201" y="3607175"/>
                  <a:pt x="4249778" y="3593596"/>
                </a:cubicBezTo>
                <a:cubicBezTo>
                  <a:pt x="4269650" y="3574057"/>
                  <a:pt x="4359069" y="3529016"/>
                  <a:pt x="4377120" y="3506992"/>
                </a:cubicBezTo>
                <a:cubicBezTo>
                  <a:pt x="4378278" y="3505501"/>
                  <a:pt x="4380762" y="3505170"/>
                  <a:pt x="4382418" y="3504011"/>
                </a:cubicBezTo>
                <a:cubicBezTo>
                  <a:pt x="4401296" y="3488279"/>
                  <a:pt x="4420835" y="3473542"/>
                  <a:pt x="4438389" y="3456485"/>
                </a:cubicBezTo>
                <a:cubicBezTo>
                  <a:pt x="4452132" y="3443238"/>
                  <a:pt x="4463394" y="3427341"/>
                  <a:pt x="4475150" y="3412274"/>
                </a:cubicBezTo>
                <a:cubicBezTo>
                  <a:pt x="4482270" y="3403330"/>
                  <a:pt x="4488397" y="3393560"/>
                  <a:pt x="4494690" y="3384122"/>
                </a:cubicBezTo>
                <a:cubicBezTo>
                  <a:pt x="4495850" y="3382467"/>
                  <a:pt x="4496180" y="3380313"/>
                  <a:pt x="4497008" y="3378492"/>
                </a:cubicBezTo>
                <a:cubicBezTo>
                  <a:pt x="4499657" y="3372696"/>
                  <a:pt x="4501479" y="3366073"/>
                  <a:pt x="4505453" y="3361271"/>
                </a:cubicBezTo>
                <a:cubicBezTo>
                  <a:pt x="4514396" y="3350506"/>
                  <a:pt x="4519695" y="3338418"/>
                  <a:pt x="4521185" y="3324674"/>
                </a:cubicBezTo>
                <a:cubicBezTo>
                  <a:pt x="4523337" y="3304637"/>
                  <a:pt x="4526981" y="3284269"/>
                  <a:pt x="4514396" y="3265723"/>
                </a:cubicBezTo>
                <a:cubicBezTo>
                  <a:pt x="4513567" y="3264398"/>
                  <a:pt x="4514396" y="3262080"/>
                  <a:pt x="4514396" y="3260093"/>
                </a:cubicBezTo>
                <a:cubicBezTo>
                  <a:pt x="4514726" y="3253800"/>
                  <a:pt x="4515886" y="3247343"/>
                  <a:pt x="4514892" y="3241382"/>
                </a:cubicBezTo>
                <a:cubicBezTo>
                  <a:pt x="4513732" y="3234591"/>
                  <a:pt x="4509925" y="3228300"/>
                  <a:pt x="4508435" y="3221676"/>
                </a:cubicBezTo>
                <a:cubicBezTo>
                  <a:pt x="4506778" y="3214390"/>
                  <a:pt x="4502308" y="3209421"/>
                  <a:pt x="4497670" y="3204289"/>
                </a:cubicBezTo>
                <a:cubicBezTo>
                  <a:pt x="4494028" y="3200148"/>
                  <a:pt x="4490551" y="3195511"/>
                  <a:pt x="4488232" y="3190544"/>
                </a:cubicBezTo>
                <a:cubicBezTo>
                  <a:pt x="4482435" y="3178457"/>
                  <a:pt x="4477303" y="3166202"/>
                  <a:pt x="4466043" y="3157426"/>
                </a:cubicBezTo>
                <a:cubicBezTo>
                  <a:pt x="4460577" y="3153120"/>
                  <a:pt x="4457432" y="3145668"/>
                  <a:pt x="4453788" y="3139377"/>
                </a:cubicBezTo>
                <a:cubicBezTo>
                  <a:pt x="4447495" y="3128779"/>
                  <a:pt x="4444018" y="3115862"/>
                  <a:pt x="4429778" y="3112220"/>
                </a:cubicBezTo>
                <a:cubicBezTo>
                  <a:pt x="4428453" y="3111888"/>
                  <a:pt x="4426466" y="3110398"/>
                  <a:pt x="4426301" y="3109073"/>
                </a:cubicBezTo>
                <a:cubicBezTo>
                  <a:pt x="4425472" y="3101124"/>
                  <a:pt x="4418186" y="3098143"/>
                  <a:pt x="4413716" y="3093176"/>
                </a:cubicBezTo>
                <a:cubicBezTo>
                  <a:pt x="4404938" y="3083406"/>
                  <a:pt x="4394340" y="3075789"/>
                  <a:pt x="4382418" y="3070158"/>
                </a:cubicBezTo>
                <a:cubicBezTo>
                  <a:pt x="4379273" y="3068668"/>
                  <a:pt x="4376623" y="3066019"/>
                  <a:pt x="4373642" y="3063867"/>
                </a:cubicBezTo>
                <a:cubicBezTo>
                  <a:pt x="4367183" y="3059063"/>
                  <a:pt x="4361719" y="3051944"/>
                  <a:pt x="4352446" y="3053599"/>
                </a:cubicBezTo>
                <a:cubicBezTo>
                  <a:pt x="4342842" y="3055256"/>
                  <a:pt x="4334232" y="3051777"/>
                  <a:pt x="4326945" y="3046810"/>
                </a:cubicBezTo>
                <a:cubicBezTo>
                  <a:pt x="4319990" y="3042174"/>
                  <a:pt x="4312869" y="3040021"/>
                  <a:pt x="4305252" y="3039854"/>
                </a:cubicBezTo>
                <a:cubicBezTo>
                  <a:pt x="4294654" y="3039524"/>
                  <a:pt x="4283891" y="3038862"/>
                  <a:pt x="4273459" y="3040517"/>
                </a:cubicBezTo>
                <a:cubicBezTo>
                  <a:pt x="4261536" y="3042339"/>
                  <a:pt x="4249778" y="3046478"/>
                  <a:pt x="4238021" y="3049625"/>
                </a:cubicBezTo>
                <a:cubicBezTo>
                  <a:pt x="4220302" y="3054426"/>
                  <a:pt x="4141315" y="3095328"/>
                  <a:pt x="4123928" y="3100959"/>
                </a:cubicBezTo>
                <a:cubicBezTo>
                  <a:pt x="4111508" y="3104934"/>
                  <a:pt x="4099585" y="3110563"/>
                  <a:pt x="4087498" y="3115365"/>
                </a:cubicBezTo>
                <a:cubicBezTo>
                  <a:pt x="4083855" y="3116856"/>
                  <a:pt x="4080046" y="3117849"/>
                  <a:pt x="4074582" y="3119671"/>
                </a:cubicBezTo>
                <a:cubicBezTo>
                  <a:pt x="4075245" y="3114702"/>
                  <a:pt x="4075245" y="3111557"/>
                  <a:pt x="4076072" y="3108741"/>
                </a:cubicBezTo>
                <a:cubicBezTo>
                  <a:pt x="4078059" y="3102117"/>
                  <a:pt x="4080212" y="3095493"/>
                  <a:pt x="4083026" y="3089202"/>
                </a:cubicBezTo>
                <a:cubicBezTo>
                  <a:pt x="4092466" y="3067344"/>
                  <a:pt x="4101739" y="3045320"/>
                  <a:pt x="4111343" y="3023627"/>
                </a:cubicBezTo>
                <a:cubicBezTo>
                  <a:pt x="4112833" y="3022302"/>
                  <a:pt x="4114324" y="3020978"/>
                  <a:pt x="4115814" y="3019818"/>
                </a:cubicBezTo>
                <a:cubicBezTo>
                  <a:pt x="4118464" y="3017666"/>
                  <a:pt x="4122438" y="3016671"/>
                  <a:pt x="4123763" y="3014022"/>
                </a:cubicBezTo>
                <a:cubicBezTo>
                  <a:pt x="4126577" y="3008393"/>
                  <a:pt x="4128399" y="3002099"/>
                  <a:pt x="4134858" y="2998954"/>
                </a:cubicBezTo>
                <a:cubicBezTo>
                  <a:pt x="4127572" y="2997132"/>
                  <a:pt x="4123266" y="3000444"/>
                  <a:pt x="4119623" y="3004418"/>
                </a:cubicBezTo>
                <a:cubicBezTo>
                  <a:pt x="4120119" y="3003094"/>
                  <a:pt x="4120781" y="3001769"/>
                  <a:pt x="4121278" y="3000609"/>
                </a:cubicBezTo>
                <a:cubicBezTo>
                  <a:pt x="4126412" y="2989019"/>
                  <a:pt x="4131711" y="2977426"/>
                  <a:pt x="4137010" y="2965836"/>
                </a:cubicBezTo>
                <a:cubicBezTo>
                  <a:pt x="4145289" y="2963517"/>
                  <a:pt x="4153072" y="2961199"/>
                  <a:pt x="4159696" y="2955900"/>
                </a:cubicBezTo>
                <a:cubicBezTo>
                  <a:pt x="4158206" y="2955403"/>
                  <a:pt x="4156716" y="2954409"/>
                  <a:pt x="4155391" y="2954409"/>
                </a:cubicBezTo>
                <a:cubicBezTo>
                  <a:pt x="4151085" y="2954409"/>
                  <a:pt x="4145951" y="2955733"/>
                  <a:pt x="4140652" y="2958052"/>
                </a:cubicBezTo>
                <a:cubicBezTo>
                  <a:pt x="4147111" y="2943978"/>
                  <a:pt x="4153404" y="2929901"/>
                  <a:pt x="4159696" y="2915826"/>
                </a:cubicBezTo>
                <a:cubicBezTo>
                  <a:pt x="4164665" y="2904566"/>
                  <a:pt x="4167147" y="2892146"/>
                  <a:pt x="4173109" y="2881715"/>
                </a:cubicBezTo>
                <a:cubicBezTo>
                  <a:pt x="4181719" y="2866976"/>
                  <a:pt x="4185198" y="2850583"/>
                  <a:pt x="4189668" y="2834686"/>
                </a:cubicBezTo>
                <a:cubicBezTo>
                  <a:pt x="4192152" y="2833195"/>
                  <a:pt x="4194472" y="2831705"/>
                  <a:pt x="4196458" y="2830215"/>
                </a:cubicBezTo>
                <a:cubicBezTo>
                  <a:pt x="4200928" y="2827068"/>
                  <a:pt x="4204572" y="2822267"/>
                  <a:pt x="4212520" y="2823259"/>
                </a:cubicBezTo>
                <a:cubicBezTo>
                  <a:pt x="4211197" y="2827566"/>
                  <a:pt x="4210037" y="2831540"/>
                  <a:pt x="4208711" y="2835514"/>
                </a:cubicBezTo>
                <a:cubicBezTo>
                  <a:pt x="4219641" y="2836341"/>
                  <a:pt x="4222953" y="2828890"/>
                  <a:pt x="4225604" y="2821107"/>
                </a:cubicBezTo>
                <a:cubicBezTo>
                  <a:pt x="4223781" y="2820610"/>
                  <a:pt x="4221462" y="2820114"/>
                  <a:pt x="4219309" y="2819617"/>
                </a:cubicBezTo>
                <a:cubicBezTo>
                  <a:pt x="4221462" y="2813324"/>
                  <a:pt x="4225604" y="2808854"/>
                  <a:pt x="4230072" y="2804713"/>
                </a:cubicBezTo>
                <a:cubicBezTo>
                  <a:pt x="4233384" y="2806700"/>
                  <a:pt x="4238189" y="2809847"/>
                  <a:pt x="4239346" y="2810509"/>
                </a:cubicBezTo>
                <a:cubicBezTo>
                  <a:pt x="4237691" y="2811503"/>
                  <a:pt x="4236201" y="2812661"/>
                  <a:pt x="4234544" y="2813656"/>
                </a:cubicBezTo>
                <a:cubicBezTo>
                  <a:pt x="4234876" y="2814153"/>
                  <a:pt x="4235371" y="2814815"/>
                  <a:pt x="4235703" y="2815311"/>
                </a:cubicBezTo>
                <a:cubicBezTo>
                  <a:pt x="4237360" y="2814153"/>
                  <a:pt x="4238850" y="2812993"/>
                  <a:pt x="4240505" y="2811834"/>
                </a:cubicBezTo>
                <a:cubicBezTo>
                  <a:pt x="4240175" y="2811337"/>
                  <a:pt x="4239843" y="2810841"/>
                  <a:pt x="4239512" y="2810509"/>
                </a:cubicBezTo>
                <a:cubicBezTo>
                  <a:pt x="4241500" y="2812331"/>
                  <a:pt x="4243487" y="2814153"/>
                  <a:pt x="4245474" y="2815973"/>
                </a:cubicBezTo>
                <a:cubicBezTo>
                  <a:pt x="4249448" y="2812993"/>
                  <a:pt x="4253587" y="2810344"/>
                  <a:pt x="4257230" y="2806867"/>
                </a:cubicBezTo>
                <a:cubicBezTo>
                  <a:pt x="4260541" y="2803720"/>
                  <a:pt x="4258224" y="2798752"/>
                  <a:pt x="4253587" y="2798089"/>
                </a:cubicBezTo>
                <a:cubicBezTo>
                  <a:pt x="4248785" y="2797427"/>
                  <a:pt x="4243982" y="2796931"/>
                  <a:pt x="4238683" y="2796434"/>
                </a:cubicBezTo>
                <a:cubicBezTo>
                  <a:pt x="4240670" y="2794282"/>
                  <a:pt x="4242327" y="2791963"/>
                  <a:pt x="4243818" y="2789313"/>
                </a:cubicBezTo>
                <a:cubicBezTo>
                  <a:pt x="4238518" y="2791465"/>
                  <a:pt x="4232060" y="2791798"/>
                  <a:pt x="4230404" y="2798586"/>
                </a:cubicBezTo>
                <a:cubicBezTo>
                  <a:pt x="4229577" y="2799581"/>
                  <a:pt x="4228748" y="2800573"/>
                  <a:pt x="4227920" y="2801733"/>
                </a:cubicBezTo>
                <a:cubicBezTo>
                  <a:pt x="4226762" y="2802396"/>
                  <a:pt x="4225604" y="2802893"/>
                  <a:pt x="4224444" y="2803058"/>
                </a:cubicBezTo>
                <a:cubicBezTo>
                  <a:pt x="4217655" y="2804051"/>
                  <a:pt x="4212686" y="2808192"/>
                  <a:pt x="4207388" y="2811999"/>
                </a:cubicBezTo>
                <a:cubicBezTo>
                  <a:pt x="4209043" y="2808522"/>
                  <a:pt x="4210533" y="2805045"/>
                  <a:pt x="4212188" y="2801568"/>
                </a:cubicBezTo>
                <a:cubicBezTo>
                  <a:pt x="4210037" y="2801568"/>
                  <a:pt x="4207719" y="2801568"/>
                  <a:pt x="4206062" y="2802396"/>
                </a:cubicBezTo>
                <a:cubicBezTo>
                  <a:pt x="4202253" y="2804713"/>
                  <a:pt x="4198776" y="2807362"/>
                  <a:pt x="4195134" y="2809847"/>
                </a:cubicBezTo>
                <a:cubicBezTo>
                  <a:pt x="4194802" y="2806370"/>
                  <a:pt x="4194472" y="2802893"/>
                  <a:pt x="4195630" y="2800076"/>
                </a:cubicBezTo>
                <a:cubicBezTo>
                  <a:pt x="4198113" y="2794447"/>
                  <a:pt x="4196458" y="2790638"/>
                  <a:pt x="4193312" y="2787161"/>
                </a:cubicBezTo>
                <a:cubicBezTo>
                  <a:pt x="4197948" y="2781365"/>
                  <a:pt x="4202750" y="2775901"/>
                  <a:pt x="4208214" y="2770767"/>
                </a:cubicBezTo>
                <a:cubicBezTo>
                  <a:pt x="4208879" y="2770104"/>
                  <a:pt x="4210201" y="2770270"/>
                  <a:pt x="4211197" y="2769939"/>
                </a:cubicBezTo>
                <a:cubicBezTo>
                  <a:pt x="4212355" y="2771761"/>
                  <a:pt x="4213348" y="2773582"/>
                  <a:pt x="4214673" y="2775735"/>
                </a:cubicBezTo>
                <a:cubicBezTo>
                  <a:pt x="4216660" y="2774079"/>
                  <a:pt x="4218317" y="2772754"/>
                  <a:pt x="4220137" y="2771429"/>
                </a:cubicBezTo>
                <a:cubicBezTo>
                  <a:pt x="4220137" y="2770767"/>
                  <a:pt x="4220137" y="2770104"/>
                  <a:pt x="4220137" y="2769277"/>
                </a:cubicBezTo>
                <a:cubicBezTo>
                  <a:pt x="4224608" y="2766958"/>
                  <a:pt x="4227423" y="2765303"/>
                  <a:pt x="4230404" y="2763813"/>
                </a:cubicBezTo>
                <a:cubicBezTo>
                  <a:pt x="4230072" y="2763150"/>
                  <a:pt x="4229907" y="2762488"/>
                  <a:pt x="4229577" y="2761659"/>
                </a:cubicBezTo>
                <a:cubicBezTo>
                  <a:pt x="4226927" y="2761826"/>
                  <a:pt x="4224278" y="2761991"/>
                  <a:pt x="4221131" y="2762321"/>
                </a:cubicBezTo>
                <a:cubicBezTo>
                  <a:pt x="4221628" y="2760501"/>
                  <a:pt x="4221959" y="2759672"/>
                  <a:pt x="4222124" y="2759009"/>
                </a:cubicBezTo>
                <a:cubicBezTo>
                  <a:pt x="4222124" y="2758182"/>
                  <a:pt x="4221795" y="2757354"/>
                  <a:pt x="4221628" y="2756692"/>
                </a:cubicBezTo>
                <a:cubicBezTo>
                  <a:pt x="4221131" y="2756692"/>
                  <a:pt x="4220634" y="2756692"/>
                  <a:pt x="4220137" y="2756692"/>
                </a:cubicBezTo>
                <a:cubicBezTo>
                  <a:pt x="4220137" y="2749571"/>
                  <a:pt x="4220137" y="2742617"/>
                  <a:pt x="4220137" y="2735496"/>
                </a:cubicBezTo>
                <a:cubicBezTo>
                  <a:pt x="4220634" y="2734999"/>
                  <a:pt x="4221131" y="2734502"/>
                  <a:pt x="4221628" y="2734006"/>
                </a:cubicBezTo>
                <a:cubicBezTo>
                  <a:pt x="4222456" y="2733344"/>
                  <a:pt x="4222786" y="2732184"/>
                  <a:pt x="4223616" y="2730859"/>
                </a:cubicBezTo>
                <a:cubicBezTo>
                  <a:pt x="4222456" y="2729535"/>
                  <a:pt x="4221131" y="2728045"/>
                  <a:pt x="4219973" y="2726885"/>
                </a:cubicBezTo>
                <a:cubicBezTo>
                  <a:pt x="4218813" y="2725560"/>
                  <a:pt x="4217655" y="2724236"/>
                  <a:pt x="4216660" y="2723076"/>
                </a:cubicBezTo>
                <a:cubicBezTo>
                  <a:pt x="4218317" y="2720427"/>
                  <a:pt x="4219641" y="2718274"/>
                  <a:pt x="4219807" y="2717942"/>
                </a:cubicBezTo>
                <a:cubicBezTo>
                  <a:pt x="4216495" y="2712810"/>
                  <a:pt x="4214175" y="2709166"/>
                  <a:pt x="4212355" y="2706352"/>
                </a:cubicBezTo>
                <a:cubicBezTo>
                  <a:pt x="4215665" y="2699066"/>
                  <a:pt x="4218647" y="2692442"/>
                  <a:pt x="4221959" y="2685321"/>
                </a:cubicBezTo>
                <a:cubicBezTo>
                  <a:pt x="4223449" y="2685653"/>
                  <a:pt x="4225271" y="2685984"/>
                  <a:pt x="4227093" y="2686316"/>
                </a:cubicBezTo>
                <a:cubicBezTo>
                  <a:pt x="4228253" y="2677870"/>
                  <a:pt x="4238021" y="2677870"/>
                  <a:pt x="4240175" y="2672406"/>
                </a:cubicBezTo>
                <a:cubicBezTo>
                  <a:pt x="4247129" y="2673068"/>
                  <a:pt x="4252925" y="2673564"/>
                  <a:pt x="4259052" y="2674226"/>
                </a:cubicBezTo>
                <a:cubicBezTo>
                  <a:pt x="4258721" y="2675718"/>
                  <a:pt x="4259052" y="2677207"/>
                  <a:pt x="4258389" y="2677870"/>
                </a:cubicBezTo>
                <a:cubicBezTo>
                  <a:pt x="4257396" y="2679030"/>
                  <a:pt x="4254912" y="2679525"/>
                  <a:pt x="4254747" y="2680519"/>
                </a:cubicBezTo>
                <a:cubicBezTo>
                  <a:pt x="4254085" y="2688633"/>
                  <a:pt x="4253754" y="2696581"/>
                  <a:pt x="4253420" y="2705689"/>
                </a:cubicBezTo>
                <a:cubicBezTo>
                  <a:pt x="4258224" y="2703040"/>
                  <a:pt x="4262529" y="2700721"/>
                  <a:pt x="4266670" y="2698403"/>
                </a:cubicBezTo>
                <a:cubicBezTo>
                  <a:pt x="4268325" y="2697409"/>
                  <a:pt x="4269980" y="2696084"/>
                  <a:pt x="4271802" y="2695754"/>
                </a:cubicBezTo>
                <a:cubicBezTo>
                  <a:pt x="4279420" y="2694429"/>
                  <a:pt x="4294654" y="2685984"/>
                  <a:pt x="4298131" y="2680519"/>
                </a:cubicBezTo>
                <a:cubicBezTo>
                  <a:pt x="4298629" y="2679692"/>
                  <a:pt x="4298131" y="2678200"/>
                  <a:pt x="4298297" y="2675718"/>
                </a:cubicBezTo>
                <a:cubicBezTo>
                  <a:pt x="4292998" y="2677373"/>
                  <a:pt x="4288196" y="2678863"/>
                  <a:pt x="4283395" y="2680187"/>
                </a:cubicBezTo>
                <a:cubicBezTo>
                  <a:pt x="4279255" y="2677207"/>
                  <a:pt x="4274948" y="2673564"/>
                  <a:pt x="4276770" y="2668431"/>
                </a:cubicBezTo>
                <a:cubicBezTo>
                  <a:pt x="4277763" y="2665450"/>
                  <a:pt x="4282400" y="2663795"/>
                  <a:pt x="4284222" y="2662470"/>
                </a:cubicBezTo>
                <a:cubicBezTo>
                  <a:pt x="4285711" y="2653859"/>
                  <a:pt x="4287203" y="2646076"/>
                  <a:pt x="4288693" y="2638128"/>
                </a:cubicBezTo>
                <a:cubicBezTo>
                  <a:pt x="4288031" y="2637962"/>
                  <a:pt x="4286706" y="2637465"/>
                  <a:pt x="4283891" y="2636638"/>
                </a:cubicBezTo>
                <a:cubicBezTo>
                  <a:pt x="4290184" y="2629517"/>
                  <a:pt x="4296144" y="2622728"/>
                  <a:pt x="4302106" y="2615937"/>
                </a:cubicBezTo>
                <a:cubicBezTo>
                  <a:pt x="4302106" y="2614779"/>
                  <a:pt x="4301940" y="2613785"/>
                  <a:pt x="4301775" y="2612626"/>
                </a:cubicBezTo>
                <a:cubicBezTo>
                  <a:pt x="4299291" y="2613785"/>
                  <a:pt x="4296972" y="2614779"/>
                  <a:pt x="4294489" y="2615937"/>
                </a:cubicBezTo>
                <a:cubicBezTo>
                  <a:pt x="4294489" y="2615110"/>
                  <a:pt x="4294489" y="2614282"/>
                  <a:pt x="4294489" y="2613455"/>
                </a:cubicBezTo>
                <a:cubicBezTo>
                  <a:pt x="4298462" y="2609976"/>
                  <a:pt x="4302603" y="2606334"/>
                  <a:pt x="4307570" y="2602028"/>
                </a:cubicBezTo>
                <a:cubicBezTo>
                  <a:pt x="4307737" y="2608651"/>
                  <a:pt x="4309558" y="2614282"/>
                  <a:pt x="4307570" y="2618257"/>
                </a:cubicBezTo>
                <a:cubicBezTo>
                  <a:pt x="4305418" y="2622728"/>
                  <a:pt x="4299953" y="2625543"/>
                  <a:pt x="4296476" y="2628523"/>
                </a:cubicBezTo>
                <a:cubicBezTo>
                  <a:pt x="4298629" y="2628855"/>
                  <a:pt x="4302769" y="2630842"/>
                  <a:pt x="4305252" y="2629682"/>
                </a:cubicBezTo>
                <a:cubicBezTo>
                  <a:pt x="4312373" y="2626205"/>
                  <a:pt x="4318997" y="2621734"/>
                  <a:pt x="4325621" y="2617097"/>
                </a:cubicBezTo>
                <a:cubicBezTo>
                  <a:pt x="4338536" y="2607989"/>
                  <a:pt x="4350791" y="2597723"/>
                  <a:pt x="4364204" y="2589277"/>
                </a:cubicBezTo>
                <a:cubicBezTo>
                  <a:pt x="4378443" y="2580169"/>
                  <a:pt x="4389705" y="2569076"/>
                  <a:pt x="4396327" y="2553675"/>
                </a:cubicBezTo>
                <a:cubicBezTo>
                  <a:pt x="4398481" y="2548543"/>
                  <a:pt x="4401958" y="2545893"/>
                  <a:pt x="4407590" y="2545893"/>
                </a:cubicBezTo>
                <a:cubicBezTo>
                  <a:pt x="4426301" y="2545893"/>
                  <a:pt x="4439713" y="2534136"/>
                  <a:pt x="4452631" y="2523372"/>
                </a:cubicBezTo>
                <a:cubicBezTo>
                  <a:pt x="4467036" y="2511450"/>
                  <a:pt x="4479456" y="2497208"/>
                  <a:pt x="4492538" y="2483795"/>
                </a:cubicBezTo>
                <a:cubicBezTo>
                  <a:pt x="4502142" y="2474025"/>
                  <a:pt x="4511415" y="2464089"/>
                  <a:pt x="4520523" y="2454486"/>
                </a:cubicBezTo>
                <a:cubicBezTo>
                  <a:pt x="4515389" y="2457963"/>
                  <a:pt x="4511912" y="2454154"/>
                  <a:pt x="4509427" y="2449517"/>
                </a:cubicBezTo>
                <a:cubicBezTo>
                  <a:pt x="4506613" y="2453326"/>
                  <a:pt x="4504129" y="2456306"/>
                  <a:pt x="4501809" y="2459288"/>
                </a:cubicBezTo>
                <a:cubicBezTo>
                  <a:pt x="4499327" y="2457301"/>
                  <a:pt x="4497837" y="2456141"/>
                  <a:pt x="4496345" y="2454981"/>
                </a:cubicBezTo>
                <a:cubicBezTo>
                  <a:pt x="4483760" y="2464752"/>
                  <a:pt x="4471343" y="2474190"/>
                  <a:pt x="4458757" y="2483795"/>
                </a:cubicBezTo>
                <a:cubicBezTo>
                  <a:pt x="4458096" y="2483133"/>
                  <a:pt x="4457432" y="2482636"/>
                  <a:pt x="4456936" y="2482139"/>
                </a:cubicBezTo>
                <a:cubicBezTo>
                  <a:pt x="4458590" y="2478662"/>
                  <a:pt x="4459916" y="2474853"/>
                  <a:pt x="4462234" y="2471873"/>
                </a:cubicBezTo>
                <a:cubicBezTo>
                  <a:pt x="4465049" y="2468064"/>
                  <a:pt x="4468195" y="2464421"/>
                  <a:pt x="4471838" y="2461605"/>
                </a:cubicBezTo>
                <a:cubicBezTo>
                  <a:pt x="4475481" y="2458625"/>
                  <a:pt x="4480283" y="2456968"/>
                  <a:pt x="4483928" y="2453989"/>
                </a:cubicBezTo>
                <a:cubicBezTo>
                  <a:pt x="4489059" y="2450014"/>
                  <a:pt x="4493863" y="2445708"/>
                  <a:pt x="4498333" y="2441072"/>
                </a:cubicBezTo>
                <a:cubicBezTo>
                  <a:pt x="4502473" y="2436767"/>
                  <a:pt x="4501809" y="2433123"/>
                  <a:pt x="4497505" y="2428653"/>
                </a:cubicBezTo>
                <a:cubicBezTo>
                  <a:pt x="4496180" y="2427494"/>
                  <a:pt x="4494690" y="2426499"/>
                  <a:pt x="4492041" y="2424512"/>
                </a:cubicBezTo>
                <a:cubicBezTo>
                  <a:pt x="4495518" y="2423520"/>
                  <a:pt x="4497670" y="2421863"/>
                  <a:pt x="4498995" y="2422525"/>
                </a:cubicBezTo>
                <a:cubicBezTo>
                  <a:pt x="4508268" y="2426831"/>
                  <a:pt x="4511084" y="2426666"/>
                  <a:pt x="4519695" y="2421200"/>
                </a:cubicBezTo>
                <a:cubicBezTo>
                  <a:pt x="4521020" y="2420373"/>
                  <a:pt x="4522840" y="2420538"/>
                  <a:pt x="4524165" y="2419545"/>
                </a:cubicBezTo>
                <a:cubicBezTo>
                  <a:pt x="4527644" y="2417226"/>
                  <a:pt x="4531618" y="2414909"/>
                  <a:pt x="4534432" y="2411762"/>
                </a:cubicBezTo>
                <a:cubicBezTo>
                  <a:pt x="4538241" y="2407623"/>
                  <a:pt x="4541386" y="2402821"/>
                  <a:pt x="4544533" y="2398184"/>
                </a:cubicBezTo>
                <a:cubicBezTo>
                  <a:pt x="4545693" y="2396528"/>
                  <a:pt x="4546190" y="2394375"/>
                  <a:pt x="4546851" y="2392388"/>
                </a:cubicBezTo>
                <a:cubicBezTo>
                  <a:pt x="4540063" y="2395700"/>
                  <a:pt x="4534928" y="2400337"/>
                  <a:pt x="4529631" y="2404641"/>
                </a:cubicBezTo>
                <a:cubicBezTo>
                  <a:pt x="4524332" y="2408947"/>
                  <a:pt x="4520025" y="2415406"/>
                  <a:pt x="4509760" y="2415406"/>
                </a:cubicBezTo>
                <a:cubicBezTo>
                  <a:pt x="4514396" y="2407126"/>
                  <a:pt x="4518203" y="2400502"/>
                  <a:pt x="4522013" y="2393878"/>
                </a:cubicBezTo>
                <a:cubicBezTo>
                  <a:pt x="4520853" y="2392223"/>
                  <a:pt x="4519363" y="2390069"/>
                  <a:pt x="4517046" y="2386924"/>
                </a:cubicBezTo>
                <a:cubicBezTo>
                  <a:pt x="4521020" y="2386262"/>
                  <a:pt x="4523504" y="2385765"/>
                  <a:pt x="4525822" y="2385432"/>
                </a:cubicBezTo>
                <a:cubicBezTo>
                  <a:pt x="4527311" y="2388744"/>
                  <a:pt x="4528307" y="2391063"/>
                  <a:pt x="4530126" y="2395203"/>
                </a:cubicBezTo>
                <a:cubicBezTo>
                  <a:pt x="4538737" y="2388579"/>
                  <a:pt x="4546355" y="2382950"/>
                  <a:pt x="4553971" y="2377154"/>
                </a:cubicBezTo>
                <a:cubicBezTo>
                  <a:pt x="4553641" y="2376657"/>
                  <a:pt x="4553309" y="2376326"/>
                  <a:pt x="4552979" y="2375829"/>
                </a:cubicBezTo>
                <a:cubicBezTo>
                  <a:pt x="4547681" y="2377154"/>
                  <a:pt x="4542216" y="2378478"/>
                  <a:pt x="4536254" y="2379803"/>
                </a:cubicBezTo>
                <a:cubicBezTo>
                  <a:pt x="4536750" y="2377816"/>
                  <a:pt x="4536750" y="2376822"/>
                  <a:pt x="4537247" y="2376491"/>
                </a:cubicBezTo>
                <a:cubicBezTo>
                  <a:pt x="4549832" y="2365066"/>
                  <a:pt x="4562252" y="2353806"/>
                  <a:pt x="4575002" y="2342545"/>
                </a:cubicBezTo>
                <a:cubicBezTo>
                  <a:pt x="4577486" y="2340391"/>
                  <a:pt x="4579804" y="2338404"/>
                  <a:pt x="4578314" y="2333602"/>
                </a:cubicBezTo>
                <a:lnTo>
                  <a:pt x="4580466" y="2329960"/>
                </a:lnTo>
                <a:cubicBezTo>
                  <a:pt x="4571690" y="2336584"/>
                  <a:pt x="4564239" y="2343538"/>
                  <a:pt x="4555463" y="2348507"/>
                </a:cubicBezTo>
                <a:cubicBezTo>
                  <a:pt x="4546851" y="2353474"/>
                  <a:pt x="4542546" y="2364237"/>
                  <a:pt x="4531286" y="2366224"/>
                </a:cubicBezTo>
                <a:cubicBezTo>
                  <a:pt x="4530291" y="2361422"/>
                  <a:pt x="4529465" y="2357613"/>
                  <a:pt x="4528636" y="2354301"/>
                </a:cubicBezTo>
                <a:cubicBezTo>
                  <a:pt x="4522013" y="2357613"/>
                  <a:pt x="4516051" y="2360429"/>
                  <a:pt x="4509427" y="2363741"/>
                </a:cubicBezTo>
                <a:cubicBezTo>
                  <a:pt x="4508931" y="2359105"/>
                  <a:pt x="4509262" y="2356123"/>
                  <a:pt x="4508103" y="2353806"/>
                </a:cubicBezTo>
                <a:cubicBezTo>
                  <a:pt x="4506778" y="2351156"/>
                  <a:pt x="4504129" y="2349002"/>
                  <a:pt x="4501976" y="2346520"/>
                </a:cubicBezTo>
                <a:cubicBezTo>
                  <a:pt x="4504956" y="2343870"/>
                  <a:pt x="4507275" y="2341883"/>
                  <a:pt x="4509262" y="2340061"/>
                </a:cubicBezTo>
                <a:cubicBezTo>
                  <a:pt x="4511580" y="2335424"/>
                  <a:pt x="4504956" y="2328801"/>
                  <a:pt x="4512904" y="2326482"/>
                </a:cubicBezTo>
                <a:cubicBezTo>
                  <a:pt x="4514229" y="2328303"/>
                  <a:pt x="4515224" y="2329960"/>
                  <a:pt x="4517709" y="2333437"/>
                </a:cubicBezTo>
                <a:cubicBezTo>
                  <a:pt x="4519198" y="2325986"/>
                  <a:pt x="4520191" y="2320852"/>
                  <a:pt x="4521682" y="2313234"/>
                </a:cubicBezTo>
                <a:cubicBezTo>
                  <a:pt x="4506448" y="2326648"/>
                  <a:pt x="4490386" y="2334597"/>
                  <a:pt x="4477303" y="2349664"/>
                </a:cubicBezTo>
                <a:cubicBezTo>
                  <a:pt x="4485085" y="2351819"/>
                  <a:pt x="4490881" y="2352481"/>
                  <a:pt x="4495850" y="2354963"/>
                </a:cubicBezTo>
                <a:cubicBezTo>
                  <a:pt x="4501315" y="2357613"/>
                  <a:pt x="4503136" y="2363244"/>
                  <a:pt x="4503301" y="2368708"/>
                </a:cubicBezTo>
                <a:cubicBezTo>
                  <a:pt x="4499327" y="2372185"/>
                  <a:pt x="4495850" y="2375167"/>
                  <a:pt x="4492206" y="2378313"/>
                </a:cubicBezTo>
                <a:cubicBezTo>
                  <a:pt x="4490386" y="2375497"/>
                  <a:pt x="4489226" y="2373510"/>
                  <a:pt x="4487901" y="2371523"/>
                </a:cubicBezTo>
                <a:cubicBezTo>
                  <a:pt x="4487239" y="2371855"/>
                  <a:pt x="4486577" y="2372185"/>
                  <a:pt x="4485914" y="2372352"/>
                </a:cubicBezTo>
                <a:cubicBezTo>
                  <a:pt x="4486908" y="2376326"/>
                  <a:pt x="4487901" y="2380300"/>
                  <a:pt x="4489226" y="2386095"/>
                </a:cubicBezTo>
                <a:cubicBezTo>
                  <a:pt x="4485914" y="2384440"/>
                  <a:pt x="4482768" y="2383943"/>
                  <a:pt x="4482270" y="2382453"/>
                </a:cubicBezTo>
                <a:cubicBezTo>
                  <a:pt x="4480946" y="2378313"/>
                  <a:pt x="4479290" y="2373510"/>
                  <a:pt x="4480283" y="2369702"/>
                </a:cubicBezTo>
                <a:cubicBezTo>
                  <a:pt x="4482105" y="2363244"/>
                  <a:pt x="4478628" y="2358607"/>
                  <a:pt x="4477136" y="2353308"/>
                </a:cubicBezTo>
                <a:cubicBezTo>
                  <a:pt x="4474322" y="2343373"/>
                  <a:pt x="4467534" y="2350162"/>
                  <a:pt x="4462234" y="2350494"/>
                </a:cubicBezTo>
                <a:cubicBezTo>
                  <a:pt x="4461074" y="2350494"/>
                  <a:pt x="4459585" y="2349664"/>
                  <a:pt x="4458590" y="2350162"/>
                </a:cubicBezTo>
                <a:cubicBezTo>
                  <a:pt x="4453623" y="2352149"/>
                  <a:pt x="4447827" y="2352149"/>
                  <a:pt x="4445675" y="2359435"/>
                </a:cubicBezTo>
                <a:cubicBezTo>
                  <a:pt x="4445012" y="2361754"/>
                  <a:pt x="4443523" y="2363409"/>
                  <a:pt x="4441702" y="2364734"/>
                </a:cubicBezTo>
                <a:cubicBezTo>
                  <a:pt x="4440376" y="2363574"/>
                  <a:pt x="4438886" y="2362416"/>
                  <a:pt x="4437394" y="2361422"/>
                </a:cubicBezTo>
                <a:cubicBezTo>
                  <a:pt x="4438389" y="2360594"/>
                  <a:pt x="4439216" y="2359767"/>
                  <a:pt x="4440376" y="2358938"/>
                </a:cubicBezTo>
                <a:cubicBezTo>
                  <a:pt x="4436899" y="2357448"/>
                  <a:pt x="4434745" y="2356620"/>
                  <a:pt x="4432427" y="2355626"/>
                </a:cubicBezTo>
                <a:cubicBezTo>
                  <a:pt x="4433917" y="2352646"/>
                  <a:pt x="4434913" y="2350494"/>
                  <a:pt x="4437229" y="2345525"/>
                </a:cubicBezTo>
                <a:cubicBezTo>
                  <a:pt x="4432262" y="2347182"/>
                  <a:pt x="4428121" y="2347512"/>
                  <a:pt x="4427791" y="2348672"/>
                </a:cubicBezTo>
                <a:cubicBezTo>
                  <a:pt x="4427295" y="2351156"/>
                  <a:pt x="4426301" y="2352976"/>
                  <a:pt x="4425141" y="2354468"/>
                </a:cubicBezTo>
                <a:cubicBezTo>
                  <a:pt x="4412391" y="2349499"/>
                  <a:pt x="4397487" y="2349334"/>
                  <a:pt x="4381922" y="2357117"/>
                </a:cubicBezTo>
                <a:cubicBezTo>
                  <a:pt x="4323965" y="2385930"/>
                  <a:pt x="4265343" y="2413419"/>
                  <a:pt x="4206394" y="2440244"/>
                </a:cubicBezTo>
                <a:cubicBezTo>
                  <a:pt x="4205897" y="2436767"/>
                  <a:pt x="4205234" y="2433455"/>
                  <a:pt x="4204075" y="2430143"/>
                </a:cubicBezTo>
                <a:cubicBezTo>
                  <a:pt x="4207552" y="2427659"/>
                  <a:pt x="4211031" y="2425175"/>
                  <a:pt x="4214508" y="2422525"/>
                </a:cubicBezTo>
                <a:cubicBezTo>
                  <a:pt x="4217157" y="2420538"/>
                  <a:pt x="4220634" y="2419048"/>
                  <a:pt x="4222456" y="2416399"/>
                </a:cubicBezTo>
                <a:cubicBezTo>
                  <a:pt x="4223781" y="2414577"/>
                  <a:pt x="4223284" y="2411100"/>
                  <a:pt x="4222456" y="2408615"/>
                </a:cubicBezTo>
                <a:cubicBezTo>
                  <a:pt x="4222291" y="2407953"/>
                  <a:pt x="4218317" y="2407623"/>
                  <a:pt x="4216495" y="2408120"/>
                </a:cubicBezTo>
                <a:cubicBezTo>
                  <a:pt x="4213846" y="2408947"/>
                  <a:pt x="4211693" y="2411100"/>
                  <a:pt x="4209043" y="2412094"/>
                </a:cubicBezTo>
                <a:cubicBezTo>
                  <a:pt x="4206228" y="2413252"/>
                  <a:pt x="4204075" y="2417226"/>
                  <a:pt x="4198941" y="2414246"/>
                </a:cubicBezTo>
                <a:cubicBezTo>
                  <a:pt x="4201757" y="2412590"/>
                  <a:pt x="4204075" y="2411265"/>
                  <a:pt x="4206228" y="2409775"/>
                </a:cubicBezTo>
                <a:cubicBezTo>
                  <a:pt x="4219309" y="2401329"/>
                  <a:pt x="4234709" y="2395535"/>
                  <a:pt x="4240670" y="2378976"/>
                </a:cubicBezTo>
                <a:cubicBezTo>
                  <a:pt x="4241169" y="2377651"/>
                  <a:pt x="4242824" y="2376657"/>
                  <a:pt x="4243982" y="2375497"/>
                </a:cubicBezTo>
                <a:cubicBezTo>
                  <a:pt x="4239346" y="2367218"/>
                  <a:pt x="4242657" y="2359767"/>
                  <a:pt x="4246964" y="2352646"/>
                </a:cubicBezTo>
                <a:cubicBezTo>
                  <a:pt x="4250276" y="2347182"/>
                  <a:pt x="4253919" y="2341883"/>
                  <a:pt x="4257396" y="2336417"/>
                </a:cubicBezTo>
                <a:cubicBezTo>
                  <a:pt x="4253754" y="2336087"/>
                  <a:pt x="4249613" y="2334762"/>
                  <a:pt x="4246466" y="2335922"/>
                </a:cubicBezTo>
                <a:cubicBezTo>
                  <a:pt x="4240008" y="2338074"/>
                  <a:pt x="4236201" y="2335092"/>
                  <a:pt x="4232060" y="2330623"/>
                </a:cubicBezTo>
                <a:cubicBezTo>
                  <a:pt x="4233881" y="2328469"/>
                  <a:pt x="4235538" y="2326482"/>
                  <a:pt x="4237193" y="2324494"/>
                </a:cubicBezTo>
                <a:cubicBezTo>
                  <a:pt x="4236531" y="2320687"/>
                  <a:pt x="4236034" y="2316878"/>
                  <a:pt x="4235041" y="2313069"/>
                </a:cubicBezTo>
                <a:cubicBezTo>
                  <a:pt x="4233384" y="2306280"/>
                  <a:pt x="4229742" y="2300816"/>
                  <a:pt x="4222953" y="2298000"/>
                </a:cubicBezTo>
                <a:cubicBezTo>
                  <a:pt x="4223118" y="2293198"/>
                  <a:pt x="4223284" y="2288396"/>
                  <a:pt x="4223616" y="2281440"/>
                </a:cubicBezTo>
                <a:cubicBezTo>
                  <a:pt x="4215832" y="2286574"/>
                  <a:pt x="4209539" y="2287071"/>
                  <a:pt x="4203910" y="2282270"/>
                </a:cubicBezTo>
                <a:cubicBezTo>
                  <a:pt x="4202915" y="2276971"/>
                  <a:pt x="4201923" y="2272002"/>
                  <a:pt x="4200763" y="2267035"/>
                </a:cubicBezTo>
                <a:cubicBezTo>
                  <a:pt x="4199273" y="2261074"/>
                  <a:pt x="4195134" y="2257430"/>
                  <a:pt x="4189668" y="2255278"/>
                </a:cubicBezTo>
                <a:cubicBezTo>
                  <a:pt x="4187516" y="2254450"/>
                  <a:pt x="4185031" y="2254615"/>
                  <a:pt x="4183044" y="2253788"/>
                </a:cubicBezTo>
                <a:cubicBezTo>
                  <a:pt x="4177415" y="2251304"/>
                  <a:pt x="4170956" y="2249814"/>
                  <a:pt x="4171123" y="2241368"/>
                </a:cubicBezTo>
                <a:cubicBezTo>
                  <a:pt x="4171123" y="2239878"/>
                  <a:pt x="4168472" y="2237891"/>
                  <a:pt x="4166652" y="2237061"/>
                </a:cubicBezTo>
                <a:cubicBezTo>
                  <a:pt x="4163173" y="2235572"/>
                  <a:pt x="4159366" y="2234744"/>
                  <a:pt x="4155722" y="2233584"/>
                </a:cubicBezTo>
                <a:cubicBezTo>
                  <a:pt x="4155722" y="2230935"/>
                  <a:pt x="4156716" y="2228451"/>
                  <a:pt x="4155887" y="2227788"/>
                </a:cubicBezTo>
                <a:cubicBezTo>
                  <a:pt x="4151250" y="2223981"/>
                  <a:pt x="4146614" y="2220172"/>
                  <a:pt x="4141482" y="2217025"/>
                </a:cubicBezTo>
                <a:cubicBezTo>
                  <a:pt x="4139328" y="2215700"/>
                  <a:pt x="4137175" y="2215700"/>
                  <a:pt x="4135023" y="2216198"/>
                </a:cubicBezTo>
                <a:cubicBezTo>
                  <a:pt x="4136183" y="2212721"/>
                  <a:pt x="4136845" y="2209242"/>
                  <a:pt x="4136513" y="2206427"/>
                </a:cubicBezTo>
                <a:cubicBezTo>
                  <a:pt x="4136513" y="2205435"/>
                  <a:pt x="4135188" y="2204605"/>
                  <a:pt x="4134526" y="2203778"/>
                </a:cubicBezTo>
                <a:cubicBezTo>
                  <a:pt x="4132208" y="2206760"/>
                  <a:pt x="4130387" y="2211396"/>
                  <a:pt x="4127405" y="2212389"/>
                </a:cubicBezTo>
                <a:cubicBezTo>
                  <a:pt x="4127075" y="2212389"/>
                  <a:pt x="4126743" y="2212554"/>
                  <a:pt x="4126412" y="2212721"/>
                </a:cubicBezTo>
                <a:cubicBezTo>
                  <a:pt x="4126910" y="2203613"/>
                  <a:pt x="4132042" y="2194670"/>
                  <a:pt x="4129062" y="2184734"/>
                </a:cubicBezTo>
                <a:cubicBezTo>
                  <a:pt x="4125585" y="2186226"/>
                  <a:pt x="4123100" y="2188046"/>
                  <a:pt x="4120451" y="2188213"/>
                </a:cubicBezTo>
                <a:cubicBezTo>
                  <a:pt x="4117967" y="2188213"/>
                  <a:pt x="4115482" y="2186888"/>
                  <a:pt x="4113000" y="2185729"/>
                </a:cubicBezTo>
                <a:cubicBezTo>
                  <a:pt x="4113992" y="2184734"/>
                  <a:pt x="4115317" y="2183742"/>
                  <a:pt x="4115980" y="2182747"/>
                </a:cubicBezTo>
                <a:cubicBezTo>
                  <a:pt x="4117469" y="2182747"/>
                  <a:pt x="4118961" y="2182747"/>
                  <a:pt x="4120451" y="2182747"/>
                </a:cubicBezTo>
                <a:cubicBezTo>
                  <a:pt x="4122935" y="2177780"/>
                  <a:pt x="4120451" y="2175628"/>
                  <a:pt x="4117636" y="2173474"/>
                </a:cubicBezTo>
                <a:cubicBezTo>
                  <a:pt x="4119789" y="2168837"/>
                  <a:pt x="4124590" y="2166023"/>
                  <a:pt x="4128897" y="2162876"/>
                </a:cubicBezTo>
                <a:cubicBezTo>
                  <a:pt x="4130221" y="2163208"/>
                  <a:pt x="4131546" y="2163539"/>
                  <a:pt x="4133036" y="2164368"/>
                </a:cubicBezTo>
                <a:cubicBezTo>
                  <a:pt x="4130552" y="2168175"/>
                  <a:pt x="4128730" y="2171157"/>
                  <a:pt x="4125915" y="2175461"/>
                </a:cubicBezTo>
                <a:cubicBezTo>
                  <a:pt x="4131546" y="2174799"/>
                  <a:pt x="4135353" y="2174468"/>
                  <a:pt x="4138832" y="2174136"/>
                </a:cubicBezTo>
                <a:cubicBezTo>
                  <a:pt x="4140157" y="2177283"/>
                  <a:pt x="4140819" y="2180927"/>
                  <a:pt x="4144461" y="2179602"/>
                </a:cubicBezTo>
                <a:cubicBezTo>
                  <a:pt x="4146118" y="2179105"/>
                  <a:pt x="4147773" y="2176621"/>
                  <a:pt x="4148105" y="2174634"/>
                </a:cubicBezTo>
                <a:cubicBezTo>
                  <a:pt x="4149098" y="2170329"/>
                  <a:pt x="4149428" y="2165692"/>
                  <a:pt x="4149760" y="2161718"/>
                </a:cubicBezTo>
                <a:cubicBezTo>
                  <a:pt x="4148105" y="2159399"/>
                  <a:pt x="4146118" y="2157412"/>
                  <a:pt x="4144794" y="2155260"/>
                </a:cubicBezTo>
                <a:cubicBezTo>
                  <a:pt x="4146614" y="2148801"/>
                  <a:pt x="4148768" y="2143005"/>
                  <a:pt x="4157709" y="2143172"/>
                </a:cubicBezTo>
                <a:cubicBezTo>
                  <a:pt x="4160028" y="2143172"/>
                  <a:pt x="4162511" y="2140356"/>
                  <a:pt x="4164665" y="2138700"/>
                </a:cubicBezTo>
                <a:cubicBezTo>
                  <a:pt x="4170129" y="2134394"/>
                  <a:pt x="4175263" y="2129924"/>
                  <a:pt x="4180727" y="2125783"/>
                </a:cubicBezTo>
                <a:cubicBezTo>
                  <a:pt x="4185528" y="2122141"/>
                  <a:pt x="4190497" y="2118995"/>
                  <a:pt x="4195464" y="2115683"/>
                </a:cubicBezTo>
                <a:cubicBezTo>
                  <a:pt x="4191987" y="2114358"/>
                  <a:pt x="4189172" y="2114358"/>
                  <a:pt x="4187018" y="2115683"/>
                </a:cubicBezTo>
                <a:cubicBezTo>
                  <a:pt x="4179899" y="2120154"/>
                  <a:pt x="4172943" y="2124956"/>
                  <a:pt x="4165822" y="2129758"/>
                </a:cubicBezTo>
                <a:cubicBezTo>
                  <a:pt x="4160856" y="2133236"/>
                  <a:pt x="4154232" y="2135886"/>
                  <a:pt x="4151250" y="2140688"/>
                </a:cubicBezTo>
                <a:cubicBezTo>
                  <a:pt x="4149098" y="2144164"/>
                  <a:pt x="4146118" y="2146484"/>
                  <a:pt x="4142972" y="2148304"/>
                </a:cubicBezTo>
                <a:cubicBezTo>
                  <a:pt x="4142972" y="2146152"/>
                  <a:pt x="4142972" y="2143834"/>
                  <a:pt x="4142972" y="2141515"/>
                </a:cubicBezTo>
                <a:cubicBezTo>
                  <a:pt x="4141315" y="2141515"/>
                  <a:pt x="4139990" y="2141515"/>
                  <a:pt x="4138832" y="2141515"/>
                </a:cubicBezTo>
                <a:cubicBezTo>
                  <a:pt x="4144627" y="2136381"/>
                  <a:pt x="4150588" y="2131249"/>
                  <a:pt x="4156881" y="2125618"/>
                </a:cubicBezTo>
                <a:cubicBezTo>
                  <a:pt x="4148933" y="2130752"/>
                  <a:pt x="4143469" y="2135056"/>
                  <a:pt x="4137341" y="2138203"/>
                </a:cubicBezTo>
                <a:cubicBezTo>
                  <a:pt x="4134858" y="2139363"/>
                  <a:pt x="4133036" y="2141680"/>
                  <a:pt x="4130884" y="2143834"/>
                </a:cubicBezTo>
                <a:cubicBezTo>
                  <a:pt x="4129062" y="2143667"/>
                  <a:pt x="4127240" y="2142840"/>
                  <a:pt x="4125585" y="2141515"/>
                </a:cubicBezTo>
                <a:cubicBezTo>
                  <a:pt x="4134691" y="2133567"/>
                  <a:pt x="4143137" y="2126115"/>
                  <a:pt x="4151582" y="2118664"/>
                </a:cubicBezTo>
                <a:cubicBezTo>
                  <a:pt x="4148933" y="2118332"/>
                  <a:pt x="4146283" y="2118167"/>
                  <a:pt x="4142641" y="2117835"/>
                </a:cubicBezTo>
                <a:cubicBezTo>
                  <a:pt x="4156219" y="2104257"/>
                  <a:pt x="4165657" y="2099012"/>
                  <a:pt x="4170956" y="2102105"/>
                </a:cubicBezTo>
                <a:cubicBezTo>
                  <a:pt x="4168639" y="2092997"/>
                  <a:pt x="4174600" y="2089353"/>
                  <a:pt x="4180562" y="2085546"/>
                </a:cubicBezTo>
                <a:cubicBezTo>
                  <a:pt x="4183541" y="2083724"/>
                  <a:pt x="4185860" y="2081074"/>
                  <a:pt x="4189503" y="2077762"/>
                </a:cubicBezTo>
                <a:cubicBezTo>
                  <a:pt x="4181719" y="2078260"/>
                  <a:pt x="4175263" y="2078590"/>
                  <a:pt x="4168472" y="2078922"/>
                </a:cubicBezTo>
                <a:cubicBezTo>
                  <a:pt x="4170459" y="2070311"/>
                  <a:pt x="4178407" y="2069814"/>
                  <a:pt x="4182714" y="2065342"/>
                </a:cubicBezTo>
                <a:cubicBezTo>
                  <a:pt x="4186523" y="2061368"/>
                  <a:pt x="4193642" y="2060209"/>
                  <a:pt x="4194636" y="2053255"/>
                </a:cubicBezTo>
                <a:cubicBezTo>
                  <a:pt x="4187350" y="2052592"/>
                  <a:pt x="4181886" y="2054082"/>
                  <a:pt x="4176918" y="2059381"/>
                </a:cubicBezTo>
                <a:cubicBezTo>
                  <a:pt x="4172446" y="2064350"/>
                  <a:pt x="4167147" y="2069482"/>
                  <a:pt x="4158868" y="2066667"/>
                </a:cubicBezTo>
                <a:cubicBezTo>
                  <a:pt x="4157379" y="2066170"/>
                  <a:pt x="4154232" y="2068324"/>
                  <a:pt x="4152907" y="2070144"/>
                </a:cubicBezTo>
                <a:cubicBezTo>
                  <a:pt x="4148271" y="2076603"/>
                  <a:pt x="4142474" y="2077762"/>
                  <a:pt x="4134858" y="2075278"/>
                </a:cubicBezTo>
                <a:cubicBezTo>
                  <a:pt x="4142309" y="2071469"/>
                  <a:pt x="4149760" y="2067495"/>
                  <a:pt x="4157046" y="2063355"/>
                </a:cubicBezTo>
                <a:cubicBezTo>
                  <a:pt x="4157874" y="2062858"/>
                  <a:pt x="4158041" y="2061533"/>
                  <a:pt x="4158371" y="2060541"/>
                </a:cubicBezTo>
                <a:cubicBezTo>
                  <a:pt x="4158371" y="2060043"/>
                  <a:pt x="4158206" y="2059051"/>
                  <a:pt x="4157874" y="2059051"/>
                </a:cubicBezTo>
                <a:cubicBezTo>
                  <a:pt x="4146449" y="2055407"/>
                  <a:pt x="4134691" y="2053089"/>
                  <a:pt x="4122935" y="2051102"/>
                </a:cubicBezTo>
                <a:cubicBezTo>
                  <a:pt x="4118629" y="2050440"/>
                  <a:pt x="4113662" y="2050605"/>
                  <a:pt x="4109523" y="2051930"/>
                </a:cubicBezTo>
                <a:cubicBezTo>
                  <a:pt x="4093956" y="2057064"/>
                  <a:pt x="4077232" y="2058884"/>
                  <a:pt x="4063322" y="2068489"/>
                </a:cubicBezTo>
                <a:cubicBezTo>
                  <a:pt x="4061500" y="2069649"/>
                  <a:pt x="4059016" y="2069814"/>
                  <a:pt x="4056863" y="2070311"/>
                </a:cubicBezTo>
                <a:cubicBezTo>
                  <a:pt x="4054379" y="2070973"/>
                  <a:pt x="4052062" y="2071636"/>
                  <a:pt x="4049577" y="2072463"/>
                </a:cubicBezTo>
                <a:cubicBezTo>
                  <a:pt x="4055704" y="2051765"/>
                  <a:pt x="4068124" y="2033218"/>
                  <a:pt x="4071436" y="2011525"/>
                </a:cubicBezTo>
                <a:cubicBezTo>
                  <a:pt x="4071768" y="2009373"/>
                  <a:pt x="4073920" y="2007716"/>
                  <a:pt x="4074582" y="2005564"/>
                </a:cubicBezTo>
                <a:cubicBezTo>
                  <a:pt x="4076072" y="2000927"/>
                  <a:pt x="4077894" y="1996456"/>
                  <a:pt x="4079549" y="1991819"/>
                </a:cubicBezTo>
                <a:cubicBezTo>
                  <a:pt x="4083689" y="1990660"/>
                  <a:pt x="4087995" y="1989502"/>
                  <a:pt x="4092134" y="1988507"/>
                </a:cubicBezTo>
                <a:cubicBezTo>
                  <a:pt x="4100910" y="1986355"/>
                  <a:pt x="4102732" y="1985528"/>
                  <a:pt x="4113992" y="1976917"/>
                </a:cubicBezTo>
                <a:cubicBezTo>
                  <a:pt x="4102567" y="1979566"/>
                  <a:pt x="4092134" y="1981884"/>
                  <a:pt x="4082199" y="1984203"/>
                </a:cubicBezTo>
                <a:cubicBezTo>
                  <a:pt x="4083523" y="1980062"/>
                  <a:pt x="4084518" y="1975757"/>
                  <a:pt x="4085013" y="1971286"/>
                </a:cubicBezTo>
                <a:cubicBezTo>
                  <a:pt x="4086670" y="1956548"/>
                  <a:pt x="4089320" y="1942141"/>
                  <a:pt x="4095281" y="1928232"/>
                </a:cubicBezTo>
                <a:cubicBezTo>
                  <a:pt x="4100083" y="1917137"/>
                  <a:pt x="4101739" y="1904884"/>
                  <a:pt x="4100083" y="1893126"/>
                </a:cubicBezTo>
                <a:cubicBezTo>
                  <a:pt x="4098096" y="1879051"/>
                  <a:pt x="4102235" y="1867459"/>
                  <a:pt x="4110018" y="1856531"/>
                </a:cubicBezTo>
                <a:cubicBezTo>
                  <a:pt x="4112337" y="1853219"/>
                  <a:pt x="4114490" y="1849742"/>
                  <a:pt x="4116310" y="1846263"/>
                </a:cubicBezTo>
                <a:cubicBezTo>
                  <a:pt x="4116974" y="1845768"/>
                  <a:pt x="4117469" y="1845105"/>
                  <a:pt x="4118299" y="1844443"/>
                </a:cubicBezTo>
                <a:cubicBezTo>
                  <a:pt x="4117801" y="1844608"/>
                  <a:pt x="4117469" y="1844773"/>
                  <a:pt x="4116974" y="1844938"/>
                </a:cubicBezTo>
                <a:cubicBezTo>
                  <a:pt x="4121611" y="1836327"/>
                  <a:pt x="4124922" y="1827221"/>
                  <a:pt x="4127405" y="1817781"/>
                </a:cubicBezTo>
                <a:cubicBezTo>
                  <a:pt x="4128399" y="1814139"/>
                  <a:pt x="4128234" y="1810000"/>
                  <a:pt x="4127737" y="1806025"/>
                </a:cubicBezTo>
                <a:cubicBezTo>
                  <a:pt x="4127240" y="1802216"/>
                  <a:pt x="4124756" y="1798407"/>
                  <a:pt x="4124922" y="1794765"/>
                </a:cubicBezTo>
                <a:cubicBezTo>
                  <a:pt x="4125088" y="1791286"/>
                  <a:pt x="4127572" y="1787809"/>
                  <a:pt x="4129392" y="1783835"/>
                </a:cubicBezTo>
                <a:cubicBezTo>
                  <a:pt x="4123266" y="1782842"/>
                  <a:pt x="4118464" y="1781848"/>
                  <a:pt x="4113495" y="1781020"/>
                </a:cubicBezTo>
                <a:cubicBezTo>
                  <a:pt x="4112833" y="1776714"/>
                  <a:pt x="4112337" y="1772907"/>
                  <a:pt x="4111508" y="1768103"/>
                </a:cubicBezTo>
                <a:cubicBezTo>
                  <a:pt x="4100745" y="1769263"/>
                  <a:pt x="4090644" y="1769595"/>
                  <a:pt x="4080874" y="1771747"/>
                </a:cubicBezTo>
                <a:cubicBezTo>
                  <a:pt x="4076404" y="1772740"/>
                  <a:pt x="4072760" y="1777543"/>
                  <a:pt x="4068621" y="1780193"/>
                </a:cubicBezTo>
                <a:cubicBezTo>
                  <a:pt x="4066302" y="1781683"/>
                  <a:pt x="4063652" y="1783505"/>
                  <a:pt x="4061003" y="1783835"/>
                </a:cubicBezTo>
                <a:cubicBezTo>
                  <a:pt x="4047590" y="1785657"/>
                  <a:pt x="4034178" y="1787809"/>
                  <a:pt x="4020598" y="1788637"/>
                </a:cubicBezTo>
                <a:cubicBezTo>
                  <a:pt x="4016459" y="1788969"/>
                  <a:pt x="4012153" y="1788637"/>
                  <a:pt x="4007848" y="1788472"/>
                </a:cubicBezTo>
                <a:cubicBezTo>
                  <a:pt x="4009338" y="1787644"/>
                  <a:pt x="4010828" y="1786982"/>
                  <a:pt x="4012153" y="1786154"/>
                </a:cubicBezTo>
                <a:cubicBezTo>
                  <a:pt x="4013809" y="1785160"/>
                  <a:pt x="4015299" y="1783505"/>
                  <a:pt x="4016789" y="1782180"/>
                </a:cubicBezTo>
                <a:cubicBezTo>
                  <a:pt x="4009338" y="1781848"/>
                  <a:pt x="4003211" y="1784332"/>
                  <a:pt x="3997250" y="1787312"/>
                </a:cubicBezTo>
                <a:cubicBezTo>
                  <a:pt x="3996423" y="1787312"/>
                  <a:pt x="3995760" y="1787147"/>
                  <a:pt x="3994931" y="1786982"/>
                </a:cubicBezTo>
                <a:cubicBezTo>
                  <a:pt x="3993276" y="1786817"/>
                  <a:pt x="3991454" y="1786650"/>
                  <a:pt x="3989799" y="1786650"/>
                </a:cubicBezTo>
                <a:cubicBezTo>
                  <a:pt x="3987315" y="1786650"/>
                  <a:pt x="3984995" y="1786817"/>
                  <a:pt x="3982513" y="1787312"/>
                </a:cubicBezTo>
                <a:cubicBezTo>
                  <a:pt x="3982513" y="1786982"/>
                  <a:pt x="3982181" y="1786485"/>
                  <a:pt x="3982016" y="1786154"/>
                </a:cubicBezTo>
                <a:cubicBezTo>
                  <a:pt x="3980359" y="1783505"/>
                  <a:pt x="3977876" y="1779198"/>
                  <a:pt x="3974232" y="1784663"/>
                </a:cubicBezTo>
                <a:cubicBezTo>
                  <a:pt x="3975557" y="1785822"/>
                  <a:pt x="3976717" y="1786982"/>
                  <a:pt x="3978041" y="1788141"/>
                </a:cubicBezTo>
                <a:cubicBezTo>
                  <a:pt x="3970258" y="1789962"/>
                  <a:pt x="3962807" y="1792943"/>
                  <a:pt x="3955024" y="1794433"/>
                </a:cubicBezTo>
                <a:cubicBezTo>
                  <a:pt x="3952539" y="1794930"/>
                  <a:pt x="3950057" y="1797248"/>
                  <a:pt x="3948235" y="1799402"/>
                </a:cubicBezTo>
                <a:cubicBezTo>
                  <a:pt x="3945253" y="1802713"/>
                  <a:pt x="3942604" y="1806521"/>
                  <a:pt x="3939459" y="1810495"/>
                </a:cubicBezTo>
                <a:cubicBezTo>
                  <a:pt x="3939954" y="1812317"/>
                  <a:pt x="3940451" y="1814139"/>
                  <a:pt x="3940617" y="1815794"/>
                </a:cubicBezTo>
                <a:cubicBezTo>
                  <a:pt x="3939624" y="1815629"/>
                  <a:pt x="3938795" y="1815299"/>
                  <a:pt x="3937802" y="1814801"/>
                </a:cubicBezTo>
                <a:cubicBezTo>
                  <a:pt x="3938629" y="1824074"/>
                  <a:pt x="3932503" y="1825896"/>
                  <a:pt x="3926874" y="1828379"/>
                </a:cubicBezTo>
                <a:cubicBezTo>
                  <a:pt x="3921740" y="1830698"/>
                  <a:pt x="3916938" y="1833513"/>
                  <a:pt x="3911804" y="1836162"/>
                </a:cubicBezTo>
                <a:cubicBezTo>
                  <a:pt x="3917766" y="1821922"/>
                  <a:pt x="3926707" y="1810827"/>
                  <a:pt x="3938962" y="1802547"/>
                </a:cubicBezTo>
                <a:cubicBezTo>
                  <a:pt x="3942604" y="1800064"/>
                  <a:pt x="3947903" y="1797580"/>
                  <a:pt x="3948897" y="1794103"/>
                </a:cubicBezTo>
                <a:cubicBezTo>
                  <a:pt x="3951547" y="1785160"/>
                  <a:pt x="3958005" y="1781020"/>
                  <a:pt x="3964794" y="1776549"/>
                </a:cubicBezTo>
                <a:cubicBezTo>
                  <a:pt x="3966284" y="1775721"/>
                  <a:pt x="3966946" y="1773734"/>
                  <a:pt x="3969265" y="1770753"/>
                </a:cubicBezTo>
                <a:cubicBezTo>
                  <a:pt x="3961150" y="1771415"/>
                  <a:pt x="3954693" y="1765786"/>
                  <a:pt x="3948235" y="1775059"/>
                </a:cubicBezTo>
                <a:cubicBezTo>
                  <a:pt x="3946578" y="1770090"/>
                  <a:pt x="3945585" y="1766448"/>
                  <a:pt x="3944426" y="1762971"/>
                </a:cubicBezTo>
                <a:cubicBezTo>
                  <a:pt x="3947572" y="1762639"/>
                  <a:pt x="3950552" y="1762474"/>
                  <a:pt x="3952539" y="1762309"/>
                </a:cubicBezTo>
                <a:cubicBezTo>
                  <a:pt x="3954526" y="1758500"/>
                  <a:pt x="3955853" y="1752373"/>
                  <a:pt x="3958005" y="1752206"/>
                </a:cubicBezTo>
                <a:cubicBezTo>
                  <a:pt x="3965291" y="1751214"/>
                  <a:pt x="3966449" y="1744425"/>
                  <a:pt x="3971086" y="1740284"/>
                </a:cubicBezTo>
                <a:cubicBezTo>
                  <a:pt x="3974397" y="1742768"/>
                  <a:pt x="3977379" y="1744920"/>
                  <a:pt x="3982678" y="1748729"/>
                </a:cubicBezTo>
                <a:cubicBezTo>
                  <a:pt x="3979863" y="1735979"/>
                  <a:pt x="3989136" y="1735647"/>
                  <a:pt x="3995593" y="1732005"/>
                </a:cubicBezTo>
                <a:cubicBezTo>
                  <a:pt x="3992779" y="1729190"/>
                  <a:pt x="3990626" y="1726374"/>
                  <a:pt x="3987812" y="1724554"/>
                </a:cubicBezTo>
                <a:cubicBezTo>
                  <a:pt x="3985658" y="1723229"/>
                  <a:pt x="3982181" y="1722069"/>
                  <a:pt x="3980028" y="1722897"/>
                </a:cubicBezTo>
                <a:cubicBezTo>
                  <a:pt x="3972577" y="1725381"/>
                  <a:pt x="3965456" y="1728693"/>
                  <a:pt x="3958170" y="1731508"/>
                </a:cubicBezTo>
                <a:cubicBezTo>
                  <a:pt x="3956513" y="1732170"/>
                  <a:pt x="3954361" y="1731840"/>
                  <a:pt x="3950717" y="1732170"/>
                </a:cubicBezTo>
                <a:cubicBezTo>
                  <a:pt x="3958998" y="1724554"/>
                  <a:pt x="3965124" y="1717598"/>
                  <a:pt x="3975227" y="1716108"/>
                </a:cubicBezTo>
                <a:cubicBezTo>
                  <a:pt x="3977544" y="1715776"/>
                  <a:pt x="3979863" y="1714618"/>
                  <a:pt x="3982016" y="1713459"/>
                </a:cubicBezTo>
                <a:cubicBezTo>
                  <a:pt x="3992944" y="1707995"/>
                  <a:pt x="4003874" y="1702363"/>
                  <a:pt x="4014802" y="1696899"/>
                </a:cubicBezTo>
                <a:cubicBezTo>
                  <a:pt x="4018114" y="1695243"/>
                  <a:pt x="4021426" y="1693588"/>
                  <a:pt x="4024904" y="1696734"/>
                </a:cubicBezTo>
                <a:cubicBezTo>
                  <a:pt x="4024904" y="1696734"/>
                  <a:pt x="4026062" y="1696072"/>
                  <a:pt x="4026892" y="1695409"/>
                </a:cubicBezTo>
                <a:cubicBezTo>
                  <a:pt x="4026229" y="1692428"/>
                  <a:pt x="4025400" y="1689448"/>
                  <a:pt x="4024572" y="1685474"/>
                </a:cubicBezTo>
                <a:cubicBezTo>
                  <a:pt x="4002052" y="1693753"/>
                  <a:pt x="3985327" y="1712299"/>
                  <a:pt x="3960489" y="1716438"/>
                </a:cubicBezTo>
                <a:cubicBezTo>
                  <a:pt x="3962642" y="1712796"/>
                  <a:pt x="3963800" y="1710644"/>
                  <a:pt x="3965124" y="1708490"/>
                </a:cubicBezTo>
                <a:cubicBezTo>
                  <a:pt x="3958833" y="1709484"/>
                  <a:pt x="3953864" y="1712134"/>
                  <a:pt x="3948897" y="1714618"/>
                </a:cubicBezTo>
                <a:cubicBezTo>
                  <a:pt x="3943101" y="1717598"/>
                  <a:pt x="3937472" y="1721737"/>
                  <a:pt x="3931343" y="1722732"/>
                </a:cubicBezTo>
                <a:cubicBezTo>
                  <a:pt x="3925052" y="1723724"/>
                  <a:pt x="3920745" y="1730018"/>
                  <a:pt x="3913459" y="1728196"/>
                </a:cubicBezTo>
                <a:cubicBezTo>
                  <a:pt x="3911639" y="1727699"/>
                  <a:pt x="3907995" y="1730515"/>
                  <a:pt x="3907168" y="1732502"/>
                </a:cubicBezTo>
                <a:cubicBezTo>
                  <a:pt x="3906505" y="1734157"/>
                  <a:pt x="3908990" y="1736972"/>
                  <a:pt x="3910314" y="1739126"/>
                </a:cubicBezTo>
                <a:cubicBezTo>
                  <a:pt x="3910977" y="1740284"/>
                  <a:pt x="3911804" y="1741113"/>
                  <a:pt x="3913626" y="1743265"/>
                </a:cubicBezTo>
                <a:cubicBezTo>
                  <a:pt x="3905511" y="1744258"/>
                  <a:pt x="3902861" y="1738959"/>
                  <a:pt x="3898722" y="1735317"/>
                </a:cubicBezTo>
                <a:cubicBezTo>
                  <a:pt x="3884480" y="1741775"/>
                  <a:pt x="3869910" y="1748232"/>
                  <a:pt x="3855503" y="1754691"/>
                </a:cubicBezTo>
                <a:cubicBezTo>
                  <a:pt x="3855171" y="1753863"/>
                  <a:pt x="3854840" y="1753201"/>
                  <a:pt x="3854343" y="1752373"/>
                </a:cubicBezTo>
                <a:cubicBezTo>
                  <a:pt x="3855998" y="1751379"/>
                  <a:pt x="3857490" y="1750386"/>
                  <a:pt x="3859145" y="1749392"/>
                </a:cubicBezTo>
                <a:cubicBezTo>
                  <a:pt x="3867756" y="1743928"/>
                  <a:pt x="3878189" y="1740616"/>
                  <a:pt x="3882825" y="1730183"/>
                </a:cubicBezTo>
                <a:cubicBezTo>
                  <a:pt x="3879679" y="1730515"/>
                  <a:pt x="3876367" y="1730515"/>
                  <a:pt x="3873552" y="1731508"/>
                </a:cubicBezTo>
                <a:cubicBezTo>
                  <a:pt x="3862624" y="1735647"/>
                  <a:pt x="3851694" y="1740119"/>
                  <a:pt x="3840931" y="1744920"/>
                </a:cubicBezTo>
                <a:cubicBezTo>
                  <a:pt x="3835962" y="1747074"/>
                  <a:pt x="3832650" y="1745583"/>
                  <a:pt x="3829338" y="1742271"/>
                </a:cubicBezTo>
                <a:cubicBezTo>
                  <a:pt x="3839771" y="1735814"/>
                  <a:pt x="3850204" y="1729521"/>
                  <a:pt x="3860470" y="1723229"/>
                </a:cubicBezTo>
                <a:cubicBezTo>
                  <a:pt x="3859807" y="1722897"/>
                  <a:pt x="3859145" y="1722400"/>
                  <a:pt x="3858650" y="1722567"/>
                </a:cubicBezTo>
                <a:cubicBezTo>
                  <a:pt x="3841923" y="1730018"/>
                  <a:pt x="3825199" y="1737469"/>
                  <a:pt x="3808475" y="1745087"/>
                </a:cubicBezTo>
                <a:cubicBezTo>
                  <a:pt x="3795557" y="1751049"/>
                  <a:pt x="3782807" y="1757175"/>
                  <a:pt x="3769892" y="1763136"/>
                </a:cubicBezTo>
                <a:cubicBezTo>
                  <a:pt x="3769230" y="1763467"/>
                  <a:pt x="3767905" y="1762309"/>
                  <a:pt x="3766413" y="1761647"/>
                </a:cubicBezTo>
                <a:cubicBezTo>
                  <a:pt x="3769230" y="1759162"/>
                  <a:pt x="3771382" y="1757340"/>
                  <a:pt x="3775521" y="1753531"/>
                </a:cubicBezTo>
                <a:cubicBezTo>
                  <a:pt x="3762606" y="1757837"/>
                  <a:pt x="3752338" y="1761314"/>
                  <a:pt x="3739256" y="1765621"/>
                </a:cubicBezTo>
                <a:cubicBezTo>
                  <a:pt x="3743397" y="1760984"/>
                  <a:pt x="3745549" y="1758665"/>
                  <a:pt x="3748034" y="1755850"/>
                </a:cubicBezTo>
                <a:cubicBezTo>
                  <a:pt x="3739918" y="1755188"/>
                  <a:pt x="3733462" y="1758997"/>
                  <a:pt x="3731308" y="1764791"/>
                </a:cubicBezTo>
                <a:cubicBezTo>
                  <a:pt x="3728825" y="1771912"/>
                  <a:pt x="3724354" y="1773899"/>
                  <a:pt x="3718227" y="1775556"/>
                </a:cubicBezTo>
                <a:cubicBezTo>
                  <a:pt x="3717398" y="1773569"/>
                  <a:pt x="3716735" y="1771747"/>
                  <a:pt x="3715743" y="1769428"/>
                </a:cubicBezTo>
                <a:cubicBezTo>
                  <a:pt x="3709616" y="1769760"/>
                  <a:pt x="3704813" y="1772907"/>
                  <a:pt x="3701336" y="1777377"/>
                </a:cubicBezTo>
                <a:cubicBezTo>
                  <a:pt x="3697031" y="1783007"/>
                  <a:pt x="3695209" y="1791121"/>
                  <a:pt x="3685439" y="1788969"/>
                </a:cubicBezTo>
                <a:cubicBezTo>
                  <a:pt x="3684776" y="1788969"/>
                  <a:pt x="3683617" y="1790459"/>
                  <a:pt x="3682955" y="1791453"/>
                </a:cubicBezTo>
                <a:cubicBezTo>
                  <a:pt x="3676828" y="1800726"/>
                  <a:pt x="3666892" y="1801884"/>
                  <a:pt x="3655964" y="1804203"/>
                </a:cubicBezTo>
                <a:cubicBezTo>
                  <a:pt x="3659109" y="1801057"/>
                  <a:pt x="3661263" y="1799070"/>
                  <a:pt x="3663250" y="1797082"/>
                </a:cubicBezTo>
                <a:cubicBezTo>
                  <a:pt x="3663083" y="1797082"/>
                  <a:pt x="3662753" y="1796752"/>
                  <a:pt x="3662588" y="1796585"/>
                </a:cubicBezTo>
                <a:cubicBezTo>
                  <a:pt x="3648346" y="1804534"/>
                  <a:pt x="3634271" y="1812482"/>
                  <a:pt x="3619699" y="1820431"/>
                </a:cubicBezTo>
                <a:cubicBezTo>
                  <a:pt x="3621686" y="1822750"/>
                  <a:pt x="3622846" y="1824074"/>
                  <a:pt x="3625495" y="1826889"/>
                </a:cubicBezTo>
                <a:cubicBezTo>
                  <a:pt x="3618705" y="1827221"/>
                  <a:pt x="3613903" y="1827386"/>
                  <a:pt x="3608108" y="1827717"/>
                </a:cubicBezTo>
                <a:cubicBezTo>
                  <a:pt x="3604465" y="1833513"/>
                  <a:pt x="3600158" y="1838977"/>
                  <a:pt x="3590223" y="1835500"/>
                </a:cubicBezTo>
                <a:cubicBezTo>
                  <a:pt x="3587243" y="1834507"/>
                  <a:pt x="3578797" y="1839144"/>
                  <a:pt x="3578467" y="1841958"/>
                </a:cubicBezTo>
                <a:cubicBezTo>
                  <a:pt x="3577142" y="1850404"/>
                  <a:pt x="3568862" y="1851232"/>
                  <a:pt x="3566047" y="1858186"/>
                </a:cubicBezTo>
                <a:cubicBezTo>
                  <a:pt x="3563895" y="1855703"/>
                  <a:pt x="3562570" y="1854211"/>
                  <a:pt x="3560583" y="1852059"/>
                </a:cubicBezTo>
                <a:cubicBezTo>
                  <a:pt x="3555117" y="1855371"/>
                  <a:pt x="3549653" y="1858186"/>
                  <a:pt x="3544686" y="1861664"/>
                </a:cubicBezTo>
                <a:cubicBezTo>
                  <a:pt x="3542532" y="1863154"/>
                  <a:pt x="3539552" y="1866466"/>
                  <a:pt x="3539883" y="1868121"/>
                </a:cubicBezTo>
                <a:cubicBezTo>
                  <a:pt x="3542202" y="1877726"/>
                  <a:pt x="3534916" y="1878389"/>
                  <a:pt x="3529119" y="1881038"/>
                </a:cubicBezTo>
                <a:cubicBezTo>
                  <a:pt x="3524813" y="1883025"/>
                  <a:pt x="3520841" y="1885510"/>
                  <a:pt x="3515542" y="1888655"/>
                </a:cubicBezTo>
                <a:cubicBezTo>
                  <a:pt x="3511235" y="1886834"/>
                  <a:pt x="3505771" y="1886005"/>
                  <a:pt x="3500970" y="1891801"/>
                </a:cubicBezTo>
                <a:cubicBezTo>
                  <a:pt x="3499148" y="1893954"/>
                  <a:pt x="3494346" y="1895776"/>
                  <a:pt x="3492027" y="1894948"/>
                </a:cubicBezTo>
                <a:cubicBezTo>
                  <a:pt x="3482754" y="1891139"/>
                  <a:pt x="3475800" y="1897763"/>
                  <a:pt x="3470169" y="1901240"/>
                </a:cubicBezTo>
                <a:cubicBezTo>
                  <a:pt x="3452947" y="1912335"/>
                  <a:pt x="3654970" y="1657487"/>
                  <a:pt x="3635761" y="1665768"/>
                </a:cubicBezTo>
                <a:cubicBezTo>
                  <a:pt x="3626158" y="1670073"/>
                  <a:pt x="3614235" y="1670735"/>
                  <a:pt x="3607609" y="1681002"/>
                </a:cubicBezTo>
                <a:cubicBezTo>
                  <a:pt x="3607114" y="1681830"/>
                  <a:pt x="3604630" y="1681500"/>
                  <a:pt x="3603140" y="1681830"/>
                </a:cubicBezTo>
                <a:cubicBezTo>
                  <a:pt x="3600655" y="1682658"/>
                  <a:pt x="3597841" y="1683155"/>
                  <a:pt x="3595689" y="1684480"/>
                </a:cubicBezTo>
                <a:cubicBezTo>
                  <a:pt x="3582771" y="1693090"/>
                  <a:pt x="3570186" y="1701866"/>
                  <a:pt x="3557271" y="1710312"/>
                </a:cubicBezTo>
                <a:cubicBezTo>
                  <a:pt x="3554952" y="1711802"/>
                  <a:pt x="3551805" y="1711969"/>
                  <a:pt x="3549156" y="1712631"/>
                </a:cubicBezTo>
                <a:cubicBezTo>
                  <a:pt x="3548825" y="1711969"/>
                  <a:pt x="3548660" y="1711306"/>
                  <a:pt x="3548328" y="1710644"/>
                </a:cubicBezTo>
                <a:cubicBezTo>
                  <a:pt x="3553959" y="1703853"/>
                  <a:pt x="3559423" y="1696899"/>
                  <a:pt x="3565715" y="1689281"/>
                </a:cubicBezTo>
                <a:cubicBezTo>
                  <a:pt x="3559589" y="1685474"/>
                  <a:pt x="3554622" y="1682327"/>
                  <a:pt x="3549818" y="1679346"/>
                </a:cubicBezTo>
                <a:cubicBezTo>
                  <a:pt x="3550150" y="1670239"/>
                  <a:pt x="3547003" y="1660469"/>
                  <a:pt x="3557104" y="1655998"/>
                </a:cubicBezTo>
                <a:cubicBezTo>
                  <a:pt x="3559258" y="1651361"/>
                  <a:pt x="3551143" y="1646890"/>
                  <a:pt x="3558596" y="1643413"/>
                </a:cubicBezTo>
                <a:cubicBezTo>
                  <a:pt x="3560913" y="1645235"/>
                  <a:pt x="3563232" y="1647056"/>
                  <a:pt x="3565053" y="1648381"/>
                </a:cubicBezTo>
                <a:cubicBezTo>
                  <a:pt x="3573830" y="1640763"/>
                  <a:pt x="3581779" y="1633642"/>
                  <a:pt x="3589892" y="1626523"/>
                </a:cubicBezTo>
                <a:cubicBezTo>
                  <a:pt x="3589395" y="1625861"/>
                  <a:pt x="3588898" y="1625031"/>
                  <a:pt x="3588568" y="1624369"/>
                </a:cubicBezTo>
                <a:cubicBezTo>
                  <a:pt x="3584593" y="1626356"/>
                  <a:pt x="3580619" y="1628343"/>
                  <a:pt x="3576645" y="1630330"/>
                </a:cubicBezTo>
                <a:cubicBezTo>
                  <a:pt x="3576313" y="1630000"/>
                  <a:pt x="3576148" y="1629503"/>
                  <a:pt x="3575817" y="1629172"/>
                </a:cubicBezTo>
                <a:cubicBezTo>
                  <a:pt x="3578300" y="1627018"/>
                  <a:pt x="3580784" y="1624866"/>
                  <a:pt x="3583931" y="1622052"/>
                </a:cubicBezTo>
                <a:cubicBezTo>
                  <a:pt x="3574161" y="1621057"/>
                  <a:pt x="3577970" y="1606817"/>
                  <a:pt x="3566875" y="1609134"/>
                </a:cubicBezTo>
                <a:cubicBezTo>
                  <a:pt x="3568862" y="1606155"/>
                  <a:pt x="3570186" y="1604333"/>
                  <a:pt x="3571843" y="1601683"/>
                </a:cubicBezTo>
                <a:cubicBezTo>
                  <a:pt x="3568364" y="1601683"/>
                  <a:pt x="3565882" y="1601683"/>
                  <a:pt x="3560086" y="1601683"/>
                </a:cubicBezTo>
                <a:cubicBezTo>
                  <a:pt x="3568364" y="1593237"/>
                  <a:pt x="3574491" y="1586781"/>
                  <a:pt x="3581779" y="1579328"/>
                </a:cubicBezTo>
                <a:cubicBezTo>
                  <a:pt x="3577473" y="1579660"/>
                  <a:pt x="3574658" y="1579825"/>
                  <a:pt x="3571014" y="1579990"/>
                </a:cubicBezTo>
                <a:cubicBezTo>
                  <a:pt x="3575320" y="1574029"/>
                  <a:pt x="3578632" y="1569392"/>
                  <a:pt x="3582109" y="1564590"/>
                </a:cubicBezTo>
                <a:cubicBezTo>
                  <a:pt x="3581779" y="1564093"/>
                  <a:pt x="3581282" y="1563763"/>
                  <a:pt x="3580950" y="1563266"/>
                </a:cubicBezTo>
                <a:cubicBezTo>
                  <a:pt x="3571511" y="1569889"/>
                  <a:pt x="3562238" y="1576348"/>
                  <a:pt x="3551805" y="1583634"/>
                </a:cubicBezTo>
                <a:cubicBezTo>
                  <a:pt x="3552468" y="1579163"/>
                  <a:pt x="3552800" y="1576183"/>
                  <a:pt x="3553462" y="1572042"/>
                </a:cubicBezTo>
                <a:cubicBezTo>
                  <a:pt x="3549818" y="1573864"/>
                  <a:pt x="3547501" y="1575023"/>
                  <a:pt x="3545514" y="1576016"/>
                </a:cubicBezTo>
                <a:cubicBezTo>
                  <a:pt x="3544851" y="1571711"/>
                  <a:pt x="3544189" y="1567737"/>
                  <a:pt x="3543361" y="1563101"/>
                </a:cubicBezTo>
                <a:cubicBezTo>
                  <a:pt x="3554787" y="1553495"/>
                  <a:pt x="3568531" y="1545714"/>
                  <a:pt x="3575485" y="1528325"/>
                </a:cubicBezTo>
                <a:cubicBezTo>
                  <a:pt x="3567207" y="1532962"/>
                  <a:pt x="3560251" y="1536274"/>
                  <a:pt x="3554124" y="1540580"/>
                </a:cubicBezTo>
                <a:cubicBezTo>
                  <a:pt x="3547831" y="1545051"/>
                  <a:pt x="3543361" y="1552503"/>
                  <a:pt x="3531272" y="1552668"/>
                </a:cubicBezTo>
                <a:cubicBezTo>
                  <a:pt x="3538393" y="1545547"/>
                  <a:pt x="3543194" y="1539752"/>
                  <a:pt x="3548991" y="1535281"/>
                </a:cubicBezTo>
                <a:cubicBezTo>
                  <a:pt x="3554455" y="1530975"/>
                  <a:pt x="3563232" y="1530312"/>
                  <a:pt x="3564887" y="1519881"/>
                </a:cubicBezTo>
                <a:cubicBezTo>
                  <a:pt x="3549156" y="1524351"/>
                  <a:pt x="3539220" y="1536441"/>
                  <a:pt x="3524813" y="1541408"/>
                </a:cubicBezTo>
                <a:cubicBezTo>
                  <a:pt x="3526802" y="1538923"/>
                  <a:pt x="3528954" y="1536274"/>
                  <a:pt x="3531439" y="1533294"/>
                </a:cubicBezTo>
                <a:cubicBezTo>
                  <a:pt x="3521006" y="1534121"/>
                  <a:pt x="3514050" y="1543395"/>
                  <a:pt x="3503617" y="1538593"/>
                </a:cubicBezTo>
                <a:cubicBezTo>
                  <a:pt x="3506764" y="1530810"/>
                  <a:pt x="3497161" y="1534949"/>
                  <a:pt x="3495504" y="1530644"/>
                </a:cubicBezTo>
                <a:cubicBezTo>
                  <a:pt x="3494014" y="1526670"/>
                  <a:pt x="3491695" y="1522861"/>
                  <a:pt x="3489709" y="1518722"/>
                </a:cubicBezTo>
                <a:cubicBezTo>
                  <a:pt x="3491034" y="1512926"/>
                  <a:pt x="3492524" y="1506302"/>
                  <a:pt x="3494346" y="1498188"/>
                </a:cubicBezTo>
                <a:cubicBezTo>
                  <a:pt x="3504777" y="1487756"/>
                  <a:pt x="3521006" y="1480802"/>
                  <a:pt x="3530941" y="1466395"/>
                </a:cubicBezTo>
                <a:cubicBezTo>
                  <a:pt x="3526635" y="1468712"/>
                  <a:pt x="3522331" y="1470866"/>
                  <a:pt x="3518191" y="1473183"/>
                </a:cubicBezTo>
                <a:cubicBezTo>
                  <a:pt x="3517694" y="1472356"/>
                  <a:pt x="3517032" y="1471528"/>
                  <a:pt x="3516534" y="1470699"/>
                </a:cubicBezTo>
                <a:cubicBezTo>
                  <a:pt x="3519184" y="1468382"/>
                  <a:pt x="3521833" y="1465897"/>
                  <a:pt x="3524648" y="1463580"/>
                </a:cubicBezTo>
                <a:cubicBezTo>
                  <a:pt x="3522496" y="1464075"/>
                  <a:pt x="3519846" y="1464075"/>
                  <a:pt x="3518191" y="1465235"/>
                </a:cubicBezTo>
                <a:cubicBezTo>
                  <a:pt x="3510076" y="1470699"/>
                  <a:pt x="3502127" y="1476660"/>
                  <a:pt x="3494179" y="1482291"/>
                </a:cubicBezTo>
                <a:cubicBezTo>
                  <a:pt x="3486065" y="1488088"/>
                  <a:pt x="3477787" y="1493717"/>
                  <a:pt x="3468844" y="1499678"/>
                </a:cubicBezTo>
                <a:cubicBezTo>
                  <a:pt x="3469506" y="1493882"/>
                  <a:pt x="3470169" y="1489577"/>
                  <a:pt x="3470996" y="1483616"/>
                </a:cubicBezTo>
                <a:cubicBezTo>
                  <a:pt x="3475135" y="1478814"/>
                  <a:pt x="3480601" y="1472191"/>
                  <a:pt x="3485900" y="1465732"/>
                </a:cubicBezTo>
                <a:cubicBezTo>
                  <a:pt x="3483748" y="1465400"/>
                  <a:pt x="3481594" y="1465070"/>
                  <a:pt x="3479442" y="1464573"/>
                </a:cubicBezTo>
                <a:cubicBezTo>
                  <a:pt x="3480271" y="1461261"/>
                  <a:pt x="3480932" y="1458776"/>
                  <a:pt x="3481594" y="1456294"/>
                </a:cubicBezTo>
                <a:cubicBezTo>
                  <a:pt x="3475467" y="1454802"/>
                  <a:pt x="3470831" y="1464905"/>
                  <a:pt x="3465697" y="1458446"/>
                </a:cubicBezTo>
                <a:cubicBezTo>
                  <a:pt x="3463712" y="1451325"/>
                  <a:pt x="3474308" y="1455797"/>
                  <a:pt x="3472321" y="1448841"/>
                </a:cubicBezTo>
                <a:cubicBezTo>
                  <a:pt x="3471163" y="1445199"/>
                  <a:pt x="3476295" y="1440397"/>
                  <a:pt x="3469671" y="1436753"/>
                </a:cubicBezTo>
                <a:cubicBezTo>
                  <a:pt x="3464372" y="1442052"/>
                  <a:pt x="3458908" y="1447516"/>
                  <a:pt x="3453609" y="1452650"/>
                </a:cubicBezTo>
                <a:cubicBezTo>
                  <a:pt x="3447648" y="1452153"/>
                  <a:pt x="3454934" y="1441390"/>
                  <a:pt x="3446158" y="1443709"/>
                </a:cubicBezTo>
                <a:cubicBezTo>
                  <a:pt x="3443509" y="1429799"/>
                  <a:pt x="3460565" y="1436423"/>
                  <a:pt x="3462385" y="1427315"/>
                </a:cubicBezTo>
                <a:cubicBezTo>
                  <a:pt x="3459240" y="1426155"/>
                  <a:pt x="3455928" y="1424830"/>
                  <a:pt x="3451622" y="1423340"/>
                </a:cubicBezTo>
                <a:cubicBezTo>
                  <a:pt x="3454934" y="1419531"/>
                  <a:pt x="3457418" y="1416552"/>
                  <a:pt x="3460730" y="1412410"/>
                </a:cubicBezTo>
                <a:cubicBezTo>
                  <a:pt x="3454769" y="1416054"/>
                  <a:pt x="3450132" y="1418869"/>
                  <a:pt x="3445496" y="1421684"/>
                </a:cubicBezTo>
                <a:cubicBezTo>
                  <a:pt x="3447980" y="1414067"/>
                  <a:pt x="3459240" y="1413902"/>
                  <a:pt x="3456591" y="1401482"/>
                </a:cubicBezTo>
                <a:cubicBezTo>
                  <a:pt x="3449635" y="1406449"/>
                  <a:pt x="3443839" y="1410590"/>
                  <a:pt x="3438044" y="1414895"/>
                </a:cubicBezTo>
                <a:cubicBezTo>
                  <a:pt x="3430426" y="1420691"/>
                  <a:pt x="3424135" y="1419863"/>
                  <a:pt x="3417841" y="1412245"/>
                </a:cubicBezTo>
                <a:cubicBezTo>
                  <a:pt x="3420160" y="1407278"/>
                  <a:pt x="3427942" y="1414730"/>
                  <a:pt x="3429102" y="1408436"/>
                </a:cubicBezTo>
                <a:cubicBezTo>
                  <a:pt x="3421153" y="1404629"/>
                  <a:pt x="3413867" y="1401150"/>
                  <a:pt x="3405256" y="1397176"/>
                </a:cubicBezTo>
                <a:cubicBezTo>
                  <a:pt x="3412874" y="1392871"/>
                  <a:pt x="3421485" y="1391712"/>
                  <a:pt x="3423140" y="1382108"/>
                </a:cubicBezTo>
                <a:cubicBezTo>
                  <a:pt x="3412212" y="1389062"/>
                  <a:pt x="3400454" y="1392706"/>
                  <a:pt x="3387207" y="1393202"/>
                </a:cubicBezTo>
                <a:cubicBezTo>
                  <a:pt x="3386710" y="1391215"/>
                  <a:pt x="3386047" y="1388897"/>
                  <a:pt x="3385220" y="1385751"/>
                </a:cubicBezTo>
                <a:cubicBezTo>
                  <a:pt x="3380583" y="1387075"/>
                  <a:pt x="3375947" y="1388400"/>
                  <a:pt x="3371310" y="1389560"/>
                </a:cubicBezTo>
                <a:cubicBezTo>
                  <a:pt x="3370316" y="1388235"/>
                  <a:pt x="3369158" y="1386745"/>
                  <a:pt x="3367336" y="1384591"/>
                </a:cubicBezTo>
                <a:cubicBezTo>
                  <a:pt x="3355744" y="1390057"/>
                  <a:pt x="3344153" y="1395686"/>
                  <a:pt x="3331898" y="1401482"/>
                </a:cubicBezTo>
                <a:cubicBezTo>
                  <a:pt x="3338689" y="1391712"/>
                  <a:pt x="3347962" y="1387075"/>
                  <a:pt x="3357235" y="1382108"/>
                </a:cubicBezTo>
                <a:cubicBezTo>
                  <a:pt x="3364686" y="1378134"/>
                  <a:pt x="3371641" y="1373498"/>
                  <a:pt x="3379589" y="1368694"/>
                </a:cubicBezTo>
                <a:cubicBezTo>
                  <a:pt x="3364521" y="1367536"/>
                  <a:pt x="3354584" y="1377967"/>
                  <a:pt x="3342166" y="1381446"/>
                </a:cubicBezTo>
                <a:cubicBezTo>
                  <a:pt x="3329084" y="1385253"/>
                  <a:pt x="3317326" y="1393534"/>
                  <a:pt x="3304741" y="1399495"/>
                </a:cubicBezTo>
                <a:cubicBezTo>
                  <a:pt x="3292984" y="1405124"/>
                  <a:pt x="3281890" y="1412908"/>
                  <a:pt x="3268146" y="1413902"/>
                </a:cubicBezTo>
                <a:cubicBezTo>
                  <a:pt x="3271457" y="1410755"/>
                  <a:pt x="3274769" y="1407941"/>
                  <a:pt x="3278744" y="1406616"/>
                </a:cubicBezTo>
                <a:cubicBezTo>
                  <a:pt x="3284375" y="1404794"/>
                  <a:pt x="3279903" y="1398336"/>
                  <a:pt x="3284540" y="1396183"/>
                </a:cubicBezTo>
                <a:cubicBezTo>
                  <a:pt x="3288347" y="1394361"/>
                  <a:pt x="3291826" y="1391712"/>
                  <a:pt x="3295468" y="1389560"/>
                </a:cubicBezTo>
                <a:cubicBezTo>
                  <a:pt x="3283215" y="1393202"/>
                  <a:pt x="3271788" y="1398170"/>
                  <a:pt x="3260694" y="1403800"/>
                </a:cubicBezTo>
                <a:cubicBezTo>
                  <a:pt x="3257713" y="1405291"/>
                  <a:pt x="3256058" y="1409761"/>
                  <a:pt x="3253076" y="1410755"/>
                </a:cubicBezTo>
                <a:cubicBezTo>
                  <a:pt x="3247282" y="1412577"/>
                  <a:pt x="3249102" y="1416054"/>
                  <a:pt x="3251421" y="1418042"/>
                </a:cubicBezTo>
                <a:cubicBezTo>
                  <a:pt x="3254733" y="1420856"/>
                  <a:pt x="3255561" y="1423838"/>
                  <a:pt x="3252249" y="1425825"/>
                </a:cubicBezTo>
                <a:cubicBezTo>
                  <a:pt x="3244797" y="1430294"/>
                  <a:pt x="3236684" y="1433606"/>
                  <a:pt x="3229066" y="1438078"/>
                </a:cubicBezTo>
                <a:cubicBezTo>
                  <a:pt x="3221945" y="1442217"/>
                  <a:pt x="3211182" y="1442052"/>
                  <a:pt x="3209692" y="1453477"/>
                </a:cubicBezTo>
                <a:cubicBezTo>
                  <a:pt x="3209692" y="1453975"/>
                  <a:pt x="3208367" y="1454307"/>
                  <a:pt x="3207208" y="1454802"/>
                </a:cubicBezTo>
                <a:cubicBezTo>
                  <a:pt x="3206048" y="1453477"/>
                  <a:pt x="3204890" y="1452153"/>
                  <a:pt x="3203233" y="1450332"/>
                </a:cubicBezTo>
                <a:cubicBezTo>
                  <a:pt x="3196942" y="1453644"/>
                  <a:pt x="3190483" y="1456956"/>
                  <a:pt x="3183859" y="1460433"/>
                </a:cubicBezTo>
                <a:cubicBezTo>
                  <a:pt x="3183362" y="1458114"/>
                  <a:pt x="3182865" y="1456294"/>
                  <a:pt x="3182204" y="1453809"/>
                </a:cubicBezTo>
                <a:cubicBezTo>
                  <a:pt x="3178395" y="1454472"/>
                  <a:pt x="3174586" y="1455134"/>
                  <a:pt x="3169784" y="1456127"/>
                </a:cubicBezTo>
                <a:cubicBezTo>
                  <a:pt x="3172599" y="1452815"/>
                  <a:pt x="3174751" y="1450332"/>
                  <a:pt x="3176738" y="1448013"/>
                </a:cubicBezTo>
                <a:cubicBezTo>
                  <a:pt x="3169287" y="1450498"/>
                  <a:pt x="3161174" y="1453477"/>
                  <a:pt x="3158357" y="1459274"/>
                </a:cubicBezTo>
                <a:cubicBezTo>
                  <a:pt x="3155543" y="1465235"/>
                  <a:pt x="3151071" y="1467057"/>
                  <a:pt x="3146767" y="1470037"/>
                </a:cubicBezTo>
                <a:cubicBezTo>
                  <a:pt x="3142627" y="1473018"/>
                  <a:pt x="3138818" y="1477323"/>
                  <a:pt x="3132527" y="1474840"/>
                </a:cubicBezTo>
                <a:cubicBezTo>
                  <a:pt x="3131862" y="1474508"/>
                  <a:pt x="3130042" y="1475833"/>
                  <a:pt x="3129710" y="1476660"/>
                </a:cubicBezTo>
                <a:cubicBezTo>
                  <a:pt x="3127391" y="1483284"/>
                  <a:pt x="3120107" y="1484941"/>
                  <a:pt x="3116132" y="1490075"/>
                </a:cubicBezTo>
                <a:cubicBezTo>
                  <a:pt x="3114808" y="1487590"/>
                  <a:pt x="3113483" y="1485106"/>
                  <a:pt x="3112158" y="1482622"/>
                </a:cubicBezTo>
                <a:cubicBezTo>
                  <a:pt x="3111496" y="1482954"/>
                  <a:pt x="3110832" y="1483451"/>
                  <a:pt x="3110171" y="1483781"/>
                </a:cubicBezTo>
                <a:cubicBezTo>
                  <a:pt x="3110832" y="1485934"/>
                  <a:pt x="3111496" y="1487921"/>
                  <a:pt x="3111991" y="1489245"/>
                </a:cubicBezTo>
                <a:cubicBezTo>
                  <a:pt x="3103215" y="1494379"/>
                  <a:pt x="3094771" y="1499348"/>
                  <a:pt x="3086491" y="1504150"/>
                </a:cubicBezTo>
                <a:cubicBezTo>
                  <a:pt x="3086159" y="1503652"/>
                  <a:pt x="3085829" y="1503155"/>
                  <a:pt x="3085497" y="1502825"/>
                </a:cubicBezTo>
                <a:cubicBezTo>
                  <a:pt x="3087651" y="1500175"/>
                  <a:pt x="3089803" y="1497361"/>
                  <a:pt x="3091790" y="1494711"/>
                </a:cubicBezTo>
                <a:cubicBezTo>
                  <a:pt x="3091458" y="1494214"/>
                  <a:pt x="3091128" y="1493717"/>
                  <a:pt x="3090796" y="1493054"/>
                </a:cubicBezTo>
                <a:cubicBezTo>
                  <a:pt x="3081027" y="1499181"/>
                  <a:pt x="3071422" y="1505309"/>
                  <a:pt x="3061983" y="1511271"/>
                </a:cubicBezTo>
                <a:cubicBezTo>
                  <a:pt x="3062646" y="1516237"/>
                  <a:pt x="3063308" y="1519881"/>
                  <a:pt x="3063638" y="1522696"/>
                </a:cubicBezTo>
                <a:cubicBezTo>
                  <a:pt x="3058339" y="1521536"/>
                  <a:pt x="3052875" y="1519219"/>
                  <a:pt x="3047741" y="1519881"/>
                </a:cubicBezTo>
                <a:cubicBezTo>
                  <a:pt x="3044927" y="1520212"/>
                  <a:pt x="3042609" y="1525511"/>
                  <a:pt x="3040125" y="1528492"/>
                </a:cubicBezTo>
                <a:cubicBezTo>
                  <a:pt x="3039628" y="1529155"/>
                  <a:pt x="3038800" y="1529485"/>
                  <a:pt x="3038138" y="1529817"/>
                </a:cubicBezTo>
                <a:cubicBezTo>
                  <a:pt x="3025056" y="1539090"/>
                  <a:pt x="3011808" y="1548528"/>
                  <a:pt x="2998726" y="1557802"/>
                </a:cubicBezTo>
                <a:cubicBezTo>
                  <a:pt x="2998064" y="1558299"/>
                  <a:pt x="2997236" y="1558299"/>
                  <a:pt x="2996409" y="1558464"/>
                </a:cubicBezTo>
                <a:cubicBezTo>
                  <a:pt x="2997401" y="1560451"/>
                  <a:pt x="2998396" y="1562603"/>
                  <a:pt x="2998893" y="1563431"/>
                </a:cubicBezTo>
                <a:cubicBezTo>
                  <a:pt x="2995416" y="1568897"/>
                  <a:pt x="2992600" y="1573366"/>
                  <a:pt x="2989288" y="1578665"/>
                </a:cubicBezTo>
                <a:cubicBezTo>
                  <a:pt x="2985313" y="1574196"/>
                  <a:pt x="2982002" y="1570387"/>
                  <a:pt x="2978358" y="1566247"/>
                </a:cubicBezTo>
                <a:cubicBezTo>
                  <a:pt x="2975543" y="1568400"/>
                  <a:pt x="2972398" y="1570884"/>
                  <a:pt x="2969251" y="1573533"/>
                </a:cubicBezTo>
                <a:cubicBezTo>
                  <a:pt x="2959481" y="1581482"/>
                  <a:pt x="2956666" y="1580985"/>
                  <a:pt x="2949380" y="1569227"/>
                </a:cubicBezTo>
                <a:cubicBezTo>
                  <a:pt x="2945571" y="1575354"/>
                  <a:pt x="2941432" y="1580819"/>
                  <a:pt x="2938782" y="1586781"/>
                </a:cubicBezTo>
                <a:cubicBezTo>
                  <a:pt x="2935471" y="1594232"/>
                  <a:pt x="2928184" y="1595557"/>
                  <a:pt x="2922388" y="1599861"/>
                </a:cubicBezTo>
                <a:cubicBezTo>
                  <a:pt x="2923383" y="1595887"/>
                  <a:pt x="2924375" y="1591913"/>
                  <a:pt x="2925370" y="1587939"/>
                </a:cubicBezTo>
                <a:cubicBezTo>
                  <a:pt x="2924707" y="1587443"/>
                  <a:pt x="2924043" y="1586781"/>
                  <a:pt x="2923383" y="1586283"/>
                </a:cubicBezTo>
                <a:cubicBezTo>
                  <a:pt x="2919076" y="1588933"/>
                  <a:pt x="2914440" y="1591250"/>
                  <a:pt x="2910631" y="1594562"/>
                </a:cubicBezTo>
                <a:cubicBezTo>
                  <a:pt x="2905829" y="1598869"/>
                  <a:pt x="2902020" y="1604002"/>
                  <a:pt x="2897550" y="1608639"/>
                </a:cubicBezTo>
                <a:cubicBezTo>
                  <a:pt x="2893741" y="1612613"/>
                  <a:pt x="2889767" y="1616587"/>
                  <a:pt x="2885793" y="1620395"/>
                </a:cubicBezTo>
                <a:cubicBezTo>
                  <a:pt x="2875525" y="1616918"/>
                  <a:pt x="2871718" y="1626853"/>
                  <a:pt x="2865094" y="1630497"/>
                </a:cubicBezTo>
                <a:cubicBezTo>
                  <a:pt x="2857476" y="1634802"/>
                  <a:pt x="2850355" y="1640101"/>
                  <a:pt x="2843069" y="1645069"/>
                </a:cubicBezTo>
                <a:cubicBezTo>
                  <a:pt x="2848865" y="1653348"/>
                  <a:pt x="2848865" y="1653183"/>
                  <a:pt x="2840420" y="1655998"/>
                </a:cubicBezTo>
                <a:cubicBezTo>
                  <a:pt x="2839592" y="1656330"/>
                  <a:pt x="2838764" y="1656825"/>
                  <a:pt x="2837937" y="1657487"/>
                </a:cubicBezTo>
                <a:cubicBezTo>
                  <a:pt x="2835121" y="1658812"/>
                  <a:pt x="2831976" y="1660137"/>
                  <a:pt x="2828497" y="1661629"/>
                </a:cubicBezTo>
                <a:cubicBezTo>
                  <a:pt x="2834625" y="1664278"/>
                  <a:pt x="2838764" y="1666098"/>
                  <a:pt x="2843898" y="1668417"/>
                </a:cubicBezTo>
                <a:cubicBezTo>
                  <a:pt x="2838267" y="1672722"/>
                  <a:pt x="2833963" y="1676201"/>
                  <a:pt x="2829656" y="1679513"/>
                </a:cubicBezTo>
                <a:cubicBezTo>
                  <a:pt x="2829989" y="1680175"/>
                  <a:pt x="2830319" y="1680837"/>
                  <a:pt x="2830651" y="1681333"/>
                </a:cubicBezTo>
                <a:cubicBezTo>
                  <a:pt x="2834293" y="1678850"/>
                  <a:pt x="2837605" y="1674214"/>
                  <a:pt x="2841579" y="1674047"/>
                </a:cubicBezTo>
                <a:cubicBezTo>
                  <a:pt x="2849030" y="1673716"/>
                  <a:pt x="2851350" y="1668085"/>
                  <a:pt x="2853337" y="1662621"/>
                </a:cubicBezTo>
                <a:cubicBezTo>
                  <a:pt x="2852012" y="1661297"/>
                  <a:pt x="2850852" y="1659972"/>
                  <a:pt x="2849362" y="1658482"/>
                </a:cubicBezTo>
                <a:cubicBezTo>
                  <a:pt x="2852342" y="1655832"/>
                  <a:pt x="2855324" y="1653183"/>
                  <a:pt x="2858470" y="1650864"/>
                </a:cubicBezTo>
                <a:cubicBezTo>
                  <a:pt x="2864597" y="1646559"/>
                  <a:pt x="2871221" y="1642915"/>
                  <a:pt x="2877679" y="1638941"/>
                </a:cubicBezTo>
                <a:cubicBezTo>
                  <a:pt x="2879002" y="1639438"/>
                  <a:pt x="2880329" y="1639936"/>
                  <a:pt x="2881653" y="1640598"/>
                </a:cubicBezTo>
                <a:cubicBezTo>
                  <a:pt x="2880659" y="1642420"/>
                  <a:pt x="2880162" y="1644572"/>
                  <a:pt x="2878837" y="1646062"/>
                </a:cubicBezTo>
                <a:cubicBezTo>
                  <a:pt x="2876354" y="1649209"/>
                  <a:pt x="2870889" y="1652189"/>
                  <a:pt x="2871221" y="1654838"/>
                </a:cubicBezTo>
                <a:cubicBezTo>
                  <a:pt x="2871718" y="1659641"/>
                  <a:pt x="2869234" y="1660304"/>
                  <a:pt x="2866749" y="1661297"/>
                </a:cubicBezTo>
                <a:cubicBezTo>
                  <a:pt x="2866749" y="1660966"/>
                  <a:pt x="2866749" y="1660799"/>
                  <a:pt x="2866749" y="1660469"/>
                </a:cubicBezTo>
                <a:cubicBezTo>
                  <a:pt x="2866087" y="1660137"/>
                  <a:pt x="2865590" y="1659972"/>
                  <a:pt x="2864927" y="1659641"/>
                </a:cubicBezTo>
                <a:cubicBezTo>
                  <a:pt x="2864265" y="1660966"/>
                  <a:pt x="2863603" y="1662291"/>
                  <a:pt x="2862942" y="1663616"/>
                </a:cubicBezTo>
                <a:cubicBezTo>
                  <a:pt x="2856316" y="1668915"/>
                  <a:pt x="2849860" y="1674379"/>
                  <a:pt x="2843236" y="1679843"/>
                </a:cubicBezTo>
                <a:cubicBezTo>
                  <a:pt x="2842574" y="1680340"/>
                  <a:pt x="2841911" y="1680670"/>
                  <a:pt x="2841082" y="1681002"/>
                </a:cubicBezTo>
                <a:cubicBezTo>
                  <a:pt x="2834790" y="1683652"/>
                  <a:pt x="2829491" y="1689116"/>
                  <a:pt x="2823198" y="1693753"/>
                </a:cubicBezTo>
                <a:cubicBezTo>
                  <a:pt x="2821873" y="1688123"/>
                  <a:pt x="2820715" y="1683155"/>
                  <a:pt x="2819391" y="1677856"/>
                </a:cubicBezTo>
                <a:cubicBezTo>
                  <a:pt x="2817071" y="1677193"/>
                  <a:pt x="2814587" y="1676696"/>
                  <a:pt x="2812105" y="1676034"/>
                </a:cubicBezTo>
                <a:cubicBezTo>
                  <a:pt x="2817237" y="1673384"/>
                  <a:pt x="2822536" y="1671564"/>
                  <a:pt x="2823860" y="1661794"/>
                </a:cubicBezTo>
                <a:cubicBezTo>
                  <a:pt x="2820548" y="1663781"/>
                  <a:pt x="2818396" y="1665271"/>
                  <a:pt x="2816244" y="1666430"/>
                </a:cubicBezTo>
                <a:cubicBezTo>
                  <a:pt x="2814754" y="1667258"/>
                  <a:pt x="2813097" y="1668417"/>
                  <a:pt x="2811772" y="1667920"/>
                </a:cubicBezTo>
                <a:cubicBezTo>
                  <a:pt x="2804652" y="1665106"/>
                  <a:pt x="2799187" y="1667920"/>
                  <a:pt x="2793888" y="1673219"/>
                </a:cubicBezTo>
                <a:cubicBezTo>
                  <a:pt x="2796041" y="1673716"/>
                  <a:pt x="2797863" y="1674047"/>
                  <a:pt x="2800182" y="1674379"/>
                </a:cubicBezTo>
                <a:cubicBezTo>
                  <a:pt x="2798857" y="1675041"/>
                  <a:pt x="2797532" y="1675704"/>
                  <a:pt x="2796206" y="1676366"/>
                </a:cubicBezTo>
                <a:cubicBezTo>
                  <a:pt x="2795378" y="1676366"/>
                  <a:pt x="2794054" y="1677028"/>
                  <a:pt x="2792729" y="1678188"/>
                </a:cubicBezTo>
                <a:cubicBezTo>
                  <a:pt x="2790909" y="1679015"/>
                  <a:pt x="2789087" y="1680008"/>
                  <a:pt x="2787100" y="1680837"/>
                </a:cubicBezTo>
                <a:cubicBezTo>
                  <a:pt x="2786437" y="1679346"/>
                  <a:pt x="2785610" y="1677856"/>
                  <a:pt x="2784782" y="1676531"/>
                </a:cubicBezTo>
                <a:cubicBezTo>
                  <a:pt x="2784782" y="1675869"/>
                  <a:pt x="2784947" y="1675206"/>
                  <a:pt x="2785113" y="1674214"/>
                </a:cubicBezTo>
                <a:cubicBezTo>
                  <a:pt x="2784615" y="1674379"/>
                  <a:pt x="2784285" y="1674544"/>
                  <a:pt x="2783788" y="1674709"/>
                </a:cubicBezTo>
                <a:cubicBezTo>
                  <a:pt x="2772362" y="1655500"/>
                  <a:pt x="2751000" y="1642585"/>
                  <a:pt x="2726162" y="1650533"/>
                </a:cubicBezTo>
                <a:cubicBezTo>
                  <a:pt x="2613724" y="1686964"/>
                  <a:pt x="2504930" y="1733992"/>
                  <a:pt x="2401103" y="1790294"/>
                </a:cubicBezTo>
                <a:cubicBezTo>
                  <a:pt x="2400110" y="1788472"/>
                  <a:pt x="2398785" y="1786650"/>
                  <a:pt x="2397626" y="1784829"/>
                </a:cubicBezTo>
                <a:cubicBezTo>
                  <a:pt x="2398453" y="1784000"/>
                  <a:pt x="2399281" y="1783505"/>
                  <a:pt x="2399943" y="1782345"/>
                </a:cubicBezTo>
                <a:cubicBezTo>
                  <a:pt x="2398618" y="1782675"/>
                  <a:pt x="2397626" y="1782842"/>
                  <a:pt x="2396466" y="1783173"/>
                </a:cubicBezTo>
                <a:cubicBezTo>
                  <a:pt x="2394479" y="1780688"/>
                  <a:pt x="2392492" y="1778371"/>
                  <a:pt x="2390175" y="1776219"/>
                </a:cubicBezTo>
                <a:cubicBezTo>
                  <a:pt x="2392162" y="1774232"/>
                  <a:pt x="2394314" y="1772740"/>
                  <a:pt x="2396798" y="1771747"/>
                </a:cubicBezTo>
                <a:cubicBezTo>
                  <a:pt x="2400772" y="1770090"/>
                  <a:pt x="2405409" y="1770257"/>
                  <a:pt x="2409216" y="1768435"/>
                </a:cubicBezTo>
                <a:cubicBezTo>
                  <a:pt x="2415013" y="1765454"/>
                  <a:pt x="2419152" y="1760322"/>
                  <a:pt x="2417000" y="1750386"/>
                </a:cubicBezTo>
                <a:cubicBezTo>
                  <a:pt x="2426770" y="1750386"/>
                  <a:pt x="2429087" y="1743265"/>
                  <a:pt x="2428425" y="1733495"/>
                </a:cubicBezTo>
                <a:cubicBezTo>
                  <a:pt x="2437533" y="1738629"/>
                  <a:pt x="2441673" y="1738464"/>
                  <a:pt x="2441507" y="1732998"/>
                </a:cubicBezTo>
                <a:cubicBezTo>
                  <a:pt x="2440017" y="1731177"/>
                  <a:pt x="2438361" y="1729023"/>
                  <a:pt x="2436540" y="1726706"/>
                </a:cubicBezTo>
                <a:cubicBezTo>
                  <a:pt x="2435216" y="1727036"/>
                  <a:pt x="2433724" y="1727203"/>
                  <a:pt x="2432399" y="1727699"/>
                </a:cubicBezTo>
                <a:cubicBezTo>
                  <a:pt x="2423458" y="1730845"/>
                  <a:pt x="2414682" y="1734157"/>
                  <a:pt x="2405739" y="1737139"/>
                </a:cubicBezTo>
                <a:cubicBezTo>
                  <a:pt x="2403255" y="1737966"/>
                  <a:pt x="2400275" y="1737139"/>
                  <a:pt x="2397791" y="1738297"/>
                </a:cubicBezTo>
                <a:cubicBezTo>
                  <a:pt x="2386365" y="1743100"/>
                  <a:pt x="2375105" y="1748399"/>
                  <a:pt x="2363680" y="1753366"/>
                </a:cubicBezTo>
                <a:cubicBezTo>
                  <a:pt x="2362023" y="1754028"/>
                  <a:pt x="2360036" y="1753366"/>
                  <a:pt x="2358214" y="1753366"/>
                </a:cubicBezTo>
                <a:cubicBezTo>
                  <a:pt x="2359706" y="1750054"/>
                  <a:pt x="2361858" y="1749061"/>
                  <a:pt x="2363348" y="1747074"/>
                </a:cubicBezTo>
                <a:cubicBezTo>
                  <a:pt x="2368149" y="1740781"/>
                  <a:pt x="2377590" y="1741609"/>
                  <a:pt x="2380239" y="1731673"/>
                </a:cubicBezTo>
                <a:cubicBezTo>
                  <a:pt x="2380404" y="1731011"/>
                  <a:pt x="2382391" y="1731343"/>
                  <a:pt x="2384213" y="1731011"/>
                </a:cubicBezTo>
                <a:cubicBezTo>
                  <a:pt x="2383384" y="1733495"/>
                  <a:pt x="2382722" y="1734985"/>
                  <a:pt x="2381894" y="1737469"/>
                </a:cubicBezTo>
                <a:cubicBezTo>
                  <a:pt x="2387358" y="1736144"/>
                  <a:pt x="2391499" y="1734985"/>
                  <a:pt x="2395639" y="1733992"/>
                </a:cubicBezTo>
                <a:cubicBezTo>
                  <a:pt x="2397791" y="1730183"/>
                  <a:pt x="2395141" y="1723394"/>
                  <a:pt x="2401103" y="1722897"/>
                </a:cubicBezTo>
                <a:cubicBezTo>
                  <a:pt x="2402428" y="1725049"/>
                  <a:pt x="2403917" y="1727368"/>
                  <a:pt x="2405739" y="1730348"/>
                </a:cubicBezTo>
                <a:cubicBezTo>
                  <a:pt x="2412860" y="1726044"/>
                  <a:pt x="2419814" y="1722069"/>
                  <a:pt x="2426770" y="1717930"/>
                </a:cubicBezTo>
                <a:cubicBezTo>
                  <a:pt x="2429087" y="1716438"/>
                  <a:pt x="2431075" y="1712464"/>
                  <a:pt x="2434386" y="1716936"/>
                </a:cubicBezTo>
                <a:cubicBezTo>
                  <a:pt x="2434719" y="1717433"/>
                  <a:pt x="2436374" y="1717268"/>
                  <a:pt x="2436706" y="1716771"/>
                </a:cubicBezTo>
                <a:cubicBezTo>
                  <a:pt x="2440017" y="1710809"/>
                  <a:pt x="2446144" y="1711969"/>
                  <a:pt x="2450615" y="1709484"/>
                </a:cubicBezTo>
                <a:cubicBezTo>
                  <a:pt x="2453430" y="1707995"/>
                  <a:pt x="2458067" y="1707497"/>
                  <a:pt x="2455417" y="1700542"/>
                </a:cubicBezTo>
                <a:cubicBezTo>
                  <a:pt x="2455087" y="1699879"/>
                  <a:pt x="2457736" y="1697892"/>
                  <a:pt x="2459391" y="1695905"/>
                </a:cubicBezTo>
                <a:cubicBezTo>
                  <a:pt x="2461378" y="1699879"/>
                  <a:pt x="2462703" y="1702529"/>
                  <a:pt x="2464360" y="1705675"/>
                </a:cubicBezTo>
                <a:cubicBezTo>
                  <a:pt x="2466347" y="1704351"/>
                  <a:pt x="2467672" y="1703358"/>
                  <a:pt x="2468167" y="1703026"/>
                </a:cubicBezTo>
                <a:cubicBezTo>
                  <a:pt x="2466015" y="1698887"/>
                  <a:pt x="2464193" y="1695575"/>
                  <a:pt x="2462373" y="1692098"/>
                </a:cubicBezTo>
                <a:cubicBezTo>
                  <a:pt x="2451775" y="1692428"/>
                  <a:pt x="2445101" y="1693864"/>
                  <a:pt x="2442335" y="1696402"/>
                </a:cubicBezTo>
                <a:cubicBezTo>
                  <a:pt x="2445316" y="1697397"/>
                  <a:pt x="2448131" y="1698389"/>
                  <a:pt x="2451113" y="1699384"/>
                </a:cubicBezTo>
                <a:cubicBezTo>
                  <a:pt x="2451113" y="1700211"/>
                  <a:pt x="2451113" y="1701039"/>
                  <a:pt x="2451113" y="1701866"/>
                </a:cubicBezTo>
                <a:cubicBezTo>
                  <a:pt x="2442832" y="1707828"/>
                  <a:pt x="2434221" y="1712134"/>
                  <a:pt x="2423789" y="1709649"/>
                </a:cubicBezTo>
                <a:cubicBezTo>
                  <a:pt x="2423458" y="1708822"/>
                  <a:pt x="2423126" y="1707828"/>
                  <a:pt x="2422796" y="1707000"/>
                </a:cubicBezTo>
                <a:cubicBezTo>
                  <a:pt x="2426605" y="1704185"/>
                  <a:pt x="2430579" y="1701371"/>
                  <a:pt x="2434553" y="1698554"/>
                </a:cubicBezTo>
                <a:cubicBezTo>
                  <a:pt x="2430247" y="1692760"/>
                  <a:pt x="2426605" y="1687956"/>
                  <a:pt x="2423293" y="1683487"/>
                </a:cubicBezTo>
                <a:cubicBezTo>
                  <a:pt x="2421753" y="1685916"/>
                  <a:pt x="2421256" y="1689448"/>
                  <a:pt x="2421801" y="1694085"/>
                </a:cubicBezTo>
                <a:cubicBezTo>
                  <a:pt x="2413853" y="1692760"/>
                  <a:pt x="2404747" y="1701039"/>
                  <a:pt x="2400772" y="1711472"/>
                </a:cubicBezTo>
                <a:cubicBezTo>
                  <a:pt x="2393486" y="1716273"/>
                  <a:pt x="2388187" y="1719750"/>
                  <a:pt x="2381232" y="1724222"/>
                </a:cubicBezTo>
                <a:cubicBezTo>
                  <a:pt x="2382059" y="1712961"/>
                  <a:pt x="2394149" y="1715776"/>
                  <a:pt x="2393154" y="1706173"/>
                </a:cubicBezTo>
                <a:cubicBezTo>
                  <a:pt x="2389345" y="1704683"/>
                  <a:pt x="2385868" y="1703358"/>
                  <a:pt x="2382391" y="1702033"/>
                </a:cubicBezTo>
                <a:cubicBezTo>
                  <a:pt x="2379245" y="1704516"/>
                  <a:pt x="2375933" y="1707165"/>
                  <a:pt x="2372456" y="1709982"/>
                </a:cubicBezTo>
                <a:cubicBezTo>
                  <a:pt x="2372456" y="1719420"/>
                  <a:pt x="2370469" y="1721407"/>
                  <a:pt x="2362023" y="1721242"/>
                </a:cubicBezTo>
                <a:cubicBezTo>
                  <a:pt x="2360201" y="1721242"/>
                  <a:pt x="2357718" y="1722069"/>
                  <a:pt x="2357221" y="1723559"/>
                </a:cubicBezTo>
                <a:cubicBezTo>
                  <a:pt x="2356724" y="1725216"/>
                  <a:pt x="2357884" y="1728196"/>
                  <a:pt x="2358876" y="1730183"/>
                </a:cubicBezTo>
                <a:cubicBezTo>
                  <a:pt x="2359373" y="1731343"/>
                  <a:pt x="2361030" y="1732005"/>
                  <a:pt x="2362355" y="1732998"/>
                </a:cubicBezTo>
                <a:cubicBezTo>
                  <a:pt x="2358546" y="1738959"/>
                  <a:pt x="2354737" y="1742933"/>
                  <a:pt x="2349438" y="1745915"/>
                </a:cubicBezTo>
                <a:cubicBezTo>
                  <a:pt x="2341489" y="1750219"/>
                  <a:pt x="2333541" y="1753698"/>
                  <a:pt x="2325262" y="1757010"/>
                </a:cubicBezTo>
                <a:cubicBezTo>
                  <a:pt x="2321453" y="1758500"/>
                  <a:pt x="2317314" y="1759327"/>
                  <a:pt x="2314002" y="1763302"/>
                </a:cubicBezTo>
                <a:cubicBezTo>
                  <a:pt x="2310855" y="1767111"/>
                  <a:pt x="2311352" y="1760322"/>
                  <a:pt x="2309531" y="1758500"/>
                </a:cubicBezTo>
                <a:cubicBezTo>
                  <a:pt x="2306219" y="1759990"/>
                  <a:pt x="2302742" y="1761647"/>
                  <a:pt x="2298270" y="1763634"/>
                </a:cubicBezTo>
                <a:cubicBezTo>
                  <a:pt x="2298767" y="1760984"/>
                  <a:pt x="2298601" y="1759327"/>
                  <a:pt x="2299263" y="1758500"/>
                </a:cubicBezTo>
                <a:cubicBezTo>
                  <a:pt x="2303072" y="1753863"/>
                  <a:pt x="2307378" y="1750386"/>
                  <a:pt x="2313670" y="1750882"/>
                </a:cubicBezTo>
                <a:cubicBezTo>
                  <a:pt x="2318307" y="1751379"/>
                  <a:pt x="2322943" y="1752373"/>
                  <a:pt x="2325925" y="1745750"/>
                </a:cubicBezTo>
                <a:cubicBezTo>
                  <a:pt x="2327082" y="1743100"/>
                  <a:pt x="2331389" y="1742603"/>
                  <a:pt x="2334535" y="1741443"/>
                </a:cubicBezTo>
                <a:cubicBezTo>
                  <a:pt x="2337515" y="1740451"/>
                  <a:pt x="2340827" y="1739621"/>
                  <a:pt x="2343974" y="1739456"/>
                </a:cubicBezTo>
                <a:cubicBezTo>
                  <a:pt x="2347616" y="1739291"/>
                  <a:pt x="2349603" y="1737634"/>
                  <a:pt x="2351425" y="1733827"/>
                </a:cubicBezTo>
                <a:cubicBezTo>
                  <a:pt x="2353247" y="1730183"/>
                  <a:pt x="2355234" y="1727203"/>
                  <a:pt x="2354572" y="1722235"/>
                </a:cubicBezTo>
                <a:cubicBezTo>
                  <a:pt x="2354074" y="1719088"/>
                  <a:pt x="2354074" y="1715943"/>
                  <a:pt x="2353744" y="1712299"/>
                </a:cubicBezTo>
                <a:cubicBezTo>
                  <a:pt x="2361030" y="1709484"/>
                  <a:pt x="2368149" y="1706670"/>
                  <a:pt x="2375270" y="1704020"/>
                </a:cubicBezTo>
                <a:cubicBezTo>
                  <a:pt x="2374111" y="1701204"/>
                  <a:pt x="2373448" y="1699714"/>
                  <a:pt x="2372953" y="1698389"/>
                </a:cubicBezTo>
                <a:cubicBezTo>
                  <a:pt x="2375768" y="1696567"/>
                  <a:pt x="2378417" y="1695077"/>
                  <a:pt x="2381729" y="1693090"/>
                </a:cubicBezTo>
                <a:cubicBezTo>
                  <a:pt x="2386365" y="1703026"/>
                  <a:pt x="2392657" y="1690606"/>
                  <a:pt x="2397956" y="1696899"/>
                </a:cubicBezTo>
                <a:cubicBezTo>
                  <a:pt x="2398288" y="1694912"/>
                  <a:pt x="2398453" y="1693588"/>
                  <a:pt x="2398618" y="1692263"/>
                </a:cubicBezTo>
                <a:cubicBezTo>
                  <a:pt x="2399613" y="1686136"/>
                  <a:pt x="2404747" y="1683320"/>
                  <a:pt x="2406071" y="1678021"/>
                </a:cubicBezTo>
                <a:cubicBezTo>
                  <a:pt x="2407064" y="1673384"/>
                  <a:pt x="2409216" y="1671564"/>
                  <a:pt x="2412198" y="1670405"/>
                </a:cubicBezTo>
                <a:cubicBezTo>
                  <a:pt x="2420974" y="1667093"/>
                  <a:pt x="2429917" y="1664111"/>
                  <a:pt x="2438858" y="1660966"/>
                </a:cubicBezTo>
                <a:cubicBezTo>
                  <a:pt x="2440348" y="1660469"/>
                  <a:pt x="2441839" y="1659309"/>
                  <a:pt x="2443494" y="1658482"/>
                </a:cubicBezTo>
                <a:cubicBezTo>
                  <a:pt x="2442502" y="1655832"/>
                  <a:pt x="2441673" y="1654010"/>
                  <a:pt x="2441010" y="1652521"/>
                </a:cubicBezTo>
                <a:cubicBezTo>
                  <a:pt x="2430909" y="1655005"/>
                  <a:pt x="2420974" y="1656992"/>
                  <a:pt x="2411370" y="1659972"/>
                </a:cubicBezTo>
                <a:cubicBezTo>
                  <a:pt x="2401435" y="1663119"/>
                  <a:pt x="2391995" y="1667258"/>
                  <a:pt x="2382391" y="1671067"/>
                </a:cubicBezTo>
                <a:cubicBezTo>
                  <a:pt x="2373283" y="1674876"/>
                  <a:pt x="2364342" y="1679015"/>
                  <a:pt x="2354902" y="1682990"/>
                </a:cubicBezTo>
                <a:cubicBezTo>
                  <a:pt x="2353744" y="1681168"/>
                  <a:pt x="2353082" y="1679513"/>
                  <a:pt x="2353247" y="1678021"/>
                </a:cubicBezTo>
                <a:cubicBezTo>
                  <a:pt x="2353577" y="1677525"/>
                  <a:pt x="2353744" y="1676863"/>
                  <a:pt x="2354407" y="1676366"/>
                </a:cubicBezTo>
                <a:cubicBezTo>
                  <a:pt x="2355896" y="1675371"/>
                  <a:pt x="2357221" y="1674214"/>
                  <a:pt x="2358049" y="1673054"/>
                </a:cubicBezTo>
                <a:cubicBezTo>
                  <a:pt x="2361858" y="1671564"/>
                  <a:pt x="2366162" y="1670239"/>
                  <a:pt x="2368316" y="1666927"/>
                </a:cubicBezTo>
                <a:cubicBezTo>
                  <a:pt x="2372456" y="1660469"/>
                  <a:pt x="2378417" y="1660137"/>
                  <a:pt x="2385868" y="1657322"/>
                </a:cubicBezTo>
                <a:cubicBezTo>
                  <a:pt x="2383219" y="1660799"/>
                  <a:pt x="2381894" y="1662456"/>
                  <a:pt x="2380239" y="1664443"/>
                </a:cubicBezTo>
                <a:cubicBezTo>
                  <a:pt x="2385206" y="1666265"/>
                  <a:pt x="2388683" y="1662953"/>
                  <a:pt x="2390505" y="1659807"/>
                </a:cubicBezTo>
                <a:cubicBezTo>
                  <a:pt x="2394479" y="1652521"/>
                  <a:pt x="2399943" y="1652355"/>
                  <a:pt x="2406402" y="1653845"/>
                </a:cubicBezTo>
                <a:cubicBezTo>
                  <a:pt x="2407229" y="1654010"/>
                  <a:pt x="2408224" y="1654673"/>
                  <a:pt x="2409051" y="1654343"/>
                </a:cubicBezTo>
                <a:cubicBezTo>
                  <a:pt x="2418159" y="1651196"/>
                  <a:pt x="2427267" y="1647884"/>
                  <a:pt x="2437698" y="1644075"/>
                </a:cubicBezTo>
                <a:cubicBezTo>
                  <a:pt x="2434719" y="1642420"/>
                  <a:pt x="2433229" y="1641591"/>
                  <a:pt x="2431572" y="1640598"/>
                </a:cubicBezTo>
                <a:cubicBezTo>
                  <a:pt x="2433229" y="1638611"/>
                  <a:pt x="2434553" y="1636624"/>
                  <a:pt x="2436043" y="1634802"/>
                </a:cubicBezTo>
                <a:cubicBezTo>
                  <a:pt x="2416172" y="1639438"/>
                  <a:pt x="2397461" y="1646559"/>
                  <a:pt x="2378417" y="1652355"/>
                </a:cubicBezTo>
                <a:cubicBezTo>
                  <a:pt x="2374443" y="1653513"/>
                  <a:pt x="2370634" y="1655170"/>
                  <a:pt x="2366825" y="1656660"/>
                </a:cubicBezTo>
                <a:cubicBezTo>
                  <a:pt x="2369144" y="1653183"/>
                  <a:pt x="2373283" y="1651196"/>
                  <a:pt x="2374940" y="1647387"/>
                </a:cubicBezTo>
                <a:cubicBezTo>
                  <a:pt x="2376595" y="1643413"/>
                  <a:pt x="2337350" y="1654673"/>
                  <a:pt x="2320626" y="1658812"/>
                </a:cubicBezTo>
                <a:cubicBezTo>
                  <a:pt x="2323771" y="1657322"/>
                  <a:pt x="2326917" y="1655667"/>
                  <a:pt x="2329567" y="1653018"/>
                </a:cubicBezTo>
                <a:cubicBezTo>
                  <a:pt x="2327745" y="1652023"/>
                  <a:pt x="2326420" y="1651031"/>
                  <a:pt x="2324765" y="1650201"/>
                </a:cubicBezTo>
                <a:cubicBezTo>
                  <a:pt x="2324765" y="1649539"/>
                  <a:pt x="2325095" y="1649044"/>
                  <a:pt x="2325095" y="1648546"/>
                </a:cubicBezTo>
                <a:cubicBezTo>
                  <a:pt x="2326917" y="1647552"/>
                  <a:pt x="2328739" y="1646394"/>
                  <a:pt x="2330064" y="1644902"/>
                </a:cubicBezTo>
                <a:cubicBezTo>
                  <a:pt x="2331389" y="1643413"/>
                  <a:pt x="2332216" y="1641425"/>
                  <a:pt x="2333376" y="1639603"/>
                </a:cubicBezTo>
                <a:cubicBezTo>
                  <a:pt x="2333873" y="1639603"/>
                  <a:pt x="2334369" y="1639273"/>
                  <a:pt x="2334701" y="1639108"/>
                </a:cubicBezTo>
                <a:cubicBezTo>
                  <a:pt x="2342814" y="1637451"/>
                  <a:pt x="2349603" y="1633147"/>
                  <a:pt x="2356227" y="1628343"/>
                </a:cubicBezTo>
                <a:cubicBezTo>
                  <a:pt x="2357718" y="1627351"/>
                  <a:pt x="2359539" y="1625529"/>
                  <a:pt x="2360863" y="1626191"/>
                </a:cubicBezTo>
                <a:cubicBezTo>
                  <a:pt x="2365335" y="1628178"/>
                  <a:pt x="2368149" y="1624701"/>
                  <a:pt x="2371628" y="1623376"/>
                </a:cubicBezTo>
                <a:cubicBezTo>
                  <a:pt x="2373780" y="1622549"/>
                  <a:pt x="2376098" y="1620562"/>
                  <a:pt x="2378252" y="1621057"/>
                </a:cubicBezTo>
                <a:cubicBezTo>
                  <a:pt x="2386531" y="1623376"/>
                  <a:pt x="2392162" y="1617912"/>
                  <a:pt x="2398453" y="1613938"/>
                </a:cubicBezTo>
                <a:cubicBezTo>
                  <a:pt x="2398288" y="1612281"/>
                  <a:pt x="2398123" y="1610626"/>
                  <a:pt x="2397791" y="1608307"/>
                </a:cubicBezTo>
                <a:cubicBezTo>
                  <a:pt x="2385703" y="1612446"/>
                  <a:pt x="2374111" y="1616587"/>
                  <a:pt x="2362685" y="1620395"/>
                </a:cubicBezTo>
                <a:cubicBezTo>
                  <a:pt x="2359706" y="1621389"/>
                  <a:pt x="2356394" y="1622879"/>
                  <a:pt x="2353247" y="1622217"/>
                </a:cubicBezTo>
                <a:cubicBezTo>
                  <a:pt x="2352253" y="1622217"/>
                  <a:pt x="2351757" y="1622217"/>
                  <a:pt x="2350928" y="1622217"/>
                </a:cubicBezTo>
                <a:cubicBezTo>
                  <a:pt x="2357221" y="1618408"/>
                  <a:pt x="2364672" y="1616255"/>
                  <a:pt x="2369641" y="1610626"/>
                </a:cubicBezTo>
                <a:cubicBezTo>
                  <a:pt x="2373615" y="1605990"/>
                  <a:pt x="2376265" y="1600028"/>
                  <a:pt x="2380072" y="1595060"/>
                </a:cubicBezTo>
                <a:cubicBezTo>
                  <a:pt x="2380901" y="1593900"/>
                  <a:pt x="2381564" y="1592575"/>
                  <a:pt x="2381894" y="1591250"/>
                </a:cubicBezTo>
                <a:cubicBezTo>
                  <a:pt x="2382226" y="1589263"/>
                  <a:pt x="2382226" y="1587276"/>
                  <a:pt x="2382059" y="1585289"/>
                </a:cubicBezTo>
                <a:cubicBezTo>
                  <a:pt x="2381894" y="1583469"/>
                  <a:pt x="2378914" y="1582474"/>
                  <a:pt x="2377092" y="1583302"/>
                </a:cubicBezTo>
                <a:cubicBezTo>
                  <a:pt x="2375602" y="1583964"/>
                  <a:pt x="2374940" y="1584959"/>
                  <a:pt x="2374111" y="1586118"/>
                </a:cubicBezTo>
                <a:cubicBezTo>
                  <a:pt x="2371793" y="1589430"/>
                  <a:pt x="2370799" y="1589761"/>
                  <a:pt x="2367654" y="1589098"/>
                </a:cubicBezTo>
                <a:cubicBezTo>
                  <a:pt x="2364838" y="1588436"/>
                  <a:pt x="2363680" y="1586614"/>
                  <a:pt x="2365335" y="1585289"/>
                </a:cubicBezTo>
                <a:cubicBezTo>
                  <a:pt x="2368316" y="1582972"/>
                  <a:pt x="2368812" y="1579163"/>
                  <a:pt x="2371296" y="1576845"/>
                </a:cubicBezTo>
                <a:cubicBezTo>
                  <a:pt x="2373946" y="1574526"/>
                  <a:pt x="2377092" y="1572871"/>
                  <a:pt x="2380239" y="1570884"/>
                </a:cubicBezTo>
                <a:cubicBezTo>
                  <a:pt x="2382556" y="1569392"/>
                  <a:pt x="2385041" y="1567737"/>
                  <a:pt x="2387525" y="1566247"/>
                </a:cubicBezTo>
                <a:cubicBezTo>
                  <a:pt x="2389677" y="1560616"/>
                  <a:pt x="2394479" y="1557469"/>
                  <a:pt x="2399448" y="1554820"/>
                </a:cubicBezTo>
                <a:cubicBezTo>
                  <a:pt x="2403587" y="1552503"/>
                  <a:pt x="2405574" y="1549191"/>
                  <a:pt x="2406402" y="1544885"/>
                </a:cubicBezTo>
                <a:cubicBezTo>
                  <a:pt x="2406899" y="1542070"/>
                  <a:pt x="2408224" y="1539752"/>
                  <a:pt x="2410873" y="1538261"/>
                </a:cubicBezTo>
                <a:cubicBezTo>
                  <a:pt x="2414020" y="1536441"/>
                  <a:pt x="2416835" y="1534287"/>
                  <a:pt x="2419814" y="1532300"/>
                </a:cubicBezTo>
                <a:cubicBezTo>
                  <a:pt x="2421801" y="1531142"/>
                  <a:pt x="2422464" y="1529155"/>
                  <a:pt x="2423458" y="1527333"/>
                </a:cubicBezTo>
                <a:cubicBezTo>
                  <a:pt x="2424121" y="1526008"/>
                  <a:pt x="2425280" y="1525676"/>
                  <a:pt x="2426935" y="1526008"/>
                </a:cubicBezTo>
                <a:cubicBezTo>
                  <a:pt x="2429254" y="1526505"/>
                  <a:pt x="2431407" y="1525676"/>
                  <a:pt x="2432566" y="1524021"/>
                </a:cubicBezTo>
                <a:cubicBezTo>
                  <a:pt x="2434056" y="1521702"/>
                  <a:pt x="2434884" y="1519052"/>
                  <a:pt x="2434386" y="1516237"/>
                </a:cubicBezTo>
                <a:cubicBezTo>
                  <a:pt x="2434386" y="1515907"/>
                  <a:pt x="2433229" y="1515575"/>
                  <a:pt x="2432566" y="1515410"/>
                </a:cubicBezTo>
                <a:cubicBezTo>
                  <a:pt x="2430744" y="1515245"/>
                  <a:pt x="2429917" y="1514416"/>
                  <a:pt x="2430247" y="1513091"/>
                </a:cubicBezTo>
                <a:cubicBezTo>
                  <a:pt x="2431075" y="1508454"/>
                  <a:pt x="2431904" y="1506467"/>
                  <a:pt x="2433559" y="1506467"/>
                </a:cubicBezTo>
                <a:cubicBezTo>
                  <a:pt x="2434884" y="1506467"/>
                  <a:pt x="2436540" y="1507129"/>
                  <a:pt x="2437698" y="1506467"/>
                </a:cubicBezTo>
                <a:cubicBezTo>
                  <a:pt x="2445482" y="1502990"/>
                  <a:pt x="2452768" y="1498686"/>
                  <a:pt x="2459226" y="1493054"/>
                </a:cubicBezTo>
                <a:cubicBezTo>
                  <a:pt x="2459889" y="1492392"/>
                  <a:pt x="2459889" y="1490240"/>
                  <a:pt x="2459226" y="1489245"/>
                </a:cubicBezTo>
                <a:cubicBezTo>
                  <a:pt x="2457404" y="1485603"/>
                  <a:pt x="2455087" y="1482126"/>
                  <a:pt x="2452933" y="1478648"/>
                </a:cubicBezTo>
                <a:cubicBezTo>
                  <a:pt x="2450450" y="1474508"/>
                  <a:pt x="2449125" y="1464738"/>
                  <a:pt x="2450283" y="1458943"/>
                </a:cubicBezTo>
                <a:cubicBezTo>
                  <a:pt x="2450615" y="1456956"/>
                  <a:pt x="2451608" y="1455134"/>
                  <a:pt x="2453762" y="1453975"/>
                </a:cubicBezTo>
                <a:cubicBezTo>
                  <a:pt x="2456245" y="1452650"/>
                  <a:pt x="2459557" y="1451325"/>
                  <a:pt x="2460716" y="1449173"/>
                </a:cubicBezTo>
                <a:cubicBezTo>
                  <a:pt x="2463200" y="1444867"/>
                  <a:pt x="2467009" y="1441722"/>
                  <a:pt x="2470321" y="1438078"/>
                </a:cubicBezTo>
                <a:cubicBezTo>
                  <a:pt x="2470984" y="1437250"/>
                  <a:pt x="2470984" y="1435428"/>
                  <a:pt x="2470652" y="1434269"/>
                </a:cubicBezTo>
                <a:cubicBezTo>
                  <a:pt x="2469989" y="1431951"/>
                  <a:pt x="2470652" y="1430129"/>
                  <a:pt x="2472474" y="1428805"/>
                </a:cubicBezTo>
                <a:cubicBezTo>
                  <a:pt x="2478932" y="1424333"/>
                  <a:pt x="2485556" y="1420194"/>
                  <a:pt x="2492180" y="1415889"/>
                </a:cubicBezTo>
                <a:cubicBezTo>
                  <a:pt x="2494000" y="1414730"/>
                  <a:pt x="2495822" y="1413405"/>
                  <a:pt x="2496319" y="1411253"/>
                </a:cubicBezTo>
                <a:cubicBezTo>
                  <a:pt x="2497479" y="1404462"/>
                  <a:pt x="2501948" y="1400158"/>
                  <a:pt x="2507910" y="1397011"/>
                </a:cubicBezTo>
                <a:cubicBezTo>
                  <a:pt x="2511719" y="1395024"/>
                  <a:pt x="2515528" y="1393037"/>
                  <a:pt x="2519005" y="1390387"/>
                </a:cubicBezTo>
                <a:cubicBezTo>
                  <a:pt x="2523641" y="1386910"/>
                  <a:pt x="2528443" y="1383929"/>
                  <a:pt x="2534571" y="1384758"/>
                </a:cubicBezTo>
                <a:cubicBezTo>
                  <a:pt x="2537054" y="1383433"/>
                  <a:pt x="2540201" y="1382771"/>
                  <a:pt x="2541360" y="1379954"/>
                </a:cubicBezTo>
                <a:cubicBezTo>
                  <a:pt x="2543182" y="1375980"/>
                  <a:pt x="2546162" y="1373165"/>
                  <a:pt x="2549971" y="1371013"/>
                </a:cubicBezTo>
                <a:cubicBezTo>
                  <a:pt x="2554938" y="1368199"/>
                  <a:pt x="2559741" y="1365052"/>
                  <a:pt x="2564543" y="1362070"/>
                </a:cubicBezTo>
                <a:cubicBezTo>
                  <a:pt x="2567027" y="1360580"/>
                  <a:pt x="2568848" y="1358428"/>
                  <a:pt x="2570007" y="1355779"/>
                </a:cubicBezTo>
                <a:cubicBezTo>
                  <a:pt x="2570504" y="1354619"/>
                  <a:pt x="2571829" y="1354454"/>
                  <a:pt x="2573484" y="1354619"/>
                </a:cubicBezTo>
                <a:cubicBezTo>
                  <a:pt x="2574809" y="1354619"/>
                  <a:pt x="2576301" y="1354289"/>
                  <a:pt x="2577458" y="1353791"/>
                </a:cubicBezTo>
                <a:cubicBezTo>
                  <a:pt x="2578950" y="1353294"/>
                  <a:pt x="2579778" y="1351970"/>
                  <a:pt x="2579446" y="1350645"/>
                </a:cubicBezTo>
                <a:cubicBezTo>
                  <a:pt x="2579446" y="1350315"/>
                  <a:pt x="2578288" y="1349983"/>
                  <a:pt x="2577625" y="1349817"/>
                </a:cubicBezTo>
                <a:cubicBezTo>
                  <a:pt x="2575638" y="1349155"/>
                  <a:pt x="2573319" y="1348493"/>
                  <a:pt x="2572989" y="1346173"/>
                </a:cubicBezTo>
                <a:cubicBezTo>
                  <a:pt x="2572326" y="1341869"/>
                  <a:pt x="2573319" y="1337730"/>
                  <a:pt x="2577128" y="1335080"/>
                </a:cubicBezTo>
                <a:cubicBezTo>
                  <a:pt x="2580605" y="1332596"/>
                  <a:pt x="2584414" y="1330774"/>
                  <a:pt x="2588223" y="1328622"/>
                </a:cubicBezTo>
                <a:cubicBezTo>
                  <a:pt x="2590873" y="1327132"/>
                  <a:pt x="2592528" y="1324977"/>
                  <a:pt x="2593355" y="1322328"/>
                </a:cubicBezTo>
                <a:cubicBezTo>
                  <a:pt x="2594018" y="1320176"/>
                  <a:pt x="2595674" y="1318851"/>
                  <a:pt x="2597496" y="1317691"/>
                </a:cubicBezTo>
                <a:cubicBezTo>
                  <a:pt x="2600476" y="1315871"/>
                  <a:pt x="2603623" y="1314049"/>
                  <a:pt x="2606438" y="1311897"/>
                </a:cubicBezTo>
                <a:cubicBezTo>
                  <a:pt x="2607927" y="1310572"/>
                  <a:pt x="2608757" y="1308418"/>
                  <a:pt x="2610081" y="1306928"/>
                </a:cubicBezTo>
                <a:cubicBezTo>
                  <a:pt x="2612234" y="1304611"/>
                  <a:pt x="2615380" y="1306431"/>
                  <a:pt x="2617698" y="1304941"/>
                </a:cubicBezTo>
                <a:cubicBezTo>
                  <a:pt x="2622004" y="1302457"/>
                  <a:pt x="2626474" y="1300140"/>
                  <a:pt x="2630615" y="1297490"/>
                </a:cubicBezTo>
                <a:cubicBezTo>
                  <a:pt x="2633264" y="1295833"/>
                  <a:pt x="2635914" y="1295833"/>
                  <a:pt x="2638729" y="1295668"/>
                </a:cubicBezTo>
                <a:cubicBezTo>
                  <a:pt x="2639059" y="1295668"/>
                  <a:pt x="2639888" y="1294841"/>
                  <a:pt x="2639721" y="1294509"/>
                </a:cubicBezTo>
                <a:cubicBezTo>
                  <a:pt x="2639556" y="1293184"/>
                  <a:pt x="2639391" y="1291694"/>
                  <a:pt x="2638563" y="1290866"/>
                </a:cubicBezTo>
                <a:cubicBezTo>
                  <a:pt x="2637734" y="1290039"/>
                  <a:pt x="2636079" y="1289707"/>
                  <a:pt x="2634919" y="1289044"/>
                </a:cubicBezTo>
                <a:cubicBezTo>
                  <a:pt x="2631277" y="1287389"/>
                  <a:pt x="2630448" y="1285898"/>
                  <a:pt x="2631277" y="1282918"/>
                </a:cubicBezTo>
                <a:cubicBezTo>
                  <a:pt x="2632105" y="1280268"/>
                  <a:pt x="2632435" y="1277454"/>
                  <a:pt x="2635085" y="1275632"/>
                </a:cubicBezTo>
                <a:cubicBezTo>
                  <a:pt x="2644028" y="1269836"/>
                  <a:pt x="2653136" y="1264040"/>
                  <a:pt x="2662077" y="1258245"/>
                </a:cubicBezTo>
                <a:cubicBezTo>
                  <a:pt x="2662077" y="1258245"/>
                  <a:pt x="2662077" y="1258245"/>
                  <a:pt x="2662242" y="1258575"/>
                </a:cubicBezTo>
                <a:cubicBezTo>
                  <a:pt x="2670190" y="1253774"/>
                  <a:pt x="2677974" y="1248805"/>
                  <a:pt x="2686087" y="1244003"/>
                </a:cubicBezTo>
                <a:cubicBezTo>
                  <a:pt x="2690393" y="1241519"/>
                  <a:pt x="2691718" y="1238704"/>
                  <a:pt x="2690724" y="1233737"/>
                </a:cubicBezTo>
                <a:cubicBezTo>
                  <a:pt x="2690061" y="1229763"/>
                  <a:pt x="2691386" y="1225457"/>
                  <a:pt x="2696190" y="1223470"/>
                </a:cubicBezTo>
                <a:cubicBezTo>
                  <a:pt x="2696852" y="1223139"/>
                  <a:pt x="2697514" y="1222807"/>
                  <a:pt x="2697845" y="1222145"/>
                </a:cubicBezTo>
                <a:cubicBezTo>
                  <a:pt x="2698672" y="1220985"/>
                  <a:pt x="2699335" y="1219828"/>
                  <a:pt x="2699667" y="1218503"/>
                </a:cubicBezTo>
                <a:cubicBezTo>
                  <a:pt x="2699997" y="1217508"/>
                  <a:pt x="2696355" y="1214859"/>
                  <a:pt x="2695195" y="1215024"/>
                </a:cubicBezTo>
                <a:cubicBezTo>
                  <a:pt x="2691056" y="1215521"/>
                  <a:pt x="2686916" y="1216349"/>
                  <a:pt x="2682775" y="1216516"/>
                </a:cubicBezTo>
                <a:cubicBezTo>
                  <a:pt x="2678636" y="1216516"/>
                  <a:pt x="2674331" y="1217841"/>
                  <a:pt x="2670357" y="1217508"/>
                </a:cubicBezTo>
                <a:cubicBezTo>
                  <a:pt x="2665721" y="1217011"/>
                  <a:pt x="2662574" y="1220655"/>
                  <a:pt x="2658268" y="1220985"/>
                </a:cubicBezTo>
                <a:cubicBezTo>
                  <a:pt x="2654791" y="1221152"/>
                  <a:pt x="2651314" y="1222145"/>
                  <a:pt x="2647837" y="1221815"/>
                </a:cubicBezTo>
                <a:cubicBezTo>
                  <a:pt x="2644028" y="1221483"/>
                  <a:pt x="2641213" y="1223635"/>
                  <a:pt x="2637901" y="1224629"/>
                </a:cubicBezTo>
                <a:cubicBezTo>
                  <a:pt x="2633927" y="1225954"/>
                  <a:pt x="2629621" y="1226119"/>
                  <a:pt x="2625481" y="1225954"/>
                </a:cubicBezTo>
                <a:cubicBezTo>
                  <a:pt x="2621672" y="1225954"/>
                  <a:pt x="2618525" y="1226947"/>
                  <a:pt x="2615546" y="1228934"/>
                </a:cubicBezTo>
                <a:cubicBezTo>
                  <a:pt x="2614883" y="1229266"/>
                  <a:pt x="2614386" y="1229763"/>
                  <a:pt x="2613724" y="1229928"/>
                </a:cubicBezTo>
                <a:cubicBezTo>
                  <a:pt x="2609749" y="1230921"/>
                  <a:pt x="2605445" y="1231583"/>
                  <a:pt x="2601636" y="1233075"/>
                </a:cubicBezTo>
                <a:cubicBezTo>
                  <a:pt x="2597662" y="1234565"/>
                  <a:pt x="2594018" y="1237049"/>
                  <a:pt x="2590210" y="1239036"/>
                </a:cubicBezTo>
                <a:cubicBezTo>
                  <a:pt x="2589713" y="1239367"/>
                  <a:pt x="2588886" y="1239036"/>
                  <a:pt x="2588056" y="1239036"/>
                </a:cubicBezTo>
                <a:cubicBezTo>
                  <a:pt x="2585077" y="1239036"/>
                  <a:pt x="2582592" y="1239699"/>
                  <a:pt x="2579943" y="1241189"/>
                </a:cubicBezTo>
                <a:cubicBezTo>
                  <a:pt x="2566530" y="1249302"/>
                  <a:pt x="2553118" y="1257416"/>
                  <a:pt x="2539538" y="1265364"/>
                </a:cubicBezTo>
                <a:cubicBezTo>
                  <a:pt x="2535729" y="1267683"/>
                  <a:pt x="2533080" y="1270498"/>
                  <a:pt x="2530927" y="1274472"/>
                </a:cubicBezTo>
                <a:cubicBezTo>
                  <a:pt x="2529272" y="1277619"/>
                  <a:pt x="2525794" y="1279274"/>
                  <a:pt x="2521986" y="1279109"/>
                </a:cubicBezTo>
                <a:cubicBezTo>
                  <a:pt x="2520661" y="1279109"/>
                  <a:pt x="2519170" y="1278779"/>
                  <a:pt x="2517845" y="1278779"/>
                </a:cubicBezTo>
                <a:cubicBezTo>
                  <a:pt x="2509401" y="1278281"/>
                  <a:pt x="2501121" y="1278779"/>
                  <a:pt x="2493835" y="1284078"/>
                </a:cubicBezTo>
                <a:cubicBezTo>
                  <a:pt x="2491020" y="1286065"/>
                  <a:pt x="2487543" y="1287389"/>
                  <a:pt x="2484396" y="1288879"/>
                </a:cubicBezTo>
                <a:cubicBezTo>
                  <a:pt x="2476778" y="1288547"/>
                  <a:pt x="2471314" y="1293516"/>
                  <a:pt x="2465022" y="1296662"/>
                </a:cubicBezTo>
                <a:cubicBezTo>
                  <a:pt x="2463698" y="1297325"/>
                  <a:pt x="2462373" y="1298815"/>
                  <a:pt x="2461213" y="1298650"/>
                </a:cubicBezTo>
                <a:cubicBezTo>
                  <a:pt x="2455087" y="1297820"/>
                  <a:pt x="2450283" y="1301132"/>
                  <a:pt x="2445482" y="1304279"/>
                </a:cubicBezTo>
                <a:cubicBezTo>
                  <a:pt x="2441507" y="1306928"/>
                  <a:pt x="2437533" y="1306928"/>
                  <a:pt x="2433394" y="1305936"/>
                </a:cubicBezTo>
                <a:cubicBezTo>
                  <a:pt x="2430579" y="1305273"/>
                  <a:pt x="2427930" y="1305439"/>
                  <a:pt x="2425280" y="1306928"/>
                </a:cubicBezTo>
                <a:cubicBezTo>
                  <a:pt x="2421636" y="1309081"/>
                  <a:pt x="2417827" y="1311068"/>
                  <a:pt x="2414185" y="1313387"/>
                </a:cubicBezTo>
                <a:cubicBezTo>
                  <a:pt x="2411536" y="1315042"/>
                  <a:pt x="2408886" y="1315209"/>
                  <a:pt x="2406071" y="1315374"/>
                </a:cubicBezTo>
                <a:cubicBezTo>
                  <a:pt x="2404747" y="1315374"/>
                  <a:pt x="2403255" y="1315871"/>
                  <a:pt x="2402097" y="1316534"/>
                </a:cubicBezTo>
                <a:cubicBezTo>
                  <a:pt x="2397791" y="1318851"/>
                  <a:pt x="2393486" y="1321666"/>
                  <a:pt x="2389180" y="1323985"/>
                </a:cubicBezTo>
                <a:cubicBezTo>
                  <a:pt x="2383054" y="1327297"/>
                  <a:pt x="2377755" y="1332761"/>
                  <a:pt x="2369971" y="1332098"/>
                </a:cubicBezTo>
                <a:cubicBezTo>
                  <a:pt x="2363183" y="1335908"/>
                  <a:pt x="2356227" y="1339550"/>
                  <a:pt x="2349438" y="1343524"/>
                </a:cubicBezTo>
                <a:cubicBezTo>
                  <a:pt x="2346291" y="1345346"/>
                  <a:pt x="2343311" y="1346671"/>
                  <a:pt x="2339502" y="1346505"/>
                </a:cubicBezTo>
                <a:cubicBezTo>
                  <a:pt x="2338178" y="1346505"/>
                  <a:pt x="2336688" y="1347003"/>
                  <a:pt x="2335528" y="1347665"/>
                </a:cubicBezTo>
                <a:cubicBezTo>
                  <a:pt x="2331224" y="1350148"/>
                  <a:pt x="2326917" y="1352632"/>
                  <a:pt x="2322613" y="1355116"/>
                </a:cubicBezTo>
                <a:cubicBezTo>
                  <a:pt x="2321453" y="1355779"/>
                  <a:pt x="2319963" y="1356441"/>
                  <a:pt x="2318639" y="1356276"/>
                </a:cubicBezTo>
                <a:cubicBezTo>
                  <a:pt x="2314995" y="1356276"/>
                  <a:pt x="2311848" y="1357269"/>
                  <a:pt x="2308703" y="1359256"/>
                </a:cubicBezTo>
                <a:cubicBezTo>
                  <a:pt x="2304397" y="1361905"/>
                  <a:pt x="2300092" y="1364390"/>
                  <a:pt x="2295621" y="1366707"/>
                </a:cubicBezTo>
                <a:cubicBezTo>
                  <a:pt x="2293799" y="1367701"/>
                  <a:pt x="2291647" y="1368032"/>
                  <a:pt x="2289659" y="1368364"/>
                </a:cubicBezTo>
                <a:cubicBezTo>
                  <a:pt x="2287507" y="1368694"/>
                  <a:pt x="2285520" y="1368529"/>
                  <a:pt x="2283533" y="1369688"/>
                </a:cubicBezTo>
                <a:cubicBezTo>
                  <a:pt x="2278067" y="1373000"/>
                  <a:pt x="2272273" y="1376147"/>
                  <a:pt x="2266974" y="1379624"/>
                </a:cubicBezTo>
                <a:cubicBezTo>
                  <a:pt x="2263165" y="1382108"/>
                  <a:pt x="2259356" y="1383433"/>
                  <a:pt x="2255051" y="1382936"/>
                </a:cubicBezTo>
                <a:cubicBezTo>
                  <a:pt x="2249917" y="1386413"/>
                  <a:pt x="2244453" y="1386248"/>
                  <a:pt x="2238822" y="1384923"/>
                </a:cubicBezTo>
                <a:cubicBezTo>
                  <a:pt x="2236835" y="1384426"/>
                  <a:pt x="2234683" y="1385253"/>
                  <a:pt x="2232861" y="1386413"/>
                </a:cubicBezTo>
                <a:cubicBezTo>
                  <a:pt x="2224250" y="1391547"/>
                  <a:pt x="2215639" y="1396514"/>
                  <a:pt x="2207193" y="1401813"/>
                </a:cubicBezTo>
                <a:cubicBezTo>
                  <a:pt x="2202889" y="1404629"/>
                  <a:pt x="2198583" y="1406449"/>
                  <a:pt x="2193451" y="1406119"/>
                </a:cubicBezTo>
                <a:cubicBezTo>
                  <a:pt x="2192456" y="1406119"/>
                  <a:pt x="2190801" y="1407609"/>
                  <a:pt x="2190304" y="1408603"/>
                </a:cubicBezTo>
                <a:cubicBezTo>
                  <a:pt x="2189144" y="1411583"/>
                  <a:pt x="2187489" y="1413073"/>
                  <a:pt x="2184177" y="1412577"/>
                </a:cubicBezTo>
                <a:cubicBezTo>
                  <a:pt x="2181858" y="1412080"/>
                  <a:pt x="2180203" y="1413735"/>
                  <a:pt x="2178381" y="1414895"/>
                </a:cubicBezTo>
                <a:cubicBezTo>
                  <a:pt x="2167948" y="1421021"/>
                  <a:pt x="2157516" y="1427315"/>
                  <a:pt x="2147085" y="1433441"/>
                </a:cubicBezTo>
                <a:cubicBezTo>
                  <a:pt x="2145263" y="1434601"/>
                  <a:pt x="2143606" y="1435926"/>
                  <a:pt x="2141288" y="1435760"/>
                </a:cubicBezTo>
                <a:cubicBezTo>
                  <a:pt x="2136817" y="1435263"/>
                  <a:pt x="2133175" y="1437581"/>
                  <a:pt x="2129531" y="1439735"/>
                </a:cubicBezTo>
                <a:cubicBezTo>
                  <a:pt x="2114959" y="1448676"/>
                  <a:pt x="2100222" y="1457619"/>
                  <a:pt x="2085649" y="1466395"/>
                </a:cubicBezTo>
                <a:cubicBezTo>
                  <a:pt x="2082005" y="1468547"/>
                  <a:pt x="2078528" y="1471031"/>
                  <a:pt x="2073892" y="1470534"/>
                </a:cubicBezTo>
                <a:cubicBezTo>
                  <a:pt x="2071740" y="1470203"/>
                  <a:pt x="2069918" y="1471859"/>
                  <a:pt x="2068096" y="1472853"/>
                </a:cubicBezTo>
                <a:cubicBezTo>
                  <a:pt x="2061969" y="1476330"/>
                  <a:pt x="2056338" y="1481297"/>
                  <a:pt x="2048722" y="1480469"/>
                </a:cubicBezTo>
                <a:cubicBezTo>
                  <a:pt x="2044417" y="1482789"/>
                  <a:pt x="2039449" y="1484279"/>
                  <a:pt x="2037131" y="1489245"/>
                </a:cubicBezTo>
                <a:cubicBezTo>
                  <a:pt x="2036302" y="1490902"/>
                  <a:pt x="2035806" y="1491565"/>
                  <a:pt x="2034150" y="1491399"/>
                </a:cubicBezTo>
                <a:cubicBezTo>
                  <a:pt x="2030175" y="1491067"/>
                  <a:pt x="2027858" y="1492889"/>
                  <a:pt x="2025704" y="1496201"/>
                </a:cubicBezTo>
                <a:cubicBezTo>
                  <a:pt x="2021730" y="1502163"/>
                  <a:pt x="2015438" y="1505640"/>
                  <a:pt x="2008317" y="1507129"/>
                </a:cubicBezTo>
                <a:cubicBezTo>
                  <a:pt x="2006330" y="1507627"/>
                  <a:pt x="2004178" y="1507627"/>
                  <a:pt x="2002191" y="1508454"/>
                </a:cubicBezTo>
                <a:cubicBezTo>
                  <a:pt x="1995070" y="1511436"/>
                  <a:pt x="1989606" y="1518225"/>
                  <a:pt x="1980995" y="1517397"/>
                </a:cubicBezTo>
                <a:cubicBezTo>
                  <a:pt x="1979338" y="1517397"/>
                  <a:pt x="1977186" y="1519052"/>
                  <a:pt x="1975364" y="1520047"/>
                </a:cubicBezTo>
                <a:cubicBezTo>
                  <a:pt x="1968575" y="1524021"/>
                  <a:pt x="1961951" y="1528160"/>
                  <a:pt x="1954997" y="1531969"/>
                </a:cubicBezTo>
                <a:cubicBezTo>
                  <a:pt x="1953175" y="1532962"/>
                  <a:pt x="1951023" y="1533459"/>
                  <a:pt x="1949036" y="1533624"/>
                </a:cubicBezTo>
                <a:cubicBezTo>
                  <a:pt x="1947379" y="1533624"/>
                  <a:pt x="1946220" y="1533624"/>
                  <a:pt x="1945557" y="1535116"/>
                </a:cubicBezTo>
                <a:cubicBezTo>
                  <a:pt x="1942743" y="1541573"/>
                  <a:pt x="1935954" y="1543229"/>
                  <a:pt x="1930820" y="1546872"/>
                </a:cubicBezTo>
                <a:cubicBezTo>
                  <a:pt x="1930323" y="1547204"/>
                  <a:pt x="1929495" y="1547369"/>
                  <a:pt x="1928833" y="1547204"/>
                </a:cubicBezTo>
                <a:cubicBezTo>
                  <a:pt x="1922541" y="1546209"/>
                  <a:pt x="1918070" y="1550018"/>
                  <a:pt x="1913266" y="1553000"/>
                </a:cubicBezTo>
                <a:cubicBezTo>
                  <a:pt x="1908299" y="1555980"/>
                  <a:pt x="1903332" y="1558794"/>
                  <a:pt x="1898529" y="1561776"/>
                </a:cubicBezTo>
                <a:cubicBezTo>
                  <a:pt x="1896046" y="1563266"/>
                  <a:pt x="1893397" y="1563928"/>
                  <a:pt x="1890415" y="1563928"/>
                </a:cubicBezTo>
                <a:cubicBezTo>
                  <a:pt x="1889091" y="1563928"/>
                  <a:pt x="1888428" y="1565088"/>
                  <a:pt x="1887766" y="1566578"/>
                </a:cubicBezTo>
                <a:cubicBezTo>
                  <a:pt x="1886441" y="1569559"/>
                  <a:pt x="1884124" y="1570884"/>
                  <a:pt x="1880977" y="1570387"/>
                </a:cubicBezTo>
                <a:cubicBezTo>
                  <a:pt x="1872696" y="1568897"/>
                  <a:pt x="1864418" y="1567240"/>
                  <a:pt x="1856304" y="1565750"/>
                </a:cubicBezTo>
                <a:cubicBezTo>
                  <a:pt x="1853985" y="1565253"/>
                  <a:pt x="1852330" y="1567075"/>
                  <a:pt x="1850508" y="1567902"/>
                </a:cubicBezTo>
                <a:cubicBezTo>
                  <a:pt x="1848521" y="1568897"/>
                  <a:pt x="1847361" y="1570717"/>
                  <a:pt x="1846369" y="1572539"/>
                </a:cubicBezTo>
                <a:cubicBezTo>
                  <a:pt x="1844049" y="1576513"/>
                  <a:pt x="1840738" y="1578665"/>
                  <a:pt x="1836101" y="1578997"/>
                </a:cubicBezTo>
                <a:cubicBezTo>
                  <a:pt x="1833949" y="1578997"/>
                  <a:pt x="1831962" y="1578997"/>
                  <a:pt x="1829974" y="1580157"/>
                </a:cubicBezTo>
                <a:cubicBezTo>
                  <a:pt x="1823351" y="1584296"/>
                  <a:pt x="1816395" y="1588106"/>
                  <a:pt x="1809771" y="1592245"/>
                </a:cubicBezTo>
                <a:cubicBezTo>
                  <a:pt x="1807122" y="1593900"/>
                  <a:pt x="1804307" y="1593735"/>
                  <a:pt x="1801658" y="1592907"/>
                </a:cubicBezTo>
                <a:cubicBezTo>
                  <a:pt x="1800665" y="1592575"/>
                  <a:pt x="1799836" y="1591583"/>
                  <a:pt x="1799008" y="1590755"/>
                </a:cubicBezTo>
                <a:cubicBezTo>
                  <a:pt x="1799008" y="1590588"/>
                  <a:pt x="1799505" y="1589263"/>
                  <a:pt x="1800003" y="1588933"/>
                </a:cubicBezTo>
                <a:cubicBezTo>
                  <a:pt x="1804804" y="1585786"/>
                  <a:pt x="1809606" y="1582807"/>
                  <a:pt x="1814408" y="1579660"/>
                </a:cubicBezTo>
                <a:cubicBezTo>
                  <a:pt x="1816230" y="1578500"/>
                  <a:pt x="1818217" y="1577508"/>
                  <a:pt x="1819707" y="1576016"/>
                </a:cubicBezTo>
                <a:cubicBezTo>
                  <a:pt x="1820536" y="1575188"/>
                  <a:pt x="1821198" y="1573533"/>
                  <a:pt x="1820866" y="1572374"/>
                </a:cubicBezTo>
                <a:cubicBezTo>
                  <a:pt x="1820701" y="1571214"/>
                  <a:pt x="1819542" y="1569889"/>
                  <a:pt x="1818549" y="1569392"/>
                </a:cubicBezTo>
                <a:cubicBezTo>
                  <a:pt x="1810269" y="1566080"/>
                  <a:pt x="1802320" y="1566080"/>
                  <a:pt x="1794704" y="1572209"/>
                </a:cubicBezTo>
                <a:cubicBezTo>
                  <a:pt x="1791887" y="1574526"/>
                  <a:pt x="1788907" y="1576513"/>
                  <a:pt x="1785761" y="1578170"/>
                </a:cubicBezTo>
                <a:cubicBezTo>
                  <a:pt x="1781787" y="1580322"/>
                  <a:pt x="1779302" y="1583469"/>
                  <a:pt x="1776985" y="1587111"/>
                </a:cubicBezTo>
                <a:cubicBezTo>
                  <a:pt x="1775163" y="1589926"/>
                  <a:pt x="1771851" y="1591913"/>
                  <a:pt x="1767877" y="1591748"/>
                </a:cubicBezTo>
                <a:cubicBezTo>
                  <a:pt x="1762248" y="1591417"/>
                  <a:pt x="1758604" y="1594232"/>
                  <a:pt x="1756119" y="1599034"/>
                </a:cubicBezTo>
                <a:cubicBezTo>
                  <a:pt x="1754299" y="1602346"/>
                  <a:pt x="1751318" y="1604333"/>
                  <a:pt x="1747674" y="1604665"/>
                </a:cubicBezTo>
                <a:cubicBezTo>
                  <a:pt x="1744031" y="1604830"/>
                  <a:pt x="1740720" y="1605492"/>
                  <a:pt x="1737740" y="1607479"/>
                </a:cubicBezTo>
                <a:cubicBezTo>
                  <a:pt x="1729791" y="1612446"/>
                  <a:pt x="1721676" y="1616918"/>
                  <a:pt x="1713895" y="1621886"/>
                </a:cubicBezTo>
                <a:cubicBezTo>
                  <a:pt x="1709588" y="1624536"/>
                  <a:pt x="1705284" y="1626356"/>
                  <a:pt x="1700150" y="1626523"/>
                </a:cubicBezTo>
                <a:cubicBezTo>
                  <a:pt x="1697996" y="1626523"/>
                  <a:pt x="1696673" y="1628840"/>
                  <a:pt x="1696011" y="1630993"/>
                </a:cubicBezTo>
                <a:cubicBezTo>
                  <a:pt x="1695513" y="1632815"/>
                  <a:pt x="1694686" y="1633147"/>
                  <a:pt x="1692864" y="1632980"/>
                </a:cubicBezTo>
                <a:cubicBezTo>
                  <a:pt x="1690877" y="1632649"/>
                  <a:pt x="1688724" y="1632980"/>
                  <a:pt x="1686737" y="1634139"/>
                </a:cubicBezTo>
                <a:cubicBezTo>
                  <a:pt x="1675145" y="1641260"/>
                  <a:pt x="1663554" y="1648214"/>
                  <a:pt x="1651962" y="1655170"/>
                </a:cubicBezTo>
                <a:cubicBezTo>
                  <a:pt x="1638549" y="1663284"/>
                  <a:pt x="1624970" y="1671397"/>
                  <a:pt x="1611723" y="1679513"/>
                </a:cubicBezTo>
                <a:cubicBezTo>
                  <a:pt x="1609735" y="1680670"/>
                  <a:pt x="1607748" y="1680837"/>
                  <a:pt x="1605596" y="1680837"/>
                </a:cubicBezTo>
                <a:cubicBezTo>
                  <a:pt x="1603941" y="1680837"/>
                  <a:pt x="1603444" y="1681665"/>
                  <a:pt x="1602616" y="1682990"/>
                </a:cubicBezTo>
                <a:cubicBezTo>
                  <a:pt x="1598475" y="1689116"/>
                  <a:pt x="1592349" y="1692593"/>
                  <a:pt x="1585228" y="1693918"/>
                </a:cubicBezTo>
                <a:cubicBezTo>
                  <a:pt x="1582413" y="1694415"/>
                  <a:pt x="1579764" y="1694747"/>
                  <a:pt x="1577279" y="1696237"/>
                </a:cubicBezTo>
                <a:cubicBezTo>
                  <a:pt x="1570656" y="1700376"/>
                  <a:pt x="1563867" y="1704351"/>
                  <a:pt x="1557078" y="1708490"/>
                </a:cubicBezTo>
                <a:cubicBezTo>
                  <a:pt x="1553766" y="1710477"/>
                  <a:pt x="1550454" y="1711139"/>
                  <a:pt x="1546977" y="1710147"/>
                </a:cubicBezTo>
                <a:cubicBezTo>
                  <a:pt x="1542671" y="1708987"/>
                  <a:pt x="1538862" y="1710147"/>
                  <a:pt x="1535055" y="1712464"/>
                </a:cubicBezTo>
                <a:cubicBezTo>
                  <a:pt x="1516838" y="1723724"/>
                  <a:pt x="1498457" y="1734820"/>
                  <a:pt x="1480243" y="1745915"/>
                </a:cubicBezTo>
                <a:cubicBezTo>
                  <a:pt x="1477096" y="1747902"/>
                  <a:pt x="1474779" y="1750219"/>
                  <a:pt x="1473287" y="1753698"/>
                </a:cubicBezTo>
                <a:cubicBezTo>
                  <a:pt x="1471962" y="1756678"/>
                  <a:pt x="1469148" y="1756843"/>
                  <a:pt x="1466166" y="1756678"/>
                </a:cubicBezTo>
                <a:cubicBezTo>
                  <a:pt x="1462359" y="1756678"/>
                  <a:pt x="1461199" y="1757672"/>
                  <a:pt x="1459875" y="1760817"/>
                </a:cubicBezTo>
                <a:cubicBezTo>
                  <a:pt x="1459377" y="1762142"/>
                  <a:pt x="1459047" y="1763467"/>
                  <a:pt x="1458715" y="1764791"/>
                </a:cubicBezTo>
                <a:cubicBezTo>
                  <a:pt x="1457557" y="1768435"/>
                  <a:pt x="1455900" y="1771415"/>
                  <a:pt x="1451429" y="1770920"/>
                </a:cubicBezTo>
                <a:cubicBezTo>
                  <a:pt x="1448614" y="1770588"/>
                  <a:pt x="1445965" y="1772078"/>
                  <a:pt x="1443150" y="1772078"/>
                </a:cubicBezTo>
                <a:cubicBezTo>
                  <a:pt x="1439506" y="1772078"/>
                  <a:pt x="1436361" y="1772575"/>
                  <a:pt x="1433215" y="1774727"/>
                </a:cubicBezTo>
                <a:cubicBezTo>
                  <a:pt x="1428578" y="1777874"/>
                  <a:pt x="1423609" y="1780855"/>
                  <a:pt x="1418643" y="1783835"/>
                </a:cubicBezTo>
                <a:cubicBezTo>
                  <a:pt x="1416655" y="1784995"/>
                  <a:pt x="1416158" y="1787147"/>
                  <a:pt x="1415166" y="1788969"/>
                </a:cubicBezTo>
                <a:cubicBezTo>
                  <a:pt x="1413674" y="1791949"/>
                  <a:pt x="1411191" y="1792611"/>
                  <a:pt x="1408210" y="1792446"/>
                </a:cubicBezTo>
                <a:cubicBezTo>
                  <a:pt x="1405063" y="1792116"/>
                  <a:pt x="1402746" y="1792943"/>
                  <a:pt x="1401421" y="1796090"/>
                </a:cubicBezTo>
                <a:cubicBezTo>
                  <a:pt x="1400924" y="1797414"/>
                  <a:pt x="1400426" y="1799070"/>
                  <a:pt x="1399434" y="1799732"/>
                </a:cubicBezTo>
                <a:cubicBezTo>
                  <a:pt x="1393472" y="1803376"/>
                  <a:pt x="1388008" y="1808178"/>
                  <a:pt x="1380390" y="1808178"/>
                </a:cubicBezTo>
                <a:cubicBezTo>
                  <a:pt x="1378403" y="1808178"/>
                  <a:pt x="1376748" y="1809833"/>
                  <a:pt x="1375919" y="1811987"/>
                </a:cubicBezTo>
                <a:cubicBezTo>
                  <a:pt x="1375588" y="1812814"/>
                  <a:pt x="1375256" y="1813477"/>
                  <a:pt x="1374761" y="1814139"/>
                </a:cubicBezTo>
                <a:cubicBezTo>
                  <a:pt x="1370124" y="1814139"/>
                  <a:pt x="1365653" y="1814636"/>
                  <a:pt x="1361016" y="1816291"/>
                </a:cubicBezTo>
                <a:cubicBezTo>
                  <a:pt x="1289315" y="1841793"/>
                  <a:pt x="1215130" y="1856199"/>
                  <a:pt x="1141937" y="1874580"/>
                </a:cubicBezTo>
                <a:cubicBezTo>
                  <a:pt x="1129849" y="1872095"/>
                  <a:pt x="1117429" y="1873420"/>
                  <a:pt x="1107494" y="1881038"/>
                </a:cubicBezTo>
                <a:cubicBezTo>
                  <a:pt x="1105507" y="1882528"/>
                  <a:pt x="1103354" y="1884018"/>
                  <a:pt x="1101202" y="1885510"/>
                </a:cubicBezTo>
                <a:cubicBezTo>
                  <a:pt x="1097061" y="1886668"/>
                  <a:pt x="1092922" y="1887827"/>
                  <a:pt x="1088947" y="1889152"/>
                </a:cubicBezTo>
                <a:cubicBezTo>
                  <a:pt x="1088947" y="1889152"/>
                  <a:pt x="1089112" y="1888987"/>
                  <a:pt x="1089112" y="1888822"/>
                </a:cubicBezTo>
                <a:cubicBezTo>
                  <a:pt x="1086960" y="1886005"/>
                  <a:pt x="1084973" y="1883523"/>
                  <a:pt x="1082489" y="1880376"/>
                </a:cubicBezTo>
                <a:cubicBezTo>
                  <a:pt x="1088617" y="1877561"/>
                  <a:pt x="1093916" y="1874745"/>
                  <a:pt x="1099380" y="1872428"/>
                </a:cubicBezTo>
                <a:cubicBezTo>
                  <a:pt x="1113787" y="1866466"/>
                  <a:pt x="1128524" y="1860835"/>
                  <a:pt x="1142764" y="1854544"/>
                </a:cubicBezTo>
                <a:cubicBezTo>
                  <a:pt x="1145579" y="1853219"/>
                  <a:pt x="1147568" y="1850072"/>
                  <a:pt x="1149720" y="1847423"/>
                </a:cubicBezTo>
                <a:cubicBezTo>
                  <a:pt x="1134816" y="1852391"/>
                  <a:pt x="1119914" y="1857193"/>
                  <a:pt x="1105176" y="1861995"/>
                </a:cubicBezTo>
                <a:cubicBezTo>
                  <a:pt x="1113620" y="1854378"/>
                  <a:pt x="1120906" y="1845933"/>
                  <a:pt x="1127200" y="1836327"/>
                </a:cubicBezTo>
                <a:cubicBezTo>
                  <a:pt x="1138295" y="1837652"/>
                  <a:pt x="1142434" y="1833183"/>
                  <a:pt x="1142931" y="1822585"/>
                </a:cubicBezTo>
                <a:cubicBezTo>
                  <a:pt x="1139122" y="1824737"/>
                  <a:pt x="1135478" y="1826724"/>
                  <a:pt x="1131836" y="1828876"/>
                </a:cubicBezTo>
                <a:cubicBezTo>
                  <a:pt x="1137300" y="1820265"/>
                  <a:pt x="1144752" y="1816623"/>
                  <a:pt x="1155516" y="1813807"/>
                </a:cubicBezTo>
                <a:cubicBezTo>
                  <a:pt x="1155019" y="1820763"/>
                  <a:pt x="1154522" y="1826559"/>
                  <a:pt x="1154025" y="1832188"/>
                </a:cubicBezTo>
                <a:cubicBezTo>
                  <a:pt x="1156344" y="1834507"/>
                  <a:pt x="1158661" y="1833016"/>
                  <a:pt x="1160483" y="1831028"/>
                </a:cubicBezTo>
                <a:cubicBezTo>
                  <a:pt x="1164457" y="1826889"/>
                  <a:pt x="1169426" y="1825896"/>
                  <a:pt x="1175221" y="1825896"/>
                </a:cubicBezTo>
                <a:lnTo>
                  <a:pt x="1177579" y="1816934"/>
                </a:lnTo>
                <a:lnTo>
                  <a:pt x="1177870" y="1817451"/>
                </a:lnTo>
                <a:lnTo>
                  <a:pt x="1178037" y="1817451"/>
                </a:lnTo>
                <a:lnTo>
                  <a:pt x="1178384" y="1816130"/>
                </a:lnTo>
                <a:lnTo>
                  <a:pt x="1181844" y="1814469"/>
                </a:lnTo>
                <a:cubicBezTo>
                  <a:pt x="1186978" y="1816954"/>
                  <a:pt x="1191117" y="1819106"/>
                  <a:pt x="1195754" y="1821425"/>
                </a:cubicBezTo>
                <a:cubicBezTo>
                  <a:pt x="1195589" y="1813311"/>
                  <a:pt x="1199398" y="1809667"/>
                  <a:pt x="1204532" y="1807018"/>
                </a:cubicBezTo>
                <a:cubicBezTo>
                  <a:pt x="1203537" y="1806025"/>
                  <a:pt x="1202710" y="1804701"/>
                  <a:pt x="1201550" y="1804534"/>
                </a:cubicBezTo>
                <a:cubicBezTo>
                  <a:pt x="1196416" y="1804203"/>
                  <a:pt x="1191284" y="1804038"/>
                  <a:pt x="1186151" y="1804203"/>
                </a:cubicBezTo>
                <a:cubicBezTo>
                  <a:pt x="1186151" y="1804203"/>
                  <a:pt x="1186151" y="1804038"/>
                  <a:pt x="1186151" y="1803871"/>
                </a:cubicBezTo>
                <a:cubicBezTo>
                  <a:pt x="1185819" y="1801554"/>
                  <a:pt x="1185323" y="1799402"/>
                  <a:pt x="1184494" y="1797580"/>
                </a:cubicBezTo>
                <a:cubicBezTo>
                  <a:pt x="1210161" y="1788637"/>
                  <a:pt x="1233344" y="1774232"/>
                  <a:pt x="1260336" y="1767608"/>
                </a:cubicBezTo>
                <a:cubicBezTo>
                  <a:pt x="1296601" y="1758665"/>
                  <a:pt x="1331707" y="1745087"/>
                  <a:pt x="1367143" y="1732998"/>
                </a:cubicBezTo>
                <a:cubicBezTo>
                  <a:pt x="1382047" y="1728031"/>
                  <a:pt x="1396452" y="1722069"/>
                  <a:pt x="1411191" y="1716438"/>
                </a:cubicBezTo>
                <a:cubicBezTo>
                  <a:pt x="1433380" y="1708160"/>
                  <a:pt x="1451596" y="1692760"/>
                  <a:pt x="1472625" y="1682327"/>
                </a:cubicBezTo>
                <a:cubicBezTo>
                  <a:pt x="1473619" y="1681830"/>
                  <a:pt x="1473950" y="1679843"/>
                  <a:pt x="1475441" y="1676863"/>
                </a:cubicBezTo>
                <a:cubicBezTo>
                  <a:pt x="1467493" y="1678188"/>
                  <a:pt x="1460537" y="1678518"/>
                  <a:pt x="1454078" y="1680340"/>
                </a:cubicBezTo>
                <a:cubicBezTo>
                  <a:pt x="1421457" y="1690111"/>
                  <a:pt x="1389001" y="1700211"/>
                  <a:pt x="1356710" y="1710477"/>
                </a:cubicBezTo>
                <a:cubicBezTo>
                  <a:pt x="1345119" y="1714121"/>
                  <a:pt x="1333859" y="1718758"/>
                  <a:pt x="1322434" y="1722897"/>
                </a:cubicBezTo>
                <a:cubicBezTo>
                  <a:pt x="1308027" y="1712299"/>
                  <a:pt x="1295110" y="1725049"/>
                  <a:pt x="1281367" y="1724884"/>
                </a:cubicBezTo>
                <a:cubicBezTo>
                  <a:pt x="1279213" y="1724884"/>
                  <a:pt x="1277060" y="1724387"/>
                  <a:pt x="1270602" y="1723724"/>
                </a:cubicBezTo>
                <a:cubicBezTo>
                  <a:pt x="1278550" y="1718426"/>
                  <a:pt x="1283022" y="1713789"/>
                  <a:pt x="1288156" y="1712464"/>
                </a:cubicBezTo>
                <a:cubicBezTo>
                  <a:pt x="1297759" y="1710147"/>
                  <a:pt x="1305874" y="1706007"/>
                  <a:pt x="1314153" y="1700874"/>
                </a:cubicBezTo>
                <a:cubicBezTo>
                  <a:pt x="1321439" y="1696402"/>
                  <a:pt x="1330050" y="1693753"/>
                  <a:pt x="1338331" y="1690938"/>
                </a:cubicBezTo>
                <a:cubicBezTo>
                  <a:pt x="1357704" y="1684149"/>
                  <a:pt x="1377078" y="1677691"/>
                  <a:pt x="1396452" y="1671067"/>
                </a:cubicBezTo>
                <a:cubicBezTo>
                  <a:pt x="1374761" y="1671894"/>
                  <a:pt x="1354227" y="1678353"/>
                  <a:pt x="1333692" y="1684812"/>
                </a:cubicBezTo>
                <a:cubicBezTo>
                  <a:pt x="1329720" y="1685969"/>
                  <a:pt x="1325083" y="1687294"/>
                  <a:pt x="1322434" y="1682327"/>
                </a:cubicBezTo>
                <a:cubicBezTo>
                  <a:pt x="1322267" y="1672227"/>
                  <a:pt x="1332865" y="1674047"/>
                  <a:pt x="1336674" y="1668748"/>
                </a:cubicBezTo>
                <a:cubicBezTo>
                  <a:pt x="1337501" y="1667423"/>
                  <a:pt x="1337999" y="1665271"/>
                  <a:pt x="1337668" y="1663946"/>
                </a:cubicBezTo>
                <a:cubicBezTo>
                  <a:pt x="1337336" y="1662621"/>
                  <a:pt x="1335349" y="1660634"/>
                  <a:pt x="1334189" y="1660799"/>
                </a:cubicBezTo>
                <a:cubicBezTo>
                  <a:pt x="1329057" y="1661297"/>
                  <a:pt x="1323261" y="1660966"/>
                  <a:pt x="1319122" y="1663449"/>
                </a:cubicBezTo>
                <a:cubicBezTo>
                  <a:pt x="1307199" y="1670570"/>
                  <a:pt x="1295607" y="1678188"/>
                  <a:pt x="1284844" y="1686964"/>
                </a:cubicBezTo>
                <a:cubicBezTo>
                  <a:pt x="1280042" y="1690938"/>
                  <a:pt x="1275405" y="1694085"/>
                  <a:pt x="1269609" y="1696072"/>
                </a:cubicBezTo>
                <a:cubicBezTo>
                  <a:pt x="1242452" y="1705013"/>
                  <a:pt x="1216122" y="1716108"/>
                  <a:pt x="1190125" y="1727699"/>
                </a:cubicBezTo>
                <a:cubicBezTo>
                  <a:pt x="1183004" y="1730845"/>
                  <a:pt x="1175221" y="1732502"/>
                  <a:pt x="1167769" y="1734820"/>
                </a:cubicBezTo>
                <a:cubicBezTo>
                  <a:pt x="1165285" y="1735647"/>
                  <a:pt x="1162470" y="1736144"/>
                  <a:pt x="1159821" y="1736972"/>
                </a:cubicBezTo>
                <a:cubicBezTo>
                  <a:pt x="1157503" y="1733992"/>
                  <a:pt x="1151540" y="1734820"/>
                  <a:pt x="1149388" y="1738297"/>
                </a:cubicBezTo>
                <a:cubicBezTo>
                  <a:pt x="1148063" y="1740451"/>
                  <a:pt x="1146906" y="1742768"/>
                  <a:pt x="1145911" y="1745087"/>
                </a:cubicBezTo>
                <a:cubicBezTo>
                  <a:pt x="1143594" y="1746245"/>
                  <a:pt x="1141275" y="1747240"/>
                  <a:pt x="1138957" y="1748067"/>
                </a:cubicBezTo>
                <a:lnTo>
                  <a:pt x="1139386" y="1744770"/>
                </a:lnTo>
                <a:lnTo>
                  <a:pt x="1139619" y="1745252"/>
                </a:lnTo>
                <a:lnTo>
                  <a:pt x="1139557" y="1743952"/>
                </a:lnTo>
                <a:lnTo>
                  <a:pt x="1143759" y="1738297"/>
                </a:lnTo>
                <a:cubicBezTo>
                  <a:pt x="1146573" y="1730018"/>
                  <a:pt x="1143096" y="1725049"/>
                  <a:pt x="1134816" y="1725049"/>
                </a:cubicBezTo>
                <a:cubicBezTo>
                  <a:pt x="1131671" y="1725049"/>
                  <a:pt x="1128524" y="1725546"/>
                  <a:pt x="1125378" y="1726374"/>
                </a:cubicBezTo>
                <a:cubicBezTo>
                  <a:pt x="1120576" y="1727534"/>
                  <a:pt x="1116270" y="1727368"/>
                  <a:pt x="1112461" y="1726374"/>
                </a:cubicBezTo>
                <a:cubicBezTo>
                  <a:pt x="1114945" y="1725381"/>
                  <a:pt x="1117264" y="1724387"/>
                  <a:pt x="1119748" y="1723394"/>
                </a:cubicBezTo>
                <a:cubicBezTo>
                  <a:pt x="1127530" y="1720082"/>
                  <a:pt x="1134154" y="1714121"/>
                  <a:pt x="1141937" y="1710644"/>
                </a:cubicBezTo>
                <a:cubicBezTo>
                  <a:pt x="1170254" y="1697727"/>
                  <a:pt x="1198901" y="1685474"/>
                  <a:pt x="1227218" y="1672722"/>
                </a:cubicBezTo>
                <a:cubicBezTo>
                  <a:pt x="1229867" y="1671564"/>
                  <a:pt x="1231689" y="1668583"/>
                  <a:pt x="1235663" y="1664940"/>
                </a:cubicBezTo>
                <a:cubicBezTo>
                  <a:pt x="1229039" y="1661959"/>
                  <a:pt x="1224403" y="1659972"/>
                  <a:pt x="1219931" y="1657985"/>
                </a:cubicBezTo>
                <a:cubicBezTo>
                  <a:pt x="1213638" y="1659972"/>
                  <a:pt x="1207346" y="1662786"/>
                  <a:pt x="1200888" y="1663284"/>
                </a:cubicBezTo>
                <a:cubicBezTo>
                  <a:pt x="1196583" y="1663616"/>
                  <a:pt x="1191780" y="1660966"/>
                  <a:pt x="1187310" y="1659641"/>
                </a:cubicBezTo>
                <a:cubicBezTo>
                  <a:pt x="1189960" y="1657487"/>
                  <a:pt x="1191284" y="1654838"/>
                  <a:pt x="1187806" y="1650036"/>
                </a:cubicBezTo>
                <a:cubicBezTo>
                  <a:pt x="1176545" y="1650036"/>
                  <a:pt x="1164790" y="1652686"/>
                  <a:pt x="1153362" y="1656660"/>
                </a:cubicBezTo>
                <a:cubicBezTo>
                  <a:pt x="1142764" y="1660304"/>
                  <a:pt x="1132001" y="1664111"/>
                  <a:pt x="1121073" y="1666927"/>
                </a:cubicBezTo>
                <a:cubicBezTo>
                  <a:pt x="1105009" y="1671232"/>
                  <a:pt x="1088617" y="1674544"/>
                  <a:pt x="1072553" y="1678683"/>
                </a:cubicBezTo>
                <a:cubicBezTo>
                  <a:pt x="1056491" y="1682824"/>
                  <a:pt x="1040264" y="1686467"/>
                  <a:pt x="1026684" y="1697065"/>
                </a:cubicBezTo>
                <a:cubicBezTo>
                  <a:pt x="1023373" y="1699714"/>
                  <a:pt x="1018901" y="1701039"/>
                  <a:pt x="1014762" y="1702529"/>
                </a:cubicBezTo>
                <a:cubicBezTo>
                  <a:pt x="986612" y="1713624"/>
                  <a:pt x="957798" y="1723229"/>
                  <a:pt x="931966" y="1739456"/>
                </a:cubicBezTo>
                <a:cubicBezTo>
                  <a:pt x="931138" y="1733330"/>
                  <a:pt x="929648" y="1727203"/>
                  <a:pt x="927991" y="1721075"/>
                </a:cubicBezTo>
                <a:cubicBezTo>
                  <a:pt x="938424" y="1717763"/>
                  <a:pt x="947532" y="1711472"/>
                  <a:pt x="956970" y="1705510"/>
                </a:cubicBezTo>
                <a:cubicBezTo>
                  <a:pt x="967899" y="1698721"/>
                  <a:pt x="980651" y="1694580"/>
                  <a:pt x="992738" y="1690111"/>
                </a:cubicBezTo>
                <a:cubicBezTo>
                  <a:pt x="995718" y="1688951"/>
                  <a:pt x="998700" y="1688123"/>
                  <a:pt x="1001846" y="1687129"/>
                </a:cubicBezTo>
                <a:cubicBezTo>
                  <a:pt x="988432" y="1692925"/>
                  <a:pt x="974357" y="1697892"/>
                  <a:pt x="963759" y="1708987"/>
                </a:cubicBezTo>
                <a:cubicBezTo>
                  <a:pt x="987107" y="1705345"/>
                  <a:pt x="1007311" y="1694085"/>
                  <a:pt x="1029996" y="1685142"/>
                </a:cubicBezTo>
                <a:cubicBezTo>
                  <a:pt x="1027182" y="1683155"/>
                  <a:pt x="1024697" y="1682162"/>
                  <a:pt x="1022213" y="1681665"/>
                </a:cubicBezTo>
                <a:cubicBezTo>
                  <a:pt x="1031653" y="1679015"/>
                  <a:pt x="1040926" y="1676531"/>
                  <a:pt x="1050033" y="1673882"/>
                </a:cubicBezTo>
                <a:cubicBezTo>
                  <a:pt x="1050862" y="1669577"/>
                  <a:pt x="1048212" y="1669742"/>
                  <a:pt x="1046224" y="1669245"/>
                </a:cubicBezTo>
                <a:cubicBezTo>
                  <a:pt x="1046888" y="1668748"/>
                  <a:pt x="1047550" y="1668252"/>
                  <a:pt x="1048378" y="1667590"/>
                </a:cubicBezTo>
                <a:cubicBezTo>
                  <a:pt x="1094246" y="1655500"/>
                  <a:pt x="1140282" y="1643578"/>
                  <a:pt x="1186316" y="1631490"/>
                </a:cubicBezTo>
                <a:cubicBezTo>
                  <a:pt x="1190290" y="1630497"/>
                  <a:pt x="1193934" y="1628675"/>
                  <a:pt x="1201882" y="1625694"/>
                </a:cubicBezTo>
                <a:cubicBezTo>
                  <a:pt x="1194761" y="1623211"/>
                  <a:pt x="1191615" y="1621057"/>
                  <a:pt x="1188965" y="1621224"/>
                </a:cubicBezTo>
                <a:cubicBezTo>
                  <a:pt x="1177705" y="1622382"/>
                  <a:pt x="1166279" y="1623376"/>
                  <a:pt x="1155349" y="1626026"/>
                </a:cubicBezTo>
                <a:cubicBezTo>
                  <a:pt x="1127365" y="1632980"/>
                  <a:pt x="1099877" y="1641260"/>
                  <a:pt x="1072058" y="1648381"/>
                </a:cubicBezTo>
                <a:cubicBezTo>
                  <a:pt x="1066592" y="1649706"/>
                  <a:pt x="1061293" y="1651196"/>
                  <a:pt x="1055829" y="1652521"/>
                </a:cubicBezTo>
                <a:cubicBezTo>
                  <a:pt x="1054007" y="1652521"/>
                  <a:pt x="1052185" y="1652189"/>
                  <a:pt x="1051027" y="1651031"/>
                </a:cubicBezTo>
                <a:cubicBezTo>
                  <a:pt x="1047880" y="1647884"/>
                  <a:pt x="1044901" y="1644407"/>
                  <a:pt x="1040926" y="1640433"/>
                </a:cubicBezTo>
                <a:cubicBezTo>
                  <a:pt x="1065434" y="1623044"/>
                  <a:pt x="1091929" y="1610791"/>
                  <a:pt x="1118257" y="1589926"/>
                </a:cubicBezTo>
                <a:cubicBezTo>
                  <a:pt x="1104844" y="1590588"/>
                  <a:pt x="1098883" y="1598537"/>
                  <a:pt x="1090437" y="1600691"/>
                </a:cubicBezTo>
                <a:cubicBezTo>
                  <a:pt x="1090934" y="1596054"/>
                  <a:pt x="1092094" y="1591583"/>
                  <a:pt x="1091929" y="1587276"/>
                </a:cubicBezTo>
                <a:cubicBezTo>
                  <a:pt x="1091597" y="1581315"/>
                  <a:pt x="1085801" y="1579163"/>
                  <a:pt x="1081661" y="1576183"/>
                </a:cubicBezTo>
                <a:cubicBezTo>
                  <a:pt x="1077852" y="1573533"/>
                  <a:pt x="1073878" y="1570552"/>
                  <a:pt x="1069241" y="1569559"/>
                </a:cubicBezTo>
                <a:cubicBezTo>
                  <a:pt x="1065267" y="1568730"/>
                  <a:pt x="1060465" y="1570055"/>
                  <a:pt x="1055994" y="1570884"/>
                </a:cubicBezTo>
                <a:cubicBezTo>
                  <a:pt x="1024035" y="1577673"/>
                  <a:pt x="993236" y="1588768"/>
                  <a:pt x="963427" y="1604168"/>
                </a:cubicBezTo>
                <a:cubicBezTo>
                  <a:pt x="945213" y="1613606"/>
                  <a:pt x="926667" y="1622879"/>
                  <a:pt x="908285" y="1631987"/>
                </a:cubicBezTo>
                <a:cubicBezTo>
                  <a:pt x="904146" y="1633974"/>
                  <a:pt x="899675" y="1636126"/>
                  <a:pt x="895205" y="1631325"/>
                </a:cubicBezTo>
                <a:cubicBezTo>
                  <a:pt x="907458" y="1624536"/>
                  <a:pt x="919546" y="1618077"/>
                  <a:pt x="931635" y="1611454"/>
                </a:cubicBezTo>
                <a:cubicBezTo>
                  <a:pt x="943888" y="1604830"/>
                  <a:pt x="956143" y="1598206"/>
                  <a:pt x="968561" y="1591913"/>
                </a:cubicBezTo>
                <a:cubicBezTo>
                  <a:pt x="980816" y="1585621"/>
                  <a:pt x="993236" y="1579495"/>
                  <a:pt x="1005323" y="1573366"/>
                </a:cubicBezTo>
                <a:cubicBezTo>
                  <a:pt x="1005158" y="1567737"/>
                  <a:pt x="1001017" y="1567075"/>
                  <a:pt x="997375" y="1567902"/>
                </a:cubicBezTo>
                <a:cubicBezTo>
                  <a:pt x="990419" y="1569227"/>
                  <a:pt x="983300" y="1570884"/>
                  <a:pt x="976842" y="1573699"/>
                </a:cubicBezTo>
                <a:cubicBezTo>
                  <a:pt x="943558" y="1588436"/>
                  <a:pt x="910272" y="1603340"/>
                  <a:pt x="877321" y="1618905"/>
                </a:cubicBezTo>
                <a:cubicBezTo>
                  <a:pt x="858774" y="1627681"/>
                  <a:pt x="840228" y="1636789"/>
                  <a:pt x="822012" y="1646227"/>
                </a:cubicBezTo>
                <a:cubicBezTo>
                  <a:pt x="822012" y="1645897"/>
                  <a:pt x="822012" y="1645400"/>
                  <a:pt x="822012" y="1645069"/>
                </a:cubicBezTo>
                <a:cubicBezTo>
                  <a:pt x="814064" y="1641923"/>
                  <a:pt x="807275" y="1639108"/>
                  <a:pt x="800651" y="1636459"/>
                </a:cubicBezTo>
                <a:cubicBezTo>
                  <a:pt x="795187" y="1639273"/>
                  <a:pt x="791378" y="1643082"/>
                  <a:pt x="784092" y="1640433"/>
                </a:cubicBezTo>
                <a:cubicBezTo>
                  <a:pt x="764551" y="1633312"/>
                  <a:pt x="744847" y="1633147"/>
                  <a:pt x="725471" y="1642585"/>
                </a:cubicBezTo>
                <a:cubicBezTo>
                  <a:pt x="720835" y="1644737"/>
                  <a:pt x="715370" y="1645235"/>
                  <a:pt x="710237" y="1646227"/>
                </a:cubicBezTo>
                <a:cubicBezTo>
                  <a:pt x="699971" y="1648214"/>
                  <a:pt x="689538" y="1649871"/>
                  <a:pt x="679437" y="1652023"/>
                </a:cubicBezTo>
                <a:cubicBezTo>
                  <a:pt x="657579" y="1656825"/>
                  <a:pt x="635721" y="1661959"/>
                  <a:pt x="613863" y="1666927"/>
                </a:cubicBezTo>
                <a:cubicBezTo>
                  <a:pt x="591342" y="1671894"/>
                  <a:pt x="568656" y="1676863"/>
                  <a:pt x="546136" y="1681995"/>
                </a:cubicBezTo>
                <a:cubicBezTo>
                  <a:pt x="543319" y="1682658"/>
                  <a:pt x="540505" y="1684149"/>
                  <a:pt x="538020" y="1685969"/>
                </a:cubicBezTo>
                <a:cubicBezTo>
                  <a:pt x="522953" y="1696734"/>
                  <a:pt x="504902" y="1699217"/>
                  <a:pt x="487847" y="1704185"/>
                </a:cubicBezTo>
                <a:cubicBezTo>
                  <a:pt x="482878" y="1705675"/>
                  <a:pt x="477745" y="1706835"/>
                  <a:pt x="472613" y="1708160"/>
                </a:cubicBezTo>
                <a:cubicBezTo>
                  <a:pt x="452409" y="1713956"/>
                  <a:pt x="433036" y="1721407"/>
                  <a:pt x="415152" y="1733165"/>
                </a:cubicBezTo>
                <a:cubicBezTo>
                  <a:pt x="404719" y="1739953"/>
                  <a:pt x="392134" y="1742933"/>
                  <a:pt x="382530" y="1751711"/>
                </a:cubicBezTo>
                <a:cubicBezTo>
                  <a:pt x="380708" y="1753366"/>
                  <a:pt x="376899" y="1753366"/>
                  <a:pt x="373920" y="1753698"/>
                </a:cubicBezTo>
                <a:cubicBezTo>
                  <a:pt x="343946" y="1757837"/>
                  <a:pt x="316126" y="1768766"/>
                  <a:pt x="288969" y="1781848"/>
                </a:cubicBezTo>
                <a:cubicBezTo>
                  <a:pt x="268105" y="1791949"/>
                  <a:pt x="247902" y="1803376"/>
                  <a:pt x="226873" y="1813311"/>
                </a:cubicBezTo>
                <a:cubicBezTo>
                  <a:pt x="207333" y="1822585"/>
                  <a:pt x="186634" y="1829704"/>
                  <a:pt x="167260" y="1839309"/>
                </a:cubicBezTo>
                <a:cubicBezTo>
                  <a:pt x="120934" y="1862285"/>
                  <a:pt x="77218" y="1863837"/>
                  <a:pt x="33106" y="1877848"/>
                </a:cubicBezTo>
                <a:lnTo>
                  <a:pt x="0" y="189234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sv-SE"/>
              <a:t>						</a:t>
            </a:r>
          </a:p>
          <a:p>
            <a:endParaRPr lang="sv-SE"/>
          </a:p>
          <a:p>
            <a:endParaRPr lang="sv-SE"/>
          </a:p>
          <a:p>
            <a:r>
              <a:rPr lang="sv-SE"/>
              <a:t>						</a:t>
            </a:r>
            <a:r>
              <a:rPr lang="sv-SE" err="1"/>
              <a:t>Add</a:t>
            </a:r>
            <a:r>
              <a:rPr lang="sv-SE"/>
              <a:t> </a:t>
            </a:r>
            <a:r>
              <a:rPr lang="sv-SE" err="1"/>
              <a:t>picture</a:t>
            </a:r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3C8DB81C-BA73-65DC-7AA6-6BF7D282C4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BD7BBA-8A5C-DACC-2653-DC51971F3B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5" y="2714625"/>
            <a:ext cx="3084513" cy="1652588"/>
          </a:xfrm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  <a:latin typeface="+mj-lt"/>
              </a:defRPr>
            </a:lvl2pPr>
            <a:lvl3pPr>
              <a:defRPr sz="20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954585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plash title page 3">
    <p:bg>
      <p:bgPr>
        <a:solidFill>
          <a:srgbClr val="00AF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6F633E-6F09-E180-E8E8-D1A2441127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18313"/>
          </a:xfrm>
          <a:custGeom>
            <a:avLst/>
            <a:gdLst>
              <a:gd name="connsiteX0" fmla="*/ 1500611 w 12192000"/>
              <a:gd name="connsiteY0" fmla="*/ 5797137 h 6818313"/>
              <a:gd name="connsiteX1" fmla="*/ 1502266 w 12192000"/>
              <a:gd name="connsiteY1" fmla="*/ 5799456 h 6818313"/>
              <a:gd name="connsiteX2" fmla="*/ 1494318 w 12192000"/>
              <a:gd name="connsiteY2" fmla="*/ 5802933 h 6818313"/>
              <a:gd name="connsiteX3" fmla="*/ 1494318 w 12192000"/>
              <a:gd name="connsiteY3" fmla="*/ 5802768 h 6818313"/>
              <a:gd name="connsiteX4" fmla="*/ 1500611 w 12192000"/>
              <a:gd name="connsiteY4" fmla="*/ 5797137 h 6818313"/>
              <a:gd name="connsiteX5" fmla="*/ 1469727 w 12192000"/>
              <a:gd name="connsiteY5" fmla="*/ 5783352 h 6818313"/>
              <a:gd name="connsiteX6" fmla="*/ 1477593 w 12192000"/>
              <a:gd name="connsiteY6" fmla="*/ 5785877 h 6818313"/>
              <a:gd name="connsiteX7" fmla="*/ 1465836 w 12192000"/>
              <a:gd name="connsiteY7" fmla="*/ 5790513 h 6818313"/>
              <a:gd name="connsiteX8" fmla="*/ 1469727 w 12192000"/>
              <a:gd name="connsiteY8" fmla="*/ 5783352 h 6818313"/>
              <a:gd name="connsiteX9" fmla="*/ 1324163 w 12192000"/>
              <a:gd name="connsiteY9" fmla="*/ 5762793 h 6818313"/>
              <a:gd name="connsiteX10" fmla="*/ 1324254 w 12192000"/>
              <a:gd name="connsiteY10" fmla="*/ 5762859 h 6818313"/>
              <a:gd name="connsiteX11" fmla="*/ 1324089 w 12192000"/>
              <a:gd name="connsiteY11" fmla="*/ 5762859 h 6818313"/>
              <a:gd name="connsiteX12" fmla="*/ 1530913 w 12192000"/>
              <a:gd name="connsiteY12" fmla="*/ 5751930 h 6818313"/>
              <a:gd name="connsiteX13" fmla="*/ 1535385 w 12192000"/>
              <a:gd name="connsiteY13" fmla="*/ 5752758 h 6818313"/>
              <a:gd name="connsiteX14" fmla="*/ 1534225 w 12192000"/>
              <a:gd name="connsiteY14" fmla="*/ 5756897 h 6818313"/>
              <a:gd name="connsiteX15" fmla="*/ 1534392 w 12192000"/>
              <a:gd name="connsiteY15" fmla="*/ 5757064 h 6818313"/>
              <a:gd name="connsiteX16" fmla="*/ 1530251 w 12192000"/>
              <a:gd name="connsiteY16" fmla="*/ 5757064 h 6818313"/>
              <a:gd name="connsiteX17" fmla="*/ 1530913 w 12192000"/>
              <a:gd name="connsiteY17" fmla="*/ 5751930 h 6818313"/>
              <a:gd name="connsiteX18" fmla="*/ 1323592 w 12192000"/>
              <a:gd name="connsiteY18" fmla="*/ 5742988 h 6818313"/>
              <a:gd name="connsiteX19" fmla="*/ 1329388 w 12192000"/>
              <a:gd name="connsiteY19" fmla="*/ 5749611 h 6818313"/>
              <a:gd name="connsiteX20" fmla="*/ 1339655 w 12192000"/>
              <a:gd name="connsiteY20" fmla="*/ 5747129 h 6818313"/>
              <a:gd name="connsiteX21" fmla="*/ 1340318 w 12192000"/>
              <a:gd name="connsiteY21" fmla="*/ 5748453 h 6818313"/>
              <a:gd name="connsiteX22" fmla="*/ 1324163 w 12192000"/>
              <a:gd name="connsiteY22" fmla="*/ 5762793 h 6818313"/>
              <a:gd name="connsiteX23" fmla="*/ 1322434 w 12192000"/>
              <a:gd name="connsiteY23" fmla="*/ 5761534 h 6818313"/>
              <a:gd name="connsiteX24" fmla="*/ 1327731 w 12192000"/>
              <a:gd name="connsiteY24" fmla="*/ 5753918 h 6818313"/>
              <a:gd name="connsiteX25" fmla="*/ 1325911 w 12192000"/>
              <a:gd name="connsiteY25" fmla="*/ 5752096 h 6818313"/>
              <a:gd name="connsiteX26" fmla="*/ 1317133 w 12192000"/>
              <a:gd name="connsiteY26" fmla="*/ 5757560 h 6818313"/>
              <a:gd name="connsiteX27" fmla="*/ 1323592 w 12192000"/>
              <a:gd name="connsiteY27" fmla="*/ 5742988 h 6818313"/>
              <a:gd name="connsiteX28" fmla="*/ 1608578 w 12192000"/>
              <a:gd name="connsiteY28" fmla="*/ 5729245 h 6818313"/>
              <a:gd name="connsiteX29" fmla="*/ 1609902 w 12192000"/>
              <a:gd name="connsiteY29" fmla="*/ 5731232 h 6818313"/>
              <a:gd name="connsiteX30" fmla="*/ 1587877 w 12192000"/>
              <a:gd name="connsiteY30" fmla="*/ 5742492 h 6818313"/>
              <a:gd name="connsiteX31" fmla="*/ 1608578 w 12192000"/>
              <a:gd name="connsiteY31" fmla="*/ 5729245 h 6818313"/>
              <a:gd name="connsiteX32" fmla="*/ 1301403 w 12192000"/>
              <a:gd name="connsiteY32" fmla="*/ 5722454 h 6818313"/>
              <a:gd name="connsiteX33" fmla="*/ 1302396 w 12192000"/>
              <a:gd name="connsiteY33" fmla="*/ 5725601 h 6818313"/>
              <a:gd name="connsiteX34" fmla="*/ 1294282 w 12192000"/>
              <a:gd name="connsiteY34" fmla="*/ 5728748 h 6818313"/>
              <a:gd name="connsiteX35" fmla="*/ 1293455 w 12192000"/>
              <a:gd name="connsiteY35" fmla="*/ 5727258 h 6818313"/>
              <a:gd name="connsiteX36" fmla="*/ 1301403 w 12192000"/>
              <a:gd name="connsiteY36" fmla="*/ 5722454 h 6818313"/>
              <a:gd name="connsiteX37" fmla="*/ 1308027 w 12192000"/>
              <a:gd name="connsiteY37" fmla="*/ 5718977 h 6818313"/>
              <a:gd name="connsiteX38" fmla="*/ 1311504 w 12192000"/>
              <a:gd name="connsiteY38" fmla="*/ 5724441 h 6818313"/>
              <a:gd name="connsiteX39" fmla="*/ 1309682 w 12192000"/>
              <a:gd name="connsiteY39" fmla="*/ 5725601 h 6818313"/>
              <a:gd name="connsiteX40" fmla="*/ 1305874 w 12192000"/>
              <a:gd name="connsiteY40" fmla="*/ 5720302 h 6818313"/>
              <a:gd name="connsiteX41" fmla="*/ 1308027 w 12192000"/>
              <a:gd name="connsiteY41" fmla="*/ 5718977 h 6818313"/>
              <a:gd name="connsiteX42" fmla="*/ 1653784 w 12192000"/>
              <a:gd name="connsiteY42" fmla="*/ 5703908 h 6818313"/>
              <a:gd name="connsiteX43" fmla="*/ 1658089 w 12192000"/>
              <a:gd name="connsiteY43" fmla="*/ 5704737 h 6818313"/>
              <a:gd name="connsiteX44" fmla="*/ 1644511 w 12192000"/>
              <a:gd name="connsiteY44" fmla="*/ 5716990 h 6818313"/>
              <a:gd name="connsiteX45" fmla="*/ 1644676 w 12192000"/>
              <a:gd name="connsiteY45" fmla="*/ 5717155 h 6818313"/>
              <a:gd name="connsiteX46" fmla="*/ 1615200 w 12192000"/>
              <a:gd name="connsiteY46" fmla="*/ 5729245 h 6818313"/>
              <a:gd name="connsiteX47" fmla="*/ 1626295 w 12192000"/>
              <a:gd name="connsiteY47" fmla="*/ 5719474 h 6818313"/>
              <a:gd name="connsiteX48" fmla="*/ 1653784 w 12192000"/>
              <a:gd name="connsiteY48" fmla="*/ 5703908 h 6818313"/>
              <a:gd name="connsiteX49" fmla="*/ 618996 w 12192000"/>
              <a:gd name="connsiteY49" fmla="*/ 5695794 h 6818313"/>
              <a:gd name="connsiteX50" fmla="*/ 619824 w 12192000"/>
              <a:gd name="connsiteY50" fmla="*/ 5696954 h 6818313"/>
              <a:gd name="connsiteX51" fmla="*/ 615022 w 12192000"/>
              <a:gd name="connsiteY51" fmla="*/ 5701258 h 6818313"/>
              <a:gd name="connsiteX52" fmla="*/ 613365 w 12192000"/>
              <a:gd name="connsiteY52" fmla="*/ 5698776 h 6818313"/>
              <a:gd name="connsiteX53" fmla="*/ 618996 w 12192000"/>
              <a:gd name="connsiteY53" fmla="*/ 5695794 h 6818313"/>
              <a:gd name="connsiteX54" fmla="*/ 1687400 w 12192000"/>
              <a:gd name="connsiteY54" fmla="*/ 5681884 h 6818313"/>
              <a:gd name="connsiteX55" fmla="*/ 1663222 w 12192000"/>
              <a:gd name="connsiteY55" fmla="*/ 5699438 h 6818313"/>
              <a:gd name="connsiteX56" fmla="*/ 1687400 w 12192000"/>
              <a:gd name="connsiteY56" fmla="*/ 5681884 h 6818313"/>
              <a:gd name="connsiteX57" fmla="*/ 1706774 w 12192000"/>
              <a:gd name="connsiteY57" fmla="*/ 5673439 h 6818313"/>
              <a:gd name="connsiteX58" fmla="*/ 1708263 w 12192000"/>
              <a:gd name="connsiteY58" fmla="*/ 5674763 h 6818313"/>
              <a:gd name="connsiteX59" fmla="*/ 1704786 w 12192000"/>
              <a:gd name="connsiteY59" fmla="*/ 5679070 h 6818313"/>
              <a:gd name="connsiteX60" fmla="*/ 1702467 w 12192000"/>
              <a:gd name="connsiteY60" fmla="*/ 5677248 h 6818313"/>
              <a:gd name="connsiteX61" fmla="*/ 1706774 w 12192000"/>
              <a:gd name="connsiteY61" fmla="*/ 5673439 h 6818313"/>
              <a:gd name="connsiteX62" fmla="*/ 2297111 w 12192000"/>
              <a:gd name="connsiteY62" fmla="*/ 5671286 h 6818313"/>
              <a:gd name="connsiteX63" fmla="*/ 2297773 w 12192000"/>
              <a:gd name="connsiteY63" fmla="*/ 5671784 h 6818313"/>
              <a:gd name="connsiteX64" fmla="*/ 2297938 w 12192000"/>
              <a:gd name="connsiteY64" fmla="*/ 5671949 h 6818313"/>
              <a:gd name="connsiteX65" fmla="*/ 2294793 w 12192000"/>
              <a:gd name="connsiteY65" fmla="*/ 5675923 h 6818313"/>
              <a:gd name="connsiteX66" fmla="*/ 2295289 w 12192000"/>
              <a:gd name="connsiteY66" fmla="*/ 5673274 h 6818313"/>
              <a:gd name="connsiteX67" fmla="*/ 2297111 w 12192000"/>
              <a:gd name="connsiteY67" fmla="*/ 5671286 h 6818313"/>
              <a:gd name="connsiteX68" fmla="*/ 1720021 w 12192000"/>
              <a:gd name="connsiteY68" fmla="*/ 5664663 h 6818313"/>
              <a:gd name="connsiteX69" fmla="*/ 1719524 w 12192000"/>
              <a:gd name="connsiteY69" fmla="*/ 5668969 h 6818313"/>
              <a:gd name="connsiteX70" fmla="*/ 1719524 w 12192000"/>
              <a:gd name="connsiteY70" fmla="*/ 5669134 h 6818313"/>
              <a:gd name="connsiteX71" fmla="*/ 1716377 w 12192000"/>
              <a:gd name="connsiteY71" fmla="*/ 5670294 h 6818313"/>
              <a:gd name="connsiteX72" fmla="*/ 1715550 w 12192000"/>
              <a:gd name="connsiteY72" fmla="*/ 5667312 h 6818313"/>
              <a:gd name="connsiteX73" fmla="*/ 1720021 w 12192000"/>
              <a:gd name="connsiteY73" fmla="*/ 5664663 h 6818313"/>
              <a:gd name="connsiteX74" fmla="*/ 1700150 w 12192000"/>
              <a:gd name="connsiteY74" fmla="*/ 5649920 h 6818313"/>
              <a:gd name="connsiteX75" fmla="*/ 1700315 w 12192000"/>
              <a:gd name="connsiteY75" fmla="*/ 5649925 h 6818313"/>
              <a:gd name="connsiteX76" fmla="*/ 1700150 w 12192000"/>
              <a:gd name="connsiteY76" fmla="*/ 5649925 h 6818313"/>
              <a:gd name="connsiteX77" fmla="*/ 1694851 w 12192000"/>
              <a:gd name="connsiteY77" fmla="*/ 5643964 h 6818313"/>
              <a:gd name="connsiteX78" fmla="*/ 1700812 w 12192000"/>
              <a:gd name="connsiteY78" fmla="*/ 5644957 h 6818313"/>
              <a:gd name="connsiteX79" fmla="*/ 1700150 w 12192000"/>
              <a:gd name="connsiteY79" fmla="*/ 5649920 h 6818313"/>
              <a:gd name="connsiteX80" fmla="*/ 1695181 w 12192000"/>
              <a:gd name="connsiteY80" fmla="*/ 5649760 h 6818313"/>
              <a:gd name="connsiteX81" fmla="*/ 1694851 w 12192000"/>
              <a:gd name="connsiteY81" fmla="*/ 5643964 h 6818313"/>
              <a:gd name="connsiteX82" fmla="*/ 1745853 w 12192000"/>
              <a:gd name="connsiteY82" fmla="*/ 5643137 h 6818313"/>
              <a:gd name="connsiteX83" fmla="*/ 1757279 w 12192000"/>
              <a:gd name="connsiteY83" fmla="*/ 5643137 h 6818313"/>
              <a:gd name="connsiteX84" fmla="*/ 1745853 w 12192000"/>
              <a:gd name="connsiteY84" fmla="*/ 5643137 h 6818313"/>
              <a:gd name="connsiteX85" fmla="*/ 1720351 w 12192000"/>
              <a:gd name="connsiteY85" fmla="*/ 5633863 h 6818313"/>
              <a:gd name="connsiteX86" fmla="*/ 1721843 w 12192000"/>
              <a:gd name="connsiteY86" fmla="*/ 5635851 h 6818313"/>
              <a:gd name="connsiteX87" fmla="*/ 1704786 w 12192000"/>
              <a:gd name="connsiteY87" fmla="*/ 5642307 h 6818313"/>
              <a:gd name="connsiteX88" fmla="*/ 1704621 w 12192000"/>
              <a:gd name="connsiteY88" fmla="*/ 5642307 h 6818313"/>
              <a:gd name="connsiteX89" fmla="*/ 1720351 w 12192000"/>
              <a:gd name="connsiteY89" fmla="*/ 5633863 h 6818313"/>
              <a:gd name="connsiteX90" fmla="*/ 1795862 w 12192000"/>
              <a:gd name="connsiteY90" fmla="*/ 5619124 h 6818313"/>
              <a:gd name="connsiteX91" fmla="*/ 1787086 w 12192000"/>
              <a:gd name="connsiteY91" fmla="*/ 5625086 h 6818313"/>
              <a:gd name="connsiteX92" fmla="*/ 1795862 w 12192000"/>
              <a:gd name="connsiteY92" fmla="*/ 5619124 h 6818313"/>
              <a:gd name="connsiteX93" fmla="*/ 2258693 w 12192000"/>
              <a:gd name="connsiteY93" fmla="*/ 5618794 h 6818313"/>
              <a:gd name="connsiteX94" fmla="*/ 2267304 w 12192000"/>
              <a:gd name="connsiteY94" fmla="*/ 5620451 h 6818313"/>
              <a:gd name="connsiteX95" fmla="*/ 2262337 w 12192000"/>
              <a:gd name="connsiteY95" fmla="*/ 5630385 h 6818313"/>
              <a:gd name="connsiteX96" fmla="*/ 2262502 w 12192000"/>
              <a:gd name="connsiteY96" fmla="*/ 5630220 h 6818313"/>
              <a:gd name="connsiteX97" fmla="*/ 2237995 w 12192000"/>
              <a:gd name="connsiteY97" fmla="*/ 5663670 h 6818313"/>
              <a:gd name="connsiteX98" fmla="*/ 2235180 w 12192000"/>
              <a:gd name="connsiteY98" fmla="*/ 5664000 h 6818313"/>
              <a:gd name="connsiteX99" fmla="*/ 2237497 w 12192000"/>
              <a:gd name="connsiteY99" fmla="*/ 5654892 h 6818313"/>
              <a:gd name="connsiteX100" fmla="*/ 2240974 w 12192000"/>
              <a:gd name="connsiteY100" fmla="*/ 5648766 h 6818313"/>
              <a:gd name="connsiteX101" fmla="*/ 2242134 w 12192000"/>
              <a:gd name="connsiteY101" fmla="*/ 5649593 h 6818313"/>
              <a:gd name="connsiteX102" fmla="*/ 2247930 w 12192000"/>
              <a:gd name="connsiteY102" fmla="*/ 5641480 h 6818313"/>
              <a:gd name="connsiteX103" fmla="*/ 2246108 w 12192000"/>
              <a:gd name="connsiteY103" fmla="*/ 5640155 h 6818313"/>
              <a:gd name="connsiteX104" fmla="*/ 2242134 w 12192000"/>
              <a:gd name="connsiteY104" fmla="*/ 5645619 h 6818313"/>
              <a:gd name="connsiteX105" fmla="*/ 2244286 w 12192000"/>
              <a:gd name="connsiteY105" fmla="*/ 5638830 h 6818313"/>
              <a:gd name="connsiteX106" fmla="*/ 2258693 w 12192000"/>
              <a:gd name="connsiteY106" fmla="*/ 5618794 h 6818313"/>
              <a:gd name="connsiteX107" fmla="*/ 2280883 w 12192000"/>
              <a:gd name="connsiteY107" fmla="*/ 5599916 h 6818313"/>
              <a:gd name="connsiteX108" fmla="*/ 2280883 w 12192000"/>
              <a:gd name="connsiteY108" fmla="*/ 5600910 h 6818313"/>
              <a:gd name="connsiteX109" fmla="*/ 2280054 w 12192000"/>
              <a:gd name="connsiteY109" fmla="*/ 5600578 h 6818313"/>
              <a:gd name="connsiteX110" fmla="*/ 2280221 w 12192000"/>
              <a:gd name="connsiteY110" fmla="*/ 5600413 h 6818313"/>
              <a:gd name="connsiteX111" fmla="*/ 2287879 w 12192000"/>
              <a:gd name="connsiteY111" fmla="*/ 5591718 h 6818313"/>
              <a:gd name="connsiteX112" fmla="*/ 2286513 w 12192000"/>
              <a:gd name="connsiteY112" fmla="*/ 5594452 h 6818313"/>
              <a:gd name="connsiteX113" fmla="*/ 2285188 w 12192000"/>
              <a:gd name="connsiteY113" fmla="*/ 5594618 h 6818313"/>
              <a:gd name="connsiteX114" fmla="*/ 2284858 w 12192000"/>
              <a:gd name="connsiteY114" fmla="*/ 5594286 h 6818313"/>
              <a:gd name="connsiteX115" fmla="*/ 2302410 w 12192000"/>
              <a:gd name="connsiteY115" fmla="*/ 5591637 h 6818313"/>
              <a:gd name="connsiteX116" fmla="*/ 2303569 w 12192000"/>
              <a:gd name="connsiteY116" fmla="*/ 5591802 h 6818313"/>
              <a:gd name="connsiteX117" fmla="*/ 2302410 w 12192000"/>
              <a:gd name="connsiteY117" fmla="*/ 5592630 h 6818313"/>
              <a:gd name="connsiteX118" fmla="*/ 2288003 w 12192000"/>
              <a:gd name="connsiteY118" fmla="*/ 5591472 h 6818313"/>
              <a:gd name="connsiteX119" fmla="*/ 2288170 w 12192000"/>
              <a:gd name="connsiteY119" fmla="*/ 5591472 h 6818313"/>
              <a:gd name="connsiteX120" fmla="*/ 2287879 w 12192000"/>
              <a:gd name="connsiteY120" fmla="*/ 5591718 h 6818313"/>
              <a:gd name="connsiteX121" fmla="*/ 1966258 w 12192000"/>
              <a:gd name="connsiteY121" fmla="*/ 5586503 h 6818313"/>
              <a:gd name="connsiteX122" fmla="*/ 1970894 w 12192000"/>
              <a:gd name="connsiteY122" fmla="*/ 5594618 h 6818313"/>
              <a:gd name="connsiteX123" fmla="*/ 1965595 w 12192000"/>
              <a:gd name="connsiteY123" fmla="*/ 5596604 h 6818313"/>
              <a:gd name="connsiteX124" fmla="*/ 1963938 w 12192000"/>
              <a:gd name="connsiteY124" fmla="*/ 5596273 h 6818313"/>
              <a:gd name="connsiteX125" fmla="*/ 1966258 w 12192000"/>
              <a:gd name="connsiteY125" fmla="*/ 5586503 h 6818313"/>
              <a:gd name="connsiteX126" fmla="*/ 2387028 w 12192000"/>
              <a:gd name="connsiteY126" fmla="*/ 5580045 h 6818313"/>
              <a:gd name="connsiteX127" fmla="*/ 2370966 w 12192000"/>
              <a:gd name="connsiteY127" fmla="*/ 5595279 h 6818313"/>
              <a:gd name="connsiteX128" fmla="*/ 2370799 w 12192000"/>
              <a:gd name="connsiteY128" fmla="*/ 5595279 h 6818313"/>
              <a:gd name="connsiteX129" fmla="*/ 2367487 w 12192000"/>
              <a:gd name="connsiteY129" fmla="*/ 5599255 h 6818313"/>
              <a:gd name="connsiteX130" fmla="*/ 2357221 w 12192000"/>
              <a:gd name="connsiteY130" fmla="*/ 5610514 h 6818313"/>
              <a:gd name="connsiteX131" fmla="*/ 2374773 w 12192000"/>
              <a:gd name="connsiteY131" fmla="*/ 5583356 h 6818313"/>
              <a:gd name="connsiteX132" fmla="*/ 2387028 w 12192000"/>
              <a:gd name="connsiteY132" fmla="*/ 5580045 h 6818313"/>
              <a:gd name="connsiteX133" fmla="*/ 1959964 w 12192000"/>
              <a:gd name="connsiteY133" fmla="*/ 5578887 h 6818313"/>
              <a:gd name="connsiteX134" fmla="*/ 1960461 w 12192000"/>
              <a:gd name="connsiteY134" fmla="*/ 5580874 h 6818313"/>
              <a:gd name="connsiteX135" fmla="*/ 1964270 w 12192000"/>
              <a:gd name="connsiteY135" fmla="*/ 5584019 h 6818313"/>
              <a:gd name="connsiteX136" fmla="*/ 1956322 w 12192000"/>
              <a:gd name="connsiteY136" fmla="*/ 5582364 h 6818313"/>
              <a:gd name="connsiteX137" fmla="*/ 1956322 w 12192000"/>
              <a:gd name="connsiteY137" fmla="*/ 5582199 h 6818313"/>
              <a:gd name="connsiteX138" fmla="*/ 1959964 w 12192000"/>
              <a:gd name="connsiteY138" fmla="*/ 5578887 h 6818313"/>
              <a:gd name="connsiteX139" fmla="*/ 914247 w 12192000"/>
              <a:gd name="connsiteY139" fmla="*/ 5577562 h 6818313"/>
              <a:gd name="connsiteX140" fmla="*/ 914909 w 12192000"/>
              <a:gd name="connsiteY140" fmla="*/ 5578555 h 6818313"/>
              <a:gd name="connsiteX141" fmla="*/ 910439 w 12192000"/>
              <a:gd name="connsiteY141" fmla="*/ 5581866 h 6818313"/>
              <a:gd name="connsiteX142" fmla="*/ 909777 w 12192000"/>
              <a:gd name="connsiteY142" fmla="*/ 5581039 h 6818313"/>
              <a:gd name="connsiteX143" fmla="*/ 914247 w 12192000"/>
              <a:gd name="connsiteY143" fmla="*/ 5577562 h 6818313"/>
              <a:gd name="connsiteX144" fmla="*/ 1804142 w 12192000"/>
              <a:gd name="connsiteY144" fmla="*/ 5576568 h 6818313"/>
              <a:gd name="connsiteX145" fmla="*/ 1802817 w 12192000"/>
              <a:gd name="connsiteY145" fmla="*/ 5584351 h 6818313"/>
              <a:gd name="connsiteX146" fmla="*/ 1775990 w 12192000"/>
              <a:gd name="connsiteY146" fmla="*/ 5604057 h 6818313"/>
              <a:gd name="connsiteX147" fmla="*/ 1770858 w 12192000"/>
              <a:gd name="connsiteY147" fmla="*/ 5605877 h 6818313"/>
              <a:gd name="connsiteX148" fmla="*/ 1769202 w 12192000"/>
              <a:gd name="connsiteY148" fmla="*/ 5603227 h 6818313"/>
              <a:gd name="connsiteX149" fmla="*/ 1804142 w 12192000"/>
              <a:gd name="connsiteY149" fmla="*/ 5576568 h 6818313"/>
              <a:gd name="connsiteX150" fmla="*/ 1856469 w 12192000"/>
              <a:gd name="connsiteY150" fmla="*/ 5576237 h 6818313"/>
              <a:gd name="connsiteX151" fmla="*/ 1855475 w 12192000"/>
              <a:gd name="connsiteY151" fmla="*/ 5578389 h 6818313"/>
              <a:gd name="connsiteX152" fmla="*/ 1852825 w 12192000"/>
              <a:gd name="connsiteY152" fmla="*/ 5579052 h 6818313"/>
              <a:gd name="connsiteX153" fmla="*/ 1852330 w 12192000"/>
              <a:gd name="connsiteY153" fmla="*/ 5576733 h 6818313"/>
              <a:gd name="connsiteX154" fmla="*/ 1856469 w 12192000"/>
              <a:gd name="connsiteY154" fmla="*/ 5576237 h 6818313"/>
              <a:gd name="connsiteX155" fmla="*/ 1192442 w 12192000"/>
              <a:gd name="connsiteY155" fmla="*/ 5572096 h 6818313"/>
              <a:gd name="connsiteX156" fmla="*/ 1194264 w 12192000"/>
              <a:gd name="connsiteY156" fmla="*/ 5573588 h 6818313"/>
              <a:gd name="connsiteX157" fmla="*/ 1189793 w 12192000"/>
              <a:gd name="connsiteY157" fmla="*/ 5578720 h 6818313"/>
              <a:gd name="connsiteX158" fmla="*/ 1189793 w 12192000"/>
              <a:gd name="connsiteY158" fmla="*/ 5578555 h 6818313"/>
              <a:gd name="connsiteX159" fmla="*/ 1188303 w 12192000"/>
              <a:gd name="connsiteY159" fmla="*/ 5577395 h 6818313"/>
              <a:gd name="connsiteX160" fmla="*/ 1192442 w 12192000"/>
              <a:gd name="connsiteY160" fmla="*/ 5572096 h 6818313"/>
              <a:gd name="connsiteX161" fmla="*/ 545639 w 12192000"/>
              <a:gd name="connsiteY161" fmla="*/ 5564315 h 6818313"/>
              <a:gd name="connsiteX162" fmla="*/ 529079 w 12192000"/>
              <a:gd name="connsiteY162" fmla="*/ 5573256 h 6818313"/>
              <a:gd name="connsiteX163" fmla="*/ 545639 w 12192000"/>
              <a:gd name="connsiteY163" fmla="*/ 5564315 h 6818313"/>
              <a:gd name="connsiteX164" fmla="*/ 2395833 w 12192000"/>
              <a:gd name="connsiteY164" fmla="*/ 5561944 h 6818313"/>
              <a:gd name="connsiteX165" fmla="*/ 2395969 w 12192000"/>
              <a:gd name="connsiteY165" fmla="*/ 5561995 h 6818313"/>
              <a:gd name="connsiteX166" fmla="*/ 2395804 w 12192000"/>
              <a:gd name="connsiteY166" fmla="*/ 5561995 h 6818313"/>
              <a:gd name="connsiteX167" fmla="*/ 1767380 w 12192000"/>
              <a:gd name="connsiteY167" fmla="*/ 5560340 h 6818313"/>
              <a:gd name="connsiteX168" fmla="*/ 1767546 w 12192000"/>
              <a:gd name="connsiteY168" fmla="*/ 5560340 h 6818313"/>
              <a:gd name="connsiteX169" fmla="*/ 1773838 w 12192000"/>
              <a:gd name="connsiteY169" fmla="*/ 5564148 h 6818313"/>
              <a:gd name="connsiteX170" fmla="*/ 1759763 w 12192000"/>
              <a:gd name="connsiteY170" fmla="*/ 5573588 h 6818313"/>
              <a:gd name="connsiteX171" fmla="*/ 1767380 w 12192000"/>
              <a:gd name="connsiteY171" fmla="*/ 5560340 h 6818313"/>
              <a:gd name="connsiteX172" fmla="*/ 1812421 w 12192000"/>
              <a:gd name="connsiteY172" fmla="*/ 5558849 h 6818313"/>
              <a:gd name="connsiteX173" fmla="*/ 1815402 w 12192000"/>
              <a:gd name="connsiteY173" fmla="*/ 5561830 h 6818313"/>
              <a:gd name="connsiteX174" fmla="*/ 1812753 w 12192000"/>
              <a:gd name="connsiteY174" fmla="*/ 5565142 h 6818313"/>
              <a:gd name="connsiteX175" fmla="*/ 1785264 w 12192000"/>
              <a:gd name="connsiteY175" fmla="*/ 5580874 h 6818313"/>
              <a:gd name="connsiteX176" fmla="*/ 1767380 w 12192000"/>
              <a:gd name="connsiteY176" fmla="*/ 5595776 h 6818313"/>
              <a:gd name="connsiteX177" fmla="*/ 1759101 w 12192000"/>
              <a:gd name="connsiteY177" fmla="*/ 5592796 h 6818313"/>
              <a:gd name="connsiteX178" fmla="*/ 1776820 w 12192000"/>
              <a:gd name="connsiteY178" fmla="*/ 5579052 h 6818313"/>
              <a:gd name="connsiteX179" fmla="*/ 1804472 w 12192000"/>
              <a:gd name="connsiteY179" fmla="*/ 5561333 h 6818313"/>
              <a:gd name="connsiteX180" fmla="*/ 1812421 w 12192000"/>
              <a:gd name="connsiteY180" fmla="*/ 5558849 h 6818313"/>
              <a:gd name="connsiteX181" fmla="*/ 1776053 w 12192000"/>
              <a:gd name="connsiteY181" fmla="*/ 5557670 h 6818313"/>
              <a:gd name="connsiteX182" fmla="*/ 1782449 w 12192000"/>
              <a:gd name="connsiteY182" fmla="*/ 5558021 h 6818313"/>
              <a:gd name="connsiteX183" fmla="*/ 1774003 w 12192000"/>
              <a:gd name="connsiteY183" fmla="*/ 5564148 h 6818313"/>
              <a:gd name="connsiteX184" fmla="*/ 1776053 w 12192000"/>
              <a:gd name="connsiteY184" fmla="*/ 5557670 h 6818313"/>
              <a:gd name="connsiteX185" fmla="*/ 2396963 w 12192000"/>
              <a:gd name="connsiteY185" fmla="*/ 5555869 h 6818313"/>
              <a:gd name="connsiteX186" fmla="*/ 2398785 w 12192000"/>
              <a:gd name="connsiteY186" fmla="*/ 5556696 h 6818313"/>
              <a:gd name="connsiteX187" fmla="*/ 2395833 w 12192000"/>
              <a:gd name="connsiteY187" fmla="*/ 5561944 h 6818313"/>
              <a:gd name="connsiteX188" fmla="*/ 2394644 w 12192000"/>
              <a:gd name="connsiteY188" fmla="*/ 5561500 h 6818313"/>
              <a:gd name="connsiteX189" fmla="*/ 2396963 w 12192000"/>
              <a:gd name="connsiteY189" fmla="*/ 5555869 h 6818313"/>
              <a:gd name="connsiteX190" fmla="*/ 576438 w 12192000"/>
              <a:gd name="connsiteY190" fmla="*/ 5555372 h 6818313"/>
              <a:gd name="connsiteX191" fmla="*/ 577432 w 12192000"/>
              <a:gd name="connsiteY191" fmla="*/ 5556531 h 6818313"/>
              <a:gd name="connsiteX192" fmla="*/ 569319 w 12192000"/>
              <a:gd name="connsiteY192" fmla="*/ 5563817 h 6818313"/>
              <a:gd name="connsiteX193" fmla="*/ 567332 w 12192000"/>
              <a:gd name="connsiteY193" fmla="*/ 5561665 h 6818313"/>
              <a:gd name="connsiteX194" fmla="*/ 576438 w 12192000"/>
              <a:gd name="connsiteY194" fmla="*/ 5555372 h 6818313"/>
              <a:gd name="connsiteX195" fmla="*/ 1840240 w 12192000"/>
              <a:gd name="connsiteY195" fmla="*/ 5540965 h 6818313"/>
              <a:gd name="connsiteX196" fmla="*/ 1841732 w 12192000"/>
              <a:gd name="connsiteY196" fmla="*/ 5544443 h 6818313"/>
              <a:gd name="connsiteX197" fmla="*/ 1839578 w 12192000"/>
              <a:gd name="connsiteY197" fmla="*/ 5548913 h 6818313"/>
              <a:gd name="connsiteX198" fmla="*/ 1843552 w 12192000"/>
              <a:gd name="connsiteY198" fmla="*/ 5547423 h 6818313"/>
              <a:gd name="connsiteX199" fmla="*/ 1848024 w 12192000"/>
              <a:gd name="connsiteY199" fmla="*/ 5554047 h 6818313"/>
              <a:gd name="connsiteX200" fmla="*/ 1849348 w 12192000"/>
              <a:gd name="connsiteY200" fmla="*/ 5556199 h 6818313"/>
              <a:gd name="connsiteX201" fmla="*/ 1847526 w 12192000"/>
              <a:gd name="connsiteY201" fmla="*/ 5557524 h 6818313"/>
              <a:gd name="connsiteX202" fmla="*/ 1847693 w 12192000"/>
              <a:gd name="connsiteY202" fmla="*/ 5557359 h 6818313"/>
              <a:gd name="connsiteX203" fmla="*/ 1822688 w 12192000"/>
              <a:gd name="connsiteY203" fmla="*/ 5569779 h 6818313"/>
              <a:gd name="connsiteX204" fmla="*/ 1817224 w 12192000"/>
              <a:gd name="connsiteY204" fmla="*/ 5573753 h 6818313"/>
              <a:gd name="connsiteX205" fmla="*/ 1811925 w 12192000"/>
              <a:gd name="connsiteY205" fmla="*/ 5574415 h 6818313"/>
              <a:gd name="connsiteX206" fmla="*/ 1810931 w 12192000"/>
              <a:gd name="connsiteY206" fmla="*/ 5571434 h 6818313"/>
              <a:gd name="connsiteX207" fmla="*/ 1831299 w 12192000"/>
              <a:gd name="connsiteY207" fmla="*/ 5556862 h 6818313"/>
              <a:gd name="connsiteX208" fmla="*/ 1835936 w 12192000"/>
              <a:gd name="connsiteY208" fmla="*/ 5548418 h 6818313"/>
              <a:gd name="connsiteX209" fmla="*/ 1840240 w 12192000"/>
              <a:gd name="connsiteY209" fmla="*/ 5540965 h 6818313"/>
              <a:gd name="connsiteX210" fmla="*/ 2547156 w 12192000"/>
              <a:gd name="connsiteY210" fmla="*/ 5538647 h 6818313"/>
              <a:gd name="connsiteX211" fmla="*/ 2546494 w 12192000"/>
              <a:gd name="connsiteY211" fmla="*/ 5540800 h 6818313"/>
              <a:gd name="connsiteX212" fmla="*/ 2545500 w 12192000"/>
              <a:gd name="connsiteY212" fmla="*/ 5541297 h 6818313"/>
              <a:gd name="connsiteX213" fmla="*/ 2547156 w 12192000"/>
              <a:gd name="connsiteY213" fmla="*/ 5538647 h 6818313"/>
              <a:gd name="connsiteX214" fmla="*/ 2212162 w 12192000"/>
              <a:gd name="connsiteY214" fmla="*/ 5529042 h 6818313"/>
              <a:gd name="connsiteX215" fmla="*/ 2220773 w 12192000"/>
              <a:gd name="connsiteY215" fmla="*/ 5530699 h 6818313"/>
              <a:gd name="connsiteX216" fmla="*/ 2215804 w 12192000"/>
              <a:gd name="connsiteY216" fmla="*/ 5540634 h 6818313"/>
              <a:gd name="connsiteX217" fmla="*/ 2215639 w 12192000"/>
              <a:gd name="connsiteY217" fmla="*/ 5540469 h 6818313"/>
              <a:gd name="connsiteX218" fmla="*/ 2200570 w 12192000"/>
              <a:gd name="connsiteY218" fmla="*/ 5561333 h 6818313"/>
              <a:gd name="connsiteX219" fmla="*/ 2193946 w 12192000"/>
              <a:gd name="connsiteY219" fmla="*/ 5566136 h 6818313"/>
              <a:gd name="connsiteX220" fmla="*/ 2199245 w 12192000"/>
              <a:gd name="connsiteY220" fmla="*/ 5563155 h 6818313"/>
              <a:gd name="connsiteX221" fmla="*/ 2191297 w 12192000"/>
              <a:gd name="connsiteY221" fmla="*/ 5573918 h 6818313"/>
              <a:gd name="connsiteX222" fmla="*/ 2188482 w 12192000"/>
              <a:gd name="connsiteY222" fmla="*/ 5574250 h 6818313"/>
              <a:gd name="connsiteX223" fmla="*/ 2190801 w 12192000"/>
              <a:gd name="connsiteY223" fmla="*/ 5565142 h 6818313"/>
              <a:gd name="connsiteX224" fmla="*/ 2197755 w 12192000"/>
              <a:gd name="connsiteY224" fmla="*/ 5549080 h 6818313"/>
              <a:gd name="connsiteX225" fmla="*/ 2198583 w 12192000"/>
              <a:gd name="connsiteY225" fmla="*/ 5546431 h 6818313"/>
              <a:gd name="connsiteX226" fmla="*/ 2198915 w 12192000"/>
              <a:gd name="connsiteY226" fmla="*/ 5546098 h 6818313"/>
              <a:gd name="connsiteX227" fmla="*/ 2198750 w 12192000"/>
              <a:gd name="connsiteY227" fmla="*/ 5545933 h 6818313"/>
              <a:gd name="connsiteX228" fmla="*/ 2212162 w 12192000"/>
              <a:gd name="connsiteY228" fmla="*/ 5529042 h 6818313"/>
              <a:gd name="connsiteX229" fmla="*/ 1820369 w 12192000"/>
              <a:gd name="connsiteY229" fmla="*/ 5527717 h 6818313"/>
              <a:gd name="connsiteX230" fmla="*/ 1823186 w 12192000"/>
              <a:gd name="connsiteY230" fmla="*/ 5528712 h 6818313"/>
              <a:gd name="connsiteX231" fmla="*/ 1823681 w 12192000"/>
              <a:gd name="connsiteY231" fmla="*/ 5541297 h 6818313"/>
              <a:gd name="connsiteX232" fmla="*/ 1804639 w 12192000"/>
              <a:gd name="connsiteY232" fmla="*/ 5551397 h 6818313"/>
              <a:gd name="connsiteX233" fmla="*/ 1820369 w 12192000"/>
              <a:gd name="connsiteY233" fmla="*/ 5527717 h 6818313"/>
              <a:gd name="connsiteX234" fmla="*/ 973032 w 12192000"/>
              <a:gd name="connsiteY234" fmla="*/ 5524075 h 6818313"/>
              <a:gd name="connsiteX235" fmla="*/ 974522 w 12192000"/>
              <a:gd name="connsiteY235" fmla="*/ 5525730 h 6818313"/>
              <a:gd name="connsiteX236" fmla="*/ 968561 w 12192000"/>
              <a:gd name="connsiteY236" fmla="*/ 5531858 h 6818313"/>
              <a:gd name="connsiteX237" fmla="*/ 968231 w 12192000"/>
              <a:gd name="connsiteY237" fmla="*/ 5531526 h 6818313"/>
              <a:gd name="connsiteX238" fmla="*/ 929813 w 12192000"/>
              <a:gd name="connsiteY238" fmla="*/ 5559511 h 6818313"/>
              <a:gd name="connsiteX239" fmla="*/ 917063 w 12192000"/>
              <a:gd name="connsiteY239" fmla="*/ 5564148 h 6818313"/>
              <a:gd name="connsiteX240" fmla="*/ 912260 w 12192000"/>
              <a:gd name="connsiteY240" fmla="*/ 5567129 h 6818313"/>
              <a:gd name="connsiteX241" fmla="*/ 902324 w 12192000"/>
              <a:gd name="connsiteY241" fmla="*/ 5575905 h 6818313"/>
              <a:gd name="connsiteX242" fmla="*/ 901662 w 12192000"/>
              <a:gd name="connsiteY242" fmla="*/ 5566136 h 6818313"/>
              <a:gd name="connsiteX243" fmla="*/ 922527 w 12192000"/>
              <a:gd name="connsiteY243" fmla="*/ 5553882 h 6818313"/>
              <a:gd name="connsiteX244" fmla="*/ 947365 w 12192000"/>
              <a:gd name="connsiteY244" fmla="*/ 5539475 h 6818313"/>
              <a:gd name="connsiteX245" fmla="*/ 949684 w 12192000"/>
              <a:gd name="connsiteY245" fmla="*/ 5534508 h 6818313"/>
              <a:gd name="connsiteX246" fmla="*/ 956308 w 12192000"/>
              <a:gd name="connsiteY246" fmla="*/ 5525400 h 6818313"/>
              <a:gd name="connsiteX247" fmla="*/ 959620 w 12192000"/>
              <a:gd name="connsiteY247" fmla="*/ 5531029 h 6818313"/>
              <a:gd name="connsiteX248" fmla="*/ 973032 w 12192000"/>
              <a:gd name="connsiteY248" fmla="*/ 5524075 h 6818313"/>
              <a:gd name="connsiteX249" fmla="*/ 1834941 w 12192000"/>
              <a:gd name="connsiteY249" fmla="*/ 5520928 h 6818313"/>
              <a:gd name="connsiteX250" fmla="*/ 1836598 w 12192000"/>
              <a:gd name="connsiteY250" fmla="*/ 5524903 h 6818313"/>
              <a:gd name="connsiteX251" fmla="*/ 1831962 w 12192000"/>
              <a:gd name="connsiteY251" fmla="*/ 5529042 h 6818313"/>
              <a:gd name="connsiteX252" fmla="*/ 1830967 w 12192000"/>
              <a:gd name="connsiteY252" fmla="*/ 5527222 h 6818313"/>
              <a:gd name="connsiteX253" fmla="*/ 1834941 w 12192000"/>
              <a:gd name="connsiteY253" fmla="*/ 5520928 h 6818313"/>
              <a:gd name="connsiteX254" fmla="*/ 2221103 w 12192000"/>
              <a:gd name="connsiteY254" fmla="*/ 5519936 h 6818313"/>
              <a:gd name="connsiteX255" fmla="*/ 2221932 w 12192000"/>
              <a:gd name="connsiteY255" fmla="*/ 5520266 h 6818313"/>
              <a:gd name="connsiteX256" fmla="*/ 2221103 w 12192000"/>
              <a:gd name="connsiteY256" fmla="*/ 5520763 h 6818313"/>
              <a:gd name="connsiteX257" fmla="*/ 2233688 w 12192000"/>
              <a:gd name="connsiteY257" fmla="*/ 5510993 h 6818313"/>
              <a:gd name="connsiteX258" fmla="*/ 2234185 w 12192000"/>
              <a:gd name="connsiteY258" fmla="*/ 5510993 h 6818313"/>
              <a:gd name="connsiteX259" fmla="*/ 2234185 w 12192000"/>
              <a:gd name="connsiteY259" fmla="*/ 5511325 h 6818313"/>
              <a:gd name="connsiteX260" fmla="*/ 2233688 w 12192000"/>
              <a:gd name="connsiteY260" fmla="*/ 5511325 h 6818313"/>
              <a:gd name="connsiteX261" fmla="*/ 2135492 w 12192000"/>
              <a:gd name="connsiteY261" fmla="*/ 5510993 h 6818313"/>
              <a:gd name="connsiteX262" fmla="*/ 2135990 w 12192000"/>
              <a:gd name="connsiteY262" fmla="*/ 5510993 h 6818313"/>
              <a:gd name="connsiteX263" fmla="*/ 2135492 w 12192000"/>
              <a:gd name="connsiteY263" fmla="*/ 5511490 h 6818313"/>
              <a:gd name="connsiteX264" fmla="*/ 2629953 w 12192000"/>
              <a:gd name="connsiteY264" fmla="*/ 5494931 h 6818313"/>
              <a:gd name="connsiteX265" fmla="*/ 2562391 w 12192000"/>
              <a:gd name="connsiteY265" fmla="*/ 5531858 h 6818313"/>
              <a:gd name="connsiteX266" fmla="*/ 2629953 w 12192000"/>
              <a:gd name="connsiteY266" fmla="*/ 5494931 h 6818313"/>
              <a:gd name="connsiteX267" fmla="*/ 1910784 w 12192000"/>
              <a:gd name="connsiteY267" fmla="*/ 5491619 h 6818313"/>
              <a:gd name="connsiteX268" fmla="*/ 1911943 w 12192000"/>
              <a:gd name="connsiteY268" fmla="*/ 5492944 h 6818313"/>
              <a:gd name="connsiteX269" fmla="*/ 1909624 w 12192000"/>
              <a:gd name="connsiteY269" fmla="*/ 5492446 h 6818313"/>
              <a:gd name="connsiteX270" fmla="*/ 1910784 w 12192000"/>
              <a:gd name="connsiteY270" fmla="*/ 5491619 h 6818313"/>
              <a:gd name="connsiteX271" fmla="*/ 2638894 w 12192000"/>
              <a:gd name="connsiteY271" fmla="*/ 5490791 h 6818313"/>
              <a:gd name="connsiteX272" fmla="*/ 2638894 w 12192000"/>
              <a:gd name="connsiteY272" fmla="*/ 5491619 h 6818313"/>
              <a:gd name="connsiteX273" fmla="*/ 2637901 w 12192000"/>
              <a:gd name="connsiteY273" fmla="*/ 5491287 h 6818313"/>
              <a:gd name="connsiteX274" fmla="*/ 1920026 w 12192000"/>
              <a:gd name="connsiteY274" fmla="*/ 5487086 h 6818313"/>
              <a:gd name="connsiteX275" fmla="*/ 1920057 w 12192000"/>
              <a:gd name="connsiteY275" fmla="*/ 5487148 h 6818313"/>
              <a:gd name="connsiteX276" fmla="*/ 1919892 w 12192000"/>
              <a:gd name="connsiteY276" fmla="*/ 5487148 h 6818313"/>
              <a:gd name="connsiteX277" fmla="*/ 1923534 w 12192000"/>
              <a:gd name="connsiteY277" fmla="*/ 5483340 h 6818313"/>
              <a:gd name="connsiteX278" fmla="*/ 1924196 w 12192000"/>
              <a:gd name="connsiteY278" fmla="*/ 5485160 h 6818313"/>
              <a:gd name="connsiteX279" fmla="*/ 1920026 w 12192000"/>
              <a:gd name="connsiteY279" fmla="*/ 5487086 h 6818313"/>
              <a:gd name="connsiteX280" fmla="*/ 1919229 w 12192000"/>
              <a:gd name="connsiteY280" fmla="*/ 5485492 h 6818313"/>
              <a:gd name="connsiteX281" fmla="*/ 1923534 w 12192000"/>
              <a:gd name="connsiteY281" fmla="*/ 5483340 h 6818313"/>
              <a:gd name="connsiteX282" fmla="*/ 1923458 w 12192000"/>
              <a:gd name="connsiteY282" fmla="*/ 5461414 h 6818313"/>
              <a:gd name="connsiteX283" fmla="*/ 1923534 w 12192000"/>
              <a:gd name="connsiteY283" fmla="*/ 5461480 h 6818313"/>
              <a:gd name="connsiteX284" fmla="*/ 1923369 w 12192000"/>
              <a:gd name="connsiteY284" fmla="*/ 5461480 h 6818313"/>
              <a:gd name="connsiteX285" fmla="*/ 1923204 w 12192000"/>
              <a:gd name="connsiteY285" fmla="*/ 5458500 h 6818313"/>
              <a:gd name="connsiteX286" fmla="*/ 1925853 w 12192000"/>
              <a:gd name="connsiteY286" fmla="*/ 5459660 h 6818313"/>
              <a:gd name="connsiteX287" fmla="*/ 1923458 w 12192000"/>
              <a:gd name="connsiteY287" fmla="*/ 5461414 h 6818313"/>
              <a:gd name="connsiteX288" fmla="*/ 1922209 w 12192000"/>
              <a:gd name="connsiteY288" fmla="*/ 5460322 h 6818313"/>
              <a:gd name="connsiteX289" fmla="*/ 1923204 w 12192000"/>
              <a:gd name="connsiteY289" fmla="*/ 5458500 h 6818313"/>
              <a:gd name="connsiteX290" fmla="*/ 419456 w 12192000"/>
              <a:gd name="connsiteY290" fmla="*/ 5446246 h 6818313"/>
              <a:gd name="connsiteX291" fmla="*/ 420450 w 12192000"/>
              <a:gd name="connsiteY291" fmla="*/ 5446578 h 6818313"/>
              <a:gd name="connsiteX292" fmla="*/ 419456 w 12192000"/>
              <a:gd name="connsiteY292" fmla="*/ 5447240 h 6818313"/>
              <a:gd name="connsiteX293" fmla="*/ 2062964 w 12192000"/>
              <a:gd name="connsiteY293" fmla="*/ 5446081 h 6818313"/>
              <a:gd name="connsiteX294" fmla="*/ 2064619 w 12192000"/>
              <a:gd name="connsiteY294" fmla="*/ 5446908 h 6818313"/>
              <a:gd name="connsiteX295" fmla="*/ 2062134 w 12192000"/>
              <a:gd name="connsiteY295" fmla="*/ 5448068 h 6818313"/>
              <a:gd name="connsiteX296" fmla="*/ 2061969 w 12192000"/>
              <a:gd name="connsiteY296" fmla="*/ 5448068 h 6818313"/>
              <a:gd name="connsiteX297" fmla="*/ 2062964 w 12192000"/>
              <a:gd name="connsiteY297" fmla="*/ 5446081 h 6818313"/>
              <a:gd name="connsiteX298" fmla="*/ 519474 w 12192000"/>
              <a:gd name="connsiteY298" fmla="*/ 5445915 h 6818313"/>
              <a:gd name="connsiteX299" fmla="*/ 519144 w 12192000"/>
              <a:gd name="connsiteY299" fmla="*/ 5446246 h 6818313"/>
              <a:gd name="connsiteX300" fmla="*/ 515500 w 12192000"/>
              <a:gd name="connsiteY300" fmla="*/ 5449227 h 6818313"/>
              <a:gd name="connsiteX301" fmla="*/ 519474 w 12192000"/>
              <a:gd name="connsiteY301" fmla="*/ 5445915 h 6818313"/>
              <a:gd name="connsiteX302" fmla="*/ 2057830 w 12192000"/>
              <a:gd name="connsiteY302" fmla="*/ 5439457 h 6818313"/>
              <a:gd name="connsiteX303" fmla="*/ 2058160 w 12192000"/>
              <a:gd name="connsiteY303" fmla="*/ 5440284 h 6818313"/>
              <a:gd name="connsiteX304" fmla="*/ 2057830 w 12192000"/>
              <a:gd name="connsiteY304" fmla="*/ 5440616 h 6818313"/>
              <a:gd name="connsiteX305" fmla="*/ 2057830 w 12192000"/>
              <a:gd name="connsiteY305" fmla="*/ 5439457 h 6818313"/>
              <a:gd name="connsiteX306" fmla="*/ 1992255 w 12192000"/>
              <a:gd name="connsiteY306" fmla="*/ 5433828 h 6818313"/>
              <a:gd name="connsiteX307" fmla="*/ 1993745 w 12192000"/>
              <a:gd name="connsiteY307" fmla="*/ 5433828 h 6818313"/>
              <a:gd name="connsiteX308" fmla="*/ 2003681 w 12192000"/>
              <a:gd name="connsiteY308" fmla="*/ 5440947 h 6818313"/>
              <a:gd name="connsiteX309" fmla="*/ 2006827 w 12192000"/>
              <a:gd name="connsiteY309" fmla="*/ 5438960 h 6818313"/>
              <a:gd name="connsiteX310" fmla="*/ 2003846 w 12192000"/>
              <a:gd name="connsiteY310" fmla="*/ 5442604 h 6818313"/>
              <a:gd name="connsiteX311" fmla="*/ 2003681 w 12192000"/>
              <a:gd name="connsiteY311" fmla="*/ 5442438 h 6818313"/>
              <a:gd name="connsiteX312" fmla="*/ 1991096 w 12192000"/>
              <a:gd name="connsiteY312" fmla="*/ 5454361 h 6818313"/>
              <a:gd name="connsiteX313" fmla="*/ 1990101 w 12192000"/>
              <a:gd name="connsiteY313" fmla="*/ 5456016 h 6818313"/>
              <a:gd name="connsiteX314" fmla="*/ 1983975 w 12192000"/>
              <a:gd name="connsiteY314" fmla="*/ 5459825 h 6818313"/>
              <a:gd name="connsiteX315" fmla="*/ 1976689 w 12192000"/>
              <a:gd name="connsiteY315" fmla="*/ 5462805 h 6818313"/>
              <a:gd name="connsiteX316" fmla="*/ 1970232 w 12192000"/>
              <a:gd name="connsiteY316" fmla="*/ 5468601 h 6818313"/>
              <a:gd name="connsiteX317" fmla="*/ 1969900 w 12192000"/>
              <a:gd name="connsiteY317" fmla="*/ 5469098 h 6818313"/>
              <a:gd name="connsiteX318" fmla="*/ 1967250 w 12192000"/>
              <a:gd name="connsiteY318" fmla="*/ 5470258 h 6818313"/>
              <a:gd name="connsiteX319" fmla="*/ 1967085 w 12192000"/>
              <a:gd name="connsiteY319" fmla="*/ 5472410 h 6818313"/>
              <a:gd name="connsiteX320" fmla="*/ 1959799 w 12192000"/>
              <a:gd name="connsiteY320" fmla="*/ 5481186 h 6818313"/>
              <a:gd name="connsiteX321" fmla="*/ 1954500 w 12192000"/>
              <a:gd name="connsiteY321" fmla="*/ 5481351 h 6818313"/>
              <a:gd name="connsiteX322" fmla="*/ 1959137 w 12192000"/>
              <a:gd name="connsiteY322" fmla="*/ 5468436 h 6818313"/>
              <a:gd name="connsiteX323" fmla="*/ 1940423 w 12192000"/>
              <a:gd name="connsiteY323" fmla="*/ 5481186 h 6818313"/>
              <a:gd name="connsiteX324" fmla="*/ 1928502 w 12192000"/>
              <a:gd name="connsiteY324" fmla="*/ 5480194 h 6818313"/>
              <a:gd name="connsiteX325" fmla="*/ 1935126 w 12192000"/>
              <a:gd name="connsiteY325" fmla="*/ 5473735 h 6818313"/>
              <a:gd name="connsiteX326" fmla="*/ 1985299 w 12192000"/>
              <a:gd name="connsiteY326" fmla="*/ 5437967 h 6818313"/>
              <a:gd name="connsiteX327" fmla="*/ 1984637 w 12192000"/>
              <a:gd name="connsiteY327" fmla="*/ 5438960 h 6818313"/>
              <a:gd name="connsiteX328" fmla="*/ 1992255 w 12192000"/>
              <a:gd name="connsiteY328" fmla="*/ 5433828 h 6818313"/>
              <a:gd name="connsiteX329" fmla="*/ 2140626 w 12192000"/>
              <a:gd name="connsiteY329" fmla="*/ 5432336 h 6818313"/>
              <a:gd name="connsiteX330" fmla="*/ 2150892 w 12192000"/>
              <a:gd name="connsiteY330" fmla="*/ 5438297 h 6818313"/>
              <a:gd name="connsiteX331" fmla="*/ 2133505 w 12192000"/>
              <a:gd name="connsiteY331" fmla="*/ 5445088 h 6818313"/>
              <a:gd name="connsiteX332" fmla="*/ 2133505 w 12192000"/>
              <a:gd name="connsiteY332" fmla="*/ 5444921 h 6818313"/>
              <a:gd name="connsiteX333" fmla="*/ 2134830 w 12192000"/>
              <a:gd name="connsiteY333" fmla="*/ 5442438 h 6818313"/>
              <a:gd name="connsiteX334" fmla="*/ 2129696 w 12192000"/>
              <a:gd name="connsiteY334" fmla="*/ 5444426 h 6818313"/>
              <a:gd name="connsiteX335" fmla="*/ 2127214 w 12192000"/>
              <a:gd name="connsiteY335" fmla="*/ 5441279 h 6818313"/>
              <a:gd name="connsiteX336" fmla="*/ 2127709 w 12192000"/>
              <a:gd name="connsiteY336" fmla="*/ 5437635 h 6818313"/>
              <a:gd name="connsiteX337" fmla="*/ 2127876 w 12192000"/>
              <a:gd name="connsiteY337" fmla="*/ 5437470 h 6818313"/>
              <a:gd name="connsiteX338" fmla="*/ 2136652 w 12192000"/>
              <a:gd name="connsiteY338" fmla="*/ 5433828 h 6818313"/>
              <a:gd name="connsiteX339" fmla="*/ 2140626 w 12192000"/>
              <a:gd name="connsiteY339" fmla="*/ 5432336 h 6818313"/>
              <a:gd name="connsiteX340" fmla="*/ 2059320 w 12192000"/>
              <a:gd name="connsiteY340" fmla="*/ 5423725 h 6818313"/>
              <a:gd name="connsiteX341" fmla="*/ 2058823 w 12192000"/>
              <a:gd name="connsiteY341" fmla="*/ 5427866 h 6818313"/>
              <a:gd name="connsiteX342" fmla="*/ 2056670 w 12192000"/>
              <a:gd name="connsiteY342" fmla="*/ 5429191 h 6818313"/>
              <a:gd name="connsiteX343" fmla="*/ 2055015 w 12192000"/>
              <a:gd name="connsiteY343" fmla="*/ 5426707 h 6818313"/>
              <a:gd name="connsiteX344" fmla="*/ 2059320 w 12192000"/>
              <a:gd name="connsiteY344" fmla="*/ 5423725 h 6818313"/>
              <a:gd name="connsiteX345" fmla="*/ 348915 w 12192000"/>
              <a:gd name="connsiteY345" fmla="*/ 5388619 h 6818313"/>
              <a:gd name="connsiteX346" fmla="*/ 349577 w 12192000"/>
              <a:gd name="connsiteY346" fmla="*/ 5389449 h 6818313"/>
              <a:gd name="connsiteX347" fmla="*/ 348417 w 12192000"/>
              <a:gd name="connsiteY347" fmla="*/ 5389779 h 6818313"/>
              <a:gd name="connsiteX348" fmla="*/ 348417 w 12192000"/>
              <a:gd name="connsiteY348" fmla="*/ 5389614 h 6818313"/>
              <a:gd name="connsiteX349" fmla="*/ 836749 w 12192000"/>
              <a:gd name="connsiteY349" fmla="*/ 5384977 h 6818313"/>
              <a:gd name="connsiteX350" fmla="*/ 837909 w 12192000"/>
              <a:gd name="connsiteY350" fmla="*/ 5386964 h 6818313"/>
              <a:gd name="connsiteX351" fmla="*/ 832113 w 12192000"/>
              <a:gd name="connsiteY351" fmla="*/ 5390111 h 6818313"/>
              <a:gd name="connsiteX352" fmla="*/ 831120 w 12192000"/>
              <a:gd name="connsiteY352" fmla="*/ 5388289 h 6818313"/>
              <a:gd name="connsiteX353" fmla="*/ 836749 w 12192000"/>
              <a:gd name="connsiteY353" fmla="*/ 5384977 h 6818313"/>
              <a:gd name="connsiteX354" fmla="*/ 339144 w 12192000"/>
              <a:gd name="connsiteY354" fmla="*/ 5363616 h 6818313"/>
              <a:gd name="connsiteX355" fmla="*/ 339476 w 12192000"/>
              <a:gd name="connsiteY355" fmla="*/ 5365436 h 6818313"/>
              <a:gd name="connsiteX356" fmla="*/ 335832 w 12192000"/>
              <a:gd name="connsiteY356" fmla="*/ 5370073 h 6818313"/>
              <a:gd name="connsiteX357" fmla="*/ 335667 w 12192000"/>
              <a:gd name="connsiteY357" fmla="*/ 5370240 h 6818313"/>
              <a:gd name="connsiteX358" fmla="*/ 332023 w 12192000"/>
              <a:gd name="connsiteY358" fmla="*/ 5371398 h 6818313"/>
              <a:gd name="connsiteX359" fmla="*/ 339144 w 12192000"/>
              <a:gd name="connsiteY359" fmla="*/ 5363616 h 6818313"/>
              <a:gd name="connsiteX360" fmla="*/ 575549 w 12192000"/>
              <a:gd name="connsiteY360" fmla="*/ 5303506 h 6818313"/>
              <a:gd name="connsiteX361" fmla="*/ 585216 w 12192000"/>
              <a:gd name="connsiteY361" fmla="*/ 5305328 h 6818313"/>
              <a:gd name="connsiteX362" fmla="*/ 564682 w 12192000"/>
              <a:gd name="connsiteY362" fmla="*/ 5318575 h 6818313"/>
              <a:gd name="connsiteX363" fmla="*/ 567994 w 12192000"/>
              <a:gd name="connsiteY363" fmla="*/ 5308473 h 6818313"/>
              <a:gd name="connsiteX364" fmla="*/ 567994 w 12192000"/>
              <a:gd name="connsiteY364" fmla="*/ 5308639 h 6818313"/>
              <a:gd name="connsiteX365" fmla="*/ 575549 w 12192000"/>
              <a:gd name="connsiteY365" fmla="*/ 5303506 h 6818313"/>
              <a:gd name="connsiteX366" fmla="*/ 601775 w 12192000"/>
              <a:gd name="connsiteY366" fmla="*/ 5289926 h 6818313"/>
              <a:gd name="connsiteX367" fmla="*/ 602768 w 12192000"/>
              <a:gd name="connsiteY367" fmla="*/ 5290921 h 6818313"/>
              <a:gd name="connsiteX368" fmla="*/ 599621 w 12192000"/>
              <a:gd name="connsiteY368" fmla="*/ 5294398 h 6818313"/>
              <a:gd name="connsiteX369" fmla="*/ 595481 w 12192000"/>
              <a:gd name="connsiteY369" fmla="*/ 5297544 h 6818313"/>
              <a:gd name="connsiteX370" fmla="*/ 594322 w 12192000"/>
              <a:gd name="connsiteY370" fmla="*/ 5295888 h 6818313"/>
              <a:gd name="connsiteX371" fmla="*/ 601775 w 12192000"/>
              <a:gd name="connsiteY371" fmla="*/ 5289926 h 6818313"/>
              <a:gd name="connsiteX372" fmla="*/ 657579 w 12192000"/>
              <a:gd name="connsiteY372" fmla="*/ 5264094 h 6818313"/>
              <a:gd name="connsiteX373" fmla="*/ 646319 w 12192000"/>
              <a:gd name="connsiteY373" fmla="*/ 5274029 h 6818313"/>
              <a:gd name="connsiteX374" fmla="*/ 646319 w 12192000"/>
              <a:gd name="connsiteY374" fmla="*/ 5273534 h 6818313"/>
              <a:gd name="connsiteX375" fmla="*/ 602933 w 12192000"/>
              <a:gd name="connsiteY375" fmla="*/ 5305161 h 6818313"/>
              <a:gd name="connsiteX376" fmla="*/ 591507 w 12192000"/>
              <a:gd name="connsiteY376" fmla="*/ 5315926 h 6818313"/>
              <a:gd name="connsiteX377" fmla="*/ 588858 w 12192000"/>
              <a:gd name="connsiteY377" fmla="*/ 5318243 h 6818313"/>
              <a:gd name="connsiteX378" fmla="*/ 559051 w 12192000"/>
              <a:gd name="connsiteY378" fmla="*/ 5336292 h 6818313"/>
              <a:gd name="connsiteX379" fmla="*/ 542657 w 12192000"/>
              <a:gd name="connsiteY379" fmla="*/ 5342751 h 6818313"/>
              <a:gd name="connsiteX380" fmla="*/ 596971 w 12192000"/>
              <a:gd name="connsiteY380" fmla="*/ 5302346 h 6818313"/>
              <a:gd name="connsiteX381" fmla="*/ 614028 w 12192000"/>
              <a:gd name="connsiteY381" fmla="*/ 5290589 h 6818313"/>
              <a:gd name="connsiteX382" fmla="*/ 618334 w 12192000"/>
              <a:gd name="connsiteY382" fmla="*/ 5280488 h 6818313"/>
              <a:gd name="connsiteX383" fmla="*/ 622473 w 12192000"/>
              <a:gd name="connsiteY383" fmla="*/ 5278666 h 6818313"/>
              <a:gd name="connsiteX384" fmla="*/ 633237 w 12192000"/>
              <a:gd name="connsiteY384" fmla="*/ 5274527 h 6818313"/>
              <a:gd name="connsiteX385" fmla="*/ 632409 w 12192000"/>
              <a:gd name="connsiteY385" fmla="*/ 5274527 h 6818313"/>
              <a:gd name="connsiteX386" fmla="*/ 654763 w 12192000"/>
              <a:gd name="connsiteY386" fmla="*/ 5264591 h 6818313"/>
              <a:gd name="connsiteX387" fmla="*/ 657579 w 12192000"/>
              <a:gd name="connsiteY387" fmla="*/ 5264094 h 6818313"/>
              <a:gd name="connsiteX388" fmla="*/ 804460 w 12192000"/>
              <a:gd name="connsiteY388" fmla="*/ 5254158 h 6818313"/>
              <a:gd name="connsiteX389" fmla="*/ 804625 w 12192000"/>
              <a:gd name="connsiteY389" fmla="*/ 5261611 h 6818313"/>
              <a:gd name="connsiteX390" fmla="*/ 801976 w 12192000"/>
              <a:gd name="connsiteY390" fmla="*/ 5254821 h 6818313"/>
              <a:gd name="connsiteX391" fmla="*/ 802141 w 12192000"/>
              <a:gd name="connsiteY391" fmla="*/ 5254655 h 6818313"/>
              <a:gd name="connsiteX392" fmla="*/ 804460 w 12192000"/>
              <a:gd name="connsiteY392" fmla="*/ 5254158 h 6818313"/>
              <a:gd name="connsiteX393" fmla="*/ 698347 w 12192000"/>
              <a:gd name="connsiteY393" fmla="*/ 5250986 h 6818313"/>
              <a:gd name="connsiteX394" fmla="*/ 698479 w 12192000"/>
              <a:gd name="connsiteY394" fmla="*/ 5251178 h 6818313"/>
              <a:gd name="connsiteX395" fmla="*/ 698314 w 12192000"/>
              <a:gd name="connsiteY395" fmla="*/ 5251013 h 6818313"/>
              <a:gd name="connsiteX396" fmla="*/ 708582 w 12192000"/>
              <a:gd name="connsiteY396" fmla="*/ 5242568 h 6818313"/>
              <a:gd name="connsiteX397" fmla="*/ 698347 w 12192000"/>
              <a:gd name="connsiteY397" fmla="*/ 5250986 h 6818313"/>
              <a:gd name="connsiteX398" fmla="*/ 696659 w 12192000"/>
              <a:gd name="connsiteY398" fmla="*/ 5248529 h 6818313"/>
              <a:gd name="connsiteX399" fmla="*/ 700136 w 12192000"/>
              <a:gd name="connsiteY399" fmla="*/ 5246045 h 6818313"/>
              <a:gd name="connsiteX400" fmla="*/ 702455 w 12192000"/>
              <a:gd name="connsiteY400" fmla="*/ 5245052 h 6818313"/>
              <a:gd name="connsiteX401" fmla="*/ 708582 w 12192000"/>
              <a:gd name="connsiteY401" fmla="*/ 5242568 h 6818313"/>
              <a:gd name="connsiteX402" fmla="*/ 321095 w 12192000"/>
              <a:gd name="connsiteY402" fmla="*/ 5146689 h 6818313"/>
              <a:gd name="connsiteX403" fmla="*/ 331361 w 12192000"/>
              <a:gd name="connsiteY403" fmla="*/ 5153148 h 6818313"/>
              <a:gd name="connsiteX404" fmla="*/ 326891 w 12192000"/>
              <a:gd name="connsiteY404" fmla="*/ 5157122 h 6818313"/>
              <a:gd name="connsiteX405" fmla="*/ 326724 w 12192000"/>
              <a:gd name="connsiteY405" fmla="*/ 5157122 h 6818313"/>
              <a:gd name="connsiteX406" fmla="*/ 321095 w 12192000"/>
              <a:gd name="connsiteY406" fmla="*/ 5152982 h 6818313"/>
              <a:gd name="connsiteX407" fmla="*/ 321095 w 12192000"/>
              <a:gd name="connsiteY407" fmla="*/ 5146689 h 6818313"/>
              <a:gd name="connsiteX408" fmla="*/ 319935 w 12192000"/>
              <a:gd name="connsiteY408" fmla="*/ 5145364 h 6818313"/>
              <a:gd name="connsiteX409" fmla="*/ 321260 w 12192000"/>
              <a:gd name="connsiteY409" fmla="*/ 5145529 h 6818313"/>
              <a:gd name="connsiteX410" fmla="*/ 320763 w 12192000"/>
              <a:gd name="connsiteY410" fmla="*/ 5146192 h 6818313"/>
              <a:gd name="connsiteX411" fmla="*/ 319935 w 12192000"/>
              <a:gd name="connsiteY411" fmla="*/ 5145364 h 6818313"/>
              <a:gd name="connsiteX412" fmla="*/ 569981 w 12192000"/>
              <a:gd name="connsiteY412" fmla="*/ 5083434 h 6818313"/>
              <a:gd name="connsiteX413" fmla="*/ 570643 w 12192000"/>
              <a:gd name="connsiteY413" fmla="*/ 5084261 h 6818313"/>
              <a:gd name="connsiteX414" fmla="*/ 566172 w 12192000"/>
              <a:gd name="connsiteY414" fmla="*/ 5087573 h 6818313"/>
              <a:gd name="connsiteX415" fmla="*/ 565510 w 12192000"/>
              <a:gd name="connsiteY415" fmla="*/ 5086745 h 6818313"/>
              <a:gd name="connsiteX416" fmla="*/ 569981 w 12192000"/>
              <a:gd name="connsiteY416" fmla="*/ 5083434 h 6818313"/>
              <a:gd name="connsiteX417" fmla="*/ 382033 w 12192000"/>
              <a:gd name="connsiteY417" fmla="*/ 5078797 h 6818313"/>
              <a:gd name="connsiteX418" fmla="*/ 382695 w 12192000"/>
              <a:gd name="connsiteY418" fmla="*/ 5078962 h 6818313"/>
              <a:gd name="connsiteX419" fmla="*/ 373090 w 12192000"/>
              <a:gd name="connsiteY419" fmla="*/ 5086745 h 6818313"/>
              <a:gd name="connsiteX420" fmla="*/ 372925 w 12192000"/>
              <a:gd name="connsiteY420" fmla="*/ 5086579 h 6818313"/>
              <a:gd name="connsiteX421" fmla="*/ 374582 w 12192000"/>
              <a:gd name="connsiteY421" fmla="*/ 5082604 h 6818313"/>
              <a:gd name="connsiteX422" fmla="*/ 382033 w 12192000"/>
              <a:gd name="connsiteY422" fmla="*/ 5078797 h 6818313"/>
              <a:gd name="connsiteX423" fmla="*/ 551103 w 12192000"/>
              <a:gd name="connsiteY423" fmla="*/ 5062733 h 6818313"/>
              <a:gd name="connsiteX424" fmla="*/ 552593 w 12192000"/>
              <a:gd name="connsiteY424" fmla="*/ 5064555 h 6818313"/>
              <a:gd name="connsiteX425" fmla="*/ 552427 w 12192000"/>
              <a:gd name="connsiteY425" fmla="*/ 5064720 h 6818313"/>
              <a:gd name="connsiteX426" fmla="*/ 552262 w 12192000"/>
              <a:gd name="connsiteY426" fmla="*/ 5064720 h 6818313"/>
              <a:gd name="connsiteX427" fmla="*/ 549448 w 12192000"/>
              <a:gd name="connsiteY427" fmla="*/ 5065880 h 6818313"/>
              <a:gd name="connsiteX428" fmla="*/ 548950 w 12192000"/>
              <a:gd name="connsiteY428" fmla="*/ 5063396 h 6818313"/>
              <a:gd name="connsiteX429" fmla="*/ 551103 w 12192000"/>
              <a:gd name="connsiteY429" fmla="*/ 5062733 h 6818313"/>
              <a:gd name="connsiteX430" fmla="*/ 570311 w 12192000"/>
              <a:gd name="connsiteY430" fmla="*/ 5057104 h 6818313"/>
              <a:gd name="connsiteX431" fmla="*/ 569981 w 12192000"/>
              <a:gd name="connsiteY431" fmla="*/ 5057931 h 6818313"/>
              <a:gd name="connsiteX432" fmla="*/ 567827 w 12192000"/>
              <a:gd name="connsiteY432" fmla="*/ 5058759 h 6818313"/>
              <a:gd name="connsiteX433" fmla="*/ 570311 w 12192000"/>
              <a:gd name="connsiteY433" fmla="*/ 5057104 h 6818313"/>
              <a:gd name="connsiteX434" fmla="*/ 558224 w 12192000"/>
              <a:gd name="connsiteY434" fmla="*/ 5049321 h 6818313"/>
              <a:gd name="connsiteX435" fmla="*/ 558779 w 12192000"/>
              <a:gd name="connsiteY435" fmla="*/ 5049667 h 6818313"/>
              <a:gd name="connsiteX436" fmla="*/ 558058 w 12192000"/>
              <a:gd name="connsiteY436" fmla="*/ 5049486 h 6818313"/>
              <a:gd name="connsiteX437" fmla="*/ 567662 w 12192000"/>
              <a:gd name="connsiteY437" fmla="*/ 5043524 h 6818313"/>
              <a:gd name="connsiteX438" fmla="*/ 566172 w 12192000"/>
              <a:gd name="connsiteY438" fmla="*/ 5049321 h 6818313"/>
              <a:gd name="connsiteX439" fmla="*/ 563005 w 12192000"/>
              <a:gd name="connsiteY439" fmla="*/ 5052301 h 6818313"/>
              <a:gd name="connsiteX440" fmla="*/ 558779 w 12192000"/>
              <a:gd name="connsiteY440" fmla="*/ 5049667 h 6818313"/>
              <a:gd name="connsiteX441" fmla="*/ 559383 w 12192000"/>
              <a:gd name="connsiteY441" fmla="*/ 5049818 h 6818313"/>
              <a:gd name="connsiteX442" fmla="*/ 562033 w 12192000"/>
              <a:gd name="connsiteY442" fmla="*/ 5046506 h 6818313"/>
              <a:gd name="connsiteX443" fmla="*/ 567662 w 12192000"/>
              <a:gd name="connsiteY443" fmla="*/ 5043524 h 6818313"/>
              <a:gd name="connsiteX444" fmla="*/ 569152 w 12192000"/>
              <a:gd name="connsiteY444" fmla="*/ 5019349 h 6818313"/>
              <a:gd name="connsiteX445" fmla="*/ 562198 w 12192000"/>
              <a:gd name="connsiteY445" fmla="*/ 5028952 h 6818313"/>
              <a:gd name="connsiteX446" fmla="*/ 559879 w 12192000"/>
              <a:gd name="connsiteY446" fmla="*/ 5037398 h 6818313"/>
              <a:gd name="connsiteX447" fmla="*/ 558886 w 12192000"/>
              <a:gd name="connsiteY447" fmla="*/ 5035908 h 6818313"/>
              <a:gd name="connsiteX448" fmla="*/ 556236 w 12192000"/>
              <a:gd name="connsiteY448" fmla="*/ 5043359 h 6818313"/>
              <a:gd name="connsiteX449" fmla="*/ 553917 w 12192000"/>
              <a:gd name="connsiteY449" fmla="*/ 5046836 h 6818313"/>
              <a:gd name="connsiteX450" fmla="*/ 554084 w 12192000"/>
              <a:gd name="connsiteY450" fmla="*/ 5046836 h 6818313"/>
              <a:gd name="connsiteX451" fmla="*/ 545969 w 12192000"/>
              <a:gd name="connsiteY451" fmla="*/ 5058263 h 6818313"/>
              <a:gd name="connsiteX452" fmla="*/ 534709 w 12192000"/>
              <a:gd name="connsiteY452" fmla="*/ 5063065 h 6818313"/>
              <a:gd name="connsiteX453" fmla="*/ 521958 w 12192000"/>
              <a:gd name="connsiteY453" fmla="*/ 5072006 h 6818313"/>
              <a:gd name="connsiteX454" fmla="*/ 519971 w 12192000"/>
              <a:gd name="connsiteY454" fmla="*/ 5071179 h 6818313"/>
              <a:gd name="connsiteX455" fmla="*/ 519309 w 12192000"/>
              <a:gd name="connsiteY455" fmla="*/ 5068199 h 6818313"/>
              <a:gd name="connsiteX456" fmla="*/ 518646 w 12192000"/>
              <a:gd name="connsiteY456" fmla="*/ 5068364 h 6818313"/>
              <a:gd name="connsiteX457" fmla="*/ 513513 w 12192000"/>
              <a:gd name="connsiteY457" fmla="*/ 5062900 h 6818313"/>
              <a:gd name="connsiteX458" fmla="*/ 513513 w 12192000"/>
              <a:gd name="connsiteY458" fmla="*/ 5062238 h 6818313"/>
              <a:gd name="connsiteX459" fmla="*/ 569152 w 12192000"/>
              <a:gd name="connsiteY459" fmla="*/ 5019349 h 6818313"/>
              <a:gd name="connsiteX460" fmla="*/ 646222 w 12192000"/>
              <a:gd name="connsiteY460" fmla="*/ 4971608 h 6818313"/>
              <a:gd name="connsiteX461" fmla="*/ 646649 w 12192000"/>
              <a:gd name="connsiteY461" fmla="*/ 4972321 h 6818313"/>
              <a:gd name="connsiteX462" fmla="*/ 633402 w 12192000"/>
              <a:gd name="connsiteY462" fmla="*/ 4986728 h 6818313"/>
              <a:gd name="connsiteX463" fmla="*/ 646154 w 12192000"/>
              <a:gd name="connsiteY463" fmla="*/ 4971493 h 6818313"/>
              <a:gd name="connsiteX464" fmla="*/ 646319 w 12192000"/>
              <a:gd name="connsiteY464" fmla="*/ 4971493 h 6818313"/>
              <a:gd name="connsiteX465" fmla="*/ 646222 w 12192000"/>
              <a:gd name="connsiteY465" fmla="*/ 4971608 h 6818313"/>
              <a:gd name="connsiteX466" fmla="*/ 621294 w 12192000"/>
              <a:gd name="connsiteY466" fmla="*/ 4956444 h 6818313"/>
              <a:gd name="connsiteX467" fmla="*/ 626116 w 12192000"/>
              <a:gd name="connsiteY467" fmla="*/ 4956754 h 6818313"/>
              <a:gd name="connsiteX468" fmla="*/ 619824 w 12192000"/>
              <a:gd name="connsiteY468" fmla="*/ 4960233 h 6818313"/>
              <a:gd name="connsiteX469" fmla="*/ 621294 w 12192000"/>
              <a:gd name="connsiteY469" fmla="*/ 4956444 h 6818313"/>
              <a:gd name="connsiteX470" fmla="*/ 670494 w 12192000"/>
              <a:gd name="connsiteY470" fmla="*/ 4927279 h 6818313"/>
              <a:gd name="connsiteX471" fmla="*/ 665361 w 12192000"/>
              <a:gd name="connsiteY471" fmla="*/ 4931254 h 6818313"/>
              <a:gd name="connsiteX472" fmla="*/ 656917 w 12192000"/>
              <a:gd name="connsiteY472" fmla="*/ 4935558 h 6818313"/>
              <a:gd name="connsiteX473" fmla="*/ 656917 w 12192000"/>
              <a:gd name="connsiteY473" fmla="*/ 4935393 h 6818313"/>
              <a:gd name="connsiteX474" fmla="*/ 670494 w 12192000"/>
              <a:gd name="connsiteY474" fmla="*/ 4927279 h 6818313"/>
              <a:gd name="connsiteX475" fmla="*/ 1006151 w 12192000"/>
              <a:gd name="connsiteY475" fmla="*/ 4883728 h 6818313"/>
              <a:gd name="connsiteX476" fmla="*/ 1006483 w 12192000"/>
              <a:gd name="connsiteY476" fmla="*/ 4885053 h 6818313"/>
              <a:gd name="connsiteX477" fmla="*/ 1005654 w 12192000"/>
              <a:gd name="connsiteY477" fmla="*/ 4885385 h 6818313"/>
              <a:gd name="connsiteX478" fmla="*/ 1005654 w 12192000"/>
              <a:gd name="connsiteY478" fmla="*/ 4885550 h 6818313"/>
              <a:gd name="connsiteX479" fmla="*/ 1003667 w 12192000"/>
              <a:gd name="connsiteY479" fmla="*/ 4884390 h 6818313"/>
              <a:gd name="connsiteX480" fmla="*/ 1006151 w 12192000"/>
              <a:gd name="connsiteY480" fmla="*/ 4883728 h 6818313"/>
              <a:gd name="connsiteX481" fmla="*/ 1026684 w 12192000"/>
              <a:gd name="connsiteY481" fmla="*/ 4875117 h 6818313"/>
              <a:gd name="connsiteX482" fmla="*/ 1029334 w 12192000"/>
              <a:gd name="connsiteY482" fmla="*/ 4876112 h 6818313"/>
              <a:gd name="connsiteX483" fmla="*/ 1029499 w 12192000"/>
              <a:gd name="connsiteY483" fmla="*/ 4876112 h 6818313"/>
              <a:gd name="connsiteX484" fmla="*/ 1025525 w 12192000"/>
              <a:gd name="connsiteY484" fmla="*/ 4880416 h 6818313"/>
              <a:gd name="connsiteX485" fmla="*/ 1026684 w 12192000"/>
              <a:gd name="connsiteY485" fmla="*/ 4875117 h 6818313"/>
              <a:gd name="connsiteX486" fmla="*/ 1029499 w 12192000"/>
              <a:gd name="connsiteY486" fmla="*/ 4860215 h 6818313"/>
              <a:gd name="connsiteX487" fmla="*/ 1029831 w 12192000"/>
              <a:gd name="connsiteY487" fmla="*/ 4860710 h 6818313"/>
              <a:gd name="connsiteX488" fmla="*/ 1027182 w 12192000"/>
              <a:gd name="connsiteY488" fmla="*/ 4862367 h 6818313"/>
              <a:gd name="connsiteX489" fmla="*/ 1029499 w 12192000"/>
              <a:gd name="connsiteY489" fmla="*/ 4860215 h 6818313"/>
              <a:gd name="connsiteX490" fmla="*/ 3884977 w 12192000"/>
              <a:gd name="connsiteY490" fmla="*/ 4790334 h 6818313"/>
              <a:gd name="connsiteX491" fmla="*/ 3886137 w 12192000"/>
              <a:gd name="connsiteY491" fmla="*/ 4790831 h 6818313"/>
              <a:gd name="connsiteX492" fmla="*/ 3884977 w 12192000"/>
              <a:gd name="connsiteY492" fmla="*/ 4791328 h 6818313"/>
              <a:gd name="connsiteX493" fmla="*/ 3513389 w 12192000"/>
              <a:gd name="connsiteY493" fmla="*/ 4787187 h 6818313"/>
              <a:gd name="connsiteX494" fmla="*/ 3517859 w 12192000"/>
              <a:gd name="connsiteY494" fmla="*/ 4789341 h 6818313"/>
              <a:gd name="connsiteX495" fmla="*/ 3507924 w 12192000"/>
              <a:gd name="connsiteY495" fmla="*/ 4792321 h 6818313"/>
              <a:gd name="connsiteX496" fmla="*/ 3507924 w 12192000"/>
              <a:gd name="connsiteY496" fmla="*/ 4792156 h 6818313"/>
              <a:gd name="connsiteX497" fmla="*/ 3508421 w 12192000"/>
              <a:gd name="connsiteY497" fmla="*/ 4790334 h 6818313"/>
              <a:gd name="connsiteX498" fmla="*/ 3500970 w 12192000"/>
              <a:gd name="connsiteY498" fmla="*/ 4788844 h 6818313"/>
              <a:gd name="connsiteX499" fmla="*/ 3513389 w 12192000"/>
              <a:gd name="connsiteY499" fmla="*/ 4787187 h 6818313"/>
              <a:gd name="connsiteX500" fmla="*/ 3534750 w 12192000"/>
              <a:gd name="connsiteY500" fmla="*/ 4762846 h 6818313"/>
              <a:gd name="connsiteX501" fmla="*/ 3538228 w 12192000"/>
              <a:gd name="connsiteY501" fmla="*/ 4762846 h 6818313"/>
              <a:gd name="connsiteX502" fmla="*/ 3531604 w 12192000"/>
              <a:gd name="connsiteY502" fmla="*/ 4766158 h 6818313"/>
              <a:gd name="connsiteX503" fmla="*/ 3538062 w 12192000"/>
              <a:gd name="connsiteY503" fmla="*/ 4766986 h 6818313"/>
              <a:gd name="connsiteX504" fmla="*/ 3535908 w 12192000"/>
              <a:gd name="connsiteY504" fmla="*/ 4768973 h 6818313"/>
              <a:gd name="connsiteX505" fmla="*/ 3533094 w 12192000"/>
              <a:gd name="connsiteY505" fmla="*/ 4769303 h 6818313"/>
              <a:gd name="connsiteX506" fmla="*/ 3526470 w 12192000"/>
              <a:gd name="connsiteY506" fmla="*/ 4775597 h 6818313"/>
              <a:gd name="connsiteX507" fmla="*/ 3518522 w 12192000"/>
              <a:gd name="connsiteY507" fmla="*/ 4780563 h 6818313"/>
              <a:gd name="connsiteX508" fmla="*/ 3518191 w 12192000"/>
              <a:gd name="connsiteY508" fmla="*/ 4770628 h 6818313"/>
              <a:gd name="connsiteX509" fmla="*/ 3519681 w 12192000"/>
              <a:gd name="connsiteY509" fmla="*/ 4768808 h 6818313"/>
              <a:gd name="connsiteX510" fmla="*/ 3534750 w 12192000"/>
              <a:gd name="connsiteY510" fmla="*/ 4762846 h 6818313"/>
              <a:gd name="connsiteX511" fmla="*/ 3691235 w 12192000"/>
              <a:gd name="connsiteY511" fmla="*/ 4741318 h 6818313"/>
              <a:gd name="connsiteX512" fmla="*/ 3692395 w 12192000"/>
              <a:gd name="connsiteY512" fmla="*/ 4741650 h 6818313"/>
              <a:gd name="connsiteX513" fmla="*/ 3691235 w 12192000"/>
              <a:gd name="connsiteY513" fmla="*/ 4742313 h 6818313"/>
              <a:gd name="connsiteX514" fmla="*/ 3877526 w 12192000"/>
              <a:gd name="connsiteY514" fmla="*/ 4730721 h 6818313"/>
              <a:gd name="connsiteX515" fmla="*/ 3872392 w 12192000"/>
              <a:gd name="connsiteY515" fmla="*/ 4733040 h 6818313"/>
              <a:gd name="connsiteX516" fmla="*/ 3872227 w 12192000"/>
              <a:gd name="connsiteY516" fmla="*/ 4733040 h 6818313"/>
              <a:gd name="connsiteX517" fmla="*/ 3875704 w 12192000"/>
              <a:gd name="connsiteY517" fmla="*/ 4731053 h 6818313"/>
              <a:gd name="connsiteX518" fmla="*/ 3877526 w 12192000"/>
              <a:gd name="connsiteY518" fmla="*/ 4730721 h 6818313"/>
              <a:gd name="connsiteX519" fmla="*/ 3852026 w 12192000"/>
              <a:gd name="connsiteY519" fmla="*/ 4729893 h 6818313"/>
              <a:gd name="connsiteX520" fmla="*/ 3855171 w 12192000"/>
              <a:gd name="connsiteY520" fmla="*/ 4737014 h 6818313"/>
              <a:gd name="connsiteX521" fmla="*/ 3849707 w 12192000"/>
              <a:gd name="connsiteY521" fmla="*/ 4736019 h 6818313"/>
              <a:gd name="connsiteX522" fmla="*/ 3849707 w 12192000"/>
              <a:gd name="connsiteY522" fmla="*/ 4735854 h 6818313"/>
              <a:gd name="connsiteX523" fmla="*/ 3849707 w 12192000"/>
              <a:gd name="connsiteY523" fmla="*/ 4730555 h 6818313"/>
              <a:gd name="connsiteX524" fmla="*/ 3850039 w 12192000"/>
              <a:gd name="connsiteY524" fmla="*/ 4730555 h 6818313"/>
              <a:gd name="connsiteX525" fmla="*/ 3852026 w 12192000"/>
              <a:gd name="connsiteY525" fmla="*/ 4729893 h 6818313"/>
              <a:gd name="connsiteX526" fmla="*/ 3908327 w 12192000"/>
              <a:gd name="connsiteY526" fmla="*/ 4712174 h 6818313"/>
              <a:gd name="connsiteX527" fmla="*/ 3896405 w 12192000"/>
              <a:gd name="connsiteY527" fmla="*/ 4716811 h 6818313"/>
              <a:gd name="connsiteX528" fmla="*/ 3895575 w 12192000"/>
              <a:gd name="connsiteY528" fmla="*/ 4716148 h 6818313"/>
              <a:gd name="connsiteX529" fmla="*/ 3908327 w 12192000"/>
              <a:gd name="connsiteY529" fmla="*/ 4712174 h 6818313"/>
              <a:gd name="connsiteX530" fmla="*/ 3724684 w 12192000"/>
              <a:gd name="connsiteY530" fmla="*/ 4710187 h 6818313"/>
              <a:gd name="connsiteX531" fmla="*/ 3718557 w 12192000"/>
              <a:gd name="connsiteY531" fmla="*/ 4712009 h 6818313"/>
              <a:gd name="connsiteX532" fmla="*/ 3717565 w 12192000"/>
              <a:gd name="connsiteY532" fmla="*/ 4711015 h 6818313"/>
              <a:gd name="connsiteX533" fmla="*/ 3717565 w 12192000"/>
              <a:gd name="connsiteY533" fmla="*/ 4710849 h 6818313"/>
              <a:gd name="connsiteX534" fmla="*/ 3724684 w 12192000"/>
              <a:gd name="connsiteY534" fmla="*/ 4710187 h 6818313"/>
              <a:gd name="connsiteX535" fmla="*/ 3935980 w 12192000"/>
              <a:gd name="connsiteY535" fmla="*/ 4703728 h 6818313"/>
              <a:gd name="connsiteX536" fmla="*/ 3938299 w 12192000"/>
              <a:gd name="connsiteY536" fmla="*/ 4704061 h 6818313"/>
              <a:gd name="connsiteX537" fmla="*/ 3939294 w 12192000"/>
              <a:gd name="connsiteY537" fmla="*/ 4705385 h 6818313"/>
              <a:gd name="connsiteX538" fmla="*/ 3940783 w 12192000"/>
              <a:gd name="connsiteY538" fmla="*/ 4705716 h 6818313"/>
              <a:gd name="connsiteX539" fmla="*/ 3940783 w 12192000"/>
              <a:gd name="connsiteY539" fmla="*/ 4707372 h 6818313"/>
              <a:gd name="connsiteX540" fmla="*/ 3940949 w 12192000"/>
              <a:gd name="connsiteY540" fmla="*/ 4707538 h 6818313"/>
              <a:gd name="connsiteX541" fmla="*/ 3923727 w 12192000"/>
              <a:gd name="connsiteY541" fmla="*/ 4711844 h 6818313"/>
              <a:gd name="connsiteX542" fmla="*/ 3926044 w 12192000"/>
              <a:gd name="connsiteY542" fmla="*/ 4708365 h 6818313"/>
              <a:gd name="connsiteX543" fmla="*/ 3926044 w 12192000"/>
              <a:gd name="connsiteY543" fmla="*/ 4706875 h 6818313"/>
              <a:gd name="connsiteX544" fmla="*/ 3935980 w 12192000"/>
              <a:gd name="connsiteY544" fmla="*/ 4703728 h 6818313"/>
              <a:gd name="connsiteX545" fmla="*/ 3789101 w 12192000"/>
              <a:gd name="connsiteY545" fmla="*/ 4703563 h 6818313"/>
              <a:gd name="connsiteX546" fmla="*/ 3768070 w 12192000"/>
              <a:gd name="connsiteY546" fmla="*/ 4708862 h 6818313"/>
              <a:gd name="connsiteX547" fmla="*/ 3768400 w 12192000"/>
              <a:gd name="connsiteY547" fmla="*/ 4708862 h 6818313"/>
              <a:gd name="connsiteX548" fmla="*/ 3722201 w 12192000"/>
              <a:gd name="connsiteY548" fmla="*/ 4716314 h 6818313"/>
              <a:gd name="connsiteX549" fmla="*/ 3706304 w 12192000"/>
              <a:gd name="connsiteY549" fmla="*/ 4719957 h 6818313"/>
              <a:gd name="connsiteX550" fmla="*/ 3699183 w 12192000"/>
              <a:gd name="connsiteY550" fmla="*/ 4723600 h 6818313"/>
              <a:gd name="connsiteX551" fmla="*/ 3677656 w 12192000"/>
              <a:gd name="connsiteY551" fmla="*/ 4737179 h 6818313"/>
              <a:gd name="connsiteX552" fmla="*/ 3676498 w 12192000"/>
              <a:gd name="connsiteY552" fmla="*/ 4739496 h 6818313"/>
              <a:gd name="connsiteX553" fmla="*/ 3680472 w 12192000"/>
              <a:gd name="connsiteY553" fmla="*/ 4744133 h 6818313"/>
              <a:gd name="connsiteX554" fmla="*/ 3675173 w 12192000"/>
              <a:gd name="connsiteY554" fmla="*/ 4747777 h 6818313"/>
              <a:gd name="connsiteX555" fmla="*/ 3663746 w 12192000"/>
              <a:gd name="connsiteY555" fmla="*/ 4748937 h 6818313"/>
              <a:gd name="connsiteX556" fmla="*/ 3658117 w 12192000"/>
              <a:gd name="connsiteY556" fmla="*/ 4749432 h 6818313"/>
              <a:gd name="connsiteX557" fmla="*/ 3660104 w 12192000"/>
              <a:gd name="connsiteY557" fmla="*/ 4744795 h 6818313"/>
              <a:gd name="connsiteX558" fmla="*/ 3646029 w 12192000"/>
              <a:gd name="connsiteY558" fmla="*/ 4746287 h 6818313"/>
              <a:gd name="connsiteX559" fmla="*/ 3595191 w 12192000"/>
              <a:gd name="connsiteY559" fmla="*/ 4762017 h 6818313"/>
              <a:gd name="connsiteX560" fmla="*/ 3594197 w 12192000"/>
              <a:gd name="connsiteY560" fmla="*/ 4762184 h 6818313"/>
              <a:gd name="connsiteX561" fmla="*/ 3593535 w 12192000"/>
              <a:gd name="connsiteY561" fmla="*/ 4762184 h 6818313"/>
              <a:gd name="connsiteX562" fmla="*/ 3574990 w 12192000"/>
              <a:gd name="connsiteY562" fmla="*/ 4766158 h 6818313"/>
              <a:gd name="connsiteX563" fmla="*/ 3538393 w 12192000"/>
              <a:gd name="connsiteY563" fmla="*/ 4773277 h 6818313"/>
              <a:gd name="connsiteX564" fmla="*/ 3558099 w 12192000"/>
              <a:gd name="connsiteY564" fmla="*/ 4767151 h 6818313"/>
              <a:gd name="connsiteX565" fmla="*/ 3558099 w 12192000"/>
              <a:gd name="connsiteY565" fmla="*/ 4765661 h 6818313"/>
              <a:gd name="connsiteX566" fmla="*/ 3547501 w 12192000"/>
              <a:gd name="connsiteY566" fmla="*/ 4765164 h 6818313"/>
              <a:gd name="connsiteX567" fmla="*/ 3546673 w 12192000"/>
              <a:gd name="connsiteY567" fmla="*/ 4763509 h 6818313"/>
              <a:gd name="connsiteX568" fmla="*/ 3548493 w 12192000"/>
              <a:gd name="connsiteY568" fmla="*/ 4760692 h 6818313"/>
              <a:gd name="connsiteX569" fmla="*/ 3548991 w 12192000"/>
              <a:gd name="connsiteY569" fmla="*/ 4759700 h 6818313"/>
              <a:gd name="connsiteX570" fmla="*/ 3549653 w 12192000"/>
              <a:gd name="connsiteY570" fmla="*/ 4759534 h 6818313"/>
              <a:gd name="connsiteX571" fmla="*/ 3572836 w 12192000"/>
              <a:gd name="connsiteY571" fmla="*/ 4754898 h 6818313"/>
              <a:gd name="connsiteX572" fmla="*/ 3631124 w 12192000"/>
              <a:gd name="connsiteY572" fmla="*/ 4743968 h 6818313"/>
              <a:gd name="connsiteX573" fmla="*/ 3660104 w 12192000"/>
              <a:gd name="connsiteY573" fmla="*/ 4738172 h 6818313"/>
              <a:gd name="connsiteX574" fmla="*/ 3687426 w 12192000"/>
              <a:gd name="connsiteY574" fmla="*/ 4731715 h 6818313"/>
              <a:gd name="connsiteX575" fmla="*/ 3693885 w 12192000"/>
              <a:gd name="connsiteY575" fmla="*/ 4727574 h 6818313"/>
              <a:gd name="connsiteX576" fmla="*/ 3686598 w 12192000"/>
              <a:gd name="connsiteY576" fmla="*/ 4726084 h 6818313"/>
              <a:gd name="connsiteX577" fmla="*/ 3661926 w 12192000"/>
              <a:gd name="connsiteY577" fmla="*/ 4731548 h 6818313"/>
              <a:gd name="connsiteX578" fmla="*/ 3587905 w 12192000"/>
              <a:gd name="connsiteY578" fmla="*/ 4746949 h 6818313"/>
              <a:gd name="connsiteX579" fmla="*/ 3583104 w 12192000"/>
              <a:gd name="connsiteY579" fmla="*/ 4746287 h 6818313"/>
              <a:gd name="connsiteX580" fmla="*/ 3599166 w 12192000"/>
              <a:gd name="connsiteY580" fmla="*/ 4739663 h 6818313"/>
              <a:gd name="connsiteX581" fmla="*/ 3614897 w 12192000"/>
              <a:gd name="connsiteY581" fmla="*/ 4735522 h 6818313"/>
              <a:gd name="connsiteX582" fmla="*/ 3632284 w 12192000"/>
              <a:gd name="connsiteY582" fmla="*/ 4731548 h 6818313"/>
              <a:gd name="connsiteX583" fmla="*/ 3649836 w 12192000"/>
              <a:gd name="connsiteY583" fmla="*/ 4728236 h 6818313"/>
              <a:gd name="connsiteX584" fmla="*/ 3665900 w 12192000"/>
              <a:gd name="connsiteY584" fmla="*/ 4725422 h 6818313"/>
              <a:gd name="connsiteX585" fmla="*/ 3682955 w 12192000"/>
              <a:gd name="connsiteY585" fmla="*/ 4722275 h 6818313"/>
              <a:gd name="connsiteX586" fmla="*/ 3680637 w 12192000"/>
              <a:gd name="connsiteY586" fmla="*/ 4717805 h 6818313"/>
              <a:gd name="connsiteX587" fmla="*/ 3716735 w 12192000"/>
              <a:gd name="connsiteY587" fmla="*/ 4711015 h 6818313"/>
              <a:gd name="connsiteX588" fmla="*/ 3716240 w 12192000"/>
              <a:gd name="connsiteY588" fmla="*/ 4711844 h 6818313"/>
              <a:gd name="connsiteX589" fmla="*/ 3716240 w 12192000"/>
              <a:gd name="connsiteY589" fmla="*/ 4712671 h 6818313"/>
              <a:gd name="connsiteX590" fmla="*/ 3712596 w 12192000"/>
              <a:gd name="connsiteY590" fmla="*/ 4714161 h 6818313"/>
              <a:gd name="connsiteX591" fmla="*/ 3715411 w 12192000"/>
              <a:gd name="connsiteY591" fmla="*/ 4716480 h 6818313"/>
              <a:gd name="connsiteX592" fmla="*/ 3761778 w 12192000"/>
              <a:gd name="connsiteY592" fmla="*/ 4707538 h 6818313"/>
              <a:gd name="connsiteX593" fmla="*/ 3786947 w 12192000"/>
              <a:gd name="connsiteY593" fmla="*/ 4703728 h 6818313"/>
              <a:gd name="connsiteX594" fmla="*/ 3789101 w 12192000"/>
              <a:gd name="connsiteY594" fmla="*/ 4703563 h 6818313"/>
              <a:gd name="connsiteX595" fmla="*/ 3963220 w 12192000"/>
              <a:gd name="connsiteY595" fmla="*/ 4700686 h 6818313"/>
              <a:gd name="connsiteX596" fmla="*/ 3971913 w 12192000"/>
              <a:gd name="connsiteY596" fmla="*/ 4701079 h 6818313"/>
              <a:gd name="connsiteX597" fmla="*/ 3956513 w 12192000"/>
              <a:gd name="connsiteY597" fmla="*/ 4703895 h 6818313"/>
              <a:gd name="connsiteX598" fmla="*/ 3963220 w 12192000"/>
              <a:gd name="connsiteY598" fmla="*/ 4700686 h 6818313"/>
              <a:gd name="connsiteX599" fmla="*/ 4046100 w 12192000"/>
              <a:gd name="connsiteY599" fmla="*/ 4698762 h 6818313"/>
              <a:gd name="connsiteX600" fmla="*/ 4050073 w 12192000"/>
              <a:gd name="connsiteY600" fmla="*/ 4698762 h 6818313"/>
              <a:gd name="connsiteX601" fmla="*/ 4050570 w 12192000"/>
              <a:gd name="connsiteY601" fmla="*/ 4700417 h 6818313"/>
              <a:gd name="connsiteX602" fmla="*/ 4046763 w 12192000"/>
              <a:gd name="connsiteY602" fmla="*/ 4700584 h 6818313"/>
              <a:gd name="connsiteX603" fmla="*/ 4046763 w 12192000"/>
              <a:gd name="connsiteY603" fmla="*/ 4700417 h 6818313"/>
              <a:gd name="connsiteX604" fmla="*/ 4046100 w 12192000"/>
              <a:gd name="connsiteY604" fmla="*/ 4698762 h 6818313"/>
              <a:gd name="connsiteX605" fmla="*/ 3829173 w 12192000"/>
              <a:gd name="connsiteY605" fmla="*/ 4686011 h 6818313"/>
              <a:gd name="connsiteX606" fmla="*/ 3828511 w 12192000"/>
              <a:gd name="connsiteY606" fmla="*/ 4686177 h 6818313"/>
              <a:gd name="connsiteX607" fmla="*/ 3812284 w 12192000"/>
              <a:gd name="connsiteY607" fmla="*/ 4691973 h 6818313"/>
              <a:gd name="connsiteX608" fmla="*/ 3804003 w 12192000"/>
              <a:gd name="connsiteY608" fmla="*/ 4693297 h 6818313"/>
              <a:gd name="connsiteX609" fmla="*/ 3797379 w 12192000"/>
              <a:gd name="connsiteY609" fmla="*/ 4694125 h 6818313"/>
              <a:gd name="connsiteX610" fmla="*/ 3819900 w 12192000"/>
              <a:gd name="connsiteY610" fmla="*/ 4687004 h 6818313"/>
              <a:gd name="connsiteX611" fmla="*/ 3829173 w 12192000"/>
              <a:gd name="connsiteY611" fmla="*/ 4686011 h 6818313"/>
              <a:gd name="connsiteX612" fmla="*/ 4032853 w 12192000"/>
              <a:gd name="connsiteY612" fmla="*/ 4684645 h 6818313"/>
              <a:gd name="connsiteX613" fmla="*/ 4032853 w 12192000"/>
              <a:gd name="connsiteY613" fmla="*/ 4684687 h 6818313"/>
              <a:gd name="connsiteX614" fmla="*/ 4032686 w 12192000"/>
              <a:gd name="connsiteY614" fmla="*/ 4684687 h 6818313"/>
              <a:gd name="connsiteX615" fmla="*/ 4035998 w 12192000"/>
              <a:gd name="connsiteY615" fmla="*/ 4683857 h 6818313"/>
              <a:gd name="connsiteX616" fmla="*/ 4032853 w 12192000"/>
              <a:gd name="connsiteY616" fmla="*/ 4684645 h 6818313"/>
              <a:gd name="connsiteX617" fmla="*/ 4032853 w 12192000"/>
              <a:gd name="connsiteY617" fmla="*/ 4684189 h 6818313"/>
              <a:gd name="connsiteX618" fmla="*/ 4035998 w 12192000"/>
              <a:gd name="connsiteY618" fmla="*/ 4683857 h 6818313"/>
              <a:gd name="connsiteX619" fmla="*/ 4094638 w 12192000"/>
              <a:gd name="connsiteY619" fmla="*/ 4680195 h 6818313"/>
              <a:gd name="connsiteX620" fmla="*/ 4094619 w 12192000"/>
              <a:gd name="connsiteY620" fmla="*/ 4680215 h 6818313"/>
              <a:gd name="connsiteX621" fmla="*/ 4094453 w 12192000"/>
              <a:gd name="connsiteY621" fmla="*/ 4680215 h 6818313"/>
              <a:gd name="connsiteX622" fmla="*/ 4116807 w 12192000"/>
              <a:gd name="connsiteY622" fmla="*/ 4677401 h 6818313"/>
              <a:gd name="connsiteX623" fmla="*/ 4116974 w 12192000"/>
              <a:gd name="connsiteY623" fmla="*/ 4677401 h 6818313"/>
              <a:gd name="connsiteX624" fmla="*/ 4116974 w 12192000"/>
              <a:gd name="connsiteY624" fmla="*/ 4677731 h 6818313"/>
              <a:gd name="connsiteX625" fmla="*/ 4113662 w 12192000"/>
              <a:gd name="connsiteY625" fmla="*/ 4678228 h 6818313"/>
              <a:gd name="connsiteX626" fmla="*/ 4116807 w 12192000"/>
              <a:gd name="connsiteY626" fmla="*/ 4677401 h 6818313"/>
              <a:gd name="connsiteX627" fmla="*/ 4027884 w 12192000"/>
              <a:gd name="connsiteY627" fmla="*/ 4676903 h 6818313"/>
              <a:gd name="connsiteX628" fmla="*/ 3997250 w 12192000"/>
              <a:gd name="connsiteY628" fmla="*/ 4684520 h 6818313"/>
              <a:gd name="connsiteX629" fmla="*/ 4002879 w 12192000"/>
              <a:gd name="connsiteY629" fmla="*/ 4682037 h 6818313"/>
              <a:gd name="connsiteX630" fmla="*/ 4009503 w 12192000"/>
              <a:gd name="connsiteY630" fmla="*/ 4680050 h 6818313"/>
              <a:gd name="connsiteX631" fmla="*/ 4027884 w 12192000"/>
              <a:gd name="connsiteY631" fmla="*/ 4676903 h 6818313"/>
              <a:gd name="connsiteX632" fmla="*/ 3884480 w 12192000"/>
              <a:gd name="connsiteY632" fmla="*/ 4676903 h 6818313"/>
              <a:gd name="connsiteX633" fmla="*/ 3878354 w 12192000"/>
              <a:gd name="connsiteY633" fmla="*/ 4680546 h 6818313"/>
              <a:gd name="connsiteX634" fmla="*/ 3878521 w 12192000"/>
              <a:gd name="connsiteY634" fmla="*/ 4680380 h 6818313"/>
              <a:gd name="connsiteX635" fmla="*/ 3866101 w 12192000"/>
              <a:gd name="connsiteY635" fmla="*/ 4683857 h 6818313"/>
              <a:gd name="connsiteX636" fmla="*/ 3862292 w 12192000"/>
              <a:gd name="connsiteY636" fmla="*/ 4684520 h 6818313"/>
              <a:gd name="connsiteX637" fmla="*/ 3835135 w 12192000"/>
              <a:gd name="connsiteY637" fmla="*/ 4688661 h 6818313"/>
              <a:gd name="connsiteX638" fmla="*/ 3835797 w 12192000"/>
              <a:gd name="connsiteY638" fmla="*/ 4685349 h 6818313"/>
              <a:gd name="connsiteX639" fmla="*/ 3848714 w 12192000"/>
              <a:gd name="connsiteY639" fmla="*/ 4682367 h 6818313"/>
              <a:gd name="connsiteX640" fmla="*/ 3870075 w 12192000"/>
              <a:gd name="connsiteY640" fmla="*/ 4677069 h 6818313"/>
              <a:gd name="connsiteX641" fmla="*/ 3884480 w 12192000"/>
              <a:gd name="connsiteY641" fmla="*/ 4676903 h 6818313"/>
              <a:gd name="connsiteX642" fmla="*/ 4121776 w 12192000"/>
              <a:gd name="connsiteY642" fmla="*/ 4676406 h 6818313"/>
              <a:gd name="connsiteX643" fmla="*/ 4121776 w 12192000"/>
              <a:gd name="connsiteY643" fmla="*/ 4678063 h 6818313"/>
              <a:gd name="connsiteX644" fmla="*/ 4117967 w 12192000"/>
              <a:gd name="connsiteY644" fmla="*/ 4677731 h 6818313"/>
              <a:gd name="connsiteX645" fmla="*/ 4121776 w 12192000"/>
              <a:gd name="connsiteY645" fmla="*/ 4676406 h 6818313"/>
              <a:gd name="connsiteX646" fmla="*/ 4100745 w 12192000"/>
              <a:gd name="connsiteY646" fmla="*/ 4675413 h 6818313"/>
              <a:gd name="connsiteX647" fmla="*/ 4105051 w 12192000"/>
              <a:gd name="connsiteY647" fmla="*/ 4679056 h 6818313"/>
              <a:gd name="connsiteX648" fmla="*/ 4094638 w 12192000"/>
              <a:gd name="connsiteY648" fmla="*/ 4680195 h 6818313"/>
              <a:gd name="connsiteX649" fmla="*/ 4097930 w 12192000"/>
              <a:gd name="connsiteY649" fmla="*/ 4676738 h 6818313"/>
              <a:gd name="connsiteX650" fmla="*/ 4099917 w 12192000"/>
              <a:gd name="connsiteY650" fmla="*/ 4675579 h 6818313"/>
              <a:gd name="connsiteX651" fmla="*/ 4100745 w 12192000"/>
              <a:gd name="connsiteY651" fmla="*/ 4675413 h 6818313"/>
              <a:gd name="connsiteX652" fmla="*/ 4261536 w 12192000"/>
              <a:gd name="connsiteY652" fmla="*/ 4661006 h 6818313"/>
              <a:gd name="connsiteX653" fmla="*/ 4262033 w 12192000"/>
              <a:gd name="connsiteY653" fmla="*/ 4661834 h 6818313"/>
              <a:gd name="connsiteX654" fmla="*/ 4261204 w 12192000"/>
              <a:gd name="connsiteY654" fmla="*/ 4662496 h 6818313"/>
              <a:gd name="connsiteX655" fmla="*/ 4260708 w 12192000"/>
              <a:gd name="connsiteY655" fmla="*/ 4661669 h 6818313"/>
              <a:gd name="connsiteX656" fmla="*/ 4261536 w 12192000"/>
              <a:gd name="connsiteY656" fmla="*/ 4661006 h 6818313"/>
              <a:gd name="connsiteX657" fmla="*/ 4273459 w 12192000"/>
              <a:gd name="connsiteY657" fmla="*/ 4660674 h 6818313"/>
              <a:gd name="connsiteX658" fmla="*/ 4277433 w 12192000"/>
              <a:gd name="connsiteY658" fmla="*/ 4661834 h 6818313"/>
              <a:gd name="connsiteX659" fmla="*/ 4275115 w 12192000"/>
              <a:gd name="connsiteY659" fmla="*/ 4663821 h 6818313"/>
              <a:gd name="connsiteX660" fmla="*/ 4271471 w 12192000"/>
              <a:gd name="connsiteY660" fmla="*/ 4662166 h 6818313"/>
              <a:gd name="connsiteX661" fmla="*/ 4273459 w 12192000"/>
              <a:gd name="connsiteY661" fmla="*/ 4660674 h 6818313"/>
              <a:gd name="connsiteX662" fmla="*/ 4288831 w 12192000"/>
              <a:gd name="connsiteY662" fmla="*/ 4659876 h 6818313"/>
              <a:gd name="connsiteX663" fmla="*/ 4292335 w 12192000"/>
              <a:gd name="connsiteY663" fmla="*/ 4660344 h 6818313"/>
              <a:gd name="connsiteX664" fmla="*/ 4292335 w 12192000"/>
              <a:gd name="connsiteY664" fmla="*/ 4660179 h 6818313"/>
              <a:gd name="connsiteX665" fmla="*/ 4292675 w 12192000"/>
              <a:gd name="connsiteY665" fmla="*/ 4660355 h 6818313"/>
              <a:gd name="connsiteX666" fmla="*/ 4290845 w 12192000"/>
              <a:gd name="connsiteY666" fmla="*/ 4662662 h 6818313"/>
              <a:gd name="connsiteX667" fmla="*/ 4288528 w 12192000"/>
              <a:gd name="connsiteY667" fmla="*/ 4661999 h 6818313"/>
              <a:gd name="connsiteX668" fmla="*/ 4100641 w 12192000"/>
              <a:gd name="connsiteY668" fmla="*/ 4655604 h 6818313"/>
              <a:gd name="connsiteX669" fmla="*/ 4107109 w 12192000"/>
              <a:gd name="connsiteY669" fmla="*/ 4656394 h 6818313"/>
              <a:gd name="connsiteX670" fmla="*/ 4111013 w 12192000"/>
              <a:gd name="connsiteY670" fmla="*/ 4659517 h 6818313"/>
              <a:gd name="connsiteX671" fmla="*/ 4112170 w 12192000"/>
              <a:gd name="connsiteY671" fmla="*/ 4659682 h 6818313"/>
              <a:gd name="connsiteX672" fmla="*/ 4112227 w 12192000"/>
              <a:gd name="connsiteY672" fmla="*/ 4659695 h 6818313"/>
              <a:gd name="connsiteX673" fmla="*/ 4112005 w 12192000"/>
              <a:gd name="connsiteY673" fmla="*/ 4661834 h 6818313"/>
              <a:gd name="connsiteX674" fmla="*/ 4096274 w 12192000"/>
              <a:gd name="connsiteY674" fmla="*/ 4664649 h 6818313"/>
              <a:gd name="connsiteX675" fmla="*/ 4074747 w 12192000"/>
              <a:gd name="connsiteY675" fmla="*/ 4664649 h 6818313"/>
              <a:gd name="connsiteX676" fmla="*/ 4089320 w 12192000"/>
              <a:gd name="connsiteY676" fmla="*/ 4660012 h 6818313"/>
              <a:gd name="connsiteX677" fmla="*/ 4100641 w 12192000"/>
              <a:gd name="connsiteY677" fmla="*/ 4655604 h 6818313"/>
              <a:gd name="connsiteX678" fmla="*/ 4094619 w 12192000"/>
              <a:gd name="connsiteY678" fmla="*/ 4640803 h 6818313"/>
              <a:gd name="connsiteX679" fmla="*/ 4072428 w 12192000"/>
              <a:gd name="connsiteY679" fmla="*/ 4645607 h 6818313"/>
              <a:gd name="connsiteX680" fmla="*/ 4072263 w 12192000"/>
              <a:gd name="connsiteY680" fmla="*/ 4645440 h 6818313"/>
              <a:gd name="connsiteX681" fmla="*/ 4048418 w 12192000"/>
              <a:gd name="connsiteY681" fmla="*/ 4650906 h 6818313"/>
              <a:gd name="connsiteX682" fmla="*/ 4015631 w 12192000"/>
              <a:gd name="connsiteY682" fmla="*/ 4660509 h 6818313"/>
              <a:gd name="connsiteX683" fmla="*/ 3976385 w 12192000"/>
              <a:gd name="connsiteY683" fmla="*/ 4671439 h 6818313"/>
              <a:gd name="connsiteX684" fmla="*/ 3958998 w 12192000"/>
              <a:gd name="connsiteY684" fmla="*/ 4674419 h 6818313"/>
              <a:gd name="connsiteX685" fmla="*/ 3977214 w 12192000"/>
              <a:gd name="connsiteY685" fmla="*/ 4667133 h 6818313"/>
              <a:gd name="connsiteX686" fmla="*/ 4008676 w 12192000"/>
              <a:gd name="connsiteY686" fmla="*/ 4658854 h 6818313"/>
              <a:gd name="connsiteX687" fmla="*/ 4011490 w 12192000"/>
              <a:gd name="connsiteY687" fmla="*/ 4652726 h 6818313"/>
              <a:gd name="connsiteX688" fmla="*/ 3983671 w 12192000"/>
              <a:gd name="connsiteY688" fmla="*/ 4658854 h 6818313"/>
              <a:gd name="connsiteX689" fmla="*/ 3984665 w 12192000"/>
              <a:gd name="connsiteY689" fmla="*/ 4655873 h 6818313"/>
              <a:gd name="connsiteX690" fmla="*/ 4009670 w 12192000"/>
              <a:gd name="connsiteY690" fmla="*/ 4652561 h 6818313"/>
              <a:gd name="connsiteX691" fmla="*/ 4019771 w 12192000"/>
              <a:gd name="connsiteY691" fmla="*/ 4650574 h 6818313"/>
              <a:gd name="connsiteX692" fmla="*/ 4032024 w 12192000"/>
              <a:gd name="connsiteY692" fmla="*/ 4645275 h 6818313"/>
              <a:gd name="connsiteX693" fmla="*/ 4046265 w 12192000"/>
              <a:gd name="connsiteY693" fmla="*/ 4644778 h 6818313"/>
              <a:gd name="connsiteX694" fmla="*/ 4058023 w 12192000"/>
              <a:gd name="connsiteY694" fmla="*/ 4643785 h 6818313"/>
              <a:gd name="connsiteX695" fmla="*/ 4056698 w 12192000"/>
              <a:gd name="connsiteY695" fmla="*/ 4645110 h 6818313"/>
              <a:gd name="connsiteX696" fmla="*/ 4076404 w 12192000"/>
              <a:gd name="connsiteY696" fmla="*/ 4642295 h 6818313"/>
              <a:gd name="connsiteX697" fmla="*/ 4094619 w 12192000"/>
              <a:gd name="connsiteY697" fmla="*/ 4640803 h 6818313"/>
              <a:gd name="connsiteX698" fmla="*/ 3973073 w 12192000"/>
              <a:gd name="connsiteY698" fmla="*/ 4637491 h 6818313"/>
              <a:gd name="connsiteX699" fmla="*/ 3974397 w 12192000"/>
              <a:gd name="connsiteY699" fmla="*/ 4637491 h 6818313"/>
              <a:gd name="connsiteX700" fmla="*/ 3974397 w 12192000"/>
              <a:gd name="connsiteY700" fmla="*/ 4637658 h 6818313"/>
              <a:gd name="connsiteX701" fmla="*/ 3972742 w 12192000"/>
              <a:gd name="connsiteY701" fmla="*/ 4638983 h 6818313"/>
              <a:gd name="connsiteX702" fmla="*/ 3971418 w 12192000"/>
              <a:gd name="connsiteY702" fmla="*/ 4638816 h 6818313"/>
              <a:gd name="connsiteX703" fmla="*/ 3973073 w 12192000"/>
              <a:gd name="connsiteY703" fmla="*/ 4637491 h 6818313"/>
              <a:gd name="connsiteX704" fmla="*/ 3803176 w 12192000"/>
              <a:gd name="connsiteY704" fmla="*/ 4635504 h 6818313"/>
              <a:gd name="connsiteX705" fmla="*/ 3808143 w 12192000"/>
              <a:gd name="connsiteY705" fmla="*/ 4646932 h 6818313"/>
              <a:gd name="connsiteX706" fmla="*/ 3808309 w 12192000"/>
              <a:gd name="connsiteY706" fmla="*/ 4647097 h 6818313"/>
              <a:gd name="connsiteX707" fmla="*/ 3802844 w 12192000"/>
              <a:gd name="connsiteY707" fmla="*/ 4646102 h 6818313"/>
              <a:gd name="connsiteX708" fmla="*/ 3803176 w 12192000"/>
              <a:gd name="connsiteY708" fmla="*/ 4635504 h 6818313"/>
              <a:gd name="connsiteX709" fmla="*/ 4040634 w 12192000"/>
              <a:gd name="connsiteY709" fmla="*/ 4631530 h 6818313"/>
              <a:gd name="connsiteX710" fmla="*/ 4041132 w 12192000"/>
              <a:gd name="connsiteY710" fmla="*/ 4633517 h 6818313"/>
              <a:gd name="connsiteX711" fmla="*/ 4041297 w 12192000"/>
              <a:gd name="connsiteY711" fmla="*/ 4633684 h 6818313"/>
              <a:gd name="connsiteX712" fmla="*/ 4035668 w 12192000"/>
              <a:gd name="connsiteY712" fmla="*/ 4633022 h 6818313"/>
              <a:gd name="connsiteX713" fmla="*/ 4037323 w 12192000"/>
              <a:gd name="connsiteY713" fmla="*/ 4631697 h 6818313"/>
              <a:gd name="connsiteX714" fmla="*/ 4040634 w 12192000"/>
              <a:gd name="connsiteY714" fmla="*/ 4631530 h 6818313"/>
              <a:gd name="connsiteX715" fmla="*/ 3893588 w 12192000"/>
              <a:gd name="connsiteY715" fmla="*/ 4629048 h 6818313"/>
              <a:gd name="connsiteX716" fmla="*/ 3894583 w 12192000"/>
              <a:gd name="connsiteY716" fmla="*/ 4629710 h 6818313"/>
              <a:gd name="connsiteX717" fmla="*/ 3893588 w 12192000"/>
              <a:gd name="connsiteY717" fmla="*/ 4630537 h 6818313"/>
              <a:gd name="connsiteX718" fmla="*/ 3892264 w 12192000"/>
              <a:gd name="connsiteY718" fmla="*/ 4629378 h 6818313"/>
              <a:gd name="connsiteX719" fmla="*/ 3893588 w 12192000"/>
              <a:gd name="connsiteY719" fmla="*/ 4629048 h 6818313"/>
              <a:gd name="connsiteX720" fmla="*/ 4101739 w 12192000"/>
              <a:gd name="connsiteY720" fmla="*/ 4623914 h 6818313"/>
              <a:gd name="connsiteX721" fmla="*/ 4102070 w 12192000"/>
              <a:gd name="connsiteY721" fmla="*/ 4624906 h 6818313"/>
              <a:gd name="connsiteX722" fmla="*/ 4100745 w 12192000"/>
              <a:gd name="connsiteY722" fmla="*/ 4624906 h 6818313"/>
              <a:gd name="connsiteX723" fmla="*/ 4100745 w 12192000"/>
              <a:gd name="connsiteY723" fmla="*/ 4624741 h 6818313"/>
              <a:gd name="connsiteX724" fmla="*/ 4217157 w 12192000"/>
              <a:gd name="connsiteY724" fmla="*/ 4622754 h 6818313"/>
              <a:gd name="connsiteX725" fmla="*/ 4218150 w 12192000"/>
              <a:gd name="connsiteY725" fmla="*/ 4622754 h 6818313"/>
              <a:gd name="connsiteX726" fmla="*/ 4218150 w 12192000"/>
              <a:gd name="connsiteY726" fmla="*/ 4623582 h 6818313"/>
              <a:gd name="connsiteX727" fmla="*/ 4217157 w 12192000"/>
              <a:gd name="connsiteY727" fmla="*/ 4623582 h 6818313"/>
              <a:gd name="connsiteX728" fmla="*/ 4217157 w 12192000"/>
              <a:gd name="connsiteY728" fmla="*/ 4622754 h 6818313"/>
              <a:gd name="connsiteX729" fmla="*/ 3920720 w 12192000"/>
              <a:gd name="connsiteY729" fmla="*/ 4622658 h 6818313"/>
              <a:gd name="connsiteX730" fmla="*/ 3919588 w 12192000"/>
              <a:gd name="connsiteY730" fmla="*/ 4625736 h 6818313"/>
              <a:gd name="connsiteX731" fmla="*/ 3908160 w 12192000"/>
              <a:gd name="connsiteY731" fmla="*/ 4626231 h 6818313"/>
              <a:gd name="connsiteX732" fmla="*/ 3908160 w 12192000"/>
              <a:gd name="connsiteY732" fmla="*/ 4625073 h 6818313"/>
              <a:gd name="connsiteX733" fmla="*/ 3920745 w 12192000"/>
              <a:gd name="connsiteY733" fmla="*/ 4622589 h 6818313"/>
              <a:gd name="connsiteX734" fmla="*/ 3921078 w 12192000"/>
              <a:gd name="connsiteY734" fmla="*/ 4622589 h 6818313"/>
              <a:gd name="connsiteX735" fmla="*/ 3920720 w 12192000"/>
              <a:gd name="connsiteY735" fmla="*/ 4622658 h 6818313"/>
              <a:gd name="connsiteX736" fmla="*/ 3877162 w 12192000"/>
              <a:gd name="connsiteY736" fmla="*/ 4621561 h 6818313"/>
              <a:gd name="connsiteX737" fmla="*/ 3877029 w 12192000"/>
              <a:gd name="connsiteY737" fmla="*/ 4621761 h 6818313"/>
              <a:gd name="connsiteX738" fmla="*/ 3877029 w 12192000"/>
              <a:gd name="connsiteY738" fmla="*/ 4621595 h 6818313"/>
              <a:gd name="connsiteX739" fmla="*/ 4204407 w 12192000"/>
              <a:gd name="connsiteY739" fmla="*/ 4621429 h 6818313"/>
              <a:gd name="connsiteX740" fmla="*/ 4204902 w 12192000"/>
              <a:gd name="connsiteY740" fmla="*/ 4622424 h 6818313"/>
              <a:gd name="connsiteX741" fmla="*/ 4204075 w 12192000"/>
              <a:gd name="connsiteY741" fmla="*/ 4622424 h 6818313"/>
              <a:gd name="connsiteX742" fmla="*/ 4204407 w 12192000"/>
              <a:gd name="connsiteY742" fmla="*/ 4621429 h 6818313"/>
              <a:gd name="connsiteX743" fmla="*/ 3858483 w 12192000"/>
              <a:gd name="connsiteY743" fmla="*/ 4620932 h 6818313"/>
              <a:gd name="connsiteX744" fmla="*/ 3861629 w 12192000"/>
              <a:gd name="connsiteY744" fmla="*/ 4621927 h 6818313"/>
              <a:gd name="connsiteX745" fmla="*/ 3861795 w 12192000"/>
              <a:gd name="connsiteY745" fmla="*/ 4622092 h 6818313"/>
              <a:gd name="connsiteX746" fmla="*/ 3849707 w 12192000"/>
              <a:gd name="connsiteY746" fmla="*/ 4626894 h 6818313"/>
              <a:gd name="connsiteX747" fmla="*/ 3847885 w 12192000"/>
              <a:gd name="connsiteY747" fmla="*/ 4625569 h 6818313"/>
              <a:gd name="connsiteX748" fmla="*/ 3858483 w 12192000"/>
              <a:gd name="connsiteY748" fmla="*/ 4620932 h 6818313"/>
              <a:gd name="connsiteX749" fmla="*/ 4105006 w 12192000"/>
              <a:gd name="connsiteY749" fmla="*/ 4618328 h 6818313"/>
              <a:gd name="connsiteX750" fmla="*/ 4107866 w 12192000"/>
              <a:gd name="connsiteY750" fmla="*/ 4618780 h 6818313"/>
              <a:gd name="connsiteX751" fmla="*/ 4104554 w 12192000"/>
              <a:gd name="connsiteY751" fmla="*/ 4618780 h 6818313"/>
              <a:gd name="connsiteX752" fmla="*/ 4104719 w 12192000"/>
              <a:gd name="connsiteY752" fmla="*/ 4618283 h 6818313"/>
              <a:gd name="connsiteX753" fmla="*/ 4105051 w 12192000"/>
              <a:gd name="connsiteY753" fmla="*/ 4618283 h 6818313"/>
              <a:gd name="connsiteX754" fmla="*/ 4105006 w 12192000"/>
              <a:gd name="connsiteY754" fmla="*/ 4618328 h 6818313"/>
              <a:gd name="connsiteX755" fmla="*/ 3869910 w 12192000"/>
              <a:gd name="connsiteY755" fmla="*/ 4616958 h 6818313"/>
              <a:gd name="connsiteX756" fmla="*/ 3870405 w 12192000"/>
              <a:gd name="connsiteY756" fmla="*/ 4617787 h 6818313"/>
              <a:gd name="connsiteX757" fmla="*/ 3870240 w 12192000"/>
              <a:gd name="connsiteY757" fmla="*/ 4617787 h 6818313"/>
              <a:gd name="connsiteX758" fmla="*/ 3868915 w 12192000"/>
              <a:gd name="connsiteY758" fmla="*/ 4617455 h 6818313"/>
              <a:gd name="connsiteX759" fmla="*/ 3869910 w 12192000"/>
              <a:gd name="connsiteY759" fmla="*/ 4616958 h 6818313"/>
              <a:gd name="connsiteX760" fmla="*/ 4190165 w 12192000"/>
              <a:gd name="connsiteY760" fmla="*/ 4616628 h 6818313"/>
              <a:gd name="connsiteX761" fmla="*/ 4191325 w 12192000"/>
              <a:gd name="connsiteY761" fmla="*/ 4617125 h 6818313"/>
              <a:gd name="connsiteX762" fmla="*/ 4189668 w 12192000"/>
              <a:gd name="connsiteY762" fmla="*/ 4618780 h 6818313"/>
              <a:gd name="connsiteX763" fmla="*/ 4189668 w 12192000"/>
              <a:gd name="connsiteY763" fmla="*/ 4618615 h 6818313"/>
              <a:gd name="connsiteX764" fmla="*/ 4180727 w 12192000"/>
              <a:gd name="connsiteY764" fmla="*/ 4618615 h 6818313"/>
              <a:gd name="connsiteX765" fmla="*/ 4190165 w 12192000"/>
              <a:gd name="connsiteY765" fmla="*/ 4616628 h 6818313"/>
              <a:gd name="connsiteX766" fmla="*/ 3915156 w 12192000"/>
              <a:gd name="connsiteY766" fmla="*/ 4614293 h 6818313"/>
              <a:gd name="connsiteX767" fmla="*/ 3915281 w 12192000"/>
              <a:gd name="connsiteY767" fmla="*/ 4614308 h 6818313"/>
              <a:gd name="connsiteX768" fmla="*/ 3915116 w 12192000"/>
              <a:gd name="connsiteY768" fmla="*/ 4614308 h 6818313"/>
              <a:gd name="connsiteX769" fmla="*/ 3883985 w 12192000"/>
              <a:gd name="connsiteY769" fmla="*/ 4612984 h 6818313"/>
              <a:gd name="connsiteX770" fmla="*/ 3884480 w 12192000"/>
              <a:gd name="connsiteY770" fmla="*/ 4612984 h 6818313"/>
              <a:gd name="connsiteX771" fmla="*/ 3894252 w 12192000"/>
              <a:gd name="connsiteY771" fmla="*/ 4614308 h 6818313"/>
              <a:gd name="connsiteX772" fmla="*/ 3894252 w 12192000"/>
              <a:gd name="connsiteY772" fmla="*/ 4617290 h 6818313"/>
              <a:gd name="connsiteX773" fmla="*/ 3877162 w 12192000"/>
              <a:gd name="connsiteY773" fmla="*/ 4621561 h 6818313"/>
              <a:gd name="connsiteX774" fmla="*/ 3879348 w 12192000"/>
              <a:gd name="connsiteY774" fmla="*/ 4618283 h 6818313"/>
              <a:gd name="connsiteX775" fmla="*/ 3881170 w 12192000"/>
              <a:gd name="connsiteY775" fmla="*/ 4613646 h 6818313"/>
              <a:gd name="connsiteX776" fmla="*/ 3883985 w 12192000"/>
              <a:gd name="connsiteY776" fmla="*/ 4612984 h 6818313"/>
              <a:gd name="connsiteX777" fmla="*/ 3916379 w 12192000"/>
              <a:gd name="connsiteY777" fmla="*/ 4610604 h 6818313"/>
              <a:gd name="connsiteX778" fmla="*/ 3924555 w 12192000"/>
              <a:gd name="connsiteY778" fmla="*/ 4610666 h 6818313"/>
              <a:gd name="connsiteX779" fmla="*/ 3915156 w 12192000"/>
              <a:gd name="connsiteY779" fmla="*/ 4614293 h 6818313"/>
              <a:gd name="connsiteX780" fmla="*/ 3909817 w 12192000"/>
              <a:gd name="connsiteY780" fmla="*/ 4613646 h 6818313"/>
              <a:gd name="connsiteX781" fmla="*/ 3916379 w 12192000"/>
              <a:gd name="connsiteY781" fmla="*/ 4610604 h 6818313"/>
              <a:gd name="connsiteX782" fmla="*/ 3999402 w 12192000"/>
              <a:gd name="connsiteY782" fmla="*/ 4608844 h 6818313"/>
              <a:gd name="connsiteX783" fmla="*/ 4002217 w 12192000"/>
              <a:gd name="connsiteY783" fmla="*/ 4608844 h 6818313"/>
              <a:gd name="connsiteX784" fmla="*/ 4000562 w 12192000"/>
              <a:gd name="connsiteY784" fmla="*/ 4610666 h 6818313"/>
              <a:gd name="connsiteX785" fmla="*/ 4000065 w 12192000"/>
              <a:gd name="connsiteY785" fmla="*/ 4610666 h 6818313"/>
              <a:gd name="connsiteX786" fmla="*/ 3999402 w 12192000"/>
              <a:gd name="connsiteY786" fmla="*/ 4609010 h 6818313"/>
              <a:gd name="connsiteX787" fmla="*/ 4068621 w 12192000"/>
              <a:gd name="connsiteY787" fmla="*/ 4607520 h 6818313"/>
              <a:gd name="connsiteX788" fmla="*/ 4106044 w 12192000"/>
              <a:gd name="connsiteY788" fmla="*/ 4614308 h 6818313"/>
              <a:gd name="connsiteX789" fmla="*/ 4107534 w 12192000"/>
              <a:gd name="connsiteY789" fmla="*/ 4614475 h 6818313"/>
              <a:gd name="connsiteX790" fmla="*/ 4121278 w 12192000"/>
              <a:gd name="connsiteY790" fmla="*/ 4612156 h 6818313"/>
              <a:gd name="connsiteX791" fmla="*/ 4104719 w 12192000"/>
              <a:gd name="connsiteY791" fmla="*/ 4618283 h 6818313"/>
              <a:gd name="connsiteX792" fmla="*/ 4104554 w 12192000"/>
              <a:gd name="connsiteY792" fmla="*/ 4618118 h 6818313"/>
              <a:gd name="connsiteX793" fmla="*/ 4095281 w 12192000"/>
              <a:gd name="connsiteY793" fmla="*/ 4618945 h 6818313"/>
              <a:gd name="connsiteX794" fmla="*/ 4076900 w 12192000"/>
              <a:gd name="connsiteY794" fmla="*/ 4619277 h 6818313"/>
              <a:gd name="connsiteX795" fmla="*/ 4069614 w 12192000"/>
              <a:gd name="connsiteY795" fmla="*/ 4619277 h 6818313"/>
              <a:gd name="connsiteX796" fmla="*/ 4067627 w 12192000"/>
              <a:gd name="connsiteY796" fmla="*/ 4619277 h 6818313"/>
              <a:gd name="connsiteX797" fmla="*/ 4067296 w 12192000"/>
              <a:gd name="connsiteY797" fmla="*/ 4619277 h 6818313"/>
              <a:gd name="connsiteX798" fmla="*/ 4057526 w 12192000"/>
              <a:gd name="connsiteY798" fmla="*/ 4618780 h 6818313"/>
              <a:gd name="connsiteX799" fmla="*/ 4061665 w 12192000"/>
              <a:gd name="connsiteY799" fmla="*/ 4614641 h 6818313"/>
              <a:gd name="connsiteX800" fmla="*/ 4066799 w 12192000"/>
              <a:gd name="connsiteY800" fmla="*/ 4613151 h 6818313"/>
              <a:gd name="connsiteX801" fmla="*/ 4062493 w 12192000"/>
              <a:gd name="connsiteY801" fmla="*/ 4613646 h 6818313"/>
              <a:gd name="connsiteX802" fmla="*/ 4068621 w 12192000"/>
              <a:gd name="connsiteY802" fmla="*/ 4607520 h 6818313"/>
              <a:gd name="connsiteX803" fmla="*/ 4183873 w 12192000"/>
              <a:gd name="connsiteY803" fmla="*/ 4605865 h 6818313"/>
              <a:gd name="connsiteX804" fmla="*/ 4195134 w 12192000"/>
              <a:gd name="connsiteY804" fmla="*/ 4606692 h 6818313"/>
              <a:gd name="connsiteX805" fmla="*/ 4143137 w 12192000"/>
              <a:gd name="connsiteY805" fmla="*/ 4616628 h 6818313"/>
              <a:gd name="connsiteX806" fmla="*/ 4143137 w 12192000"/>
              <a:gd name="connsiteY806" fmla="*/ 4616296 h 6818313"/>
              <a:gd name="connsiteX807" fmla="*/ 4146946 w 12192000"/>
              <a:gd name="connsiteY807" fmla="*/ 4612819 h 6818313"/>
              <a:gd name="connsiteX808" fmla="*/ 4149760 w 12192000"/>
              <a:gd name="connsiteY808" fmla="*/ 4612321 h 6818313"/>
              <a:gd name="connsiteX809" fmla="*/ 4162345 w 12192000"/>
              <a:gd name="connsiteY809" fmla="*/ 4610501 h 6818313"/>
              <a:gd name="connsiteX810" fmla="*/ 4161353 w 12192000"/>
              <a:gd name="connsiteY810" fmla="*/ 4610169 h 6818313"/>
              <a:gd name="connsiteX811" fmla="*/ 4183873 w 12192000"/>
              <a:gd name="connsiteY811" fmla="*/ 4605865 h 6818313"/>
              <a:gd name="connsiteX812" fmla="*/ 3728660 w 12192000"/>
              <a:gd name="connsiteY812" fmla="*/ 4603545 h 6818313"/>
              <a:gd name="connsiteX813" fmla="*/ 3728660 w 12192000"/>
              <a:gd name="connsiteY813" fmla="*/ 4603711 h 6818313"/>
              <a:gd name="connsiteX814" fmla="*/ 3724023 w 12192000"/>
              <a:gd name="connsiteY814" fmla="*/ 4605035 h 6818313"/>
              <a:gd name="connsiteX815" fmla="*/ 3728660 w 12192000"/>
              <a:gd name="connsiteY815" fmla="*/ 4603545 h 6818313"/>
              <a:gd name="connsiteX816" fmla="*/ 4114324 w 12192000"/>
              <a:gd name="connsiteY816" fmla="*/ 4601228 h 6818313"/>
              <a:gd name="connsiteX817" fmla="*/ 4083689 w 12192000"/>
              <a:gd name="connsiteY817" fmla="*/ 4603545 h 6818313"/>
              <a:gd name="connsiteX818" fmla="*/ 4114324 w 12192000"/>
              <a:gd name="connsiteY818" fmla="*/ 4601228 h 6818313"/>
              <a:gd name="connsiteX819" fmla="*/ 4082199 w 12192000"/>
              <a:gd name="connsiteY819" fmla="*/ 4599903 h 6818313"/>
              <a:gd name="connsiteX820" fmla="*/ 4083026 w 12192000"/>
              <a:gd name="connsiteY820" fmla="*/ 4603545 h 6818313"/>
              <a:gd name="connsiteX821" fmla="*/ 4067959 w 12192000"/>
              <a:gd name="connsiteY821" fmla="*/ 4604373 h 6818313"/>
              <a:gd name="connsiteX822" fmla="*/ 4066467 w 12192000"/>
              <a:gd name="connsiteY822" fmla="*/ 4604043 h 6818313"/>
              <a:gd name="connsiteX823" fmla="*/ 4066137 w 12192000"/>
              <a:gd name="connsiteY823" fmla="*/ 4604540 h 6818313"/>
              <a:gd name="connsiteX824" fmla="*/ 4062493 w 12192000"/>
              <a:gd name="connsiteY824" fmla="*/ 4604870 h 6818313"/>
              <a:gd name="connsiteX825" fmla="*/ 4057526 w 12192000"/>
              <a:gd name="connsiteY825" fmla="*/ 4607189 h 6818313"/>
              <a:gd name="connsiteX826" fmla="*/ 4057526 w 12192000"/>
              <a:gd name="connsiteY826" fmla="*/ 4607852 h 6818313"/>
              <a:gd name="connsiteX827" fmla="*/ 4053552 w 12192000"/>
              <a:gd name="connsiteY827" fmla="*/ 4611494 h 6818313"/>
              <a:gd name="connsiteX828" fmla="*/ 4056201 w 12192000"/>
              <a:gd name="connsiteY828" fmla="*/ 4611826 h 6818313"/>
              <a:gd name="connsiteX829" fmla="*/ 4052062 w 12192000"/>
              <a:gd name="connsiteY829" fmla="*/ 4614971 h 6818313"/>
              <a:gd name="connsiteX830" fmla="*/ 4018114 w 12192000"/>
              <a:gd name="connsiteY830" fmla="*/ 4619277 h 6818313"/>
              <a:gd name="connsiteX831" fmla="*/ 4049908 w 12192000"/>
              <a:gd name="connsiteY831" fmla="*/ 4617455 h 6818313"/>
              <a:gd name="connsiteX832" fmla="*/ 4049577 w 12192000"/>
              <a:gd name="connsiteY832" fmla="*/ 4619112 h 6818313"/>
              <a:gd name="connsiteX833" fmla="*/ 4012319 w 12192000"/>
              <a:gd name="connsiteY833" fmla="*/ 4622092 h 6818313"/>
              <a:gd name="connsiteX834" fmla="*/ 3993608 w 12192000"/>
              <a:gd name="connsiteY834" fmla="*/ 4625901 h 6818313"/>
              <a:gd name="connsiteX835" fmla="*/ 3954526 w 12192000"/>
              <a:gd name="connsiteY835" fmla="*/ 4633022 h 6818313"/>
              <a:gd name="connsiteX836" fmla="*/ 3952539 w 12192000"/>
              <a:gd name="connsiteY836" fmla="*/ 4634512 h 6818313"/>
              <a:gd name="connsiteX837" fmla="*/ 3952706 w 12192000"/>
              <a:gd name="connsiteY837" fmla="*/ 4641633 h 6818313"/>
              <a:gd name="connsiteX838" fmla="*/ 3952871 w 12192000"/>
              <a:gd name="connsiteY838" fmla="*/ 4641798 h 6818313"/>
              <a:gd name="connsiteX839" fmla="*/ 3914454 w 12192000"/>
              <a:gd name="connsiteY839" fmla="*/ 4646765 h 6818313"/>
              <a:gd name="connsiteX840" fmla="*/ 3904186 w 12192000"/>
              <a:gd name="connsiteY840" fmla="*/ 4647427 h 6818313"/>
              <a:gd name="connsiteX841" fmla="*/ 3881003 w 12192000"/>
              <a:gd name="connsiteY841" fmla="*/ 4651568 h 6818313"/>
              <a:gd name="connsiteX842" fmla="*/ 3862954 w 12192000"/>
              <a:gd name="connsiteY842" fmla="*/ 4652396 h 6818313"/>
              <a:gd name="connsiteX843" fmla="*/ 3858650 w 12192000"/>
              <a:gd name="connsiteY843" fmla="*/ 4651898 h 6818313"/>
              <a:gd name="connsiteX844" fmla="*/ 3844575 w 12192000"/>
              <a:gd name="connsiteY844" fmla="*/ 4655045 h 6818313"/>
              <a:gd name="connsiteX845" fmla="*/ 3856330 w 12192000"/>
              <a:gd name="connsiteY845" fmla="*/ 4645937 h 6818313"/>
              <a:gd name="connsiteX846" fmla="*/ 3846230 w 12192000"/>
              <a:gd name="connsiteY846" fmla="*/ 4645937 h 6818313"/>
              <a:gd name="connsiteX847" fmla="*/ 3841923 w 12192000"/>
              <a:gd name="connsiteY847" fmla="*/ 4646434 h 6818313"/>
              <a:gd name="connsiteX848" fmla="*/ 3820894 w 12192000"/>
              <a:gd name="connsiteY848" fmla="*/ 4655873 h 6818313"/>
              <a:gd name="connsiteX849" fmla="*/ 3817913 w 12192000"/>
              <a:gd name="connsiteY849" fmla="*/ 4660012 h 6818313"/>
              <a:gd name="connsiteX850" fmla="*/ 3825861 w 12192000"/>
              <a:gd name="connsiteY850" fmla="*/ 4661172 h 6818313"/>
              <a:gd name="connsiteX851" fmla="*/ 3833810 w 12192000"/>
              <a:gd name="connsiteY851" fmla="*/ 4659847 h 6818313"/>
              <a:gd name="connsiteX852" fmla="*/ 3853019 w 12192000"/>
              <a:gd name="connsiteY852" fmla="*/ 4663656 h 6818313"/>
              <a:gd name="connsiteX853" fmla="*/ 3886799 w 12192000"/>
              <a:gd name="connsiteY853" fmla="*/ 4659682 h 6818313"/>
              <a:gd name="connsiteX854" fmla="*/ 3861961 w 12192000"/>
              <a:gd name="connsiteY854" fmla="*/ 4665808 h 6818313"/>
              <a:gd name="connsiteX855" fmla="*/ 3843745 w 12192000"/>
              <a:gd name="connsiteY855" fmla="*/ 4671107 h 6818313"/>
              <a:gd name="connsiteX856" fmla="*/ 3836791 w 12192000"/>
              <a:gd name="connsiteY856" fmla="*/ 4672929 h 6818313"/>
              <a:gd name="connsiteX857" fmla="*/ 3823379 w 12192000"/>
              <a:gd name="connsiteY857" fmla="*/ 4676406 h 6818313"/>
              <a:gd name="connsiteX858" fmla="*/ 3813441 w 12192000"/>
              <a:gd name="connsiteY858" fmla="*/ 4684189 h 6818313"/>
              <a:gd name="connsiteX859" fmla="*/ 3801519 w 12192000"/>
              <a:gd name="connsiteY859" fmla="*/ 4688991 h 6818313"/>
              <a:gd name="connsiteX860" fmla="*/ 3772375 w 12192000"/>
              <a:gd name="connsiteY860" fmla="*/ 4694455 h 6818313"/>
              <a:gd name="connsiteX861" fmla="*/ 3780490 w 12192000"/>
              <a:gd name="connsiteY861" fmla="*/ 4689819 h 6818313"/>
              <a:gd name="connsiteX862" fmla="*/ 3779827 w 12192000"/>
              <a:gd name="connsiteY862" fmla="*/ 4687998 h 6818313"/>
              <a:gd name="connsiteX863" fmla="*/ 3770719 w 12192000"/>
              <a:gd name="connsiteY863" fmla="*/ 4690316 h 6818313"/>
              <a:gd name="connsiteX864" fmla="*/ 3769892 w 12192000"/>
              <a:gd name="connsiteY864" fmla="*/ 4695118 h 6818313"/>
              <a:gd name="connsiteX865" fmla="*/ 3764593 w 12192000"/>
              <a:gd name="connsiteY865" fmla="*/ 4697272 h 6818313"/>
              <a:gd name="connsiteX866" fmla="*/ 3758962 w 12192000"/>
              <a:gd name="connsiteY866" fmla="*/ 4698596 h 6818313"/>
              <a:gd name="connsiteX867" fmla="*/ 3757472 w 12192000"/>
              <a:gd name="connsiteY867" fmla="*/ 4698596 h 6818313"/>
              <a:gd name="connsiteX868" fmla="*/ 3757472 w 12192000"/>
              <a:gd name="connsiteY868" fmla="*/ 4697934 h 6818313"/>
              <a:gd name="connsiteX869" fmla="*/ 3757142 w 12192000"/>
              <a:gd name="connsiteY869" fmla="*/ 4698596 h 6818313"/>
              <a:gd name="connsiteX870" fmla="*/ 3721207 w 12192000"/>
              <a:gd name="connsiteY870" fmla="*/ 4703233 h 6818313"/>
              <a:gd name="connsiteX871" fmla="*/ 3658282 w 12192000"/>
              <a:gd name="connsiteY871" fmla="*/ 4713996 h 6818313"/>
              <a:gd name="connsiteX872" fmla="*/ 3656460 w 12192000"/>
              <a:gd name="connsiteY872" fmla="*/ 4713002 h 6818313"/>
              <a:gd name="connsiteX873" fmla="*/ 3662091 w 12192000"/>
              <a:gd name="connsiteY873" fmla="*/ 4712009 h 6818313"/>
              <a:gd name="connsiteX874" fmla="*/ 3680802 w 12192000"/>
              <a:gd name="connsiteY874" fmla="*/ 4707207 h 6818313"/>
              <a:gd name="connsiteX875" fmla="*/ 3723029 w 12192000"/>
              <a:gd name="connsiteY875" fmla="*/ 4694125 h 6818313"/>
              <a:gd name="connsiteX876" fmla="*/ 3721042 w 12192000"/>
              <a:gd name="connsiteY876" fmla="*/ 4695118 h 6818313"/>
              <a:gd name="connsiteX877" fmla="*/ 3722532 w 12192000"/>
              <a:gd name="connsiteY877" fmla="*/ 4697272 h 6818313"/>
              <a:gd name="connsiteX878" fmla="*/ 3727665 w 12192000"/>
              <a:gd name="connsiteY878" fmla="*/ 4695947 h 6818313"/>
              <a:gd name="connsiteX879" fmla="*/ 3726176 w 12192000"/>
              <a:gd name="connsiteY879" fmla="*/ 4693297 h 6818313"/>
              <a:gd name="connsiteX880" fmla="*/ 3726341 w 12192000"/>
              <a:gd name="connsiteY880" fmla="*/ 4693297 h 6818313"/>
              <a:gd name="connsiteX881" fmla="*/ 3754823 w 12192000"/>
              <a:gd name="connsiteY881" fmla="*/ 4685182 h 6818313"/>
              <a:gd name="connsiteX882" fmla="*/ 3771050 w 12192000"/>
              <a:gd name="connsiteY882" fmla="*/ 4676738 h 6818313"/>
              <a:gd name="connsiteX883" fmla="*/ 3792080 w 12192000"/>
              <a:gd name="connsiteY883" fmla="*/ 4672929 h 6818313"/>
              <a:gd name="connsiteX884" fmla="*/ 3808143 w 12192000"/>
              <a:gd name="connsiteY884" fmla="*/ 4666968 h 6818313"/>
              <a:gd name="connsiteX885" fmla="*/ 3808972 w 12192000"/>
              <a:gd name="connsiteY885" fmla="*/ 4666471 h 6818313"/>
              <a:gd name="connsiteX886" fmla="*/ 3815761 w 12192000"/>
              <a:gd name="connsiteY886" fmla="*/ 4662166 h 6818313"/>
              <a:gd name="connsiteX887" fmla="*/ 3809302 w 12192000"/>
              <a:gd name="connsiteY887" fmla="*/ 4660179 h 6818313"/>
              <a:gd name="connsiteX888" fmla="*/ 3808309 w 12192000"/>
              <a:gd name="connsiteY888" fmla="*/ 4659682 h 6818313"/>
              <a:gd name="connsiteX889" fmla="*/ 3802513 w 12192000"/>
              <a:gd name="connsiteY889" fmla="*/ 4659517 h 6818313"/>
              <a:gd name="connsiteX890" fmla="*/ 3797545 w 12192000"/>
              <a:gd name="connsiteY890" fmla="*/ 4660179 h 6818313"/>
              <a:gd name="connsiteX891" fmla="*/ 3826856 w 12192000"/>
              <a:gd name="connsiteY891" fmla="*/ 4650739 h 6818313"/>
              <a:gd name="connsiteX892" fmla="*/ 3829173 w 12192000"/>
              <a:gd name="connsiteY892" fmla="*/ 4641466 h 6818313"/>
              <a:gd name="connsiteX893" fmla="*/ 3834969 w 12192000"/>
              <a:gd name="connsiteY893" fmla="*/ 4640970 h 6818313"/>
              <a:gd name="connsiteX894" fmla="*/ 3860637 w 12192000"/>
              <a:gd name="connsiteY894" fmla="*/ 4635504 h 6818313"/>
              <a:gd name="connsiteX895" fmla="*/ 3880176 w 12192000"/>
              <a:gd name="connsiteY895" fmla="*/ 4630372 h 6818313"/>
              <a:gd name="connsiteX896" fmla="*/ 3878189 w 12192000"/>
              <a:gd name="connsiteY896" fmla="*/ 4636829 h 6818313"/>
              <a:gd name="connsiteX897" fmla="*/ 3869081 w 12192000"/>
              <a:gd name="connsiteY897" fmla="*/ 4640803 h 6818313"/>
              <a:gd name="connsiteX898" fmla="*/ 3857158 w 12192000"/>
              <a:gd name="connsiteY898" fmla="*/ 4645440 h 6818313"/>
              <a:gd name="connsiteX899" fmla="*/ 3861795 w 12192000"/>
              <a:gd name="connsiteY899" fmla="*/ 4648421 h 6818313"/>
              <a:gd name="connsiteX900" fmla="*/ 3879348 w 12192000"/>
              <a:gd name="connsiteY900" fmla="*/ 4646269 h 6818313"/>
              <a:gd name="connsiteX901" fmla="*/ 3891106 w 12192000"/>
              <a:gd name="connsiteY901" fmla="*/ 4642460 h 6818313"/>
              <a:gd name="connsiteX902" fmla="*/ 3892264 w 12192000"/>
              <a:gd name="connsiteY902" fmla="*/ 4643620 h 6818313"/>
              <a:gd name="connsiteX903" fmla="*/ 3894252 w 12192000"/>
              <a:gd name="connsiteY903" fmla="*/ 4641633 h 6818313"/>
              <a:gd name="connsiteX904" fmla="*/ 3918263 w 12192000"/>
              <a:gd name="connsiteY904" fmla="*/ 4636996 h 6818313"/>
              <a:gd name="connsiteX905" fmla="*/ 3936642 w 12192000"/>
              <a:gd name="connsiteY905" fmla="*/ 4631697 h 6818313"/>
              <a:gd name="connsiteX906" fmla="*/ 3956018 w 12192000"/>
              <a:gd name="connsiteY906" fmla="*/ 4625901 h 6818313"/>
              <a:gd name="connsiteX907" fmla="*/ 3977544 w 12192000"/>
              <a:gd name="connsiteY907" fmla="*/ 4621264 h 6818313"/>
              <a:gd name="connsiteX908" fmla="*/ 3999072 w 12192000"/>
              <a:gd name="connsiteY908" fmla="*/ 4616463 h 6818313"/>
              <a:gd name="connsiteX909" fmla="*/ 4015464 w 12192000"/>
              <a:gd name="connsiteY909" fmla="*/ 4611659 h 6818313"/>
              <a:gd name="connsiteX910" fmla="*/ 4042456 w 12192000"/>
              <a:gd name="connsiteY910" fmla="*/ 4609839 h 6818313"/>
              <a:gd name="connsiteX911" fmla="*/ 4046265 w 12192000"/>
              <a:gd name="connsiteY911" fmla="*/ 4607189 h 6818313"/>
              <a:gd name="connsiteX912" fmla="*/ 4030203 w 12192000"/>
              <a:gd name="connsiteY912" fmla="*/ 4604043 h 6818313"/>
              <a:gd name="connsiteX913" fmla="*/ 4043946 w 12192000"/>
              <a:gd name="connsiteY913" fmla="*/ 4601393 h 6818313"/>
              <a:gd name="connsiteX914" fmla="*/ 4052227 w 12192000"/>
              <a:gd name="connsiteY914" fmla="*/ 4601061 h 6818313"/>
              <a:gd name="connsiteX915" fmla="*/ 4069116 w 12192000"/>
              <a:gd name="connsiteY915" fmla="*/ 4600399 h 6818313"/>
              <a:gd name="connsiteX916" fmla="*/ 4082199 w 12192000"/>
              <a:gd name="connsiteY916" fmla="*/ 4599903 h 6818313"/>
              <a:gd name="connsiteX917" fmla="*/ 3745052 w 12192000"/>
              <a:gd name="connsiteY917" fmla="*/ 4599794 h 6818313"/>
              <a:gd name="connsiteX918" fmla="*/ 3745052 w 12192000"/>
              <a:gd name="connsiteY918" fmla="*/ 4600234 h 6818313"/>
              <a:gd name="connsiteX919" fmla="*/ 3744722 w 12192000"/>
              <a:gd name="connsiteY919" fmla="*/ 4600234 h 6818313"/>
              <a:gd name="connsiteX920" fmla="*/ 3815595 w 12192000"/>
              <a:gd name="connsiteY920" fmla="*/ 4599736 h 6818313"/>
              <a:gd name="connsiteX921" fmla="*/ 3816258 w 12192000"/>
              <a:gd name="connsiteY921" fmla="*/ 4602718 h 6818313"/>
              <a:gd name="connsiteX922" fmla="*/ 3806653 w 12192000"/>
              <a:gd name="connsiteY922" fmla="*/ 4604373 h 6818313"/>
              <a:gd name="connsiteX923" fmla="*/ 3806820 w 12192000"/>
              <a:gd name="connsiteY923" fmla="*/ 4604208 h 6818313"/>
              <a:gd name="connsiteX924" fmla="*/ 3813441 w 12192000"/>
              <a:gd name="connsiteY924" fmla="*/ 4599903 h 6818313"/>
              <a:gd name="connsiteX925" fmla="*/ 3815595 w 12192000"/>
              <a:gd name="connsiteY925" fmla="*/ 4599736 h 6818313"/>
              <a:gd name="connsiteX926" fmla="*/ 4165988 w 12192000"/>
              <a:gd name="connsiteY926" fmla="*/ 4599571 h 6818313"/>
              <a:gd name="connsiteX927" fmla="*/ 4165988 w 12192000"/>
              <a:gd name="connsiteY927" fmla="*/ 4599736 h 6818313"/>
              <a:gd name="connsiteX928" fmla="*/ 4165853 w 12192000"/>
              <a:gd name="connsiteY928" fmla="*/ 4599721 h 6818313"/>
              <a:gd name="connsiteX929" fmla="*/ 4164498 w 12192000"/>
              <a:gd name="connsiteY929" fmla="*/ 4599571 h 6818313"/>
              <a:gd name="connsiteX930" fmla="*/ 4165853 w 12192000"/>
              <a:gd name="connsiteY930" fmla="*/ 4599721 h 6818313"/>
              <a:gd name="connsiteX931" fmla="*/ 4164498 w 12192000"/>
              <a:gd name="connsiteY931" fmla="*/ 4601228 h 6818313"/>
              <a:gd name="connsiteX932" fmla="*/ 4163008 w 12192000"/>
              <a:gd name="connsiteY932" fmla="*/ 4601228 h 6818313"/>
              <a:gd name="connsiteX933" fmla="*/ 4164498 w 12192000"/>
              <a:gd name="connsiteY933" fmla="*/ 4599571 h 6818313"/>
              <a:gd name="connsiteX934" fmla="*/ 3745052 w 12192000"/>
              <a:gd name="connsiteY934" fmla="*/ 4599571 h 6818313"/>
              <a:gd name="connsiteX935" fmla="*/ 3745219 w 12192000"/>
              <a:gd name="connsiteY935" fmla="*/ 4599571 h 6818313"/>
              <a:gd name="connsiteX936" fmla="*/ 3745052 w 12192000"/>
              <a:gd name="connsiteY936" fmla="*/ 4599794 h 6818313"/>
              <a:gd name="connsiteX937" fmla="*/ 4136678 w 12192000"/>
              <a:gd name="connsiteY937" fmla="*/ 4599406 h 6818313"/>
              <a:gd name="connsiteX938" fmla="*/ 4137838 w 12192000"/>
              <a:gd name="connsiteY938" fmla="*/ 4599903 h 6818313"/>
              <a:gd name="connsiteX939" fmla="*/ 4137010 w 12192000"/>
              <a:gd name="connsiteY939" fmla="*/ 4600896 h 6818313"/>
              <a:gd name="connsiteX940" fmla="*/ 4136678 w 12192000"/>
              <a:gd name="connsiteY940" fmla="*/ 4599406 h 6818313"/>
              <a:gd name="connsiteX941" fmla="*/ 3761943 w 12192000"/>
              <a:gd name="connsiteY941" fmla="*/ 4599241 h 6818313"/>
              <a:gd name="connsiteX942" fmla="*/ 3763764 w 12192000"/>
              <a:gd name="connsiteY942" fmla="*/ 4602056 h 6818313"/>
              <a:gd name="connsiteX943" fmla="*/ 3763599 w 12192000"/>
              <a:gd name="connsiteY943" fmla="*/ 4602553 h 6818313"/>
              <a:gd name="connsiteX944" fmla="*/ 3757142 w 12192000"/>
              <a:gd name="connsiteY944" fmla="*/ 4603545 h 6818313"/>
              <a:gd name="connsiteX945" fmla="*/ 3750516 w 12192000"/>
              <a:gd name="connsiteY945" fmla="*/ 4604373 h 6818313"/>
              <a:gd name="connsiteX946" fmla="*/ 3761943 w 12192000"/>
              <a:gd name="connsiteY946" fmla="*/ 4599241 h 6818313"/>
              <a:gd name="connsiteX947" fmla="*/ 3796552 w 12192000"/>
              <a:gd name="connsiteY947" fmla="*/ 4594173 h 6818313"/>
              <a:gd name="connsiteX948" fmla="*/ 3795890 w 12192000"/>
              <a:gd name="connsiteY948" fmla="*/ 4595100 h 6818313"/>
              <a:gd name="connsiteX949" fmla="*/ 3795227 w 12192000"/>
              <a:gd name="connsiteY949" fmla="*/ 4594437 h 6818313"/>
              <a:gd name="connsiteX950" fmla="*/ 3796717 w 12192000"/>
              <a:gd name="connsiteY950" fmla="*/ 4593942 h 6818313"/>
              <a:gd name="connsiteX951" fmla="*/ 3796882 w 12192000"/>
              <a:gd name="connsiteY951" fmla="*/ 4594107 h 6818313"/>
              <a:gd name="connsiteX952" fmla="*/ 3796552 w 12192000"/>
              <a:gd name="connsiteY952" fmla="*/ 4594173 h 6818313"/>
              <a:gd name="connsiteX953" fmla="*/ 3989302 w 12192000"/>
              <a:gd name="connsiteY953" fmla="*/ 4593610 h 6818313"/>
              <a:gd name="connsiteX954" fmla="*/ 3989467 w 12192000"/>
              <a:gd name="connsiteY954" fmla="*/ 4593610 h 6818313"/>
              <a:gd name="connsiteX955" fmla="*/ 3986155 w 12192000"/>
              <a:gd name="connsiteY955" fmla="*/ 4594437 h 6818313"/>
              <a:gd name="connsiteX956" fmla="*/ 3986155 w 12192000"/>
              <a:gd name="connsiteY956" fmla="*/ 4593942 h 6818313"/>
              <a:gd name="connsiteX957" fmla="*/ 3989302 w 12192000"/>
              <a:gd name="connsiteY957" fmla="*/ 4593610 h 6818313"/>
              <a:gd name="connsiteX958" fmla="*/ 3757802 w 12192000"/>
              <a:gd name="connsiteY958" fmla="*/ 4592947 h 6818313"/>
              <a:gd name="connsiteX959" fmla="*/ 3760949 w 12192000"/>
              <a:gd name="connsiteY959" fmla="*/ 4596757 h 6818313"/>
              <a:gd name="connsiteX960" fmla="*/ 3761281 w 12192000"/>
              <a:gd name="connsiteY960" fmla="*/ 4597584 h 6818313"/>
              <a:gd name="connsiteX961" fmla="*/ 3754657 w 12192000"/>
              <a:gd name="connsiteY961" fmla="*/ 4598909 h 6818313"/>
              <a:gd name="connsiteX962" fmla="*/ 3752173 w 12192000"/>
              <a:gd name="connsiteY962" fmla="*/ 4599241 h 6818313"/>
              <a:gd name="connsiteX963" fmla="*/ 3757802 w 12192000"/>
              <a:gd name="connsiteY963" fmla="*/ 4592947 h 6818313"/>
              <a:gd name="connsiteX964" fmla="*/ 4157379 w 12192000"/>
              <a:gd name="connsiteY964" fmla="*/ 4590133 h 6818313"/>
              <a:gd name="connsiteX965" fmla="*/ 4166320 w 12192000"/>
              <a:gd name="connsiteY965" fmla="*/ 4591458 h 6818313"/>
              <a:gd name="connsiteX966" fmla="*/ 4174268 w 12192000"/>
              <a:gd name="connsiteY966" fmla="*/ 4593113 h 6818313"/>
              <a:gd name="connsiteX967" fmla="*/ 4146946 w 12192000"/>
              <a:gd name="connsiteY967" fmla="*/ 4599406 h 6818313"/>
              <a:gd name="connsiteX968" fmla="*/ 4146781 w 12192000"/>
              <a:gd name="connsiteY968" fmla="*/ 4599406 h 6818313"/>
              <a:gd name="connsiteX969" fmla="*/ 4157379 w 12192000"/>
              <a:gd name="connsiteY969" fmla="*/ 4590133 h 6818313"/>
              <a:gd name="connsiteX970" fmla="*/ 4046127 w 12192000"/>
              <a:gd name="connsiteY970" fmla="*/ 4587176 h 6818313"/>
              <a:gd name="connsiteX971" fmla="*/ 4048418 w 12192000"/>
              <a:gd name="connsiteY971" fmla="*/ 4589305 h 6818313"/>
              <a:gd name="connsiteX972" fmla="*/ 4041464 w 12192000"/>
              <a:gd name="connsiteY972" fmla="*/ 4590960 h 6818313"/>
              <a:gd name="connsiteX973" fmla="*/ 4010332 w 12192000"/>
              <a:gd name="connsiteY973" fmla="*/ 4590960 h 6818313"/>
              <a:gd name="connsiteX974" fmla="*/ 4022255 w 12192000"/>
              <a:gd name="connsiteY974" fmla="*/ 4589138 h 6818313"/>
              <a:gd name="connsiteX975" fmla="*/ 4046100 w 12192000"/>
              <a:gd name="connsiteY975" fmla="*/ 4587151 h 6818313"/>
              <a:gd name="connsiteX976" fmla="*/ 4046431 w 12192000"/>
              <a:gd name="connsiteY976" fmla="*/ 4587151 h 6818313"/>
              <a:gd name="connsiteX977" fmla="*/ 4046127 w 12192000"/>
              <a:gd name="connsiteY977" fmla="*/ 4587176 h 6818313"/>
              <a:gd name="connsiteX978" fmla="*/ 3979915 w 12192000"/>
              <a:gd name="connsiteY978" fmla="*/ 4587003 h 6818313"/>
              <a:gd name="connsiteX979" fmla="*/ 3977544 w 12192000"/>
              <a:gd name="connsiteY979" fmla="*/ 4587649 h 6818313"/>
              <a:gd name="connsiteX980" fmla="*/ 3971913 w 12192000"/>
              <a:gd name="connsiteY980" fmla="*/ 4588146 h 6818313"/>
              <a:gd name="connsiteX981" fmla="*/ 3837784 w 12192000"/>
              <a:gd name="connsiteY981" fmla="*/ 4586986 h 6818313"/>
              <a:gd name="connsiteX982" fmla="*/ 3815595 w 12192000"/>
              <a:gd name="connsiteY982" fmla="*/ 4594769 h 6818313"/>
              <a:gd name="connsiteX983" fmla="*/ 3815595 w 12192000"/>
              <a:gd name="connsiteY983" fmla="*/ 4594604 h 6818313"/>
              <a:gd name="connsiteX984" fmla="*/ 3813939 w 12192000"/>
              <a:gd name="connsiteY984" fmla="*/ 4594935 h 6818313"/>
              <a:gd name="connsiteX985" fmla="*/ 3811456 w 12192000"/>
              <a:gd name="connsiteY985" fmla="*/ 4589801 h 6818313"/>
              <a:gd name="connsiteX986" fmla="*/ 3823379 w 12192000"/>
              <a:gd name="connsiteY986" fmla="*/ 4587151 h 6818313"/>
              <a:gd name="connsiteX987" fmla="*/ 3837784 w 12192000"/>
              <a:gd name="connsiteY987" fmla="*/ 4586986 h 6818313"/>
              <a:gd name="connsiteX988" fmla="*/ 4075078 w 12192000"/>
              <a:gd name="connsiteY988" fmla="*/ 4586656 h 6818313"/>
              <a:gd name="connsiteX989" fmla="*/ 4075078 w 12192000"/>
              <a:gd name="connsiteY989" fmla="*/ 4587649 h 6818313"/>
              <a:gd name="connsiteX990" fmla="*/ 4074747 w 12192000"/>
              <a:gd name="connsiteY990" fmla="*/ 4587649 h 6818313"/>
              <a:gd name="connsiteX991" fmla="*/ 4073423 w 12192000"/>
              <a:gd name="connsiteY991" fmla="*/ 4587318 h 6818313"/>
              <a:gd name="connsiteX992" fmla="*/ 4073588 w 12192000"/>
              <a:gd name="connsiteY992" fmla="*/ 4587151 h 6818313"/>
              <a:gd name="connsiteX993" fmla="*/ 4075078 w 12192000"/>
              <a:gd name="connsiteY993" fmla="*/ 4586656 h 6818313"/>
              <a:gd name="connsiteX994" fmla="*/ 3981188 w 12192000"/>
              <a:gd name="connsiteY994" fmla="*/ 4586656 h 6818313"/>
              <a:gd name="connsiteX995" fmla="*/ 3981188 w 12192000"/>
              <a:gd name="connsiteY995" fmla="*/ 4586821 h 6818313"/>
              <a:gd name="connsiteX996" fmla="*/ 3979915 w 12192000"/>
              <a:gd name="connsiteY996" fmla="*/ 4587003 h 6818313"/>
              <a:gd name="connsiteX997" fmla="*/ 4243982 w 12192000"/>
              <a:gd name="connsiteY997" fmla="*/ 4586489 h 6818313"/>
              <a:gd name="connsiteX998" fmla="*/ 4245307 w 12192000"/>
              <a:gd name="connsiteY998" fmla="*/ 4586986 h 6818313"/>
              <a:gd name="connsiteX999" fmla="*/ 4244149 w 12192000"/>
              <a:gd name="connsiteY999" fmla="*/ 4587649 h 6818313"/>
              <a:gd name="connsiteX1000" fmla="*/ 4242492 w 12192000"/>
              <a:gd name="connsiteY1000" fmla="*/ 4586821 h 6818313"/>
              <a:gd name="connsiteX1001" fmla="*/ 4243982 w 12192000"/>
              <a:gd name="connsiteY1001" fmla="*/ 4586489 h 6818313"/>
              <a:gd name="connsiteX1002" fmla="*/ 4064315 w 12192000"/>
              <a:gd name="connsiteY1002" fmla="*/ 4586324 h 6818313"/>
              <a:gd name="connsiteX1003" fmla="*/ 4066964 w 12192000"/>
              <a:gd name="connsiteY1003" fmla="*/ 4586489 h 6818313"/>
              <a:gd name="connsiteX1004" fmla="*/ 4066964 w 12192000"/>
              <a:gd name="connsiteY1004" fmla="*/ 4586656 h 6818313"/>
              <a:gd name="connsiteX1005" fmla="*/ 4064812 w 12192000"/>
              <a:gd name="connsiteY1005" fmla="*/ 4588146 h 6818313"/>
              <a:gd name="connsiteX1006" fmla="*/ 4063487 w 12192000"/>
              <a:gd name="connsiteY1006" fmla="*/ 4588146 h 6818313"/>
              <a:gd name="connsiteX1007" fmla="*/ 4064315 w 12192000"/>
              <a:gd name="connsiteY1007" fmla="*/ 4586324 h 6818313"/>
              <a:gd name="connsiteX1008" fmla="*/ 4256693 w 12192000"/>
              <a:gd name="connsiteY1008" fmla="*/ 4583674 h 6818313"/>
              <a:gd name="connsiteX1009" fmla="*/ 4259217 w 12192000"/>
              <a:gd name="connsiteY1009" fmla="*/ 4583674 h 6818313"/>
              <a:gd name="connsiteX1010" fmla="*/ 4259052 w 12192000"/>
              <a:gd name="connsiteY1010" fmla="*/ 4584999 h 6818313"/>
              <a:gd name="connsiteX1011" fmla="*/ 4256403 w 12192000"/>
              <a:gd name="connsiteY1011" fmla="*/ 4584834 h 6818313"/>
              <a:gd name="connsiteX1012" fmla="*/ 4256734 w 12192000"/>
              <a:gd name="connsiteY1012" fmla="*/ 4583509 h 6818313"/>
              <a:gd name="connsiteX1013" fmla="*/ 4256693 w 12192000"/>
              <a:gd name="connsiteY1013" fmla="*/ 4583674 h 6818313"/>
              <a:gd name="connsiteX1014" fmla="*/ 4256567 w 12192000"/>
              <a:gd name="connsiteY1014" fmla="*/ 4583674 h 6818313"/>
              <a:gd name="connsiteX1015" fmla="*/ 4064315 w 12192000"/>
              <a:gd name="connsiteY1015" fmla="*/ 4583509 h 6818313"/>
              <a:gd name="connsiteX1016" fmla="*/ 4067461 w 12192000"/>
              <a:gd name="connsiteY1016" fmla="*/ 4583839 h 6818313"/>
              <a:gd name="connsiteX1017" fmla="*/ 4065971 w 12192000"/>
              <a:gd name="connsiteY1017" fmla="*/ 4584172 h 6818313"/>
              <a:gd name="connsiteX1018" fmla="*/ 4064315 w 12192000"/>
              <a:gd name="connsiteY1018" fmla="*/ 4583509 h 6818313"/>
              <a:gd name="connsiteX1019" fmla="*/ 4224111 w 12192000"/>
              <a:gd name="connsiteY1019" fmla="*/ 4581357 h 6818313"/>
              <a:gd name="connsiteX1020" fmla="*/ 4234047 w 12192000"/>
              <a:gd name="connsiteY1020" fmla="*/ 4582184 h 6818313"/>
              <a:gd name="connsiteX1021" fmla="*/ 4234047 w 12192000"/>
              <a:gd name="connsiteY1021" fmla="*/ 4582350 h 6818313"/>
              <a:gd name="connsiteX1022" fmla="*/ 4226265 w 12192000"/>
              <a:gd name="connsiteY1022" fmla="*/ 4583177 h 6818313"/>
              <a:gd name="connsiteX1023" fmla="*/ 4224111 w 12192000"/>
              <a:gd name="connsiteY1023" fmla="*/ 4581357 h 6818313"/>
              <a:gd name="connsiteX1024" fmla="*/ 4227590 w 12192000"/>
              <a:gd name="connsiteY1024" fmla="*/ 4573739 h 6818313"/>
              <a:gd name="connsiteX1025" fmla="*/ 4228748 w 12192000"/>
              <a:gd name="connsiteY1025" fmla="*/ 4573739 h 6818313"/>
              <a:gd name="connsiteX1026" fmla="*/ 4228253 w 12192000"/>
              <a:gd name="connsiteY1026" fmla="*/ 4573904 h 6818313"/>
              <a:gd name="connsiteX1027" fmla="*/ 4227590 w 12192000"/>
              <a:gd name="connsiteY1027" fmla="*/ 4573739 h 6818313"/>
              <a:gd name="connsiteX1028" fmla="*/ 3941941 w 12192000"/>
              <a:gd name="connsiteY1028" fmla="*/ 4573574 h 6818313"/>
              <a:gd name="connsiteX1029" fmla="*/ 3958998 w 12192000"/>
              <a:gd name="connsiteY1029" fmla="*/ 4574566 h 6818313"/>
              <a:gd name="connsiteX1030" fmla="*/ 3961482 w 12192000"/>
              <a:gd name="connsiteY1030" fmla="*/ 4575726 h 6818313"/>
              <a:gd name="connsiteX1031" fmla="*/ 3954693 w 12192000"/>
              <a:gd name="connsiteY1031" fmla="*/ 4576720 h 6818313"/>
              <a:gd name="connsiteX1032" fmla="*/ 3950222 w 12192000"/>
              <a:gd name="connsiteY1032" fmla="*/ 4577383 h 6818313"/>
              <a:gd name="connsiteX1033" fmla="*/ 3948235 w 12192000"/>
              <a:gd name="connsiteY1033" fmla="*/ 4577383 h 6818313"/>
              <a:gd name="connsiteX1034" fmla="*/ 3928364 w 12192000"/>
              <a:gd name="connsiteY1034" fmla="*/ 4576720 h 6818313"/>
              <a:gd name="connsiteX1035" fmla="*/ 3941941 w 12192000"/>
              <a:gd name="connsiteY1035" fmla="*/ 4573574 h 6818313"/>
              <a:gd name="connsiteX1036" fmla="*/ 3978539 w 12192000"/>
              <a:gd name="connsiteY1036" fmla="*/ 4568109 h 6818313"/>
              <a:gd name="connsiteX1037" fmla="*/ 3978207 w 12192000"/>
              <a:gd name="connsiteY1037" fmla="*/ 4568605 h 6818313"/>
              <a:gd name="connsiteX1038" fmla="*/ 3982513 w 12192000"/>
              <a:gd name="connsiteY1038" fmla="*/ 4572249 h 6818313"/>
              <a:gd name="connsiteX1039" fmla="*/ 3972245 w 12192000"/>
              <a:gd name="connsiteY1039" fmla="*/ 4573739 h 6818313"/>
              <a:gd name="connsiteX1040" fmla="*/ 3972412 w 12192000"/>
              <a:gd name="connsiteY1040" fmla="*/ 4574071 h 6818313"/>
              <a:gd name="connsiteX1041" fmla="*/ 3968768 w 12192000"/>
              <a:gd name="connsiteY1041" fmla="*/ 4569930 h 6818313"/>
              <a:gd name="connsiteX1042" fmla="*/ 3978539 w 12192000"/>
              <a:gd name="connsiteY1042" fmla="*/ 4568109 h 6818313"/>
              <a:gd name="connsiteX1043" fmla="*/ 3922070 w 12192000"/>
              <a:gd name="connsiteY1043" fmla="*/ 4568109 h 6818313"/>
              <a:gd name="connsiteX1044" fmla="*/ 3922732 w 12192000"/>
              <a:gd name="connsiteY1044" fmla="*/ 4568109 h 6818313"/>
              <a:gd name="connsiteX1045" fmla="*/ 3922235 w 12192000"/>
              <a:gd name="connsiteY1045" fmla="*/ 4568440 h 6818313"/>
              <a:gd name="connsiteX1046" fmla="*/ 4053944 w 12192000"/>
              <a:gd name="connsiteY1046" fmla="*/ 4565687 h 6818313"/>
              <a:gd name="connsiteX1047" fmla="*/ 4065639 w 12192000"/>
              <a:gd name="connsiteY1047" fmla="*/ 4567115 h 6818313"/>
              <a:gd name="connsiteX1048" fmla="*/ 4065142 w 12192000"/>
              <a:gd name="connsiteY1048" fmla="*/ 4571917 h 6818313"/>
              <a:gd name="connsiteX1049" fmla="*/ 4065309 w 12192000"/>
              <a:gd name="connsiteY1049" fmla="*/ 4571917 h 6818313"/>
              <a:gd name="connsiteX1050" fmla="*/ 4049577 w 12192000"/>
              <a:gd name="connsiteY1050" fmla="*/ 4574733 h 6818313"/>
              <a:gd name="connsiteX1051" fmla="*/ 4028049 w 12192000"/>
              <a:gd name="connsiteY1051" fmla="*/ 4574733 h 6818313"/>
              <a:gd name="connsiteX1052" fmla="*/ 4042622 w 12192000"/>
              <a:gd name="connsiteY1052" fmla="*/ 4570097 h 6818313"/>
              <a:gd name="connsiteX1053" fmla="*/ 4053944 w 12192000"/>
              <a:gd name="connsiteY1053" fmla="*/ 4565687 h 6818313"/>
              <a:gd name="connsiteX1054" fmla="*/ 3959330 w 12192000"/>
              <a:gd name="connsiteY1054" fmla="*/ 4562644 h 6818313"/>
              <a:gd name="connsiteX1055" fmla="*/ 3958170 w 12192000"/>
              <a:gd name="connsiteY1055" fmla="*/ 4563306 h 6818313"/>
              <a:gd name="connsiteX1056" fmla="*/ 3954693 w 12192000"/>
              <a:gd name="connsiteY1056" fmla="*/ 4566618 h 6818313"/>
              <a:gd name="connsiteX1057" fmla="*/ 3935980 w 12192000"/>
              <a:gd name="connsiteY1057" fmla="*/ 4568109 h 6818313"/>
              <a:gd name="connsiteX1058" fmla="*/ 3934987 w 12192000"/>
              <a:gd name="connsiteY1058" fmla="*/ 4568109 h 6818313"/>
              <a:gd name="connsiteX1059" fmla="*/ 3933330 w 12192000"/>
              <a:gd name="connsiteY1059" fmla="*/ 4568109 h 6818313"/>
              <a:gd name="connsiteX1060" fmla="*/ 3922732 w 12192000"/>
              <a:gd name="connsiteY1060" fmla="*/ 4568109 h 6818313"/>
              <a:gd name="connsiteX1061" fmla="*/ 3923727 w 12192000"/>
              <a:gd name="connsiteY1061" fmla="*/ 4567447 h 6818313"/>
              <a:gd name="connsiteX1062" fmla="*/ 3959330 w 12192000"/>
              <a:gd name="connsiteY1062" fmla="*/ 4562644 h 6818313"/>
              <a:gd name="connsiteX1063" fmla="*/ 4045768 w 12192000"/>
              <a:gd name="connsiteY1063" fmla="*/ 4550391 h 6818313"/>
              <a:gd name="connsiteX1064" fmla="*/ 4045603 w 12192000"/>
              <a:gd name="connsiteY1064" fmla="*/ 4550556 h 6818313"/>
              <a:gd name="connsiteX1065" fmla="*/ 4045603 w 12192000"/>
              <a:gd name="connsiteY1065" fmla="*/ 4550721 h 6818313"/>
              <a:gd name="connsiteX1066" fmla="*/ 4041132 w 12192000"/>
              <a:gd name="connsiteY1066" fmla="*/ 4550721 h 6818313"/>
              <a:gd name="connsiteX1067" fmla="*/ 4045768 w 12192000"/>
              <a:gd name="connsiteY1067" fmla="*/ 4550391 h 6818313"/>
              <a:gd name="connsiteX1068" fmla="*/ 4073753 w 12192000"/>
              <a:gd name="connsiteY1068" fmla="*/ 4547906 h 6818313"/>
              <a:gd name="connsiteX1069" fmla="*/ 4075245 w 12192000"/>
              <a:gd name="connsiteY1069" fmla="*/ 4547906 h 6818313"/>
              <a:gd name="connsiteX1070" fmla="*/ 4076835 w 12192000"/>
              <a:gd name="connsiteY1070" fmla="*/ 4547906 h 6818313"/>
              <a:gd name="connsiteX1071" fmla="*/ 4073258 w 12192000"/>
              <a:gd name="connsiteY1071" fmla="*/ 4549396 h 6818313"/>
              <a:gd name="connsiteX1072" fmla="*/ 4073091 w 12192000"/>
              <a:gd name="connsiteY1072" fmla="*/ 4548071 h 6818313"/>
              <a:gd name="connsiteX1073" fmla="*/ 4073753 w 12192000"/>
              <a:gd name="connsiteY1073" fmla="*/ 4547906 h 6818313"/>
              <a:gd name="connsiteX1074" fmla="*/ 4077232 w 12192000"/>
              <a:gd name="connsiteY1074" fmla="*/ 4547741 h 6818313"/>
              <a:gd name="connsiteX1075" fmla="*/ 4077397 w 12192000"/>
              <a:gd name="connsiteY1075" fmla="*/ 4547906 h 6818313"/>
              <a:gd name="connsiteX1076" fmla="*/ 4076835 w 12192000"/>
              <a:gd name="connsiteY1076" fmla="*/ 4547906 h 6818313"/>
              <a:gd name="connsiteX1077" fmla="*/ 4116642 w 12192000"/>
              <a:gd name="connsiteY1077" fmla="*/ 4544264 h 6818313"/>
              <a:gd name="connsiteX1078" fmla="*/ 4118299 w 12192000"/>
              <a:gd name="connsiteY1078" fmla="*/ 4544264 h 6818313"/>
              <a:gd name="connsiteX1079" fmla="*/ 4127902 w 12192000"/>
              <a:gd name="connsiteY1079" fmla="*/ 4544429 h 6818313"/>
              <a:gd name="connsiteX1080" fmla="*/ 4130054 w 12192000"/>
              <a:gd name="connsiteY1080" fmla="*/ 4548071 h 6818313"/>
              <a:gd name="connsiteX1081" fmla="*/ 4136183 w 12192000"/>
              <a:gd name="connsiteY1081" fmla="*/ 4551218 h 6818313"/>
              <a:gd name="connsiteX1082" fmla="*/ 4140984 w 12192000"/>
              <a:gd name="connsiteY1082" fmla="*/ 4550059 h 6818313"/>
              <a:gd name="connsiteX1083" fmla="*/ 4135353 w 12192000"/>
              <a:gd name="connsiteY1083" fmla="*/ 4558669 h 6818313"/>
              <a:gd name="connsiteX1084" fmla="*/ 4164665 w 12192000"/>
              <a:gd name="connsiteY1084" fmla="*/ 4559332 h 6818313"/>
              <a:gd name="connsiteX1085" fmla="*/ 4156054 w 12192000"/>
              <a:gd name="connsiteY1085" fmla="*/ 4564466 h 6818313"/>
              <a:gd name="connsiteX1086" fmla="*/ 4113165 w 12192000"/>
              <a:gd name="connsiteY1086" fmla="*/ 4565293 h 6818313"/>
              <a:gd name="connsiteX1087" fmla="*/ 4112668 w 12192000"/>
              <a:gd name="connsiteY1087" fmla="*/ 4565625 h 6818313"/>
              <a:gd name="connsiteX1088" fmla="*/ 4117967 w 12192000"/>
              <a:gd name="connsiteY1088" fmla="*/ 4561651 h 6818313"/>
              <a:gd name="connsiteX1089" fmla="*/ 4075575 w 12192000"/>
              <a:gd name="connsiteY1089" fmla="*/ 4569765 h 6818313"/>
              <a:gd name="connsiteX1090" fmla="*/ 4066964 w 12192000"/>
              <a:gd name="connsiteY1090" fmla="*/ 4566950 h 6818313"/>
              <a:gd name="connsiteX1091" fmla="*/ 4065805 w 12192000"/>
              <a:gd name="connsiteY1091" fmla="*/ 4566785 h 6818313"/>
              <a:gd name="connsiteX1092" fmla="*/ 4056698 w 12192000"/>
              <a:gd name="connsiteY1092" fmla="*/ 4559499 h 6818313"/>
              <a:gd name="connsiteX1093" fmla="*/ 4018776 w 12192000"/>
              <a:gd name="connsiteY1093" fmla="*/ 4565293 h 6818313"/>
              <a:gd name="connsiteX1094" fmla="*/ 4006523 w 12192000"/>
              <a:gd name="connsiteY1094" fmla="*/ 4568275 h 6818313"/>
              <a:gd name="connsiteX1095" fmla="*/ 4000727 w 12192000"/>
              <a:gd name="connsiteY1095" fmla="*/ 4568275 h 6818313"/>
              <a:gd name="connsiteX1096" fmla="*/ 3996588 w 12192000"/>
              <a:gd name="connsiteY1096" fmla="*/ 4564466 h 6818313"/>
              <a:gd name="connsiteX1097" fmla="*/ 3996918 w 12192000"/>
              <a:gd name="connsiteY1097" fmla="*/ 4564466 h 6818313"/>
              <a:gd name="connsiteX1098" fmla="*/ 4011490 w 12192000"/>
              <a:gd name="connsiteY1098" fmla="*/ 4558504 h 6818313"/>
              <a:gd name="connsiteX1099" fmla="*/ 4012485 w 12192000"/>
              <a:gd name="connsiteY1099" fmla="*/ 4557345 h 6818313"/>
              <a:gd name="connsiteX1100" fmla="*/ 4053054 w 12192000"/>
              <a:gd name="connsiteY1100" fmla="*/ 4557345 h 6818313"/>
              <a:gd name="connsiteX1101" fmla="*/ 4059016 w 12192000"/>
              <a:gd name="connsiteY1101" fmla="*/ 4557014 h 6818313"/>
              <a:gd name="connsiteX1102" fmla="*/ 4077562 w 12192000"/>
              <a:gd name="connsiteY1102" fmla="*/ 4548071 h 6818313"/>
              <a:gd name="connsiteX1103" fmla="*/ 4095611 w 12192000"/>
              <a:gd name="connsiteY1103" fmla="*/ 4552378 h 6818313"/>
              <a:gd name="connsiteX1104" fmla="*/ 4098923 w 12192000"/>
              <a:gd name="connsiteY1104" fmla="*/ 4548901 h 6818313"/>
              <a:gd name="connsiteX1105" fmla="*/ 4106044 w 12192000"/>
              <a:gd name="connsiteY1105" fmla="*/ 4545422 h 6818313"/>
              <a:gd name="connsiteX1106" fmla="*/ 4116642 w 12192000"/>
              <a:gd name="connsiteY1106" fmla="*/ 4544264 h 6818313"/>
              <a:gd name="connsiteX1107" fmla="*/ 4159861 w 12192000"/>
              <a:gd name="connsiteY1107" fmla="*/ 4537474 h 6818313"/>
              <a:gd name="connsiteX1108" fmla="*/ 4173275 w 12192000"/>
              <a:gd name="connsiteY1108" fmla="*/ 4538633 h 6818313"/>
              <a:gd name="connsiteX1109" fmla="*/ 4172943 w 12192000"/>
              <a:gd name="connsiteY1109" fmla="*/ 4538633 h 6818313"/>
              <a:gd name="connsiteX1110" fmla="*/ 4170956 w 12192000"/>
              <a:gd name="connsiteY1110" fmla="*/ 4539628 h 6818313"/>
              <a:gd name="connsiteX1111" fmla="*/ 4177083 w 12192000"/>
              <a:gd name="connsiteY1111" fmla="*/ 4539628 h 6818313"/>
              <a:gd name="connsiteX1112" fmla="*/ 4182051 w 12192000"/>
              <a:gd name="connsiteY1112" fmla="*/ 4541283 h 6818313"/>
              <a:gd name="connsiteX1113" fmla="*/ 4192649 w 12192000"/>
              <a:gd name="connsiteY1113" fmla="*/ 4544264 h 6818313"/>
              <a:gd name="connsiteX1114" fmla="*/ 4180892 w 12192000"/>
              <a:gd name="connsiteY1114" fmla="*/ 4551550 h 6818313"/>
              <a:gd name="connsiteX1115" fmla="*/ 4157544 w 12192000"/>
              <a:gd name="connsiteY1115" fmla="*/ 4544264 h 6818313"/>
              <a:gd name="connsiteX1116" fmla="*/ 4141482 w 12192000"/>
              <a:gd name="connsiteY1116" fmla="*/ 4549893 h 6818313"/>
              <a:gd name="connsiteX1117" fmla="*/ 4137175 w 12192000"/>
              <a:gd name="connsiteY1117" fmla="*/ 4547244 h 6818313"/>
              <a:gd name="connsiteX1118" fmla="*/ 4148601 w 12192000"/>
              <a:gd name="connsiteY1118" fmla="*/ 4539130 h 6818313"/>
              <a:gd name="connsiteX1119" fmla="*/ 4159861 w 12192000"/>
              <a:gd name="connsiteY1119" fmla="*/ 4537474 h 6818313"/>
              <a:gd name="connsiteX1120" fmla="*/ 3838281 w 12192000"/>
              <a:gd name="connsiteY1120" fmla="*/ 4523068 h 6818313"/>
              <a:gd name="connsiteX1121" fmla="*/ 3837784 w 12192000"/>
              <a:gd name="connsiteY1121" fmla="*/ 4523731 h 6818313"/>
              <a:gd name="connsiteX1122" fmla="*/ 3830168 w 12192000"/>
              <a:gd name="connsiteY1122" fmla="*/ 4524889 h 6818313"/>
              <a:gd name="connsiteX1123" fmla="*/ 3831988 w 12192000"/>
              <a:gd name="connsiteY1123" fmla="*/ 4524558 h 6818313"/>
              <a:gd name="connsiteX1124" fmla="*/ 3831988 w 12192000"/>
              <a:gd name="connsiteY1124" fmla="*/ 4524393 h 6818313"/>
              <a:gd name="connsiteX1125" fmla="*/ 3838281 w 12192000"/>
              <a:gd name="connsiteY1125" fmla="*/ 4523068 h 6818313"/>
              <a:gd name="connsiteX1126" fmla="*/ 4128399 w 12192000"/>
              <a:gd name="connsiteY1126" fmla="*/ 4518265 h 6818313"/>
              <a:gd name="connsiteX1127" fmla="*/ 4129889 w 12192000"/>
              <a:gd name="connsiteY1127" fmla="*/ 4518265 h 6818313"/>
              <a:gd name="connsiteX1128" fmla="*/ 4129227 w 12192000"/>
              <a:gd name="connsiteY1128" fmla="*/ 4519756 h 6818313"/>
              <a:gd name="connsiteX1129" fmla="*/ 4021923 w 12192000"/>
              <a:gd name="connsiteY1129" fmla="*/ 4517437 h 6818313"/>
              <a:gd name="connsiteX1130" fmla="*/ 4023745 w 12192000"/>
              <a:gd name="connsiteY1130" fmla="*/ 4517934 h 6818313"/>
              <a:gd name="connsiteX1131" fmla="*/ 4020930 w 12192000"/>
              <a:gd name="connsiteY1131" fmla="*/ 4518432 h 6818313"/>
              <a:gd name="connsiteX1132" fmla="*/ 4021923 w 12192000"/>
              <a:gd name="connsiteY1132" fmla="*/ 4517437 h 6818313"/>
              <a:gd name="connsiteX1133" fmla="*/ 4037490 w 12192000"/>
              <a:gd name="connsiteY1133" fmla="*/ 4513298 h 6818313"/>
              <a:gd name="connsiteX1134" fmla="*/ 4038948 w 12192000"/>
              <a:gd name="connsiteY1134" fmla="*/ 4513298 h 6818313"/>
              <a:gd name="connsiteX1135" fmla="*/ 4037490 w 12192000"/>
              <a:gd name="connsiteY1135" fmla="*/ 4513463 h 6818313"/>
              <a:gd name="connsiteX1136" fmla="*/ 4065309 w 12192000"/>
              <a:gd name="connsiteY1136" fmla="*/ 4510316 h 6818313"/>
              <a:gd name="connsiteX1137" fmla="*/ 4048087 w 12192000"/>
              <a:gd name="connsiteY1137" fmla="*/ 4513298 h 6818313"/>
              <a:gd name="connsiteX1138" fmla="*/ 4038948 w 12192000"/>
              <a:gd name="connsiteY1138" fmla="*/ 4513298 h 6818313"/>
              <a:gd name="connsiteX1139" fmla="*/ 4196458 w 12192000"/>
              <a:gd name="connsiteY1139" fmla="*/ 4506839 h 6818313"/>
              <a:gd name="connsiteX1140" fmla="*/ 4196624 w 12192000"/>
              <a:gd name="connsiteY1140" fmla="*/ 4506839 h 6818313"/>
              <a:gd name="connsiteX1141" fmla="*/ 4198776 w 12192000"/>
              <a:gd name="connsiteY1141" fmla="*/ 4507667 h 6818313"/>
              <a:gd name="connsiteX1142" fmla="*/ 4196458 w 12192000"/>
              <a:gd name="connsiteY1142" fmla="*/ 4508329 h 6818313"/>
              <a:gd name="connsiteX1143" fmla="*/ 4004701 w 12192000"/>
              <a:gd name="connsiteY1143" fmla="*/ 4504522 h 6818313"/>
              <a:gd name="connsiteX1144" fmla="*/ 4005696 w 12192000"/>
              <a:gd name="connsiteY1144" fmla="*/ 4504852 h 6818313"/>
              <a:gd name="connsiteX1145" fmla="*/ 4005364 w 12192000"/>
              <a:gd name="connsiteY1145" fmla="*/ 4507005 h 6818313"/>
              <a:gd name="connsiteX1146" fmla="*/ 4003377 w 12192000"/>
              <a:gd name="connsiteY1146" fmla="*/ 4506177 h 6818313"/>
              <a:gd name="connsiteX1147" fmla="*/ 4004701 w 12192000"/>
              <a:gd name="connsiteY1147" fmla="*/ 4504522 h 6818313"/>
              <a:gd name="connsiteX1148" fmla="*/ 3982678 w 12192000"/>
              <a:gd name="connsiteY1148" fmla="*/ 4503860 h 6818313"/>
              <a:gd name="connsiteX1149" fmla="*/ 3980194 w 12192000"/>
              <a:gd name="connsiteY1149" fmla="*/ 4506342 h 6818313"/>
              <a:gd name="connsiteX1150" fmla="*/ 3972412 w 12192000"/>
              <a:gd name="connsiteY1150" fmla="*/ 4517107 h 6818313"/>
              <a:gd name="connsiteX1151" fmla="*/ 3962807 w 12192000"/>
              <a:gd name="connsiteY1151" fmla="*/ 4518597 h 6818313"/>
              <a:gd name="connsiteX1152" fmla="*/ 3953699 w 12192000"/>
              <a:gd name="connsiteY1152" fmla="*/ 4520419 h 6818313"/>
              <a:gd name="connsiteX1153" fmla="*/ 3955686 w 12192000"/>
              <a:gd name="connsiteY1153" fmla="*/ 4522571 h 6818313"/>
              <a:gd name="connsiteX1154" fmla="*/ 3995428 w 12192000"/>
              <a:gd name="connsiteY1154" fmla="*/ 4520087 h 6818313"/>
              <a:gd name="connsiteX1155" fmla="*/ 3999237 w 12192000"/>
              <a:gd name="connsiteY1155" fmla="*/ 4517437 h 6818313"/>
              <a:gd name="connsiteX1156" fmla="*/ 3983175 w 12192000"/>
              <a:gd name="connsiteY1156" fmla="*/ 4514291 h 6818313"/>
              <a:gd name="connsiteX1157" fmla="*/ 3991124 w 12192000"/>
              <a:gd name="connsiteY1157" fmla="*/ 4506177 h 6818313"/>
              <a:gd name="connsiteX1158" fmla="*/ 3998078 w 12192000"/>
              <a:gd name="connsiteY1158" fmla="*/ 4508496 h 6818313"/>
              <a:gd name="connsiteX1159" fmla="*/ 4028049 w 12192000"/>
              <a:gd name="connsiteY1159" fmla="*/ 4508496 h 6818313"/>
              <a:gd name="connsiteX1160" fmla="*/ 4034508 w 12192000"/>
              <a:gd name="connsiteY1160" fmla="*/ 4506342 h 6818313"/>
              <a:gd name="connsiteX1161" fmla="*/ 4036330 w 12192000"/>
              <a:gd name="connsiteY1161" fmla="*/ 4513463 h 6818313"/>
              <a:gd name="connsiteX1162" fmla="*/ 4015796 w 12192000"/>
              <a:gd name="connsiteY1162" fmla="*/ 4514623 h 6818313"/>
              <a:gd name="connsiteX1163" fmla="*/ 4010828 w 12192000"/>
              <a:gd name="connsiteY1163" fmla="*/ 4516940 h 6818313"/>
              <a:gd name="connsiteX1164" fmla="*/ 4010332 w 12192000"/>
              <a:gd name="connsiteY1164" fmla="*/ 4520419 h 6818313"/>
              <a:gd name="connsiteX1165" fmla="*/ 3999237 w 12192000"/>
              <a:gd name="connsiteY1165" fmla="*/ 4522736 h 6818313"/>
              <a:gd name="connsiteX1166" fmla="*/ 3980028 w 12192000"/>
              <a:gd name="connsiteY1166" fmla="*/ 4530520 h 6818313"/>
              <a:gd name="connsiteX1167" fmla="*/ 3965621 w 12192000"/>
              <a:gd name="connsiteY1167" fmla="*/ 4531844 h 6818313"/>
              <a:gd name="connsiteX1168" fmla="*/ 3946910 w 12192000"/>
              <a:gd name="connsiteY1168" fmla="*/ 4535653 h 6818313"/>
              <a:gd name="connsiteX1169" fmla="*/ 3943598 w 12192000"/>
              <a:gd name="connsiteY1169" fmla="*/ 4537143 h 6818313"/>
              <a:gd name="connsiteX1170" fmla="*/ 3921575 w 12192000"/>
              <a:gd name="connsiteY1170" fmla="*/ 4542277 h 6818313"/>
              <a:gd name="connsiteX1171" fmla="*/ 3907665 w 12192000"/>
              <a:gd name="connsiteY1171" fmla="*/ 4542773 h 6818313"/>
              <a:gd name="connsiteX1172" fmla="*/ 3905676 w 12192000"/>
              <a:gd name="connsiteY1172" fmla="*/ 4544264 h 6818313"/>
              <a:gd name="connsiteX1173" fmla="*/ 3906340 w 12192000"/>
              <a:gd name="connsiteY1173" fmla="*/ 4545919 h 6818313"/>
              <a:gd name="connsiteX1174" fmla="*/ 3864941 w 12192000"/>
              <a:gd name="connsiteY1174" fmla="*/ 4555855 h 6818313"/>
              <a:gd name="connsiteX1175" fmla="*/ 3859974 w 12192000"/>
              <a:gd name="connsiteY1175" fmla="*/ 4557014 h 6818313"/>
              <a:gd name="connsiteX1176" fmla="*/ 3856993 w 12192000"/>
              <a:gd name="connsiteY1176" fmla="*/ 4557014 h 6818313"/>
              <a:gd name="connsiteX1177" fmla="*/ 3833810 w 12192000"/>
              <a:gd name="connsiteY1177" fmla="*/ 4561154 h 6818313"/>
              <a:gd name="connsiteX1178" fmla="*/ 3815761 w 12192000"/>
              <a:gd name="connsiteY1178" fmla="*/ 4561981 h 6818313"/>
              <a:gd name="connsiteX1179" fmla="*/ 3811456 w 12192000"/>
              <a:gd name="connsiteY1179" fmla="*/ 4561486 h 6818313"/>
              <a:gd name="connsiteX1180" fmla="*/ 3785622 w 12192000"/>
              <a:gd name="connsiteY1180" fmla="*/ 4569102 h 6818313"/>
              <a:gd name="connsiteX1181" fmla="*/ 3793902 w 12192000"/>
              <a:gd name="connsiteY1181" fmla="*/ 4572911 h 6818313"/>
              <a:gd name="connsiteX1182" fmla="*/ 3772872 w 12192000"/>
              <a:gd name="connsiteY1182" fmla="*/ 4578045 h 6818313"/>
              <a:gd name="connsiteX1183" fmla="*/ 3773369 w 12192000"/>
              <a:gd name="connsiteY1183" fmla="*/ 4577383 h 6818313"/>
              <a:gd name="connsiteX1184" fmla="*/ 3748529 w 12192000"/>
              <a:gd name="connsiteY1184" fmla="*/ 4583344 h 6818313"/>
              <a:gd name="connsiteX1185" fmla="*/ 3749854 w 12192000"/>
              <a:gd name="connsiteY1185" fmla="*/ 4583674 h 6818313"/>
              <a:gd name="connsiteX1186" fmla="*/ 3756147 w 12192000"/>
              <a:gd name="connsiteY1186" fmla="*/ 4582184 h 6818313"/>
              <a:gd name="connsiteX1187" fmla="*/ 3735779 w 12192000"/>
              <a:gd name="connsiteY1187" fmla="*/ 4587151 h 6818313"/>
              <a:gd name="connsiteX1188" fmla="*/ 3733295 w 12192000"/>
              <a:gd name="connsiteY1188" fmla="*/ 4592450 h 6818313"/>
              <a:gd name="connsiteX1189" fmla="*/ 3744722 w 12192000"/>
              <a:gd name="connsiteY1189" fmla="*/ 4593113 h 6818313"/>
              <a:gd name="connsiteX1190" fmla="*/ 3744722 w 12192000"/>
              <a:gd name="connsiteY1190" fmla="*/ 4595267 h 6818313"/>
              <a:gd name="connsiteX1191" fmla="*/ 3732964 w 12192000"/>
              <a:gd name="connsiteY1191" fmla="*/ 4595929 h 6818313"/>
              <a:gd name="connsiteX1192" fmla="*/ 3719882 w 12192000"/>
              <a:gd name="connsiteY1192" fmla="*/ 4598412 h 6818313"/>
              <a:gd name="connsiteX1193" fmla="*/ 3717067 w 12192000"/>
              <a:gd name="connsiteY1193" fmla="*/ 4592285 h 6818313"/>
              <a:gd name="connsiteX1194" fmla="*/ 3700508 w 12192000"/>
              <a:gd name="connsiteY1194" fmla="*/ 4594437 h 6818313"/>
              <a:gd name="connsiteX1195" fmla="*/ 3698851 w 12192000"/>
              <a:gd name="connsiteY1195" fmla="*/ 4592285 h 6818313"/>
              <a:gd name="connsiteX1196" fmla="*/ 3698356 w 12192000"/>
              <a:gd name="connsiteY1196" fmla="*/ 4591292 h 6818313"/>
              <a:gd name="connsiteX1197" fmla="*/ 3706800 w 12192000"/>
              <a:gd name="connsiteY1197" fmla="*/ 4589138 h 6818313"/>
              <a:gd name="connsiteX1198" fmla="*/ 3707297 w 12192000"/>
              <a:gd name="connsiteY1198" fmla="*/ 4589636 h 6818313"/>
              <a:gd name="connsiteX1199" fmla="*/ 3745219 w 12192000"/>
              <a:gd name="connsiteY1199" fmla="*/ 4582682 h 6818313"/>
              <a:gd name="connsiteX1200" fmla="*/ 3768732 w 12192000"/>
              <a:gd name="connsiteY1200" fmla="*/ 4571917 h 6818313"/>
              <a:gd name="connsiteX1201" fmla="*/ 3754988 w 12192000"/>
              <a:gd name="connsiteY1201" fmla="*/ 4571089 h 6818313"/>
              <a:gd name="connsiteX1202" fmla="*/ 3724851 w 12192000"/>
              <a:gd name="connsiteY1202" fmla="*/ 4571089 h 6818313"/>
              <a:gd name="connsiteX1203" fmla="*/ 3747537 w 12192000"/>
              <a:gd name="connsiteY1203" fmla="*/ 4564300 h 6818313"/>
              <a:gd name="connsiteX1204" fmla="*/ 3773202 w 12192000"/>
              <a:gd name="connsiteY1204" fmla="*/ 4556849 h 6818313"/>
              <a:gd name="connsiteX1205" fmla="*/ 3774529 w 12192000"/>
              <a:gd name="connsiteY1205" fmla="*/ 4555358 h 6818313"/>
              <a:gd name="connsiteX1206" fmla="*/ 3766580 w 12192000"/>
              <a:gd name="connsiteY1206" fmla="*/ 4553702 h 6818313"/>
              <a:gd name="connsiteX1207" fmla="*/ 3774529 w 12192000"/>
              <a:gd name="connsiteY1207" fmla="*/ 4546582 h 6818313"/>
              <a:gd name="connsiteX1208" fmla="*/ 3768565 w 12192000"/>
              <a:gd name="connsiteY1208" fmla="*/ 4543602 h 6818313"/>
              <a:gd name="connsiteX1209" fmla="*/ 3775191 w 12192000"/>
              <a:gd name="connsiteY1209" fmla="*/ 4541615 h 6818313"/>
              <a:gd name="connsiteX1210" fmla="*/ 3796387 w 12192000"/>
              <a:gd name="connsiteY1210" fmla="*/ 4537143 h 6818313"/>
              <a:gd name="connsiteX1211" fmla="*/ 3800265 w 12192000"/>
              <a:gd name="connsiteY1211" fmla="*/ 4537790 h 6818313"/>
              <a:gd name="connsiteX1212" fmla="*/ 3800194 w 12192000"/>
              <a:gd name="connsiteY1212" fmla="*/ 4537806 h 6818313"/>
              <a:gd name="connsiteX1213" fmla="*/ 3800361 w 12192000"/>
              <a:gd name="connsiteY1213" fmla="*/ 4537806 h 6818313"/>
              <a:gd name="connsiteX1214" fmla="*/ 3800526 w 12192000"/>
              <a:gd name="connsiteY1214" fmla="*/ 4537971 h 6818313"/>
              <a:gd name="connsiteX1215" fmla="*/ 3800526 w 12192000"/>
              <a:gd name="connsiteY1215" fmla="*/ 4537806 h 6818313"/>
              <a:gd name="connsiteX1216" fmla="*/ 3800361 w 12192000"/>
              <a:gd name="connsiteY1216" fmla="*/ 4537806 h 6818313"/>
              <a:gd name="connsiteX1217" fmla="*/ 3800265 w 12192000"/>
              <a:gd name="connsiteY1217" fmla="*/ 4537790 h 6818313"/>
              <a:gd name="connsiteX1218" fmla="*/ 3828014 w 12192000"/>
              <a:gd name="connsiteY1218" fmla="*/ 4531555 h 6818313"/>
              <a:gd name="connsiteX1219" fmla="*/ 3844408 w 12192000"/>
              <a:gd name="connsiteY1219" fmla="*/ 4526048 h 6818313"/>
              <a:gd name="connsiteX1220" fmla="*/ 3861299 w 12192000"/>
              <a:gd name="connsiteY1220" fmla="*/ 4517272 h 6818313"/>
              <a:gd name="connsiteX1221" fmla="*/ 3860967 w 12192000"/>
              <a:gd name="connsiteY1221" fmla="*/ 4517272 h 6818313"/>
              <a:gd name="connsiteX1222" fmla="*/ 3883820 w 12192000"/>
              <a:gd name="connsiteY1222" fmla="*/ 4511311 h 6818313"/>
              <a:gd name="connsiteX1223" fmla="*/ 3909982 w 12192000"/>
              <a:gd name="connsiteY1223" fmla="*/ 4506342 h 6818313"/>
              <a:gd name="connsiteX1224" fmla="*/ 3911804 w 12192000"/>
              <a:gd name="connsiteY1224" fmla="*/ 4506342 h 6818313"/>
              <a:gd name="connsiteX1225" fmla="*/ 3909982 w 12192000"/>
              <a:gd name="connsiteY1225" fmla="*/ 4509159 h 6818313"/>
              <a:gd name="connsiteX1226" fmla="*/ 3913957 w 12192000"/>
              <a:gd name="connsiteY1226" fmla="*/ 4517437 h 6818313"/>
              <a:gd name="connsiteX1227" fmla="*/ 3921740 w 12192000"/>
              <a:gd name="connsiteY1227" fmla="*/ 4516445 h 6818313"/>
              <a:gd name="connsiteX1228" fmla="*/ 3970755 w 12192000"/>
              <a:gd name="connsiteY1228" fmla="*/ 4505515 h 6818313"/>
              <a:gd name="connsiteX1229" fmla="*/ 3982678 w 12192000"/>
              <a:gd name="connsiteY1229" fmla="*/ 4503860 h 6818313"/>
              <a:gd name="connsiteX1230" fmla="*/ 4062660 w 12192000"/>
              <a:gd name="connsiteY1230" fmla="*/ 4500050 h 6818313"/>
              <a:gd name="connsiteX1231" fmla="*/ 4064149 w 12192000"/>
              <a:gd name="connsiteY1231" fmla="*/ 4501706 h 6818313"/>
              <a:gd name="connsiteX1232" fmla="*/ 4063652 w 12192000"/>
              <a:gd name="connsiteY1232" fmla="*/ 4502700 h 6818313"/>
              <a:gd name="connsiteX1233" fmla="*/ 4061335 w 12192000"/>
              <a:gd name="connsiteY1233" fmla="*/ 4501872 h 6818313"/>
              <a:gd name="connsiteX1234" fmla="*/ 4062660 w 12192000"/>
              <a:gd name="connsiteY1234" fmla="*/ 4500050 h 6818313"/>
              <a:gd name="connsiteX1235" fmla="*/ 3882328 w 12192000"/>
              <a:gd name="connsiteY1235" fmla="*/ 4496076 h 6818313"/>
              <a:gd name="connsiteX1236" fmla="*/ 3882328 w 12192000"/>
              <a:gd name="connsiteY1236" fmla="*/ 4496241 h 6818313"/>
              <a:gd name="connsiteX1237" fmla="*/ 3877029 w 12192000"/>
              <a:gd name="connsiteY1237" fmla="*/ 4499056 h 6818313"/>
              <a:gd name="connsiteX1238" fmla="*/ 3872558 w 12192000"/>
              <a:gd name="connsiteY1238" fmla="*/ 4499056 h 6818313"/>
              <a:gd name="connsiteX1239" fmla="*/ 3882328 w 12192000"/>
              <a:gd name="connsiteY1239" fmla="*/ 4496076 h 6818313"/>
              <a:gd name="connsiteX1240" fmla="*/ 4019936 w 12192000"/>
              <a:gd name="connsiteY1240" fmla="*/ 4495744 h 6818313"/>
              <a:gd name="connsiteX1241" fmla="*/ 4021426 w 12192000"/>
              <a:gd name="connsiteY1241" fmla="*/ 4495744 h 6818313"/>
              <a:gd name="connsiteX1242" fmla="*/ 4018446 w 12192000"/>
              <a:gd name="connsiteY1242" fmla="*/ 4497898 h 6818313"/>
              <a:gd name="connsiteX1243" fmla="*/ 4017121 w 12192000"/>
              <a:gd name="connsiteY1243" fmla="*/ 4497898 h 6818313"/>
              <a:gd name="connsiteX1244" fmla="*/ 4017618 w 12192000"/>
              <a:gd name="connsiteY1244" fmla="*/ 4496407 h 6818313"/>
              <a:gd name="connsiteX1245" fmla="*/ 4019936 w 12192000"/>
              <a:gd name="connsiteY1245" fmla="*/ 4495744 h 6818313"/>
              <a:gd name="connsiteX1246" fmla="*/ 4141315 w 12192000"/>
              <a:gd name="connsiteY1246" fmla="*/ 4494419 h 6818313"/>
              <a:gd name="connsiteX1247" fmla="*/ 4141482 w 12192000"/>
              <a:gd name="connsiteY1247" fmla="*/ 4494586 h 6818313"/>
              <a:gd name="connsiteX1248" fmla="*/ 4155059 w 12192000"/>
              <a:gd name="connsiteY1248" fmla="*/ 4496739 h 6818313"/>
              <a:gd name="connsiteX1249" fmla="*/ 4153404 w 12192000"/>
              <a:gd name="connsiteY1249" fmla="*/ 4497731 h 6818313"/>
              <a:gd name="connsiteX1250" fmla="*/ 4139825 w 12192000"/>
              <a:gd name="connsiteY1250" fmla="*/ 4501872 h 6818313"/>
              <a:gd name="connsiteX1251" fmla="*/ 4137010 w 12192000"/>
              <a:gd name="connsiteY1251" fmla="*/ 4502700 h 6818313"/>
              <a:gd name="connsiteX1252" fmla="*/ 4133864 w 12192000"/>
              <a:gd name="connsiteY1252" fmla="*/ 4502700 h 6818313"/>
              <a:gd name="connsiteX1253" fmla="*/ 4132539 w 12192000"/>
              <a:gd name="connsiteY1253" fmla="*/ 4503693 h 6818313"/>
              <a:gd name="connsiteX1254" fmla="*/ 4105216 w 12192000"/>
              <a:gd name="connsiteY1254" fmla="*/ 4505017 h 6818313"/>
              <a:gd name="connsiteX1255" fmla="*/ 4111013 w 12192000"/>
              <a:gd name="connsiteY1255" fmla="*/ 4500050 h 6818313"/>
              <a:gd name="connsiteX1256" fmla="*/ 4119291 w 12192000"/>
              <a:gd name="connsiteY1256" fmla="*/ 4497069 h 6818313"/>
              <a:gd name="connsiteX1257" fmla="*/ 4141315 w 12192000"/>
              <a:gd name="connsiteY1257" fmla="*/ 4494419 h 6818313"/>
              <a:gd name="connsiteX1258" fmla="*/ 4052227 w 12192000"/>
              <a:gd name="connsiteY1258" fmla="*/ 4486638 h 6818313"/>
              <a:gd name="connsiteX1259" fmla="*/ 4045933 w 12192000"/>
              <a:gd name="connsiteY1259" fmla="*/ 4490942 h 6818313"/>
              <a:gd name="connsiteX1260" fmla="*/ 4044776 w 12192000"/>
              <a:gd name="connsiteY1260" fmla="*/ 4492764 h 6818313"/>
              <a:gd name="connsiteX1261" fmla="*/ 4040304 w 12192000"/>
              <a:gd name="connsiteY1261" fmla="*/ 4492764 h 6818313"/>
              <a:gd name="connsiteX1262" fmla="*/ 4035336 w 12192000"/>
              <a:gd name="connsiteY1262" fmla="*/ 4499223 h 6818313"/>
              <a:gd name="connsiteX1263" fmla="*/ 4035336 w 12192000"/>
              <a:gd name="connsiteY1263" fmla="*/ 4499553 h 6818313"/>
              <a:gd name="connsiteX1264" fmla="*/ 4028547 w 12192000"/>
              <a:gd name="connsiteY1264" fmla="*/ 4497069 h 6818313"/>
              <a:gd name="connsiteX1265" fmla="*/ 4021923 w 12192000"/>
              <a:gd name="connsiteY1265" fmla="*/ 4495414 h 6818313"/>
              <a:gd name="connsiteX1266" fmla="*/ 4021591 w 12192000"/>
              <a:gd name="connsiteY1266" fmla="*/ 4495249 h 6818313"/>
              <a:gd name="connsiteX1267" fmla="*/ 4037985 w 12192000"/>
              <a:gd name="connsiteY1267" fmla="*/ 4489618 h 6818313"/>
              <a:gd name="connsiteX1268" fmla="*/ 4052227 w 12192000"/>
              <a:gd name="connsiteY1268" fmla="*/ 4486638 h 6818313"/>
              <a:gd name="connsiteX1269" fmla="*/ 4084848 w 12192000"/>
              <a:gd name="connsiteY1269" fmla="*/ 4486141 h 6818313"/>
              <a:gd name="connsiteX1270" fmla="*/ 4085180 w 12192000"/>
              <a:gd name="connsiteY1270" fmla="*/ 4486141 h 6818313"/>
              <a:gd name="connsiteX1271" fmla="*/ 4100415 w 12192000"/>
              <a:gd name="connsiteY1271" fmla="*/ 4487963 h 6818313"/>
              <a:gd name="connsiteX1272" fmla="*/ 4119126 w 12192000"/>
              <a:gd name="connsiteY1272" fmla="*/ 4491440 h 6818313"/>
              <a:gd name="connsiteX1273" fmla="*/ 4063652 w 12192000"/>
              <a:gd name="connsiteY1273" fmla="*/ 4492764 h 6818313"/>
              <a:gd name="connsiteX1274" fmla="*/ 4060340 w 12192000"/>
              <a:gd name="connsiteY1274" fmla="*/ 4488128 h 6818313"/>
              <a:gd name="connsiteX1275" fmla="*/ 4084848 w 12192000"/>
              <a:gd name="connsiteY1275" fmla="*/ 4486141 h 6818313"/>
              <a:gd name="connsiteX1276" fmla="*/ 4178242 w 12192000"/>
              <a:gd name="connsiteY1276" fmla="*/ 4484154 h 6818313"/>
              <a:gd name="connsiteX1277" fmla="*/ 4169134 w 12192000"/>
              <a:gd name="connsiteY1277" fmla="*/ 4489121 h 6818313"/>
              <a:gd name="connsiteX1278" fmla="*/ 4168142 w 12192000"/>
              <a:gd name="connsiteY1278" fmla="*/ 4489121 h 6818313"/>
              <a:gd name="connsiteX1279" fmla="*/ 4163835 w 12192000"/>
              <a:gd name="connsiteY1279" fmla="*/ 4487133 h 6818313"/>
              <a:gd name="connsiteX1280" fmla="*/ 4167810 w 12192000"/>
              <a:gd name="connsiteY1280" fmla="*/ 4484651 h 6818313"/>
              <a:gd name="connsiteX1281" fmla="*/ 4178242 w 12192000"/>
              <a:gd name="connsiteY1281" fmla="*/ 4484154 h 6818313"/>
              <a:gd name="connsiteX1282" fmla="*/ 4291177 w 12192000"/>
              <a:gd name="connsiteY1282" fmla="*/ 4476535 h 6818313"/>
              <a:gd name="connsiteX1283" fmla="*/ 4296144 w 12192000"/>
              <a:gd name="connsiteY1283" fmla="*/ 4476868 h 6818313"/>
              <a:gd name="connsiteX1284" fmla="*/ 4291508 w 12192000"/>
              <a:gd name="connsiteY1284" fmla="*/ 4477860 h 6818313"/>
              <a:gd name="connsiteX1285" fmla="*/ 4291177 w 12192000"/>
              <a:gd name="connsiteY1285" fmla="*/ 4476535 h 6818313"/>
              <a:gd name="connsiteX1286" fmla="*/ 3907168 w 12192000"/>
              <a:gd name="connsiteY1286" fmla="*/ 4475046 h 6818313"/>
              <a:gd name="connsiteX1287" fmla="*/ 3907168 w 12192000"/>
              <a:gd name="connsiteY1287" fmla="*/ 4476370 h 6818313"/>
              <a:gd name="connsiteX1288" fmla="*/ 3901040 w 12192000"/>
              <a:gd name="connsiteY1288" fmla="*/ 4477198 h 6818313"/>
              <a:gd name="connsiteX1289" fmla="*/ 3905843 w 12192000"/>
              <a:gd name="connsiteY1289" fmla="*/ 4475378 h 6818313"/>
              <a:gd name="connsiteX1290" fmla="*/ 3906008 w 12192000"/>
              <a:gd name="connsiteY1290" fmla="*/ 4475211 h 6818313"/>
              <a:gd name="connsiteX1291" fmla="*/ 3907168 w 12192000"/>
              <a:gd name="connsiteY1291" fmla="*/ 4475046 h 6818313"/>
              <a:gd name="connsiteX1292" fmla="*/ 4113495 w 12192000"/>
              <a:gd name="connsiteY1292" fmla="*/ 4472396 h 6818313"/>
              <a:gd name="connsiteX1293" fmla="*/ 4115814 w 12192000"/>
              <a:gd name="connsiteY1293" fmla="*/ 4473224 h 6818313"/>
              <a:gd name="connsiteX1294" fmla="*/ 4113992 w 12192000"/>
              <a:gd name="connsiteY1294" fmla="*/ 4474715 h 6818313"/>
              <a:gd name="connsiteX1295" fmla="*/ 4111178 w 12192000"/>
              <a:gd name="connsiteY1295" fmla="*/ 4473058 h 6818313"/>
              <a:gd name="connsiteX1296" fmla="*/ 4111013 w 12192000"/>
              <a:gd name="connsiteY1296" fmla="*/ 4472893 h 6818313"/>
              <a:gd name="connsiteX1297" fmla="*/ 4113495 w 12192000"/>
              <a:gd name="connsiteY1297" fmla="*/ 4472396 h 6818313"/>
              <a:gd name="connsiteX1298" fmla="*/ 4072263 w 12192000"/>
              <a:gd name="connsiteY1298" fmla="*/ 4463455 h 6818313"/>
              <a:gd name="connsiteX1299" fmla="*/ 4042954 w 12192000"/>
              <a:gd name="connsiteY1299" fmla="*/ 4478357 h 6818313"/>
              <a:gd name="connsiteX1300" fmla="*/ 4003709 w 12192000"/>
              <a:gd name="connsiteY1300" fmla="*/ 4484319 h 6818313"/>
              <a:gd name="connsiteX1301" fmla="*/ 3956846 w 12192000"/>
              <a:gd name="connsiteY1301" fmla="*/ 4491440 h 6818313"/>
              <a:gd name="connsiteX1302" fmla="*/ 3951547 w 12192000"/>
              <a:gd name="connsiteY1302" fmla="*/ 4491770 h 6818313"/>
              <a:gd name="connsiteX1303" fmla="*/ 3936312 w 12192000"/>
              <a:gd name="connsiteY1303" fmla="*/ 4498394 h 6818313"/>
              <a:gd name="connsiteX1304" fmla="*/ 3933497 w 12192000"/>
              <a:gd name="connsiteY1304" fmla="*/ 4497898 h 6818313"/>
              <a:gd name="connsiteX1305" fmla="*/ 3888621 w 12192000"/>
              <a:gd name="connsiteY1305" fmla="*/ 4501706 h 6818313"/>
              <a:gd name="connsiteX1306" fmla="*/ 3895410 w 12192000"/>
              <a:gd name="connsiteY1306" fmla="*/ 4494586 h 6818313"/>
              <a:gd name="connsiteX1307" fmla="*/ 3906008 w 12192000"/>
              <a:gd name="connsiteY1307" fmla="*/ 4491770 h 6818313"/>
              <a:gd name="connsiteX1308" fmla="*/ 3906008 w 12192000"/>
              <a:gd name="connsiteY1308" fmla="*/ 4491440 h 6818313"/>
              <a:gd name="connsiteX1309" fmla="*/ 3905181 w 12192000"/>
              <a:gd name="connsiteY1309" fmla="*/ 4488625 h 6818313"/>
              <a:gd name="connsiteX1310" fmla="*/ 3915281 w 12192000"/>
              <a:gd name="connsiteY1310" fmla="*/ 4485976 h 6818313"/>
              <a:gd name="connsiteX1311" fmla="*/ 3927039 w 12192000"/>
              <a:gd name="connsiteY1311" fmla="*/ 4488458 h 6818313"/>
              <a:gd name="connsiteX1312" fmla="*/ 3926211 w 12192000"/>
              <a:gd name="connsiteY1312" fmla="*/ 4485146 h 6818313"/>
              <a:gd name="connsiteX1313" fmla="*/ 3935980 w 12192000"/>
              <a:gd name="connsiteY1313" fmla="*/ 4486803 h 6818313"/>
              <a:gd name="connsiteX1314" fmla="*/ 3946248 w 12192000"/>
              <a:gd name="connsiteY1314" fmla="*/ 4485976 h 6818313"/>
              <a:gd name="connsiteX1315" fmla="*/ 3964132 w 12192000"/>
              <a:gd name="connsiteY1315" fmla="*/ 4484484 h 6818313"/>
              <a:gd name="connsiteX1316" fmla="*/ 3965787 w 12192000"/>
              <a:gd name="connsiteY1316" fmla="*/ 4482497 h 6818313"/>
              <a:gd name="connsiteX1317" fmla="*/ 3965787 w 12192000"/>
              <a:gd name="connsiteY1317" fmla="*/ 4482166 h 6818313"/>
              <a:gd name="connsiteX1318" fmla="*/ 4003542 w 12192000"/>
              <a:gd name="connsiteY1318" fmla="*/ 4474053 h 6818313"/>
              <a:gd name="connsiteX1319" fmla="*/ 4065639 w 12192000"/>
              <a:gd name="connsiteY1319" fmla="*/ 4464780 h 6818313"/>
              <a:gd name="connsiteX1320" fmla="*/ 4072263 w 12192000"/>
              <a:gd name="connsiteY1320" fmla="*/ 4463455 h 6818313"/>
              <a:gd name="connsiteX1321" fmla="*/ 4079055 w 12192000"/>
              <a:gd name="connsiteY1321" fmla="*/ 4460390 h 6818313"/>
              <a:gd name="connsiteX1322" fmla="*/ 4074747 w 12192000"/>
              <a:gd name="connsiteY1322" fmla="*/ 4462626 h 6818313"/>
              <a:gd name="connsiteX1323" fmla="*/ 4074582 w 12192000"/>
              <a:gd name="connsiteY1323" fmla="*/ 4462295 h 6818313"/>
              <a:gd name="connsiteX1324" fmla="*/ 3994103 w 12192000"/>
              <a:gd name="connsiteY1324" fmla="*/ 4458984 h 6818313"/>
              <a:gd name="connsiteX1325" fmla="*/ 3986155 w 12192000"/>
              <a:gd name="connsiteY1325" fmla="*/ 4461301 h 6818313"/>
              <a:gd name="connsiteX1326" fmla="*/ 3984830 w 12192000"/>
              <a:gd name="connsiteY1326" fmla="*/ 4461301 h 6818313"/>
              <a:gd name="connsiteX1327" fmla="*/ 3981021 w 12192000"/>
              <a:gd name="connsiteY1327" fmla="*/ 4460639 h 6818313"/>
              <a:gd name="connsiteX1328" fmla="*/ 3994103 w 12192000"/>
              <a:gd name="connsiteY1328" fmla="*/ 4458984 h 6818313"/>
              <a:gd name="connsiteX1329" fmla="*/ 4083358 w 12192000"/>
              <a:gd name="connsiteY1329" fmla="*/ 4458156 h 6818313"/>
              <a:gd name="connsiteX1330" fmla="*/ 4083523 w 12192000"/>
              <a:gd name="connsiteY1330" fmla="*/ 4458486 h 6818313"/>
              <a:gd name="connsiteX1331" fmla="*/ 4079055 w 12192000"/>
              <a:gd name="connsiteY1331" fmla="*/ 4460390 h 6818313"/>
              <a:gd name="connsiteX1332" fmla="*/ 4002052 w 12192000"/>
              <a:gd name="connsiteY1332" fmla="*/ 4452028 h 6818313"/>
              <a:gd name="connsiteX1333" fmla="*/ 3996588 w 12192000"/>
              <a:gd name="connsiteY1333" fmla="*/ 4458321 h 6818313"/>
              <a:gd name="connsiteX1334" fmla="*/ 3991951 w 12192000"/>
              <a:gd name="connsiteY1334" fmla="*/ 4454844 h 6818313"/>
              <a:gd name="connsiteX1335" fmla="*/ 3992116 w 12192000"/>
              <a:gd name="connsiteY1335" fmla="*/ 4454844 h 6818313"/>
              <a:gd name="connsiteX1336" fmla="*/ 4002052 w 12192000"/>
              <a:gd name="connsiteY1336" fmla="*/ 4452028 h 6818313"/>
              <a:gd name="connsiteX1337" fmla="*/ 4107038 w 12192000"/>
              <a:gd name="connsiteY1337" fmla="*/ 4421726 h 6818313"/>
              <a:gd name="connsiteX1338" fmla="*/ 4106541 w 12192000"/>
              <a:gd name="connsiteY1338" fmla="*/ 4422056 h 6818313"/>
              <a:gd name="connsiteX1339" fmla="*/ 4107701 w 12192000"/>
              <a:gd name="connsiteY1339" fmla="*/ 4421726 h 6818313"/>
              <a:gd name="connsiteX1340" fmla="*/ 4143302 w 12192000"/>
              <a:gd name="connsiteY1340" fmla="*/ 4425533 h 6818313"/>
              <a:gd name="connsiteX1341" fmla="*/ 4140819 w 12192000"/>
              <a:gd name="connsiteY1341" fmla="*/ 4426693 h 6818313"/>
              <a:gd name="connsiteX1342" fmla="*/ 4121113 w 12192000"/>
              <a:gd name="connsiteY1342" fmla="*/ 4434144 h 6818313"/>
              <a:gd name="connsiteX1343" fmla="*/ 4119954 w 12192000"/>
              <a:gd name="connsiteY1343" fmla="*/ 4434144 h 6818313"/>
              <a:gd name="connsiteX1344" fmla="*/ 4081701 w 12192000"/>
              <a:gd name="connsiteY1344" fmla="*/ 4437290 h 6818313"/>
              <a:gd name="connsiteX1345" fmla="*/ 4079714 w 12192000"/>
              <a:gd name="connsiteY1345" fmla="*/ 4437623 h 6818313"/>
              <a:gd name="connsiteX1346" fmla="*/ 4079052 w 12192000"/>
              <a:gd name="connsiteY1346" fmla="*/ 4437623 h 6818313"/>
              <a:gd name="connsiteX1347" fmla="*/ 4026726 w 12192000"/>
              <a:gd name="connsiteY1347" fmla="*/ 4441100 h 6818313"/>
              <a:gd name="connsiteX1348" fmla="*/ 4006523 w 12192000"/>
              <a:gd name="connsiteY1348" fmla="*/ 4446398 h 6818313"/>
              <a:gd name="connsiteX1349" fmla="*/ 4006026 w 12192000"/>
              <a:gd name="connsiteY1349" fmla="*/ 4446729 h 6818313"/>
              <a:gd name="connsiteX1350" fmla="*/ 3968768 w 12192000"/>
              <a:gd name="connsiteY1350" fmla="*/ 4450538 h 6818313"/>
              <a:gd name="connsiteX1351" fmla="*/ 3982513 w 12192000"/>
              <a:gd name="connsiteY1351" fmla="*/ 4443252 h 6818313"/>
              <a:gd name="connsiteX1352" fmla="*/ 4048087 w 12192000"/>
              <a:gd name="connsiteY1352" fmla="*/ 4433813 h 6818313"/>
              <a:gd name="connsiteX1353" fmla="*/ 4058353 w 12192000"/>
              <a:gd name="connsiteY1353" fmla="*/ 4432654 h 6818313"/>
              <a:gd name="connsiteX1354" fmla="*/ 4107038 w 12192000"/>
              <a:gd name="connsiteY1354" fmla="*/ 4421726 h 6818313"/>
              <a:gd name="connsiteX1355" fmla="*/ 4030866 w 12192000"/>
              <a:gd name="connsiteY1355" fmla="*/ 4415929 h 6818313"/>
              <a:gd name="connsiteX1356" fmla="*/ 4030534 w 12192000"/>
              <a:gd name="connsiteY1356" fmla="*/ 4418909 h 6818313"/>
              <a:gd name="connsiteX1357" fmla="*/ 4022420 w 12192000"/>
              <a:gd name="connsiteY1357" fmla="*/ 4418082 h 6818313"/>
              <a:gd name="connsiteX1358" fmla="*/ 4015299 w 12192000"/>
              <a:gd name="connsiteY1358" fmla="*/ 4419406 h 6818313"/>
              <a:gd name="connsiteX1359" fmla="*/ 4030866 w 12192000"/>
              <a:gd name="connsiteY1359" fmla="*/ 4415929 h 6818313"/>
              <a:gd name="connsiteX1360" fmla="*/ 4034011 w 12192000"/>
              <a:gd name="connsiteY1360" fmla="*/ 4399701 h 6818313"/>
              <a:gd name="connsiteX1361" fmla="*/ 4042126 w 12192000"/>
              <a:gd name="connsiteY1361" fmla="*/ 4399701 h 6818313"/>
              <a:gd name="connsiteX1362" fmla="*/ 4046265 w 12192000"/>
              <a:gd name="connsiteY1362" fmla="*/ 4401025 h 6818313"/>
              <a:gd name="connsiteX1363" fmla="*/ 4046596 w 12192000"/>
              <a:gd name="connsiteY1363" fmla="*/ 4402185 h 6818313"/>
              <a:gd name="connsiteX1364" fmla="*/ 4019771 w 12192000"/>
              <a:gd name="connsiteY1364" fmla="*/ 4407981 h 6818313"/>
              <a:gd name="connsiteX1365" fmla="*/ 4016127 w 12192000"/>
              <a:gd name="connsiteY1365" fmla="*/ 4410961 h 6818313"/>
              <a:gd name="connsiteX1366" fmla="*/ 4014140 w 12192000"/>
              <a:gd name="connsiteY1366" fmla="*/ 4411128 h 6818313"/>
              <a:gd name="connsiteX1367" fmla="*/ 3991786 w 12192000"/>
              <a:gd name="connsiteY1367" fmla="*/ 4413445 h 6818313"/>
              <a:gd name="connsiteX1368" fmla="*/ 3979531 w 12192000"/>
              <a:gd name="connsiteY1368" fmla="*/ 4413445 h 6818313"/>
              <a:gd name="connsiteX1369" fmla="*/ 4000395 w 12192000"/>
              <a:gd name="connsiteY1369" fmla="*/ 4408146 h 6818313"/>
              <a:gd name="connsiteX1370" fmla="*/ 4000727 w 12192000"/>
              <a:gd name="connsiteY1370" fmla="*/ 4408311 h 6818313"/>
              <a:gd name="connsiteX1371" fmla="*/ 4000562 w 12192000"/>
              <a:gd name="connsiteY1371" fmla="*/ 4408478 h 6818313"/>
              <a:gd name="connsiteX1372" fmla="*/ 4014969 w 12192000"/>
              <a:gd name="connsiteY1372" fmla="*/ 4404504 h 6818313"/>
              <a:gd name="connsiteX1373" fmla="*/ 4034011 w 12192000"/>
              <a:gd name="connsiteY1373" fmla="*/ 4399701 h 6818313"/>
              <a:gd name="connsiteX1374" fmla="*/ 4333569 w 12192000"/>
              <a:gd name="connsiteY1374" fmla="*/ 4377015 h 6818313"/>
              <a:gd name="connsiteX1375" fmla="*/ 4335059 w 12192000"/>
              <a:gd name="connsiteY1375" fmla="*/ 4377842 h 6818313"/>
              <a:gd name="connsiteX1376" fmla="*/ 4333569 w 12192000"/>
              <a:gd name="connsiteY1376" fmla="*/ 4378672 h 6818313"/>
              <a:gd name="connsiteX1377" fmla="*/ 4082531 w 12192000"/>
              <a:gd name="connsiteY1377" fmla="*/ 4336113 h 6818313"/>
              <a:gd name="connsiteX1378" fmla="*/ 4081371 w 12192000"/>
              <a:gd name="connsiteY1378" fmla="*/ 4339260 h 6818313"/>
              <a:gd name="connsiteX1379" fmla="*/ 4079714 w 12192000"/>
              <a:gd name="connsiteY1379" fmla="*/ 4340087 h 6818313"/>
              <a:gd name="connsiteX1380" fmla="*/ 4079219 w 12192000"/>
              <a:gd name="connsiteY1380" fmla="*/ 4336610 h 6818313"/>
              <a:gd name="connsiteX1381" fmla="*/ 4082531 w 12192000"/>
              <a:gd name="connsiteY1381" fmla="*/ 4336113 h 6818313"/>
              <a:gd name="connsiteX1382" fmla="*/ 4118629 w 12192000"/>
              <a:gd name="connsiteY1382" fmla="*/ 4328662 h 6818313"/>
              <a:gd name="connsiteX1383" fmla="*/ 4119293 w 12192000"/>
              <a:gd name="connsiteY1383" fmla="*/ 4328662 h 6818313"/>
              <a:gd name="connsiteX1384" fmla="*/ 4118961 w 12192000"/>
              <a:gd name="connsiteY1384" fmla="*/ 4328827 h 6818313"/>
              <a:gd name="connsiteX1385" fmla="*/ 4118629 w 12192000"/>
              <a:gd name="connsiteY1385" fmla="*/ 4328662 h 6818313"/>
              <a:gd name="connsiteX1386" fmla="*/ 4119623 w 12192000"/>
              <a:gd name="connsiteY1386" fmla="*/ 4328497 h 6818313"/>
              <a:gd name="connsiteX1387" fmla="*/ 4119623 w 12192000"/>
              <a:gd name="connsiteY1387" fmla="*/ 4328662 h 6818313"/>
              <a:gd name="connsiteX1388" fmla="*/ 4119293 w 12192000"/>
              <a:gd name="connsiteY1388" fmla="*/ 4328662 h 6818313"/>
              <a:gd name="connsiteX1389" fmla="*/ 4234544 w 12192000"/>
              <a:gd name="connsiteY1389" fmla="*/ 4305479 h 6818313"/>
              <a:gd name="connsiteX1390" fmla="*/ 4237193 w 12192000"/>
              <a:gd name="connsiteY1390" fmla="*/ 4305479 h 6818313"/>
              <a:gd name="connsiteX1391" fmla="*/ 4237193 w 12192000"/>
              <a:gd name="connsiteY1391" fmla="*/ 4305976 h 6818313"/>
              <a:gd name="connsiteX1392" fmla="*/ 4232557 w 12192000"/>
              <a:gd name="connsiteY1392" fmla="*/ 4306141 h 6818313"/>
              <a:gd name="connsiteX1393" fmla="*/ 4234544 w 12192000"/>
              <a:gd name="connsiteY1393" fmla="*/ 4305479 h 6818313"/>
              <a:gd name="connsiteX1394" fmla="*/ 4184369 w 12192000"/>
              <a:gd name="connsiteY1394" fmla="*/ 4303989 h 6818313"/>
              <a:gd name="connsiteX1395" fmla="*/ 4191987 w 12192000"/>
              <a:gd name="connsiteY1395" fmla="*/ 4304651 h 6818313"/>
              <a:gd name="connsiteX1396" fmla="*/ 4178740 w 12192000"/>
              <a:gd name="connsiteY1396" fmla="*/ 4304982 h 6818313"/>
              <a:gd name="connsiteX1397" fmla="*/ 4182382 w 12192000"/>
              <a:gd name="connsiteY1397" fmla="*/ 4304319 h 6818313"/>
              <a:gd name="connsiteX1398" fmla="*/ 4182382 w 12192000"/>
              <a:gd name="connsiteY1398" fmla="*/ 4304486 h 6818313"/>
              <a:gd name="connsiteX1399" fmla="*/ 4184369 w 12192000"/>
              <a:gd name="connsiteY1399" fmla="*/ 4303989 h 6818313"/>
              <a:gd name="connsiteX1400" fmla="*/ 4297469 w 12192000"/>
              <a:gd name="connsiteY1400" fmla="*/ 4301007 h 6818313"/>
              <a:gd name="connsiteX1401" fmla="*/ 4297258 w 12192000"/>
              <a:gd name="connsiteY1401" fmla="*/ 4301173 h 6818313"/>
              <a:gd name="connsiteX1402" fmla="*/ 4296601 w 12192000"/>
              <a:gd name="connsiteY1402" fmla="*/ 4301161 h 6818313"/>
              <a:gd name="connsiteX1403" fmla="*/ 4279088 w 12192000"/>
              <a:gd name="connsiteY1403" fmla="*/ 4300842 h 6818313"/>
              <a:gd name="connsiteX1404" fmla="*/ 4296601 w 12192000"/>
              <a:gd name="connsiteY1404" fmla="*/ 4301161 h 6818313"/>
              <a:gd name="connsiteX1405" fmla="*/ 4259217 w 12192000"/>
              <a:gd name="connsiteY1405" fmla="*/ 4307798 h 6818313"/>
              <a:gd name="connsiteX1406" fmla="*/ 4257727 w 12192000"/>
              <a:gd name="connsiteY1406" fmla="*/ 4307301 h 6818313"/>
              <a:gd name="connsiteX1407" fmla="*/ 4246632 w 12192000"/>
              <a:gd name="connsiteY1407" fmla="*/ 4304154 h 6818313"/>
              <a:gd name="connsiteX1408" fmla="*/ 4279088 w 12192000"/>
              <a:gd name="connsiteY1408" fmla="*/ 4300842 h 6818313"/>
              <a:gd name="connsiteX1409" fmla="*/ 4471538 w 12192000"/>
              <a:gd name="connsiteY1409" fmla="*/ 4074374 h 6818313"/>
              <a:gd name="connsiteX1410" fmla="*/ 4472335 w 12192000"/>
              <a:gd name="connsiteY1410" fmla="*/ 4075968 h 6818313"/>
              <a:gd name="connsiteX1411" fmla="*/ 4471175 w 12192000"/>
              <a:gd name="connsiteY1411" fmla="*/ 4080438 h 6818313"/>
              <a:gd name="connsiteX1412" fmla="*/ 4469520 w 12192000"/>
              <a:gd name="connsiteY1412" fmla="*/ 4075306 h 6818313"/>
              <a:gd name="connsiteX1413" fmla="*/ 4471507 w 12192000"/>
              <a:gd name="connsiteY1413" fmla="*/ 4074312 h 6818313"/>
              <a:gd name="connsiteX1414" fmla="*/ 4471672 w 12192000"/>
              <a:gd name="connsiteY1414" fmla="*/ 4074312 h 6818313"/>
              <a:gd name="connsiteX1415" fmla="*/ 4471538 w 12192000"/>
              <a:gd name="connsiteY1415" fmla="*/ 4074374 h 6818313"/>
              <a:gd name="connsiteX1416" fmla="*/ 4450374 w 12192000"/>
              <a:gd name="connsiteY1416" fmla="*/ 4051604 h 6818313"/>
              <a:gd name="connsiteX1417" fmla="*/ 4466374 w 12192000"/>
              <a:gd name="connsiteY1417" fmla="*/ 4053281 h 6818313"/>
              <a:gd name="connsiteX1418" fmla="*/ 4466208 w 12192000"/>
              <a:gd name="connsiteY1418" fmla="*/ 4053448 h 6818313"/>
              <a:gd name="connsiteX1419" fmla="*/ 4455445 w 12192000"/>
              <a:gd name="connsiteY1419" fmla="*/ 4057917 h 6818313"/>
              <a:gd name="connsiteX1420" fmla="*/ 4442363 w 12192000"/>
              <a:gd name="connsiteY1420" fmla="*/ 4057917 h 6818313"/>
              <a:gd name="connsiteX1421" fmla="*/ 4431268 w 12192000"/>
              <a:gd name="connsiteY1421" fmla="*/ 4056262 h 6818313"/>
              <a:gd name="connsiteX1422" fmla="*/ 4450374 w 12192000"/>
              <a:gd name="connsiteY1422" fmla="*/ 4051604 h 6818313"/>
              <a:gd name="connsiteX1423" fmla="*/ 4445840 w 12192000"/>
              <a:gd name="connsiteY1423" fmla="*/ 4040200 h 6818313"/>
              <a:gd name="connsiteX1424" fmla="*/ 4447330 w 12192000"/>
              <a:gd name="connsiteY1424" fmla="*/ 4042518 h 6818313"/>
              <a:gd name="connsiteX1425" fmla="*/ 4445343 w 12192000"/>
              <a:gd name="connsiteY1425" fmla="*/ 4046824 h 6818313"/>
              <a:gd name="connsiteX1426" fmla="*/ 4444185 w 12192000"/>
              <a:gd name="connsiteY1426" fmla="*/ 4043180 h 6818313"/>
              <a:gd name="connsiteX1427" fmla="*/ 4445840 w 12192000"/>
              <a:gd name="connsiteY1427" fmla="*/ 4040200 h 6818313"/>
              <a:gd name="connsiteX1428" fmla="*/ 4257892 w 12192000"/>
              <a:gd name="connsiteY1428" fmla="*/ 4036888 h 6818313"/>
              <a:gd name="connsiteX1429" fmla="*/ 4258059 w 12192000"/>
              <a:gd name="connsiteY1429" fmla="*/ 4036888 h 6818313"/>
              <a:gd name="connsiteX1430" fmla="*/ 4260376 w 12192000"/>
              <a:gd name="connsiteY1430" fmla="*/ 4040863 h 6818313"/>
              <a:gd name="connsiteX1431" fmla="*/ 4252594 w 12192000"/>
              <a:gd name="connsiteY1431" fmla="*/ 4040531 h 6818313"/>
              <a:gd name="connsiteX1432" fmla="*/ 4257892 w 12192000"/>
              <a:gd name="connsiteY1432" fmla="*/ 4036888 h 6818313"/>
              <a:gd name="connsiteX1433" fmla="*/ 4460082 w 12192000"/>
              <a:gd name="connsiteY1433" fmla="*/ 4034404 h 6818313"/>
              <a:gd name="connsiteX1434" fmla="*/ 4460247 w 12192000"/>
              <a:gd name="connsiteY1434" fmla="*/ 4034404 h 6818313"/>
              <a:gd name="connsiteX1435" fmla="*/ 4460577 w 12192000"/>
              <a:gd name="connsiteY1435" fmla="*/ 4037384 h 6818313"/>
              <a:gd name="connsiteX1436" fmla="*/ 4454451 w 12192000"/>
              <a:gd name="connsiteY1436" fmla="*/ 4037881 h 6818313"/>
              <a:gd name="connsiteX1437" fmla="*/ 4454120 w 12192000"/>
              <a:gd name="connsiteY1437" fmla="*/ 4035564 h 6818313"/>
              <a:gd name="connsiteX1438" fmla="*/ 4460082 w 12192000"/>
              <a:gd name="connsiteY1438" fmla="*/ 4034404 h 6818313"/>
              <a:gd name="connsiteX1439" fmla="*/ 4353606 w 12192000"/>
              <a:gd name="connsiteY1439" fmla="*/ 4030760 h 6818313"/>
              <a:gd name="connsiteX1440" fmla="*/ 4354766 w 12192000"/>
              <a:gd name="connsiteY1440" fmla="*/ 4032085 h 6818313"/>
              <a:gd name="connsiteX1441" fmla="*/ 4351618 w 12192000"/>
              <a:gd name="connsiteY1441" fmla="*/ 4036391 h 6818313"/>
              <a:gd name="connsiteX1442" fmla="*/ 4351618 w 12192000"/>
              <a:gd name="connsiteY1442" fmla="*/ 4036556 h 6818313"/>
              <a:gd name="connsiteX1443" fmla="*/ 4350128 w 12192000"/>
              <a:gd name="connsiteY1443" fmla="*/ 4034569 h 6818313"/>
              <a:gd name="connsiteX1444" fmla="*/ 4353606 w 12192000"/>
              <a:gd name="connsiteY1444" fmla="*/ 4030760 h 6818313"/>
              <a:gd name="connsiteX1445" fmla="*/ 4351286 w 12192000"/>
              <a:gd name="connsiteY1445" fmla="*/ 4005590 h 6818313"/>
              <a:gd name="connsiteX1446" fmla="*/ 4351453 w 12192000"/>
              <a:gd name="connsiteY1446" fmla="*/ 4008240 h 6818313"/>
              <a:gd name="connsiteX1447" fmla="*/ 4346484 w 12192000"/>
              <a:gd name="connsiteY1447" fmla="*/ 4008240 h 6818313"/>
              <a:gd name="connsiteX1448" fmla="*/ 4346484 w 12192000"/>
              <a:gd name="connsiteY1448" fmla="*/ 4006419 h 6818313"/>
              <a:gd name="connsiteX1449" fmla="*/ 4351286 w 12192000"/>
              <a:gd name="connsiteY1449" fmla="*/ 4005590 h 6818313"/>
              <a:gd name="connsiteX1450" fmla="*/ 4429116 w 12192000"/>
              <a:gd name="connsiteY1450" fmla="*/ 4004763 h 6818313"/>
              <a:gd name="connsiteX1451" fmla="*/ 4429446 w 12192000"/>
              <a:gd name="connsiteY1451" fmla="*/ 4006419 h 6818313"/>
              <a:gd name="connsiteX1452" fmla="*/ 4429446 w 12192000"/>
              <a:gd name="connsiteY1452" fmla="*/ 4006585 h 6818313"/>
              <a:gd name="connsiteX1453" fmla="*/ 4423484 w 12192000"/>
              <a:gd name="connsiteY1453" fmla="*/ 4009234 h 6818313"/>
              <a:gd name="connsiteX1454" fmla="*/ 4422657 w 12192000"/>
              <a:gd name="connsiteY1454" fmla="*/ 4006419 h 6818313"/>
              <a:gd name="connsiteX1455" fmla="*/ 4429116 w 12192000"/>
              <a:gd name="connsiteY1455" fmla="*/ 4004763 h 6818313"/>
              <a:gd name="connsiteX1456" fmla="*/ 4311711 w 12192000"/>
              <a:gd name="connsiteY1456" fmla="*/ 3997311 h 6818313"/>
              <a:gd name="connsiteX1457" fmla="*/ 4296309 w 12192000"/>
              <a:gd name="connsiteY1457" fmla="*/ 4006915 h 6818313"/>
              <a:gd name="connsiteX1458" fmla="*/ 4311711 w 12192000"/>
              <a:gd name="connsiteY1458" fmla="*/ 3997311 h 6818313"/>
              <a:gd name="connsiteX1459" fmla="*/ 4365031 w 12192000"/>
              <a:gd name="connsiteY1459" fmla="*/ 3996317 h 6818313"/>
              <a:gd name="connsiteX1460" fmla="*/ 4368177 w 12192000"/>
              <a:gd name="connsiteY1460" fmla="*/ 3998966 h 6818313"/>
              <a:gd name="connsiteX1461" fmla="*/ 4365364 w 12192000"/>
              <a:gd name="connsiteY1461" fmla="*/ 4003273 h 6818313"/>
              <a:gd name="connsiteX1462" fmla="*/ 4352943 w 12192000"/>
              <a:gd name="connsiteY1462" fmla="*/ 4003603 h 6818313"/>
              <a:gd name="connsiteX1463" fmla="*/ 4352776 w 12192000"/>
              <a:gd name="connsiteY1463" fmla="*/ 3999629 h 6818313"/>
              <a:gd name="connsiteX1464" fmla="*/ 4365031 w 12192000"/>
              <a:gd name="connsiteY1464" fmla="*/ 3996317 h 6818313"/>
              <a:gd name="connsiteX1465" fmla="*/ 4427295 w 12192000"/>
              <a:gd name="connsiteY1465" fmla="*/ 3993502 h 6818313"/>
              <a:gd name="connsiteX1466" fmla="*/ 4408582 w 12192000"/>
              <a:gd name="connsiteY1466" fmla="*/ 4007744 h 6818313"/>
              <a:gd name="connsiteX1467" fmla="*/ 4389871 w 12192000"/>
              <a:gd name="connsiteY1467" fmla="*/ 4009731 h 6818313"/>
              <a:gd name="connsiteX1468" fmla="*/ 4393015 w 12192000"/>
              <a:gd name="connsiteY1468" fmla="*/ 4003273 h 6818313"/>
              <a:gd name="connsiteX1469" fmla="*/ 4393182 w 12192000"/>
              <a:gd name="connsiteY1469" fmla="*/ 4003603 h 6818313"/>
              <a:gd name="connsiteX1470" fmla="*/ 4396659 w 12192000"/>
              <a:gd name="connsiteY1470" fmla="*/ 4003770 h 6818313"/>
              <a:gd name="connsiteX1471" fmla="*/ 4413384 w 12192000"/>
              <a:gd name="connsiteY1471" fmla="*/ 3997311 h 6818313"/>
              <a:gd name="connsiteX1472" fmla="*/ 4409575 w 12192000"/>
              <a:gd name="connsiteY1472" fmla="*/ 3993834 h 6818313"/>
              <a:gd name="connsiteX1473" fmla="*/ 4427295 w 12192000"/>
              <a:gd name="connsiteY1473" fmla="*/ 3993502 h 6818313"/>
              <a:gd name="connsiteX1474" fmla="*/ 4440376 w 12192000"/>
              <a:gd name="connsiteY1474" fmla="*/ 3991350 h 6818313"/>
              <a:gd name="connsiteX1475" fmla="*/ 4435242 w 12192000"/>
              <a:gd name="connsiteY1475" fmla="*/ 3997146 h 6818313"/>
              <a:gd name="connsiteX1476" fmla="*/ 4440376 w 12192000"/>
              <a:gd name="connsiteY1476" fmla="*/ 3991350 h 6818313"/>
              <a:gd name="connsiteX1477" fmla="*/ 4318336 w 12192000"/>
              <a:gd name="connsiteY1477" fmla="*/ 3985554 h 6818313"/>
              <a:gd name="connsiteX1478" fmla="*/ 4338536 w 12192000"/>
              <a:gd name="connsiteY1478" fmla="*/ 3986879 h 6818313"/>
              <a:gd name="connsiteX1479" fmla="*/ 4351121 w 12192000"/>
              <a:gd name="connsiteY1479" fmla="*/ 3989860 h 6818313"/>
              <a:gd name="connsiteX1480" fmla="*/ 4346319 w 12192000"/>
              <a:gd name="connsiteY1480" fmla="*/ 3992012 h 6818313"/>
              <a:gd name="connsiteX1481" fmla="*/ 4297634 w 12192000"/>
              <a:gd name="connsiteY1481" fmla="*/ 3991680 h 6818313"/>
              <a:gd name="connsiteX1482" fmla="*/ 4290018 w 12192000"/>
              <a:gd name="connsiteY1482" fmla="*/ 3992675 h 6818313"/>
              <a:gd name="connsiteX1483" fmla="*/ 4278923 w 12192000"/>
              <a:gd name="connsiteY1483" fmla="*/ 3992343 h 6818313"/>
              <a:gd name="connsiteX1484" fmla="*/ 4283559 w 12192000"/>
              <a:gd name="connsiteY1484" fmla="*/ 3990191 h 6818313"/>
              <a:gd name="connsiteX1485" fmla="*/ 4276605 w 12192000"/>
              <a:gd name="connsiteY1485" fmla="*/ 3991847 h 6818313"/>
              <a:gd name="connsiteX1486" fmla="*/ 4276108 w 12192000"/>
              <a:gd name="connsiteY1486" fmla="*/ 3988038 h 6818313"/>
              <a:gd name="connsiteX1487" fmla="*/ 4295317 w 12192000"/>
              <a:gd name="connsiteY1487" fmla="*/ 3988701 h 6818313"/>
              <a:gd name="connsiteX1488" fmla="*/ 4295153 w 12192000"/>
              <a:gd name="connsiteY1488" fmla="*/ 3989198 h 6818313"/>
              <a:gd name="connsiteX1489" fmla="*/ 4308067 w 12192000"/>
              <a:gd name="connsiteY1489" fmla="*/ 3986216 h 6818313"/>
              <a:gd name="connsiteX1490" fmla="*/ 4318336 w 12192000"/>
              <a:gd name="connsiteY1490" fmla="*/ 3985554 h 6818313"/>
              <a:gd name="connsiteX1491" fmla="*/ 4300284 w 12192000"/>
              <a:gd name="connsiteY1491" fmla="*/ 3976281 h 6818313"/>
              <a:gd name="connsiteX1492" fmla="*/ 4315353 w 12192000"/>
              <a:gd name="connsiteY1492" fmla="*/ 3977108 h 6818313"/>
              <a:gd name="connsiteX1493" fmla="*/ 4366853 w 12192000"/>
              <a:gd name="connsiteY1493" fmla="*/ 3980090 h 6818313"/>
              <a:gd name="connsiteX1494" fmla="*/ 4361057 w 12192000"/>
              <a:gd name="connsiteY1494" fmla="*/ 3980917 h 6818313"/>
              <a:gd name="connsiteX1495" fmla="*/ 4337874 w 12192000"/>
              <a:gd name="connsiteY1495" fmla="*/ 3980255 h 6818313"/>
              <a:gd name="connsiteX1496" fmla="*/ 4335390 w 12192000"/>
              <a:gd name="connsiteY1496" fmla="*/ 3980587 h 6818313"/>
              <a:gd name="connsiteX1497" fmla="*/ 4305583 w 12192000"/>
              <a:gd name="connsiteY1497" fmla="*/ 3982077 h 6818313"/>
              <a:gd name="connsiteX1498" fmla="*/ 4297802 w 12192000"/>
              <a:gd name="connsiteY1498" fmla="*/ 3979925 h 6818313"/>
              <a:gd name="connsiteX1499" fmla="*/ 4300451 w 12192000"/>
              <a:gd name="connsiteY1499" fmla="*/ 3976446 h 6818313"/>
              <a:gd name="connsiteX1500" fmla="*/ 4382252 w 12192000"/>
              <a:gd name="connsiteY1500" fmla="*/ 3917992 h 6818313"/>
              <a:gd name="connsiteX1501" fmla="*/ 4381756 w 12192000"/>
              <a:gd name="connsiteY1501" fmla="*/ 3920807 h 6818313"/>
              <a:gd name="connsiteX1502" fmla="*/ 4379768 w 12192000"/>
              <a:gd name="connsiteY1502" fmla="*/ 3920144 h 6818313"/>
              <a:gd name="connsiteX1503" fmla="*/ 4380100 w 12192000"/>
              <a:gd name="connsiteY1503" fmla="*/ 3918655 h 6818313"/>
              <a:gd name="connsiteX1504" fmla="*/ 4380100 w 12192000"/>
              <a:gd name="connsiteY1504" fmla="*/ 3918489 h 6818313"/>
              <a:gd name="connsiteX1505" fmla="*/ 4382252 w 12192000"/>
              <a:gd name="connsiteY1505" fmla="*/ 3917992 h 6818313"/>
              <a:gd name="connsiteX1506" fmla="*/ 4161683 w 12192000"/>
              <a:gd name="connsiteY1506" fmla="*/ 3913190 h 6818313"/>
              <a:gd name="connsiteX1507" fmla="*/ 4161683 w 12192000"/>
              <a:gd name="connsiteY1507" fmla="*/ 3913521 h 6818313"/>
              <a:gd name="connsiteX1508" fmla="*/ 4161353 w 12192000"/>
              <a:gd name="connsiteY1508" fmla="*/ 3913521 h 6818313"/>
              <a:gd name="connsiteX1509" fmla="*/ 4161683 w 12192000"/>
              <a:gd name="connsiteY1509" fmla="*/ 3913190 h 6818313"/>
              <a:gd name="connsiteX1510" fmla="*/ 4128565 w 12192000"/>
              <a:gd name="connsiteY1510" fmla="*/ 3874441 h 6818313"/>
              <a:gd name="connsiteX1511" fmla="*/ 4144461 w 12192000"/>
              <a:gd name="connsiteY1511" fmla="*/ 3876263 h 6818313"/>
              <a:gd name="connsiteX1512" fmla="*/ 4144296 w 12192000"/>
              <a:gd name="connsiteY1512" fmla="*/ 3876263 h 6818313"/>
              <a:gd name="connsiteX1513" fmla="*/ 4144296 w 12192000"/>
              <a:gd name="connsiteY1513" fmla="*/ 3876760 h 6818313"/>
              <a:gd name="connsiteX1514" fmla="*/ 4139328 w 12192000"/>
              <a:gd name="connsiteY1514" fmla="*/ 3877422 h 6818313"/>
              <a:gd name="connsiteX1515" fmla="*/ 4129889 w 12192000"/>
              <a:gd name="connsiteY1515" fmla="*/ 3876098 h 6818313"/>
              <a:gd name="connsiteX1516" fmla="*/ 4128565 w 12192000"/>
              <a:gd name="connsiteY1516" fmla="*/ 3874441 h 6818313"/>
              <a:gd name="connsiteX1517" fmla="*/ 3959825 w 12192000"/>
              <a:gd name="connsiteY1517" fmla="*/ 3838840 h 6818313"/>
              <a:gd name="connsiteX1518" fmla="*/ 3974397 w 12192000"/>
              <a:gd name="connsiteY1518" fmla="*/ 3840827 h 6818313"/>
              <a:gd name="connsiteX1519" fmla="*/ 3955189 w 12192000"/>
              <a:gd name="connsiteY1519" fmla="*/ 3844139 h 6818313"/>
              <a:gd name="connsiteX1520" fmla="*/ 3955024 w 12192000"/>
              <a:gd name="connsiteY1520" fmla="*/ 3842647 h 6818313"/>
              <a:gd name="connsiteX1521" fmla="*/ 3959825 w 12192000"/>
              <a:gd name="connsiteY1521" fmla="*/ 3838840 h 6818313"/>
              <a:gd name="connsiteX1522" fmla="*/ 3999568 w 12192000"/>
              <a:gd name="connsiteY1522" fmla="*/ 3831884 h 6818313"/>
              <a:gd name="connsiteX1523" fmla="*/ 3987315 w 12192000"/>
              <a:gd name="connsiteY1523" fmla="*/ 3839502 h 6818313"/>
              <a:gd name="connsiteX1524" fmla="*/ 3986652 w 12192000"/>
              <a:gd name="connsiteY1524" fmla="*/ 3837183 h 6818313"/>
              <a:gd name="connsiteX1525" fmla="*/ 3999568 w 12192000"/>
              <a:gd name="connsiteY1525" fmla="*/ 3831884 h 6818313"/>
              <a:gd name="connsiteX1526" fmla="*/ 4045271 w 12192000"/>
              <a:gd name="connsiteY1526" fmla="*/ 3829732 h 6818313"/>
              <a:gd name="connsiteX1527" fmla="*/ 4043286 w 12192000"/>
              <a:gd name="connsiteY1527" fmla="*/ 3834866 h 6818313"/>
              <a:gd name="connsiteX1528" fmla="*/ 4035668 w 12192000"/>
              <a:gd name="connsiteY1528" fmla="*/ 3835693 h 6818313"/>
              <a:gd name="connsiteX1529" fmla="*/ 4045271 w 12192000"/>
              <a:gd name="connsiteY1529" fmla="*/ 3829732 h 6818313"/>
              <a:gd name="connsiteX1530" fmla="*/ 4120618 w 12192000"/>
              <a:gd name="connsiteY1530" fmla="*/ 3827818 h 6818313"/>
              <a:gd name="connsiteX1531" fmla="*/ 4120946 w 12192000"/>
              <a:gd name="connsiteY1531" fmla="*/ 3830229 h 6818313"/>
              <a:gd name="connsiteX1532" fmla="*/ 4121529 w 12192000"/>
              <a:gd name="connsiteY1532" fmla="*/ 3830597 h 6818313"/>
              <a:gd name="connsiteX1533" fmla="*/ 4118629 w 12192000"/>
              <a:gd name="connsiteY1533" fmla="*/ 3831387 h 6818313"/>
              <a:gd name="connsiteX1534" fmla="*/ 4116145 w 12192000"/>
              <a:gd name="connsiteY1534" fmla="*/ 3832049 h 6818313"/>
              <a:gd name="connsiteX1535" fmla="*/ 4118360 w 12192000"/>
              <a:gd name="connsiteY1535" fmla="*/ 3827910 h 6818313"/>
              <a:gd name="connsiteX1536" fmla="*/ 4091307 w 12192000"/>
              <a:gd name="connsiteY1536" fmla="*/ 3813338 h 6818313"/>
              <a:gd name="connsiteX1537" fmla="*/ 4099090 w 12192000"/>
              <a:gd name="connsiteY1537" fmla="*/ 3813670 h 6818313"/>
              <a:gd name="connsiteX1538" fmla="*/ 4090147 w 12192000"/>
              <a:gd name="connsiteY1538" fmla="*/ 3814165 h 6818313"/>
              <a:gd name="connsiteX1539" fmla="*/ 4091307 w 12192000"/>
              <a:gd name="connsiteY1539" fmla="*/ 3813338 h 6818313"/>
              <a:gd name="connsiteX1540" fmla="*/ 4139825 w 12192000"/>
              <a:gd name="connsiteY1540" fmla="*/ 3810358 h 6818313"/>
              <a:gd name="connsiteX1541" fmla="*/ 4145124 w 12192000"/>
              <a:gd name="connsiteY1541" fmla="*/ 3810853 h 6818313"/>
              <a:gd name="connsiteX1542" fmla="*/ 4146118 w 12192000"/>
              <a:gd name="connsiteY1542" fmla="*/ 3811683 h 6818313"/>
              <a:gd name="connsiteX1543" fmla="*/ 4139825 w 12192000"/>
              <a:gd name="connsiteY1543" fmla="*/ 3810358 h 6818313"/>
              <a:gd name="connsiteX1544" fmla="*/ 4229193 w 12192000"/>
              <a:gd name="connsiteY1544" fmla="*/ 3724254 h 6818313"/>
              <a:gd name="connsiteX1545" fmla="*/ 4228045 w 12192000"/>
              <a:gd name="connsiteY1545" fmla="*/ 3728058 h 6818313"/>
              <a:gd name="connsiteX1546" fmla="*/ 4225604 w 12192000"/>
              <a:gd name="connsiteY1546" fmla="*/ 3727064 h 6818313"/>
              <a:gd name="connsiteX1547" fmla="*/ 4225271 w 12192000"/>
              <a:gd name="connsiteY1547" fmla="*/ 3724580 h 6818313"/>
              <a:gd name="connsiteX1548" fmla="*/ 4229245 w 12192000"/>
              <a:gd name="connsiteY1548" fmla="*/ 3724083 h 6818313"/>
              <a:gd name="connsiteX1549" fmla="*/ 4229245 w 12192000"/>
              <a:gd name="connsiteY1549" fmla="*/ 3724250 h 6818313"/>
              <a:gd name="connsiteX1550" fmla="*/ 4229193 w 12192000"/>
              <a:gd name="connsiteY1550" fmla="*/ 3724254 h 6818313"/>
              <a:gd name="connsiteX1551" fmla="*/ 266118 w 12192000"/>
              <a:gd name="connsiteY1551" fmla="*/ 3605023 h 6818313"/>
              <a:gd name="connsiteX1552" fmla="*/ 261150 w 12192000"/>
              <a:gd name="connsiteY1552" fmla="*/ 3609493 h 6818313"/>
              <a:gd name="connsiteX1553" fmla="*/ 264793 w 12192000"/>
              <a:gd name="connsiteY1553" fmla="*/ 3605353 h 6818313"/>
              <a:gd name="connsiteX1554" fmla="*/ 264793 w 12192000"/>
              <a:gd name="connsiteY1554" fmla="*/ 3605519 h 6818313"/>
              <a:gd name="connsiteX1555" fmla="*/ 266118 w 12192000"/>
              <a:gd name="connsiteY1555" fmla="*/ 3605023 h 6818313"/>
              <a:gd name="connsiteX1556" fmla="*/ 4194802 w 12192000"/>
              <a:gd name="connsiteY1556" fmla="*/ 2821604 h 6818313"/>
              <a:gd name="connsiteX1557" fmla="*/ 4195299 w 12192000"/>
              <a:gd name="connsiteY1557" fmla="*/ 2821604 h 6818313"/>
              <a:gd name="connsiteX1558" fmla="*/ 4194472 w 12192000"/>
              <a:gd name="connsiteY1558" fmla="*/ 2822597 h 6818313"/>
              <a:gd name="connsiteX1559" fmla="*/ 4194802 w 12192000"/>
              <a:gd name="connsiteY1559" fmla="*/ 2821604 h 6818313"/>
              <a:gd name="connsiteX1560" fmla="*/ 4194636 w 12192000"/>
              <a:gd name="connsiteY1560" fmla="*/ 2758679 h 6818313"/>
              <a:gd name="connsiteX1561" fmla="*/ 4194472 w 12192000"/>
              <a:gd name="connsiteY1561" fmla="*/ 2759009 h 6818313"/>
              <a:gd name="connsiteX1562" fmla="*/ 4194636 w 12192000"/>
              <a:gd name="connsiteY1562" fmla="*/ 2759009 h 6818313"/>
              <a:gd name="connsiteX1563" fmla="*/ 4189668 w 12192000"/>
              <a:gd name="connsiteY1563" fmla="*/ 2770104 h 6818313"/>
              <a:gd name="connsiteX1564" fmla="*/ 4183211 w 12192000"/>
              <a:gd name="connsiteY1564" fmla="*/ 2771761 h 6818313"/>
              <a:gd name="connsiteX1565" fmla="*/ 4174930 w 12192000"/>
              <a:gd name="connsiteY1565" fmla="*/ 2764475 h 6818313"/>
              <a:gd name="connsiteX1566" fmla="*/ 4194636 w 12192000"/>
              <a:gd name="connsiteY1566" fmla="*/ 2758679 h 6818313"/>
              <a:gd name="connsiteX1567" fmla="*/ 4142474 w 12192000"/>
              <a:gd name="connsiteY1567" fmla="*/ 2748578 h 6818313"/>
              <a:gd name="connsiteX1568" fmla="*/ 4143799 w 12192000"/>
              <a:gd name="connsiteY1568" fmla="*/ 2752055 h 6818313"/>
              <a:gd name="connsiteX1569" fmla="*/ 4140819 w 12192000"/>
              <a:gd name="connsiteY1569" fmla="*/ 2750565 h 6818313"/>
              <a:gd name="connsiteX1570" fmla="*/ 4142474 w 12192000"/>
              <a:gd name="connsiteY1570" fmla="*/ 2748578 h 6818313"/>
              <a:gd name="connsiteX1571" fmla="*/ 4170791 w 12192000"/>
              <a:gd name="connsiteY1571" fmla="*/ 2744604 h 6818313"/>
              <a:gd name="connsiteX1572" fmla="*/ 4169466 w 12192000"/>
              <a:gd name="connsiteY1572" fmla="*/ 2745267 h 6818313"/>
              <a:gd name="connsiteX1573" fmla="*/ 4169632 w 12192000"/>
              <a:gd name="connsiteY1573" fmla="*/ 2744769 h 6818313"/>
              <a:gd name="connsiteX1574" fmla="*/ 4170791 w 12192000"/>
              <a:gd name="connsiteY1574" fmla="*/ 2744604 h 6818313"/>
              <a:gd name="connsiteX1575" fmla="*/ 4213680 w 12192000"/>
              <a:gd name="connsiteY1575" fmla="*/ 2738311 h 6818313"/>
              <a:gd name="connsiteX1576" fmla="*/ 4194802 w 12192000"/>
              <a:gd name="connsiteY1576" fmla="*/ 2759009 h 6818313"/>
              <a:gd name="connsiteX1577" fmla="*/ 4194802 w 12192000"/>
              <a:gd name="connsiteY1577" fmla="*/ 2758844 h 6818313"/>
              <a:gd name="connsiteX1578" fmla="*/ 4201923 w 12192000"/>
              <a:gd name="connsiteY1578" fmla="*/ 2747749 h 6818313"/>
              <a:gd name="connsiteX1579" fmla="*/ 4203579 w 12192000"/>
              <a:gd name="connsiteY1579" fmla="*/ 2745597 h 6818313"/>
              <a:gd name="connsiteX1580" fmla="*/ 4206228 w 12192000"/>
              <a:gd name="connsiteY1580" fmla="*/ 2744769 h 6818313"/>
              <a:gd name="connsiteX1581" fmla="*/ 4213680 w 12192000"/>
              <a:gd name="connsiteY1581" fmla="*/ 2738311 h 6818313"/>
              <a:gd name="connsiteX1582" fmla="*/ 4190993 w 12192000"/>
              <a:gd name="connsiteY1582" fmla="*/ 2737813 h 6818313"/>
              <a:gd name="connsiteX1583" fmla="*/ 4188013 w 12192000"/>
              <a:gd name="connsiteY1583" fmla="*/ 2745267 h 6818313"/>
              <a:gd name="connsiteX1584" fmla="*/ 4185694 w 12192000"/>
              <a:gd name="connsiteY1584" fmla="*/ 2754373 h 6818313"/>
              <a:gd name="connsiteX1585" fmla="*/ 4178740 w 12192000"/>
              <a:gd name="connsiteY1585" fmla="*/ 2756195 h 6818313"/>
              <a:gd name="connsiteX1586" fmla="*/ 4175925 w 12192000"/>
              <a:gd name="connsiteY1586" fmla="*/ 2751558 h 6818313"/>
              <a:gd name="connsiteX1587" fmla="*/ 4159696 w 12192000"/>
              <a:gd name="connsiteY1587" fmla="*/ 2762156 h 6818313"/>
              <a:gd name="connsiteX1588" fmla="*/ 4159861 w 12192000"/>
              <a:gd name="connsiteY1588" fmla="*/ 2761826 h 6818313"/>
              <a:gd name="connsiteX1589" fmla="*/ 4156219 w 12192000"/>
              <a:gd name="connsiteY1589" fmla="*/ 2760666 h 6818313"/>
              <a:gd name="connsiteX1590" fmla="*/ 4158041 w 12192000"/>
              <a:gd name="connsiteY1590" fmla="*/ 2759009 h 6818313"/>
              <a:gd name="connsiteX1591" fmla="*/ 4175263 w 12192000"/>
              <a:gd name="connsiteY1591" fmla="*/ 2747419 h 6818313"/>
              <a:gd name="connsiteX1592" fmla="*/ 4185528 w 12192000"/>
              <a:gd name="connsiteY1592" fmla="*/ 2740463 h 6818313"/>
              <a:gd name="connsiteX1593" fmla="*/ 4184701 w 12192000"/>
              <a:gd name="connsiteY1593" fmla="*/ 2739138 h 6818313"/>
              <a:gd name="connsiteX1594" fmla="*/ 4190993 w 12192000"/>
              <a:gd name="connsiteY1594" fmla="*/ 2737813 h 6818313"/>
              <a:gd name="connsiteX1595" fmla="*/ 4195961 w 12192000"/>
              <a:gd name="connsiteY1595" fmla="*/ 2718440 h 6818313"/>
              <a:gd name="connsiteX1596" fmla="*/ 4201095 w 12192000"/>
              <a:gd name="connsiteY1596" fmla="*/ 2718937 h 6818313"/>
              <a:gd name="connsiteX1597" fmla="*/ 4195299 w 12192000"/>
              <a:gd name="connsiteY1597" fmla="*/ 2720427 h 6818313"/>
              <a:gd name="connsiteX1598" fmla="*/ 4195299 w 12192000"/>
              <a:gd name="connsiteY1598" fmla="*/ 2720262 h 6818313"/>
              <a:gd name="connsiteX1599" fmla="*/ 4195961 w 12192000"/>
              <a:gd name="connsiteY1599" fmla="*/ 2718440 h 6818313"/>
              <a:gd name="connsiteX1600" fmla="*/ 4089982 w 12192000"/>
              <a:gd name="connsiteY1600" fmla="*/ 2702212 h 6818313"/>
              <a:gd name="connsiteX1601" fmla="*/ 4090975 w 12192000"/>
              <a:gd name="connsiteY1601" fmla="*/ 2703205 h 6818313"/>
              <a:gd name="connsiteX1602" fmla="*/ 4090975 w 12192000"/>
              <a:gd name="connsiteY1602" fmla="*/ 2703867 h 6818313"/>
              <a:gd name="connsiteX1603" fmla="*/ 4090809 w 12192000"/>
              <a:gd name="connsiteY1603" fmla="*/ 2703867 h 6818313"/>
              <a:gd name="connsiteX1604" fmla="*/ 4089982 w 12192000"/>
              <a:gd name="connsiteY1604" fmla="*/ 2703040 h 6818313"/>
              <a:gd name="connsiteX1605" fmla="*/ 4089320 w 12192000"/>
              <a:gd name="connsiteY1605" fmla="*/ 2703537 h 6818313"/>
              <a:gd name="connsiteX1606" fmla="*/ 4088988 w 12192000"/>
              <a:gd name="connsiteY1606" fmla="*/ 2703205 h 6818313"/>
              <a:gd name="connsiteX1607" fmla="*/ 4089982 w 12192000"/>
              <a:gd name="connsiteY1607" fmla="*/ 2702212 h 6818313"/>
              <a:gd name="connsiteX1608" fmla="*/ 4132374 w 12192000"/>
              <a:gd name="connsiteY1608" fmla="*/ 2702045 h 6818313"/>
              <a:gd name="connsiteX1609" fmla="*/ 4114655 w 12192000"/>
              <a:gd name="connsiteY1609" fmla="*/ 2710491 h 6818313"/>
              <a:gd name="connsiteX1610" fmla="*/ 4114987 w 12192000"/>
              <a:gd name="connsiteY1610" fmla="*/ 2707014 h 6818313"/>
              <a:gd name="connsiteX1611" fmla="*/ 4132374 w 12192000"/>
              <a:gd name="connsiteY1611" fmla="*/ 2702045 h 6818313"/>
              <a:gd name="connsiteX1612" fmla="*/ 4268161 w 12192000"/>
              <a:gd name="connsiteY1612" fmla="*/ 2676545 h 6818313"/>
              <a:gd name="connsiteX1613" fmla="*/ 4269484 w 12192000"/>
              <a:gd name="connsiteY1613" fmla="*/ 2678367 h 6818313"/>
              <a:gd name="connsiteX1614" fmla="*/ 4263358 w 12192000"/>
              <a:gd name="connsiteY1614" fmla="*/ 2683831 h 6818313"/>
              <a:gd name="connsiteX1615" fmla="*/ 4261371 w 12192000"/>
              <a:gd name="connsiteY1615" fmla="*/ 2681017 h 6818313"/>
              <a:gd name="connsiteX1616" fmla="*/ 4268161 w 12192000"/>
              <a:gd name="connsiteY1616" fmla="*/ 2676545 h 6818313"/>
              <a:gd name="connsiteX1617" fmla="*/ 4144131 w 12192000"/>
              <a:gd name="connsiteY1617" fmla="*/ 2665947 h 6818313"/>
              <a:gd name="connsiteX1618" fmla="*/ 4143469 w 12192000"/>
              <a:gd name="connsiteY1618" fmla="*/ 2673896 h 6818313"/>
              <a:gd name="connsiteX1619" fmla="*/ 4144794 w 12192000"/>
              <a:gd name="connsiteY1619" fmla="*/ 2681182 h 6818313"/>
              <a:gd name="connsiteX1620" fmla="*/ 4150920 w 12192000"/>
              <a:gd name="connsiteY1620" fmla="*/ 2685818 h 6818313"/>
              <a:gd name="connsiteX1621" fmla="*/ 4147608 w 12192000"/>
              <a:gd name="connsiteY1621" fmla="*/ 2700556 h 6818313"/>
              <a:gd name="connsiteX1622" fmla="*/ 4167479 w 12192000"/>
              <a:gd name="connsiteY1622" fmla="*/ 2699563 h 6818313"/>
              <a:gd name="connsiteX1623" fmla="*/ 4167644 w 12192000"/>
              <a:gd name="connsiteY1623" fmla="*/ 2699563 h 6818313"/>
              <a:gd name="connsiteX1624" fmla="*/ 4155722 w 12192000"/>
              <a:gd name="connsiteY1624" fmla="*/ 2704033 h 6818313"/>
              <a:gd name="connsiteX1625" fmla="*/ 4146118 w 12192000"/>
              <a:gd name="connsiteY1625" fmla="*/ 2719267 h 6818313"/>
              <a:gd name="connsiteX1626" fmla="*/ 4153735 w 12192000"/>
              <a:gd name="connsiteY1626" fmla="*/ 2721421 h 6818313"/>
              <a:gd name="connsiteX1627" fmla="*/ 4154232 w 12192000"/>
              <a:gd name="connsiteY1627" fmla="*/ 2721421 h 6818313"/>
              <a:gd name="connsiteX1628" fmla="*/ 4142806 w 12192000"/>
              <a:gd name="connsiteY1628" fmla="*/ 2732019 h 6818313"/>
              <a:gd name="connsiteX1629" fmla="*/ 4135520 w 12192000"/>
              <a:gd name="connsiteY1629" fmla="*/ 2738311 h 6818313"/>
              <a:gd name="connsiteX1630" fmla="*/ 4133201 w 12192000"/>
              <a:gd name="connsiteY1630" fmla="*/ 2734006 h 6818313"/>
              <a:gd name="connsiteX1631" fmla="*/ 4135520 w 12192000"/>
              <a:gd name="connsiteY1631" fmla="*/ 2724071 h 6818313"/>
              <a:gd name="connsiteX1632" fmla="*/ 4130221 w 12192000"/>
              <a:gd name="connsiteY1632" fmla="*/ 2729203 h 6818313"/>
              <a:gd name="connsiteX1633" fmla="*/ 4124093 w 12192000"/>
              <a:gd name="connsiteY1633" fmla="*/ 2721421 h 6818313"/>
              <a:gd name="connsiteX1634" fmla="*/ 4146781 w 12192000"/>
              <a:gd name="connsiteY1634" fmla="*/ 2701053 h 6818313"/>
              <a:gd name="connsiteX1635" fmla="*/ 4133036 w 12192000"/>
              <a:gd name="connsiteY1635" fmla="*/ 2701550 h 6818313"/>
              <a:gd name="connsiteX1636" fmla="*/ 4142474 w 12192000"/>
              <a:gd name="connsiteY1636" fmla="*/ 2691780 h 6818313"/>
              <a:gd name="connsiteX1637" fmla="*/ 4135188 w 12192000"/>
              <a:gd name="connsiteY1637" fmla="*/ 2687143 h 6818313"/>
              <a:gd name="connsiteX1638" fmla="*/ 4138500 w 12192000"/>
              <a:gd name="connsiteY1638" fmla="*/ 2679360 h 6818313"/>
              <a:gd name="connsiteX1639" fmla="*/ 4132869 w 12192000"/>
              <a:gd name="connsiteY1639" fmla="*/ 2686481 h 6818313"/>
              <a:gd name="connsiteX1640" fmla="*/ 4125253 w 12192000"/>
              <a:gd name="connsiteY1640" fmla="*/ 2683996 h 6818313"/>
              <a:gd name="connsiteX1641" fmla="*/ 4122273 w 12192000"/>
              <a:gd name="connsiteY1641" fmla="*/ 2688965 h 6818313"/>
              <a:gd name="connsiteX1642" fmla="*/ 4116974 w 12192000"/>
              <a:gd name="connsiteY1642" fmla="*/ 2687143 h 6818313"/>
              <a:gd name="connsiteX1643" fmla="*/ 4114655 w 12192000"/>
              <a:gd name="connsiteY1643" fmla="*/ 2691780 h 6818313"/>
              <a:gd name="connsiteX1644" fmla="*/ 4113827 w 12192000"/>
              <a:gd name="connsiteY1644" fmla="*/ 2687473 h 6818313"/>
              <a:gd name="connsiteX1645" fmla="*/ 4117469 w 12192000"/>
              <a:gd name="connsiteY1645" fmla="*/ 2680519 h 6818313"/>
              <a:gd name="connsiteX1646" fmla="*/ 4144131 w 12192000"/>
              <a:gd name="connsiteY1646" fmla="*/ 2665947 h 6818313"/>
              <a:gd name="connsiteX1647" fmla="*/ 4282897 w 12192000"/>
              <a:gd name="connsiteY1647" fmla="*/ 2647566 h 6818313"/>
              <a:gd name="connsiteX1648" fmla="*/ 4275280 w 12192000"/>
              <a:gd name="connsiteY1648" fmla="*/ 2660813 h 6818313"/>
              <a:gd name="connsiteX1649" fmla="*/ 4268822 w 12192000"/>
              <a:gd name="connsiteY1649" fmla="*/ 2658329 h 6818313"/>
              <a:gd name="connsiteX1650" fmla="*/ 4282897 w 12192000"/>
              <a:gd name="connsiteY1650" fmla="*/ 2647566 h 6818313"/>
              <a:gd name="connsiteX1651" fmla="*/ 4327938 w 12192000"/>
              <a:gd name="connsiteY1651" fmla="*/ 2565432 h 6818313"/>
              <a:gd name="connsiteX1652" fmla="*/ 4329263 w 12192000"/>
              <a:gd name="connsiteY1652" fmla="*/ 2581991 h 6818313"/>
              <a:gd name="connsiteX1653" fmla="*/ 4345325 w 12192000"/>
              <a:gd name="connsiteY1653" fmla="*/ 2579839 h 6818313"/>
              <a:gd name="connsiteX1654" fmla="*/ 4324958 w 12192000"/>
              <a:gd name="connsiteY1654" fmla="*/ 2596233 h 6818313"/>
              <a:gd name="connsiteX1655" fmla="*/ 4324461 w 12192000"/>
              <a:gd name="connsiteY1655" fmla="*/ 2596233 h 6818313"/>
              <a:gd name="connsiteX1656" fmla="*/ 4312207 w 12192000"/>
              <a:gd name="connsiteY1656" fmla="*/ 2591597 h 6818313"/>
              <a:gd name="connsiteX1657" fmla="*/ 4291840 w 12192000"/>
              <a:gd name="connsiteY1657" fmla="*/ 2608486 h 6818313"/>
              <a:gd name="connsiteX1658" fmla="*/ 4277101 w 12192000"/>
              <a:gd name="connsiteY1658" fmla="*/ 2609314 h 6818313"/>
              <a:gd name="connsiteX1659" fmla="*/ 4273956 w 12192000"/>
              <a:gd name="connsiteY1659" fmla="*/ 2599048 h 6818313"/>
              <a:gd name="connsiteX1660" fmla="*/ 4265343 w 12192000"/>
              <a:gd name="connsiteY1660" fmla="*/ 2611963 h 6818313"/>
              <a:gd name="connsiteX1661" fmla="*/ 4238353 w 12192000"/>
              <a:gd name="connsiteY1661" fmla="*/ 2644419 h 6818313"/>
              <a:gd name="connsiteX1662" fmla="*/ 4236034 w 12192000"/>
              <a:gd name="connsiteY1662" fmla="*/ 2645082 h 6818313"/>
              <a:gd name="connsiteX1663" fmla="*/ 4220469 w 12192000"/>
              <a:gd name="connsiteY1663" fmla="*/ 2668099 h 6818313"/>
              <a:gd name="connsiteX1664" fmla="*/ 4204902 w 12192000"/>
              <a:gd name="connsiteY1664" fmla="*/ 2682174 h 6818313"/>
              <a:gd name="connsiteX1665" fmla="*/ 4207388 w 12192000"/>
              <a:gd name="connsiteY1665" fmla="*/ 2677373 h 6818313"/>
              <a:gd name="connsiteX1666" fmla="*/ 4208214 w 12192000"/>
              <a:gd name="connsiteY1666" fmla="*/ 2674888 h 6818313"/>
              <a:gd name="connsiteX1667" fmla="*/ 4206394 w 12192000"/>
              <a:gd name="connsiteY1667" fmla="*/ 2673730 h 6818313"/>
              <a:gd name="connsiteX1668" fmla="*/ 4199770 w 12192000"/>
              <a:gd name="connsiteY1668" fmla="*/ 2681347 h 6818313"/>
              <a:gd name="connsiteX1669" fmla="*/ 4195796 w 12192000"/>
              <a:gd name="connsiteY1669" fmla="*/ 2679692 h 6818313"/>
              <a:gd name="connsiteX1670" fmla="*/ 4187516 w 12192000"/>
              <a:gd name="connsiteY1670" fmla="*/ 2686978 h 6818313"/>
              <a:gd name="connsiteX1671" fmla="*/ 4193809 w 12192000"/>
              <a:gd name="connsiteY1671" fmla="*/ 2688468 h 6818313"/>
              <a:gd name="connsiteX1672" fmla="*/ 4190662 w 12192000"/>
              <a:gd name="connsiteY1672" fmla="*/ 2692110 h 6818313"/>
              <a:gd name="connsiteX1673" fmla="*/ 4178407 w 12192000"/>
              <a:gd name="connsiteY1673" fmla="*/ 2687971 h 6818313"/>
              <a:gd name="connsiteX1674" fmla="*/ 4173606 w 12192000"/>
              <a:gd name="connsiteY1674" fmla="*/ 2692607 h 6818313"/>
              <a:gd name="connsiteX1675" fmla="*/ 4172613 w 12192000"/>
              <a:gd name="connsiteY1675" fmla="*/ 2690620 h 6818313"/>
              <a:gd name="connsiteX1676" fmla="*/ 4155722 w 12192000"/>
              <a:gd name="connsiteY1676" fmla="*/ 2660151 h 6818313"/>
              <a:gd name="connsiteX1677" fmla="*/ 4167479 w 12192000"/>
              <a:gd name="connsiteY1677" fmla="*/ 2653692 h 6818313"/>
              <a:gd name="connsiteX1678" fmla="*/ 4166817 w 12192000"/>
              <a:gd name="connsiteY1678" fmla="*/ 2654852 h 6818313"/>
              <a:gd name="connsiteX1679" fmla="*/ 4167976 w 12192000"/>
              <a:gd name="connsiteY1679" fmla="*/ 2667437 h 6818313"/>
              <a:gd name="connsiteX1680" fmla="*/ 4173275 w 12192000"/>
              <a:gd name="connsiteY1680" fmla="*/ 2662800 h 6818313"/>
              <a:gd name="connsiteX1681" fmla="*/ 4173441 w 12192000"/>
              <a:gd name="connsiteY1681" fmla="*/ 2663628 h 6818313"/>
              <a:gd name="connsiteX1682" fmla="*/ 4189503 w 12192000"/>
              <a:gd name="connsiteY1682" fmla="*/ 2662303 h 6818313"/>
              <a:gd name="connsiteX1683" fmla="*/ 4178740 w 12192000"/>
              <a:gd name="connsiteY1683" fmla="*/ 2658164 h 6818313"/>
              <a:gd name="connsiteX1684" fmla="*/ 4182217 w 12192000"/>
              <a:gd name="connsiteY1684" fmla="*/ 2654852 h 6818313"/>
              <a:gd name="connsiteX1685" fmla="*/ 4185694 w 12192000"/>
              <a:gd name="connsiteY1685" fmla="*/ 2648891 h 6818313"/>
              <a:gd name="connsiteX1686" fmla="*/ 4187848 w 12192000"/>
              <a:gd name="connsiteY1686" fmla="*/ 2642432 h 6818313"/>
              <a:gd name="connsiteX1687" fmla="*/ 4189835 w 12192000"/>
              <a:gd name="connsiteY1687" fmla="*/ 2641274 h 6818313"/>
              <a:gd name="connsiteX1688" fmla="*/ 4195961 w 12192000"/>
              <a:gd name="connsiteY1688" fmla="*/ 2641274 h 6818313"/>
              <a:gd name="connsiteX1689" fmla="*/ 4204902 w 12192000"/>
              <a:gd name="connsiteY1689" fmla="*/ 2639287 h 6818313"/>
              <a:gd name="connsiteX1690" fmla="*/ 4235041 w 12192000"/>
              <a:gd name="connsiteY1690" fmla="*/ 2619084 h 6818313"/>
              <a:gd name="connsiteX1691" fmla="*/ 4251765 w 12192000"/>
              <a:gd name="connsiteY1691" fmla="*/ 2607327 h 6818313"/>
              <a:gd name="connsiteX1692" fmla="*/ 4327938 w 12192000"/>
              <a:gd name="connsiteY1692" fmla="*/ 2565432 h 6818313"/>
              <a:gd name="connsiteX1693" fmla="*/ 4351783 w 12192000"/>
              <a:gd name="connsiteY1693" fmla="*/ 2562948 h 6818313"/>
              <a:gd name="connsiteX1694" fmla="*/ 4357082 w 12192000"/>
              <a:gd name="connsiteY1694" fmla="*/ 2565432 h 6818313"/>
              <a:gd name="connsiteX1695" fmla="*/ 4356752 w 12192000"/>
              <a:gd name="connsiteY1695" fmla="*/ 2568247 h 6818313"/>
              <a:gd name="connsiteX1696" fmla="*/ 4356585 w 12192000"/>
              <a:gd name="connsiteY1696" fmla="*/ 2568247 h 6818313"/>
              <a:gd name="connsiteX1697" fmla="*/ 4351286 w 12192000"/>
              <a:gd name="connsiteY1697" fmla="*/ 2567584 h 6818313"/>
              <a:gd name="connsiteX1698" fmla="*/ 4351783 w 12192000"/>
              <a:gd name="connsiteY1698" fmla="*/ 2562948 h 6818313"/>
              <a:gd name="connsiteX1699" fmla="*/ 4343173 w 12192000"/>
              <a:gd name="connsiteY1699" fmla="*/ 2556491 h 6818313"/>
              <a:gd name="connsiteX1700" fmla="*/ 4334727 w 12192000"/>
              <a:gd name="connsiteY1700" fmla="*/ 2568414 h 6818313"/>
              <a:gd name="connsiteX1701" fmla="*/ 4333734 w 12192000"/>
              <a:gd name="connsiteY1701" fmla="*/ 2561790 h 6818313"/>
              <a:gd name="connsiteX1702" fmla="*/ 4343173 w 12192000"/>
              <a:gd name="connsiteY1702" fmla="*/ 2556491 h 6818313"/>
              <a:gd name="connsiteX1703" fmla="*/ 4364204 w 12192000"/>
              <a:gd name="connsiteY1703" fmla="*/ 2555829 h 6818313"/>
              <a:gd name="connsiteX1704" fmla="*/ 4366853 w 12192000"/>
              <a:gd name="connsiteY1704" fmla="*/ 2557484 h 6818313"/>
              <a:gd name="connsiteX1705" fmla="*/ 4363376 w 12192000"/>
              <a:gd name="connsiteY1705" fmla="*/ 2562120 h 6818313"/>
              <a:gd name="connsiteX1706" fmla="*/ 4363376 w 12192000"/>
              <a:gd name="connsiteY1706" fmla="*/ 2561955 h 6818313"/>
              <a:gd name="connsiteX1707" fmla="*/ 4361555 w 12192000"/>
              <a:gd name="connsiteY1707" fmla="*/ 2560795 h 6818313"/>
              <a:gd name="connsiteX1708" fmla="*/ 4364204 w 12192000"/>
              <a:gd name="connsiteY1708" fmla="*/ 2555829 h 6818313"/>
              <a:gd name="connsiteX1709" fmla="*/ 4364204 w 12192000"/>
              <a:gd name="connsiteY1709" fmla="*/ 2544899 h 6818313"/>
              <a:gd name="connsiteX1710" fmla="*/ 4356585 w 12192000"/>
              <a:gd name="connsiteY1710" fmla="*/ 2559636 h 6818313"/>
              <a:gd name="connsiteX1711" fmla="*/ 4353108 w 12192000"/>
              <a:gd name="connsiteY1711" fmla="*/ 2558808 h 6818313"/>
              <a:gd name="connsiteX1712" fmla="*/ 4354268 w 12192000"/>
              <a:gd name="connsiteY1712" fmla="*/ 2550198 h 6818313"/>
              <a:gd name="connsiteX1713" fmla="*/ 4354268 w 12192000"/>
              <a:gd name="connsiteY1713" fmla="*/ 2550363 h 6818313"/>
              <a:gd name="connsiteX1714" fmla="*/ 4364204 w 12192000"/>
              <a:gd name="connsiteY1714" fmla="*/ 2544899 h 6818313"/>
              <a:gd name="connsiteX1715" fmla="*/ 4392685 w 12192000"/>
              <a:gd name="connsiteY1715" fmla="*/ 2541090 h 6818313"/>
              <a:gd name="connsiteX1716" fmla="*/ 4393845 w 12192000"/>
              <a:gd name="connsiteY1716" fmla="*/ 2542249 h 6818313"/>
              <a:gd name="connsiteX1717" fmla="*/ 4389538 w 12192000"/>
              <a:gd name="connsiteY1717" fmla="*/ 2546058 h 6818313"/>
              <a:gd name="connsiteX1718" fmla="*/ 4388379 w 12192000"/>
              <a:gd name="connsiteY1718" fmla="*/ 2544899 h 6818313"/>
              <a:gd name="connsiteX1719" fmla="*/ 4392685 w 12192000"/>
              <a:gd name="connsiteY1719" fmla="*/ 2541090 h 6818313"/>
              <a:gd name="connsiteX1720" fmla="*/ 4409907 w 12192000"/>
              <a:gd name="connsiteY1720" fmla="*/ 2512112 h 6818313"/>
              <a:gd name="connsiteX1721" fmla="*/ 4406263 w 12192000"/>
              <a:gd name="connsiteY1721" fmla="*/ 2518073 h 6818313"/>
              <a:gd name="connsiteX1722" fmla="*/ 4406098 w 12192000"/>
              <a:gd name="connsiteY1722" fmla="*/ 2518239 h 6818313"/>
              <a:gd name="connsiteX1723" fmla="*/ 4396990 w 12192000"/>
              <a:gd name="connsiteY1723" fmla="*/ 2527842 h 6818313"/>
              <a:gd name="connsiteX1724" fmla="*/ 4385067 w 12192000"/>
              <a:gd name="connsiteY1724" fmla="*/ 2533141 h 6818313"/>
              <a:gd name="connsiteX1725" fmla="*/ 4403945 w 12192000"/>
              <a:gd name="connsiteY1725" fmla="*/ 2512775 h 6818313"/>
              <a:gd name="connsiteX1726" fmla="*/ 4409907 w 12192000"/>
              <a:gd name="connsiteY1726" fmla="*/ 2512112 h 6818313"/>
              <a:gd name="connsiteX1727" fmla="*/ 4404938 w 12192000"/>
              <a:gd name="connsiteY1727" fmla="*/ 2470713 h 6818313"/>
              <a:gd name="connsiteX1728" fmla="*/ 4404938 w 12192000"/>
              <a:gd name="connsiteY1728" fmla="*/ 2475682 h 6818313"/>
              <a:gd name="connsiteX1729" fmla="*/ 4403448 w 12192000"/>
              <a:gd name="connsiteY1729" fmla="*/ 2472038 h 6818313"/>
              <a:gd name="connsiteX1730" fmla="*/ 4404938 w 12192000"/>
              <a:gd name="connsiteY1730" fmla="*/ 2470713 h 6818313"/>
              <a:gd name="connsiteX1731" fmla="*/ 4043616 w 12192000"/>
              <a:gd name="connsiteY1731" fmla="*/ 2433786 h 6818313"/>
              <a:gd name="connsiteX1732" fmla="*/ 4043119 w 12192000"/>
              <a:gd name="connsiteY1732" fmla="*/ 2438257 h 6818313"/>
              <a:gd name="connsiteX1733" fmla="*/ 4037655 w 12192000"/>
              <a:gd name="connsiteY1733" fmla="*/ 2438422 h 6818313"/>
              <a:gd name="connsiteX1734" fmla="*/ 4039642 w 12192000"/>
              <a:gd name="connsiteY1734" fmla="*/ 2435442 h 6818313"/>
              <a:gd name="connsiteX1735" fmla="*/ 4043616 w 12192000"/>
              <a:gd name="connsiteY1735" fmla="*/ 2433786 h 6818313"/>
              <a:gd name="connsiteX1736" fmla="*/ 4065971 w 12192000"/>
              <a:gd name="connsiteY1736" fmla="*/ 2424017 h 6818313"/>
              <a:gd name="connsiteX1737" fmla="*/ 4065971 w 12192000"/>
              <a:gd name="connsiteY1737" fmla="*/ 2425342 h 6818313"/>
              <a:gd name="connsiteX1738" fmla="*/ 4065805 w 12192000"/>
              <a:gd name="connsiteY1738" fmla="*/ 2425342 h 6818313"/>
              <a:gd name="connsiteX1739" fmla="*/ 4060838 w 12192000"/>
              <a:gd name="connsiteY1739" fmla="*/ 2435607 h 6818313"/>
              <a:gd name="connsiteX1740" fmla="*/ 4056366 w 12192000"/>
              <a:gd name="connsiteY1740" fmla="*/ 2439251 h 6818313"/>
              <a:gd name="connsiteX1741" fmla="*/ 4054876 w 12192000"/>
              <a:gd name="connsiteY1741" fmla="*/ 2440079 h 6818313"/>
              <a:gd name="connsiteX1742" fmla="*/ 4046100 w 12192000"/>
              <a:gd name="connsiteY1742" fmla="*/ 2438589 h 6818313"/>
              <a:gd name="connsiteX1743" fmla="*/ 4054876 w 12192000"/>
              <a:gd name="connsiteY1743" fmla="*/ 2429316 h 6818313"/>
              <a:gd name="connsiteX1744" fmla="*/ 4060175 w 12192000"/>
              <a:gd name="connsiteY1744" fmla="*/ 2426997 h 6818313"/>
              <a:gd name="connsiteX1745" fmla="*/ 4065971 w 12192000"/>
              <a:gd name="connsiteY1745" fmla="*/ 2424017 h 6818313"/>
              <a:gd name="connsiteX1746" fmla="*/ 4049577 w 12192000"/>
              <a:gd name="connsiteY1746" fmla="*/ 2415074 h 6818313"/>
              <a:gd name="connsiteX1747" fmla="*/ 4047425 w 12192000"/>
              <a:gd name="connsiteY1747" fmla="*/ 2420870 h 6818313"/>
              <a:gd name="connsiteX1748" fmla="*/ 4045768 w 12192000"/>
              <a:gd name="connsiteY1748" fmla="*/ 2419711 h 6818313"/>
              <a:gd name="connsiteX1749" fmla="*/ 4049577 w 12192000"/>
              <a:gd name="connsiteY1749" fmla="*/ 2415074 h 6818313"/>
              <a:gd name="connsiteX1750" fmla="*/ 4476144 w 12192000"/>
              <a:gd name="connsiteY1750" fmla="*/ 2401661 h 6818313"/>
              <a:gd name="connsiteX1751" fmla="*/ 4479290 w 12192000"/>
              <a:gd name="connsiteY1751" fmla="*/ 2403649 h 6818313"/>
              <a:gd name="connsiteX1752" fmla="*/ 4475481 w 12192000"/>
              <a:gd name="connsiteY1752" fmla="*/ 2409278 h 6818313"/>
              <a:gd name="connsiteX1753" fmla="*/ 4473329 w 12192000"/>
              <a:gd name="connsiteY1753" fmla="*/ 2408120 h 6818313"/>
              <a:gd name="connsiteX1754" fmla="*/ 4476144 w 12192000"/>
              <a:gd name="connsiteY1754" fmla="*/ 2401661 h 6818313"/>
              <a:gd name="connsiteX1755" fmla="*/ 4511084 w 12192000"/>
              <a:gd name="connsiteY1755" fmla="*/ 2390731 h 6818313"/>
              <a:gd name="connsiteX1756" fmla="*/ 4511255 w 12192000"/>
              <a:gd name="connsiteY1756" fmla="*/ 2390755 h 6818313"/>
              <a:gd name="connsiteX1757" fmla="*/ 4511249 w 12192000"/>
              <a:gd name="connsiteY1757" fmla="*/ 2390898 h 6818313"/>
              <a:gd name="connsiteX1758" fmla="*/ 4487072 w 12192000"/>
              <a:gd name="connsiteY1758" fmla="*/ 2388414 h 6818313"/>
              <a:gd name="connsiteX1759" fmla="*/ 4487901 w 12192000"/>
              <a:gd name="connsiteY1759" fmla="*/ 2399177 h 6818313"/>
              <a:gd name="connsiteX1760" fmla="*/ 4484257 w 12192000"/>
              <a:gd name="connsiteY1760" fmla="*/ 2388579 h 6818313"/>
              <a:gd name="connsiteX1761" fmla="*/ 4484092 w 12192000"/>
              <a:gd name="connsiteY1761" fmla="*/ 2388579 h 6818313"/>
              <a:gd name="connsiteX1762" fmla="*/ 4487072 w 12192000"/>
              <a:gd name="connsiteY1762" fmla="*/ 2388414 h 6818313"/>
              <a:gd name="connsiteX1763" fmla="*/ 4516714 w 12192000"/>
              <a:gd name="connsiteY1763" fmla="*/ 2386095 h 6818313"/>
              <a:gd name="connsiteX1764" fmla="*/ 4517046 w 12192000"/>
              <a:gd name="connsiteY1764" fmla="*/ 2391561 h 6818313"/>
              <a:gd name="connsiteX1765" fmla="*/ 4511255 w 12192000"/>
              <a:gd name="connsiteY1765" fmla="*/ 2390755 h 6818313"/>
              <a:gd name="connsiteX1766" fmla="*/ 4511415 w 12192000"/>
              <a:gd name="connsiteY1766" fmla="*/ 2386924 h 6818313"/>
              <a:gd name="connsiteX1767" fmla="*/ 4516714 w 12192000"/>
              <a:gd name="connsiteY1767" fmla="*/ 2386095 h 6818313"/>
              <a:gd name="connsiteX1768" fmla="*/ 4095798 w 12192000"/>
              <a:gd name="connsiteY1768" fmla="*/ 2383902 h 6818313"/>
              <a:gd name="connsiteX1769" fmla="*/ 4105216 w 12192000"/>
              <a:gd name="connsiteY1769" fmla="*/ 2385102 h 6818313"/>
              <a:gd name="connsiteX1770" fmla="*/ 4103892 w 12192000"/>
              <a:gd name="connsiteY1770" fmla="*/ 2388579 h 6818313"/>
              <a:gd name="connsiteX1771" fmla="*/ 4103892 w 12192000"/>
              <a:gd name="connsiteY1771" fmla="*/ 2388249 h 6818313"/>
              <a:gd name="connsiteX1772" fmla="*/ 4103394 w 12192000"/>
              <a:gd name="connsiteY1772" fmla="*/ 2388744 h 6818313"/>
              <a:gd name="connsiteX1773" fmla="*/ 4103892 w 12192000"/>
              <a:gd name="connsiteY1773" fmla="*/ 2388744 h 6818313"/>
              <a:gd name="connsiteX1774" fmla="*/ 4090147 w 12192000"/>
              <a:gd name="connsiteY1774" fmla="*/ 2402489 h 6818313"/>
              <a:gd name="connsiteX1775" fmla="*/ 4074747 w 12192000"/>
              <a:gd name="connsiteY1775" fmla="*/ 2411265 h 6818313"/>
              <a:gd name="connsiteX1776" fmla="*/ 4074747 w 12192000"/>
              <a:gd name="connsiteY1776" fmla="*/ 2410107 h 6818313"/>
              <a:gd name="connsiteX1777" fmla="*/ 4070276 w 12192000"/>
              <a:gd name="connsiteY1777" fmla="*/ 2414246 h 6818313"/>
              <a:gd name="connsiteX1778" fmla="*/ 4057194 w 12192000"/>
              <a:gd name="connsiteY1778" fmla="*/ 2423354 h 6818313"/>
              <a:gd name="connsiteX1779" fmla="*/ 4056698 w 12192000"/>
              <a:gd name="connsiteY1779" fmla="*/ 2423022 h 6818313"/>
              <a:gd name="connsiteX1780" fmla="*/ 4057194 w 12192000"/>
              <a:gd name="connsiteY1780" fmla="*/ 2416234 h 6818313"/>
              <a:gd name="connsiteX1781" fmla="*/ 4058188 w 12192000"/>
              <a:gd name="connsiteY1781" fmla="*/ 2414412 h 6818313"/>
              <a:gd name="connsiteX1782" fmla="*/ 4056366 w 12192000"/>
              <a:gd name="connsiteY1782" fmla="*/ 2415736 h 6818313"/>
              <a:gd name="connsiteX1783" fmla="*/ 4051067 w 12192000"/>
              <a:gd name="connsiteY1783" fmla="*/ 2413252 h 6818313"/>
              <a:gd name="connsiteX1784" fmla="*/ 4064480 w 12192000"/>
              <a:gd name="connsiteY1784" fmla="*/ 2397025 h 6818313"/>
              <a:gd name="connsiteX1785" fmla="*/ 4065474 w 12192000"/>
              <a:gd name="connsiteY1785" fmla="*/ 2398018 h 6818313"/>
              <a:gd name="connsiteX1786" fmla="*/ 4071269 w 12192000"/>
              <a:gd name="connsiteY1786" fmla="*/ 2393051 h 6818313"/>
              <a:gd name="connsiteX1787" fmla="*/ 4076569 w 12192000"/>
              <a:gd name="connsiteY1787" fmla="*/ 2397025 h 6818313"/>
              <a:gd name="connsiteX1788" fmla="*/ 4082033 w 12192000"/>
              <a:gd name="connsiteY1788" fmla="*/ 2391726 h 6818313"/>
              <a:gd name="connsiteX1789" fmla="*/ 4087995 w 12192000"/>
              <a:gd name="connsiteY1789" fmla="*/ 2389407 h 6818313"/>
              <a:gd name="connsiteX1790" fmla="*/ 4095798 w 12192000"/>
              <a:gd name="connsiteY1790" fmla="*/ 2383902 h 6818313"/>
              <a:gd name="connsiteX1791" fmla="*/ 4110846 w 12192000"/>
              <a:gd name="connsiteY1791" fmla="*/ 2380796 h 6818313"/>
              <a:gd name="connsiteX1792" fmla="*/ 4110846 w 12192000"/>
              <a:gd name="connsiteY1792" fmla="*/ 2380963 h 6818313"/>
              <a:gd name="connsiteX1793" fmla="*/ 4113165 w 12192000"/>
              <a:gd name="connsiteY1793" fmla="*/ 2382121 h 6818313"/>
              <a:gd name="connsiteX1794" fmla="*/ 4111675 w 12192000"/>
              <a:gd name="connsiteY1794" fmla="*/ 2384605 h 6818313"/>
              <a:gd name="connsiteX1795" fmla="*/ 4106209 w 12192000"/>
              <a:gd name="connsiteY1795" fmla="*/ 2383943 h 6818313"/>
              <a:gd name="connsiteX1796" fmla="*/ 4110846 w 12192000"/>
              <a:gd name="connsiteY1796" fmla="*/ 2380796 h 6818313"/>
              <a:gd name="connsiteX1797" fmla="*/ 4523504 w 12192000"/>
              <a:gd name="connsiteY1797" fmla="*/ 2365728 h 6818313"/>
              <a:gd name="connsiteX1798" fmla="*/ 4524994 w 12192000"/>
              <a:gd name="connsiteY1798" fmla="*/ 2369536 h 6818313"/>
              <a:gd name="connsiteX1799" fmla="*/ 4518535 w 12192000"/>
              <a:gd name="connsiteY1799" fmla="*/ 2376657 h 6818313"/>
              <a:gd name="connsiteX1800" fmla="*/ 4515721 w 12192000"/>
              <a:gd name="connsiteY1800" fmla="*/ 2374339 h 6818313"/>
              <a:gd name="connsiteX1801" fmla="*/ 4519528 w 12192000"/>
              <a:gd name="connsiteY1801" fmla="*/ 2366224 h 6818313"/>
              <a:gd name="connsiteX1802" fmla="*/ 4523504 w 12192000"/>
              <a:gd name="connsiteY1802" fmla="*/ 2365728 h 6818313"/>
              <a:gd name="connsiteX1803" fmla="*/ 4181389 w 12192000"/>
              <a:gd name="connsiteY1803" fmla="*/ 2351156 h 6818313"/>
              <a:gd name="connsiteX1804" fmla="*/ 4181389 w 12192000"/>
              <a:gd name="connsiteY1804" fmla="*/ 2351321 h 6818313"/>
              <a:gd name="connsiteX1805" fmla="*/ 4180727 w 12192000"/>
              <a:gd name="connsiteY1805" fmla="*/ 2352481 h 6818313"/>
              <a:gd name="connsiteX1806" fmla="*/ 4179402 w 12192000"/>
              <a:gd name="connsiteY1806" fmla="*/ 2352646 h 6818313"/>
              <a:gd name="connsiteX1807" fmla="*/ 4181389 w 12192000"/>
              <a:gd name="connsiteY1807" fmla="*/ 2351156 h 6818313"/>
              <a:gd name="connsiteX1808" fmla="*/ 4240008 w 12192000"/>
              <a:gd name="connsiteY1808" fmla="*/ 2348507 h 6818313"/>
              <a:gd name="connsiteX1809" fmla="*/ 4241169 w 12192000"/>
              <a:gd name="connsiteY1809" fmla="*/ 2349169 h 6818313"/>
              <a:gd name="connsiteX1810" fmla="*/ 4241169 w 12192000"/>
              <a:gd name="connsiteY1810" fmla="*/ 2350494 h 6818313"/>
              <a:gd name="connsiteX1811" fmla="*/ 4239180 w 12192000"/>
              <a:gd name="connsiteY1811" fmla="*/ 2349499 h 6818313"/>
              <a:gd name="connsiteX1812" fmla="*/ 4240008 w 12192000"/>
              <a:gd name="connsiteY1812" fmla="*/ 2348507 h 6818313"/>
              <a:gd name="connsiteX1813" fmla="*/ 4162678 w 12192000"/>
              <a:gd name="connsiteY1813" fmla="*/ 2343703 h 6818313"/>
              <a:gd name="connsiteX1814" fmla="*/ 4161186 w 12192000"/>
              <a:gd name="connsiteY1814" fmla="*/ 2346353 h 6818313"/>
              <a:gd name="connsiteX1815" fmla="*/ 4159696 w 12192000"/>
              <a:gd name="connsiteY1815" fmla="*/ 2345360 h 6818313"/>
              <a:gd name="connsiteX1816" fmla="*/ 4162678 w 12192000"/>
              <a:gd name="connsiteY1816" fmla="*/ 2343703 h 6818313"/>
              <a:gd name="connsiteX1817" fmla="*/ 4191928 w 12192000"/>
              <a:gd name="connsiteY1817" fmla="*/ 2324977 h 6818313"/>
              <a:gd name="connsiteX1818" fmla="*/ 4191987 w 12192000"/>
              <a:gd name="connsiteY1818" fmla="*/ 2324992 h 6818313"/>
              <a:gd name="connsiteX1819" fmla="*/ 4192085 w 12192000"/>
              <a:gd name="connsiteY1819" fmla="*/ 2325020 h 6818313"/>
              <a:gd name="connsiteX1820" fmla="*/ 4187847 w 12192000"/>
              <a:gd name="connsiteY1820" fmla="*/ 2337267 h 6818313"/>
              <a:gd name="connsiteX1821" fmla="*/ 4178077 w 12192000"/>
              <a:gd name="connsiteY1821" fmla="*/ 2345857 h 6818313"/>
              <a:gd name="connsiteX1822" fmla="*/ 4162511 w 12192000"/>
              <a:gd name="connsiteY1822" fmla="*/ 2347182 h 6818313"/>
              <a:gd name="connsiteX1823" fmla="*/ 4168142 w 12192000"/>
              <a:gd name="connsiteY1823" fmla="*/ 2340558 h 6818313"/>
              <a:gd name="connsiteX1824" fmla="*/ 4168307 w 12192000"/>
              <a:gd name="connsiteY1824" fmla="*/ 2340558 h 6818313"/>
              <a:gd name="connsiteX1825" fmla="*/ 4176090 w 12192000"/>
              <a:gd name="connsiteY1825" fmla="*/ 2335590 h 6818313"/>
              <a:gd name="connsiteX1826" fmla="*/ 4191987 w 12192000"/>
              <a:gd name="connsiteY1826" fmla="*/ 2283594 h 6818313"/>
              <a:gd name="connsiteX1827" fmla="*/ 4200763 w 12192000"/>
              <a:gd name="connsiteY1827" fmla="*/ 2292868 h 6818313"/>
              <a:gd name="connsiteX1828" fmla="*/ 4207221 w 12192000"/>
              <a:gd name="connsiteY1828" fmla="*/ 2291873 h 6818313"/>
              <a:gd name="connsiteX1829" fmla="*/ 4208546 w 12192000"/>
              <a:gd name="connsiteY1829" fmla="*/ 2335259 h 6818313"/>
              <a:gd name="connsiteX1830" fmla="*/ 4207884 w 12192000"/>
              <a:gd name="connsiteY1830" fmla="*/ 2336749 h 6818313"/>
              <a:gd name="connsiteX1831" fmla="*/ 4207884 w 12192000"/>
              <a:gd name="connsiteY1831" fmla="*/ 2349499 h 6818313"/>
              <a:gd name="connsiteX1832" fmla="*/ 4185528 w 12192000"/>
              <a:gd name="connsiteY1832" fmla="*/ 2367053 h 6818313"/>
              <a:gd name="connsiteX1833" fmla="*/ 4192980 w 12192000"/>
              <a:gd name="connsiteY1833" fmla="*/ 2381790 h 6818313"/>
              <a:gd name="connsiteX1834" fmla="*/ 4182879 w 12192000"/>
              <a:gd name="connsiteY1834" fmla="*/ 2389242 h 6818313"/>
              <a:gd name="connsiteX1835" fmla="*/ 4179237 w 12192000"/>
              <a:gd name="connsiteY1835" fmla="*/ 2396031 h 6818313"/>
              <a:gd name="connsiteX1836" fmla="*/ 4195796 w 12192000"/>
              <a:gd name="connsiteY1836" fmla="*/ 2399839 h 6818313"/>
              <a:gd name="connsiteX1837" fmla="*/ 4190993 w 12192000"/>
              <a:gd name="connsiteY1837" fmla="*/ 2408120 h 6818313"/>
              <a:gd name="connsiteX1838" fmla="*/ 4130387 w 12192000"/>
              <a:gd name="connsiteY1838" fmla="*/ 2400834 h 6818313"/>
              <a:gd name="connsiteX1839" fmla="*/ 4073258 w 12192000"/>
              <a:gd name="connsiteY1839" fmla="*/ 2430806 h 6818313"/>
              <a:gd name="connsiteX1840" fmla="*/ 4073091 w 12192000"/>
              <a:gd name="connsiteY1840" fmla="*/ 2430641 h 6818313"/>
              <a:gd name="connsiteX1841" fmla="*/ 4071933 w 12192000"/>
              <a:gd name="connsiteY1841" fmla="*/ 2426334 h 6818313"/>
              <a:gd name="connsiteX1842" fmla="*/ 4072595 w 12192000"/>
              <a:gd name="connsiteY1842" fmla="*/ 2427329 h 6818313"/>
              <a:gd name="connsiteX1843" fmla="*/ 4073920 w 12192000"/>
              <a:gd name="connsiteY1843" fmla="*/ 2426499 h 6818313"/>
              <a:gd name="connsiteX1844" fmla="*/ 4073258 w 12192000"/>
              <a:gd name="connsiteY1844" fmla="*/ 2425342 h 6818313"/>
              <a:gd name="connsiteX1845" fmla="*/ 4072098 w 12192000"/>
              <a:gd name="connsiteY1845" fmla="*/ 2426169 h 6818313"/>
              <a:gd name="connsiteX1846" fmla="*/ 4073258 w 12192000"/>
              <a:gd name="connsiteY1846" fmla="*/ 2420043 h 6818313"/>
              <a:gd name="connsiteX1847" fmla="*/ 4085013 w 12192000"/>
              <a:gd name="connsiteY1847" fmla="*/ 2413252 h 6818313"/>
              <a:gd name="connsiteX1848" fmla="*/ 4089817 w 12192000"/>
              <a:gd name="connsiteY1848" fmla="*/ 2419876 h 6818313"/>
              <a:gd name="connsiteX1849" fmla="*/ 4113992 w 12192000"/>
              <a:gd name="connsiteY1849" fmla="*/ 2407458 h 6818313"/>
              <a:gd name="connsiteX1850" fmla="*/ 4120119 w 12192000"/>
              <a:gd name="connsiteY1850" fmla="*/ 2401992 h 6818313"/>
              <a:gd name="connsiteX1851" fmla="*/ 4117801 w 12192000"/>
              <a:gd name="connsiteY1851" fmla="*/ 2395203 h 6818313"/>
              <a:gd name="connsiteX1852" fmla="*/ 4167479 w 12192000"/>
              <a:gd name="connsiteY1852" fmla="*/ 2364071 h 6818313"/>
              <a:gd name="connsiteX1853" fmla="*/ 4205565 w 12192000"/>
              <a:gd name="connsiteY1853" fmla="*/ 2328966 h 6818313"/>
              <a:gd name="connsiteX1854" fmla="*/ 4192085 w 12192000"/>
              <a:gd name="connsiteY1854" fmla="*/ 2325020 h 6818313"/>
              <a:gd name="connsiteX1855" fmla="*/ 4192152 w 12192000"/>
              <a:gd name="connsiteY1855" fmla="*/ 2324826 h 6818313"/>
              <a:gd name="connsiteX1856" fmla="*/ 4191928 w 12192000"/>
              <a:gd name="connsiteY1856" fmla="*/ 2324977 h 6818313"/>
              <a:gd name="connsiteX1857" fmla="*/ 4173771 w 12192000"/>
              <a:gd name="connsiteY1857" fmla="*/ 2320355 h 6818313"/>
              <a:gd name="connsiteX1858" fmla="*/ 4178407 w 12192000"/>
              <a:gd name="connsiteY1858" fmla="*/ 2312572 h 6818313"/>
              <a:gd name="connsiteX1859" fmla="*/ 4187350 w 12192000"/>
              <a:gd name="connsiteY1859" fmla="*/ 2304790 h 6818313"/>
              <a:gd name="connsiteX1860" fmla="*/ 4183541 w 12192000"/>
              <a:gd name="connsiteY1860" fmla="*/ 2293198 h 6818313"/>
              <a:gd name="connsiteX1861" fmla="*/ 4191987 w 12192000"/>
              <a:gd name="connsiteY1861" fmla="*/ 2283594 h 6818313"/>
              <a:gd name="connsiteX1862" fmla="*/ 4186356 w 12192000"/>
              <a:gd name="connsiteY1862" fmla="*/ 2272167 h 6818313"/>
              <a:gd name="connsiteX1863" fmla="*/ 4191987 w 12192000"/>
              <a:gd name="connsiteY1863" fmla="*/ 2276473 h 6818313"/>
              <a:gd name="connsiteX1864" fmla="*/ 4191987 w 12192000"/>
              <a:gd name="connsiteY1864" fmla="*/ 2282765 h 6818313"/>
              <a:gd name="connsiteX1865" fmla="*/ 4181886 w 12192000"/>
              <a:gd name="connsiteY1865" fmla="*/ 2276308 h 6818313"/>
              <a:gd name="connsiteX1866" fmla="*/ 4186356 w 12192000"/>
              <a:gd name="connsiteY1866" fmla="*/ 2272334 h 6818313"/>
              <a:gd name="connsiteX1867" fmla="*/ 357525 w 12192000"/>
              <a:gd name="connsiteY1867" fmla="*/ 2147476 h 6818313"/>
              <a:gd name="connsiteX1868" fmla="*/ 357691 w 12192000"/>
              <a:gd name="connsiteY1868" fmla="*/ 2148801 h 6818313"/>
              <a:gd name="connsiteX1869" fmla="*/ 356201 w 12192000"/>
              <a:gd name="connsiteY1869" fmla="*/ 2149298 h 6818313"/>
              <a:gd name="connsiteX1870" fmla="*/ 355869 w 12192000"/>
              <a:gd name="connsiteY1870" fmla="*/ 2147974 h 6818313"/>
              <a:gd name="connsiteX1871" fmla="*/ 356035 w 12192000"/>
              <a:gd name="connsiteY1871" fmla="*/ 2147974 h 6818313"/>
              <a:gd name="connsiteX1872" fmla="*/ 357525 w 12192000"/>
              <a:gd name="connsiteY1872" fmla="*/ 2147476 h 6818313"/>
              <a:gd name="connsiteX1873" fmla="*/ 4134029 w 12192000"/>
              <a:gd name="connsiteY1873" fmla="*/ 2077430 h 6818313"/>
              <a:gd name="connsiteX1874" fmla="*/ 4126910 w 12192000"/>
              <a:gd name="connsiteY1874" fmla="*/ 2085048 h 6818313"/>
              <a:gd name="connsiteX1875" fmla="*/ 4126577 w 12192000"/>
              <a:gd name="connsiteY1875" fmla="*/ 2083226 h 6818313"/>
              <a:gd name="connsiteX1876" fmla="*/ 4130221 w 12192000"/>
              <a:gd name="connsiteY1876" fmla="*/ 2078590 h 6818313"/>
              <a:gd name="connsiteX1877" fmla="*/ 4134029 w 12192000"/>
              <a:gd name="connsiteY1877" fmla="*/ 2077430 h 6818313"/>
              <a:gd name="connsiteX1878" fmla="*/ 4117469 w 12192000"/>
              <a:gd name="connsiteY1878" fmla="*/ 2058884 h 6818313"/>
              <a:gd name="connsiteX1879" fmla="*/ 4117636 w 12192000"/>
              <a:gd name="connsiteY1879" fmla="*/ 2059051 h 6818313"/>
              <a:gd name="connsiteX1880" fmla="*/ 4116974 w 12192000"/>
              <a:gd name="connsiteY1880" fmla="*/ 2060043 h 6818313"/>
              <a:gd name="connsiteX1881" fmla="*/ 4116310 w 12192000"/>
              <a:gd name="connsiteY1881" fmla="*/ 2059216 h 6818313"/>
              <a:gd name="connsiteX1882" fmla="*/ 3634768 w 12192000"/>
              <a:gd name="connsiteY1882" fmla="*/ 2054579 h 6818313"/>
              <a:gd name="connsiteX1883" fmla="*/ 3635761 w 12192000"/>
              <a:gd name="connsiteY1883" fmla="*/ 2056401 h 6818313"/>
              <a:gd name="connsiteX1884" fmla="*/ 3630132 w 12192000"/>
              <a:gd name="connsiteY1884" fmla="*/ 2059713 h 6818313"/>
              <a:gd name="connsiteX1885" fmla="*/ 3628972 w 12192000"/>
              <a:gd name="connsiteY1885" fmla="*/ 2057726 h 6818313"/>
              <a:gd name="connsiteX1886" fmla="*/ 3634768 w 12192000"/>
              <a:gd name="connsiteY1886" fmla="*/ 2054579 h 6818313"/>
              <a:gd name="connsiteX1887" fmla="*/ 4038649 w 12192000"/>
              <a:gd name="connsiteY1887" fmla="*/ 2035868 h 6818313"/>
              <a:gd name="connsiteX1888" fmla="*/ 4037490 w 12192000"/>
              <a:gd name="connsiteY1888" fmla="*/ 2047128 h 6818313"/>
              <a:gd name="connsiteX1889" fmla="*/ 4023910 w 12192000"/>
              <a:gd name="connsiteY1889" fmla="*/ 2062031 h 6818313"/>
              <a:gd name="connsiteX1890" fmla="*/ 4008013 w 12192000"/>
              <a:gd name="connsiteY1890" fmla="*/ 2073953 h 6818313"/>
              <a:gd name="connsiteX1891" fmla="*/ 4005696 w 12192000"/>
              <a:gd name="connsiteY1891" fmla="*/ 2057726 h 6818313"/>
              <a:gd name="connsiteX1892" fmla="*/ 4009338 w 12192000"/>
              <a:gd name="connsiteY1892" fmla="*/ 2054414 h 6818313"/>
              <a:gd name="connsiteX1893" fmla="*/ 4029374 w 12192000"/>
              <a:gd name="connsiteY1893" fmla="*/ 2037688 h 6818313"/>
              <a:gd name="connsiteX1894" fmla="*/ 4038649 w 12192000"/>
              <a:gd name="connsiteY1894" fmla="*/ 2035868 h 6818313"/>
              <a:gd name="connsiteX1895" fmla="*/ 4044776 w 12192000"/>
              <a:gd name="connsiteY1895" fmla="*/ 2016659 h 6818313"/>
              <a:gd name="connsiteX1896" fmla="*/ 4047093 w 12192000"/>
              <a:gd name="connsiteY1896" fmla="*/ 2018479 h 6818313"/>
              <a:gd name="connsiteX1897" fmla="*/ 4046763 w 12192000"/>
              <a:gd name="connsiteY1897" fmla="*/ 2023448 h 6818313"/>
              <a:gd name="connsiteX1898" fmla="*/ 4043286 w 12192000"/>
              <a:gd name="connsiteY1898" fmla="*/ 2026097 h 6818313"/>
              <a:gd name="connsiteX1899" fmla="*/ 4041464 w 12192000"/>
              <a:gd name="connsiteY1899" fmla="*/ 2021791 h 6818313"/>
              <a:gd name="connsiteX1900" fmla="*/ 4042954 w 12192000"/>
              <a:gd name="connsiteY1900" fmla="*/ 2017487 h 6818313"/>
              <a:gd name="connsiteX1901" fmla="*/ 4042954 w 12192000"/>
              <a:gd name="connsiteY1901" fmla="*/ 2017321 h 6818313"/>
              <a:gd name="connsiteX1902" fmla="*/ 4044776 w 12192000"/>
              <a:gd name="connsiteY1902" fmla="*/ 2016659 h 6818313"/>
              <a:gd name="connsiteX1903" fmla="*/ 3896258 w 12192000"/>
              <a:gd name="connsiteY1903" fmla="*/ 1961307 h 6818313"/>
              <a:gd name="connsiteX1904" fmla="*/ 3890111 w 12192000"/>
              <a:gd name="connsiteY1904" fmla="*/ 1965657 h 6818313"/>
              <a:gd name="connsiteX1905" fmla="*/ 3882825 w 12192000"/>
              <a:gd name="connsiteY1905" fmla="*/ 1975922 h 6818313"/>
              <a:gd name="connsiteX1906" fmla="*/ 3880838 w 12192000"/>
              <a:gd name="connsiteY1906" fmla="*/ 1974267 h 6818313"/>
              <a:gd name="connsiteX1907" fmla="*/ 3887110 w 12192000"/>
              <a:gd name="connsiteY1907" fmla="*/ 1965573 h 6818313"/>
              <a:gd name="connsiteX1908" fmla="*/ 3897397 w 12192000"/>
              <a:gd name="connsiteY1908" fmla="*/ 1960688 h 6818313"/>
              <a:gd name="connsiteX1909" fmla="*/ 3897232 w 12192000"/>
              <a:gd name="connsiteY1909" fmla="*/ 1960853 h 6818313"/>
              <a:gd name="connsiteX1910" fmla="*/ 3896258 w 12192000"/>
              <a:gd name="connsiteY1910" fmla="*/ 1961307 h 6818313"/>
              <a:gd name="connsiteX1911" fmla="*/ 3896900 w 12192000"/>
              <a:gd name="connsiteY1911" fmla="*/ 1960853 h 6818313"/>
              <a:gd name="connsiteX1912" fmla="*/ 3897397 w 12192000"/>
              <a:gd name="connsiteY1912" fmla="*/ 1960688 h 6818313"/>
              <a:gd name="connsiteX1913" fmla="*/ 216275 w 12192000"/>
              <a:gd name="connsiteY1913" fmla="*/ 1960191 h 6818313"/>
              <a:gd name="connsiteX1914" fmla="*/ 218758 w 12192000"/>
              <a:gd name="connsiteY1914" fmla="*/ 1960523 h 6818313"/>
              <a:gd name="connsiteX1915" fmla="*/ 217103 w 12192000"/>
              <a:gd name="connsiteY1915" fmla="*/ 1961515 h 6818313"/>
              <a:gd name="connsiteX1916" fmla="*/ 216275 w 12192000"/>
              <a:gd name="connsiteY1916" fmla="*/ 1960191 h 6818313"/>
              <a:gd name="connsiteX1917" fmla="*/ 105825 w 12192000"/>
              <a:gd name="connsiteY1917" fmla="*/ 1960026 h 6818313"/>
              <a:gd name="connsiteX1918" fmla="*/ 106322 w 12192000"/>
              <a:gd name="connsiteY1918" fmla="*/ 1961350 h 6818313"/>
              <a:gd name="connsiteX1919" fmla="*/ 104830 w 12192000"/>
              <a:gd name="connsiteY1919" fmla="*/ 1962178 h 6818313"/>
              <a:gd name="connsiteX1920" fmla="*/ 104335 w 12192000"/>
              <a:gd name="connsiteY1920" fmla="*/ 1960853 h 6818313"/>
              <a:gd name="connsiteX1921" fmla="*/ 105825 w 12192000"/>
              <a:gd name="connsiteY1921" fmla="*/ 1960026 h 6818313"/>
              <a:gd name="connsiteX1922" fmla="*/ 121887 w 12192000"/>
              <a:gd name="connsiteY1922" fmla="*/ 1947110 h 6818313"/>
              <a:gd name="connsiteX1923" fmla="*/ 127518 w 12192000"/>
              <a:gd name="connsiteY1923" fmla="*/ 1947773 h 6818313"/>
              <a:gd name="connsiteX1924" fmla="*/ 125696 w 12192000"/>
              <a:gd name="connsiteY1924" fmla="*/ 1950587 h 6818313"/>
              <a:gd name="connsiteX1925" fmla="*/ 121887 w 12192000"/>
              <a:gd name="connsiteY1925" fmla="*/ 1951250 h 6818313"/>
              <a:gd name="connsiteX1926" fmla="*/ 121887 w 12192000"/>
              <a:gd name="connsiteY1926" fmla="*/ 1947275 h 6818313"/>
              <a:gd name="connsiteX1927" fmla="*/ 3917103 w 12192000"/>
              <a:gd name="connsiteY1927" fmla="*/ 1940486 h 6818313"/>
              <a:gd name="connsiteX1928" fmla="*/ 3918428 w 12192000"/>
              <a:gd name="connsiteY1928" fmla="*/ 1940486 h 6818313"/>
              <a:gd name="connsiteX1929" fmla="*/ 3906671 w 12192000"/>
              <a:gd name="connsiteY1929" fmla="*/ 1955886 h 6818313"/>
              <a:gd name="connsiteX1930" fmla="*/ 3902034 w 12192000"/>
              <a:gd name="connsiteY1930" fmla="*/ 1950587 h 6818313"/>
              <a:gd name="connsiteX1931" fmla="*/ 3917103 w 12192000"/>
              <a:gd name="connsiteY1931" fmla="*/ 1940486 h 6818313"/>
              <a:gd name="connsiteX1932" fmla="*/ 966244 w 12192000"/>
              <a:gd name="connsiteY1932" fmla="*/ 1925417 h 6818313"/>
              <a:gd name="connsiteX1933" fmla="*/ 970880 w 12192000"/>
              <a:gd name="connsiteY1933" fmla="*/ 1927569 h 6818313"/>
              <a:gd name="connsiteX1934" fmla="*/ 958625 w 12192000"/>
              <a:gd name="connsiteY1934" fmla="*/ 1932538 h 6818313"/>
              <a:gd name="connsiteX1935" fmla="*/ 958625 w 12192000"/>
              <a:gd name="connsiteY1935" fmla="*/ 1931046 h 6818313"/>
              <a:gd name="connsiteX1936" fmla="*/ 966244 w 12192000"/>
              <a:gd name="connsiteY1936" fmla="*/ 1925417 h 6818313"/>
              <a:gd name="connsiteX1937" fmla="*/ 990254 w 12192000"/>
              <a:gd name="connsiteY1937" fmla="*/ 1920448 h 6818313"/>
              <a:gd name="connsiteX1938" fmla="*/ 990916 w 12192000"/>
              <a:gd name="connsiteY1938" fmla="*/ 1920615 h 6818313"/>
              <a:gd name="connsiteX1939" fmla="*/ 971873 w 12192000"/>
              <a:gd name="connsiteY1939" fmla="*/ 1934690 h 6818313"/>
              <a:gd name="connsiteX1940" fmla="*/ 972205 w 12192000"/>
              <a:gd name="connsiteY1940" fmla="*/ 1933863 h 6818313"/>
              <a:gd name="connsiteX1941" fmla="*/ 974192 w 12192000"/>
              <a:gd name="connsiteY1941" fmla="*/ 1932041 h 6818313"/>
              <a:gd name="connsiteX1942" fmla="*/ 976509 w 12192000"/>
              <a:gd name="connsiteY1942" fmla="*/ 1926245 h 6818313"/>
              <a:gd name="connsiteX1943" fmla="*/ 974192 w 12192000"/>
              <a:gd name="connsiteY1943" fmla="*/ 1926245 h 6818313"/>
              <a:gd name="connsiteX1944" fmla="*/ 990254 w 12192000"/>
              <a:gd name="connsiteY1944" fmla="*/ 1920448 h 6818313"/>
              <a:gd name="connsiteX1945" fmla="*/ 179513 w 12192000"/>
              <a:gd name="connsiteY1945" fmla="*/ 1919124 h 6818313"/>
              <a:gd name="connsiteX1946" fmla="*/ 179513 w 12192000"/>
              <a:gd name="connsiteY1946" fmla="*/ 1919291 h 6818313"/>
              <a:gd name="connsiteX1947" fmla="*/ 181170 w 12192000"/>
              <a:gd name="connsiteY1947" fmla="*/ 1919291 h 6818313"/>
              <a:gd name="connsiteX1948" fmla="*/ 180340 w 12192000"/>
              <a:gd name="connsiteY1948" fmla="*/ 1920780 h 6818313"/>
              <a:gd name="connsiteX1949" fmla="*/ 178685 w 12192000"/>
              <a:gd name="connsiteY1949" fmla="*/ 1920615 h 6818313"/>
              <a:gd name="connsiteX1950" fmla="*/ 179513 w 12192000"/>
              <a:gd name="connsiteY1950" fmla="*/ 1919124 h 6818313"/>
              <a:gd name="connsiteX1951" fmla="*/ 3493849 w 12192000"/>
              <a:gd name="connsiteY1951" fmla="*/ 1917966 h 6818313"/>
              <a:gd name="connsiteX1952" fmla="*/ 3493927 w 12192000"/>
              <a:gd name="connsiteY1952" fmla="*/ 1918053 h 6818313"/>
              <a:gd name="connsiteX1953" fmla="*/ 3493849 w 12192000"/>
              <a:gd name="connsiteY1953" fmla="*/ 1918131 h 6818313"/>
              <a:gd name="connsiteX1954" fmla="*/ 1066096 w 12192000"/>
              <a:gd name="connsiteY1954" fmla="*/ 1890312 h 6818313"/>
              <a:gd name="connsiteX1955" fmla="*/ 1067421 w 12192000"/>
              <a:gd name="connsiteY1955" fmla="*/ 1890312 h 6818313"/>
              <a:gd name="connsiteX1956" fmla="*/ 1064440 w 12192000"/>
              <a:gd name="connsiteY1956" fmla="*/ 1896273 h 6818313"/>
              <a:gd name="connsiteX1957" fmla="*/ 1055498 w 12192000"/>
              <a:gd name="connsiteY1957" fmla="*/ 1898260 h 6818313"/>
              <a:gd name="connsiteX1958" fmla="*/ 1066096 w 12192000"/>
              <a:gd name="connsiteY1958" fmla="*/ 1890312 h 6818313"/>
              <a:gd name="connsiteX1959" fmla="*/ 1048396 w 12192000"/>
              <a:gd name="connsiteY1959" fmla="*/ 1887940 h 6818313"/>
              <a:gd name="connsiteX1960" fmla="*/ 1048378 w 12192000"/>
              <a:gd name="connsiteY1960" fmla="*/ 1887992 h 6818313"/>
              <a:gd name="connsiteX1961" fmla="*/ 1048212 w 12192000"/>
              <a:gd name="connsiteY1961" fmla="*/ 1887992 h 6818313"/>
              <a:gd name="connsiteX1962" fmla="*/ 1049205 w 12192000"/>
              <a:gd name="connsiteY1962" fmla="*/ 1885675 h 6818313"/>
              <a:gd name="connsiteX1963" fmla="*/ 1049370 w 12192000"/>
              <a:gd name="connsiteY1963" fmla="*/ 1887662 h 6818313"/>
              <a:gd name="connsiteX1964" fmla="*/ 1048396 w 12192000"/>
              <a:gd name="connsiteY1964" fmla="*/ 1887940 h 6818313"/>
              <a:gd name="connsiteX1965" fmla="*/ 1038277 w 12192000"/>
              <a:gd name="connsiteY1965" fmla="*/ 1881536 h 6818313"/>
              <a:gd name="connsiteX1966" fmla="*/ 1040429 w 12192000"/>
              <a:gd name="connsiteY1966" fmla="*/ 1882198 h 6818313"/>
              <a:gd name="connsiteX1967" fmla="*/ 1039104 w 12192000"/>
              <a:gd name="connsiteY1967" fmla="*/ 1883356 h 6818313"/>
              <a:gd name="connsiteX1968" fmla="*/ 1037614 w 12192000"/>
              <a:gd name="connsiteY1968" fmla="*/ 1883025 h 6818313"/>
              <a:gd name="connsiteX1969" fmla="*/ 1038277 w 12192000"/>
              <a:gd name="connsiteY1969" fmla="*/ 1881536 h 6818313"/>
              <a:gd name="connsiteX1970" fmla="*/ 249724 w 12192000"/>
              <a:gd name="connsiteY1970" fmla="*/ 1878719 h 6818313"/>
              <a:gd name="connsiteX1971" fmla="*/ 251049 w 12192000"/>
              <a:gd name="connsiteY1971" fmla="*/ 1879714 h 6818313"/>
              <a:gd name="connsiteX1972" fmla="*/ 248399 w 12192000"/>
              <a:gd name="connsiteY1972" fmla="*/ 1882198 h 6818313"/>
              <a:gd name="connsiteX1973" fmla="*/ 246412 w 12192000"/>
              <a:gd name="connsiteY1973" fmla="*/ 1880541 h 6818313"/>
              <a:gd name="connsiteX1974" fmla="*/ 249724 w 12192000"/>
              <a:gd name="connsiteY1974" fmla="*/ 1878719 h 6818313"/>
              <a:gd name="connsiteX1975" fmla="*/ 888249 w 12192000"/>
              <a:gd name="connsiteY1975" fmla="*/ 1876567 h 6818313"/>
              <a:gd name="connsiteX1976" fmla="*/ 889244 w 12192000"/>
              <a:gd name="connsiteY1976" fmla="*/ 1878224 h 6818313"/>
              <a:gd name="connsiteX1977" fmla="*/ 864404 w 12192000"/>
              <a:gd name="connsiteY1977" fmla="*/ 1894616 h 6818313"/>
              <a:gd name="connsiteX1978" fmla="*/ 862749 w 12192000"/>
              <a:gd name="connsiteY1978" fmla="*/ 1891139 h 6818313"/>
              <a:gd name="connsiteX1979" fmla="*/ 888249 w 12192000"/>
              <a:gd name="connsiteY1979" fmla="*/ 1876567 h 6818313"/>
              <a:gd name="connsiteX1980" fmla="*/ 3566047 w 12192000"/>
              <a:gd name="connsiteY1980" fmla="*/ 1868288 h 6818313"/>
              <a:gd name="connsiteX1981" fmla="*/ 3566709 w 12192000"/>
              <a:gd name="connsiteY1981" fmla="*/ 1878057 h 6818313"/>
              <a:gd name="connsiteX1982" fmla="*/ 3545844 w 12192000"/>
              <a:gd name="connsiteY1982" fmla="*/ 1890146 h 6818313"/>
              <a:gd name="connsiteX1983" fmla="*/ 3520841 w 12192000"/>
              <a:gd name="connsiteY1983" fmla="*/ 1904386 h 6818313"/>
              <a:gd name="connsiteX1984" fmla="*/ 3518522 w 12192000"/>
              <a:gd name="connsiteY1984" fmla="*/ 1909355 h 6818313"/>
              <a:gd name="connsiteX1985" fmla="*/ 3511898 w 12192000"/>
              <a:gd name="connsiteY1985" fmla="*/ 1918296 h 6818313"/>
              <a:gd name="connsiteX1986" fmla="*/ 3508753 w 12192000"/>
              <a:gd name="connsiteY1986" fmla="*/ 1912667 h 6818313"/>
              <a:gd name="connsiteX1987" fmla="*/ 3495339 w 12192000"/>
              <a:gd name="connsiteY1987" fmla="*/ 1919621 h 6818313"/>
              <a:gd name="connsiteX1988" fmla="*/ 3493927 w 12192000"/>
              <a:gd name="connsiteY1988" fmla="*/ 1918053 h 6818313"/>
              <a:gd name="connsiteX1989" fmla="*/ 3499810 w 12192000"/>
              <a:gd name="connsiteY1989" fmla="*/ 1912170 h 6818313"/>
              <a:gd name="connsiteX1990" fmla="*/ 3538393 w 12192000"/>
              <a:gd name="connsiteY1990" fmla="*/ 1884515 h 6818313"/>
              <a:gd name="connsiteX1991" fmla="*/ 3551143 w 12192000"/>
              <a:gd name="connsiteY1991" fmla="*/ 1880044 h 6818313"/>
              <a:gd name="connsiteX1992" fmla="*/ 3556111 w 12192000"/>
              <a:gd name="connsiteY1992" fmla="*/ 1877064 h 6818313"/>
              <a:gd name="connsiteX1993" fmla="*/ 3566047 w 12192000"/>
              <a:gd name="connsiteY1993" fmla="*/ 1868288 h 6818313"/>
              <a:gd name="connsiteX1994" fmla="*/ 3557932 w 12192000"/>
              <a:gd name="connsiteY1994" fmla="*/ 1861995 h 6818313"/>
              <a:gd name="connsiteX1995" fmla="*/ 3557932 w 12192000"/>
              <a:gd name="connsiteY1995" fmla="*/ 1862160 h 6818313"/>
              <a:gd name="connsiteX1996" fmla="*/ 3558596 w 12192000"/>
              <a:gd name="connsiteY1996" fmla="*/ 1862989 h 6818313"/>
              <a:gd name="connsiteX1997" fmla="*/ 3554124 w 12192000"/>
              <a:gd name="connsiteY1997" fmla="*/ 1866301 h 6818313"/>
              <a:gd name="connsiteX1998" fmla="*/ 3553462 w 12192000"/>
              <a:gd name="connsiteY1998" fmla="*/ 1865307 h 6818313"/>
              <a:gd name="connsiteX1999" fmla="*/ 3557932 w 12192000"/>
              <a:gd name="connsiteY1999" fmla="*/ 1861995 h 6818313"/>
              <a:gd name="connsiteX2000" fmla="*/ 3921575 w 12192000"/>
              <a:gd name="connsiteY2000" fmla="*/ 1861830 h 6818313"/>
              <a:gd name="connsiteX2001" fmla="*/ 3923230 w 12192000"/>
              <a:gd name="connsiteY2001" fmla="*/ 1863817 h 6818313"/>
              <a:gd name="connsiteX2002" fmla="*/ 3921243 w 12192000"/>
              <a:gd name="connsiteY2002" fmla="*/ 1865969 h 6818313"/>
              <a:gd name="connsiteX2003" fmla="*/ 3918096 w 12192000"/>
              <a:gd name="connsiteY2003" fmla="*/ 1864809 h 6818313"/>
              <a:gd name="connsiteX2004" fmla="*/ 3918263 w 12192000"/>
              <a:gd name="connsiteY2004" fmla="*/ 1864479 h 6818313"/>
              <a:gd name="connsiteX2005" fmla="*/ 3918428 w 12192000"/>
              <a:gd name="connsiteY2005" fmla="*/ 1864479 h 6818313"/>
              <a:gd name="connsiteX2006" fmla="*/ 3921575 w 12192000"/>
              <a:gd name="connsiteY2006" fmla="*/ 1861830 h 6818313"/>
              <a:gd name="connsiteX2007" fmla="*/ 3985493 w 12192000"/>
              <a:gd name="connsiteY2007" fmla="*/ 1857690 h 6818313"/>
              <a:gd name="connsiteX2008" fmla="*/ 3985658 w 12192000"/>
              <a:gd name="connsiteY2008" fmla="*/ 1857690 h 6818313"/>
              <a:gd name="connsiteX2009" fmla="*/ 3982513 w 12192000"/>
              <a:gd name="connsiteY2009" fmla="*/ 1862657 h 6818313"/>
              <a:gd name="connsiteX2010" fmla="*/ 3975392 w 12192000"/>
              <a:gd name="connsiteY2010" fmla="*/ 1866963 h 6818313"/>
              <a:gd name="connsiteX2011" fmla="*/ 3972908 w 12192000"/>
              <a:gd name="connsiteY2011" fmla="*/ 1867791 h 6818313"/>
              <a:gd name="connsiteX2012" fmla="*/ 3985493 w 12192000"/>
              <a:gd name="connsiteY2012" fmla="*/ 1857690 h 6818313"/>
              <a:gd name="connsiteX2013" fmla="*/ 932131 w 12192000"/>
              <a:gd name="connsiteY2013" fmla="*/ 1857358 h 6818313"/>
              <a:gd name="connsiteX2014" fmla="*/ 933455 w 12192000"/>
              <a:gd name="connsiteY2014" fmla="*/ 1857855 h 6818313"/>
              <a:gd name="connsiteX2015" fmla="*/ 931800 w 12192000"/>
              <a:gd name="connsiteY2015" fmla="*/ 1860008 h 6818313"/>
              <a:gd name="connsiteX2016" fmla="*/ 930476 w 12192000"/>
              <a:gd name="connsiteY2016" fmla="*/ 1859510 h 6818313"/>
              <a:gd name="connsiteX2017" fmla="*/ 932131 w 12192000"/>
              <a:gd name="connsiteY2017" fmla="*/ 1857358 h 6818313"/>
              <a:gd name="connsiteX2018" fmla="*/ 925839 w 12192000"/>
              <a:gd name="connsiteY2018" fmla="*/ 1853026 h 6818313"/>
              <a:gd name="connsiteX2019" fmla="*/ 925839 w 12192000"/>
              <a:gd name="connsiteY2019" fmla="*/ 1853384 h 6818313"/>
              <a:gd name="connsiteX2020" fmla="*/ 925674 w 12192000"/>
              <a:gd name="connsiteY2020" fmla="*/ 1853219 h 6818313"/>
              <a:gd name="connsiteX2021" fmla="*/ 922692 w 12192000"/>
              <a:gd name="connsiteY2021" fmla="*/ 1852887 h 6818313"/>
              <a:gd name="connsiteX2022" fmla="*/ 925674 w 12192000"/>
              <a:gd name="connsiteY2022" fmla="*/ 1853219 h 6818313"/>
              <a:gd name="connsiteX2023" fmla="*/ 925674 w 12192000"/>
              <a:gd name="connsiteY2023" fmla="*/ 1853384 h 6818313"/>
              <a:gd name="connsiteX2024" fmla="*/ 923024 w 12192000"/>
              <a:gd name="connsiteY2024" fmla="*/ 1858021 h 6818313"/>
              <a:gd name="connsiteX2025" fmla="*/ 919050 w 12192000"/>
              <a:gd name="connsiteY2025" fmla="*/ 1867294 h 6818313"/>
              <a:gd name="connsiteX2026" fmla="*/ 910272 w 12192000"/>
              <a:gd name="connsiteY2026" fmla="*/ 1864147 h 6818313"/>
              <a:gd name="connsiteX2027" fmla="*/ 922692 w 12192000"/>
              <a:gd name="connsiteY2027" fmla="*/ 1852887 h 6818313"/>
              <a:gd name="connsiteX2028" fmla="*/ 927661 w 12192000"/>
              <a:gd name="connsiteY2028" fmla="*/ 1850900 h 6818313"/>
              <a:gd name="connsiteX2029" fmla="*/ 925839 w 12192000"/>
              <a:gd name="connsiteY2029" fmla="*/ 1853026 h 6818313"/>
              <a:gd name="connsiteX2030" fmla="*/ 925839 w 12192000"/>
              <a:gd name="connsiteY2030" fmla="*/ 1852887 h 6818313"/>
              <a:gd name="connsiteX2031" fmla="*/ 922692 w 12192000"/>
              <a:gd name="connsiteY2031" fmla="*/ 1852887 h 6818313"/>
              <a:gd name="connsiteX2032" fmla="*/ 927661 w 12192000"/>
              <a:gd name="connsiteY2032" fmla="*/ 1850900 h 6818313"/>
              <a:gd name="connsiteX2033" fmla="*/ 3983008 w 12192000"/>
              <a:gd name="connsiteY2033" fmla="*/ 1846263 h 6818313"/>
              <a:gd name="connsiteX2034" fmla="*/ 3985162 w 12192000"/>
              <a:gd name="connsiteY2034" fmla="*/ 1847092 h 6818313"/>
              <a:gd name="connsiteX2035" fmla="*/ 3980028 w 12192000"/>
              <a:gd name="connsiteY2035" fmla="*/ 1849742 h 6818313"/>
              <a:gd name="connsiteX2036" fmla="*/ 3983008 w 12192000"/>
              <a:gd name="connsiteY2036" fmla="*/ 1846263 h 6818313"/>
              <a:gd name="connsiteX2037" fmla="*/ 1005158 w 12192000"/>
              <a:gd name="connsiteY2037" fmla="*/ 1825476 h 6818313"/>
              <a:gd name="connsiteX2038" fmla="*/ 1005158 w 12192000"/>
              <a:gd name="connsiteY2038" fmla="*/ 1825564 h 6818313"/>
              <a:gd name="connsiteX2039" fmla="*/ 1004826 w 12192000"/>
              <a:gd name="connsiteY2039" fmla="*/ 1825896 h 6818313"/>
              <a:gd name="connsiteX2040" fmla="*/ 3964535 w 12192000"/>
              <a:gd name="connsiteY2040" fmla="*/ 1820707 h 6818313"/>
              <a:gd name="connsiteX2041" fmla="*/ 3964794 w 12192000"/>
              <a:gd name="connsiteY2041" fmla="*/ 1821093 h 6818313"/>
              <a:gd name="connsiteX2042" fmla="*/ 3963634 w 12192000"/>
              <a:gd name="connsiteY2042" fmla="*/ 1821922 h 6818313"/>
              <a:gd name="connsiteX2043" fmla="*/ 3963634 w 12192000"/>
              <a:gd name="connsiteY2043" fmla="*/ 1821755 h 6818313"/>
              <a:gd name="connsiteX2044" fmla="*/ 3964462 w 12192000"/>
              <a:gd name="connsiteY2044" fmla="*/ 1820597 h 6818313"/>
              <a:gd name="connsiteX2045" fmla="*/ 3964629 w 12192000"/>
              <a:gd name="connsiteY2045" fmla="*/ 1820597 h 6818313"/>
              <a:gd name="connsiteX2046" fmla="*/ 3964535 w 12192000"/>
              <a:gd name="connsiteY2046" fmla="*/ 1820707 h 6818313"/>
              <a:gd name="connsiteX2047" fmla="*/ 1009795 w 12192000"/>
              <a:gd name="connsiteY2047" fmla="*/ 1819603 h 6818313"/>
              <a:gd name="connsiteX2048" fmla="*/ 1005158 w 12192000"/>
              <a:gd name="connsiteY2048" fmla="*/ 1825476 h 6818313"/>
              <a:gd name="connsiteX2049" fmla="*/ 1005158 w 12192000"/>
              <a:gd name="connsiteY2049" fmla="*/ 1825399 h 6818313"/>
              <a:gd name="connsiteX2050" fmla="*/ 1009795 w 12192000"/>
              <a:gd name="connsiteY2050" fmla="*/ 1819603 h 6818313"/>
              <a:gd name="connsiteX2051" fmla="*/ 1178864 w 12192000"/>
              <a:gd name="connsiteY2051" fmla="*/ 1814304 h 6818313"/>
              <a:gd name="connsiteX2052" fmla="*/ 1178384 w 12192000"/>
              <a:gd name="connsiteY2052" fmla="*/ 1816130 h 6818313"/>
              <a:gd name="connsiteX2053" fmla="*/ 1177705 w 12192000"/>
              <a:gd name="connsiteY2053" fmla="*/ 1816456 h 6818313"/>
              <a:gd name="connsiteX2054" fmla="*/ 1177579 w 12192000"/>
              <a:gd name="connsiteY2054" fmla="*/ 1816934 h 6818313"/>
              <a:gd name="connsiteX2055" fmla="*/ 1176380 w 12192000"/>
              <a:gd name="connsiteY2055" fmla="*/ 1814801 h 6818313"/>
              <a:gd name="connsiteX2056" fmla="*/ 1178864 w 12192000"/>
              <a:gd name="connsiteY2056" fmla="*/ 1814304 h 6818313"/>
              <a:gd name="connsiteX2057" fmla="*/ 4023546 w 12192000"/>
              <a:gd name="connsiteY2057" fmla="*/ 1810872 h 6818313"/>
              <a:gd name="connsiteX2058" fmla="*/ 4025897 w 12192000"/>
              <a:gd name="connsiteY2058" fmla="*/ 1811655 h 6818313"/>
              <a:gd name="connsiteX2059" fmla="*/ 4023910 w 12192000"/>
              <a:gd name="connsiteY2059" fmla="*/ 1815464 h 6818313"/>
              <a:gd name="connsiteX2060" fmla="*/ 4020930 w 12192000"/>
              <a:gd name="connsiteY2060" fmla="*/ 1814304 h 6818313"/>
              <a:gd name="connsiteX2061" fmla="*/ 4023413 w 12192000"/>
              <a:gd name="connsiteY2061" fmla="*/ 1810827 h 6818313"/>
              <a:gd name="connsiteX2062" fmla="*/ 4023580 w 12192000"/>
              <a:gd name="connsiteY2062" fmla="*/ 1810827 h 6818313"/>
              <a:gd name="connsiteX2063" fmla="*/ 4023546 w 12192000"/>
              <a:gd name="connsiteY2063" fmla="*/ 1810872 h 6818313"/>
              <a:gd name="connsiteX2064" fmla="*/ 930806 w 12192000"/>
              <a:gd name="connsiteY2064" fmla="*/ 1809502 h 6818313"/>
              <a:gd name="connsiteX2065" fmla="*/ 934615 w 12192000"/>
              <a:gd name="connsiteY2065" fmla="*/ 1821093 h 6818313"/>
              <a:gd name="connsiteX2066" fmla="*/ 934285 w 12192000"/>
              <a:gd name="connsiteY2066" fmla="*/ 1821425 h 6818313"/>
              <a:gd name="connsiteX2067" fmla="*/ 934285 w 12192000"/>
              <a:gd name="connsiteY2067" fmla="*/ 1822418 h 6818313"/>
              <a:gd name="connsiteX2068" fmla="*/ 934780 w 12192000"/>
              <a:gd name="connsiteY2068" fmla="*/ 1821093 h 6818313"/>
              <a:gd name="connsiteX2069" fmla="*/ 940742 w 12192000"/>
              <a:gd name="connsiteY2069" fmla="*/ 1816788 h 6818313"/>
              <a:gd name="connsiteX2070" fmla="*/ 948690 w 12192000"/>
              <a:gd name="connsiteY2070" fmla="*/ 1815132 h 6818313"/>
              <a:gd name="connsiteX2071" fmla="*/ 934285 w 12192000"/>
              <a:gd name="connsiteY2071" fmla="*/ 1823412 h 6818313"/>
              <a:gd name="connsiteX2072" fmla="*/ 934285 w 12192000"/>
              <a:gd name="connsiteY2072" fmla="*/ 1823247 h 6818313"/>
              <a:gd name="connsiteX2073" fmla="*/ 928819 w 12192000"/>
              <a:gd name="connsiteY2073" fmla="*/ 1826227 h 6818313"/>
              <a:gd name="connsiteX2074" fmla="*/ 853143 w 12192000"/>
              <a:gd name="connsiteY2074" fmla="*/ 1863154 h 6818313"/>
              <a:gd name="connsiteX2075" fmla="*/ 843870 w 12192000"/>
              <a:gd name="connsiteY2075" fmla="*/ 1867459 h 6818313"/>
              <a:gd name="connsiteX2076" fmla="*/ 840393 w 12192000"/>
              <a:gd name="connsiteY2076" fmla="*/ 1868784 h 6818313"/>
              <a:gd name="connsiteX2077" fmla="*/ 829795 w 12192000"/>
              <a:gd name="connsiteY2077" fmla="*/ 1874083 h 6818313"/>
              <a:gd name="connsiteX2078" fmla="*/ 826318 w 12192000"/>
              <a:gd name="connsiteY2078" fmla="*/ 1875905 h 6818313"/>
              <a:gd name="connsiteX2079" fmla="*/ 817375 w 12192000"/>
              <a:gd name="connsiteY2079" fmla="*/ 1880706 h 6818313"/>
              <a:gd name="connsiteX2080" fmla="*/ 807110 w 12192000"/>
              <a:gd name="connsiteY2080" fmla="*/ 1886337 h 6818313"/>
              <a:gd name="connsiteX2081" fmla="*/ 815720 w 12192000"/>
              <a:gd name="connsiteY2081" fmla="*/ 1868950 h 6818313"/>
              <a:gd name="connsiteX2082" fmla="*/ 815388 w 12192000"/>
              <a:gd name="connsiteY2082" fmla="*/ 1869281 h 6818313"/>
              <a:gd name="connsiteX2083" fmla="*/ 820687 w 12192000"/>
              <a:gd name="connsiteY2083" fmla="*/ 1859015 h 6818313"/>
              <a:gd name="connsiteX2084" fmla="*/ 823834 w 12192000"/>
              <a:gd name="connsiteY2084" fmla="*/ 1857690 h 6818313"/>
              <a:gd name="connsiteX2085" fmla="*/ 913419 w 12192000"/>
              <a:gd name="connsiteY2085" fmla="*/ 1820763 h 6818313"/>
              <a:gd name="connsiteX2086" fmla="*/ 914414 w 12192000"/>
              <a:gd name="connsiteY2086" fmla="*/ 1819273 h 6818313"/>
              <a:gd name="connsiteX2087" fmla="*/ 908285 w 12192000"/>
              <a:gd name="connsiteY2087" fmla="*/ 1815629 h 6818313"/>
              <a:gd name="connsiteX2088" fmla="*/ 930806 w 12192000"/>
              <a:gd name="connsiteY2088" fmla="*/ 1809502 h 6818313"/>
              <a:gd name="connsiteX2089" fmla="*/ 3960820 w 12192000"/>
              <a:gd name="connsiteY2089" fmla="*/ 1804534 h 6818313"/>
              <a:gd name="connsiteX2090" fmla="*/ 3961812 w 12192000"/>
              <a:gd name="connsiteY2090" fmla="*/ 1805693 h 6818313"/>
              <a:gd name="connsiteX2091" fmla="*/ 3955189 w 12192000"/>
              <a:gd name="connsiteY2091" fmla="*/ 1811655 h 6818313"/>
              <a:gd name="connsiteX2092" fmla="*/ 3954031 w 12192000"/>
              <a:gd name="connsiteY2092" fmla="*/ 1810330 h 6818313"/>
              <a:gd name="connsiteX2093" fmla="*/ 3960820 w 12192000"/>
              <a:gd name="connsiteY2093" fmla="*/ 1804534 h 6818313"/>
              <a:gd name="connsiteX2094" fmla="*/ 1176545 w 12192000"/>
              <a:gd name="connsiteY2094" fmla="*/ 1801719 h 6818313"/>
              <a:gd name="connsiteX2095" fmla="*/ 1176712 w 12192000"/>
              <a:gd name="connsiteY2095" fmla="*/ 1801719 h 6818313"/>
              <a:gd name="connsiteX2096" fmla="*/ 1178864 w 12192000"/>
              <a:gd name="connsiteY2096" fmla="*/ 1806190 h 6818313"/>
              <a:gd name="connsiteX2097" fmla="*/ 1171744 w 12192000"/>
              <a:gd name="connsiteY2097" fmla="*/ 1807183 h 6818313"/>
              <a:gd name="connsiteX2098" fmla="*/ 1169922 w 12192000"/>
              <a:gd name="connsiteY2098" fmla="*/ 1804038 h 6818313"/>
              <a:gd name="connsiteX2099" fmla="*/ 1176545 w 12192000"/>
              <a:gd name="connsiteY2099" fmla="*/ 1801719 h 6818313"/>
              <a:gd name="connsiteX2100" fmla="*/ 1056491 w 12192000"/>
              <a:gd name="connsiteY2100" fmla="*/ 1801554 h 6818313"/>
              <a:gd name="connsiteX2101" fmla="*/ 1050365 w 12192000"/>
              <a:gd name="connsiteY2101" fmla="*/ 1808508 h 6818313"/>
              <a:gd name="connsiteX2102" fmla="*/ 1028174 w 12192000"/>
              <a:gd name="connsiteY2102" fmla="*/ 1816623 h 6818313"/>
              <a:gd name="connsiteX2103" fmla="*/ 1032481 w 12192000"/>
              <a:gd name="connsiteY2103" fmla="*/ 1807515 h 6818313"/>
              <a:gd name="connsiteX2104" fmla="*/ 1056491 w 12192000"/>
              <a:gd name="connsiteY2104" fmla="*/ 1801554 h 6818313"/>
              <a:gd name="connsiteX2105" fmla="*/ 847182 w 12192000"/>
              <a:gd name="connsiteY2105" fmla="*/ 1798407 h 6818313"/>
              <a:gd name="connsiteX2106" fmla="*/ 847347 w 12192000"/>
              <a:gd name="connsiteY2106" fmla="*/ 1800394 h 6818313"/>
              <a:gd name="connsiteX2107" fmla="*/ 832113 w 12192000"/>
              <a:gd name="connsiteY2107" fmla="*/ 1803706 h 6818313"/>
              <a:gd name="connsiteX2108" fmla="*/ 829630 w 12192000"/>
              <a:gd name="connsiteY2108" fmla="*/ 1799567 h 6818313"/>
              <a:gd name="connsiteX2109" fmla="*/ 847182 w 12192000"/>
              <a:gd name="connsiteY2109" fmla="*/ 1798407 h 6818313"/>
              <a:gd name="connsiteX2110" fmla="*/ 839069 w 12192000"/>
              <a:gd name="connsiteY2110" fmla="*/ 1777211 h 6818313"/>
              <a:gd name="connsiteX2111" fmla="*/ 829133 w 12192000"/>
              <a:gd name="connsiteY2111" fmla="*/ 1788472 h 6818313"/>
              <a:gd name="connsiteX2112" fmla="*/ 827311 w 12192000"/>
              <a:gd name="connsiteY2112" fmla="*/ 1789631 h 6818313"/>
              <a:gd name="connsiteX2113" fmla="*/ 825986 w 12192000"/>
              <a:gd name="connsiteY2113" fmla="*/ 1792611 h 6818313"/>
              <a:gd name="connsiteX2114" fmla="*/ 825656 w 12192000"/>
              <a:gd name="connsiteY2114" fmla="*/ 1792611 h 6818313"/>
              <a:gd name="connsiteX2115" fmla="*/ 823834 w 12192000"/>
              <a:gd name="connsiteY2115" fmla="*/ 1789631 h 6818313"/>
              <a:gd name="connsiteX2116" fmla="*/ 831120 w 12192000"/>
              <a:gd name="connsiteY2116" fmla="*/ 1782675 h 6818313"/>
              <a:gd name="connsiteX2117" fmla="*/ 831120 w 12192000"/>
              <a:gd name="connsiteY2117" fmla="*/ 1783007 h 6818313"/>
              <a:gd name="connsiteX2118" fmla="*/ 839069 w 12192000"/>
              <a:gd name="connsiteY2118" fmla="*/ 1777211 h 6818313"/>
              <a:gd name="connsiteX2119" fmla="*/ 358685 w 12192000"/>
              <a:gd name="connsiteY2119" fmla="*/ 1770090 h 6818313"/>
              <a:gd name="connsiteX2120" fmla="*/ 320763 w 12192000"/>
              <a:gd name="connsiteY2120" fmla="*/ 1784167 h 6818313"/>
              <a:gd name="connsiteX2121" fmla="*/ 358685 w 12192000"/>
              <a:gd name="connsiteY2121" fmla="*/ 1770090 h 6818313"/>
              <a:gd name="connsiteX2122" fmla="*/ 1095241 w 12192000"/>
              <a:gd name="connsiteY2122" fmla="*/ 1760984 h 6818313"/>
              <a:gd name="connsiteX2123" fmla="*/ 1095406 w 12192000"/>
              <a:gd name="connsiteY2123" fmla="*/ 1761314 h 6818313"/>
              <a:gd name="connsiteX2124" fmla="*/ 1095074 w 12192000"/>
              <a:gd name="connsiteY2124" fmla="*/ 1761314 h 6818313"/>
              <a:gd name="connsiteX2125" fmla="*/ 1095241 w 12192000"/>
              <a:gd name="connsiteY2125" fmla="*/ 1760984 h 6818313"/>
              <a:gd name="connsiteX2126" fmla="*/ 2377526 w 12192000"/>
              <a:gd name="connsiteY2126" fmla="*/ 1758107 h 6818313"/>
              <a:gd name="connsiteX2127" fmla="*/ 2379577 w 12192000"/>
              <a:gd name="connsiteY2127" fmla="*/ 1765454 h 6818313"/>
              <a:gd name="connsiteX2128" fmla="*/ 2394314 w 12192000"/>
              <a:gd name="connsiteY2128" fmla="*/ 1765289 h 6818313"/>
              <a:gd name="connsiteX2129" fmla="*/ 2384046 w 12192000"/>
              <a:gd name="connsiteY2129" fmla="*/ 1771912 h 6818313"/>
              <a:gd name="connsiteX2130" fmla="*/ 2360201 w 12192000"/>
              <a:gd name="connsiteY2130" fmla="*/ 1764791 h 6818313"/>
              <a:gd name="connsiteX2131" fmla="*/ 2359871 w 12192000"/>
              <a:gd name="connsiteY2131" fmla="*/ 1763302 h 6818313"/>
              <a:gd name="connsiteX2132" fmla="*/ 2372786 w 12192000"/>
              <a:gd name="connsiteY2132" fmla="*/ 1758335 h 6818313"/>
              <a:gd name="connsiteX2133" fmla="*/ 2372621 w 12192000"/>
              <a:gd name="connsiteY2133" fmla="*/ 1758335 h 6818313"/>
              <a:gd name="connsiteX2134" fmla="*/ 2377526 w 12192000"/>
              <a:gd name="connsiteY2134" fmla="*/ 1758107 h 6818313"/>
              <a:gd name="connsiteX2135" fmla="*/ 509373 w 12192000"/>
              <a:gd name="connsiteY2135" fmla="*/ 1756678 h 6818313"/>
              <a:gd name="connsiteX2136" fmla="*/ 511030 w 12192000"/>
              <a:gd name="connsiteY2136" fmla="*/ 1756678 h 6818313"/>
              <a:gd name="connsiteX2137" fmla="*/ 511195 w 12192000"/>
              <a:gd name="connsiteY2137" fmla="*/ 1758335 h 6818313"/>
              <a:gd name="connsiteX2138" fmla="*/ 509373 w 12192000"/>
              <a:gd name="connsiteY2138" fmla="*/ 1758335 h 6818313"/>
              <a:gd name="connsiteX2139" fmla="*/ 509373 w 12192000"/>
              <a:gd name="connsiteY2139" fmla="*/ 1756678 h 6818313"/>
              <a:gd name="connsiteX2140" fmla="*/ 2411536 w 12192000"/>
              <a:gd name="connsiteY2140" fmla="*/ 1753201 h 6818313"/>
              <a:gd name="connsiteX2141" fmla="*/ 2411203 w 12192000"/>
              <a:gd name="connsiteY2141" fmla="*/ 1757010 h 6818313"/>
              <a:gd name="connsiteX2142" fmla="*/ 2405905 w 12192000"/>
              <a:gd name="connsiteY2142" fmla="*/ 1759825 h 6818313"/>
              <a:gd name="connsiteX2143" fmla="*/ 2405242 w 12192000"/>
              <a:gd name="connsiteY2143" fmla="*/ 1758168 h 6818313"/>
              <a:gd name="connsiteX2144" fmla="*/ 2411536 w 12192000"/>
              <a:gd name="connsiteY2144" fmla="*/ 1753201 h 6818313"/>
              <a:gd name="connsiteX2145" fmla="*/ 2387358 w 12192000"/>
              <a:gd name="connsiteY2145" fmla="*/ 1752041 h 6818313"/>
              <a:gd name="connsiteX2146" fmla="*/ 2391664 w 12192000"/>
              <a:gd name="connsiteY2146" fmla="*/ 1754526 h 6818313"/>
              <a:gd name="connsiteX2147" fmla="*/ 2389180 w 12192000"/>
              <a:gd name="connsiteY2147" fmla="*/ 1759327 h 6818313"/>
              <a:gd name="connsiteX2148" fmla="*/ 2385371 w 12192000"/>
              <a:gd name="connsiteY2148" fmla="*/ 1754526 h 6818313"/>
              <a:gd name="connsiteX2149" fmla="*/ 2387358 w 12192000"/>
              <a:gd name="connsiteY2149" fmla="*/ 1752041 h 6818313"/>
              <a:gd name="connsiteX2150" fmla="*/ 3854178 w 12192000"/>
              <a:gd name="connsiteY2150" fmla="*/ 1744755 h 6818313"/>
              <a:gd name="connsiteX2151" fmla="*/ 3855833 w 12192000"/>
              <a:gd name="connsiteY2151" fmla="*/ 1747240 h 6818313"/>
              <a:gd name="connsiteX2152" fmla="*/ 3850204 w 12192000"/>
              <a:gd name="connsiteY2152" fmla="*/ 1750219 h 6818313"/>
              <a:gd name="connsiteX2153" fmla="*/ 3849376 w 12192000"/>
              <a:gd name="connsiteY2153" fmla="*/ 1749061 h 6818313"/>
              <a:gd name="connsiteX2154" fmla="*/ 3854178 w 12192000"/>
              <a:gd name="connsiteY2154" fmla="*/ 1744920 h 6818313"/>
              <a:gd name="connsiteX2155" fmla="*/ 1139287 w 12192000"/>
              <a:gd name="connsiteY2155" fmla="*/ 1738297 h 6818313"/>
              <a:gd name="connsiteX2156" fmla="*/ 1139557 w 12192000"/>
              <a:gd name="connsiteY2156" fmla="*/ 1743952 h 6818313"/>
              <a:gd name="connsiteX2157" fmla="*/ 1139453 w 12192000"/>
              <a:gd name="connsiteY2157" fmla="*/ 1744093 h 6818313"/>
              <a:gd name="connsiteX2158" fmla="*/ 1139453 w 12192000"/>
              <a:gd name="connsiteY2158" fmla="*/ 1744258 h 6818313"/>
              <a:gd name="connsiteX2159" fmla="*/ 1139386 w 12192000"/>
              <a:gd name="connsiteY2159" fmla="*/ 1744770 h 6818313"/>
              <a:gd name="connsiteX2160" fmla="*/ 1138088 w 12192000"/>
              <a:gd name="connsiteY2160" fmla="*/ 1742086 h 6818313"/>
              <a:gd name="connsiteX2161" fmla="*/ 1139287 w 12192000"/>
              <a:gd name="connsiteY2161" fmla="*/ 1738297 h 6818313"/>
              <a:gd name="connsiteX2162" fmla="*/ 1066592 w 12192000"/>
              <a:gd name="connsiteY2162" fmla="*/ 1732502 h 6818313"/>
              <a:gd name="connsiteX2163" fmla="*/ 1066759 w 12192000"/>
              <a:gd name="connsiteY2163" fmla="*/ 1732502 h 6818313"/>
              <a:gd name="connsiteX2164" fmla="*/ 1066759 w 12192000"/>
              <a:gd name="connsiteY2164" fmla="*/ 1732998 h 6818313"/>
              <a:gd name="connsiteX2165" fmla="*/ 1062287 w 12192000"/>
              <a:gd name="connsiteY2165" fmla="*/ 1735317 h 6818313"/>
              <a:gd name="connsiteX2166" fmla="*/ 1051027 w 12192000"/>
              <a:gd name="connsiteY2166" fmla="*/ 1737469 h 6818313"/>
              <a:gd name="connsiteX2167" fmla="*/ 1048708 w 12192000"/>
              <a:gd name="connsiteY2167" fmla="*/ 1737469 h 6818313"/>
              <a:gd name="connsiteX2168" fmla="*/ 1066592 w 12192000"/>
              <a:gd name="connsiteY2168" fmla="*/ 1732502 h 6818313"/>
              <a:gd name="connsiteX2169" fmla="*/ 919711 w 12192000"/>
              <a:gd name="connsiteY2169" fmla="*/ 1727534 h 6818313"/>
              <a:gd name="connsiteX2170" fmla="*/ 914579 w 12192000"/>
              <a:gd name="connsiteY2170" fmla="*/ 1750882 h 6818313"/>
              <a:gd name="connsiteX2171" fmla="*/ 911267 w 12192000"/>
              <a:gd name="connsiteY2171" fmla="*/ 1752206 h 6818313"/>
              <a:gd name="connsiteX2172" fmla="*/ 849004 w 12192000"/>
              <a:gd name="connsiteY2172" fmla="*/ 1781020 h 6818313"/>
              <a:gd name="connsiteX2173" fmla="*/ 844865 w 12192000"/>
              <a:gd name="connsiteY2173" fmla="*/ 1773237 h 6818313"/>
              <a:gd name="connsiteX2174" fmla="*/ 885600 w 12192000"/>
              <a:gd name="connsiteY2174" fmla="*/ 1750551 h 6818313"/>
              <a:gd name="connsiteX2175" fmla="*/ 885434 w 12192000"/>
              <a:gd name="connsiteY2175" fmla="*/ 1750551 h 6818313"/>
              <a:gd name="connsiteX2176" fmla="*/ 908617 w 12192000"/>
              <a:gd name="connsiteY2176" fmla="*/ 1735317 h 6818313"/>
              <a:gd name="connsiteX2177" fmla="*/ 919711 w 12192000"/>
              <a:gd name="connsiteY2177" fmla="*/ 1727534 h 6818313"/>
              <a:gd name="connsiteX2178" fmla="*/ 2377590 w 12192000"/>
              <a:gd name="connsiteY2178" fmla="*/ 1723891 h 6818313"/>
              <a:gd name="connsiteX2179" fmla="*/ 2377590 w 12192000"/>
              <a:gd name="connsiteY2179" fmla="*/ 1724056 h 6818313"/>
              <a:gd name="connsiteX2180" fmla="*/ 2378914 w 12192000"/>
              <a:gd name="connsiteY2180" fmla="*/ 1726209 h 6818313"/>
              <a:gd name="connsiteX2181" fmla="*/ 2375105 w 12192000"/>
              <a:gd name="connsiteY2181" fmla="*/ 1730183 h 6818313"/>
              <a:gd name="connsiteX2182" fmla="*/ 2373283 w 12192000"/>
              <a:gd name="connsiteY2182" fmla="*/ 1726706 h 6818313"/>
              <a:gd name="connsiteX2183" fmla="*/ 2377590 w 12192000"/>
              <a:gd name="connsiteY2183" fmla="*/ 1723891 h 6818313"/>
              <a:gd name="connsiteX2184" fmla="*/ 627440 w 12192000"/>
              <a:gd name="connsiteY2184" fmla="*/ 1723394 h 6818313"/>
              <a:gd name="connsiteX2185" fmla="*/ 628600 w 12192000"/>
              <a:gd name="connsiteY2185" fmla="*/ 1725049 h 6818313"/>
              <a:gd name="connsiteX2186" fmla="*/ 626116 w 12192000"/>
              <a:gd name="connsiteY2186" fmla="*/ 1728361 h 6818313"/>
              <a:gd name="connsiteX2187" fmla="*/ 623963 w 12192000"/>
              <a:gd name="connsiteY2187" fmla="*/ 1728858 h 6818313"/>
              <a:gd name="connsiteX2188" fmla="*/ 617672 w 12192000"/>
              <a:gd name="connsiteY2188" fmla="*/ 1727534 h 6818313"/>
              <a:gd name="connsiteX2189" fmla="*/ 617672 w 12192000"/>
              <a:gd name="connsiteY2189" fmla="*/ 1726209 h 6818313"/>
              <a:gd name="connsiteX2190" fmla="*/ 617672 w 12192000"/>
              <a:gd name="connsiteY2190" fmla="*/ 1726044 h 6818313"/>
              <a:gd name="connsiteX2191" fmla="*/ 627440 w 12192000"/>
              <a:gd name="connsiteY2191" fmla="*/ 1723394 h 6818313"/>
              <a:gd name="connsiteX2192" fmla="*/ 2334535 w 12192000"/>
              <a:gd name="connsiteY2192" fmla="*/ 1714954 h 6818313"/>
              <a:gd name="connsiteX2193" fmla="*/ 2339502 w 12192000"/>
              <a:gd name="connsiteY2193" fmla="*/ 1715114 h 6818313"/>
              <a:gd name="connsiteX2194" fmla="*/ 2339502 w 12192000"/>
              <a:gd name="connsiteY2194" fmla="*/ 1717598 h 6818313"/>
              <a:gd name="connsiteX2195" fmla="*/ 2334535 w 12192000"/>
              <a:gd name="connsiteY2195" fmla="*/ 1716438 h 6818313"/>
              <a:gd name="connsiteX2196" fmla="*/ 2334369 w 12192000"/>
              <a:gd name="connsiteY2196" fmla="*/ 1714949 h 6818313"/>
              <a:gd name="connsiteX2197" fmla="*/ 2334535 w 12192000"/>
              <a:gd name="connsiteY2197" fmla="*/ 1714949 h 6818313"/>
              <a:gd name="connsiteX2198" fmla="*/ 2334535 w 12192000"/>
              <a:gd name="connsiteY2198" fmla="*/ 1714954 h 6818313"/>
              <a:gd name="connsiteX2199" fmla="*/ 577930 w 12192000"/>
              <a:gd name="connsiteY2199" fmla="*/ 1706503 h 6818313"/>
              <a:gd name="connsiteX2200" fmla="*/ 585049 w 12192000"/>
              <a:gd name="connsiteY2200" fmla="*/ 1714121 h 6818313"/>
              <a:gd name="connsiteX2201" fmla="*/ 554249 w 12192000"/>
              <a:gd name="connsiteY2201" fmla="*/ 1719750 h 6818313"/>
              <a:gd name="connsiteX2202" fmla="*/ 577930 w 12192000"/>
              <a:gd name="connsiteY2202" fmla="*/ 1706503 h 6818313"/>
              <a:gd name="connsiteX2203" fmla="*/ 2910300 w 12192000"/>
              <a:gd name="connsiteY2203" fmla="*/ 1692760 h 6818313"/>
              <a:gd name="connsiteX2204" fmla="*/ 2915102 w 12192000"/>
              <a:gd name="connsiteY2204" fmla="*/ 1698224 h 6818313"/>
              <a:gd name="connsiteX2205" fmla="*/ 2913943 w 12192000"/>
              <a:gd name="connsiteY2205" fmla="*/ 1699714 h 6818313"/>
              <a:gd name="connsiteX2206" fmla="*/ 2907484 w 12192000"/>
              <a:gd name="connsiteY2206" fmla="*/ 1702695 h 6818313"/>
              <a:gd name="connsiteX2207" fmla="*/ 2888110 w 12192000"/>
              <a:gd name="connsiteY2207" fmla="*/ 1704848 h 6818313"/>
              <a:gd name="connsiteX2208" fmla="*/ 2904174 w 12192000"/>
              <a:gd name="connsiteY2208" fmla="*/ 1695575 h 6818313"/>
              <a:gd name="connsiteX2209" fmla="*/ 2904174 w 12192000"/>
              <a:gd name="connsiteY2209" fmla="*/ 1695409 h 6818313"/>
              <a:gd name="connsiteX2210" fmla="*/ 2910300 w 12192000"/>
              <a:gd name="connsiteY2210" fmla="*/ 1692760 h 6818313"/>
              <a:gd name="connsiteX2211" fmla="*/ 1303720 w 12192000"/>
              <a:gd name="connsiteY2211" fmla="*/ 1690441 h 6818313"/>
              <a:gd name="connsiteX2212" fmla="*/ 1303720 w 12192000"/>
              <a:gd name="connsiteY2212" fmla="*/ 1690606 h 6818313"/>
              <a:gd name="connsiteX2213" fmla="*/ 1304218 w 12192000"/>
              <a:gd name="connsiteY2213" fmla="*/ 1693255 h 6818313"/>
              <a:gd name="connsiteX2214" fmla="*/ 1302065 w 12192000"/>
              <a:gd name="connsiteY2214" fmla="*/ 1693255 h 6818313"/>
              <a:gd name="connsiteX2215" fmla="*/ 1301900 w 12192000"/>
              <a:gd name="connsiteY2215" fmla="*/ 1691600 h 6818313"/>
              <a:gd name="connsiteX2216" fmla="*/ 1303720 w 12192000"/>
              <a:gd name="connsiteY2216" fmla="*/ 1690441 h 6818313"/>
              <a:gd name="connsiteX2217" fmla="*/ 2810283 w 12192000"/>
              <a:gd name="connsiteY2217" fmla="*/ 1690111 h 6818313"/>
              <a:gd name="connsiteX2218" fmla="*/ 2798690 w 12192000"/>
              <a:gd name="connsiteY2218" fmla="*/ 1700046 h 6818313"/>
              <a:gd name="connsiteX2219" fmla="*/ 2793391 w 12192000"/>
              <a:gd name="connsiteY2219" fmla="*/ 1702033 h 6818313"/>
              <a:gd name="connsiteX2220" fmla="*/ 2792896 w 12192000"/>
              <a:gd name="connsiteY2220" fmla="*/ 1698887 h 6818313"/>
              <a:gd name="connsiteX2221" fmla="*/ 2797863 w 12192000"/>
              <a:gd name="connsiteY2221" fmla="*/ 1695740 h 6818313"/>
              <a:gd name="connsiteX2222" fmla="*/ 2798028 w 12192000"/>
              <a:gd name="connsiteY2222" fmla="*/ 1695740 h 6818313"/>
              <a:gd name="connsiteX2223" fmla="*/ 2810283 w 12192000"/>
              <a:gd name="connsiteY2223" fmla="*/ 1690111 h 6818313"/>
              <a:gd name="connsiteX2224" fmla="*/ 2809951 w 12192000"/>
              <a:gd name="connsiteY2224" fmla="*/ 1682658 h 6818313"/>
              <a:gd name="connsiteX2225" fmla="*/ 2810613 w 12192000"/>
              <a:gd name="connsiteY2225" fmla="*/ 1685804 h 6818313"/>
              <a:gd name="connsiteX2226" fmla="*/ 2808461 w 12192000"/>
              <a:gd name="connsiteY2226" fmla="*/ 1684977 h 6818313"/>
              <a:gd name="connsiteX2227" fmla="*/ 2809951 w 12192000"/>
              <a:gd name="connsiteY2227" fmla="*/ 1682658 h 6818313"/>
              <a:gd name="connsiteX2228" fmla="*/ 2808537 w 12192000"/>
              <a:gd name="connsiteY2228" fmla="*/ 1682370 h 6818313"/>
              <a:gd name="connsiteX2229" fmla="*/ 2804818 w 12192000"/>
              <a:gd name="connsiteY2229" fmla="*/ 1683487 h 6818313"/>
              <a:gd name="connsiteX2230" fmla="*/ 2803824 w 12192000"/>
              <a:gd name="connsiteY2230" fmla="*/ 1683155 h 6818313"/>
              <a:gd name="connsiteX2231" fmla="*/ 2809785 w 12192000"/>
              <a:gd name="connsiteY2231" fmla="*/ 1681995 h 6818313"/>
              <a:gd name="connsiteX2232" fmla="*/ 2809785 w 12192000"/>
              <a:gd name="connsiteY2232" fmla="*/ 1682162 h 6818313"/>
              <a:gd name="connsiteX2233" fmla="*/ 2808537 w 12192000"/>
              <a:gd name="connsiteY2233" fmla="*/ 1682370 h 6818313"/>
              <a:gd name="connsiteX2234" fmla="*/ 2929509 w 12192000"/>
              <a:gd name="connsiteY2234" fmla="*/ 1679843 h 6818313"/>
              <a:gd name="connsiteX2235" fmla="*/ 2929509 w 12192000"/>
              <a:gd name="connsiteY2235" fmla="*/ 1680175 h 6818313"/>
              <a:gd name="connsiteX2236" fmla="*/ 2923713 w 12192000"/>
              <a:gd name="connsiteY2236" fmla="*/ 1686301 h 6818313"/>
              <a:gd name="connsiteX2237" fmla="*/ 2925535 w 12192000"/>
              <a:gd name="connsiteY2237" fmla="*/ 1683982 h 6818313"/>
              <a:gd name="connsiteX2238" fmla="*/ 2929509 w 12192000"/>
              <a:gd name="connsiteY2238" fmla="*/ 1679843 h 6818313"/>
              <a:gd name="connsiteX2239" fmla="*/ 2392327 w 12192000"/>
              <a:gd name="connsiteY2239" fmla="*/ 1677856 h 6818313"/>
              <a:gd name="connsiteX2240" fmla="*/ 2393319 w 12192000"/>
              <a:gd name="connsiteY2240" fmla="*/ 1680505 h 6818313"/>
              <a:gd name="connsiteX2241" fmla="*/ 2386200 w 12192000"/>
              <a:gd name="connsiteY2241" fmla="*/ 1683320 h 6818313"/>
              <a:gd name="connsiteX2242" fmla="*/ 2385371 w 12192000"/>
              <a:gd name="connsiteY2242" fmla="*/ 1681002 h 6818313"/>
              <a:gd name="connsiteX2243" fmla="*/ 2392327 w 12192000"/>
              <a:gd name="connsiteY2243" fmla="*/ 1678021 h 6818313"/>
              <a:gd name="connsiteX2244" fmla="*/ 2399281 w 12192000"/>
              <a:gd name="connsiteY2244" fmla="*/ 1672889 h 6818313"/>
              <a:gd name="connsiteX2245" fmla="*/ 2399448 w 12192000"/>
              <a:gd name="connsiteY2245" fmla="*/ 1672889 h 6818313"/>
              <a:gd name="connsiteX2246" fmla="*/ 2401435 w 12192000"/>
              <a:gd name="connsiteY2246" fmla="*/ 1674876 h 6818313"/>
              <a:gd name="connsiteX2247" fmla="*/ 2398453 w 12192000"/>
              <a:gd name="connsiteY2247" fmla="*/ 1678683 h 6818313"/>
              <a:gd name="connsiteX2248" fmla="*/ 2397294 w 12192000"/>
              <a:gd name="connsiteY2248" fmla="*/ 1677359 h 6818313"/>
              <a:gd name="connsiteX2249" fmla="*/ 2399281 w 12192000"/>
              <a:gd name="connsiteY2249" fmla="*/ 1672889 h 6818313"/>
              <a:gd name="connsiteX2250" fmla="*/ 766870 w 12192000"/>
              <a:gd name="connsiteY2250" fmla="*/ 1672557 h 6818313"/>
              <a:gd name="connsiteX2251" fmla="*/ 768030 w 12192000"/>
              <a:gd name="connsiteY2251" fmla="*/ 1675371 h 6818313"/>
              <a:gd name="connsiteX2252" fmla="*/ 762731 w 12192000"/>
              <a:gd name="connsiteY2252" fmla="*/ 1678021 h 6818313"/>
              <a:gd name="connsiteX2253" fmla="*/ 763061 w 12192000"/>
              <a:gd name="connsiteY2253" fmla="*/ 1673551 h 6818313"/>
              <a:gd name="connsiteX2254" fmla="*/ 763226 w 12192000"/>
              <a:gd name="connsiteY2254" fmla="*/ 1673551 h 6818313"/>
              <a:gd name="connsiteX2255" fmla="*/ 766870 w 12192000"/>
              <a:gd name="connsiteY2255" fmla="*/ 1672557 h 6818313"/>
              <a:gd name="connsiteX2256" fmla="*/ 735574 w 12192000"/>
              <a:gd name="connsiteY2256" fmla="*/ 1671232 h 6818313"/>
              <a:gd name="connsiteX2257" fmla="*/ 743522 w 12192000"/>
              <a:gd name="connsiteY2257" fmla="*/ 1671397 h 6818313"/>
              <a:gd name="connsiteX2258" fmla="*/ 741865 w 12192000"/>
              <a:gd name="connsiteY2258" fmla="*/ 1678683 h 6818313"/>
              <a:gd name="connsiteX2259" fmla="*/ 732757 w 12192000"/>
              <a:gd name="connsiteY2259" fmla="*/ 1680670 h 6818313"/>
              <a:gd name="connsiteX2260" fmla="*/ 735574 w 12192000"/>
              <a:gd name="connsiteY2260" fmla="*/ 1671232 h 6818313"/>
              <a:gd name="connsiteX2261" fmla="*/ 1044403 w 12192000"/>
              <a:gd name="connsiteY2261" fmla="*/ 1670570 h 6818313"/>
              <a:gd name="connsiteX2262" fmla="*/ 1045563 w 12192000"/>
              <a:gd name="connsiteY2262" fmla="*/ 1671067 h 6818313"/>
              <a:gd name="connsiteX2263" fmla="*/ 1039270 w 12192000"/>
              <a:gd name="connsiteY2263" fmla="*/ 1672060 h 6818313"/>
              <a:gd name="connsiteX2264" fmla="*/ 1044403 w 12192000"/>
              <a:gd name="connsiteY2264" fmla="*/ 1670735 h 6818313"/>
              <a:gd name="connsiteX2265" fmla="*/ 2892602 w 12192000"/>
              <a:gd name="connsiteY2265" fmla="*/ 1662539 h 6818313"/>
              <a:gd name="connsiteX2266" fmla="*/ 2898543 w 12192000"/>
              <a:gd name="connsiteY2266" fmla="*/ 1662786 h 6818313"/>
              <a:gd name="connsiteX2267" fmla="*/ 2888277 w 12192000"/>
              <a:gd name="connsiteY2267" fmla="*/ 1668748 h 6818313"/>
              <a:gd name="connsiteX2268" fmla="*/ 2892602 w 12192000"/>
              <a:gd name="connsiteY2268" fmla="*/ 1662539 h 6818313"/>
              <a:gd name="connsiteX2269" fmla="*/ 2957329 w 12192000"/>
              <a:gd name="connsiteY2269" fmla="*/ 1655500 h 6818313"/>
              <a:gd name="connsiteX2270" fmla="*/ 2941432 w 12192000"/>
              <a:gd name="connsiteY2270" fmla="*/ 1679181 h 6818313"/>
              <a:gd name="connsiteX2271" fmla="*/ 2941267 w 12192000"/>
              <a:gd name="connsiteY2271" fmla="*/ 1679346 h 6818313"/>
              <a:gd name="connsiteX2272" fmla="*/ 2938450 w 12192000"/>
              <a:gd name="connsiteY2272" fmla="*/ 1678188 h 6818313"/>
              <a:gd name="connsiteX2273" fmla="*/ 2938450 w 12192000"/>
              <a:gd name="connsiteY2273" fmla="*/ 1675538 h 6818313"/>
              <a:gd name="connsiteX2274" fmla="*/ 2940603 w 12192000"/>
              <a:gd name="connsiteY2274" fmla="*/ 1674047 h 6818313"/>
              <a:gd name="connsiteX2275" fmla="*/ 2938450 w 12192000"/>
              <a:gd name="connsiteY2275" fmla="*/ 1673716 h 6818313"/>
              <a:gd name="connsiteX2276" fmla="*/ 2938120 w 12192000"/>
              <a:gd name="connsiteY2276" fmla="*/ 1665436 h 6818313"/>
              <a:gd name="connsiteX2277" fmla="*/ 2957329 w 12192000"/>
              <a:gd name="connsiteY2277" fmla="*/ 1655500 h 6818313"/>
              <a:gd name="connsiteX2278" fmla="*/ 2883143 w 12192000"/>
              <a:gd name="connsiteY2278" fmla="*/ 1653680 h 6818313"/>
              <a:gd name="connsiteX2279" fmla="*/ 2882978 w 12192000"/>
              <a:gd name="connsiteY2279" fmla="*/ 1653845 h 6818313"/>
              <a:gd name="connsiteX2280" fmla="*/ 2883641 w 12192000"/>
              <a:gd name="connsiteY2280" fmla="*/ 1655170 h 6818313"/>
              <a:gd name="connsiteX2281" fmla="*/ 2878507 w 12192000"/>
              <a:gd name="connsiteY2281" fmla="*/ 1657820 h 6818313"/>
              <a:gd name="connsiteX2282" fmla="*/ 2877679 w 12192000"/>
              <a:gd name="connsiteY2282" fmla="*/ 1655832 h 6818313"/>
              <a:gd name="connsiteX2283" fmla="*/ 2883143 w 12192000"/>
              <a:gd name="connsiteY2283" fmla="*/ 1653680 h 6818313"/>
              <a:gd name="connsiteX2284" fmla="*/ 2987798 w 12192000"/>
              <a:gd name="connsiteY2284" fmla="*/ 1643247 h 6818313"/>
              <a:gd name="connsiteX2285" fmla="*/ 2979352 w 12192000"/>
              <a:gd name="connsiteY2285" fmla="*/ 1649209 h 6818313"/>
              <a:gd name="connsiteX2286" fmla="*/ 2987798 w 12192000"/>
              <a:gd name="connsiteY2286" fmla="*/ 1643247 h 6818313"/>
              <a:gd name="connsiteX2287" fmla="*/ 2425610 w 12192000"/>
              <a:gd name="connsiteY2287" fmla="*/ 1642253 h 6818313"/>
              <a:gd name="connsiteX2288" fmla="*/ 2425776 w 12192000"/>
              <a:gd name="connsiteY2288" fmla="*/ 1642253 h 6818313"/>
              <a:gd name="connsiteX2289" fmla="*/ 2425776 w 12192000"/>
              <a:gd name="connsiteY2289" fmla="*/ 1643082 h 6818313"/>
              <a:gd name="connsiteX2290" fmla="*/ 2420146 w 12192000"/>
              <a:gd name="connsiteY2290" fmla="*/ 1644407 h 6818313"/>
              <a:gd name="connsiteX2291" fmla="*/ 2419981 w 12192000"/>
              <a:gd name="connsiteY2291" fmla="*/ 1643578 h 6818313"/>
              <a:gd name="connsiteX2292" fmla="*/ 2425610 w 12192000"/>
              <a:gd name="connsiteY2292" fmla="*/ 1642253 h 6818313"/>
              <a:gd name="connsiteX2293" fmla="*/ 3002038 w 12192000"/>
              <a:gd name="connsiteY2293" fmla="*/ 1633642 h 6818313"/>
              <a:gd name="connsiteX2294" fmla="*/ 2995249 w 12192000"/>
              <a:gd name="connsiteY2294" fmla="*/ 1645069 h 6818313"/>
              <a:gd name="connsiteX2295" fmla="*/ 2995249 w 12192000"/>
              <a:gd name="connsiteY2295" fmla="*/ 1645235 h 6818313"/>
              <a:gd name="connsiteX2296" fmla="*/ 2993759 w 12192000"/>
              <a:gd name="connsiteY2296" fmla="*/ 1646559 h 6818313"/>
              <a:gd name="connsiteX2297" fmla="*/ 2987963 w 12192000"/>
              <a:gd name="connsiteY2297" fmla="*/ 1643082 h 6818313"/>
              <a:gd name="connsiteX2298" fmla="*/ 3002038 w 12192000"/>
              <a:gd name="connsiteY2298" fmla="*/ 1633642 h 6818313"/>
              <a:gd name="connsiteX2299" fmla="*/ 3571181 w 12192000"/>
              <a:gd name="connsiteY2299" fmla="*/ 1633312 h 6818313"/>
              <a:gd name="connsiteX2300" fmla="*/ 3571181 w 12192000"/>
              <a:gd name="connsiteY2300" fmla="*/ 1633477 h 6818313"/>
              <a:gd name="connsiteX2301" fmla="*/ 3572671 w 12192000"/>
              <a:gd name="connsiteY2301" fmla="*/ 1634637 h 6818313"/>
              <a:gd name="connsiteX2302" fmla="*/ 3568531 w 12192000"/>
              <a:gd name="connsiteY2302" fmla="*/ 1639936 h 6818313"/>
              <a:gd name="connsiteX2303" fmla="*/ 3566709 w 12192000"/>
              <a:gd name="connsiteY2303" fmla="*/ 1638446 h 6818313"/>
              <a:gd name="connsiteX2304" fmla="*/ 3571181 w 12192000"/>
              <a:gd name="connsiteY2304" fmla="*/ 1633312 h 6818313"/>
              <a:gd name="connsiteX2305" fmla="*/ 2949878 w 12192000"/>
              <a:gd name="connsiteY2305" fmla="*/ 1632815 h 6818313"/>
              <a:gd name="connsiteX2306" fmla="*/ 2950870 w 12192000"/>
              <a:gd name="connsiteY2306" fmla="*/ 1635796 h 6818313"/>
              <a:gd name="connsiteX2307" fmla="*/ 2930337 w 12192000"/>
              <a:gd name="connsiteY2307" fmla="*/ 1650201 h 6818313"/>
              <a:gd name="connsiteX2308" fmla="*/ 2925535 w 12192000"/>
              <a:gd name="connsiteY2308" fmla="*/ 1658647 h 6818313"/>
              <a:gd name="connsiteX2309" fmla="*/ 2924873 w 12192000"/>
              <a:gd name="connsiteY2309" fmla="*/ 1661131 h 6818313"/>
              <a:gd name="connsiteX2310" fmla="*/ 2921561 w 12192000"/>
              <a:gd name="connsiteY2310" fmla="*/ 1659144 h 6818313"/>
              <a:gd name="connsiteX2311" fmla="*/ 2922058 w 12192000"/>
              <a:gd name="connsiteY2311" fmla="*/ 1658150 h 6818313"/>
              <a:gd name="connsiteX2312" fmla="*/ 2920071 w 12192000"/>
              <a:gd name="connsiteY2312" fmla="*/ 1658979 h 6818313"/>
              <a:gd name="connsiteX2313" fmla="*/ 2908811 w 12192000"/>
              <a:gd name="connsiteY2313" fmla="*/ 1661462 h 6818313"/>
              <a:gd name="connsiteX2314" fmla="*/ 2905499 w 12192000"/>
              <a:gd name="connsiteY2314" fmla="*/ 1656992 h 6818313"/>
              <a:gd name="connsiteX2315" fmla="*/ 2913943 w 12192000"/>
              <a:gd name="connsiteY2315" fmla="*/ 1649706 h 6818313"/>
              <a:gd name="connsiteX2316" fmla="*/ 2913943 w 12192000"/>
              <a:gd name="connsiteY2316" fmla="*/ 1649374 h 6818313"/>
              <a:gd name="connsiteX2317" fmla="*/ 2939113 w 12192000"/>
              <a:gd name="connsiteY2317" fmla="*/ 1637286 h 6818313"/>
              <a:gd name="connsiteX2318" fmla="*/ 2944579 w 12192000"/>
              <a:gd name="connsiteY2318" fmla="*/ 1633312 h 6818313"/>
              <a:gd name="connsiteX2319" fmla="*/ 2949878 w 12192000"/>
              <a:gd name="connsiteY2319" fmla="*/ 1632815 h 6818313"/>
              <a:gd name="connsiteX2320" fmla="*/ 2895561 w 12192000"/>
              <a:gd name="connsiteY2320" fmla="*/ 1629172 h 6818313"/>
              <a:gd name="connsiteX2321" fmla="*/ 2895728 w 12192000"/>
              <a:gd name="connsiteY2321" fmla="*/ 1629172 h 6818313"/>
              <a:gd name="connsiteX2322" fmla="*/ 2885130 w 12192000"/>
              <a:gd name="connsiteY2322" fmla="*/ 1637948 h 6818313"/>
              <a:gd name="connsiteX2323" fmla="*/ 2883806 w 12192000"/>
              <a:gd name="connsiteY2323" fmla="*/ 1635629 h 6818313"/>
              <a:gd name="connsiteX2324" fmla="*/ 2895561 w 12192000"/>
              <a:gd name="connsiteY2324" fmla="*/ 1629172 h 6818313"/>
              <a:gd name="connsiteX2325" fmla="*/ 2908976 w 12192000"/>
              <a:gd name="connsiteY2325" fmla="*/ 1627681 h 6818313"/>
              <a:gd name="connsiteX2326" fmla="*/ 2909473 w 12192000"/>
              <a:gd name="connsiteY2326" fmla="*/ 1630000 h 6818313"/>
              <a:gd name="connsiteX2327" fmla="*/ 2903014 w 12192000"/>
              <a:gd name="connsiteY2327" fmla="*/ 1630828 h 6818313"/>
              <a:gd name="connsiteX2328" fmla="*/ 2902682 w 12192000"/>
              <a:gd name="connsiteY2328" fmla="*/ 1629172 h 6818313"/>
              <a:gd name="connsiteX2329" fmla="*/ 2908976 w 12192000"/>
              <a:gd name="connsiteY2329" fmla="*/ 1627681 h 6818313"/>
              <a:gd name="connsiteX2330" fmla="*/ 2347451 w 12192000"/>
              <a:gd name="connsiteY2330" fmla="*/ 1624536 h 6818313"/>
              <a:gd name="connsiteX2331" fmla="*/ 2345629 w 12192000"/>
              <a:gd name="connsiteY2331" fmla="*/ 1625529 h 6818313"/>
              <a:gd name="connsiteX2332" fmla="*/ 2340662 w 12192000"/>
              <a:gd name="connsiteY2332" fmla="*/ 1628840 h 6818313"/>
              <a:gd name="connsiteX2333" fmla="*/ 2342484 w 12192000"/>
              <a:gd name="connsiteY2333" fmla="*/ 1626356 h 6818313"/>
              <a:gd name="connsiteX2334" fmla="*/ 2347451 w 12192000"/>
              <a:gd name="connsiteY2334" fmla="*/ 1624536 h 6818313"/>
              <a:gd name="connsiteX2335" fmla="*/ 2901897 w 12192000"/>
              <a:gd name="connsiteY2335" fmla="*/ 1614844 h 6818313"/>
              <a:gd name="connsiteX2336" fmla="*/ 2903180 w 12192000"/>
              <a:gd name="connsiteY2336" fmla="*/ 1617250 h 6818313"/>
              <a:gd name="connsiteX2337" fmla="*/ 2894238 w 12192000"/>
              <a:gd name="connsiteY2337" fmla="*/ 1619732 h 6818313"/>
              <a:gd name="connsiteX2338" fmla="*/ 2901855 w 12192000"/>
              <a:gd name="connsiteY2338" fmla="*/ 1614765 h 6818313"/>
              <a:gd name="connsiteX2339" fmla="*/ 2902020 w 12192000"/>
              <a:gd name="connsiteY2339" fmla="*/ 1614765 h 6818313"/>
              <a:gd name="connsiteX2340" fmla="*/ 2901897 w 12192000"/>
              <a:gd name="connsiteY2340" fmla="*/ 1614844 h 6818313"/>
              <a:gd name="connsiteX2341" fmla="*/ 2998126 w 12192000"/>
              <a:gd name="connsiteY2341" fmla="*/ 1610667 h 6818313"/>
              <a:gd name="connsiteX2342" fmla="*/ 3003695 w 12192000"/>
              <a:gd name="connsiteY2342" fmla="*/ 1614268 h 6818313"/>
              <a:gd name="connsiteX2343" fmla="*/ 2985811 w 12192000"/>
              <a:gd name="connsiteY2343" fmla="*/ 1627848 h 6818313"/>
              <a:gd name="connsiteX2344" fmla="*/ 2958156 w 12192000"/>
              <a:gd name="connsiteY2344" fmla="*/ 1645400 h 6818313"/>
              <a:gd name="connsiteX2345" fmla="*/ 2950208 w 12192000"/>
              <a:gd name="connsiteY2345" fmla="*/ 1647719 h 6818313"/>
              <a:gd name="connsiteX2346" fmla="*/ 2947228 w 12192000"/>
              <a:gd name="connsiteY2346" fmla="*/ 1644737 h 6818313"/>
              <a:gd name="connsiteX2347" fmla="*/ 2949878 w 12192000"/>
              <a:gd name="connsiteY2347" fmla="*/ 1641591 h 6818313"/>
              <a:gd name="connsiteX2348" fmla="*/ 2977530 w 12192000"/>
              <a:gd name="connsiteY2348" fmla="*/ 1626026 h 6818313"/>
              <a:gd name="connsiteX2349" fmla="*/ 2995416 w 12192000"/>
              <a:gd name="connsiteY2349" fmla="*/ 1611288 h 6818313"/>
              <a:gd name="connsiteX2350" fmla="*/ 2998126 w 12192000"/>
              <a:gd name="connsiteY2350" fmla="*/ 1610667 h 6818313"/>
              <a:gd name="connsiteX2351" fmla="*/ 1773341 w 12192000"/>
              <a:gd name="connsiteY2351" fmla="*/ 1602843 h 6818313"/>
              <a:gd name="connsiteX2352" fmla="*/ 1773341 w 12192000"/>
              <a:gd name="connsiteY2352" fmla="*/ 1602872 h 6818313"/>
              <a:gd name="connsiteX2353" fmla="*/ 1773011 w 12192000"/>
              <a:gd name="connsiteY2353" fmla="*/ 1603008 h 6818313"/>
              <a:gd name="connsiteX2354" fmla="*/ 2990945 w 12192000"/>
              <a:gd name="connsiteY2354" fmla="*/ 1601518 h 6818313"/>
              <a:gd name="connsiteX2355" fmla="*/ 2992600 w 12192000"/>
              <a:gd name="connsiteY2355" fmla="*/ 1604168 h 6818313"/>
              <a:gd name="connsiteX2356" fmla="*/ 2978358 w 12192000"/>
              <a:gd name="connsiteY2356" fmla="*/ 1615758 h 6818313"/>
              <a:gd name="connsiteX2357" fmla="*/ 2966437 w 12192000"/>
              <a:gd name="connsiteY2357" fmla="*/ 1619899 h 6818313"/>
              <a:gd name="connsiteX2358" fmla="*/ 2967595 w 12192000"/>
              <a:gd name="connsiteY2358" fmla="*/ 1622549 h 6818313"/>
              <a:gd name="connsiteX2359" fmla="*/ 2971073 w 12192000"/>
              <a:gd name="connsiteY2359" fmla="*/ 1621224 h 6818313"/>
              <a:gd name="connsiteX2360" fmla="*/ 2957494 w 12192000"/>
              <a:gd name="connsiteY2360" fmla="*/ 1630497 h 6818313"/>
              <a:gd name="connsiteX2361" fmla="*/ 2957991 w 12192000"/>
              <a:gd name="connsiteY2361" fmla="*/ 1625031 h 6818313"/>
              <a:gd name="connsiteX2362" fmla="*/ 2958156 w 12192000"/>
              <a:gd name="connsiteY2362" fmla="*/ 1625031 h 6818313"/>
              <a:gd name="connsiteX2363" fmla="*/ 2958654 w 12192000"/>
              <a:gd name="connsiteY2363" fmla="*/ 1625031 h 6818313"/>
              <a:gd name="connsiteX2364" fmla="*/ 2958321 w 12192000"/>
              <a:gd name="connsiteY2364" fmla="*/ 1623874 h 6818313"/>
              <a:gd name="connsiteX2365" fmla="*/ 2958819 w 12192000"/>
              <a:gd name="connsiteY2365" fmla="*/ 1622879 h 6818313"/>
              <a:gd name="connsiteX2366" fmla="*/ 2985811 w 12192000"/>
              <a:gd name="connsiteY2366" fmla="*/ 1603340 h 6818313"/>
              <a:gd name="connsiteX2367" fmla="*/ 2990945 w 12192000"/>
              <a:gd name="connsiteY2367" fmla="*/ 1601518 h 6818313"/>
              <a:gd name="connsiteX2368" fmla="*/ 1789570 w 12192000"/>
              <a:gd name="connsiteY2368" fmla="*/ 1595225 h 6818313"/>
              <a:gd name="connsiteX2369" fmla="*/ 1790729 w 12192000"/>
              <a:gd name="connsiteY2369" fmla="*/ 1596716 h 6818313"/>
              <a:gd name="connsiteX2370" fmla="*/ 1790563 w 12192000"/>
              <a:gd name="connsiteY2370" fmla="*/ 1600358 h 6818313"/>
              <a:gd name="connsiteX2371" fmla="*/ 1789073 w 12192000"/>
              <a:gd name="connsiteY2371" fmla="*/ 1601683 h 6818313"/>
              <a:gd name="connsiteX2372" fmla="*/ 1782119 w 12192000"/>
              <a:gd name="connsiteY2372" fmla="*/ 1605990 h 6818313"/>
              <a:gd name="connsiteX2373" fmla="*/ 1782284 w 12192000"/>
              <a:gd name="connsiteY2373" fmla="*/ 1606485 h 6818313"/>
              <a:gd name="connsiteX2374" fmla="*/ 1776820 w 12192000"/>
              <a:gd name="connsiteY2374" fmla="*/ 1609134 h 6818313"/>
              <a:gd name="connsiteX2375" fmla="*/ 1773341 w 12192000"/>
              <a:gd name="connsiteY2375" fmla="*/ 1608142 h 6818313"/>
              <a:gd name="connsiteX2376" fmla="*/ 1773341 w 12192000"/>
              <a:gd name="connsiteY2376" fmla="*/ 1602872 h 6818313"/>
              <a:gd name="connsiteX2377" fmla="*/ 1782284 w 12192000"/>
              <a:gd name="connsiteY2377" fmla="*/ 1599199 h 6818313"/>
              <a:gd name="connsiteX2378" fmla="*/ 1786423 w 12192000"/>
              <a:gd name="connsiteY2378" fmla="*/ 1596219 h 6818313"/>
              <a:gd name="connsiteX2379" fmla="*/ 1789570 w 12192000"/>
              <a:gd name="connsiteY2379" fmla="*/ 1595225 h 6818313"/>
              <a:gd name="connsiteX2380" fmla="*/ 2975048 w 12192000"/>
              <a:gd name="connsiteY2380" fmla="*/ 1582144 h 6818313"/>
              <a:gd name="connsiteX2381" fmla="*/ 2966270 w 12192000"/>
              <a:gd name="connsiteY2381" fmla="*/ 1587939 h 6818313"/>
              <a:gd name="connsiteX2382" fmla="*/ 2975048 w 12192000"/>
              <a:gd name="connsiteY2382" fmla="*/ 1582144 h 6818313"/>
              <a:gd name="connsiteX2383" fmla="*/ 3058339 w 12192000"/>
              <a:gd name="connsiteY2383" fmla="*/ 1565088 h 6818313"/>
              <a:gd name="connsiteX2384" fmla="*/ 3042609 w 12192000"/>
              <a:gd name="connsiteY2384" fmla="*/ 1573366 h 6818313"/>
              <a:gd name="connsiteX2385" fmla="*/ 3041118 w 12192000"/>
              <a:gd name="connsiteY2385" fmla="*/ 1571379 h 6818313"/>
              <a:gd name="connsiteX2386" fmla="*/ 3058339 w 12192000"/>
              <a:gd name="connsiteY2386" fmla="*/ 1565088 h 6818313"/>
              <a:gd name="connsiteX2387" fmla="*/ 3011684 w 12192000"/>
              <a:gd name="connsiteY2387" fmla="*/ 1559871 h 6818313"/>
              <a:gd name="connsiteX2388" fmla="*/ 3017272 w 12192000"/>
              <a:gd name="connsiteY2388" fmla="*/ 1564093 h 6818313"/>
              <a:gd name="connsiteX2389" fmla="*/ 3005847 w 12192000"/>
              <a:gd name="connsiteY2389" fmla="*/ 1564093 h 6818313"/>
              <a:gd name="connsiteX2390" fmla="*/ 3011684 w 12192000"/>
              <a:gd name="connsiteY2390" fmla="*/ 1559871 h 6818313"/>
              <a:gd name="connsiteX2391" fmla="*/ 3062646 w 12192000"/>
              <a:gd name="connsiteY2391" fmla="*/ 1557469 h 6818313"/>
              <a:gd name="connsiteX2392" fmla="*/ 3067779 w 12192000"/>
              <a:gd name="connsiteY2392" fmla="*/ 1557802 h 6818313"/>
              <a:gd name="connsiteX2393" fmla="*/ 3068110 w 12192000"/>
              <a:gd name="connsiteY2393" fmla="*/ 1563598 h 6818313"/>
              <a:gd name="connsiteX2394" fmla="*/ 3067945 w 12192000"/>
              <a:gd name="connsiteY2394" fmla="*/ 1563598 h 6818313"/>
              <a:gd name="connsiteX2395" fmla="*/ 3061983 w 12192000"/>
              <a:gd name="connsiteY2395" fmla="*/ 1562438 h 6818313"/>
              <a:gd name="connsiteX2396" fmla="*/ 3062646 w 12192000"/>
              <a:gd name="connsiteY2396" fmla="*/ 1557469 h 6818313"/>
              <a:gd name="connsiteX2397" fmla="*/ 3046749 w 12192000"/>
              <a:gd name="connsiteY2397" fmla="*/ 1537103 h 6818313"/>
              <a:gd name="connsiteX2398" fmla="*/ 3047576 w 12192000"/>
              <a:gd name="connsiteY2398" fmla="*/ 1540083 h 6818313"/>
              <a:gd name="connsiteX2399" fmla="*/ 3043105 w 12192000"/>
              <a:gd name="connsiteY2399" fmla="*/ 1542567 h 6818313"/>
              <a:gd name="connsiteX2400" fmla="*/ 3043602 w 12192000"/>
              <a:gd name="connsiteY2400" fmla="*/ 1538261 h 6818313"/>
              <a:gd name="connsiteX2401" fmla="*/ 3046749 w 12192000"/>
              <a:gd name="connsiteY2401" fmla="*/ 1537103 h 6818313"/>
              <a:gd name="connsiteX2402" fmla="*/ 3058174 w 12192000"/>
              <a:gd name="connsiteY2402" fmla="*/ 1528492 h 6818313"/>
              <a:gd name="connsiteX2403" fmla="*/ 3060493 w 12192000"/>
              <a:gd name="connsiteY2403" fmla="*/ 1530312 h 6818313"/>
              <a:gd name="connsiteX2404" fmla="*/ 3056187 w 12192000"/>
              <a:gd name="connsiteY2404" fmla="*/ 1534121 h 6818313"/>
              <a:gd name="connsiteX2405" fmla="*/ 3054697 w 12192000"/>
              <a:gd name="connsiteY2405" fmla="*/ 1532797 h 6818313"/>
              <a:gd name="connsiteX2406" fmla="*/ 3058174 w 12192000"/>
              <a:gd name="connsiteY2406" fmla="*/ 1528492 h 6818313"/>
              <a:gd name="connsiteX2407" fmla="*/ 3099904 w 12192000"/>
              <a:gd name="connsiteY2407" fmla="*/ 1508289 h 6818313"/>
              <a:gd name="connsiteX2408" fmla="*/ 3075728 w 12192000"/>
              <a:gd name="connsiteY2408" fmla="*/ 1525676 h 6818313"/>
              <a:gd name="connsiteX2409" fmla="*/ 3099904 w 12192000"/>
              <a:gd name="connsiteY2409" fmla="*/ 1508289 h 6818313"/>
              <a:gd name="connsiteX2410" fmla="*/ 3453774 w 12192000"/>
              <a:gd name="connsiteY2410" fmla="*/ 1484941 h 6818313"/>
              <a:gd name="connsiteX2411" fmla="*/ 3457583 w 12192000"/>
              <a:gd name="connsiteY2411" fmla="*/ 1490240 h 6818313"/>
              <a:gd name="connsiteX2412" fmla="*/ 3455431 w 12192000"/>
              <a:gd name="connsiteY2412" fmla="*/ 1491565 h 6818313"/>
              <a:gd name="connsiteX2413" fmla="*/ 3455431 w 12192000"/>
              <a:gd name="connsiteY2413" fmla="*/ 1491730 h 6818313"/>
              <a:gd name="connsiteX2414" fmla="*/ 3451954 w 12192000"/>
              <a:gd name="connsiteY2414" fmla="*/ 1486100 h 6818313"/>
              <a:gd name="connsiteX2415" fmla="*/ 3453774 w 12192000"/>
              <a:gd name="connsiteY2415" fmla="*/ 1484941 h 6818313"/>
              <a:gd name="connsiteX2416" fmla="*/ 3469009 w 12192000"/>
              <a:gd name="connsiteY2416" fmla="*/ 1481959 h 6818313"/>
              <a:gd name="connsiteX2417" fmla="*/ 3469838 w 12192000"/>
              <a:gd name="connsiteY2417" fmla="*/ 1483451 h 6818313"/>
              <a:gd name="connsiteX2418" fmla="*/ 3461890 w 12192000"/>
              <a:gd name="connsiteY2418" fmla="*/ 1488253 h 6818313"/>
              <a:gd name="connsiteX2419" fmla="*/ 3460895 w 12192000"/>
              <a:gd name="connsiteY2419" fmla="*/ 1485106 h 6818313"/>
              <a:gd name="connsiteX2420" fmla="*/ 3469009 w 12192000"/>
              <a:gd name="connsiteY2420" fmla="*/ 1481959 h 6818313"/>
              <a:gd name="connsiteX2421" fmla="*/ 3148091 w 12192000"/>
              <a:gd name="connsiteY2421" fmla="*/ 1478814 h 6818313"/>
              <a:gd name="connsiteX2422" fmla="*/ 3136831 w 12192000"/>
              <a:gd name="connsiteY2422" fmla="*/ 1488418 h 6818313"/>
              <a:gd name="connsiteX2423" fmla="*/ 3109177 w 12192000"/>
              <a:gd name="connsiteY2423" fmla="*/ 1503652 h 6818313"/>
              <a:gd name="connsiteX2424" fmla="*/ 3104872 w 12192000"/>
              <a:gd name="connsiteY2424" fmla="*/ 1502825 h 6818313"/>
              <a:gd name="connsiteX2425" fmla="*/ 3118615 w 12192000"/>
              <a:gd name="connsiteY2425" fmla="*/ 1490737 h 6818313"/>
              <a:gd name="connsiteX2426" fmla="*/ 3148091 w 12192000"/>
              <a:gd name="connsiteY2426" fmla="*/ 1478814 h 6818313"/>
              <a:gd name="connsiteX2427" fmla="*/ 3175579 w 12192000"/>
              <a:gd name="connsiteY2427" fmla="*/ 1465732 h 6818313"/>
              <a:gd name="connsiteX2428" fmla="*/ 3154715 w 12192000"/>
              <a:gd name="connsiteY2428" fmla="*/ 1478814 h 6818313"/>
              <a:gd name="connsiteX2429" fmla="*/ 3153390 w 12192000"/>
              <a:gd name="connsiteY2429" fmla="*/ 1476827 h 6818313"/>
              <a:gd name="connsiteX2430" fmla="*/ 3175579 w 12192000"/>
              <a:gd name="connsiteY2430" fmla="*/ 1465732 h 6818313"/>
              <a:gd name="connsiteX2431" fmla="*/ 3229066 w 12192000"/>
              <a:gd name="connsiteY2431" fmla="*/ 1451490 h 6818313"/>
              <a:gd name="connsiteX2432" fmla="*/ 3233205 w 12192000"/>
              <a:gd name="connsiteY2432" fmla="*/ 1451490 h 6818313"/>
              <a:gd name="connsiteX2433" fmla="*/ 3232378 w 12192000"/>
              <a:gd name="connsiteY2433" fmla="*/ 1456624 h 6818313"/>
              <a:gd name="connsiteX2434" fmla="*/ 3227906 w 12192000"/>
              <a:gd name="connsiteY2434" fmla="*/ 1455631 h 6818313"/>
              <a:gd name="connsiteX2435" fmla="*/ 3229066 w 12192000"/>
              <a:gd name="connsiteY2435" fmla="*/ 1451490 h 6818313"/>
              <a:gd name="connsiteX2436" fmla="*/ 3439369 w 12192000"/>
              <a:gd name="connsiteY2436" fmla="*/ 1447516 h 6818313"/>
              <a:gd name="connsiteX2437" fmla="*/ 3441189 w 12192000"/>
              <a:gd name="connsiteY2437" fmla="*/ 1448841 h 6818313"/>
              <a:gd name="connsiteX2438" fmla="*/ 3435725 w 12192000"/>
              <a:gd name="connsiteY2438" fmla="*/ 1456459 h 6818313"/>
              <a:gd name="connsiteX2439" fmla="*/ 3437547 w 12192000"/>
              <a:gd name="connsiteY2439" fmla="*/ 1458281 h 6818313"/>
              <a:gd name="connsiteX2440" fmla="*/ 3446488 w 12192000"/>
              <a:gd name="connsiteY2440" fmla="*/ 1452815 h 6818313"/>
              <a:gd name="connsiteX2441" fmla="*/ 3440032 w 12192000"/>
              <a:gd name="connsiteY2441" fmla="*/ 1467387 h 6818313"/>
              <a:gd name="connsiteX2442" fmla="*/ 3439865 w 12192000"/>
              <a:gd name="connsiteY2442" fmla="*/ 1467554 h 6818313"/>
              <a:gd name="connsiteX2443" fmla="*/ 3434070 w 12192000"/>
              <a:gd name="connsiteY2443" fmla="*/ 1460930 h 6818313"/>
              <a:gd name="connsiteX2444" fmla="*/ 3423803 w 12192000"/>
              <a:gd name="connsiteY2444" fmla="*/ 1463413 h 6818313"/>
              <a:gd name="connsiteX2445" fmla="*/ 3423140 w 12192000"/>
              <a:gd name="connsiteY2445" fmla="*/ 1461923 h 6818313"/>
              <a:gd name="connsiteX2446" fmla="*/ 3439369 w 12192000"/>
              <a:gd name="connsiteY2446" fmla="*/ 1447516 h 6818313"/>
              <a:gd name="connsiteX2447" fmla="*/ 3297952 w 12192000"/>
              <a:gd name="connsiteY2447" fmla="*/ 1418869 h 6818313"/>
              <a:gd name="connsiteX2448" fmla="*/ 3286030 w 12192000"/>
              <a:gd name="connsiteY2448" fmla="*/ 1423340 h 6818313"/>
              <a:gd name="connsiteX2449" fmla="*/ 3297952 w 12192000"/>
              <a:gd name="connsiteY2449" fmla="*/ 1418869 h 6818313"/>
              <a:gd name="connsiteX2450" fmla="*/ 3269470 w 12192000"/>
              <a:gd name="connsiteY2450" fmla="*/ 1406284 h 6818313"/>
              <a:gd name="connsiteX2451" fmla="*/ 3263012 w 12192000"/>
              <a:gd name="connsiteY2451" fmla="*/ 1411915 h 6818313"/>
              <a:gd name="connsiteX2452" fmla="*/ 3261522 w 12192000"/>
              <a:gd name="connsiteY2452" fmla="*/ 1409596 h 6818313"/>
              <a:gd name="connsiteX2453" fmla="*/ 3269470 w 12192000"/>
              <a:gd name="connsiteY2453" fmla="*/ 1406284 h 6818313"/>
              <a:gd name="connsiteX2454" fmla="*/ 0 w 12192000"/>
              <a:gd name="connsiteY2454" fmla="*/ 0 h 6818313"/>
              <a:gd name="connsiteX2455" fmla="*/ 12192000 w 12192000"/>
              <a:gd name="connsiteY2455" fmla="*/ 0 h 6818313"/>
              <a:gd name="connsiteX2456" fmla="*/ 12192000 w 12192000"/>
              <a:gd name="connsiteY2456" fmla="*/ 6818313 h 6818313"/>
              <a:gd name="connsiteX2457" fmla="*/ 0 w 12192000"/>
              <a:gd name="connsiteY2457" fmla="*/ 6818313 h 6818313"/>
              <a:gd name="connsiteX2458" fmla="*/ 0 w 12192000"/>
              <a:gd name="connsiteY2458" fmla="*/ 5112207 h 6818313"/>
              <a:gd name="connsiteX2459" fmla="*/ 9616 w 12192000"/>
              <a:gd name="connsiteY2459" fmla="*/ 5115060 h 6818313"/>
              <a:gd name="connsiteX2460" fmla="*/ 21869 w 12192000"/>
              <a:gd name="connsiteY2460" fmla="*/ 5123671 h 6818313"/>
              <a:gd name="connsiteX2461" fmla="*/ 27500 w 12192000"/>
              <a:gd name="connsiteY2461" fmla="*/ 5124003 h 6818313"/>
              <a:gd name="connsiteX2462" fmla="*/ 33129 w 12192000"/>
              <a:gd name="connsiteY2462" fmla="*/ 5121851 h 6818313"/>
              <a:gd name="connsiteX2463" fmla="*/ 41078 w 12192000"/>
              <a:gd name="connsiteY2463" fmla="*/ 5123671 h 6818313"/>
              <a:gd name="connsiteX2464" fmla="*/ 51675 w 12192000"/>
              <a:gd name="connsiteY2464" fmla="*/ 5125328 h 6818313"/>
              <a:gd name="connsiteX2465" fmla="*/ 57140 w 12192000"/>
              <a:gd name="connsiteY2465" fmla="*/ 5123009 h 6818313"/>
              <a:gd name="connsiteX2466" fmla="*/ 81647 w 12192000"/>
              <a:gd name="connsiteY2466" fmla="*/ 5132779 h 6818313"/>
              <a:gd name="connsiteX2467" fmla="*/ 98869 w 12192000"/>
              <a:gd name="connsiteY2467" fmla="*/ 5133939 h 6818313"/>
              <a:gd name="connsiteX2468" fmla="*/ 113441 w 12192000"/>
              <a:gd name="connsiteY2468" fmla="*/ 5133607 h 6818313"/>
              <a:gd name="connsiteX2469" fmla="*/ 121224 w 12192000"/>
              <a:gd name="connsiteY2469" fmla="*/ 5142385 h 6818313"/>
              <a:gd name="connsiteX2470" fmla="*/ 126855 w 12192000"/>
              <a:gd name="connsiteY2470" fmla="*/ 5153148 h 6818313"/>
              <a:gd name="connsiteX2471" fmla="*/ 125198 w 12192000"/>
              <a:gd name="connsiteY2471" fmla="*/ 5161261 h 6818313"/>
              <a:gd name="connsiteX2472" fmla="*/ 123211 w 12192000"/>
              <a:gd name="connsiteY2472" fmla="*/ 5171859 h 6818313"/>
              <a:gd name="connsiteX2473" fmla="*/ 127683 w 12192000"/>
              <a:gd name="connsiteY2473" fmla="*/ 5179808 h 6818313"/>
              <a:gd name="connsiteX2474" fmla="*/ 134969 w 12192000"/>
              <a:gd name="connsiteY2474" fmla="*/ 5184776 h 6818313"/>
              <a:gd name="connsiteX2475" fmla="*/ 153183 w 12192000"/>
              <a:gd name="connsiteY2475" fmla="*/ 5178153 h 6818313"/>
              <a:gd name="connsiteX2476" fmla="*/ 158482 w 12192000"/>
              <a:gd name="connsiteY2476" fmla="*/ 5171032 h 6818313"/>
              <a:gd name="connsiteX2477" fmla="*/ 178023 w 12192000"/>
              <a:gd name="connsiteY2477" fmla="*/ 5152650 h 6818313"/>
              <a:gd name="connsiteX2478" fmla="*/ 178685 w 12192000"/>
              <a:gd name="connsiteY2478" fmla="*/ 5147021 h 6818313"/>
              <a:gd name="connsiteX2479" fmla="*/ 176201 w 12192000"/>
              <a:gd name="connsiteY2479" fmla="*/ 5141555 h 6818313"/>
              <a:gd name="connsiteX2480" fmla="*/ 182825 w 12192000"/>
              <a:gd name="connsiteY2480" fmla="*/ 5132117 h 6818313"/>
              <a:gd name="connsiteX2481" fmla="*/ 191601 w 12192000"/>
              <a:gd name="connsiteY2481" fmla="*/ 5126653 h 6818313"/>
              <a:gd name="connsiteX2482" fmla="*/ 193423 w 12192000"/>
              <a:gd name="connsiteY2482" fmla="*/ 5124334 h 6818313"/>
              <a:gd name="connsiteX2483" fmla="*/ 225382 w 12192000"/>
              <a:gd name="connsiteY2483" fmla="*/ 5106782 h 6818313"/>
              <a:gd name="connsiteX2484" fmla="*/ 231178 w 12192000"/>
              <a:gd name="connsiteY2484" fmla="*/ 5105954 h 6818313"/>
              <a:gd name="connsiteX2485" fmla="*/ 237139 w 12192000"/>
              <a:gd name="connsiteY2485" fmla="*/ 5107279 h 6818313"/>
              <a:gd name="connsiteX2486" fmla="*/ 254196 w 12192000"/>
              <a:gd name="connsiteY2486" fmla="*/ 5118042 h 6818313"/>
              <a:gd name="connsiteX2487" fmla="*/ 258832 w 12192000"/>
              <a:gd name="connsiteY2487" fmla="*/ 5121519 h 6818313"/>
              <a:gd name="connsiteX2488" fmla="*/ 275889 w 12192000"/>
              <a:gd name="connsiteY2488" fmla="*/ 5127645 h 6818313"/>
              <a:gd name="connsiteX2489" fmla="*/ 288639 w 12192000"/>
              <a:gd name="connsiteY2489" fmla="*/ 5134601 h 6818313"/>
              <a:gd name="connsiteX2490" fmla="*/ 288307 w 12192000"/>
              <a:gd name="connsiteY2490" fmla="*/ 5147683 h 6818313"/>
              <a:gd name="connsiteX2491" fmla="*/ 307848 w 12192000"/>
              <a:gd name="connsiteY2491" fmla="*/ 5146689 h 6818313"/>
              <a:gd name="connsiteX2492" fmla="*/ 310994 w 12192000"/>
              <a:gd name="connsiteY2492" fmla="*/ 5161924 h 6818313"/>
              <a:gd name="connsiteX2493" fmla="*/ 322088 w 12192000"/>
              <a:gd name="connsiteY2493" fmla="*/ 5173681 h 6818313"/>
              <a:gd name="connsiteX2494" fmla="*/ 328711 w 12192000"/>
              <a:gd name="connsiteY2494" fmla="*/ 5175171 h 6818313"/>
              <a:gd name="connsiteX2495" fmla="*/ 340801 w 12192000"/>
              <a:gd name="connsiteY2495" fmla="*/ 5187426 h 6818313"/>
              <a:gd name="connsiteX2496" fmla="*/ 345271 w 12192000"/>
              <a:gd name="connsiteY2496" fmla="*/ 5191730 h 6818313"/>
              <a:gd name="connsiteX2497" fmla="*/ 356201 w 12192000"/>
              <a:gd name="connsiteY2497" fmla="*/ 5195042 h 6818313"/>
              <a:gd name="connsiteX2498" fmla="*/ 308675 w 12192000"/>
              <a:gd name="connsiteY2498" fmla="*/ 5220047 h 6818313"/>
              <a:gd name="connsiteX2499" fmla="*/ 323082 w 12192000"/>
              <a:gd name="connsiteY2499" fmla="*/ 5230645 h 6818313"/>
              <a:gd name="connsiteX2500" fmla="*/ 329541 w 12192000"/>
              <a:gd name="connsiteY2500" fmla="*/ 5231472 h 6818313"/>
              <a:gd name="connsiteX2501" fmla="*/ 328049 w 12192000"/>
              <a:gd name="connsiteY2501" fmla="*/ 5241243 h 6818313"/>
              <a:gd name="connsiteX2502" fmla="*/ 330036 w 12192000"/>
              <a:gd name="connsiteY2502" fmla="*/ 5243892 h 6818313"/>
              <a:gd name="connsiteX2503" fmla="*/ 336992 w 12192000"/>
              <a:gd name="connsiteY2503" fmla="*/ 5235282 h 6818313"/>
              <a:gd name="connsiteX2504" fmla="*/ 337984 w 12192000"/>
              <a:gd name="connsiteY2504" fmla="*/ 5234949 h 6818313"/>
              <a:gd name="connsiteX2505" fmla="*/ 335502 w 12192000"/>
              <a:gd name="connsiteY2505" fmla="*/ 5263101 h 6818313"/>
              <a:gd name="connsiteX2506" fmla="*/ 344113 w 12192000"/>
              <a:gd name="connsiteY2506" fmla="*/ 5259624 h 6818313"/>
              <a:gd name="connsiteX2507" fmla="*/ 351564 w 12192000"/>
              <a:gd name="connsiteY2507" fmla="*/ 5261941 h 6818313"/>
              <a:gd name="connsiteX2508" fmla="*/ 348583 w 12192000"/>
              <a:gd name="connsiteY2508" fmla="*/ 5264923 h 6818313"/>
              <a:gd name="connsiteX2509" fmla="*/ 344113 w 12192000"/>
              <a:gd name="connsiteY2509" fmla="*/ 5264923 h 6818313"/>
              <a:gd name="connsiteX2510" fmla="*/ 347093 w 12192000"/>
              <a:gd name="connsiteY2510" fmla="*/ 5274196 h 6818313"/>
              <a:gd name="connsiteX2511" fmla="*/ 335998 w 12192000"/>
              <a:gd name="connsiteY2511" fmla="*/ 5284794 h 6818313"/>
              <a:gd name="connsiteX2512" fmla="*/ 331693 w 12192000"/>
              <a:gd name="connsiteY2512" fmla="*/ 5283303 h 6818313"/>
              <a:gd name="connsiteX2513" fmla="*/ 338647 w 12192000"/>
              <a:gd name="connsiteY2513" fmla="*/ 5272042 h 6818313"/>
              <a:gd name="connsiteX2514" fmla="*/ 325732 w 12192000"/>
              <a:gd name="connsiteY2514" fmla="*/ 5273534 h 6818313"/>
              <a:gd name="connsiteX2515" fmla="*/ 319935 w 12192000"/>
              <a:gd name="connsiteY2515" fmla="*/ 5268068 h 6818313"/>
              <a:gd name="connsiteX2516" fmla="*/ 316293 w 12192000"/>
              <a:gd name="connsiteY2516" fmla="*/ 5273037 h 6818313"/>
              <a:gd name="connsiteX2517" fmla="*/ 314637 w 12192000"/>
              <a:gd name="connsiteY2517" fmla="*/ 5285952 h 6818313"/>
              <a:gd name="connsiteX2518" fmla="*/ 319605 w 12192000"/>
              <a:gd name="connsiteY2518" fmla="*/ 5292245 h 6818313"/>
              <a:gd name="connsiteX2519" fmla="*/ 306853 w 12192000"/>
              <a:gd name="connsiteY2519" fmla="*/ 5304498 h 6818313"/>
              <a:gd name="connsiteX2520" fmla="*/ 299899 w 12192000"/>
              <a:gd name="connsiteY2520" fmla="*/ 5309135 h 6818313"/>
              <a:gd name="connsiteX2521" fmla="*/ 283837 w 12192000"/>
              <a:gd name="connsiteY2521" fmla="*/ 5322217 h 6818313"/>
              <a:gd name="connsiteX2522" fmla="*/ 269265 w 12192000"/>
              <a:gd name="connsiteY2522" fmla="*/ 5332485 h 6818313"/>
              <a:gd name="connsiteX2523" fmla="*/ 277709 w 12192000"/>
              <a:gd name="connsiteY2523" fmla="*/ 5332485 h 6818313"/>
              <a:gd name="connsiteX2524" fmla="*/ 298739 w 12192000"/>
              <a:gd name="connsiteY2524" fmla="*/ 5318243 h 6818313"/>
              <a:gd name="connsiteX2525" fmla="*/ 313147 w 12192000"/>
              <a:gd name="connsiteY2525" fmla="*/ 5307148 h 6818313"/>
              <a:gd name="connsiteX2526" fmla="*/ 321425 w 12192000"/>
              <a:gd name="connsiteY2526" fmla="*/ 5299531 h 6818313"/>
              <a:gd name="connsiteX2527" fmla="*/ 321425 w 12192000"/>
              <a:gd name="connsiteY2527" fmla="*/ 5306320 h 6818313"/>
              <a:gd name="connsiteX2528" fmla="*/ 325566 w 12192000"/>
              <a:gd name="connsiteY2528" fmla="*/ 5306155 h 6818313"/>
              <a:gd name="connsiteX2529" fmla="*/ 307515 w 12192000"/>
              <a:gd name="connsiteY2529" fmla="*/ 5322217 h 6818313"/>
              <a:gd name="connsiteX2530" fmla="*/ 327056 w 12192000"/>
              <a:gd name="connsiteY2530" fmla="*/ 5309632 h 6818313"/>
              <a:gd name="connsiteX2531" fmla="*/ 333515 w 12192000"/>
              <a:gd name="connsiteY2531" fmla="*/ 5304003 h 6818313"/>
              <a:gd name="connsiteX2532" fmla="*/ 338814 w 12192000"/>
              <a:gd name="connsiteY2532" fmla="*/ 5306320 h 6818313"/>
              <a:gd name="connsiteX2533" fmla="*/ 312981 w 12192000"/>
              <a:gd name="connsiteY2533" fmla="*/ 5329338 h 6818313"/>
              <a:gd name="connsiteX2534" fmla="*/ 321922 w 12192000"/>
              <a:gd name="connsiteY2534" fmla="*/ 5330166 h 6818313"/>
              <a:gd name="connsiteX2535" fmla="*/ 293773 w 12192000"/>
              <a:gd name="connsiteY2535" fmla="*/ 5346063 h 6818313"/>
              <a:gd name="connsiteX2536" fmla="*/ 284167 w 12192000"/>
              <a:gd name="connsiteY2536" fmla="*/ 5362622 h 6818313"/>
              <a:gd name="connsiteX2537" fmla="*/ 275391 w 12192000"/>
              <a:gd name="connsiteY2537" fmla="*/ 5370405 h 6818313"/>
              <a:gd name="connsiteX2538" fmla="*/ 296422 w 12192000"/>
              <a:gd name="connsiteY2538" fmla="*/ 5369080 h 6818313"/>
              <a:gd name="connsiteX2539" fmla="*/ 282180 w 12192000"/>
              <a:gd name="connsiteY2539" fmla="*/ 5382825 h 6818313"/>
              <a:gd name="connsiteX2540" fmla="*/ 270258 w 12192000"/>
              <a:gd name="connsiteY2540" fmla="*/ 5394913 h 6818313"/>
              <a:gd name="connsiteX2541" fmla="*/ 287976 w 12192000"/>
              <a:gd name="connsiteY2541" fmla="*/ 5388619 h 6818313"/>
              <a:gd name="connsiteX2542" fmla="*/ 306026 w 12192000"/>
              <a:gd name="connsiteY2542" fmla="*/ 5381168 h 6818313"/>
              <a:gd name="connsiteX2543" fmla="*/ 311822 w 12192000"/>
              <a:gd name="connsiteY2543" fmla="*/ 5377691 h 6818313"/>
              <a:gd name="connsiteX2544" fmla="*/ 329706 w 12192000"/>
              <a:gd name="connsiteY2544" fmla="*/ 5372392 h 6818313"/>
              <a:gd name="connsiteX2545" fmla="*/ 307515 w 12192000"/>
              <a:gd name="connsiteY2545" fmla="*/ 5384480 h 6818313"/>
              <a:gd name="connsiteX2546" fmla="*/ 306191 w 12192000"/>
              <a:gd name="connsiteY2546" fmla="*/ 5387295 h 6818313"/>
              <a:gd name="connsiteX2547" fmla="*/ 306688 w 12192000"/>
              <a:gd name="connsiteY2547" fmla="*/ 5388786 h 6818313"/>
              <a:gd name="connsiteX2548" fmla="*/ 341628 w 12192000"/>
              <a:gd name="connsiteY2548" fmla="*/ 5396568 h 6818313"/>
              <a:gd name="connsiteX2549" fmla="*/ 355041 w 12192000"/>
              <a:gd name="connsiteY2549" fmla="*/ 5395575 h 6818313"/>
              <a:gd name="connsiteX2550" fmla="*/ 401077 w 12192000"/>
              <a:gd name="connsiteY2550" fmla="*/ 5378684 h 6818313"/>
              <a:gd name="connsiteX2551" fmla="*/ 407533 w 12192000"/>
              <a:gd name="connsiteY2551" fmla="*/ 5376864 h 6818313"/>
              <a:gd name="connsiteX2552" fmla="*/ 437175 w 12192000"/>
              <a:gd name="connsiteY2552" fmla="*/ 5363947 h 6818313"/>
              <a:gd name="connsiteX2553" fmla="*/ 463339 w 12192000"/>
              <a:gd name="connsiteY2553" fmla="*/ 5352189 h 6818313"/>
              <a:gd name="connsiteX2554" fmla="*/ 469301 w 12192000"/>
              <a:gd name="connsiteY2554" fmla="*/ 5349374 h 6818313"/>
              <a:gd name="connsiteX2555" fmla="*/ 496953 w 12192000"/>
              <a:gd name="connsiteY2555" fmla="*/ 5337452 h 6818313"/>
              <a:gd name="connsiteX2556" fmla="*/ 503744 w 12192000"/>
              <a:gd name="connsiteY2556" fmla="*/ 5335299 h 6818313"/>
              <a:gd name="connsiteX2557" fmla="*/ 498941 w 12192000"/>
              <a:gd name="connsiteY2557" fmla="*/ 5345565 h 6818313"/>
              <a:gd name="connsiteX2558" fmla="*/ 508546 w 12192000"/>
              <a:gd name="connsiteY2558" fmla="*/ 5339771 h 6818313"/>
              <a:gd name="connsiteX2559" fmla="*/ 539015 w 12192000"/>
              <a:gd name="connsiteY2559" fmla="*/ 5317250 h 6818313"/>
              <a:gd name="connsiteX2560" fmla="*/ 540505 w 12192000"/>
              <a:gd name="connsiteY2560" fmla="*/ 5316091 h 6818313"/>
              <a:gd name="connsiteX2561" fmla="*/ 544976 w 12192000"/>
              <a:gd name="connsiteY2561" fmla="*/ 5312779 h 6818313"/>
              <a:gd name="connsiteX2562" fmla="*/ 553090 w 12192000"/>
              <a:gd name="connsiteY2562" fmla="*/ 5307977 h 6818313"/>
              <a:gd name="connsiteX2563" fmla="*/ 569484 w 12192000"/>
              <a:gd name="connsiteY2563" fmla="*/ 5301187 h 6818313"/>
              <a:gd name="connsiteX2564" fmla="*/ 551930 w 12192000"/>
              <a:gd name="connsiteY2564" fmla="*/ 5315926 h 6818313"/>
              <a:gd name="connsiteX2565" fmla="*/ 547791 w 12192000"/>
              <a:gd name="connsiteY2565" fmla="*/ 5318408 h 6818313"/>
              <a:gd name="connsiteX2566" fmla="*/ 523448 w 12192000"/>
              <a:gd name="connsiteY2566" fmla="*/ 5336292 h 6818313"/>
              <a:gd name="connsiteX2567" fmla="*/ 526098 w 12192000"/>
              <a:gd name="connsiteY2567" fmla="*/ 5349209 h 6818313"/>
              <a:gd name="connsiteX2568" fmla="*/ 518149 w 12192000"/>
              <a:gd name="connsiteY2568" fmla="*/ 5338942 h 6818313"/>
              <a:gd name="connsiteX2569" fmla="*/ 484535 w 12192000"/>
              <a:gd name="connsiteY2569" fmla="*/ 5365934 h 6818313"/>
              <a:gd name="connsiteX2570" fmla="*/ 503082 w 12192000"/>
              <a:gd name="connsiteY2570" fmla="*/ 5365934 h 6818313"/>
              <a:gd name="connsiteX2571" fmla="*/ 511360 w 12192000"/>
              <a:gd name="connsiteY2571" fmla="*/ 5352851 h 6818313"/>
              <a:gd name="connsiteX2572" fmla="*/ 511195 w 12192000"/>
              <a:gd name="connsiteY2572" fmla="*/ 5364279 h 6818313"/>
              <a:gd name="connsiteX2573" fmla="*/ 541664 w 12192000"/>
              <a:gd name="connsiteY2573" fmla="*/ 5343083 h 6818313"/>
              <a:gd name="connsiteX2574" fmla="*/ 538352 w 12192000"/>
              <a:gd name="connsiteY2574" fmla="*/ 5351031 h 6818313"/>
              <a:gd name="connsiteX2575" fmla="*/ 494139 w 12192000"/>
              <a:gd name="connsiteY2575" fmla="*/ 5385308 h 6818313"/>
              <a:gd name="connsiteX2576" fmla="*/ 485528 w 12192000"/>
              <a:gd name="connsiteY2576" fmla="*/ 5402199 h 6818313"/>
              <a:gd name="connsiteX2577" fmla="*/ 541995 w 12192000"/>
              <a:gd name="connsiteY2577" fmla="*/ 5364112 h 6818313"/>
              <a:gd name="connsiteX2578" fmla="*/ 543486 w 12192000"/>
              <a:gd name="connsiteY2578" fmla="*/ 5366266 h 6818313"/>
              <a:gd name="connsiteX2579" fmla="*/ 490827 w 12192000"/>
              <a:gd name="connsiteY2579" fmla="*/ 5406670 h 6818313"/>
              <a:gd name="connsiteX2580" fmla="*/ 507056 w 12192000"/>
              <a:gd name="connsiteY2580" fmla="*/ 5402034 h 6818313"/>
              <a:gd name="connsiteX2581" fmla="*/ 491655 w 12192000"/>
              <a:gd name="connsiteY2581" fmla="*/ 5415612 h 6818313"/>
              <a:gd name="connsiteX2582" fmla="*/ 485528 w 12192000"/>
              <a:gd name="connsiteY2582" fmla="*/ 5419918 h 6818313"/>
              <a:gd name="connsiteX2583" fmla="*/ 470128 w 12192000"/>
              <a:gd name="connsiteY2583" fmla="*/ 5426375 h 6818313"/>
              <a:gd name="connsiteX2584" fmla="*/ 463007 w 12192000"/>
              <a:gd name="connsiteY2584" fmla="*/ 5430681 h 6818313"/>
              <a:gd name="connsiteX2585" fmla="*/ 435188 w 12192000"/>
              <a:gd name="connsiteY2585" fmla="*/ 5437802 h 6818313"/>
              <a:gd name="connsiteX2586" fmla="*/ 417469 w 12192000"/>
              <a:gd name="connsiteY2586" fmla="*/ 5443596 h 6818313"/>
              <a:gd name="connsiteX2587" fmla="*/ 372595 w 12192000"/>
              <a:gd name="connsiteY2587" fmla="*/ 5458998 h 6818313"/>
              <a:gd name="connsiteX2588" fmla="*/ 350902 w 12192000"/>
              <a:gd name="connsiteY2588" fmla="*/ 5470753 h 6818313"/>
              <a:gd name="connsiteX2589" fmla="*/ 390147 w 12192000"/>
              <a:gd name="connsiteY2589" fmla="*/ 5461315 h 6818313"/>
              <a:gd name="connsiteX2590" fmla="*/ 406209 w 12192000"/>
              <a:gd name="connsiteY2590" fmla="*/ 5456181 h 6818313"/>
              <a:gd name="connsiteX2591" fmla="*/ 445786 w 12192000"/>
              <a:gd name="connsiteY2591" fmla="*/ 5446246 h 6818313"/>
              <a:gd name="connsiteX2592" fmla="*/ 470294 w 12192000"/>
              <a:gd name="connsiteY2592" fmla="*/ 5438132 h 6818313"/>
              <a:gd name="connsiteX2593" fmla="*/ 459033 w 12192000"/>
              <a:gd name="connsiteY2593" fmla="*/ 5452869 h 6818313"/>
              <a:gd name="connsiteX2594" fmla="*/ 453237 w 12192000"/>
              <a:gd name="connsiteY2594" fmla="*/ 5462144 h 6818313"/>
              <a:gd name="connsiteX2595" fmla="*/ 486522 w 12192000"/>
              <a:gd name="connsiteY2595" fmla="*/ 5438629 h 6818313"/>
              <a:gd name="connsiteX2596" fmla="*/ 489999 w 12192000"/>
              <a:gd name="connsiteY2596" fmla="*/ 5440616 h 6818313"/>
              <a:gd name="connsiteX2597" fmla="*/ 481223 w 12192000"/>
              <a:gd name="connsiteY2597" fmla="*/ 5456678 h 6818313"/>
              <a:gd name="connsiteX2598" fmla="*/ 480561 w 12192000"/>
              <a:gd name="connsiteY2598" fmla="*/ 5457341 h 6818313"/>
              <a:gd name="connsiteX2599" fmla="*/ 470459 w 12192000"/>
              <a:gd name="connsiteY2599" fmla="*/ 5457011 h 6818313"/>
              <a:gd name="connsiteX2600" fmla="*/ 460193 w 12192000"/>
              <a:gd name="connsiteY2600" fmla="*/ 5463799 h 6818313"/>
              <a:gd name="connsiteX2601" fmla="*/ 458206 w 12192000"/>
              <a:gd name="connsiteY2601" fmla="*/ 5463799 h 6818313"/>
              <a:gd name="connsiteX2602" fmla="*/ 457543 w 12192000"/>
              <a:gd name="connsiteY2602" fmla="*/ 5464959 h 6818313"/>
              <a:gd name="connsiteX2603" fmla="*/ 446118 w 12192000"/>
              <a:gd name="connsiteY2603" fmla="*/ 5471418 h 6818313"/>
              <a:gd name="connsiteX2604" fmla="*/ 458536 w 12192000"/>
              <a:gd name="connsiteY2604" fmla="*/ 5474232 h 6818313"/>
              <a:gd name="connsiteX2605" fmla="*/ 461683 w 12192000"/>
              <a:gd name="connsiteY2605" fmla="*/ 5477377 h 6818313"/>
              <a:gd name="connsiteX2606" fmla="*/ 466816 w 12192000"/>
              <a:gd name="connsiteY2606" fmla="*/ 5471913 h 6818313"/>
              <a:gd name="connsiteX2607" fmla="*/ 482051 w 12192000"/>
              <a:gd name="connsiteY2607" fmla="*/ 5467608 h 6818313"/>
              <a:gd name="connsiteX2608" fmla="*/ 473937 w 12192000"/>
              <a:gd name="connsiteY2608" fmla="*/ 5475225 h 6818313"/>
              <a:gd name="connsiteX2609" fmla="*/ 469134 w 12192000"/>
              <a:gd name="connsiteY2609" fmla="*/ 5477709 h 6818313"/>
              <a:gd name="connsiteX2610" fmla="*/ 450422 w 12192000"/>
              <a:gd name="connsiteY2610" fmla="*/ 5494434 h 6818313"/>
              <a:gd name="connsiteX2611" fmla="*/ 455721 w 12192000"/>
              <a:gd name="connsiteY2611" fmla="*/ 5500395 h 6818313"/>
              <a:gd name="connsiteX2612" fmla="*/ 461518 w 12192000"/>
              <a:gd name="connsiteY2612" fmla="*/ 5497911 h 6818313"/>
              <a:gd name="connsiteX2613" fmla="*/ 465492 w 12192000"/>
              <a:gd name="connsiteY2613" fmla="*/ 5487810 h 6818313"/>
              <a:gd name="connsiteX2614" fmla="*/ 491821 w 12192000"/>
              <a:gd name="connsiteY2614" fmla="*/ 5468271 h 6818313"/>
              <a:gd name="connsiteX2615" fmla="*/ 497948 w 12192000"/>
              <a:gd name="connsiteY2615" fmla="*/ 5463467 h 6818313"/>
              <a:gd name="connsiteX2616" fmla="*/ 530569 w 12192000"/>
              <a:gd name="connsiteY2616" fmla="*/ 5454194 h 6818313"/>
              <a:gd name="connsiteX2617" fmla="*/ 530072 w 12192000"/>
              <a:gd name="connsiteY2617" fmla="*/ 5454857 h 6818313"/>
              <a:gd name="connsiteX2618" fmla="*/ 514175 w 12192000"/>
              <a:gd name="connsiteY2618" fmla="*/ 5469596 h 6818313"/>
              <a:gd name="connsiteX2619" fmla="*/ 497451 w 12192000"/>
              <a:gd name="connsiteY2619" fmla="*/ 5479531 h 6818313"/>
              <a:gd name="connsiteX2620" fmla="*/ 488012 w 12192000"/>
              <a:gd name="connsiteY2620" fmla="*/ 5494599 h 6818313"/>
              <a:gd name="connsiteX2621" fmla="*/ 485860 w 12192000"/>
              <a:gd name="connsiteY2621" fmla="*/ 5498408 h 6818313"/>
              <a:gd name="connsiteX2622" fmla="*/ 476255 w 12192000"/>
              <a:gd name="connsiteY2622" fmla="*/ 5507681 h 6818313"/>
              <a:gd name="connsiteX2623" fmla="*/ 480064 w 12192000"/>
              <a:gd name="connsiteY2623" fmla="*/ 5507019 h 6818313"/>
              <a:gd name="connsiteX2624" fmla="*/ 512355 w 12192000"/>
              <a:gd name="connsiteY2624" fmla="*/ 5499070 h 6818313"/>
              <a:gd name="connsiteX2625" fmla="*/ 524940 w 12192000"/>
              <a:gd name="connsiteY2625" fmla="*/ 5493441 h 6818313"/>
              <a:gd name="connsiteX2626" fmla="*/ 550440 w 12192000"/>
              <a:gd name="connsiteY2626" fmla="*/ 5479199 h 6818313"/>
              <a:gd name="connsiteX2627" fmla="*/ 559216 w 12192000"/>
              <a:gd name="connsiteY2627" fmla="*/ 5475557 h 6818313"/>
              <a:gd name="connsiteX2628" fmla="*/ 569319 w 12192000"/>
              <a:gd name="connsiteY2628" fmla="*/ 5469596 h 6818313"/>
              <a:gd name="connsiteX2629" fmla="*/ 570643 w 12192000"/>
              <a:gd name="connsiteY2629" fmla="*/ 5477377 h 6818313"/>
              <a:gd name="connsiteX2630" fmla="*/ 577930 w 12192000"/>
              <a:gd name="connsiteY2630" fmla="*/ 5465289 h 6818313"/>
              <a:gd name="connsiteX2631" fmla="*/ 585878 w 12192000"/>
              <a:gd name="connsiteY2631" fmla="*/ 5472078 h 6818313"/>
              <a:gd name="connsiteX2632" fmla="*/ 560046 w 12192000"/>
              <a:gd name="connsiteY2632" fmla="*/ 5490294 h 6818313"/>
              <a:gd name="connsiteX2633" fmla="*/ 565012 w 12192000"/>
              <a:gd name="connsiteY2633" fmla="*/ 5495923 h 6818313"/>
              <a:gd name="connsiteX2634" fmla="*/ 549943 w 12192000"/>
              <a:gd name="connsiteY2634" fmla="*/ 5506191 h 6818313"/>
              <a:gd name="connsiteX2635" fmla="*/ 540670 w 12192000"/>
              <a:gd name="connsiteY2635" fmla="*/ 5512483 h 6818313"/>
              <a:gd name="connsiteX2636" fmla="*/ 529079 w 12192000"/>
              <a:gd name="connsiteY2636" fmla="*/ 5533846 h 6818313"/>
              <a:gd name="connsiteX2637" fmla="*/ 517157 w 12192000"/>
              <a:gd name="connsiteY2637" fmla="*/ 5536328 h 6818313"/>
              <a:gd name="connsiteX2638" fmla="*/ 504406 w 12192000"/>
              <a:gd name="connsiteY2638" fmla="*/ 5553882 h 6818313"/>
              <a:gd name="connsiteX2639" fmla="*/ 499770 w 12192000"/>
              <a:gd name="connsiteY2639" fmla="*/ 5561665 h 6818313"/>
              <a:gd name="connsiteX2640" fmla="*/ 493311 w 12192000"/>
              <a:gd name="connsiteY2640" fmla="*/ 5559346 h 6818313"/>
              <a:gd name="connsiteX2641" fmla="*/ 475924 w 12192000"/>
              <a:gd name="connsiteY2641" fmla="*/ 5570938 h 6818313"/>
              <a:gd name="connsiteX2642" fmla="*/ 471288 w 12192000"/>
              <a:gd name="connsiteY2642" fmla="*/ 5574580 h 6818313"/>
              <a:gd name="connsiteX2643" fmla="*/ 444626 w 12192000"/>
              <a:gd name="connsiteY2643" fmla="*/ 5594286 h 6818313"/>
              <a:gd name="connsiteX2644" fmla="*/ 439824 w 12192000"/>
              <a:gd name="connsiteY2644" fmla="*/ 5599255 h 6818313"/>
              <a:gd name="connsiteX2645" fmla="*/ 442474 w 12192000"/>
              <a:gd name="connsiteY2645" fmla="*/ 5601075 h 6818313"/>
              <a:gd name="connsiteX2646" fmla="*/ 491655 w 12192000"/>
              <a:gd name="connsiteY2646" fmla="*/ 5572758 h 6818313"/>
              <a:gd name="connsiteX2647" fmla="*/ 480064 w 12192000"/>
              <a:gd name="connsiteY2647" fmla="*/ 5583191 h 6818313"/>
              <a:gd name="connsiteX2648" fmla="*/ 468804 w 12192000"/>
              <a:gd name="connsiteY2648" fmla="*/ 5593127 h 6818313"/>
              <a:gd name="connsiteX2649" fmla="*/ 469631 w 12192000"/>
              <a:gd name="connsiteY2649" fmla="*/ 5594121 h 6818313"/>
              <a:gd name="connsiteX2650" fmla="*/ 496623 w 12192000"/>
              <a:gd name="connsiteY2650" fmla="*/ 5577562 h 6818313"/>
              <a:gd name="connsiteX2651" fmla="*/ 473108 w 12192000"/>
              <a:gd name="connsiteY2651" fmla="*/ 5596771 h 6818313"/>
              <a:gd name="connsiteX2652" fmla="*/ 448933 w 12192000"/>
              <a:gd name="connsiteY2652" fmla="*/ 5614985 h 6818313"/>
              <a:gd name="connsiteX2653" fmla="*/ 450422 w 12192000"/>
              <a:gd name="connsiteY2653" fmla="*/ 5617137 h 6818313"/>
              <a:gd name="connsiteX2654" fmla="*/ 489834 w 12192000"/>
              <a:gd name="connsiteY2654" fmla="*/ 5596439 h 6818313"/>
              <a:gd name="connsiteX2655" fmla="*/ 485528 w 12192000"/>
              <a:gd name="connsiteY2655" fmla="*/ 5609189 h 6818313"/>
              <a:gd name="connsiteX2656" fmla="*/ 499603 w 12192000"/>
              <a:gd name="connsiteY2656" fmla="*/ 5605877 h 6818313"/>
              <a:gd name="connsiteX2657" fmla="*/ 503744 w 12192000"/>
              <a:gd name="connsiteY2657" fmla="*/ 5592464 h 6818313"/>
              <a:gd name="connsiteX2658" fmla="*/ 532391 w 12192000"/>
              <a:gd name="connsiteY2658" fmla="*/ 5585178 h 6818313"/>
              <a:gd name="connsiteX2659" fmla="*/ 537028 w 12192000"/>
              <a:gd name="connsiteY2659" fmla="*/ 5581204 h 6818313"/>
              <a:gd name="connsiteX2660" fmla="*/ 553255 w 12192000"/>
              <a:gd name="connsiteY2660" fmla="*/ 5571766 h 6818313"/>
              <a:gd name="connsiteX2661" fmla="*/ 555077 w 12192000"/>
              <a:gd name="connsiteY2661" fmla="*/ 5573918 h 6818313"/>
              <a:gd name="connsiteX2662" fmla="*/ 545804 w 12192000"/>
              <a:gd name="connsiteY2662" fmla="*/ 5587165 h 6818313"/>
              <a:gd name="connsiteX2663" fmla="*/ 528747 w 12192000"/>
              <a:gd name="connsiteY2663" fmla="*/ 5594784 h 6818313"/>
              <a:gd name="connsiteX2664" fmla="*/ 521958 w 12192000"/>
              <a:gd name="connsiteY2664" fmla="*/ 5599420 h 6818313"/>
              <a:gd name="connsiteX2665" fmla="*/ 505399 w 12192000"/>
              <a:gd name="connsiteY2665" fmla="*/ 5618297 h 6818313"/>
              <a:gd name="connsiteX2666" fmla="*/ 500265 w 12192000"/>
              <a:gd name="connsiteY2666" fmla="*/ 5628564 h 6818313"/>
              <a:gd name="connsiteX2667" fmla="*/ 495629 w 12192000"/>
              <a:gd name="connsiteY2667" fmla="*/ 5621774 h 6818313"/>
              <a:gd name="connsiteX2668" fmla="*/ 484701 w 12192000"/>
              <a:gd name="connsiteY2668" fmla="*/ 5633366 h 6818313"/>
              <a:gd name="connsiteX2669" fmla="*/ 468969 w 12192000"/>
              <a:gd name="connsiteY2669" fmla="*/ 5652410 h 6818313"/>
              <a:gd name="connsiteX2670" fmla="*/ 454066 w 12192000"/>
              <a:gd name="connsiteY2670" fmla="*/ 5660855 h 6818313"/>
              <a:gd name="connsiteX2671" fmla="*/ 449430 w 12192000"/>
              <a:gd name="connsiteY2671" fmla="*/ 5664828 h 6818313"/>
              <a:gd name="connsiteX2672" fmla="*/ 482216 w 12192000"/>
              <a:gd name="connsiteY2672" fmla="*/ 5651747 h 6818313"/>
              <a:gd name="connsiteX2673" fmla="*/ 484038 w 12192000"/>
              <a:gd name="connsiteY2673" fmla="*/ 5660689 h 6818313"/>
              <a:gd name="connsiteX2674" fmla="*/ 491987 w 12192000"/>
              <a:gd name="connsiteY2674" fmla="*/ 5662013 h 6818313"/>
              <a:gd name="connsiteX2675" fmla="*/ 486025 w 12192000"/>
              <a:gd name="connsiteY2675" fmla="*/ 5656549 h 6818313"/>
              <a:gd name="connsiteX2676" fmla="*/ 512685 w 12192000"/>
              <a:gd name="connsiteY2676" fmla="*/ 5635021 h 6818313"/>
              <a:gd name="connsiteX2677" fmla="*/ 528085 w 12192000"/>
              <a:gd name="connsiteY2677" fmla="*/ 5631709 h 6818313"/>
              <a:gd name="connsiteX2678" fmla="*/ 538850 w 12192000"/>
              <a:gd name="connsiteY2678" fmla="*/ 5617967 h 6818313"/>
              <a:gd name="connsiteX2679" fmla="*/ 553752 w 12192000"/>
              <a:gd name="connsiteY2679" fmla="*/ 5610183 h 6818313"/>
              <a:gd name="connsiteX2680" fmla="*/ 526927 w 12192000"/>
              <a:gd name="connsiteY2680" fmla="*/ 5643964 h 6818313"/>
              <a:gd name="connsiteX2681" fmla="*/ 517157 w 12192000"/>
              <a:gd name="connsiteY2681" fmla="*/ 5652575 h 6818313"/>
              <a:gd name="connsiteX2682" fmla="*/ 501425 w 12192000"/>
              <a:gd name="connsiteY2682" fmla="*/ 5670294 h 6818313"/>
              <a:gd name="connsiteX2683" fmla="*/ 496953 w 12192000"/>
              <a:gd name="connsiteY2683" fmla="*/ 5676088 h 6818313"/>
              <a:gd name="connsiteX2684" fmla="*/ 517984 w 12192000"/>
              <a:gd name="connsiteY2684" fmla="*/ 5671619 h 6818313"/>
              <a:gd name="connsiteX2685" fmla="*/ 521958 w 12192000"/>
              <a:gd name="connsiteY2685" fmla="*/ 5683706 h 6818313"/>
              <a:gd name="connsiteX2686" fmla="*/ 513845 w 12192000"/>
              <a:gd name="connsiteY2686" fmla="*/ 5684534 h 6818313"/>
              <a:gd name="connsiteX2687" fmla="*/ 508381 w 12192000"/>
              <a:gd name="connsiteY2687" fmla="*/ 5694801 h 6818313"/>
              <a:gd name="connsiteX2688" fmla="*/ 495463 w 12192000"/>
              <a:gd name="connsiteY2688" fmla="*/ 5706724 h 6818313"/>
              <a:gd name="connsiteX2689" fmla="*/ 483873 w 12192000"/>
              <a:gd name="connsiteY2689" fmla="*/ 5698278 h 6818313"/>
              <a:gd name="connsiteX2690" fmla="*/ 471121 w 12192000"/>
              <a:gd name="connsiteY2690" fmla="*/ 5715170 h 6818313"/>
              <a:gd name="connsiteX2691" fmla="*/ 479069 w 12192000"/>
              <a:gd name="connsiteY2691" fmla="*/ 5722621 h 6818313"/>
              <a:gd name="connsiteX2692" fmla="*/ 487018 w 12192000"/>
              <a:gd name="connsiteY2692" fmla="*/ 5724276 h 6818313"/>
              <a:gd name="connsiteX2693" fmla="*/ 508876 w 12192000"/>
              <a:gd name="connsiteY2693" fmla="*/ 5715500 h 6818313"/>
              <a:gd name="connsiteX2694" fmla="*/ 516329 w 12192000"/>
              <a:gd name="connsiteY2694" fmla="*/ 5714838 h 6818313"/>
              <a:gd name="connsiteX2695" fmla="*/ 491987 w 12192000"/>
              <a:gd name="connsiteY2695" fmla="*/ 5731065 h 6818313"/>
              <a:gd name="connsiteX2696" fmla="*/ 485198 w 12192000"/>
              <a:gd name="connsiteY2696" fmla="*/ 5733714 h 6818313"/>
              <a:gd name="connsiteX2697" fmla="*/ 452575 w 12192000"/>
              <a:gd name="connsiteY2697" fmla="*/ 5750606 h 6818313"/>
              <a:gd name="connsiteX2698" fmla="*/ 442474 w 12192000"/>
              <a:gd name="connsiteY2698" fmla="*/ 5750936 h 6818313"/>
              <a:gd name="connsiteX2699" fmla="*/ 440487 w 12192000"/>
              <a:gd name="connsiteY2699" fmla="*/ 5752261 h 6818313"/>
              <a:gd name="connsiteX2700" fmla="*/ 442971 w 12192000"/>
              <a:gd name="connsiteY2700" fmla="*/ 5762196 h 6818313"/>
              <a:gd name="connsiteX2701" fmla="*/ 506889 w 12192000"/>
              <a:gd name="connsiteY2701" fmla="*/ 5730735 h 6818313"/>
              <a:gd name="connsiteX2702" fmla="*/ 502252 w 12192000"/>
              <a:gd name="connsiteY2702" fmla="*/ 5738683 h 6818313"/>
              <a:gd name="connsiteX2703" fmla="*/ 518481 w 12192000"/>
              <a:gd name="connsiteY2703" fmla="*/ 5732390 h 6818313"/>
              <a:gd name="connsiteX2704" fmla="*/ 536033 w 12192000"/>
              <a:gd name="connsiteY2704" fmla="*/ 5724111 h 6818313"/>
              <a:gd name="connsiteX2705" fmla="*/ 553917 w 12192000"/>
              <a:gd name="connsiteY2705" fmla="*/ 5718480 h 6818313"/>
              <a:gd name="connsiteX2706" fmla="*/ 560211 w 12192000"/>
              <a:gd name="connsiteY2706" fmla="*/ 5714175 h 6818313"/>
              <a:gd name="connsiteX2707" fmla="*/ 557064 w 12192000"/>
              <a:gd name="connsiteY2707" fmla="*/ 5707552 h 6818313"/>
              <a:gd name="connsiteX2708" fmla="*/ 553752 w 12192000"/>
              <a:gd name="connsiteY2708" fmla="*/ 5703412 h 6818313"/>
              <a:gd name="connsiteX2709" fmla="*/ 568656 w 12192000"/>
              <a:gd name="connsiteY2709" fmla="*/ 5711361 h 6818313"/>
              <a:gd name="connsiteX2710" fmla="*/ 611710 w 12192000"/>
              <a:gd name="connsiteY2710" fmla="*/ 5691655 h 6818313"/>
              <a:gd name="connsiteX2711" fmla="*/ 612868 w 12192000"/>
              <a:gd name="connsiteY2711" fmla="*/ 5693974 h 6818313"/>
              <a:gd name="connsiteX2712" fmla="*/ 608066 w 12192000"/>
              <a:gd name="connsiteY2712" fmla="*/ 5696954 h 6818313"/>
              <a:gd name="connsiteX2713" fmla="*/ 584553 w 12192000"/>
              <a:gd name="connsiteY2713" fmla="*/ 5716328 h 6818313"/>
              <a:gd name="connsiteX2714" fmla="*/ 593826 w 12192000"/>
              <a:gd name="connsiteY2714" fmla="*/ 5715003 h 6818313"/>
              <a:gd name="connsiteX2715" fmla="*/ 626448 w 12192000"/>
              <a:gd name="connsiteY2715" fmla="*/ 5701425 h 6818313"/>
              <a:gd name="connsiteX2716" fmla="*/ 638038 w 12192000"/>
              <a:gd name="connsiteY2716" fmla="*/ 5703908 h 6818313"/>
              <a:gd name="connsiteX2717" fmla="*/ 606907 w 12192000"/>
              <a:gd name="connsiteY2717" fmla="*/ 5723283 h 6818313"/>
              <a:gd name="connsiteX2718" fmla="*/ 608729 w 12192000"/>
              <a:gd name="connsiteY2718" fmla="*/ 5723946 h 6818313"/>
              <a:gd name="connsiteX2719" fmla="*/ 658739 w 12192000"/>
              <a:gd name="connsiteY2719" fmla="*/ 5701093 h 6818313"/>
              <a:gd name="connsiteX2720" fmla="*/ 697156 w 12192000"/>
              <a:gd name="connsiteY2720" fmla="*/ 5682879 h 6818313"/>
              <a:gd name="connsiteX2721" fmla="*/ 700633 w 12192000"/>
              <a:gd name="connsiteY2721" fmla="*/ 5684369 h 6818313"/>
              <a:gd name="connsiteX2722" fmla="*/ 691525 w 12192000"/>
              <a:gd name="connsiteY2722" fmla="*/ 5692482 h 6818313"/>
              <a:gd name="connsiteX2723" fmla="*/ 727625 w 12192000"/>
              <a:gd name="connsiteY2723" fmla="*/ 5680062 h 6818313"/>
              <a:gd name="connsiteX2724" fmla="*/ 718847 w 12192000"/>
              <a:gd name="connsiteY2724" fmla="*/ 5689833 h 6818313"/>
              <a:gd name="connsiteX2725" fmla="*/ 735407 w 12192000"/>
              <a:gd name="connsiteY2725" fmla="*/ 5680892 h 6818313"/>
              <a:gd name="connsiteX2726" fmla="*/ 748489 w 12192000"/>
              <a:gd name="connsiteY2726" fmla="*/ 5669962 h 6818313"/>
              <a:gd name="connsiteX2727" fmla="*/ 750973 w 12192000"/>
              <a:gd name="connsiteY2727" fmla="*/ 5676088 h 6818313"/>
              <a:gd name="connsiteX2728" fmla="*/ 765380 w 12192000"/>
              <a:gd name="connsiteY2728" fmla="*/ 5667975 h 6818313"/>
              <a:gd name="connsiteX2729" fmla="*/ 781275 w 12192000"/>
              <a:gd name="connsiteY2729" fmla="*/ 5656217 h 6818313"/>
              <a:gd name="connsiteX2730" fmla="*/ 783760 w 12192000"/>
              <a:gd name="connsiteY2730" fmla="*/ 5653735 h 6818313"/>
              <a:gd name="connsiteX2731" fmla="*/ 810587 w 12192000"/>
              <a:gd name="connsiteY2731" fmla="*/ 5640817 h 6818313"/>
              <a:gd name="connsiteX2732" fmla="*/ 803301 w 12192000"/>
              <a:gd name="connsiteY2732" fmla="*/ 5648104 h 6818313"/>
              <a:gd name="connsiteX2733" fmla="*/ 803963 w 12192000"/>
              <a:gd name="connsiteY2733" fmla="*/ 5648601 h 6818313"/>
              <a:gd name="connsiteX2734" fmla="*/ 846685 w 12192000"/>
              <a:gd name="connsiteY2734" fmla="*/ 5624423 h 6818313"/>
              <a:gd name="connsiteX2735" fmla="*/ 840890 w 12192000"/>
              <a:gd name="connsiteY2735" fmla="*/ 5617967 h 6818313"/>
              <a:gd name="connsiteX2736" fmla="*/ 858277 w 12192000"/>
              <a:gd name="connsiteY2736" fmla="*/ 5616972 h 6818313"/>
              <a:gd name="connsiteX2737" fmla="*/ 876161 w 12192000"/>
              <a:gd name="connsiteY2737" fmla="*/ 5609024 h 6818313"/>
              <a:gd name="connsiteX2738" fmla="*/ 887919 w 12192000"/>
              <a:gd name="connsiteY2738" fmla="*/ 5602565 h 6818313"/>
              <a:gd name="connsiteX2739" fmla="*/ 900172 w 12192000"/>
              <a:gd name="connsiteY2739" fmla="*/ 5586338 h 6818313"/>
              <a:gd name="connsiteX2740" fmla="*/ 905636 w 12192000"/>
              <a:gd name="connsiteY2740" fmla="*/ 5592464 h 6818313"/>
              <a:gd name="connsiteX2741" fmla="*/ 921368 w 12192000"/>
              <a:gd name="connsiteY2741" fmla="*/ 5582696 h 6818313"/>
              <a:gd name="connsiteX2742" fmla="*/ 926004 w 12192000"/>
              <a:gd name="connsiteY2742" fmla="*/ 5576237 h 6818313"/>
              <a:gd name="connsiteX2743" fmla="*/ 936602 w 12192000"/>
              <a:gd name="connsiteY2743" fmla="*/ 5563155 h 6818313"/>
              <a:gd name="connsiteX2744" fmla="*/ 950182 w 12192000"/>
              <a:gd name="connsiteY2744" fmla="*/ 5555537 h 6818313"/>
              <a:gd name="connsiteX2745" fmla="*/ 964754 w 12192000"/>
              <a:gd name="connsiteY2745" fmla="*/ 5552225 h 6818313"/>
              <a:gd name="connsiteX2746" fmla="*/ 973695 w 12192000"/>
              <a:gd name="connsiteY2746" fmla="*/ 5549080 h 6818313"/>
              <a:gd name="connsiteX2747" fmla="*/ 995388 w 12192000"/>
              <a:gd name="connsiteY2747" fmla="*/ 5542621 h 6818313"/>
              <a:gd name="connsiteX2748" fmla="*/ 1123225 w 12192000"/>
              <a:gd name="connsiteY2748" fmla="*/ 5546431 h 6818313"/>
              <a:gd name="connsiteX2749" fmla="*/ 1151375 w 12192000"/>
              <a:gd name="connsiteY2749" fmla="*/ 5531029 h 6818313"/>
              <a:gd name="connsiteX2750" fmla="*/ 1155847 w 12192000"/>
              <a:gd name="connsiteY2750" fmla="*/ 5530036 h 6818313"/>
              <a:gd name="connsiteX2751" fmla="*/ 1163298 w 12192000"/>
              <a:gd name="connsiteY2751" fmla="*/ 5527222 h 6818313"/>
              <a:gd name="connsiteX2752" fmla="*/ 1201550 w 12192000"/>
              <a:gd name="connsiteY2752" fmla="*/ 5501057 h 6818313"/>
              <a:gd name="connsiteX2753" fmla="*/ 1209664 w 12192000"/>
              <a:gd name="connsiteY2753" fmla="*/ 5498573 h 6818313"/>
              <a:gd name="connsiteX2754" fmla="*/ 1210493 w 12192000"/>
              <a:gd name="connsiteY2754" fmla="*/ 5500560 h 6818313"/>
              <a:gd name="connsiteX2755" fmla="*/ 1193105 w 12192000"/>
              <a:gd name="connsiteY2755" fmla="*/ 5522088 h 6818313"/>
              <a:gd name="connsiteX2756" fmla="*/ 1209001 w 12192000"/>
              <a:gd name="connsiteY2756" fmla="*/ 5531858 h 6818313"/>
              <a:gd name="connsiteX2757" fmla="*/ 1201882 w 12192000"/>
              <a:gd name="connsiteY2757" fmla="*/ 5555207 h 6818313"/>
              <a:gd name="connsiteX2758" fmla="*/ 1200391 w 12192000"/>
              <a:gd name="connsiteY2758" fmla="*/ 5567792 h 6818313"/>
              <a:gd name="connsiteX2759" fmla="*/ 1193934 w 12192000"/>
              <a:gd name="connsiteY2759" fmla="*/ 5562990 h 6818313"/>
              <a:gd name="connsiteX2760" fmla="*/ 1169259 w 12192000"/>
              <a:gd name="connsiteY2760" fmla="*/ 5585013 h 6818313"/>
              <a:gd name="connsiteX2761" fmla="*/ 1170584 w 12192000"/>
              <a:gd name="connsiteY2761" fmla="*/ 5587165 h 6818313"/>
              <a:gd name="connsiteX2762" fmla="*/ 1182507 w 12192000"/>
              <a:gd name="connsiteY2762" fmla="*/ 5581204 h 6818313"/>
              <a:gd name="connsiteX2763" fmla="*/ 1183336 w 12192000"/>
              <a:gd name="connsiteY2763" fmla="*/ 5582364 h 6818313"/>
              <a:gd name="connsiteX2764" fmla="*/ 1175387 w 12192000"/>
              <a:gd name="connsiteY2764" fmla="*/ 5589485 h 6818313"/>
              <a:gd name="connsiteX2765" fmla="*/ 1192609 w 12192000"/>
              <a:gd name="connsiteY2765" fmla="*/ 5602235 h 6818313"/>
              <a:gd name="connsiteX2766" fmla="*/ 1187640 w 12192000"/>
              <a:gd name="connsiteY2766" fmla="*/ 5609851 h 6818313"/>
              <a:gd name="connsiteX2767" fmla="*/ 1199398 w 12192000"/>
              <a:gd name="connsiteY2767" fmla="*/ 5609686 h 6818313"/>
              <a:gd name="connsiteX2768" fmla="*/ 1177870 w 12192000"/>
              <a:gd name="connsiteY2768" fmla="*/ 5632207 h 6818313"/>
              <a:gd name="connsiteX2769" fmla="*/ 1188635 w 12192000"/>
              <a:gd name="connsiteY2769" fmla="*/ 5631379 h 6818313"/>
              <a:gd name="connsiteX2770" fmla="*/ 1177705 w 12192000"/>
              <a:gd name="connsiteY2770" fmla="*/ 5646779 h 6818313"/>
              <a:gd name="connsiteX2771" fmla="*/ 1178864 w 12192000"/>
              <a:gd name="connsiteY2771" fmla="*/ 5648104 h 6818313"/>
              <a:gd name="connsiteX2772" fmla="*/ 1207844 w 12192000"/>
              <a:gd name="connsiteY2772" fmla="*/ 5627570 h 6818313"/>
              <a:gd name="connsiteX2773" fmla="*/ 1206352 w 12192000"/>
              <a:gd name="connsiteY2773" fmla="*/ 5639162 h 6818313"/>
              <a:gd name="connsiteX2774" fmla="*/ 1214300 w 12192000"/>
              <a:gd name="connsiteY2774" fmla="*/ 5635021 h 6818313"/>
              <a:gd name="connsiteX2775" fmla="*/ 1216620 w 12192000"/>
              <a:gd name="connsiteY2775" fmla="*/ 5647938 h 6818313"/>
              <a:gd name="connsiteX2776" fmla="*/ 1184826 w 12192000"/>
              <a:gd name="connsiteY2776" fmla="*/ 5683044 h 6818313"/>
              <a:gd name="connsiteX2777" fmla="*/ 1206022 w 12192000"/>
              <a:gd name="connsiteY2777" fmla="*/ 5670624 h 6818313"/>
              <a:gd name="connsiteX2778" fmla="*/ 1228707 w 12192000"/>
              <a:gd name="connsiteY2778" fmla="*/ 5658371 h 6818313"/>
              <a:gd name="connsiteX2779" fmla="*/ 1211155 w 12192000"/>
              <a:gd name="connsiteY2779" fmla="*/ 5675923 h 6818313"/>
              <a:gd name="connsiteX2780" fmla="*/ 1195424 w 12192000"/>
              <a:gd name="connsiteY2780" fmla="*/ 5691490 h 6818313"/>
              <a:gd name="connsiteX2781" fmla="*/ 1235331 w 12192000"/>
              <a:gd name="connsiteY2781" fmla="*/ 5669631 h 6818313"/>
              <a:gd name="connsiteX2782" fmla="*/ 1228707 w 12192000"/>
              <a:gd name="connsiteY2782" fmla="*/ 5677910 h 6818313"/>
              <a:gd name="connsiteX2783" fmla="*/ 1256527 w 12192000"/>
              <a:gd name="connsiteY2783" fmla="*/ 5672446 h 6818313"/>
              <a:gd name="connsiteX2784" fmla="*/ 1264641 w 12192000"/>
              <a:gd name="connsiteY2784" fmla="*/ 5680229 h 6818313"/>
              <a:gd name="connsiteX2785" fmla="*/ 1270602 w 12192000"/>
              <a:gd name="connsiteY2785" fmla="*/ 5691985 h 6818313"/>
              <a:gd name="connsiteX2786" fmla="*/ 1265965 w 12192000"/>
              <a:gd name="connsiteY2786" fmla="*/ 5712519 h 6818313"/>
              <a:gd name="connsiteX2787" fmla="*/ 1229702 w 12192000"/>
              <a:gd name="connsiteY2787" fmla="*/ 5744644 h 6818313"/>
              <a:gd name="connsiteX2788" fmla="*/ 1242452 w 12192000"/>
              <a:gd name="connsiteY2788" fmla="*/ 5737689 h 6818313"/>
              <a:gd name="connsiteX2789" fmla="*/ 1244107 w 12192000"/>
              <a:gd name="connsiteY2789" fmla="*/ 5740173 h 6818313"/>
              <a:gd name="connsiteX2790" fmla="*/ 1236159 w 12192000"/>
              <a:gd name="connsiteY2790" fmla="*/ 5747294 h 6818313"/>
              <a:gd name="connsiteX2791" fmla="*/ 1242617 w 12192000"/>
              <a:gd name="connsiteY2791" fmla="*/ 5745637 h 6818313"/>
              <a:gd name="connsiteX2792" fmla="*/ 1266463 w 12192000"/>
              <a:gd name="connsiteY2792" fmla="*/ 5728415 h 6818313"/>
              <a:gd name="connsiteX2793" fmla="*/ 1291633 w 12192000"/>
              <a:gd name="connsiteY2793" fmla="*/ 5710698 h 6818313"/>
              <a:gd name="connsiteX2794" fmla="*/ 1289645 w 12192000"/>
              <a:gd name="connsiteY2794" fmla="*/ 5726926 h 6818313"/>
              <a:gd name="connsiteX2795" fmla="*/ 1274743 w 12192000"/>
              <a:gd name="connsiteY2795" fmla="*/ 5744810 h 6818313"/>
              <a:gd name="connsiteX2796" fmla="*/ 1281200 w 12192000"/>
              <a:gd name="connsiteY2796" fmla="*/ 5745804 h 6818313"/>
              <a:gd name="connsiteX2797" fmla="*/ 1279048 w 12192000"/>
              <a:gd name="connsiteY2797" fmla="*/ 5754083 h 6818313"/>
              <a:gd name="connsiteX2798" fmla="*/ 1294944 w 12192000"/>
              <a:gd name="connsiteY2798" fmla="*/ 5751765 h 6818313"/>
              <a:gd name="connsiteX2799" fmla="*/ 1288486 w 12192000"/>
              <a:gd name="connsiteY2799" fmla="*/ 5761369 h 6818313"/>
              <a:gd name="connsiteX2800" fmla="*/ 1291302 w 12192000"/>
              <a:gd name="connsiteY2800" fmla="*/ 5773457 h 6818313"/>
              <a:gd name="connsiteX2801" fmla="*/ 1307199 w 12192000"/>
              <a:gd name="connsiteY2801" fmla="*/ 5757395 h 6818313"/>
              <a:gd name="connsiteX2802" fmla="*/ 1314650 w 12192000"/>
              <a:gd name="connsiteY2802" fmla="*/ 5766337 h 6818313"/>
              <a:gd name="connsiteX2803" fmla="*/ 1298588 w 12192000"/>
              <a:gd name="connsiteY2803" fmla="*/ 5782730 h 6818313"/>
              <a:gd name="connsiteX2804" fmla="*/ 1309351 w 12192000"/>
              <a:gd name="connsiteY2804" fmla="*/ 5786704 h 6818313"/>
              <a:gd name="connsiteX2805" fmla="*/ 1300243 w 12192000"/>
              <a:gd name="connsiteY2805" fmla="*/ 5797634 h 6818313"/>
              <a:gd name="connsiteX2806" fmla="*/ 1315478 w 12192000"/>
              <a:gd name="connsiteY2806" fmla="*/ 5788361 h 6818313"/>
              <a:gd name="connsiteX2807" fmla="*/ 1304550 w 12192000"/>
              <a:gd name="connsiteY2807" fmla="*/ 5808729 h 6818313"/>
              <a:gd name="connsiteX2808" fmla="*/ 1322929 w 12192000"/>
              <a:gd name="connsiteY2808" fmla="*/ 5795315 h 6818313"/>
              <a:gd name="connsiteX2809" fmla="*/ 1343132 w 12192000"/>
              <a:gd name="connsiteY2809" fmla="*/ 5797799 h 6818313"/>
              <a:gd name="connsiteX2810" fmla="*/ 1331872 w 12192000"/>
              <a:gd name="connsiteY2810" fmla="*/ 5801608 h 6818313"/>
              <a:gd name="connsiteX2811" fmla="*/ 1355717 w 12192000"/>
              <a:gd name="connsiteY2811" fmla="*/ 5812703 h 6818313"/>
              <a:gd name="connsiteX2812" fmla="*/ 1337999 w 12192000"/>
              <a:gd name="connsiteY2812" fmla="*/ 5827938 h 6818313"/>
              <a:gd name="connsiteX2813" fmla="*/ 1373932 w 12192000"/>
              <a:gd name="connsiteY2813" fmla="*/ 5816678 h 6818313"/>
              <a:gd name="connsiteX2814" fmla="*/ 1375919 w 12192000"/>
              <a:gd name="connsiteY2814" fmla="*/ 5824129 h 6818313"/>
              <a:gd name="connsiteX2815" fmla="*/ 1389829 w 12192000"/>
              <a:gd name="connsiteY2815" fmla="*/ 5820155 h 6818313"/>
              <a:gd name="connsiteX2816" fmla="*/ 1393803 w 12192000"/>
              <a:gd name="connsiteY2816" fmla="*/ 5825122 h 6818313"/>
              <a:gd name="connsiteX2817" fmla="*/ 1429240 w 12192000"/>
              <a:gd name="connsiteY2817" fmla="*/ 5807900 h 6818313"/>
              <a:gd name="connsiteX2818" fmla="*/ 1404070 w 12192000"/>
              <a:gd name="connsiteY2818" fmla="*/ 5827606 h 6818313"/>
              <a:gd name="connsiteX2819" fmla="*/ 1381715 w 12192000"/>
              <a:gd name="connsiteY2819" fmla="*/ 5841185 h 6818313"/>
              <a:gd name="connsiteX2820" fmla="*/ 1419140 w 12192000"/>
              <a:gd name="connsiteY2820" fmla="*/ 5828103 h 6818313"/>
              <a:gd name="connsiteX2821" fmla="*/ 1456398 w 12192000"/>
              <a:gd name="connsiteY2821" fmla="*/ 5809722 h 6818313"/>
              <a:gd name="connsiteX2822" fmla="*/ 1492828 w 12192000"/>
              <a:gd name="connsiteY2822" fmla="*/ 5795150 h 6818313"/>
              <a:gd name="connsiteX2823" fmla="*/ 1482230 w 12192000"/>
              <a:gd name="connsiteY2823" fmla="*/ 5802436 h 6818313"/>
              <a:gd name="connsiteX2824" fmla="*/ 1476434 w 12192000"/>
              <a:gd name="connsiteY2824" fmla="*/ 5812869 h 6818313"/>
              <a:gd name="connsiteX2825" fmla="*/ 1465506 w 12192000"/>
              <a:gd name="connsiteY2825" fmla="*/ 5819657 h 6818313"/>
              <a:gd name="connsiteX2826" fmla="*/ 1500114 w 12192000"/>
              <a:gd name="connsiteY2826" fmla="*/ 5805250 h 6818313"/>
              <a:gd name="connsiteX2827" fmla="*/ 1507730 w 12192000"/>
              <a:gd name="connsiteY2827" fmla="*/ 5798131 h 6818313"/>
              <a:gd name="connsiteX2828" fmla="*/ 1509387 w 12192000"/>
              <a:gd name="connsiteY2828" fmla="*/ 5790845 h 6818313"/>
              <a:gd name="connsiteX2829" fmla="*/ 1508560 w 12192000"/>
              <a:gd name="connsiteY2829" fmla="*/ 5783062 h 6818313"/>
              <a:gd name="connsiteX2830" fmla="*/ 1531576 w 12192000"/>
              <a:gd name="connsiteY2830" fmla="*/ 5770642 h 6818313"/>
              <a:gd name="connsiteX2831" fmla="*/ 1550785 w 12192000"/>
              <a:gd name="connsiteY2831" fmla="*/ 5755077 h 6818313"/>
              <a:gd name="connsiteX2832" fmla="*/ 1553269 w 12192000"/>
              <a:gd name="connsiteY2832" fmla="*/ 5753752 h 6818313"/>
              <a:gd name="connsiteX2833" fmla="*/ 1557243 w 12192000"/>
              <a:gd name="connsiteY2833" fmla="*/ 5758222 h 6818313"/>
              <a:gd name="connsiteX2834" fmla="*/ 1576617 w 12192000"/>
              <a:gd name="connsiteY2834" fmla="*/ 5747956 h 6818313"/>
              <a:gd name="connsiteX2835" fmla="*/ 1578274 w 12192000"/>
              <a:gd name="connsiteY2835" fmla="*/ 5754580 h 6818313"/>
              <a:gd name="connsiteX2836" fmla="*/ 1590527 w 12192000"/>
              <a:gd name="connsiteY2836" fmla="*/ 5752261 h 6818313"/>
              <a:gd name="connsiteX2837" fmla="*/ 1583573 w 12192000"/>
              <a:gd name="connsiteY2837" fmla="*/ 5760541 h 6818313"/>
              <a:gd name="connsiteX2838" fmla="*/ 1601787 w 12192000"/>
              <a:gd name="connsiteY2838" fmla="*/ 5749116 h 6818313"/>
              <a:gd name="connsiteX2839" fmla="*/ 1613214 w 12192000"/>
              <a:gd name="connsiteY2839" fmla="*/ 5738351 h 6818313"/>
              <a:gd name="connsiteX2840" fmla="*/ 1627454 w 12192000"/>
              <a:gd name="connsiteY2840" fmla="*/ 5733549 h 6818313"/>
              <a:gd name="connsiteX2841" fmla="*/ 1630269 w 12192000"/>
              <a:gd name="connsiteY2841" fmla="*/ 5731729 h 6818313"/>
              <a:gd name="connsiteX2842" fmla="*/ 1643683 w 12192000"/>
              <a:gd name="connsiteY2842" fmla="*/ 5718150 h 6818313"/>
              <a:gd name="connsiteX2843" fmla="*/ 1647823 w 12192000"/>
              <a:gd name="connsiteY2843" fmla="*/ 5725436 h 6818313"/>
              <a:gd name="connsiteX2844" fmla="*/ 1649645 w 12192000"/>
              <a:gd name="connsiteY2844" fmla="*/ 5724276 h 6818313"/>
              <a:gd name="connsiteX2845" fmla="*/ 1647823 w 12192000"/>
              <a:gd name="connsiteY2845" fmla="*/ 5718812 h 6818313"/>
              <a:gd name="connsiteX2846" fmla="*/ 1673158 w 12192000"/>
              <a:gd name="connsiteY2846" fmla="*/ 5703743 h 6818313"/>
              <a:gd name="connsiteX2847" fmla="*/ 1674152 w 12192000"/>
              <a:gd name="connsiteY2847" fmla="*/ 5705067 h 6818313"/>
              <a:gd name="connsiteX2848" fmla="*/ 1667859 w 12192000"/>
              <a:gd name="connsiteY2848" fmla="*/ 5713181 h 6818313"/>
              <a:gd name="connsiteX2849" fmla="*/ 1668853 w 12192000"/>
              <a:gd name="connsiteY2849" fmla="*/ 5714838 h 6818313"/>
              <a:gd name="connsiteX2850" fmla="*/ 1697500 w 12192000"/>
              <a:gd name="connsiteY2850" fmla="*/ 5696457 h 6818313"/>
              <a:gd name="connsiteX2851" fmla="*/ 1695678 w 12192000"/>
              <a:gd name="connsiteY2851" fmla="*/ 5685031 h 6818313"/>
              <a:gd name="connsiteX2852" fmla="*/ 1711575 w 12192000"/>
              <a:gd name="connsiteY2852" fmla="*/ 5687681 h 6818313"/>
              <a:gd name="connsiteX2853" fmla="*/ 1719193 w 12192000"/>
              <a:gd name="connsiteY2853" fmla="*/ 5679070 h 6818313"/>
              <a:gd name="connsiteX2854" fmla="*/ 1721181 w 12192000"/>
              <a:gd name="connsiteY2854" fmla="*/ 5677745 h 6818313"/>
              <a:gd name="connsiteX2855" fmla="*/ 1760426 w 12192000"/>
              <a:gd name="connsiteY2855" fmla="*/ 5649593 h 6818313"/>
              <a:gd name="connsiteX2856" fmla="*/ 1762743 w 12192000"/>
              <a:gd name="connsiteY2856" fmla="*/ 5648933 h 6818313"/>
              <a:gd name="connsiteX2857" fmla="*/ 1760260 w 12192000"/>
              <a:gd name="connsiteY2857" fmla="*/ 5643964 h 6818313"/>
              <a:gd name="connsiteX2858" fmla="*/ 1769699 w 12192000"/>
              <a:gd name="connsiteY2858" fmla="*/ 5628564 h 6818313"/>
              <a:gd name="connsiteX2859" fmla="*/ 1780792 w 12192000"/>
              <a:gd name="connsiteY2859" fmla="*/ 5640983 h 6818313"/>
              <a:gd name="connsiteX2860" fmla="*/ 1789900 w 12192000"/>
              <a:gd name="connsiteY2860" fmla="*/ 5633697 h 6818313"/>
              <a:gd name="connsiteX2861" fmla="*/ 1809771 w 12192000"/>
              <a:gd name="connsiteY2861" fmla="*/ 5637838 h 6818313"/>
              <a:gd name="connsiteX2862" fmla="*/ 1820204 w 12192000"/>
              <a:gd name="connsiteY2862" fmla="*/ 5620119 h 6818313"/>
              <a:gd name="connsiteX2863" fmla="*/ 1836598 w 12192000"/>
              <a:gd name="connsiteY2863" fmla="*/ 5607037 h 6818313"/>
              <a:gd name="connsiteX2864" fmla="*/ 1833617 w 12192000"/>
              <a:gd name="connsiteY2864" fmla="*/ 5618959 h 6818313"/>
              <a:gd name="connsiteX2865" fmla="*/ 1835604 w 12192000"/>
              <a:gd name="connsiteY2865" fmla="*/ 5620616 h 6818313"/>
              <a:gd name="connsiteX2866" fmla="*/ 1848189 w 12192000"/>
              <a:gd name="connsiteY2866" fmla="*/ 5612336 h 6818313"/>
              <a:gd name="connsiteX2867" fmla="*/ 1856304 w 12192000"/>
              <a:gd name="connsiteY2867" fmla="*/ 5603560 h 6818313"/>
              <a:gd name="connsiteX2868" fmla="*/ 1855972 w 12192000"/>
              <a:gd name="connsiteY2868" fmla="*/ 5607534 h 6818313"/>
              <a:gd name="connsiteX2869" fmla="*/ 1858456 w 12192000"/>
              <a:gd name="connsiteY2869" fmla="*/ 5612668 h 6818313"/>
              <a:gd name="connsiteX2870" fmla="*/ 1880315 w 12192000"/>
              <a:gd name="connsiteY2870" fmla="*/ 5610018 h 6818313"/>
              <a:gd name="connsiteX2871" fmla="*/ 1884289 w 12192000"/>
              <a:gd name="connsiteY2871" fmla="*/ 5623265 h 6818313"/>
              <a:gd name="connsiteX2872" fmla="*/ 1892900 w 12192000"/>
              <a:gd name="connsiteY2872" fmla="*/ 5644627 h 6818313"/>
              <a:gd name="connsiteX2873" fmla="*/ 1907472 w 12192000"/>
              <a:gd name="connsiteY2873" fmla="*/ 5656052 h 6818313"/>
              <a:gd name="connsiteX2874" fmla="*/ 1919560 w 12192000"/>
              <a:gd name="connsiteY2874" fmla="*/ 5650918 h 6818313"/>
              <a:gd name="connsiteX2875" fmla="*/ 1937113 w 12192000"/>
              <a:gd name="connsiteY2875" fmla="*/ 5640817 h 6818313"/>
              <a:gd name="connsiteX2876" fmla="*/ 1971557 w 12192000"/>
              <a:gd name="connsiteY2876" fmla="*/ 5611508 h 6818313"/>
              <a:gd name="connsiteX2877" fmla="*/ 1973212 w 12192000"/>
              <a:gd name="connsiteY2877" fmla="*/ 5612668 h 6818313"/>
              <a:gd name="connsiteX2878" fmla="*/ 1982154 w 12192000"/>
              <a:gd name="connsiteY2878" fmla="*/ 5607369 h 6818313"/>
              <a:gd name="connsiteX2879" fmla="*/ 1978013 w 12192000"/>
              <a:gd name="connsiteY2879" fmla="*/ 5606044 h 6818313"/>
              <a:gd name="connsiteX2880" fmla="*/ 1980995 w 12192000"/>
              <a:gd name="connsiteY2880" fmla="*/ 5601903 h 6818313"/>
              <a:gd name="connsiteX2881" fmla="*/ 1980498 w 12192000"/>
              <a:gd name="connsiteY2881" fmla="*/ 5599088 h 6818313"/>
              <a:gd name="connsiteX2882" fmla="*/ 1972549 w 12192000"/>
              <a:gd name="connsiteY2882" fmla="*/ 5598758 h 6818313"/>
              <a:gd name="connsiteX2883" fmla="*/ 1972549 w 12192000"/>
              <a:gd name="connsiteY2883" fmla="*/ 5597598 h 6818313"/>
              <a:gd name="connsiteX2884" fmla="*/ 1986294 w 12192000"/>
              <a:gd name="connsiteY2884" fmla="*/ 5580211 h 6818313"/>
              <a:gd name="connsiteX2885" fmla="*/ 1981657 w 12192000"/>
              <a:gd name="connsiteY2885" fmla="*/ 5576733 h 6818313"/>
              <a:gd name="connsiteX2886" fmla="*/ 1980498 w 12192000"/>
              <a:gd name="connsiteY2886" fmla="*/ 5555207 h 6818313"/>
              <a:gd name="connsiteX2887" fmla="*/ 1986956 w 12192000"/>
              <a:gd name="connsiteY2887" fmla="*/ 5534011 h 6818313"/>
              <a:gd name="connsiteX2888" fmla="*/ 1981988 w 12192000"/>
              <a:gd name="connsiteY2888" fmla="*/ 5527387 h 6818313"/>
              <a:gd name="connsiteX2889" fmla="*/ 1978180 w 12192000"/>
              <a:gd name="connsiteY2889" fmla="*/ 5529209 h 6818313"/>
              <a:gd name="connsiteX2890" fmla="*/ 1972714 w 12192000"/>
              <a:gd name="connsiteY2890" fmla="*/ 5538315 h 6818313"/>
              <a:gd name="connsiteX2891" fmla="*/ 1970397 w 12192000"/>
              <a:gd name="connsiteY2891" fmla="*/ 5532851 h 6818313"/>
              <a:gd name="connsiteX2892" fmla="*/ 1980000 w 12192000"/>
              <a:gd name="connsiteY2892" fmla="*/ 5519604 h 6818313"/>
              <a:gd name="connsiteX2893" fmla="*/ 1986129 w 12192000"/>
              <a:gd name="connsiteY2893" fmla="*/ 5519936 h 6818313"/>
              <a:gd name="connsiteX2894" fmla="*/ 2009145 w 12192000"/>
              <a:gd name="connsiteY2894" fmla="*/ 5480194 h 6818313"/>
              <a:gd name="connsiteX2895" fmla="*/ 2005337 w 12192000"/>
              <a:gd name="connsiteY2895" fmla="*/ 5474562 h 6818313"/>
              <a:gd name="connsiteX2896" fmla="*/ 1992585 w 12192000"/>
              <a:gd name="connsiteY2896" fmla="*/ 5485823 h 6818313"/>
              <a:gd name="connsiteX2897" fmla="*/ 1978843 w 12192000"/>
              <a:gd name="connsiteY2897" fmla="*/ 5499070 h 6818313"/>
              <a:gd name="connsiteX2898" fmla="*/ 1981657 w 12192000"/>
              <a:gd name="connsiteY2898" fmla="*/ 5484663 h 6818313"/>
              <a:gd name="connsiteX2899" fmla="*/ 1983975 w 12192000"/>
              <a:gd name="connsiteY2899" fmla="*/ 5484168 h 6818313"/>
              <a:gd name="connsiteX2900" fmla="*/ 1986956 w 12192000"/>
              <a:gd name="connsiteY2900" fmla="*/ 5483505 h 6818313"/>
              <a:gd name="connsiteX2901" fmla="*/ 1999872 w 12192000"/>
              <a:gd name="connsiteY2901" fmla="*/ 5466614 h 6818313"/>
              <a:gd name="connsiteX2902" fmla="*/ 2002521 w 12192000"/>
              <a:gd name="connsiteY2902" fmla="*/ 5459990 h 6818313"/>
              <a:gd name="connsiteX2903" fmla="*/ 2003515 w 12192000"/>
              <a:gd name="connsiteY2903" fmla="*/ 5458831 h 6818313"/>
              <a:gd name="connsiteX2904" fmla="*/ 2011299 w 12192000"/>
              <a:gd name="connsiteY2904" fmla="*/ 5456016 h 6818313"/>
              <a:gd name="connsiteX2905" fmla="*/ 2014941 w 12192000"/>
              <a:gd name="connsiteY2905" fmla="*/ 5452539 h 6818313"/>
              <a:gd name="connsiteX2906" fmla="*/ 2030175 w 12192000"/>
              <a:gd name="connsiteY2906" fmla="*/ 5439457 h 6818313"/>
              <a:gd name="connsiteX2907" fmla="*/ 2028520 w 12192000"/>
              <a:gd name="connsiteY2907" fmla="*/ 5444591 h 6818313"/>
              <a:gd name="connsiteX2908" fmla="*/ 2036634 w 12192000"/>
              <a:gd name="connsiteY2908" fmla="*/ 5439457 h 6818313"/>
              <a:gd name="connsiteX2909" fmla="*/ 2033984 w 12192000"/>
              <a:gd name="connsiteY2909" fmla="*/ 5452042 h 6818313"/>
              <a:gd name="connsiteX2910" fmla="*/ 2049549 w 12192000"/>
              <a:gd name="connsiteY2910" fmla="*/ 5444259 h 6818313"/>
              <a:gd name="connsiteX2911" fmla="*/ 2040608 w 12192000"/>
              <a:gd name="connsiteY2911" fmla="*/ 5456678 h 6818313"/>
              <a:gd name="connsiteX2912" fmla="*/ 2040443 w 12192000"/>
              <a:gd name="connsiteY2912" fmla="*/ 5460818 h 6818313"/>
              <a:gd name="connsiteX2913" fmla="*/ 2053193 w 12192000"/>
              <a:gd name="connsiteY2913" fmla="*/ 5462310 h 6818313"/>
              <a:gd name="connsiteX2914" fmla="*/ 2065778 w 12192000"/>
              <a:gd name="connsiteY2914" fmla="*/ 5448233 h 6818313"/>
              <a:gd name="connsiteX2915" fmla="*/ 2073727 w 12192000"/>
              <a:gd name="connsiteY2915" fmla="*/ 5449558 h 6818313"/>
              <a:gd name="connsiteX2916" fmla="*/ 2063459 w 12192000"/>
              <a:gd name="connsiteY2916" fmla="*/ 5463799 h 6818313"/>
              <a:gd name="connsiteX2917" fmla="*/ 2074224 w 12192000"/>
              <a:gd name="connsiteY2917" fmla="*/ 5473735 h 6818313"/>
              <a:gd name="connsiteX2918" fmla="*/ 2073064 w 12192000"/>
              <a:gd name="connsiteY2918" fmla="*/ 5475060 h 6818313"/>
              <a:gd name="connsiteX2919" fmla="*/ 2067433 w 12192000"/>
              <a:gd name="connsiteY2919" fmla="*/ 5479199 h 6818313"/>
              <a:gd name="connsiteX2920" fmla="*/ 2051206 w 12192000"/>
              <a:gd name="connsiteY2920" fmla="*/ 5488969 h 6818313"/>
              <a:gd name="connsiteX2921" fmla="*/ 2037462 w 12192000"/>
              <a:gd name="connsiteY2921" fmla="*/ 5510496 h 6818313"/>
              <a:gd name="connsiteX2922" fmla="*/ 2054353 w 12192000"/>
              <a:gd name="connsiteY2922" fmla="*/ 5500560 h 6818313"/>
              <a:gd name="connsiteX2923" fmla="*/ 2077204 w 12192000"/>
              <a:gd name="connsiteY2923" fmla="*/ 5479861 h 6818313"/>
              <a:gd name="connsiteX2924" fmla="*/ 2081840 w 12192000"/>
              <a:gd name="connsiteY2924" fmla="*/ 5475390 h 6818313"/>
              <a:gd name="connsiteX2925" fmla="*/ 2085815 w 12192000"/>
              <a:gd name="connsiteY2925" fmla="*/ 5475390 h 6818313"/>
              <a:gd name="connsiteX2926" fmla="*/ 2093101 w 12192000"/>
              <a:gd name="connsiteY2926" fmla="*/ 5464627 h 6818313"/>
              <a:gd name="connsiteX2927" fmla="*/ 2093598 w 12192000"/>
              <a:gd name="connsiteY2927" fmla="*/ 5464297 h 6818313"/>
              <a:gd name="connsiteX2928" fmla="*/ 2092770 w 12192000"/>
              <a:gd name="connsiteY2928" fmla="*/ 5463799 h 6818313"/>
              <a:gd name="connsiteX2929" fmla="*/ 2092770 w 12192000"/>
              <a:gd name="connsiteY2929" fmla="*/ 5463467 h 6818313"/>
              <a:gd name="connsiteX2930" fmla="*/ 2090616 w 12192000"/>
              <a:gd name="connsiteY2930" fmla="*/ 5457176 h 6818313"/>
              <a:gd name="connsiteX2931" fmla="*/ 2096082 w 12192000"/>
              <a:gd name="connsiteY2931" fmla="*/ 5452869 h 6818313"/>
              <a:gd name="connsiteX2932" fmla="*/ 2108667 w 12192000"/>
              <a:gd name="connsiteY2932" fmla="*/ 5448565 h 6818313"/>
              <a:gd name="connsiteX2933" fmla="*/ 2116449 w 12192000"/>
              <a:gd name="connsiteY2933" fmla="*/ 5455189 h 6818313"/>
              <a:gd name="connsiteX2934" fmla="*/ 2115621 w 12192000"/>
              <a:gd name="connsiteY2934" fmla="*/ 5456348 h 6818313"/>
              <a:gd name="connsiteX2935" fmla="*/ 2114959 w 12192000"/>
              <a:gd name="connsiteY2935" fmla="*/ 5455519 h 6818313"/>
              <a:gd name="connsiteX2936" fmla="*/ 2114462 w 12192000"/>
              <a:gd name="connsiteY2936" fmla="*/ 5456513 h 6818313"/>
              <a:gd name="connsiteX2937" fmla="*/ 2114959 w 12192000"/>
              <a:gd name="connsiteY2937" fmla="*/ 5457176 h 6818313"/>
              <a:gd name="connsiteX2938" fmla="*/ 2104196 w 12192000"/>
              <a:gd name="connsiteY2938" fmla="*/ 5467939 h 6818313"/>
              <a:gd name="connsiteX2939" fmla="*/ 2084822 w 12192000"/>
              <a:gd name="connsiteY2939" fmla="*/ 5487810 h 6818313"/>
              <a:gd name="connsiteX2940" fmla="*/ 2081675 w 12192000"/>
              <a:gd name="connsiteY2940" fmla="*/ 5494599 h 6818313"/>
              <a:gd name="connsiteX2941" fmla="*/ 2066606 w 12192000"/>
              <a:gd name="connsiteY2941" fmla="*/ 5508509 h 6818313"/>
              <a:gd name="connsiteX2942" fmla="*/ 2064784 w 12192000"/>
              <a:gd name="connsiteY2942" fmla="*/ 5514967 h 6818313"/>
              <a:gd name="connsiteX2943" fmla="*/ 2087304 w 12192000"/>
              <a:gd name="connsiteY2943" fmla="*/ 5496753 h 6818313"/>
              <a:gd name="connsiteX2944" fmla="*/ 2087304 w 12192000"/>
              <a:gd name="connsiteY2944" fmla="*/ 5491949 h 6818313"/>
              <a:gd name="connsiteX2945" fmla="*/ 2084987 w 12192000"/>
              <a:gd name="connsiteY2945" fmla="*/ 5492944 h 6818313"/>
              <a:gd name="connsiteX2946" fmla="*/ 2090121 w 12192000"/>
              <a:gd name="connsiteY2946" fmla="*/ 5489632 h 6818313"/>
              <a:gd name="connsiteX2947" fmla="*/ 2120423 w 12192000"/>
              <a:gd name="connsiteY2947" fmla="*/ 5461812 h 6818313"/>
              <a:gd name="connsiteX2948" fmla="*/ 2121748 w 12192000"/>
              <a:gd name="connsiteY2948" fmla="*/ 5460488 h 6818313"/>
              <a:gd name="connsiteX2949" fmla="*/ 2126384 w 12192000"/>
              <a:gd name="connsiteY2949" fmla="*/ 5465621 h 6818313"/>
              <a:gd name="connsiteX2950" fmla="*/ 2113799 w 12192000"/>
              <a:gd name="connsiteY2950" fmla="*/ 5478537 h 6818313"/>
              <a:gd name="connsiteX2951" fmla="*/ 2097075 w 12192000"/>
              <a:gd name="connsiteY2951" fmla="*/ 5497415 h 6818313"/>
              <a:gd name="connsiteX2952" fmla="*/ 2097407 w 12192000"/>
              <a:gd name="connsiteY2952" fmla="*/ 5500065 h 6818313"/>
              <a:gd name="connsiteX2953" fmla="*/ 2082172 w 12192000"/>
              <a:gd name="connsiteY2953" fmla="*/ 5512980 h 6818313"/>
              <a:gd name="connsiteX2954" fmla="*/ 2107838 w 12192000"/>
              <a:gd name="connsiteY2954" fmla="*/ 5499567 h 6818313"/>
              <a:gd name="connsiteX2955" fmla="*/ 2114629 w 12192000"/>
              <a:gd name="connsiteY2955" fmla="*/ 5507516 h 6818313"/>
              <a:gd name="connsiteX2956" fmla="*/ 2124894 w 12192000"/>
              <a:gd name="connsiteY2956" fmla="*/ 5514967 h 6818313"/>
              <a:gd name="connsiteX2957" fmla="*/ 2128537 w 12192000"/>
              <a:gd name="connsiteY2957" fmla="*/ 5517451 h 6818313"/>
              <a:gd name="connsiteX2958" fmla="*/ 2129034 w 12192000"/>
              <a:gd name="connsiteY2958" fmla="*/ 5519936 h 6818313"/>
              <a:gd name="connsiteX2959" fmla="*/ 2121748 w 12192000"/>
              <a:gd name="connsiteY2959" fmla="*/ 5522418 h 6818313"/>
              <a:gd name="connsiteX2960" fmla="*/ 2126054 w 12192000"/>
              <a:gd name="connsiteY2960" fmla="*/ 5529539 h 6818313"/>
              <a:gd name="connsiteX2961" fmla="*/ 2124729 w 12192000"/>
              <a:gd name="connsiteY2961" fmla="*/ 5534838 h 6818313"/>
              <a:gd name="connsiteX2962" fmla="*/ 2110487 w 12192000"/>
              <a:gd name="connsiteY2962" fmla="*/ 5553385 h 6818313"/>
              <a:gd name="connsiteX2963" fmla="*/ 2133008 w 12192000"/>
              <a:gd name="connsiteY2963" fmla="*/ 5565142 h 6818313"/>
              <a:gd name="connsiteX2964" fmla="*/ 2134002 w 12192000"/>
              <a:gd name="connsiteY2964" fmla="*/ 5565142 h 6818313"/>
              <a:gd name="connsiteX2965" fmla="*/ 2132346 w 12192000"/>
              <a:gd name="connsiteY2965" fmla="*/ 5570938 h 6818313"/>
              <a:gd name="connsiteX2966" fmla="*/ 2128371 w 12192000"/>
              <a:gd name="connsiteY2966" fmla="*/ 5584681 h 6818313"/>
              <a:gd name="connsiteX2967" fmla="*/ 2113634 w 12192000"/>
              <a:gd name="connsiteY2967" fmla="*/ 5598426 h 6818313"/>
              <a:gd name="connsiteX2968" fmla="*/ 2111812 w 12192000"/>
              <a:gd name="connsiteY2968" fmla="*/ 5604884 h 6818313"/>
              <a:gd name="connsiteX2969" fmla="*/ 2128371 w 12192000"/>
              <a:gd name="connsiteY2969" fmla="*/ 5593459 h 6818313"/>
              <a:gd name="connsiteX2970" fmla="*/ 2129366 w 12192000"/>
              <a:gd name="connsiteY2970" fmla="*/ 5602400 h 6818313"/>
              <a:gd name="connsiteX2971" fmla="*/ 2129366 w 12192000"/>
              <a:gd name="connsiteY2971" fmla="*/ 5602732 h 6818313"/>
              <a:gd name="connsiteX2972" fmla="*/ 2129531 w 12192000"/>
              <a:gd name="connsiteY2972" fmla="*/ 5602732 h 6818313"/>
              <a:gd name="connsiteX2973" fmla="*/ 2146753 w 12192000"/>
              <a:gd name="connsiteY2973" fmla="*/ 5640817 h 6818313"/>
              <a:gd name="connsiteX2974" fmla="*/ 2140294 w 12192000"/>
              <a:gd name="connsiteY2974" fmla="*/ 5659199 h 6818313"/>
              <a:gd name="connsiteX2975" fmla="*/ 2140791 w 12192000"/>
              <a:gd name="connsiteY2975" fmla="*/ 5666320 h 6818313"/>
              <a:gd name="connsiteX2976" fmla="*/ 2148740 w 12192000"/>
              <a:gd name="connsiteY2976" fmla="*/ 5666982 h 6818313"/>
              <a:gd name="connsiteX2977" fmla="*/ 2150562 w 12192000"/>
              <a:gd name="connsiteY2977" fmla="*/ 5663503 h 6818313"/>
              <a:gd name="connsiteX2978" fmla="*/ 2154371 w 12192000"/>
              <a:gd name="connsiteY2978" fmla="*/ 5666153 h 6818313"/>
              <a:gd name="connsiteX2979" fmla="*/ 2161160 w 12192000"/>
              <a:gd name="connsiteY2979" fmla="*/ 5666815 h 6818313"/>
              <a:gd name="connsiteX2980" fmla="*/ 2158840 w 12192000"/>
              <a:gd name="connsiteY2980" fmla="*/ 5670956 h 6818313"/>
              <a:gd name="connsiteX2981" fmla="*/ 2159007 w 12192000"/>
              <a:gd name="connsiteY2981" fmla="*/ 5669962 h 6818313"/>
              <a:gd name="connsiteX2982" fmla="*/ 2157516 w 12192000"/>
              <a:gd name="connsiteY2982" fmla="*/ 5667975 h 6818313"/>
              <a:gd name="connsiteX2983" fmla="*/ 2154701 w 12192000"/>
              <a:gd name="connsiteY2983" fmla="*/ 5670624 h 6818313"/>
              <a:gd name="connsiteX2984" fmla="*/ 2156026 w 12192000"/>
              <a:gd name="connsiteY2984" fmla="*/ 5674101 h 6818313"/>
              <a:gd name="connsiteX2985" fmla="*/ 2157848 w 12192000"/>
              <a:gd name="connsiteY2985" fmla="*/ 5673108 h 6818313"/>
              <a:gd name="connsiteX2986" fmla="*/ 2157351 w 12192000"/>
              <a:gd name="connsiteY2986" fmla="*/ 5674268 h 6818313"/>
              <a:gd name="connsiteX2987" fmla="*/ 2157848 w 12192000"/>
              <a:gd name="connsiteY2987" fmla="*/ 5681387 h 6818313"/>
              <a:gd name="connsiteX2988" fmla="*/ 2169273 w 12192000"/>
              <a:gd name="connsiteY2988" fmla="*/ 5670956 h 6818313"/>
              <a:gd name="connsiteX2989" fmla="*/ 2174075 w 12192000"/>
              <a:gd name="connsiteY2989" fmla="*/ 5680229 h 6818313"/>
              <a:gd name="connsiteX2990" fmla="*/ 2175235 w 12192000"/>
              <a:gd name="connsiteY2990" fmla="*/ 5682216 h 6818313"/>
              <a:gd name="connsiteX2991" fmla="*/ 2175732 w 12192000"/>
              <a:gd name="connsiteY2991" fmla="*/ 5688011 h 6818313"/>
              <a:gd name="connsiteX2992" fmla="*/ 2175400 w 12192000"/>
              <a:gd name="connsiteY2992" fmla="*/ 5691158 h 6818313"/>
              <a:gd name="connsiteX2993" fmla="*/ 2176559 w 12192000"/>
              <a:gd name="connsiteY2993" fmla="*/ 5694139 h 6818313"/>
              <a:gd name="connsiteX2994" fmla="*/ 2187820 w 12192000"/>
              <a:gd name="connsiteY2994" fmla="*/ 5722951 h 6818313"/>
              <a:gd name="connsiteX2995" fmla="*/ 2187157 w 12192000"/>
              <a:gd name="connsiteY2995" fmla="*/ 5726428 h 6818313"/>
              <a:gd name="connsiteX2996" fmla="*/ 2189807 w 12192000"/>
              <a:gd name="connsiteY2996" fmla="*/ 5728748 h 6818313"/>
              <a:gd name="connsiteX2997" fmla="*/ 2190634 w 12192000"/>
              <a:gd name="connsiteY2997" fmla="*/ 5727258 h 6818313"/>
              <a:gd name="connsiteX2998" fmla="*/ 2193284 w 12192000"/>
              <a:gd name="connsiteY2998" fmla="*/ 5730900 h 6818313"/>
              <a:gd name="connsiteX2999" fmla="*/ 2186827 w 12192000"/>
              <a:gd name="connsiteY2999" fmla="*/ 5749281 h 6818313"/>
              <a:gd name="connsiteX3000" fmla="*/ 2187322 w 12192000"/>
              <a:gd name="connsiteY3000" fmla="*/ 5756402 h 6818313"/>
              <a:gd name="connsiteX3001" fmla="*/ 2195271 w 12192000"/>
              <a:gd name="connsiteY3001" fmla="*/ 5757064 h 6818313"/>
              <a:gd name="connsiteX3002" fmla="*/ 2197093 w 12192000"/>
              <a:gd name="connsiteY3002" fmla="*/ 5753586 h 6818313"/>
              <a:gd name="connsiteX3003" fmla="*/ 2200902 w 12192000"/>
              <a:gd name="connsiteY3003" fmla="*/ 5756235 h 6818313"/>
              <a:gd name="connsiteX3004" fmla="*/ 2207691 w 12192000"/>
              <a:gd name="connsiteY3004" fmla="*/ 5756897 h 6818313"/>
              <a:gd name="connsiteX3005" fmla="*/ 2203882 w 12192000"/>
              <a:gd name="connsiteY3005" fmla="*/ 5764183 h 6818313"/>
              <a:gd name="connsiteX3006" fmla="*/ 2204379 w 12192000"/>
              <a:gd name="connsiteY3006" fmla="*/ 5771304 h 6818313"/>
              <a:gd name="connsiteX3007" fmla="*/ 2215804 w 12192000"/>
              <a:gd name="connsiteY3007" fmla="*/ 5760872 h 6818313"/>
              <a:gd name="connsiteX3008" fmla="*/ 2220608 w 12192000"/>
              <a:gd name="connsiteY3008" fmla="*/ 5770145 h 6818313"/>
              <a:gd name="connsiteX3009" fmla="*/ 2222428 w 12192000"/>
              <a:gd name="connsiteY3009" fmla="*/ 5775279 h 6818313"/>
              <a:gd name="connsiteX3010" fmla="*/ 2221932 w 12192000"/>
              <a:gd name="connsiteY3010" fmla="*/ 5781075 h 6818313"/>
              <a:gd name="connsiteX3011" fmla="*/ 2228224 w 12192000"/>
              <a:gd name="connsiteY3011" fmla="*/ 5785711 h 6818313"/>
              <a:gd name="connsiteX3012" fmla="*/ 2236505 w 12192000"/>
              <a:gd name="connsiteY3012" fmla="*/ 5782730 h 6818313"/>
              <a:gd name="connsiteX3013" fmla="*/ 2236505 w 12192000"/>
              <a:gd name="connsiteY3013" fmla="*/ 5782565 h 6818313"/>
              <a:gd name="connsiteX3014" fmla="*/ 2246936 w 12192000"/>
              <a:gd name="connsiteY3014" fmla="*/ 5770642 h 6818313"/>
              <a:gd name="connsiteX3015" fmla="*/ 2241472 w 12192000"/>
              <a:gd name="connsiteY3015" fmla="*/ 5771967 h 6818313"/>
              <a:gd name="connsiteX3016" fmla="*/ 2236338 w 12192000"/>
              <a:gd name="connsiteY3016" fmla="*/ 5782400 h 6818313"/>
              <a:gd name="connsiteX3017" fmla="*/ 2241141 w 12192000"/>
              <a:gd name="connsiteY3017" fmla="*/ 5771802 h 6818313"/>
              <a:gd name="connsiteX3018" fmla="*/ 2245446 w 12192000"/>
              <a:gd name="connsiteY3018" fmla="*/ 5764018 h 6818313"/>
              <a:gd name="connsiteX3019" fmla="*/ 2246936 w 12192000"/>
              <a:gd name="connsiteY3019" fmla="*/ 5770145 h 6818313"/>
              <a:gd name="connsiteX3020" fmla="*/ 2255381 w 12192000"/>
              <a:gd name="connsiteY3020" fmla="*/ 5753752 h 6818313"/>
              <a:gd name="connsiteX3021" fmla="*/ 2249585 w 12192000"/>
              <a:gd name="connsiteY3021" fmla="*/ 5756402 h 6818313"/>
              <a:gd name="connsiteX3022" fmla="*/ 2263827 w 12192000"/>
              <a:gd name="connsiteY3022" fmla="*/ 5736034 h 6818313"/>
              <a:gd name="connsiteX3023" fmla="*/ 2263495 w 12192000"/>
              <a:gd name="connsiteY3023" fmla="*/ 5736531 h 6818313"/>
              <a:gd name="connsiteX3024" fmla="*/ 2263992 w 12192000"/>
              <a:gd name="connsiteY3024" fmla="*/ 5736366 h 6818313"/>
              <a:gd name="connsiteX3025" fmla="*/ 2263827 w 12192000"/>
              <a:gd name="connsiteY3025" fmla="*/ 5736034 h 6818313"/>
              <a:gd name="connsiteX3026" fmla="*/ 2274260 w 12192000"/>
              <a:gd name="connsiteY3026" fmla="*/ 5721129 h 6818313"/>
              <a:gd name="connsiteX3027" fmla="*/ 2281049 w 12192000"/>
              <a:gd name="connsiteY3027" fmla="*/ 5715997 h 6818313"/>
              <a:gd name="connsiteX3028" fmla="*/ 2279889 w 12192000"/>
              <a:gd name="connsiteY3028" fmla="*/ 5719474 h 6818313"/>
              <a:gd name="connsiteX3029" fmla="*/ 2305059 w 12192000"/>
              <a:gd name="connsiteY3029" fmla="*/ 5685859 h 6818313"/>
              <a:gd name="connsiteX3030" fmla="*/ 2299925 w 12192000"/>
              <a:gd name="connsiteY3030" fmla="*/ 5688508 h 6818313"/>
              <a:gd name="connsiteX3031" fmla="*/ 2308868 w 12192000"/>
              <a:gd name="connsiteY3031" fmla="*/ 5675261 h 6818313"/>
              <a:gd name="connsiteX3032" fmla="*/ 2313008 w 12192000"/>
              <a:gd name="connsiteY3032" fmla="*/ 5666485 h 6818313"/>
              <a:gd name="connsiteX3033" fmla="*/ 2309033 w 12192000"/>
              <a:gd name="connsiteY3033" fmla="*/ 5675426 h 6818313"/>
              <a:gd name="connsiteX3034" fmla="*/ 2309696 w 12192000"/>
              <a:gd name="connsiteY3034" fmla="*/ 5677910 h 6818313"/>
              <a:gd name="connsiteX3035" fmla="*/ 2316817 w 12192000"/>
              <a:gd name="connsiteY3035" fmla="*/ 5673274 h 6818313"/>
              <a:gd name="connsiteX3036" fmla="*/ 2353082 w 12192000"/>
              <a:gd name="connsiteY3036" fmla="*/ 5624423 h 6818313"/>
              <a:gd name="connsiteX3037" fmla="*/ 2341489 w 12192000"/>
              <a:gd name="connsiteY3037" fmla="*/ 5633034 h 6818313"/>
              <a:gd name="connsiteX3038" fmla="*/ 2322446 w 12192000"/>
              <a:gd name="connsiteY3038" fmla="*/ 5657709 h 6818313"/>
              <a:gd name="connsiteX3039" fmla="*/ 2314002 w 12192000"/>
              <a:gd name="connsiteY3039" fmla="*/ 5665657 h 6818313"/>
              <a:gd name="connsiteX3040" fmla="*/ 2317479 w 12192000"/>
              <a:gd name="connsiteY3040" fmla="*/ 5650753 h 6818313"/>
              <a:gd name="connsiteX3041" fmla="*/ 2302079 w 12192000"/>
              <a:gd name="connsiteY3041" fmla="*/ 5664166 h 6818313"/>
              <a:gd name="connsiteX3042" fmla="*/ 2303404 w 12192000"/>
              <a:gd name="connsiteY3042" fmla="*/ 5659033 h 6818313"/>
              <a:gd name="connsiteX3043" fmla="*/ 2333044 w 12192000"/>
              <a:gd name="connsiteY3043" fmla="*/ 5618794 h 6818313"/>
              <a:gd name="connsiteX3044" fmla="*/ 2351590 w 12192000"/>
              <a:gd name="connsiteY3044" fmla="*/ 5612170 h 6818313"/>
              <a:gd name="connsiteX3045" fmla="*/ 2354240 w 12192000"/>
              <a:gd name="connsiteY3045" fmla="*/ 5612170 h 6818313"/>
              <a:gd name="connsiteX3046" fmla="*/ 2353247 w 12192000"/>
              <a:gd name="connsiteY3046" fmla="*/ 5624423 h 6818313"/>
              <a:gd name="connsiteX3047" fmla="*/ 2364838 w 12192000"/>
              <a:gd name="connsiteY3047" fmla="*/ 5613330 h 6818313"/>
              <a:gd name="connsiteX3048" fmla="*/ 2363017 w 12192000"/>
              <a:gd name="connsiteY3048" fmla="*/ 5619124 h 6818313"/>
              <a:gd name="connsiteX3049" fmla="*/ 2324600 w 12192000"/>
              <a:gd name="connsiteY3049" fmla="*/ 5670129 h 6818313"/>
              <a:gd name="connsiteX3050" fmla="*/ 2303900 w 12192000"/>
              <a:gd name="connsiteY3050" fmla="*/ 5703247 h 6818313"/>
              <a:gd name="connsiteX3051" fmla="*/ 2313008 w 12192000"/>
              <a:gd name="connsiteY3051" fmla="*/ 5705565 h 6818313"/>
              <a:gd name="connsiteX3052" fmla="*/ 2325593 w 12192000"/>
              <a:gd name="connsiteY3052" fmla="*/ 5690330 h 6818313"/>
              <a:gd name="connsiteX3053" fmla="*/ 2337515 w 12192000"/>
              <a:gd name="connsiteY3053" fmla="*/ 5679400 h 6818313"/>
              <a:gd name="connsiteX3054" fmla="*/ 2344471 w 12192000"/>
              <a:gd name="connsiteY3054" fmla="*/ 5675923 h 6818313"/>
              <a:gd name="connsiteX3055" fmla="*/ 2337185 w 12192000"/>
              <a:gd name="connsiteY3055" fmla="*/ 5678905 h 6818313"/>
              <a:gd name="connsiteX3056" fmla="*/ 2344966 w 12192000"/>
              <a:gd name="connsiteY3056" fmla="*/ 5670956 h 6818313"/>
              <a:gd name="connsiteX3057" fmla="*/ 2355564 w 12192000"/>
              <a:gd name="connsiteY3057" fmla="*/ 5653900 h 6818313"/>
              <a:gd name="connsiteX3058" fmla="*/ 2386696 w 12192000"/>
              <a:gd name="connsiteY3058" fmla="*/ 5614820 h 6818313"/>
              <a:gd name="connsiteX3059" fmla="*/ 2399448 w 12192000"/>
              <a:gd name="connsiteY3059" fmla="*/ 5602897 h 6818313"/>
              <a:gd name="connsiteX3060" fmla="*/ 2405077 w 12192000"/>
              <a:gd name="connsiteY3060" fmla="*/ 5594949 h 6818313"/>
              <a:gd name="connsiteX3061" fmla="*/ 2405409 w 12192000"/>
              <a:gd name="connsiteY3061" fmla="*/ 5594949 h 6818313"/>
              <a:gd name="connsiteX3062" fmla="*/ 2411038 w 12192000"/>
              <a:gd name="connsiteY3062" fmla="*/ 5592134 h 6818313"/>
              <a:gd name="connsiteX3063" fmla="*/ 2411203 w 12192000"/>
              <a:gd name="connsiteY3063" fmla="*/ 5591802 h 6818313"/>
              <a:gd name="connsiteX3064" fmla="*/ 2410873 w 12192000"/>
              <a:gd name="connsiteY3064" fmla="*/ 5591802 h 6818313"/>
              <a:gd name="connsiteX3065" fmla="*/ 2405409 w 12192000"/>
              <a:gd name="connsiteY3065" fmla="*/ 5594784 h 6818313"/>
              <a:gd name="connsiteX3066" fmla="*/ 2413358 w 12192000"/>
              <a:gd name="connsiteY3066" fmla="*/ 5583854 h 6818313"/>
              <a:gd name="connsiteX3067" fmla="*/ 2416007 w 12192000"/>
              <a:gd name="connsiteY3067" fmla="*/ 5583854 h 6818313"/>
              <a:gd name="connsiteX3068" fmla="*/ 2411203 w 12192000"/>
              <a:gd name="connsiteY3068" fmla="*/ 5591967 h 6818313"/>
              <a:gd name="connsiteX3069" fmla="*/ 2421968 w 12192000"/>
              <a:gd name="connsiteY3069" fmla="*/ 5583688 h 6818313"/>
              <a:gd name="connsiteX3070" fmla="*/ 2434221 w 12192000"/>
              <a:gd name="connsiteY3070" fmla="*/ 5584019 h 6818313"/>
              <a:gd name="connsiteX3071" fmla="*/ 2405077 w 12192000"/>
              <a:gd name="connsiteY3071" fmla="*/ 5619622 h 6818313"/>
              <a:gd name="connsiteX3072" fmla="*/ 2351922 w 12192000"/>
              <a:gd name="connsiteY3072" fmla="*/ 5685031 h 6818313"/>
              <a:gd name="connsiteX3073" fmla="*/ 2347783 w 12192000"/>
              <a:gd name="connsiteY3073" fmla="*/ 5693642 h 6818313"/>
              <a:gd name="connsiteX3074" fmla="*/ 2352253 w 12192000"/>
              <a:gd name="connsiteY3074" fmla="*/ 5690827 h 6818313"/>
              <a:gd name="connsiteX3075" fmla="*/ 2396301 w 12192000"/>
              <a:gd name="connsiteY3075" fmla="*/ 5641480 h 6818313"/>
              <a:gd name="connsiteX3076" fmla="*/ 2398785 w 12192000"/>
              <a:gd name="connsiteY3076" fmla="*/ 5637838 h 6818313"/>
              <a:gd name="connsiteX3077" fmla="*/ 2422464 w 12192000"/>
              <a:gd name="connsiteY3077" fmla="*/ 5610348 h 6818313"/>
              <a:gd name="connsiteX3078" fmla="*/ 2438693 w 12192000"/>
              <a:gd name="connsiteY3078" fmla="*/ 5589815 h 6818313"/>
              <a:gd name="connsiteX3079" fmla="*/ 2442335 w 12192000"/>
              <a:gd name="connsiteY3079" fmla="*/ 5585676 h 6818313"/>
              <a:gd name="connsiteX3080" fmla="*/ 2464525 w 12192000"/>
              <a:gd name="connsiteY3080" fmla="*/ 5585676 h 6818313"/>
              <a:gd name="connsiteX3081" fmla="*/ 2510064 w 12192000"/>
              <a:gd name="connsiteY3081" fmla="*/ 5573588 h 6818313"/>
              <a:gd name="connsiteX3082" fmla="*/ 2556595 w 12192000"/>
              <a:gd name="connsiteY3082" fmla="*/ 5559511 h 6818313"/>
              <a:gd name="connsiteX3083" fmla="*/ 2564378 w 12192000"/>
              <a:gd name="connsiteY3083" fmla="*/ 5557359 h 6818313"/>
              <a:gd name="connsiteX3084" fmla="*/ 2628628 w 12192000"/>
              <a:gd name="connsiteY3084" fmla="*/ 5525565 h 6818313"/>
              <a:gd name="connsiteX3085" fmla="*/ 2657772 w 12192000"/>
              <a:gd name="connsiteY3085" fmla="*/ 5507516 h 6818313"/>
              <a:gd name="connsiteX3086" fmla="*/ 2708608 w 12192000"/>
              <a:gd name="connsiteY3086" fmla="*/ 5472410 h 6818313"/>
              <a:gd name="connsiteX3087" fmla="*/ 2759777 w 12192000"/>
              <a:gd name="connsiteY3087" fmla="*/ 5432006 h 6818313"/>
              <a:gd name="connsiteX3088" fmla="*/ 2793226 w 12192000"/>
              <a:gd name="connsiteY3088" fmla="*/ 5405841 h 6818313"/>
              <a:gd name="connsiteX3089" fmla="*/ 2835783 w 12192000"/>
              <a:gd name="connsiteY3089" fmla="*/ 5375704 h 6818313"/>
              <a:gd name="connsiteX3090" fmla="*/ 2875857 w 12192000"/>
              <a:gd name="connsiteY3090" fmla="*/ 5353846 h 6818313"/>
              <a:gd name="connsiteX3091" fmla="*/ 2942425 w 12192000"/>
              <a:gd name="connsiteY3091" fmla="*/ 5315926 h 6818313"/>
              <a:gd name="connsiteX3092" fmla="*/ 2944247 w 12192000"/>
              <a:gd name="connsiteY3092" fmla="*/ 5314931 h 6818313"/>
              <a:gd name="connsiteX3093" fmla="*/ 2944744 w 12192000"/>
              <a:gd name="connsiteY3093" fmla="*/ 5315593 h 6818313"/>
              <a:gd name="connsiteX3094" fmla="*/ 2948056 w 12192000"/>
              <a:gd name="connsiteY3094" fmla="*/ 5313109 h 6818313"/>
              <a:gd name="connsiteX3095" fmla="*/ 2959151 w 12192000"/>
              <a:gd name="connsiteY3095" fmla="*/ 5313276 h 6818313"/>
              <a:gd name="connsiteX3096" fmla="*/ 2965277 w 12192000"/>
              <a:gd name="connsiteY3096" fmla="*/ 5312447 h 6818313"/>
              <a:gd name="connsiteX3097" fmla="*/ 2991937 w 12192000"/>
              <a:gd name="connsiteY3097" fmla="*/ 5300029 h 6818313"/>
              <a:gd name="connsiteX3098" fmla="*/ 3088643 w 12192000"/>
              <a:gd name="connsiteY3098" fmla="*/ 5168712 h 6818313"/>
              <a:gd name="connsiteX3099" fmla="*/ 3112158 w 12192000"/>
              <a:gd name="connsiteY3099" fmla="*/ 5154307 h 6818313"/>
              <a:gd name="connsiteX3100" fmla="*/ 3118947 w 12192000"/>
              <a:gd name="connsiteY3100" fmla="*/ 5150001 h 6818313"/>
              <a:gd name="connsiteX3101" fmla="*/ 3165975 w 12192000"/>
              <a:gd name="connsiteY3101" fmla="*/ 5124168 h 6818313"/>
              <a:gd name="connsiteX3102" fmla="*/ 3209195 w 12192000"/>
              <a:gd name="connsiteY3102" fmla="*/ 5101483 h 6818313"/>
              <a:gd name="connsiteX3103" fmla="*/ 3234862 w 12192000"/>
              <a:gd name="connsiteY3103" fmla="*/ 5082274 h 6818313"/>
              <a:gd name="connsiteX3104" fmla="*/ 3254898 w 12192000"/>
              <a:gd name="connsiteY3104" fmla="*/ 5075318 h 6818313"/>
              <a:gd name="connsiteX3105" fmla="*/ 3266656 w 12192000"/>
              <a:gd name="connsiteY3105" fmla="*/ 5072006 h 6818313"/>
              <a:gd name="connsiteX3106" fmla="*/ 3262516 w 12192000"/>
              <a:gd name="connsiteY3106" fmla="*/ 5069524 h 6818313"/>
              <a:gd name="connsiteX3107" fmla="*/ 3271127 w 12192000"/>
              <a:gd name="connsiteY3107" fmla="*/ 5062900 h 6818313"/>
              <a:gd name="connsiteX3108" fmla="*/ 3322295 w 12192000"/>
              <a:gd name="connsiteY3108" fmla="*/ 5037563 h 6818313"/>
              <a:gd name="connsiteX3109" fmla="*/ 3348292 w 12192000"/>
              <a:gd name="connsiteY3109" fmla="*/ 5023985 h 6818313"/>
              <a:gd name="connsiteX3110" fmla="*/ 3438044 w 12192000"/>
              <a:gd name="connsiteY3110" fmla="*/ 4985236 h 6818313"/>
              <a:gd name="connsiteX3111" fmla="*/ 3455266 w 12192000"/>
              <a:gd name="connsiteY3111" fmla="*/ 4976460 h 6818313"/>
              <a:gd name="connsiteX3112" fmla="*/ 3474805 w 12192000"/>
              <a:gd name="connsiteY3112" fmla="*/ 4965532 h 6818313"/>
              <a:gd name="connsiteX3113" fmla="*/ 3483086 w 12192000"/>
              <a:gd name="connsiteY3113" fmla="*/ 4960728 h 6818313"/>
              <a:gd name="connsiteX3114" fmla="*/ 3502790 w 12192000"/>
              <a:gd name="connsiteY3114" fmla="*/ 4949468 h 6818313"/>
              <a:gd name="connsiteX3115" fmla="*/ 3601650 w 12192000"/>
              <a:gd name="connsiteY3115" fmla="*/ 4911382 h 6818313"/>
              <a:gd name="connsiteX3116" fmla="*/ 3671694 w 12192000"/>
              <a:gd name="connsiteY3116" fmla="*/ 4884390 h 6818313"/>
              <a:gd name="connsiteX3117" fmla="*/ 3708292 w 12192000"/>
              <a:gd name="connsiteY3117" fmla="*/ 4871308 h 6818313"/>
              <a:gd name="connsiteX3118" fmla="*/ 3706470 w 12192000"/>
              <a:gd name="connsiteY3118" fmla="*/ 4873462 h 6818313"/>
              <a:gd name="connsiteX3119" fmla="*/ 3722366 w 12192000"/>
              <a:gd name="connsiteY3119" fmla="*/ 4868328 h 6818313"/>
              <a:gd name="connsiteX3120" fmla="*/ 3723029 w 12192000"/>
              <a:gd name="connsiteY3120" fmla="*/ 4866176 h 6818313"/>
              <a:gd name="connsiteX3121" fmla="*/ 3736773 w 12192000"/>
              <a:gd name="connsiteY3121" fmla="*/ 4861373 h 6818313"/>
              <a:gd name="connsiteX3122" fmla="*/ 3743230 w 12192000"/>
              <a:gd name="connsiteY3122" fmla="*/ 4863857 h 6818313"/>
              <a:gd name="connsiteX3123" fmla="*/ 3762274 w 12192000"/>
              <a:gd name="connsiteY3123" fmla="*/ 4854749 h 6818313"/>
              <a:gd name="connsiteX3124" fmla="*/ 3747702 w 12192000"/>
              <a:gd name="connsiteY3124" fmla="*/ 4857565 h 6818313"/>
              <a:gd name="connsiteX3125" fmla="*/ 3763599 w 12192000"/>
              <a:gd name="connsiteY3125" fmla="*/ 4848125 h 6818313"/>
              <a:gd name="connsiteX3126" fmla="*/ 3778668 w 12192000"/>
              <a:gd name="connsiteY3126" fmla="*/ 4839184 h 6818313"/>
              <a:gd name="connsiteX3127" fmla="*/ 3805990 w 12192000"/>
              <a:gd name="connsiteY3127" fmla="*/ 4832560 h 6818313"/>
              <a:gd name="connsiteX3128" fmla="*/ 3814601 w 12192000"/>
              <a:gd name="connsiteY3128" fmla="*/ 4835540 h 6818313"/>
              <a:gd name="connsiteX3129" fmla="*/ 3873717 w 12192000"/>
              <a:gd name="connsiteY3129" fmla="*/ 4816994 h 6818313"/>
              <a:gd name="connsiteX3130" fmla="*/ 3897067 w 12192000"/>
              <a:gd name="connsiteY3130" fmla="*/ 4798117 h 6818313"/>
              <a:gd name="connsiteX3131" fmla="*/ 3899717 w 12192000"/>
              <a:gd name="connsiteY3131" fmla="*/ 4796958 h 6818313"/>
              <a:gd name="connsiteX3132" fmla="*/ 3907498 w 12192000"/>
              <a:gd name="connsiteY3132" fmla="*/ 4800601 h 6818313"/>
              <a:gd name="connsiteX3133" fmla="*/ 3908823 w 12192000"/>
              <a:gd name="connsiteY3133" fmla="*/ 4790334 h 6818313"/>
              <a:gd name="connsiteX3134" fmla="*/ 3894913 w 12192000"/>
              <a:gd name="connsiteY3134" fmla="*/ 4790996 h 6818313"/>
              <a:gd name="connsiteX3135" fmla="*/ 3904849 w 12192000"/>
              <a:gd name="connsiteY3135" fmla="*/ 4780398 h 6818313"/>
              <a:gd name="connsiteX3136" fmla="*/ 3876036 w 12192000"/>
              <a:gd name="connsiteY3136" fmla="*/ 4786857 h 6818313"/>
              <a:gd name="connsiteX3137" fmla="*/ 3828015 w 12192000"/>
              <a:gd name="connsiteY3137" fmla="*/ 4802589 h 6818313"/>
              <a:gd name="connsiteX3138" fmla="*/ 3802181 w 12192000"/>
              <a:gd name="connsiteY3138" fmla="*/ 4814179 h 6818313"/>
              <a:gd name="connsiteX3139" fmla="*/ 3785954 w 12192000"/>
              <a:gd name="connsiteY3139" fmla="*/ 4816001 h 6818313"/>
              <a:gd name="connsiteX3140" fmla="*/ 3728493 w 12192000"/>
              <a:gd name="connsiteY3140" fmla="*/ 4834215 h 6818313"/>
              <a:gd name="connsiteX3141" fmla="*/ 3722201 w 12192000"/>
              <a:gd name="connsiteY3141" fmla="*/ 4835707 h 6818313"/>
              <a:gd name="connsiteX3142" fmla="*/ 3699349 w 12192000"/>
              <a:gd name="connsiteY3142" fmla="*/ 4843821 h 6818313"/>
              <a:gd name="connsiteX3143" fmla="*/ 3660434 w 12192000"/>
              <a:gd name="connsiteY3143" fmla="*/ 4854584 h 6818313"/>
              <a:gd name="connsiteX3144" fmla="*/ 3679312 w 12192000"/>
              <a:gd name="connsiteY3144" fmla="*/ 4840509 h 6818313"/>
              <a:gd name="connsiteX3145" fmla="*/ 3691070 w 12192000"/>
              <a:gd name="connsiteY3145" fmla="*/ 4832560 h 6818313"/>
              <a:gd name="connsiteX3146" fmla="*/ 3730315 w 12192000"/>
              <a:gd name="connsiteY3146" fmla="*/ 4813352 h 6818313"/>
              <a:gd name="connsiteX3147" fmla="*/ 3734786 w 12192000"/>
              <a:gd name="connsiteY3147" fmla="*/ 4811365 h 6818313"/>
              <a:gd name="connsiteX3148" fmla="*/ 3797049 w 12192000"/>
              <a:gd name="connsiteY3148" fmla="*/ 4783545 h 6818313"/>
              <a:gd name="connsiteX3149" fmla="*/ 3802016 w 12192000"/>
              <a:gd name="connsiteY3149" fmla="*/ 4776259 h 6818313"/>
              <a:gd name="connsiteX3150" fmla="*/ 3816588 w 12192000"/>
              <a:gd name="connsiteY3150" fmla="*/ 4768145 h 6818313"/>
              <a:gd name="connsiteX3151" fmla="*/ 3834969 w 12192000"/>
              <a:gd name="connsiteY3151" fmla="*/ 4764833 h 6818313"/>
              <a:gd name="connsiteX3152" fmla="*/ 3837619 w 12192000"/>
              <a:gd name="connsiteY3152" fmla="*/ 4763509 h 6818313"/>
              <a:gd name="connsiteX3153" fmla="*/ 3850039 w 12192000"/>
              <a:gd name="connsiteY3153" fmla="*/ 4759700 h 6818313"/>
              <a:gd name="connsiteX3154" fmla="*/ 3856330 w 12192000"/>
              <a:gd name="connsiteY3154" fmla="*/ 4754236 h 6818313"/>
              <a:gd name="connsiteX3155" fmla="*/ 3853184 w 12192000"/>
              <a:gd name="connsiteY3155" fmla="*/ 4751751 h 6818313"/>
              <a:gd name="connsiteX3156" fmla="*/ 3852356 w 12192000"/>
              <a:gd name="connsiteY3156" fmla="*/ 4751751 h 6818313"/>
              <a:gd name="connsiteX3157" fmla="*/ 3855998 w 12192000"/>
              <a:gd name="connsiteY3157" fmla="*/ 4750261 h 6818313"/>
              <a:gd name="connsiteX3158" fmla="*/ 3866763 w 12192000"/>
              <a:gd name="connsiteY3158" fmla="*/ 4747612 h 6818313"/>
              <a:gd name="connsiteX3159" fmla="*/ 3867426 w 12192000"/>
              <a:gd name="connsiteY3159" fmla="*/ 4747612 h 6818313"/>
              <a:gd name="connsiteX3160" fmla="*/ 3866101 w 12192000"/>
              <a:gd name="connsiteY3160" fmla="*/ 4748274 h 6818313"/>
              <a:gd name="connsiteX3161" fmla="*/ 3863119 w 12192000"/>
              <a:gd name="connsiteY3161" fmla="*/ 4752414 h 6818313"/>
              <a:gd name="connsiteX3162" fmla="*/ 3871068 w 12192000"/>
              <a:gd name="connsiteY3162" fmla="*/ 4753573 h 6818313"/>
              <a:gd name="connsiteX3163" fmla="*/ 3898887 w 12192000"/>
              <a:gd name="connsiteY3163" fmla="*/ 4740821 h 6818313"/>
              <a:gd name="connsiteX3164" fmla="*/ 3903359 w 12192000"/>
              <a:gd name="connsiteY3164" fmla="*/ 4739166 h 6818313"/>
              <a:gd name="connsiteX3165" fmla="*/ 3906836 w 12192000"/>
              <a:gd name="connsiteY3165" fmla="*/ 4741153 h 6818313"/>
              <a:gd name="connsiteX3166" fmla="*/ 3924389 w 12192000"/>
              <a:gd name="connsiteY3166" fmla="*/ 4739001 h 6818313"/>
              <a:gd name="connsiteX3167" fmla="*/ 3963304 w 12192000"/>
              <a:gd name="connsiteY3167" fmla="*/ 4729728 h 6818313"/>
              <a:gd name="connsiteX3168" fmla="*/ 3981684 w 12192000"/>
              <a:gd name="connsiteY3168" fmla="*/ 4724429 h 6818313"/>
              <a:gd name="connsiteX3169" fmla="*/ 4001059 w 12192000"/>
              <a:gd name="connsiteY3169" fmla="*/ 4718633 h 6818313"/>
              <a:gd name="connsiteX3170" fmla="*/ 4022585 w 12192000"/>
              <a:gd name="connsiteY3170" fmla="*/ 4713996 h 6818313"/>
              <a:gd name="connsiteX3171" fmla="*/ 4044113 w 12192000"/>
              <a:gd name="connsiteY3171" fmla="*/ 4709194 h 6818313"/>
              <a:gd name="connsiteX3172" fmla="*/ 4062493 w 12192000"/>
              <a:gd name="connsiteY3172" fmla="*/ 4703728 h 6818313"/>
              <a:gd name="connsiteX3173" fmla="*/ 4089154 w 12192000"/>
              <a:gd name="connsiteY3173" fmla="*/ 4693960 h 6818313"/>
              <a:gd name="connsiteX3174" fmla="*/ 4165988 w 12192000"/>
              <a:gd name="connsiteY3174" fmla="*/ 4690648 h 6818313"/>
              <a:gd name="connsiteX3175" fmla="*/ 4191655 w 12192000"/>
              <a:gd name="connsiteY3175" fmla="*/ 4685349 h 6818313"/>
              <a:gd name="connsiteX3176" fmla="*/ 4211693 w 12192000"/>
              <a:gd name="connsiteY3176" fmla="*/ 4683692 h 6818313"/>
              <a:gd name="connsiteX3177" fmla="*/ 4230571 w 12192000"/>
              <a:gd name="connsiteY3177" fmla="*/ 4686507 h 6818313"/>
              <a:gd name="connsiteX3178" fmla="*/ 4271802 w 12192000"/>
              <a:gd name="connsiteY3178" fmla="*/ 4684189 h 6818313"/>
              <a:gd name="connsiteX3179" fmla="*/ 4276937 w 12192000"/>
              <a:gd name="connsiteY3179" fmla="*/ 4681705 h 6818313"/>
              <a:gd name="connsiteX3180" fmla="*/ 4262363 w 12192000"/>
              <a:gd name="connsiteY3180" fmla="*/ 4678063 h 6818313"/>
              <a:gd name="connsiteX3181" fmla="*/ 4247129 w 12192000"/>
              <a:gd name="connsiteY3181" fmla="*/ 4676571 h 6818313"/>
              <a:gd name="connsiteX3182" fmla="*/ 4285217 w 12192000"/>
              <a:gd name="connsiteY3182" fmla="*/ 4676571 h 6818313"/>
              <a:gd name="connsiteX3183" fmla="*/ 4299621 w 12192000"/>
              <a:gd name="connsiteY3183" fmla="*/ 4667465 h 6818313"/>
              <a:gd name="connsiteX3184" fmla="*/ 4297469 w 12192000"/>
              <a:gd name="connsiteY3184" fmla="*/ 4662828 h 6818313"/>
              <a:gd name="connsiteX3185" fmla="*/ 4292675 w 12192000"/>
              <a:gd name="connsiteY3185" fmla="*/ 4660355 h 6818313"/>
              <a:gd name="connsiteX3186" fmla="*/ 4294654 w 12192000"/>
              <a:gd name="connsiteY3186" fmla="*/ 4657860 h 6818313"/>
              <a:gd name="connsiteX3187" fmla="*/ 4288858 w 12192000"/>
              <a:gd name="connsiteY3187" fmla="*/ 4659847 h 6818313"/>
              <a:gd name="connsiteX3188" fmla="*/ 4288858 w 12192000"/>
              <a:gd name="connsiteY3188" fmla="*/ 4659682 h 6818313"/>
              <a:gd name="connsiteX3189" fmla="*/ 4288831 w 12192000"/>
              <a:gd name="connsiteY3189" fmla="*/ 4659876 h 6818313"/>
              <a:gd name="connsiteX3190" fmla="*/ 4256403 w 12192000"/>
              <a:gd name="connsiteY3190" fmla="*/ 4655542 h 6818313"/>
              <a:gd name="connsiteX3191" fmla="*/ 4241333 w 12192000"/>
              <a:gd name="connsiteY3191" fmla="*/ 4653223 h 6818313"/>
              <a:gd name="connsiteX3192" fmla="*/ 4245307 w 12192000"/>
              <a:gd name="connsiteY3192" fmla="*/ 4652230 h 6818313"/>
              <a:gd name="connsiteX3193" fmla="*/ 4258389 w 12192000"/>
              <a:gd name="connsiteY3193" fmla="*/ 4641633 h 6818313"/>
              <a:gd name="connsiteX3194" fmla="*/ 4247956 w 12192000"/>
              <a:gd name="connsiteY3194" fmla="*/ 4642957 h 6818313"/>
              <a:gd name="connsiteX3195" fmla="*/ 4185363 w 12192000"/>
              <a:gd name="connsiteY3195" fmla="*/ 4654051 h 6818313"/>
              <a:gd name="connsiteX3196" fmla="*/ 4167810 w 12192000"/>
              <a:gd name="connsiteY3196" fmla="*/ 4658687 h 6818313"/>
              <a:gd name="connsiteX3197" fmla="*/ 4151582 w 12192000"/>
              <a:gd name="connsiteY3197" fmla="*/ 4657695 h 6818313"/>
              <a:gd name="connsiteX3198" fmla="*/ 4142972 w 12192000"/>
              <a:gd name="connsiteY3198" fmla="*/ 4658522 h 6818313"/>
              <a:gd name="connsiteX3199" fmla="*/ 4127633 w 12192000"/>
              <a:gd name="connsiteY3199" fmla="*/ 4663263 h 6818313"/>
              <a:gd name="connsiteX3200" fmla="*/ 4112227 w 12192000"/>
              <a:gd name="connsiteY3200" fmla="*/ 4659695 h 6818313"/>
              <a:gd name="connsiteX3201" fmla="*/ 4112503 w 12192000"/>
              <a:gd name="connsiteY3201" fmla="*/ 4657032 h 6818313"/>
              <a:gd name="connsiteX3202" fmla="*/ 4112337 w 12192000"/>
              <a:gd name="connsiteY3202" fmla="*/ 4657032 h 6818313"/>
              <a:gd name="connsiteX3203" fmla="*/ 4107109 w 12192000"/>
              <a:gd name="connsiteY3203" fmla="*/ 4656394 h 6818313"/>
              <a:gd name="connsiteX3204" fmla="*/ 4101905 w 12192000"/>
              <a:gd name="connsiteY3204" fmla="*/ 4652230 h 6818313"/>
              <a:gd name="connsiteX3205" fmla="*/ 4091472 w 12192000"/>
              <a:gd name="connsiteY3205" fmla="*/ 4653555 h 6818313"/>
              <a:gd name="connsiteX3206" fmla="*/ 4095446 w 12192000"/>
              <a:gd name="connsiteY3206" fmla="*/ 4652064 h 6818313"/>
              <a:gd name="connsiteX3207" fmla="*/ 4133201 w 12192000"/>
              <a:gd name="connsiteY3207" fmla="*/ 4641798 h 6818313"/>
              <a:gd name="connsiteX3208" fmla="*/ 4147276 w 12192000"/>
              <a:gd name="connsiteY3208" fmla="*/ 4637658 h 6818313"/>
              <a:gd name="connsiteX3209" fmla="*/ 4148768 w 12192000"/>
              <a:gd name="connsiteY3209" fmla="*/ 4636996 h 6818313"/>
              <a:gd name="connsiteX3210" fmla="*/ 4163008 w 12192000"/>
              <a:gd name="connsiteY3210" fmla="*/ 4636996 h 6818313"/>
              <a:gd name="connsiteX3211" fmla="*/ 4180395 w 12192000"/>
              <a:gd name="connsiteY3211" fmla="*/ 4631697 h 6818313"/>
              <a:gd name="connsiteX3212" fmla="*/ 4184536 w 12192000"/>
              <a:gd name="connsiteY3212" fmla="*/ 4630868 h 6818313"/>
              <a:gd name="connsiteX3213" fmla="*/ 4194967 w 12192000"/>
              <a:gd name="connsiteY3213" fmla="*/ 4630703 h 6818313"/>
              <a:gd name="connsiteX3214" fmla="*/ 4227093 w 12192000"/>
              <a:gd name="connsiteY3214" fmla="*/ 4633849 h 6818313"/>
              <a:gd name="connsiteX3215" fmla="*/ 4245804 w 12192000"/>
              <a:gd name="connsiteY3215" fmla="*/ 4637989 h 6818313"/>
              <a:gd name="connsiteX3216" fmla="*/ 4253754 w 12192000"/>
              <a:gd name="connsiteY3216" fmla="*/ 4635174 h 6818313"/>
              <a:gd name="connsiteX3217" fmla="*/ 4262695 w 12192000"/>
              <a:gd name="connsiteY3217" fmla="*/ 4627391 h 6818313"/>
              <a:gd name="connsiteX3218" fmla="*/ 4251600 w 12192000"/>
              <a:gd name="connsiteY3218" fmla="*/ 4622754 h 6818313"/>
              <a:gd name="connsiteX3219" fmla="*/ 4242162 w 12192000"/>
              <a:gd name="connsiteY3219" fmla="*/ 4615965 h 6818313"/>
              <a:gd name="connsiteX3220" fmla="*/ 4246301 w 12192000"/>
              <a:gd name="connsiteY3220" fmla="*/ 4606360 h 6818313"/>
              <a:gd name="connsiteX3221" fmla="*/ 4257230 w 12192000"/>
              <a:gd name="connsiteY3221" fmla="*/ 4603877 h 6818313"/>
              <a:gd name="connsiteX3222" fmla="*/ 4261701 w 12192000"/>
              <a:gd name="connsiteY3222" fmla="*/ 4600731 h 6818313"/>
              <a:gd name="connsiteX3223" fmla="*/ 4239346 w 12192000"/>
              <a:gd name="connsiteY3223" fmla="*/ 4598246 h 6818313"/>
              <a:gd name="connsiteX3224" fmla="*/ 4267165 w 12192000"/>
              <a:gd name="connsiteY3224" fmla="*/ 4589305 h 6818313"/>
              <a:gd name="connsiteX3225" fmla="*/ 4287368 w 12192000"/>
              <a:gd name="connsiteY3225" fmla="*/ 4578045 h 6818313"/>
              <a:gd name="connsiteX3226" fmla="*/ 4289190 w 12192000"/>
              <a:gd name="connsiteY3226" fmla="*/ 4577383 h 6818313"/>
              <a:gd name="connsiteX3227" fmla="*/ 4299126 w 12192000"/>
              <a:gd name="connsiteY3227" fmla="*/ 4573574 h 6818313"/>
              <a:gd name="connsiteX3228" fmla="*/ 4305418 w 12192000"/>
              <a:gd name="connsiteY3228" fmla="*/ 4571586 h 6818313"/>
              <a:gd name="connsiteX3229" fmla="*/ 4313036 w 12192000"/>
              <a:gd name="connsiteY3229" fmla="*/ 4569599 h 6818313"/>
              <a:gd name="connsiteX3230" fmla="*/ 4316347 w 12192000"/>
              <a:gd name="connsiteY3230" fmla="*/ 4565625 h 6818313"/>
              <a:gd name="connsiteX3231" fmla="*/ 4270974 w 12192000"/>
              <a:gd name="connsiteY3231" fmla="*/ 4576553 h 6818313"/>
              <a:gd name="connsiteX3232" fmla="*/ 4272961 w 12192000"/>
              <a:gd name="connsiteY3232" fmla="*/ 4578540 h 6818313"/>
              <a:gd name="connsiteX3233" fmla="*/ 4244149 w 12192000"/>
              <a:gd name="connsiteY3233" fmla="*/ 4583344 h 6818313"/>
              <a:gd name="connsiteX3234" fmla="*/ 4243487 w 12192000"/>
              <a:gd name="connsiteY3234" fmla="*/ 4583344 h 6818313"/>
              <a:gd name="connsiteX3235" fmla="*/ 4252925 w 12192000"/>
              <a:gd name="connsiteY3235" fmla="*/ 4577383 h 6818313"/>
              <a:gd name="connsiteX3236" fmla="*/ 4250773 w 12192000"/>
              <a:gd name="connsiteY3236" fmla="*/ 4572746 h 6818313"/>
              <a:gd name="connsiteX3237" fmla="*/ 4250606 w 12192000"/>
              <a:gd name="connsiteY3237" fmla="*/ 4572249 h 6818313"/>
              <a:gd name="connsiteX3238" fmla="*/ 4250276 w 12192000"/>
              <a:gd name="connsiteY3238" fmla="*/ 4568772 h 6818313"/>
              <a:gd name="connsiteX3239" fmla="*/ 4241002 w 12192000"/>
              <a:gd name="connsiteY3239" fmla="*/ 4569434 h 6818313"/>
              <a:gd name="connsiteX3240" fmla="*/ 4209706 w 12192000"/>
              <a:gd name="connsiteY3240" fmla="*/ 4565128 h 6818313"/>
              <a:gd name="connsiteX3241" fmla="*/ 4208546 w 12192000"/>
              <a:gd name="connsiteY3241" fmla="*/ 4564963 h 6818313"/>
              <a:gd name="connsiteX3242" fmla="*/ 4247791 w 12192000"/>
              <a:gd name="connsiteY3242" fmla="*/ 4556352 h 6818313"/>
              <a:gd name="connsiteX3243" fmla="*/ 4245474 w 12192000"/>
              <a:gd name="connsiteY3243" fmla="*/ 4559994 h 6818313"/>
              <a:gd name="connsiteX3244" fmla="*/ 4268325 w 12192000"/>
              <a:gd name="connsiteY3244" fmla="*/ 4556020 h 6818313"/>
              <a:gd name="connsiteX3245" fmla="*/ 4311214 w 12192000"/>
              <a:gd name="connsiteY3245" fmla="*/ 4547741 h 6818313"/>
              <a:gd name="connsiteX3246" fmla="*/ 4348969 w 12192000"/>
              <a:gd name="connsiteY3246" fmla="*/ 4539461 h 6818313"/>
              <a:gd name="connsiteX3247" fmla="*/ 4354103 w 12192000"/>
              <a:gd name="connsiteY3247" fmla="*/ 4535984 h 6818313"/>
              <a:gd name="connsiteX3248" fmla="*/ 4334065 w 12192000"/>
              <a:gd name="connsiteY3248" fmla="*/ 4537971 h 6818313"/>
              <a:gd name="connsiteX3249" fmla="*/ 4294157 w 12192000"/>
              <a:gd name="connsiteY3249" fmla="*/ 4544594 h 6818313"/>
              <a:gd name="connsiteX3250" fmla="*/ 4269815 w 12192000"/>
              <a:gd name="connsiteY3250" fmla="*/ 4545754 h 6818313"/>
              <a:gd name="connsiteX3251" fmla="*/ 4253420 w 12192000"/>
              <a:gd name="connsiteY3251" fmla="*/ 4550721 h 6818313"/>
              <a:gd name="connsiteX3252" fmla="*/ 4199935 w 12192000"/>
              <a:gd name="connsiteY3252" fmla="*/ 4555855 h 6818313"/>
              <a:gd name="connsiteX3253" fmla="*/ 4219144 w 12192000"/>
              <a:gd name="connsiteY3253" fmla="*/ 4548569 h 6818313"/>
              <a:gd name="connsiteX3254" fmla="*/ 4226762 w 12192000"/>
              <a:gd name="connsiteY3254" fmla="*/ 4545754 h 6818313"/>
              <a:gd name="connsiteX3255" fmla="*/ 4262695 w 12192000"/>
              <a:gd name="connsiteY3255" fmla="*/ 4544429 h 6818313"/>
              <a:gd name="connsiteX3256" fmla="*/ 4310551 w 12192000"/>
              <a:gd name="connsiteY3256" fmla="*/ 4535321 h 6818313"/>
              <a:gd name="connsiteX3257" fmla="*/ 4360726 w 12192000"/>
              <a:gd name="connsiteY3257" fmla="*/ 4530850 h 6818313"/>
              <a:gd name="connsiteX3258" fmla="*/ 4421829 w 12192000"/>
              <a:gd name="connsiteY3258" fmla="*/ 4520914 h 6818313"/>
              <a:gd name="connsiteX3259" fmla="*/ 4425969 w 12192000"/>
              <a:gd name="connsiteY3259" fmla="*/ 4514953 h 6818313"/>
              <a:gd name="connsiteX3260" fmla="*/ 4387221 w 12192000"/>
              <a:gd name="connsiteY3260" fmla="*/ 4518432 h 6818313"/>
              <a:gd name="connsiteX3261" fmla="*/ 4338039 w 12192000"/>
              <a:gd name="connsiteY3261" fmla="*/ 4525055 h 6818313"/>
              <a:gd name="connsiteX3262" fmla="*/ 4346817 w 12192000"/>
              <a:gd name="connsiteY3262" fmla="*/ 4522571 h 6818313"/>
              <a:gd name="connsiteX3263" fmla="*/ 4337874 w 12192000"/>
              <a:gd name="connsiteY3263" fmla="*/ 4518597 h 6818313"/>
              <a:gd name="connsiteX3264" fmla="*/ 4316843 w 12192000"/>
              <a:gd name="connsiteY3264" fmla="*/ 4519590 h 6818313"/>
              <a:gd name="connsiteX3265" fmla="*/ 4225271 w 12192000"/>
              <a:gd name="connsiteY3265" fmla="*/ 4534824 h 6818313"/>
              <a:gd name="connsiteX3266" fmla="*/ 4214508 w 12192000"/>
              <a:gd name="connsiteY3266" fmla="*/ 4536811 h 6818313"/>
              <a:gd name="connsiteX3267" fmla="*/ 4204572 w 12192000"/>
              <a:gd name="connsiteY3267" fmla="*/ 4532672 h 6818313"/>
              <a:gd name="connsiteX3268" fmla="*/ 4201757 w 12192000"/>
              <a:gd name="connsiteY3268" fmla="*/ 4530850 h 6818313"/>
              <a:gd name="connsiteX3269" fmla="*/ 4210201 w 12192000"/>
              <a:gd name="connsiteY3269" fmla="*/ 4529195 h 6818313"/>
              <a:gd name="connsiteX3270" fmla="*/ 4226762 w 12192000"/>
              <a:gd name="connsiteY3270" fmla="*/ 4521411 h 6818313"/>
              <a:gd name="connsiteX3271" fmla="*/ 4196954 w 12192000"/>
              <a:gd name="connsiteY3271" fmla="*/ 4527208 h 6818313"/>
              <a:gd name="connsiteX3272" fmla="*/ 4195134 w 12192000"/>
              <a:gd name="connsiteY3272" fmla="*/ 4525883 h 6818313"/>
              <a:gd name="connsiteX3273" fmla="*/ 4198279 w 12192000"/>
              <a:gd name="connsiteY3273" fmla="*/ 4521744 h 6818313"/>
              <a:gd name="connsiteX3274" fmla="*/ 4218979 w 12192000"/>
              <a:gd name="connsiteY3274" fmla="*/ 4519922 h 6818313"/>
              <a:gd name="connsiteX3275" fmla="*/ 4234380 w 12192000"/>
              <a:gd name="connsiteY3275" fmla="*/ 4516610 h 6818313"/>
              <a:gd name="connsiteX3276" fmla="*/ 4283395 w 12192000"/>
              <a:gd name="connsiteY3276" fmla="*/ 4508661 h 6818313"/>
              <a:gd name="connsiteX3277" fmla="*/ 4307240 w 12192000"/>
              <a:gd name="connsiteY3277" fmla="*/ 4504190 h 6818313"/>
              <a:gd name="connsiteX3278" fmla="*/ 4299291 w 12192000"/>
              <a:gd name="connsiteY3278" fmla="*/ 4505017 h 6818313"/>
              <a:gd name="connsiteX3279" fmla="*/ 4301940 w 12192000"/>
              <a:gd name="connsiteY3279" fmla="*/ 4502700 h 6818313"/>
              <a:gd name="connsiteX3280" fmla="*/ 4277763 w 12192000"/>
              <a:gd name="connsiteY3280" fmla="*/ 4495744 h 6818313"/>
              <a:gd name="connsiteX3281" fmla="*/ 4297469 w 12192000"/>
              <a:gd name="connsiteY3281" fmla="*/ 4495744 h 6818313"/>
              <a:gd name="connsiteX3282" fmla="*/ 4315685 w 12192000"/>
              <a:gd name="connsiteY3282" fmla="*/ 4491605 h 6818313"/>
              <a:gd name="connsiteX3283" fmla="*/ 4333899 w 12192000"/>
              <a:gd name="connsiteY3283" fmla="*/ 4488458 h 6818313"/>
              <a:gd name="connsiteX3284" fmla="*/ 4351949 w 12192000"/>
              <a:gd name="connsiteY3284" fmla="*/ 4483988 h 6818313"/>
              <a:gd name="connsiteX3285" fmla="*/ 4370331 w 12192000"/>
              <a:gd name="connsiteY3285" fmla="*/ 4481172 h 6818313"/>
              <a:gd name="connsiteX3286" fmla="*/ 4387717 w 12192000"/>
              <a:gd name="connsiteY3286" fmla="*/ 4474383 h 6818313"/>
              <a:gd name="connsiteX3287" fmla="*/ 4358407 w 12192000"/>
              <a:gd name="connsiteY3287" fmla="*/ 4473886 h 6818313"/>
              <a:gd name="connsiteX3288" fmla="*/ 4355095 w 12192000"/>
              <a:gd name="connsiteY3288" fmla="*/ 4462461 h 6818313"/>
              <a:gd name="connsiteX3289" fmla="*/ 4347809 w 12192000"/>
              <a:gd name="connsiteY3289" fmla="*/ 4460971 h 6818313"/>
              <a:gd name="connsiteX3290" fmla="*/ 4298462 w 12192000"/>
              <a:gd name="connsiteY3290" fmla="*/ 4466600 h 6818313"/>
              <a:gd name="connsiteX3291" fmla="*/ 4260212 w 12192000"/>
              <a:gd name="connsiteY3291" fmla="*/ 4474218 h 6818313"/>
              <a:gd name="connsiteX3292" fmla="*/ 4219641 w 12192000"/>
              <a:gd name="connsiteY3292" fmla="*/ 4479185 h 6818313"/>
              <a:gd name="connsiteX3293" fmla="*/ 4234047 w 12192000"/>
              <a:gd name="connsiteY3293" fmla="*/ 4481007 h 6818313"/>
              <a:gd name="connsiteX3294" fmla="*/ 4238189 w 12192000"/>
              <a:gd name="connsiteY3294" fmla="*/ 4480677 h 6818313"/>
              <a:gd name="connsiteX3295" fmla="*/ 4224111 w 12192000"/>
              <a:gd name="connsiteY3295" fmla="*/ 4483491 h 6818313"/>
              <a:gd name="connsiteX3296" fmla="*/ 4218647 w 12192000"/>
              <a:gd name="connsiteY3296" fmla="*/ 4492764 h 6818313"/>
              <a:gd name="connsiteX3297" fmla="*/ 4207719 w 12192000"/>
              <a:gd name="connsiteY3297" fmla="*/ 4487796 h 6818313"/>
              <a:gd name="connsiteX3298" fmla="*/ 4200101 w 12192000"/>
              <a:gd name="connsiteY3298" fmla="*/ 4485643 h 6818313"/>
              <a:gd name="connsiteX3299" fmla="*/ 4200266 w 12192000"/>
              <a:gd name="connsiteY3299" fmla="*/ 4485643 h 6818313"/>
              <a:gd name="connsiteX3300" fmla="*/ 4203910 w 12192000"/>
              <a:gd name="connsiteY3300" fmla="*/ 4479352 h 6818313"/>
              <a:gd name="connsiteX3301" fmla="*/ 4186191 w 12192000"/>
              <a:gd name="connsiteY3301" fmla="*/ 4480510 h 6818313"/>
              <a:gd name="connsiteX3302" fmla="*/ 4125253 w 12192000"/>
              <a:gd name="connsiteY3302" fmla="*/ 4480345 h 6818313"/>
              <a:gd name="connsiteX3303" fmla="*/ 4138500 w 12192000"/>
              <a:gd name="connsiteY3303" fmla="*/ 4468257 h 6818313"/>
              <a:gd name="connsiteX3304" fmla="*/ 4160028 w 12192000"/>
              <a:gd name="connsiteY3304" fmla="*/ 4456334 h 6818313"/>
              <a:gd name="connsiteX3305" fmla="*/ 4121113 w 12192000"/>
              <a:gd name="connsiteY3305" fmla="*/ 4458651 h 6818313"/>
              <a:gd name="connsiteX3306" fmla="*/ 4178574 w 12192000"/>
              <a:gd name="connsiteY3306" fmla="*/ 4448716 h 6818313"/>
              <a:gd name="connsiteX3307" fmla="*/ 4242162 w 12192000"/>
              <a:gd name="connsiteY3307" fmla="*/ 4424540 h 6818313"/>
              <a:gd name="connsiteX3308" fmla="*/ 4242162 w 12192000"/>
              <a:gd name="connsiteY3308" fmla="*/ 4420566 h 6818313"/>
              <a:gd name="connsiteX3309" fmla="*/ 4217157 w 12192000"/>
              <a:gd name="connsiteY3309" fmla="*/ 4420896 h 6818313"/>
              <a:gd name="connsiteX3310" fmla="*/ 4165822 w 12192000"/>
              <a:gd name="connsiteY3310" fmla="*/ 4426362 h 6818313"/>
              <a:gd name="connsiteX3311" fmla="*/ 4186853 w 12192000"/>
              <a:gd name="connsiteY3311" fmla="*/ 4422883 h 6818313"/>
              <a:gd name="connsiteX3312" fmla="*/ 4198279 w 12192000"/>
              <a:gd name="connsiteY3312" fmla="*/ 4421891 h 6818313"/>
              <a:gd name="connsiteX3313" fmla="*/ 4207221 w 12192000"/>
              <a:gd name="connsiteY3313" fmla="*/ 4415929 h 6818313"/>
              <a:gd name="connsiteX3314" fmla="*/ 4211361 w 12192000"/>
              <a:gd name="connsiteY3314" fmla="*/ 4412286 h 6818313"/>
              <a:gd name="connsiteX3315" fmla="*/ 4231067 w 12192000"/>
              <a:gd name="connsiteY3315" fmla="*/ 4417917 h 6818313"/>
              <a:gd name="connsiteX3316" fmla="*/ 4233384 w 12192000"/>
              <a:gd name="connsiteY3316" fmla="*/ 4411293 h 6818313"/>
              <a:gd name="connsiteX3317" fmla="*/ 4236034 w 12192000"/>
              <a:gd name="connsiteY3317" fmla="*/ 4406987 h 6818313"/>
              <a:gd name="connsiteX3318" fmla="*/ 4270147 w 12192000"/>
              <a:gd name="connsiteY3318" fmla="*/ 4398045 h 6818313"/>
              <a:gd name="connsiteX3319" fmla="*/ 4281737 w 12192000"/>
              <a:gd name="connsiteY3319" fmla="*/ 4398045 h 6818313"/>
              <a:gd name="connsiteX3320" fmla="*/ 4282235 w 12192000"/>
              <a:gd name="connsiteY3320" fmla="*/ 4400033 h 6818313"/>
              <a:gd name="connsiteX3321" fmla="*/ 4278095 w 12192000"/>
              <a:gd name="connsiteY3321" fmla="*/ 4402350 h 6818313"/>
              <a:gd name="connsiteX3322" fmla="*/ 4293495 w 12192000"/>
              <a:gd name="connsiteY3322" fmla="*/ 4403842 h 6818313"/>
              <a:gd name="connsiteX3323" fmla="*/ 4334065 w 12192000"/>
              <a:gd name="connsiteY3323" fmla="*/ 4405497 h 6818313"/>
              <a:gd name="connsiteX3324" fmla="*/ 4346319 w 12192000"/>
              <a:gd name="connsiteY3324" fmla="*/ 4410133 h 6818313"/>
              <a:gd name="connsiteX3325" fmla="*/ 4354268 w 12192000"/>
              <a:gd name="connsiteY3325" fmla="*/ 4413610 h 6818313"/>
              <a:gd name="connsiteX3326" fmla="*/ 4371987 w 12192000"/>
              <a:gd name="connsiteY3326" fmla="*/ 4425037 h 6818313"/>
              <a:gd name="connsiteX3327" fmla="*/ 4368013 w 12192000"/>
              <a:gd name="connsiteY3327" fmla="*/ 4435469 h 6818313"/>
              <a:gd name="connsiteX3328" fmla="*/ 4376291 w 12192000"/>
              <a:gd name="connsiteY3328" fmla="*/ 4434311 h 6818313"/>
              <a:gd name="connsiteX3329" fmla="*/ 4374304 w 12192000"/>
              <a:gd name="connsiteY3329" fmla="*/ 4417585 h 6818313"/>
              <a:gd name="connsiteX3330" fmla="*/ 4364699 w 12192000"/>
              <a:gd name="connsiteY3330" fmla="*/ 4409141 h 6818313"/>
              <a:gd name="connsiteX3331" fmla="*/ 4354598 w 12192000"/>
              <a:gd name="connsiteY3331" fmla="*/ 4405662 h 6818313"/>
              <a:gd name="connsiteX3332" fmla="*/ 4354930 w 12192000"/>
              <a:gd name="connsiteY3332" fmla="*/ 4405332 h 6818313"/>
              <a:gd name="connsiteX3333" fmla="*/ 4354433 w 12192000"/>
              <a:gd name="connsiteY3333" fmla="*/ 4405332 h 6818313"/>
              <a:gd name="connsiteX3334" fmla="*/ 4354433 w 12192000"/>
              <a:gd name="connsiteY3334" fmla="*/ 4405662 h 6818313"/>
              <a:gd name="connsiteX3335" fmla="*/ 4350293 w 12192000"/>
              <a:gd name="connsiteY3335" fmla="*/ 4404669 h 6818313"/>
              <a:gd name="connsiteX3336" fmla="*/ 4317505 w 12192000"/>
              <a:gd name="connsiteY3336" fmla="*/ 4398211 h 6818313"/>
              <a:gd name="connsiteX3337" fmla="*/ 4304591 w 12192000"/>
              <a:gd name="connsiteY3337" fmla="*/ 4396556 h 6818313"/>
              <a:gd name="connsiteX3338" fmla="*/ 4289190 w 12192000"/>
              <a:gd name="connsiteY3338" fmla="*/ 4392746 h 6818313"/>
              <a:gd name="connsiteX3339" fmla="*/ 4321149 w 12192000"/>
              <a:gd name="connsiteY3339" fmla="*/ 4388937 h 6818313"/>
              <a:gd name="connsiteX3340" fmla="*/ 4350957 w 12192000"/>
              <a:gd name="connsiteY3340" fmla="*/ 4379829 h 6818313"/>
              <a:gd name="connsiteX3341" fmla="*/ 4375794 w 12192000"/>
              <a:gd name="connsiteY3341" fmla="*/ 4377512 h 6818313"/>
              <a:gd name="connsiteX3342" fmla="*/ 4393348 w 12192000"/>
              <a:gd name="connsiteY3342" fmla="*/ 4378174 h 6818313"/>
              <a:gd name="connsiteX3343" fmla="*/ 4402786 w 12192000"/>
              <a:gd name="connsiteY3343" fmla="*/ 4379334 h 6818313"/>
              <a:gd name="connsiteX3344" fmla="*/ 4416365 w 12192000"/>
              <a:gd name="connsiteY3344" fmla="*/ 4376684 h 6818313"/>
              <a:gd name="connsiteX3345" fmla="*/ 4433420 w 12192000"/>
              <a:gd name="connsiteY3345" fmla="*/ 4380327 h 6818313"/>
              <a:gd name="connsiteX3346" fmla="*/ 4464221 w 12192000"/>
              <a:gd name="connsiteY3346" fmla="*/ 4374035 h 6818313"/>
              <a:gd name="connsiteX3347" fmla="*/ 4470183 w 12192000"/>
              <a:gd name="connsiteY3347" fmla="*/ 4367576 h 6818313"/>
              <a:gd name="connsiteX3348" fmla="*/ 4375961 w 12192000"/>
              <a:gd name="connsiteY3348" fmla="*/ 4366252 h 6818313"/>
              <a:gd name="connsiteX3349" fmla="*/ 4290348 w 12192000"/>
              <a:gd name="connsiteY3349" fmla="*/ 4381154 h 6818313"/>
              <a:gd name="connsiteX3350" fmla="*/ 4272464 w 12192000"/>
              <a:gd name="connsiteY3350" fmla="*/ 4381817 h 6818313"/>
              <a:gd name="connsiteX3351" fmla="*/ 4260212 w 12192000"/>
              <a:gd name="connsiteY3351" fmla="*/ 4385958 h 6818313"/>
              <a:gd name="connsiteX3352" fmla="*/ 4258556 w 12192000"/>
              <a:gd name="connsiteY3352" fmla="*/ 4385958 h 6818313"/>
              <a:gd name="connsiteX3353" fmla="*/ 4254415 w 12192000"/>
              <a:gd name="connsiteY3353" fmla="*/ 4379167 h 6818313"/>
              <a:gd name="connsiteX3354" fmla="*/ 4248288 w 12192000"/>
              <a:gd name="connsiteY3354" fmla="*/ 4379996 h 6818313"/>
              <a:gd name="connsiteX3355" fmla="*/ 4246136 w 12192000"/>
              <a:gd name="connsiteY3355" fmla="*/ 4375855 h 6818313"/>
              <a:gd name="connsiteX3356" fmla="*/ 4241500 w 12192000"/>
              <a:gd name="connsiteY3356" fmla="*/ 4376518 h 6818313"/>
              <a:gd name="connsiteX3357" fmla="*/ 4240340 w 12192000"/>
              <a:gd name="connsiteY3357" fmla="*/ 4374862 h 6818313"/>
              <a:gd name="connsiteX3358" fmla="*/ 4234876 w 12192000"/>
              <a:gd name="connsiteY3358" fmla="*/ 4369894 h 6818313"/>
              <a:gd name="connsiteX3359" fmla="*/ 4285049 w 12192000"/>
              <a:gd name="connsiteY3359" fmla="*/ 4363767 h 6818313"/>
              <a:gd name="connsiteX3360" fmla="*/ 4285546 w 12192000"/>
              <a:gd name="connsiteY3360" fmla="*/ 4356316 h 6818313"/>
              <a:gd name="connsiteX3361" fmla="*/ 4259052 w 12192000"/>
              <a:gd name="connsiteY3361" fmla="*/ 4358800 h 6818313"/>
              <a:gd name="connsiteX3362" fmla="*/ 4229577 w 12192000"/>
              <a:gd name="connsiteY3362" fmla="*/ 4365424 h 6818313"/>
              <a:gd name="connsiteX3363" fmla="*/ 4224773 w 12192000"/>
              <a:gd name="connsiteY3363" fmla="*/ 4361283 h 6818313"/>
              <a:gd name="connsiteX3364" fmla="*/ 4235869 w 12192000"/>
              <a:gd name="connsiteY3364" fmla="*/ 4356316 h 6818313"/>
              <a:gd name="connsiteX3365" fmla="*/ 4223781 w 12192000"/>
              <a:gd name="connsiteY3365" fmla="*/ 4341579 h 6818313"/>
              <a:gd name="connsiteX3366" fmla="*/ 4219474 w 12192000"/>
              <a:gd name="connsiteY3366" fmla="*/ 4338267 h 6818313"/>
              <a:gd name="connsiteX3367" fmla="*/ 4229245 w 12192000"/>
              <a:gd name="connsiteY3367" fmla="*/ 4334458 h 6818313"/>
              <a:gd name="connsiteX3368" fmla="*/ 4215665 w 12192000"/>
              <a:gd name="connsiteY3368" fmla="*/ 4330319 h 6818313"/>
              <a:gd name="connsiteX3369" fmla="*/ 4217819 w 12192000"/>
              <a:gd name="connsiteY3369" fmla="*/ 4322535 h 6818313"/>
              <a:gd name="connsiteX3370" fmla="*/ 4220634 w 12192000"/>
              <a:gd name="connsiteY3370" fmla="*/ 4318891 h 6818313"/>
              <a:gd name="connsiteX3371" fmla="*/ 4233716 w 12192000"/>
              <a:gd name="connsiteY3371" fmla="*/ 4324190 h 6818313"/>
              <a:gd name="connsiteX3372" fmla="*/ 4264021 w 12192000"/>
              <a:gd name="connsiteY3372" fmla="*/ 4313924 h 6818313"/>
              <a:gd name="connsiteX3373" fmla="*/ 4287038 w 12192000"/>
              <a:gd name="connsiteY3373" fmla="*/ 4315912 h 6818313"/>
              <a:gd name="connsiteX3374" fmla="*/ 4299291 w 12192000"/>
              <a:gd name="connsiteY3374" fmla="*/ 4320548 h 6818313"/>
              <a:gd name="connsiteX3375" fmla="*/ 4307405 w 12192000"/>
              <a:gd name="connsiteY3375" fmla="*/ 4324025 h 6818313"/>
              <a:gd name="connsiteX3376" fmla="*/ 4325123 w 12192000"/>
              <a:gd name="connsiteY3376" fmla="*/ 4335451 h 6818313"/>
              <a:gd name="connsiteX3377" fmla="*/ 4321149 w 12192000"/>
              <a:gd name="connsiteY3377" fmla="*/ 4345883 h 6818313"/>
              <a:gd name="connsiteX3378" fmla="*/ 4329428 w 12192000"/>
              <a:gd name="connsiteY3378" fmla="*/ 4344724 h 6818313"/>
              <a:gd name="connsiteX3379" fmla="*/ 4327441 w 12192000"/>
              <a:gd name="connsiteY3379" fmla="*/ 4327999 h 6818313"/>
              <a:gd name="connsiteX3380" fmla="*/ 4317837 w 12192000"/>
              <a:gd name="connsiteY3380" fmla="*/ 4319554 h 6818313"/>
              <a:gd name="connsiteX3381" fmla="*/ 4307737 w 12192000"/>
              <a:gd name="connsiteY3381" fmla="*/ 4316077 h 6818313"/>
              <a:gd name="connsiteX3382" fmla="*/ 4308067 w 12192000"/>
              <a:gd name="connsiteY3382" fmla="*/ 4315746 h 6818313"/>
              <a:gd name="connsiteX3383" fmla="*/ 4307570 w 12192000"/>
              <a:gd name="connsiteY3383" fmla="*/ 4315746 h 6818313"/>
              <a:gd name="connsiteX3384" fmla="*/ 4307570 w 12192000"/>
              <a:gd name="connsiteY3384" fmla="*/ 4316077 h 6818313"/>
              <a:gd name="connsiteX3385" fmla="*/ 4303430 w 12192000"/>
              <a:gd name="connsiteY3385" fmla="*/ 4315084 h 6818313"/>
              <a:gd name="connsiteX3386" fmla="*/ 4286539 w 12192000"/>
              <a:gd name="connsiteY3386" fmla="*/ 4309618 h 6818313"/>
              <a:gd name="connsiteX3387" fmla="*/ 4297258 w 12192000"/>
              <a:gd name="connsiteY3387" fmla="*/ 4301173 h 6818313"/>
              <a:gd name="connsiteX3388" fmla="*/ 4297304 w 12192000"/>
              <a:gd name="connsiteY3388" fmla="*/ 4301174 h 6818313"/>
              <a:gd name="connsiteX3389" fmla="*/ 4360064 w 12192000"/>
              <a:gd name="connsiteY3389" fmla="*/ 4296371 h 6818313"/>
              <a:gd name="connsiteX3390" fmla="*/ 4376456 w 12192000"/>
              <a:gd name="connsiteY3390" fmla="*/ 4289914 h 6818313"/>
              <a:gd name="connsiteX3391" fmla="*/ 4358904 w 12192000"/>
              <a:gd name="connsiteY3391" fmla="*/ 4277824 h 6818313"/>
              <a:gd name="connsiteX3392" fmla="*/ 4351121 w 12192000"/>
              <a:gd name="connsiteY3392" fmla="*/ 4279481 h 6818313"/>
              <a:gd name="connsiteX3393" fmla="*/ 4298462 w 12192000"/>
              <a:gd name="connsiteY3393" fmla="*/ 4283290 h 6818313"/>
              <a:gd name="connsiteX3394" fmla="*/ 4264516 w 12192000"/>
              <a:gd name="connsiteY3394" fmla="*/ 4283953 h 6818313"/>
              <a:gd name="connsiteX3395" fmla="*/ 4262861 w 12192000"/>
              <a:gd name="connsiteY3395" fmla="*/ 4283953 h 6818313"/>
              <a:gd name="connsiteX3396" fmla="*/ 4352446 w 12192000"/>
              <a:gd name="connsiteY3396" fmla="*/ 4260770 h 6818313"/>
              <a:gd name="connsiteX3397" fmla="*/ 4388049 w 12192000"/>
              <a:gd name="connsiteY3397" fmla="*/ 4228644 h 6818313"/>
              <a:gd name="connsiteX3398" fmla="*/ 4452132 w 12192000"/>
              <a:gd name="connsiteY3398" fmla="*/ 4204964 h 6818313"/>
              <a:gd name="connsiteX3399" fmla="*/ 4474984 w 12192000"/>
              <a:gd name="connsiteY3399" fmla="*/ 4119188 h 6818313"/>
              <a:gd name="connsiteX3400" fmla="*/ 4422328 w 12192000"/>
              <a:gd name="connsiteY3400" fmla="*/ 4115711 h 6818313"/>
              <a:gd name="connsiteX3401" fmla="*/ 4423484 w 12192000"/>
              <a:gd name="connsiteY3401" fmla="*/ 4097329 h 6818313"/>
              <a:gd name="connsiteX3402" fmla="*/ 4456603 w 12192000"/>
              <a:gd name="connsiteY3402" fmla="*/ 4095673 h 6818313"/>
              <a:gd name="connsiteX3403" fmla="*/ 4433420 w 12192000"/>
              <a:gd name="connsiteY3403" fmla="*/ 4090540 h 6818313"/>
              <a:gd name="connsiteX3404" fmla="*/ 4436071 w 12192000"/>
              <a:gd name="connsiteY3404" fmla="*/ 4088221 h 6818313"/>
              <a:gd name="connsiteX3405" fmla="*/ 4472832 w 12192000"/>
              <a:gd name="connsiteY3405" fmla="*/ 4085407 h 6818313"/>
              <a:gd name="connsiteX3406" fmla="*/ 4476806 w 12192000"/>
              <a:gd name="connsiteY3406" fmla="*/ 4077955 h 6818313"/>
              <a:gd name="connsiteX3407" fmla="*/ 4487901 w 12192000"/>
              <a:gd name="connsiteY3407" fmla="*/ 4087062 h 6818313"/>
              <a:gd name="connsiteX3408" fmla="*/ 4498167 w 12192000"/>
              <a:gd name="connsiteY3408" fmla="*/ 4075636 h 6818313"/>
              <a:gd name="connsiteX3409" fmla="*/ 4504956 w 12192000"/>
              <a:gd name="connsiteY3409" fmla="*/ 4074809 h 6818313"/>
              <a:gd name="connsiteX3410" fmla="*/ 4515389 w 12192000"/>
              <a:gd name="connsiteY3410" fmla="*/ 4073319 h 6818313"/>
              <a:gd name="connsiteX3411" fmla="*/ 4525822 w 12192000"/>
              <a:gd name="connsiteY3411" fmla="*/ 4073152 h 6818313"/>
              <a:gd name="connsiteX3412" fmla="*/ 4498333 w 12192000"/>
              <a:gd name="connsiteY3412" fmla="*/ 4067853 h 6818313"/>
              <a:gd name="connsiteX3413" fmla="*/ 4483595 w 12192000"/>
              <a:gd name="connsiteY3413" fmla="*/ 4070502 h 6818313"/>
              <a:gd name="connsiteX3414" fmla="*/ 4480613 w 12192000"/>
              <a:gd name="connsiteY3414" fmla="*/ 4060734 h 6818313"/>
              <a:gd name="connsiteX3415" fmla="*/ 4491046 w 12192000"/>
              <a:gd name="connsiteY3415" fmla="*/ 4054440 h 6818313"/>
              <a:gd name="connsiteX3416" fmla="*/ 4481773 w 12192000"/>
              <a:gd name="connsiteY3416" fmla="*/ 4054938 h 6818313"/>
              <a:gd name="connsiteX3417" fmla="*/ 4469190 w 12192000"/>
              <a:gd name="connsiteY3417" fmla="*/ 4050963 h 6818313"/>
              <a:gd name="connsiteX3418" fmla="*/ 4463725 w 12192000"/>
              <a:gd name="connsiteY3418" fmla="*/ 4037054 h 6818313"/>
              <a:gd name="connsiteX3419" fmla="*/ 4481941 w 12192000"/>
              <a:gd name="connsiteY3419" fmla="*/ 4034569 h 6818313"/>
              <a:gd name="connsiteX3420" fmla="*/ 4490551 w 12192000"/>
              <a:gd name="connsiteY3420" fmla="*/ 4031257 h 6818313"/>
              <a:gd name="connsiteX3421" fmla="*/ 4494690 w 12192000"/>
              <a:gd name="connsiteY3421" fmla="*/ 4026456 h 6818313"/>
              <a:gd name="connsiteX3422" fmla="*/ 4496180 w 12192000"/>
              <a:gd name="connsiteY3422" fmla="*/ 4020162 h 6818313"/>
              <a:gd name="connsiteX3423" fmla="*/ 4441702 w 12192000"/>
              <a:gd name="connsiteY3423" fmla="*/ 4015195 h 6818313"/>
              <a:gd name="connsiteX3424" fmla="*/ 4456438 w 12192000"/>
              <a:gd name="connsiteY3424" fmla="*/ 3997146 h 6818313"/>
              <a:gd name="connsiteX3425" fmla="*/ 4447000 w 12192000"/>
              <a:gd name="connsiteY3425" fmla="*/ 3995655 h 6818313"/>
              <a:gd name="connsiteX3426" fmla="*/ 4457597 w 12192000"/>
              <a:gd name="connsiteY3426" fmla="*/ 3991847 h 6818313"/>
              <a:gd name="connsiteX3427" fmla="*/ 4433917 w 12192000"/>
              <a:gd name="connsiteY3427" fmla="*/ 3990356 h 6818313"/>
              <a:gd name="connsiteX3428" fmla="*/ 4419842 w 12192000"/>
              <a:gd name="connsiteY3428" fmla="*/ 3992343 h 6818313"/>
              <a:gd name="connsiteX3429" fmla="*/ 4400468 w 12192000"/>
              <a:gd name="connsiteY3429" fmla="*/ 3997642 h 6818313"/>
              <a:gd name="connsiteX3430" fmla="*/ 4396327 w 12192000"/>
              <a:gd name="connsiteY3430" fmla="*/ 3998304 h 6818313"/>
              <a:gd name="connsiteX3431" fmla="*/ 4382087 w 12192000"/>
              <a:gd name="connsiteY3431" fmla="*/ 3997311 h 6818313"/>
              <a:gd name="connsiteX3432" fmla="*/ 4357912 w 12192000"/>
              <a:gd name="connsiteY3432" fmla="*/ 3995489 h 6818313"/>
              <a:gd name="connsiteX3433" fmla="*/ 4357912 w 12192000"/>
              <a:gd name="connsiteY3433" fmla="*/ 3993005 h 6818313"/>
              <a:gd name="connsiteX3434" fmla="*/ 4370662 w 12192000"/>
              <a:gd name="connsiteY3434" fmla="*/ 3993005 h 6818313"/>
              <a:gd name="connsiteX3435" fmla="*/ 4383742 w 12192000"/>
              <a:gd name="connsiteY3435" fmla="*/ 3983899 h 6818313"/>
              <a:gd name="connsiteX3436" fmla="*/ 4417028 w 12192000"/>
              <a:gd name="connsiteY3436" fmla="*/ 3984229 h 6818313"/>
              <a:gd name="connsiteX3437" fmla="*/ 4415537 w 12192000"/>
              <a:gd name="connsiteY3437" fmla="*/ 3984892 h 6818313"/>
              <a:gd name="connsiteX3438" fmla="*/ 4416198 w 12192000"/>
              <a:gd name="connsiteY3438" fmla="*/ 3987541 h 6818313"/>
              <a:gd name="connsiteX3439" fmla="*/ 4422822 w 12192000"/>
              <a:gd name="connsiteY3439" fmla="*/ 3985057 h 6818313"/>
              <a:gd name="connsiteX3440" fmla="*/ 4422657 w 12192000"/>
              <a:gd name="connsiteY3440" fmla="*/ 3984394 h 6818313"/>
              <a:gd name="connsiteX3441" fmla="*/ 4425639 w 12192000"/>
              <a:gd name="connsiteY3441" fmla="*/ 3984394 h 6818313"/>
              <a:gd name="connsiteX3442" fmla="*/ 4472667 w 12192000"/>
              <a:gd name="connsiteY3442" fmla="*/ 3983899 h 6818313"/>
              <a:gd name="connsiteX3443" fmla="*/ 4542049 w 12192000"/>
              <a:gd name="connsiteY3443" fmla="*/ 3972804 h 6818313"/>
              <a:gd name="connsiteX3444" fmla="*/ 4546521 w 12192000"/>
              <a:gd name="connsiteY3444" fmla="*/ 3968497 h 6818313"/>
              <a:gd name="connsiteX3445" fmla="*/ 4525325 w 12192000"/>
              <a:gd name="connsiteY3445" fmla="*/ 3964523 h 6818313"/>
              <a:gd name="connsiteX3446" fmla="*/ 4423484 w 12192000"/>
              <a:gd name="connsiteY3446" fmla="*/ 3959721 h 6818313"/>
              <a:gd name="connsiteX3447" fmla="*/ 4387054 w 12192000"/>
              <a:gd name="connsiteY3447" fmla="*/ 3959721 h 6818313"/>
              <a:gd name="connsiteX3448" fmla="*/ 4347644 w 12192000"/>
              <a:gd name="connsiteY3448" fmla="*/ 3947634 h 6818313"/>
              <a:gd name="connsiteX3449" fmla="*/ 4338039 w 12192000"/>
              <a:gd name="connsiteY3449" fmla="*/ 3942832 h 6818313"/>
              <a:gd name="connsiteX3450" fmla="*/ 4358407 w 12192000"/>
              <a:gd name="connsiteY3450" fmla="*/ 3938195 h 6818313"/>
              <a:gd name="connsiteX3451" fmla="*/ 4386724 w 12192000"/>
              <a:gd name="connsiteY3451" fmla="*/ 3936041 h 6818313"/>
              <a:gd name="connsiteX3452" fmla="*/ 4412721 w 12192000"/>
              <a:gd name="connsiteY3452" fmla="*/ 3934883 h 6818313"/>
              <a:gd name="connsiteX3453" fmla="*/ 4474157 w 12192000"/>
              <a:gd name="connsiteY3453" fmla="*/ 3936041 h 6818313"/>
              <a:gd name="connsiteX3454" fmla="*/ 4410404 w 12192000"/>
              <a:gd name="connsiteY3454" fmla="*/ 3927597 h 6818313"/>
              <a:gd name="connsiteX3455" fmla="*/ 4400634 w 12192000"/>
              <a:gd name="connsiteY3455" fmla="*/ 3921304 h 6818313"/>
              <a:gd name="connsiteX3456" fmla="*/ 4418519 w 12192000"/>
              <a:gd name="connsiteY3456" fmla="*/ 3913356 h 6818313"/>
              <a:gd name="connsiteX3457" fmla="*/ 4421002 w 12192000"/>
              <a:gd name="connsiteY3457" fmla="*/ 3909216 h 6818313"/>
              <a:gd name="connsiteX3458" fmla="*/ 4418848 w 12192000"/>
              <a:gd name="connsiteY3458" fmla="*/ 3905077 h 6818313"/>
              <a:gd name="connsiteX3459" fmla="*/ 4403781 w 12192000"/>
              <a:gd name="connsiteY3459" fmla="*/ 3902427 h 6818313"/>
              <a:gd name="connsiteX3460" fmla="*/ 4363541 w 12192000"/>
              <a:gd name="connsiteY3460" fmla="*/ 3912858 h 6818313"/>
              <a:gd name="connsiteX3461" fmla="*/ 4345988 w 12192000"/>
              <a:gd name="connsiteY3461" fmla="*/ 3916170 h 6818313"/>
              <a:gd name="connsiteX3462" fmla="*/ 4260541 w 12192000"/>
              <a:gd name="connsiteY3462" fmla="*/ 3918820 h 6818313"/>
              <a:gd name="connsiteX3463" fmla="*/ 4237029 w 12192000"/>
              <a:gd name="connsiteY3463" fmla="*/ 3917992 h 6818313"/>
              <a:gd name="connsiteX3464" fmla="*/ 4228915 w 12192000"/>
              <a:gd name="connsiteY3464" fmla="*/ 3917330 h 6818313"/>
              <a:gd name="connsiteX3465" fmla="*/ 4228582 w 12192000"/>
              <a:gd name="connsiteY3465" fmla="*/ 3916502 h 6818313"/>
              <a:gd name="connsiteX3466" fmla="*/ 4234213 w 12192000"/>
              <a:gd name="connsiteY3466" fmla="*/ 3915675 h 6818313"/>
              <a:gd name="connsiteX3467" fmla="*/ 4234047 w 12192000"/>
              <a:gd name="connsiteY3467" fmla="*/ 3913521 h 6818313"/>
              <a:gd name="connsiteX3468" fmla="*/ 4227920 w 12192000"/>
              <a:gd name="connsiteY3468" fmla="*/ 3914515 h 6818313"/>
              <a:gd name="connsiteX3469" fmla="*/ 4227920 w 12192000"/>
              <a:gd name="connsiteY3469" fmla="*/ 3915508 h 6818313"/>
              <a:gd name="connsiteX3470" fmla="*/ 4218647 w 12192000"/>
              <a:gd name="connsiteY3470" fmla="*/ 3914845 h 6818313"/>
              <a:gd name="connsiteX3471" fmla="*/ 4213183 w 12192000"/>
              <a:gd name="connsiteY3471" fmla="*/ 3919979 h 6818313"/>
              <a:gd name="connsiteX3472" fmla="*/ 4205565 w 12192000"/>
              <a:gd name="connsiteY3472" fmla="*/ 3920311 h 6818313"/>
              <a:gd name="connsiteX3473" fmla="*/ 4207388 w 12192000"/>
              <a:gd name="connsiteY3473" fmla="*/ 3916833 h 6818313"/>
              <a:gd name="connsiteX3474" fmla="*/ 4207388 w 12192000"/>
              <a:gd name="connsiteY3474" fmla="*/ 3916667 h 6818313"/>
              <a:gd name="connsiteX3475" fmla="*/ 4213348 w 12192000"/>
              <a:gd name="connsiteY3475" fmla="*/ 3912693 h 6818313"/>
              <a:gd name="connsiteX3476" fmla="*/ 4209374 w 12192000"/>
              <a:gd name="connsiteY3476" fmla="*/ 3897128 h 6818313"/>
              <a:gd name="connsiteX3477" fmla="*/ 4206228 w 12192000"/>
              <a:gd name="connsiteY3477" fmla="*/ 3896134 h 6818313"/>
              <a:gd name="connsiteX3478" fmla="*/ 4209374 w 12192000"/>
              <a:gd name="connsiteY3478" fmla="*/ 3893319 h 6818313"/>
              <a:gd name="connsiteX3479" fmla="*/ 4197286 w 12192000"/>
              <a:gd name="connsiteY3479" fmla="*/ 3894479 h 6818313"/>
              <a:gd name="connsiteX3480" fmla="*/ 4187848 w 12192000"/>
              <a:gd name="connsiteY3480" fmla="*/ 3890505 h 6818313"/>
              <a:gd name="connsiteX3481" fmla="*/ 4195630 w 12192000"/>
              <a:gd name="connsiteY3481" fmla="*/ 3890173 h 6818313"/>
              <a:gd name="connsiteX3482" fmla="*/ 4220966 w 12192000"/>
              <a:gd name="connsiteY3482" fmla="*/ 3885701 h 6818313"/>
              <a:gd name="connsiteX3483" fmla="*/ 4314028 w 12192000"/>
              <a:gd name="connsiteY3483" fmla="*/ 3879077 h 6818313"/>
              <a:gd name="connsiteX3484" fmla="*/ 4324626 w 12192000"/>
              <a:gd name="connsiteY3484" fmla="*/ 3874608 h 6818313"/>
              <a:gd name="connsiteX3485" fmla="*/ 4312207 w 12192000"/>
              <a:gd name="connsiteY3485" fmla="*/ 3862850 h 6818313"/>
              <a:gd name="connsiteX3486" fmla="*/ 4292502 w 12192000"/>
              <a:gd name="connsiteY3486" fmla="*/ 3861360 h 6818313"/>
              <a:gd name="connsiteX3487" fmla="*/ 4280910 w 12192000"/>
              <a:gd name="connsiteY3487" fmla="*/ 3853245 h 6818313"/>
              <a:gd name="connsiteX3488" fmla="*/ 4284387 w 12192000"/>
              <a:gd name="connsiteY3488" fmla="*/ 3850762 h 6818313"/>
              <a:gd name="connsiteX3489" fmla="*/ 4298462 w 12192000"/>
              <a:gd name="connsiteY3489" fmla="*/ 3848113 h 6818313"/>
              <a:gd name="connsiteX3490" fmla="*/ 4291177 w 12192000"/>
              <a:gd name="connsiteY3490" fmla="*/ 3844304 h 6818313"/>
              <a:gd name="connsiteX3491" fmla="*/ 4285878 w 12192000"/>
              <a:gd name="connsiteY3491" fmla="*/ 3843807 h 6818313"/>
              <a:gd name="connsiteX3492" fmla="*/ 4283559 w 12192000"/>
              <a:gd name="connsiteY3492" fmla="*/ 3841820 h 6818313"/>
              <a:gd name="connsiteX3493" fmla="*/ 4283229 w 12192000"/>
              <a:gd name="connsiteY3493" fmla="*/ 3843972 h 6818313"/>
              <a:gd name="connsiteX3494" fmla="*/ 4249943 w 12192000"/>
              <a:gd name="connsiteY3494" fmla="*/ 3839005 h 6818313"/>
              <a:gd name="connsiteX3495" fmla="*/ 4215997 w 12192000"/>
              <a:gd name="connsiteY3495" fmla="*/ 3837680 h 6818313"/>
              <a:gd name="connsiteX3496" fmla="*/ 4189835 w 12192000"/>
              <a:gd name="connsiteY3496" fmla="*/ 3834866 h 6818313"/>
              <a:gd name="connsiteX3497" fmla="*/ 4194802 w 12192000"/>
              <a:gd name="connsiteY3497" fmla="*/ 3826088 h 6818313"/>
              <a:gd name="connsiteX3498" fmla="*/ 4178407 w 12192000"/>
              <a:gd name="connsiteY3498" fmla="*/ 3832049 h 6818313"/>
              <a:gd name="connsiteX3499" fmla="*/ 4180892 w 12192000"/>
              <a:gd name="connsiteY3499" fmla="*/ 3833871 h 6818313"/>
              <a:gd name="connsiteX3500" fmla="*/ 4167147 w 12192000"/>
              <a:gd name="connsiteY3500" fmla="*/ 3832381 h 6818313"/>
              <a:gd name="connsiteX3501" fmla="*/ 4167479 w 12192000"/>
              <a:gd name="connsiteY3501" fmla="*/ 3831056 h 6818313"/>
              <a:gd name="connsiteX3502" fmla="*/ 4165327 w 12192000"/>
              <a:gd name="connsiteY3502" fmla="*/ 3830062 h 6818313"/>
              <a:gd name="connsiteX3503" fmla="*/ 4164498 w 12192000"/>
              <a:gd name="connsiteY3503" fmla="*/ 3832216 h 6818313"/>
              <a:gd name="connsiteX3504" fmla="*/ 4138335 w 12192000"/>
              <a:gd name="connsiteY3504" fmla="*/ 3830724 h 6818313"/>
              <a:gd name="connsiteX3505" fmla="*/ 4133864 w 12192000"/>
              <a:gd name="connsiteY3505" fmla="*/ 3830891 h 6818313"/>
              <a:gd name="connsiteX3506" fmla="*/ 4124093 w 12192000"/>
              <a:gd name="connsiteY3506" fmla="*/ 3832216 h 6818313"/>
              <a:gd name="connsiteX3507" fmla="*/ 4121529 w 12192000"/>
              <a:gd name="connsiteY3507" fmla="*/ 3830597 h 6818313"/>
              <a:gd name="connsiteX3508" fmla="*/ 4122273 w 12192000"/>
              <a:gd name="connsiteY3508" fmla="*/ 3830394 h 6818313"/>
              <a:gd name="connsiteX3509" fmla="*/ 4122438 w 12192000"/>
              <a:gd name="connsiteY3509" fmla="*/ 3827745 h 6818313"/>
              <a:gd name="connsiteX3510" fmla="*/ 4120618 w 12192000"/>
              <a:gd name="connsiteY3510" fmla="*/ 3827818 h 6818313"/>
              <a:gd name="connsiteX3511" fmla="*/ 4120451 w 12192000"/>
              <a:gd name="connsiteY3511" fmla="*/ 3826585 h 6818313"/>
              <a:gd name="connsiteX3512" fmla="*/ 4106376 w 12192000"/>
              <a:gd name="connsiteY3512" fmla="*/ 3830229 h 6818313"/>
              <a:gd name="connsiteX3513" fmla="*/ 4100910 w 12192000"/>
              <a:gd name="connsiteY3513" fmla="*/ 3833044 h 6818313"/>
              <a:gd name="connsiteX3514" fmla="*/ 4077727 w 12192000"/>
              <a:gd name="connsiteY3514" fmla="*/ 3835858 h 6818313"/>
              <a:gd name="connsiteX3515" fmla="*/ 4058518 w 12192000"/>
              <a:gd name="connsiteY3515" fmla="*/ 3836521 h 6818313"/>
              <a:gd name="connsiteX3516" fmla="*/ 4059348 w 12192000"/>
              <a:gd name="connsiteY3516" fmla="*/ 3825095 h 6818313"/>
              <a:gd name="connsiteX3517" fmla="*/ 4062990 w 12192000"/>
              <a:gd name="connsiteY3517" fmla="*/ 3825592 h 6818313"/>
              <a:gd name="connsiteX3518" fmla="*/ 4062493 w 12192000"/>
              <a:gd name="connsiteY3518" fmla="*/ 3829567 h 6818313"/>
              <a:gd name="connsiteX3519" fmla="*/ 4071104 w 12192000"/>
              <a:gd name="connsiteY3519" fmla="*/ 3826255 h 6818313"/>
              <a:gd name="connsiteX3520" fmla="*/ 4124260 w 12192000"/>
              <a:gd name="connsiteY3520" fmla="*/ 3824433 h 6818313"/>
              <a:gd name="connsiteX3521" fmla="*/ 4118132 w 12192000"/>
              <a:gd name="connsiteY3521" fmla="*/ 3818471 h 6818313"/>
              <a:gd name="connsiteX3522" fmla="*/ 4146946 w 12192000"/>
              <a:gd name="connsiteY3522" fmla="*/ 3820624 h 6818313"/>
              <a:gd name="connsiteX3523" fmla="*/ 4144794 w 12192000"/>
              <a:gd name="connsiteY3523" fmla="*/ 3814994 h 6818313"/>
              <a:gd name="connsiteX3524" fmla="*/ 4147276 w 12192000"/>
              <a:gd name="connsiteY3524" fmla="*/ 3814165 h 6818313"/>
              <a:gd name="connsiteX3525" fmla="*/ 4289190 w 12192000"/>
              <a:gd name="connsiteY3525" fmla="*/ 3827082 h 6818313"/>
              <a:gd name="connsiteX3526" fmla="*/ 4305749 w 12192000"/>
              <a:gd name="connsiteY3526" fmla="*/ 3826917 h 6818313"/>
              <a:gd name="connsiteX3527" fmla="*/ 4297304 w 12192000"/>
              <a:gd name="connsiteY3527" fmla="*/ 3819464 h 6818313"/>
              <a:gd name="connsiteX3528" fmla="*/ 4303430 w 12192000"/>
              <a:gd name="connsiteY3528" fmla="*/ 3816815 h 6818313"/>
              <a:gd name="connsiteX3529" fmla="*/ 4290348 w 12192000"/>
              <a:gd name="connsiteY3529" fmla="*/ 3816982 h 6818313"/>
              <a:gd name="connsiteX3530" fmla="*/ 4267828 w 12192000"/>
              <a:gd name="connsiteY3530" fmla="*/ 3812013 h 6818313"/>
              <a:gd name="connsiteX3531" fmla="*/ 4269319 w 12192000"/>
              <a:gd name="connsiteY3531" fmla="*/ 3804397 h 6818313"/>
              <a:gd name="connsiteX3532" fmla="*/ 4261866 w 12192000"/>
              <a:gd name="connsiteY3532" fmla="*/ 3811185 h 6818313"/>
              <a:gd name="connsiteX3533" fmla="*/ 4175925 w 12192000"/>
              <a:gd name="connsiteY3533" fmla="*/ 3803899 h 6818313"/>
              <a:gd name="connsiteX3534" fmla="*/ 4159200 w 12192000"/>
              <a:gd name="connsiteY3534" fmla="*/ 3802242 h 6818313"/>
              <a:gd name="connsiteX3535" fmla="*/ 4155225 w 12192000"/>
              <a:gd name="connsiteY3535" fmla="*/ 3799263 h 6818313"/>
              <a:gd name="connsiteX3536" fmla="*/ 4149428 w 12192000"/>
              <a:gd name="connsiteY3536" fmla="*/ 3785850 h 6818313"/>
              <a:gd name="connsiteX3537" fmla="*/ 4239346 w 12192000"/>
              <a:gd name="connsiteY3537" fmla="*/ 3764654 h 6818313"/>
              <a:gd name="connsiteX3538" fmla="*/ 4215335 w 12192000"/>
              <a:gd name="connsiteY3538" fmla="*/ 3765150 h 6818313"/>
              <a:gd name="connsiteX3539" fmla="*/ 4217655 w 12192000"/>
              <a:gd name="connsiteY3539" fmla="*/ 3762667 h 6818313"/>
              <a:gd name="connsiteX3540" fmla="*/ 4210698 w 12192000"/>
              <a:gd name="connsiteY3540" fmla="*/ 3763163 h 6818313"/>
              <a:gd name="connsiteX3541" fmla="*/ 4215335 w 12192000"/>
              <a:gd name="connsiteY3541" fmla="*/ 3753394 h 6818313"/>
              <a:gd name="connsiteX3542" fmla="*/ 4214673 w 12192000"/>
              <a:gd name="connsiteY3542" fmla="*/ 3746936 h 6818313"/>
              <a:gd name="connsiteX3543" fmla="*/ 4228085 w 12192000"/>
              <a:gd name="connsiteY3543" fmla="*/ 3740974 h 6818313"/>
              <a:gd name="connsiteX3544" fmla="*/ 4212023 w 12192000"/>
              <a:gd name="connsiteY3544" fmla="*/ 3742796 h 6818313"/>
              <a:gd name="connsiteX3545" fmla="*/ 4209374 w 12192000"/>
              <a:gd name="connsiteY3545" fmla="*/ 3739484 h 6818313"/>
              <a:gd name="connsiteX3546" fmla="*/ 4206889 w 12192000"/>
              <a:gd name="connsiteY3546" fmla="*/ 3736005 h 6818313"/>
              <a:gd name="connsiteX3547" fmla="*/ 4247461 w 12192000"/>
              <a:gd name="connsiteY3547" fmla="*/ 3732198 h 6818313"/>
              <a:gd name="connsiteX3548" fmla="*/ 4282568 w 12192000"/>
              <a:gd name="connsiteY3548" fmla="*/ 3727064 h 6818313"/>
              <a:gd name="connsiteX3549" fmla="*/ 4283395 w 12192000"/>
              <a:gd name="connsiteY3549" fmla="*/ 3720441 h 6818313"/>
              <a:gd name="connsiteX3550" fmla="*/ 4259217 w 12192000"/>
              <a:gd name="connsiteY3550" fmla="*/ 3719943 h 6818313"/>
              <a:gd name="connsiteX3551" fmla="*/ 4262695 w 12192000"/>
              <a:gd name="connsiteY3551" fmla="*/ 3713485 h 6818313"/>
              <a:gd name="connsiteX3552" fmla="*/ 4257230 w 12192000"/>
              <a:gd name="connsiteY3552" fmla="*/ 3709346 h 6818313"/>
              <a:gd name="connsiteX3553" fmla="*/ 4266172 w 12192000"/>
              <a:gd name="connsiteY3553" fmla="*/ 3705206 h 6818313"/>
              <a:gd name="connsiteX3554" fmla="*/ 4252925 w 12192000"/>
              <a:gd name="connsiteY3554" fmla="*/ 3705206 h 6818313"/>
              <a:gd name="connsiteX3555" fmla="*/ 4242327 w 12192000"/>
              <a:gd name="connsiteY3555" fmla="*/ 3720938 h 6818313"/>
              <a:gd name="connsiteX3556" fmla="*/ 4219973 w 12192000"/>
              <a:gd name="connsiteY3556" fmla="*/ 3717626 h 6818313"/>
              <a:gd name="connsiteX3557" fmla="*/ 4219144 w 12192000"/>
              <a:gd name="connsiteY3557" fmla="*/ 3715639 h 6818313"/>
              <a:gd name="connsiteX3558" fmla="*/ 4223284 w 12192000"/>
              <a:gd name="connsiteY3558" fmla="*/ 3710835 h 6818313"/>
              <a:gd name="connsiteX3559" fmla="*/ 4212188 w 12192000"/>
              <a:gd name="connsiteY3559" fmla="*/ 3715969 h 6818313"/>
              <a:gd name="connsiteX3560" fmla="*/ 4194636 w 12192000"/>
              <a:gd name="connsiteY3560" fmla="*/ 3725905 h 6818313"/>
              <a:gd name="connsiteX3561" fmla="*/ 4191822 w 12192000"/>
              <a:gd name="connsiteY3561" fmla="*/ 3726567 h 6818313"/>
              <a:gd name="connsiteX3562" fmla="*/ 4187350 w 12192000"/>
              <a:gd name="connsiteY3562" fmla="*/ 3725905 h 6818313"/>
              <a:gd name="connsiteX3563" fmla="*/ 4152080 w 12192000"/>
              <a:gd name="connsiteY3563" fmla="*/ 3722758 h 6818313"/>
              <a:gd name="connsiteX3564" fmla="*/ 4157874 w 12192000"/>
              <a:gd name="connsiteY3564" fmla="*/ 3720771 h 6818313"/>
              <a:gd name="connsiteX3565" fmla="*/ 4108031 w 12192000"/>
              <a:gd name="connsiteY3565" fmla="*/ 3717791 h 6818313"/>
              <a:gd name="connsiteX3566" fmla="*/ 4111675 w 12192000"/>
              <a:gd name="connsiteY3566" fmla="*/ 3714644 h 6818313"/>
              <a:gd name="connsiteX3567" fmla="*/ 4121611 w 12192000"/>
              <a:gd name="connsiteY3567" fmla="*/ 3712989 h 6818313"/>
              <a:gd name="connsiteX3568" fmla="*/ 4138500 w 12192000"/>
              <a:gd name="connsiteY3568" fmla="*/ 3711003 h 6818313"/>
              <a:gd name="connsiteX3569" fmla="*/ 4138832 w 12192000"/>
              <a:gd name="connsiteY3569" fmla="*/ 3709843 h 6818313"/>
              <a:gd name="connsiteX3570" fmla="*/ 4140157 w 12192000"/>
              <a:gd name="connsiteY3570" fmla="*/ 3709678 h 6818313"/>
              <a:gd name="connsiteX3571" fmla="*/ 4148271 w 12192000"/>
              <a:gd name="connsiteY3571" fmla="*/ 3706199 h 6818313"/>
              <a:gd name="connsiteX3572" fmla="*/ 4154894 w 12192000"/>
              <a:gd name="connsiteY3572" fmla="*/ 3703054 h 6818313"/>
              <a:gd name="connsiteX3573" fmla="*/ 4164002 w 12192000"/>
              <a:gd name="connsiteY3573" fmla="*/ 3700072 h 6818313"/>
              <a:gd name="connsiteX3574" fmla="*/ 4157046 w 12192000"/>
              <a:gd name="connsiteY3574" fmla="*/ 3698085 h 6818313"/>
              <a:gd name="connsiteX3575" fmla="*/ 4138832 w 12192000"/>
              <a:gd name="connsiteY3575" fmla="*/ 3706034 h 6818313"/>
              <a:gd name="connsiteX3576" fmla="*/ 4138500 w 12192000"/>
              <a:gd name="connsiteY3576" fmla="*/ 3706034 h 6818313"/>
              <a:gd name="connsiteX3577" fmla="*/ 4135685 w 12192000"/>
              <a:gd name="connsiteY3577" fmla="*/ 3703549 h 6818313"/>
              <a:gd name="connsiteX3578" fmla="*/ 4137506 w 12192000"/>
              <a:gd name="connsiteY3578" fmla="*/ 3701894 h 6818313"/>
              <a:gd name="connsiteX3579" fmla="*/ 4143634 w 12192000"/>
              <a:gd name="connsiteY3579" fmla="*/ 3696760 h 6818313"/>
              <a:gd name="connsiteX3580" fmla="*/ 4155059 w 12192000"/>
              <a:gd name="connsiteY3580" fmla="*/ 3686825 h 6818313"/>
              <a:gd name="connsiteX3581" fmla="*/ 4163670 w 12192000"/>
              <a:gd name="connsiteY3581" fmla="*/ 3684507 h 6818313"/>
              <a:gd name="connsiteX3582" fmla="*/ 4168307 w 12192000"/>
              <a:gd name="connsiteY3582" fmla="*/ 3673578 h 6818313"/>
              <a:gd name="connsiteX3583" fmla="*/ 4153072 w 12192000"/>
              <a:gd name="connsiteY3583" fmla="*/ 3684010 h 6818313"/>
              <a:gd name="connsiteX3584" fmla="*/ 4150092 w 12192000"/>
              <a:gd name="connsiteY3584" fmla="*/ 3680699 h 6818313"/>
              <a:gd name="connsiteX3585" fmla="*/ 4206228 w 12192000"/>
              <a:gd name="connsiteY3585" fmla="*/ 3631351 h 6818313"/>
              <a:gd name="connsiteX3586" fmla="*/ 4249778 w 12192000"/>
              <a:gd name="connsiteY3586" fmla="*/ 3593596 h 6818313"/>
              <a:gd name="connsiteX3587" fmla="*/ 4377120 w 12192000"/>
              <a:gd name="connsiteY3587" fmla="*/ 3506992 h 6818313"/>
              <a:gd name="connsiteX3588" fmla="*/ 4382418 w 12192000"/>
              <a:gd name="connsiteY3588" fmla="*/ 3504011 h 6818313"/>
              <a:gd name="connsiteX3589" fmla="*/ 4438389 w 12192000"/>
              <a:gd name="connsiteY3589" fmla="*/ 3456485 h 6818313"/>
              <a:gd name="connsiteX3590" fmla="*/ 4475150 w 12192000"/>
              <a:gd name="connsiteY3590" fmla="*/ 3412274 h 6818313"/>
              <a:gd name="connsiteX3591" fmla="*/ 4494690 w 12192000"/>
              <a:gd name="connsiteY3591" fmla="*/ 3384122 h 6818313"/>
              <a:gd name="connsiteX3592" fmla="*/ 4497008 w 12192000"/>
              <a:gd name="connsiteY3592" fmla="*/ 3378492 h 6818313"/>
              <a:gd name="connsiteX3593" fmla="*/ 4505453 w 12192000"/>
              <a:gd name="connsiteY3593" fmla="*/ 3361271 h 6818313"/>
              <a:gd name="connsiteX3594" fmla="*/ 4521185 w 12192000"/>
              <a:gd name="connsiteY3594" fmla="*/ 3324674 h 6818313"/>
              <a:gd name="connsiteX3595" fmla="*/ 4514396 w 12192000"/>
              <a:gd name="connsiteY3595" fmla="*/ 3265723 h 6818313"/>
              <a:gd name="connsiteX3596" fmla="*/ 4514396 w 12192000"/>
              <a:gd name="connsiteY3596" fmla="*/ 3260093 h 6818313"/>
              <a:gd name="connsiteX3597" fmla="*/ 4514892 w 12192000"/>
              <a:gd name="connsiteY3597" fmla="*/ 3241382 h 6818313"/>
              <a:gd name="connsiteX3598" fmla="*/ 4508435 w 12192000"/>
              <a:gd name="connsiteY3598" fmla="*/ 3221676 h 6818313"/>
              <a:gd name="connsiteX3599" fmla="*/ 4497670 w 12192000"/>
              <a:gd name="connsiteY3599" fmla="*/ 3204289 h 6818313"/>
              <a:gd name="connsiteX3600" fmla="*/ 4488232 w 12192000"/>
              <a:gd name="connsiteY3600" fmla="*/ 3190544 h 6818313"/>
              <a:gd name="connsiteX3601" fmla="*/ 4466043 w 12192000"/>
              <a:gd name="connsiteY3601" fmla="*/ 3157426 h 6818313"/>
              <a:gd name="connsiteX3602" fmla="*/ 4453788 w 12192000"/>
              <a:gd name="connsiteY3602" fmla="*/ 3139377 h 6818313"/>
              <a:gd name="connsiteX3603" fmla="*/ 4429778 w 12192000"/>
              <a:gd name="connsiteY3603" fmla="*/ 3112220 h 6818313"/>
              <a:gd name="connsiteX3604" fmla="*/ 4426301 w 12192000"/>
              <a:gd name="connsiteY3604" fmla="*/ 3109073 h 6818313"/>
              <a:gd name="connsiteX3605" fmla="*/ 4413716 w 12192000"/>
              <a:gd name="connsiteY3605" fmla="*/ 3093176 h 6818313"/>
              <a:gd name="connsiteX3606" fmla="*/ 4382418 w 12192000"/>
              <a:gd name="connsiteY3606" fmla="*/ 3070158 h 6818313"/>
              <a:gd name="connsiteX3607" fmla="*/ 4373642 w 12192000"/>
              <a:gd name="connsiteY3607" fmla="*/ 3063867 h 6818313"/>
              <a:gd name="connsiteX3608" fmla="*/ 4352446 w 12192000"/>
              <a:gd name="connsiteY3608" fmla="*/ 3053599 h 6818313"/>
              <a:gd name="connsiteX3609" fmla="*/ 4326945 w 12192000"/>
              <a:gd name="connsiteY3609" fmla="*/ 3046810 h 6818313"/>
              <a:gd name="connsiteX3610" fmla="*/ 4305252 w 12192000"/>
              <a:gd name="connsiteY3610" fmla="*/ 3039854 h 6818313"/>
              <a:gd name="connsiteX3611" fmla="*/ 4273459 w 12192000"/>
              <a:gd name="connsiteY3611" fmla="*/ 3040517 h 6818313"/>
              <a:gd name="connsiteX3612" fmla="*/ 4238021 w 12192000"/>
              <a:gd name="connsiteY3612" fmla="*/ 3049625 h 6818313"/>
              <a:gd name="connsiteX3613" fmla="*/ 4123928 w 12192000"/>
              <a:gd name="connsiteY3613" fmla="*/ 3100959 h 6818313"/>
              <a:gd name="connsiteX3614" fmla="*/ 4087498 w 12192000"/>
              <a:gd name="connsiteY3614" fmla="*/ 3115365 h 6818313"/>
              <a:gd name="connsiteX3615" fmla="*/ 4074582 w 12192000"/>
              <a:gd name="connsiteY3615" fmla="*/ 3119671 h 6818313"/>
              <a:gd name="connsiteX3616" fmla="*/ 4076072 w 12192000"/>
              <a:gd name="connsiteY3616" fmla="*/ 3108741 h 6818313"/>
              <a:gd name="connsiteX3617" fmla="*/ 4083026 w 12192000"/>
              <a:gd name="connsiteY3617" fmla="*/ 3089202 h 6818313"/>
              <a:gd name="connsiteX3618" fmla="*/ 4111343 w 12192000"/>
              <a:gd name="connsiteY3618" fmla="*/ 3023627 h 6818313"/>
              <a:gd name="connsiteX3619" fmla="*/ 4115814 w 12192000"/>
              <a:gd name="connsiteY3619" fmla="*/ 3019818 h 6818313"/>
              <a:gd name="connsiteX3620" fmla="*/ 4123763 w 12192000"/>
              <a:gd name="connsiteY3620" fmla="*/ 3014022 h 6818313"/>
              <a:gd name="connsiteX3621" fmla="*/ 4134858 w 12192000"/>
              <a:gd name="connsiteY3621" fmla="*/ 2998954 h 6818313"/>
              <a:gd name="connsiteX3622" fmla="*/ 4119623 w 12192000"/>
              <a:gd name="connsiteY3622" fmla="*/ 3004418 h 6818313"/>
              <a:gd name="connsiteX3623" fmla="*/ 4121278 w 12192000"/>
              <a:gd name="connsiteY3623" fmla="*/ 3000609 h 6818313"/>
              <a:gd name="connsiteX3624" fmla="*/ 4137010 w 12192000"/>
              <a:gd name="connsiteY3624" fmla="*/ 2965836 h 6818313"/>
              <a:gd name="connsiteX3625" fmla="*/ 4159696 w 12192000"/>
              <a:gd name="connsiteY3625" fmla="*/ 2955900 h 6818313"/>
              <a:gd name="connsiteX3626" fmla="*/ 4155391 w 12192000"/>
              <a:gd name="connsiteY3626" fmla="*/ 2954409 h 6818313"/>
              <a:gd name="connsiteX3627" fmla="*/ 4140652 w 12192000"/>
              <a:gd name="connsiteY3627" fmla="*/ 2958052 h 6818313"/>
              <a:gd name="connsiteX3628" fmla="*/ 4159696 w 12192000"/>
              <a:gd name="connsiteY3628" fmla="*/ 2915826 h 6818313"/>
              <a:gd name="connsiteX3629" fmla="*/ 4173109 w 12192000"/>
              <a:gd name="connsiteY3629" fmla="*/ 2881715 h 6818313"/>
              <a:gd name="connsiteX3630" fmla="*/ 4189668 w 12192000"/>
              <a:gd name="connsiteY3630" fmla="*/ 2834686 h 6818313"/>
              <a:gd name="connsiteX3631" fmla="*/ 4196458 w 12192000"/>
              <a:gd name="connsiteY3631" fmla="*/ 2830215 h 6818313"/>
              <a:gd name="connsiteX3632" fmla="*/ 4212520 w 12192000"/>
              <a:gd name="connsiteY3632" fmla="*/ 2823259 h 6818313"/>
              <a:gd name="connsiteX3633" fmla="*/ 4208711 w 12192000"/>
              <a:gd name="connsiteY3633" fmla="*/ 2835514 h 6818313"/>
              <a:gd name="connsiteX3634" fmla="*/ 4225604 w 12192000"/>
              <a:gd name="connsiteY3634" fmla="*/ 2821107 h 6818313"/>
              <a:gd name="connsiteX3635" fmla="*/ 4219309 w 12192000"/>
              <a:gd name="connsiteY3635" fmla="*/ 2819617 h 6818313"/>
              <a:gd name="connsiteX3636" fmla="*/ 4230072 w 12192000"/>
              <a:gd name="connsiteY3636" fmla="*/ 2804713 h 6818313"/>
              <a:gd name="connsiteX3637" fmla="*/ 4239346 w 12192000"/>
              <a:gd name="connsiteY3637" fmla="*/ 2810509 h 6818313"/>
              <a:gd name="connsiteX3638" fmla="*/ 4234544 w 12192000"/>
              <a:gd name="connsiteY3638" fmla="*/ 2813656 h 6818313"/>
              <a:gd name="connsiteX3639" fmla="*/ 4235703 w 12192000"/>
              <a:gd name="connsiteY3639" fmla="*/ 2815311 h 6818313"/>
              <a:gd name="connsiteX3640" fmla="*/ 4240505 w 12192000"/>
              <a:gd name="connsiteY3640" fmla="*/ 2811834 h 6818313"/>
              <a:gd name="connsiteX3641" fmla="*/ 4239512 w 12192000"/>
              <a:gd name="connsiteY3641" fmla="*/ 2810509 h 6818313"/>
              <a:gd name="connsiteX3642" fmla="*/ 4245474 w 12192000"/>
              <a:gd name="connsiteY3642" fmla="*/ 2815973 h 6818313"/>
              <a:gd name="connsiteX3643" fmla="*/ 4257230 w 12192000"/>
              <a:gd name="connsiteY3643" fmla="*/ 2806867 h 6818313"/>
              <a:gd name="connsiteX3644" fmla="*/ 4253587 w 12192000"/>
              <a:gd name="connsiteY3644" fmla="*/ 2798089 h 6818313"/>
              <a:gd name="connsiteX3645" fmla="*/ 4238683 w 12192000"/>
              <a:gd name="connsiteY3645" fmla="*/ 2796434 h 6818313"/>
              <a:gd name="connsiteX3646" fmla="*/ 4243818 w 12192000"/>
              <a:gd name="connsiteY3646" fmla="*/ 2789313 h 6818313"/>
              <a:gd name="connsiteX3647" fmla="*/ 4230404 w 12192000"/>
              <a:gd name="connsiteY3647" fmla="*/ 2798586 h 6818313"/>
              <a:gd name="connsiteX3648" fmla="*/ 4227920 w 12192000"/>
              <a:gd name="connsiteY3648" fmla="*/ 2801733 h 6818313"/>
              <a:gd name="connsiteX3649" fmla="*/ 4224444 w 12192000"/>
              <a:gd name="connsiteY3649" fmla="*/ 2803058 h 6818313"/>
              <a:gd name="connsiteX3650" fmla="*/ 4207388 w 12192000"/>
              <a:gd name="connsiteY3650" fmla="*/ 2811999 h 6818313"/>
              <a:gd name="connsiteX3651" fmla="*/ 4212188 w 12192000"/>
              <a:gd name="connsiteY3651" fmla="*/ 2801568 h 6818313"/>
              <a:gd name="connsiteX3652" fmla="*/ 4206062 w 12192000"/>
              <a:gd name="connsiteY3652" fmla="*/ 2802396 h 6818313"/>
              <a:gd name="connsiteX3653" fmla="*/ 4195134 w 12192000"/>
              <a:gd name="connsiteY3653" fmla="*/ 2809847 h 6818313"/>
              <a:gd name="connsiteX3654" fmla="*/ 4195630 w 12192000"/>
              <a:gd name="connsiteY3654" fmla="*/ 2800076 h 6818313"/>
              <a:gd name="connsiteX3655" fmla="*/ 4193312 w 12192000"/>
              <a:gd name="connsiteY3655" fmla="*/ 2787161 h 6818313"/>
              <a:gd name="connsiteX3656" fmla="*/ 4208214 w 12192000"/>
              <a:gd name="connsiteY3656" fmla="*/ 2770767 h 6818313"/>
              <a:gd name="connsiteX3657" fmla="*/ 4211197 w 12192000"/>
              <a:gd name="connsiteY3657" fmla="*/ 2769939 h 6818313"/>
              <a:gd name="connsiteX3658" fmla="*/ 4214673 w 12192000"/>
              <a:gd name="connsiteY3658" fmla="*/ 2775735 h 6818313"/>
              <a:gd name="connsiteX3659" fmla="*/ 4220137 w 12192000"/>
              <a:gd name="connsiteY3659" fmla="*/ 2771429 h 6818313"/>
              <a:gd name="connsiteX3660" fmla="*/ 4220137 w 12192000"/>
              <a:gd name="connsiteY3660" fmla="*/ 2769277 h 6818313"/>
              <a:gd name="connsiteX3661" fmla="*/ 4230404 w 12192000"/>
              <a:gd name="connsiteY3661" fmla="*/ 2763813 h 6818313"/>
              <a:gd name="connsiteX3662" fmla="*/ 4229577 w 12192000"/>
              <a:gd name="connsiteY3662" fmla="*/ 2761659 h 6818313"/>
              <a:gd name="connsiteX3663" fmla="*/ 4221131 w 12192000"/>
              <a:gd name="connsiteY3663" fmla="*/ 2762321 h 6818313"/>
              <a:gd name="connsiteX3664" fmla="*/ 4222124 w 12192000"/>
              <a:gd name="connsiteY3664" fmla="*/ 2759009 h 6818313"/>
              <a:gd name="connsiteX3665" fmla="*/ 4221628 w 12192000"/>
              <a:gd name="connsiteY3665" fmla="*/ 2756692 h 6818313"/>
              <a:gd name="connsiteX3666" fmla="*/ 4220137 w 12192000"/>
              <a:gd name="connsiteY3666" fmla="*/ 2756692 h 6818313"/>
              <a:gd name="connsiteX3667" fmla="*/ 4220137 w 12192000"/>
              <a:gd name="connsiteY3667" fmla="*/ 2735496 h 6818313"/>
              <a:gd name="connsiteX3668" fmla="*/ 4221628 w 12192000"/>
              <a:gd name="connsiteY3668" fmla="*/ 2734006 h 6818313"/>
              <a:gd name="connsiteX3669" fmla="*/ 4223616 w 12192000"/>
              <a:gd name="connsiteY3669" fmla="*/ 2730859 h 6818313"/>
              <a:gd name="connsiteX3670" fmla="*/ 4219973 w 12192000"/>
              <a:gd name="connsiteY3670" fmla="*/ 2726885 h 6818313"/>
              <a:gd name="connsiteX3671" fmla="*/ 4216660 w 12192000"/>
              <a:gd name="connsiteY3671" fmla="*/ 2723076 h 6818313"/>
              <a:gd name="connsiteX3672" fmla="*/ 4219807 w 12192000"/>
              <a:gd name="connsiteY3672" fmla="*/ 2717942 h 6818313"/>
              <a:gd name="connsiteX3673" fmla="*/ 4212355 w 12192000"/>
              <a:gd name="connsiteY3673" fmla="*/ 2706352 h 6818313"/>
              <a:gd name="connsiteX3674" fmla="*/ 4221959 w 12192000"/>
              <a:gd name="connsiteY3674" fmla="*/ 2685321 h 6818313"/>
              <a:gd name="connsiteX3675" fmla="*/ 4227093 w 12192000"/>
              <a:gd name="connsiteY3675" fmla="*/ 2686316 h 6818313"/>
              <a:gd name="connsiteX3676" fmla="*/ 4240175 w 12192000"/>
              <a:gd name="connsiteY3676" fmla="*/ 2672406 h 6818313"/>
              <a:gd name="connsiteX3677" fmla="*/ 4259052 w 12192000"/>
              <a:gd name="connsiteY3677" fmla="*/ 2674226 h 6818313"/>
              <a:gd name="connsiteX3678" fmla="*/ 4258389 w 12192000"/>
              <a:gd name="connsiteY3678" fmla="*/ 2677870 h 6818313"/>
              <a:gd name="connsiteX3679" fmla="*/ 4254747 w 12192000"/>
              <a:gd name="connsiteY3679" fmla="*/ 2680519 h 6818313"/>
              <a:gd name="connsiteX3680" fmla="*/ 4253420 w 12192000"/>
              <a:gd name="connsiteY3680" fmla="*/ 2705689 h 6818313"/>
              <a:gd name="connsiteX3681" fmla="*/ 4266670 w 12192000"/>
              <a:gd name="connsiteY3681" fmla="*/ 2698403 h 6818313"/>
              <a:gd name="connsiteX3682" fmla="*/ 4271802 w 12192000"/>
              <a:gd name="connsiteY3682" fmla="*/ 2695754 h 6818313"/>
              <a:gd name="connsiteX3683" fmla="*/ 4298131 w 12192000"/>
              <a:gd name="connsiteY3683" fmla="*/ 2680519 h 6818313"/>
              <a:gd name="connsiteX3684" fmla="*/ 4298297 w 12192000"/>
              <a:gd name="connsiteY3684" fmla="*/ 2675718 h 6818313"/>
              <a:gd name="connsiteX3685" fmla="*/ 4283395 w 12192000"/>
              <a:gd name="connsiteY3685" fmla="*/ 2680187 h 6818313"/>
              <a:gd name="connsiteX3686" fmla="*/ 4276770 w 12192000"/>
              <a:gd name="connsiteY3686" fmla="*/ 2668431 h 6818313"/>
              <a:gd name="connsiteX3687" fmla="*/ 4284222 w 12192000"/>
              <a:gd name="connsiteY3687" fmla="*/ 2662470 h 6818313"/>
              <a:gd name="connsiteX3688" fmla="*/ 4288693 w 12192000"/>
              <a:gd name="connsiteY3688" fmla="*/ 2638128 h 6818313"/>
              <a:gd name="connsiteX3689" fmla="*/ 4283891 w 12192000"/>
              <a:gd name="connsiteY3689" fmla="*/ 2636638 h 6818313"/>
              <a:gd name="connsiteX3690" fmla="*/ 4302106 w 12192000"/>
              <a:gd name="connsiteY3690" fmla="*/ 2615937 h 6818313"/>
              <a:gd name="connsiteX3691" fmla="*/ 4301775 w 12192000"/>
              <a:gd name="connsiteY3691" fmla="*/ 2612626 h 6818313"/>
              <a:gd name="connsiteX3692" fmla="*/ 4294489 w 12192000"/>
              <a:gd name="connsiteY3692" fmla="*/ 2615937 h 6818313"/>
              <a:gd name="connsiteX3693" fmla="*/ 4294489 w 12192000"/>
              <a:gd name="connsiteY3693" fmla="*/ 2613455 h 6818313"/>
              <a:gd name="connsiteX3694" fmla="*/ 4307570 w 12192000"/>
              <a:gd name="connsiteY3694" fmla="*/ 2602028 h 6818313"/>
              <a:gd name="connsiteX3695" fmla="*/ 4307570 w 12192000"/>
              <a:gd name="connsiteY3695" fmla="*/ 2618257 h 6818313"/>
              <a:gd name="connsiteX3696" fmla="*/ 4296476 w 12192000"/>
              <a:gd name="connsiteY3696" fmla="*/ 2628523 h 6818313"/>
              <a:gd name="connsiteX3697" fmla="*/ 4305252 w 12192000"/>
              <a:gd name="connsiteY3697" fmla="*/ 2629682 h 6818313"/>
              <a:gd name="connsiteX3698" fmla="*/ 4325621 w 12192000"/>
              <a:gd name="connsiteY3698" fmla="*/ 2617097 h 6818313"/>
              <a:gd name="connsiteX3699" fmla="*/ 4364204 w 12192000"/>
              <a:gd name="connsiteY3699" fmla="*/ 2589277 h 6818313"/>
              <a:gd name="connsiteX3700" fmla="*/ 4396327 w 12192000"/>
              <a:gd name="connsiteY3700" fmla="*/ 2553675 h 6818313"/>
              <a:gd name="connsiteX3701" fmla="*/ 4407590 w 12192000"/>
              <a:gd name="connsiteY3701" fmla="*/ 2545893 h 6818313"/>
              <a:gd name="connsiteX3702" fmla="*/ 4452631 w 12192000"/>
              <a:gd name="connsiteY3702" fmla="*/ 2523372 h 6818313"/>
              <a:gd name="connsiteX3703" fmla="*/ 4492538 w 12192000"/>
              <a:gd name="connsiteY3703" fmla="*/ 2483795 h 6818313"/>
              <a:gd name="connsiteX3704" fmla="*/ 4520523 w 12192000"/>
              <a:gd name="connsiteY3704" fmla="*/ 2454486 h 6818313"/>
              <a:gd name="connsiteX3705" fmla="*/ 4509427 w 12192000"/>
              <a:gd name="connsiteY3705" fmla="*/ 2449517 h 6818313"/>
              <a:gd name="connsiteX3706" fmla="*/ 4501809 w 12192000"/>
              <a:gd name="connsiteY3706" fmla="*/ 2459288 h 6818313"/>
              <a:gd name="connsiteX3707" fmla="*/ 4496345 w 12192000"/>
              <a:gd name="connsiteY3707" fmla="*/ 2454981 h 6818313"/>
              <a:gd name="connsiteX3708" fmla="*/ 4458757 w 12192000"/>
              <a:gd name="connsiteY3708" fmla="*/ 2483795 h 6818313"/>
              <a:gd name="connsiteX3709" fmla="*/ 4456936 w 12192000"/>
              <a:gd name="connsiteY3709" fmla="*/ 2482139 h 6818313"/>
              <a:gd name="connsiteX3710" fmla="*/ 4462234 w 12192000"/>
              <a:gd name="connsiteY3710" fmla="*/ 2471873 h 6818313"/>
              <a:gd name="connsiteX3711" fmla="*/ 4471838 w 12192000"/>
              <a:gd name="connsiteY3711" fmla="*/ 2461605 h 6818313"/>
              <a:gd name="connsiteX3712" fmla="*/ 4483928 w 12192000"/>
              <a:gd name="connsiteY3712" fmla="*/ 2453989 h 6818313"/>
              <a:gd name="connsiteX3713" fmla="*/ 4498333 w 12192000"/>
              <a:gd name="connsiteY3713" fmla="*/ 2441072 h 6818313"/>
              <a:gd name="connsiteX3714" fmla="*/ 4497505 w 12192000"/>
              <a:gd name="connsiteY3714" fmla="*/ 2428653 h 6818313"/>
              <a:gd name="connsiteX3715" fmla="*/ 4492041 w 12192000"/>
              <a:gd name="connsiteY3715" fmla="*/ 2424512 h 6818313"/>
              <a:gd name="connsiteX3716" fmla="*/ 4498995 w 12192000"/>
              <a:gd name="connsiteY3716" fmla="*/ 2422525 h 6818313"/>
              <a:gd name="connsiteX3717" fmla="*/ 4519695 w 12192000"/>
              <a:gd name="connsiteY3717" fmla="*/ 2421200 h 6818313"/>
              <a:gd name="connsiteX3718" fmla="*/ 4524165 w 12192000"/>
              <a:gd name="connsiteY3718" fmla="*/ 2419545 h 6818313"/>
              <a:gd name="connsiteX3719" fmla="*/ 4534432 w 12192000"/>
              <a:gd name="connsiteY3719" fmla="*/ 2411762 h 6818313"/>
              <a:gd name="connsiteX3720" fmla="*/ 4544533 w 12192000"/>
              <a:gd name="connsiteY3720" fmla="*/ 2398184 h 6818313"/>
              <a:gd name="connsiteX3721" fmla="*/ 4546851 w 12192000"/>
              <a:gd name="connsiteY3721" fmla="*/ 2392388 h 6818313"/>
              <a:gd name="connsiteX3722" fmla="*/ 4529631 w 12192000"/>
              <a:gd name="connsiteY3722" fmla="*/ 2404641 h 6818313"/>
              <a:gd name="connsiteX3723" fmla="*/ 4509760 w 12192000"/>
              <a:gd name="connsiteY3723" fmla="*/ 2415406 h 6818313"/>
              <a:gd name="connsiteX3724" fmla="*/ 4522013 w 12192000"/>
              <a:gd name="connsiteY3724" fmla="*/ 2393878 h 6818313"/>
              <a:gd name="connsiteX3725" fmla="*/ 4517046 w 12192000"/>
              <a:gd name="connsiteY3725" fmla="*/ 2386924 h 6818313"/>
              <a:gd name="connsiteX3726" fmla="*/ 4525822 w 12192000"/>
              <a:gd name="connsiteY3726" fmla="*/ 2385432 h 6818313"/>
              <a:gd name="connsiteX3727" fmla="*/ 4530126 w 12192000"/>
              <a:gd name="connsiteY3727" fmla="*/ 2395203 h 6818313"/>
              <a:gd name="connsiteX3728" fmla="*/ 4553971 w 12192000"/>
              <a:gd name="connsiteY3728" fmla="*/ 2377154 h 6818313"/>
              <a:gd name="connsiteX3729" fmla="*/ 4552979 w 12192000"/>
              <a:gd name="connsiteY3729" fmla="*/ 2375829 h 6818313"/>
              <a:gd name="connsiteX3730" fmla="*/ 4536254 w 12192000"/>
              <a:gd name="connsiteY3730" fmla="*/ 2379803 h 6818313"/>
              <a:gd name="connsiteX3731" fmla="*/ 4537247 w 12192000"/>
              <a:gd name="connsiteY3731" fmla="*/ 2376491 h 6818313"/>
              <a:gd name="connsiteX3732" fmla="*/ 4575002 w 12192000"/>
              <a:gd name="connsiteY3732" fmla="*/ 2342545 h 6818313"/>
              <a:gd name="connsiteX3733" fmla="*/ 4578314 w 12192000"/>
              <a:gd name="connsiteY3733" fmla="*/ 2333602 h 6818313"/>
              <a:gd name="connsiteX3734" fmla="*/ 4580466 w 12192000"/>
              <a:gd name="connsiteY3734" fmla="*/ 2329960 h 6818313"/>
              <a:gd name="connsiteX3735" fmla="*/ 4555463 w 12192000"/>
              <a:gd name="connsiteY3735" fmla="*/ 2348507 h 6818313"/>
              <a:gd name="connsiteX3736" fmla="*/ 4531286 w 12192000"/>
              <a:gd name="connsiteY3736" fmla="*/ 2366224 h 6818313"/>
              <a:gd name="connsiteX3737" fmla="*/ 4528636 w 12192000"/>
              <a:gd name="connsiteY3737" fmla="*/ 2354301 h 6818313"/>
              <a:gd name="connsiteX3738" fmla="*/ 4509427 w 12192000"/>
              <a:gd name="connsiteY3738" fmla="*/ 2363741 h 6818313"/>
              <a:gd name="connsiteX3739" fmla="*/ 4508103 w 12192000"/>
              <a:gd name="connsiteY3739" fmla="*/ 2353806 h 6818313"/>
              <a:gd name="connsiteX3740" fmla="*/ 4501976 w 12192000"/>
              <a:gd name="connsiteY3740" fmla="*/ 2346520 h 6818313"/>
              <a:gd name="connsiteX3741" fmla="*/ 4509262 w 12192000"/>
              <a:gd name="connsiteY3741" fmla="*/ 2340061 h 6818313"/>
              <a:gd name="connsiteX3742" fmla="*/ 4512904 w 12192000"/>
              <a:gd name="connsiteY3742" fmla="*/ 2326482 h 6818313"/>
              <a:gd name="connsiteX3743" fmla="*/ 4517709 w 12192000"/>
              <a:gd name="connsiteY3743" fmla="*/ 2333437 h 6818313"/>
              <a:gd name="connsiteX3744" fmla="*/ 4521682 w 12192000"/>
              <a:gd name="connsiteY3744" fmla="*/ 2313234 h 6818313"/>
              <a:gd name="connsiteX3745" fmla="*/ 4477303 w 12192000"/>
              <a:gd name="connsiteY3745" fmla="*/ 2349664 h 6818313"/>
              <a:gd name="connsiteX3746" fmla="*/ 4495850 w 12192000"/>
              <a:gd name="connsiteY3746" fmla="*/ 2354963 h 6818313"/>
              <a:gd name="connsiteX3747" fmla="*/ 4503301 w 12192000"/>
              <a:gd name="connsiteY3747" fmla="*/ 2368708 h 6818313"/>
              <a:gd name="connsiteX3748" fmla="*/ 4492206 w 12192000"/>
              <a:gd name="connsiteY3748" fmla="*/ 2378313 h 6818313"/>
              <a:gd name="connsiteX3749" fmla="*/ 4487901 w 12192000"/>
              <a:gd name="connsiteY3749" fmla="*/ 2371523 h 6818313"/>
              <a:gd name="connsiteX3750" fmla="*/ 4485914 w 12192000"/>
              <a:gd name="connsiteY3750" fmla="*/ 2372352 h 6818313"/>
              <a:gd name="connsiteX3751" fmla="*/ 4489226 w 12192000"/>
              <a:gd name="connsiteY3751" fmla="*/ 2386095 h 6818313"/>
              <a:gd name="connsiteX3752" fmla="*/ 4482270 w 12192000"/>
              <a:gd name="connsiteY3752" fmla="*/ 2382453 h 6818313"/>
              <a:gd name="connsiteX3753" fmla="*/ 4480283 w 12192000"/>
              <a:gd name="connsiteY3753" fmla="*/ 2369702 h 6818313"/>
              <a:gd name="connsiteX3754" fmla="*/ 4477136 w 12192000"/>
              <a:gd name="connsiteY3754" fmla="*/ 2353308 h 6818313"/>
              <a:gd name="connsiteX3755" fmla="*/ 4462234 w 12192000"/>
              <a:gd name="connsiteY3755" fmla="*/ 2350494 h 6818313"/>
              <a:gd name="connsiteX3756" fmla="*/ 4458590 w 12192000"/>
              <a:gd name="connsiteY3756" fmla="*/ 2350162 h 6818313"/>
              <a:gd name="connsiteX3757" fmla="*/ 4445675 w 12192000"/>
              <a:gd name="connsiteY3757" fmla="*/ 2359435 h 6818313"/>
              <a:gd name="connsiteX3758" fmla="*/ 4441702 w 12192000"/>
              <a:gd name="connsiteY3758" fmla="*/ 2364734 h 6818313"/>
              <a:gd name="connsiteX3759" fmla="*/ 4437394 w 12192000"/>
              <a:gd name="connsiteY3759" fmla="*/ 2361422 h 6818313"/>
              <a:gd name="connsiteX3760" fmla="*/ 4440376 w 12192000"/>
              <a:gd name="connsiteY3760" fmla="*/ 2358938 h 6818313"/>
              <a:gd name="connsiteX3761" fmla="*/ 4432427 w 12192000"/>
              <a:gd name="connsiteY3761" fmla="*/ 2355626 h 6818313"/>
              <a:gd name="connsiteX3762" fmla="*/ 4437229 w 12192000"/>
              <a:gd name="connsiteY3762" fmla="*/ 2345525 h 6818313"/>
              <a:gd name="connsiteX3763" fmla="*/ 4427791 w 12192000"/>
              <a:gd name="connsiteY3763" fmla="*/ 2348672 h 6818313"/>
              <a:gd name="connsiteX3764" fmla="*/ 4425141 w 12192000"/>
              <a:gd name="connsiteY3764" fmla="*/ 2354468 h 6818313"/>
              <a:gd name="connsiteX3765" fmla="*/ 4381922 w 12192000"/>
              <a:gd name="connsiteY3765" fmla="*/ 2357117 h 6818313"/>
              <a:gd name="connsiteX3766" fmla="*/ 4206394 w 12192000"/>
              <a:gd name="connsiteY3766" fmla="*/ 2440244 h 6818313"/>
              <a:gd name="connsiteX3767" fmla="*/ 4204075 w 12192000"/>
              <a:gd name="connsiteY3767" fmla="*/ 2430143 h 6818313"/>
              <a:gd name="connsiteX3768" fmla="*/ 4214508 w 12192000"/>
              <a:gd name="connsiteY3768" fmla="*/ 2422525 h 6818313"/>
              <a:gd name="connsiteX3769" fmla="*/ 4222456 w 12192000"/>
              <a:gd name="connsiteY3769" fmla="*/ 2416399 h 6818313"/>
              <a:gd name="connsiteX3770" fmla="*/ 4222456 w 12192000"/>
              <a:gd name="connsiteY3770" fmla="*/ 2408615 h 6818313"/>
              <a:gd name="connsiteX3771" fmla="*/ 4216495 w 12192000"/>
              <a:gd name="connsiteY3771" fmla="*/ 2408120 h 6818313"/>
              <a:gd name="connsiteX3772" fmla="*/ 4209043 w 12192000"/>
              <a:gd name="connsiteY3772" fmla="*/ 2412094 h 6818313"/>
              <a:gd name="connsiteX3773" fmla="*/ 4198941 w 12192000"/>
              <a:gd name="connsiteY3773" fmla="*/ 2414246 h 6818313"/>
              <a:gd name="connsiteX3774" fmla="*/ 4206228 w 12192000"/>
              <a:gd name="connsiteY3774" fmla="*/ 2409775 h 6818313"/>
              <a:gd name="connsiteX3775" fmla="*/ 4240670 w 12192000"/>
              <a:gd name="connsiteY3775" fmla="*/ 2378976 h 6818313"/>
              <a:gd name="connsiteX3776" fmla="*/ 4243982 w 12192000"/>
              <a:gd name="connsiteY3776" fmla="*/ 2375497 h 6818313"/>
              <a:gd name="connsiteX3777" fmla="*/ 4246964 w 12192000"/>
              <a:gd name="connsiteY3777" fmla="*/ 2352646 h 6818313"/>
              <a:gd name="connsiteX3778" fmla="*/ 4257396 w 12192000"/>
              <a:gd name="connsiteY3778" fmla="*/ 2336417 h 6818313"/>
              <a:gd name="connsiteX3779" fmla="*/ 4246466 w 12192000"/>
              <a:gd name="connsiteY3779" fmla="*/ 2335922 h 6818313"/>
              <a:gd name="connsiteX3780" fmla="*/ 4232060 w 12192000"/>
              <a:gd name="connsiteY3780" fmla="*/ 2330623 h 6818313"/>
              <a:gd name="connsiteX3781" fmla="*/ 4237193 w 12192000"/>
              <a:gd name="connsiteY3781" fmla="*/ 2324494 h 6818313"/>
              <a:gd name="connsiteX3782" fmla="*/ 4235041 w 12192000"/>
              <a:gd name="connsiteY3782" fmla="*/ 2313069 h 6818313"/>
              <a:gd name="connsiteX3783" fmla="*/ 4222953 w 12192000"/>
              <a:gd name="connsiteY3783" fmla="*/ 2298000 h 6818313"/>
              <a:gd name="connsiteX3784" fmla="*/ 4223616 w 12192000"/>
              <a:gd name="connsiteY3784" fmla="*/ 2281440 h 6818313"/>
              <a:gd name="connsiteX3785" fmla="*/ 4203910 w 12192000"/>
              <a:gd name="connsiteY3785" fmla="*/ 2282270 h 6818313"/>
              <a:gd name="connsiteX3786" fmla="*/ 4200763 w 12192000"/>
              <a:gd name="connsiteY3786" fmla="*/ 2267035 h 6818313"/>
              <a:gd name="connsiteX3787" fmla="*/ 4189668 w 12192000"/>
              <a:gd name="connsiteY3787" fmla="*/ 2255278 h 6818313"/>
              <a:gd name="connsiteX3788" fmla="*/ 4183044 w 12192000"/>
              <a:gd name="connsiteY3788" fmla="*/ 2253788 h 6818313"/>
              <a:gd name="connsiteX3789" fmla="*/ 4171123 w 12192000"/>
              <a:gd name="connsiteY3789" fmla="*/ 2241368 h 6818313"/>
              <a:gd name="connsiteX3790" fmla="*/ 4166652 w 12192000"/>
              <a:gd name="connsiteY3790" fmla="*/ 2237061 h 6818313"/>
              <a:gd name="connsiteX3791" fmla="*/ 4155722 w 12192000"/>
              <a:gd name="connsiteY3791" fmla="*/ 2233584 h 6818313"/>
              <a:gd name="connsiteX3792" fmla="*/ 4155887 w 12192000"/>
              <a:gd name="connsiteY3792" fmla="*/ 2227788 h 6818313"/>
              <a:gd name="connsiteX3793" fmla="*/ 4141482 w 12192000"/>
              <a:gd name="connsiteY3793" fmla="*/ 2217025 h 6818313"/>
              <a:gd name="connsiteX3794" fmla="*/ 4135023 w 12192000"/>
              <a:gd name="connsiteY3794" fmla="*/ 2216198 h 6818313"/>
              <a:gd name="connsiteX3795" fmla="*/ 4136513 w 12192000"/>
              <a:gd name="connsiteY3795" fmla="*/ 2206427 h 6818313"/>
              <a:gd name="connsiteX3796" fmla="*/ 4134526 w 12192000"/>
              <a:gd name="connsiteY3796" fmla="*/ 2203778 h 6818313"/>
              <a:gd name="connsiteX3797" fmla="*/ 4127405 w 12192000"/>
              <a:gd name="connsiteY3797" fmla="*/ 2212389 h 6818313"/>
              <a:gd name="connsiteX3798" fmla="*/ 4126412 w 12192000"/>
              <a:gd name="connsiteY3798" fmla="*/ 2212721 h 6818313"/>
              <a:gd name="connsiteX3799" fmla="*/ 4129062 w 12192000"/>
              <a:gd name="connsiteY3799" fmla="*/ 2184734 h 6818313"/>
              <a:gd name="connsiteX3800" fmla="*/ 4120451 w 12192000"/>
              <a:gd name="connsiteY3800" fmla="*/ 2188213 h 6818313"/>
              <a:gd name="connsiteX3801" fmla="*/ 4113000 w 12192000"/>
              <a:gd name="connsiteY3801" fmla="*/ 2185729 h 6818313"/>
              <a:gd name="connsiteX3802" fmla="*/ 4115980 w 12192000"/>
              <a:gd name="connsiteY3802" fmla="*/ 2182747 h 6818313"/>
              <a:gd name="connsiteX3803" fmla="*/ 4120451 w 12192000"/>
              <a:gd name="connsiteY3803" fmla="*/ 2182747 h 6818313"/>
              <a:gd name="connsiteX3804" fmla="*/ 4117636 w 12192000"/>
              <a:gd name="connsiteY3804" fmla="*/ 2173474 h 6818313"/>
              <a:gd name="connsiteX3805" fmla="*/ 4128897 w 12192000"/>
              <a:gd name="connsiteY3805" fmla="*/ 2162876 h 6818313"/>
              <a:gd name="connsiteX3806" fmla="*/ 4133036 w 12192000"/>
              <a:gd name="connsiteY3806" fmla="*/ 2164368 h 6818313"/>
              <a:gd name="connsiteX3807" fmla="*/ 4125915 w 12192000"/>
              <a:gd name="connsiteY3807" fmla="*/ 2175461 h 6818313"/>
              <a:gd name="connsiteX3808" fmla="*/ 4138832 w 12192000"/>
              <a:gd name="connsiteY3808" fmla="*/ 2174136 h 6818313"/>
              <a:gd name="connsiteX3809" fmla="*/ 4144461 w 12192000"/>
              <a:gd name="connsiteY3809" fmla="*/ 2179602 h 6818313"/>
              <a:gd name="connsiteX3810" fmla="*/ 4148105 w 12192000"/>
              <a:gd name="connsiteY3810" fmla="*/ 2174634 h 6818313"/>
              <a:gd name="connsiteX3811" fmla="*/ 4149760 w 12192000"/>
              <a:gd name="connsiteY3811" fmla="*/ 2161718 h 6818313"/>
              <a:gd name="connsiteX3812" fmla="*/ 4144794 w 12192000"/>
              <a:gd name="connsiteY3812" fmla="*/ 2155260 h 6818313"/>
              <a:gd name="connsiteX3813" fmla="*/ 4157709 w 12192000"/>
              <a:gd name="connsiteY3813" fmla="*/ 2143172 h 6818313"/>
              <a:gd name="connsiteX3814" fmla="*/ 4164665 w 12192000"/>
              <a:gd name="connsiteY3814" fmla="*/ 2138700 h 6818313"/>
              <a:gd name="connsiteX3815" fmla="*/ 4180727 w 12192000"/>
              <a:gd name="connsiteY3815" fmla="*/ 2125783 h 6818313"/>
              <a:gd name="connsiteX3816" fmla="*/ 4195464 w 12192000"/>
              <a:gd name="connsiteY3816" fmla="*/ 2115683 h 6818313"/>
              <a:gd name="connsiteX3817" fmla="*/ 4187018 w 12192000"/>
              <a:gd name="connsiteY3817" fmla="*/ 2115683 h 6818313"/>
              <a:gd name="connsiteX3818" fmla="*/ 4165822 w 12192000"/>
              <a:gd name="connsiteY3818" fmla="*/ 2129758 h 6818313"/>
              <a:gd name="connsiteX3819" fmla="*/ 4151250 w 12192000"/>
              <a:gd name="connsiteY3819" fmla="*/ 2140688 h 6818313"/>
              <a:gd name="connsiteX3820" fmla="*/ 4142972 w 12192000"/>
              <a:gd name="connsiteY3820" fmla="*/ 2148304 h 6818313"/>
              <a:gd name="connsiteX3821" fmla="*/ 4142972 w 12192000"/>
              <a:gd name="connsiteY3821" fmla="*/ 2141515 h 6818313"/>
              <a:gd name="connsiteX3822" fmla="*/ 4138832 w 12192000"/>
              <a:gd name="connsiteY3822" fmla="*/ 2141515 h 6818313"/>
              <a:gd name="connsiteX3823" fmla="*/ 4156881 w 12192000"/>
              <a:gd name="connsiteY3823" fmla="*/ 2125618 h 6818313"/>
              <a:gd name="connsiteX3824" fmla="*/ 4137341 w 12192000"/>
              <a:gd name="connsiteY3824" fmla="*/ 2138203 h 6818313"/>
              <a:gd name="connsiteX3825" fmla="*/ 4130884 w 12192000"/>
              <a:gd name="connsiteY3825" fmla="*/ 2143834 h 6818313"/>
              <a:gd name="connsiteX3826" fmla="*/ 4125585 w 12192000"/>
              <a:gd name="connsiteY3826" fmla="*/ 2141515 h 6818313"/>
              <a:gd name="connsiteX3827" fmla="*/ 4151582 w 12192000"/>
              <a:gd name="connsiteY3827" fmla="*/ 2118664 h 6818313"/>
              <a:gd name="connsiteX3828" fmla="*/ 4142641 w 12192000"/>
              <a:gd name="connsiteY3828" fmla="*/ 2117835 h 6818313"/>
              <a:gd name="connsiteX3829" fmla="*/ 4170956 w 12192000"/>
              <a:gd name="connsiteY3829" fmla="*/ 2102105 h 6818313"/>
              <a:gd name="connsiteX3830" fmla="*/ 4180562 w 12192000"/>
              <a:gd name="connsiteY3830" fmla="*/ 2085546 h 6818313"/>
              <a:gd name="connsiteX3831" fmla="*/ 4189503 w 12192000"/>
              <a:gd name="connsiteY3831" fmla="*/ 2077762 h 6818313"/>
              <a:gd name="connsiteX3832" fmla="*/ 4168472 w 12192000"/>
              <a:gd name="connsiteY3832" fmla="*/ 2078922 h 6818313"/>
              <a:gd name="connsiteX3833" fmla="*/ 4182714 w 12192000"/>
              <a:gd name="connsiteY3833" fmla="*/ 2065342 h 6818313"/>
              <a:gd name="connsiteX3834" fmla="*/ 4194636 w 12192000"/>
              <a:gd name="connsiteY3834" fmla="*/ 2053255 h 6818313"/>
              <a:gd name="connsiteX3835" fmla="*/ 4176918 w 12192000"/>
              <a:gd name="connsiteY3835" fmla="*/ 2059381 h 6818313"/>
              <a:gd name="connsiteX3836" fmla="*/ 4158868 w 12192000"/>
              <a:gd name="connsiteY3836" fmla="*/ 2066667 h 6818313"/>
              <a:gd name="connsiteX3837" fmla="*/ 4152907 w 12192000"/>
              <a:gd name="connsiteY3837" fmla="*/ 2070144 h 6818313"/>
              <a:gd name="connsiteX3838" fmla="*/ 4134858 w 12192000"/>
              <a:gd name="connsiteY3838" fmla="*/ 2075278 h 6818313"/>
              <a:gd name="connsiteX3839" fmla="*/ 4157046 w 12192000"/>
              <a:gd name="connsiteY3839" fmla="*/ 2063355 h 6818313"/>
              <a:gd name="connsiteX3840" fmla="*/ 4158371 w 12192000"/>
              <a:gd name="connsiteY3840" fmla="*/ 2060541 h 6818313"/>
              <a:gd name="connsiteX3841" fmla="*/ 4157874 w 12192000"/>
              <a:gd name="connsiteY3841" fmla="*/ 2059051 h 6818313"/>
              <a:gd name="connsiteX3842" fmla="*/ 4122935 w 12192000"/>
              <a:gd name="connsiteY3842" fmla="*/ 2051102 h 6818313"/>
              <a:gd name="connsiteX3843" fmla="*/ 4109523 w 12192000"/>
              <a:gd name="connsiteY3843" fmla="*/ 2051930 h 6818313"/>
              <a:gd name="connsiteX3844" fmla="*/ 4063322 w 12192000"/>
              <a:gd name="connsiteY3844" fmla="*/ 2068489 h 6818313"/>
              <a:gd name="connsiteX3845" fmla="*/ 4056863 w 12192000"/>
              <a:gd name="connsiteY3845" fmla="*/ 2070311 h 6818313"/>
              <a:gd name="connsiteX3846" fmla="*/ 4049577 w 12192000"/>
              <a:gd name="connsiteY3846" fmla="*/ 2072463 h 6818313"/>
              <a:gd name="connsiteX3847" fmla="*/ 4071436 w 12192000"/>
              <a:gd name="connsiteY3847" fmla="*/ 2011525 h 6818313"/>
              <a:gd name="connsiteX3848" fmla="*/ 4074582 w 12192000"/>
              <a:gd name="connsiteY3848" fmla="*/ 2005564 h 6818313"/>
              <a:gd name="connsiteX3849" fmla="*/ 4079549 w 12192000"/>
              <a:gd name="connsiteY3849" fmla="*/ 1991819 h 6818313"/>
              <a:gd name="connsiteX3850" fmla="*/ 4092134 w 12192000"/>
              <a:gd name="connsiteY3850" fmla="*/ 1988507 h 6818313"/>
              <a:gd name="connsiteX3851" fmla="*/ 4113992 w 12192000"/>
              <a:gd name="connsiteY3851" fmla="*/ 1976917 h 6818313"/>
              <a:gd name="connsiteX3852" fmla="*/ 4082199 w 12192000"/>
              <a:gd name="connsiteY3852" fmla="*/ 1984203 h 6818313"/>
              <a:gd name="connsiteX3853" fmla="*/ 4085013 w 12192000"/>
              <a:gd name="connsiteY3853" fmla="*/ 1971286 h 6818313"/>
              <a:gd name="connsiteX3854" fmla="*/ 4095281 w 12192000"/>
              <a:gd name="connsiteY3854" fmla="*/ 1928232 h 6818313"/>
              <a:gd name="connsiteX3855" fmla="*/ 4100083 w 12192000"/>
              <a:gd name="connsiteY3855" fmla="*/ 1893126 h 6818313"/>
              <a:gd name="connsiteX3856" fmla="*/ 4110018 w 12192000"/>
              <a:gd name="connsiteY3856" fmla="*/ 1856531 h 6818313"/>
              <a:gd name="connsiteX3857" fmla="*/ 4116310 w 12192000"/>
              <a:gd name="connsiteY3857" fmla="*/ 1846263 h 6818313"/>
              <a:gd name="connsiteX3858" fmla="*/ 4118299 w 12192000"/>
              <a:gd name="connsiteY3858" fmla="*/ 1844443 h 6818313"/>
              <a:gd name="connsiteX3859" fmla="*/ 4116974 w 12192000"/>
              <a:gd name="connsiteY3859" fmla="*/ 1844938 h 6818313"/>
              <a:gd name="connsiteX3860" fmla="*/ 4127405 w 12192000"/>
              <a:gd name="connsiteY3860" fmla="*/ 1817781 h 6818313"/>
              <a:gd name="connsiteX3861" fmla="*/ 4127737 w 12192000"/>
              <a:gd name="connsiteY3861" fmla="*/ 1806025 h 6818313"/>
              <a:gd name="connsiteX3862" fmla="*/ 4124922 w 12192000"/>
              <a:gd name="connsiteY3862" fmla="*/ 1794765 h 6818313"/>
              <a:gd name="connsiteX3863" fmla="*/ 4129392 w 12192000"/>
              <a:gd name="connsiteY3863" fmla="*/ 1783835 h 6818313"/>
              <a:gd name="connsiteX3864" fmla="*/ 4113495 w 12192000"/>
              <a:gd name="connsiteY3864" fmla="*/ 1781020 h 6818313"/>
              <a:gd name="connsiteX3865" fmla="*/ 4111508 w 12192000"/>
              <a:gd name="connsiteY3865" fmla="*/ 1768103 h 6818313"/>
              <a:gd name="connsiteX3866" fmla="*/ 4080874 w 12192000"/>
              <a:gd name="connsiteY3866" fmla="*/ 1771747 h 6818313"/>
              <a:gd name="connsiteX3867" fmla="*/ 4068621 w 12192000"/>
              <a:gd name="connsiteY3867" fmla="*/ 1780193 h 6818313"/>
              <a:gd name="connsiteX3868" fmla="*/ 4061003 w 12192000"/>
              <a:gd name="connsiteY3868" fmla="*/ 1783835 h 6818313"/>
              <a:gd name="connsiteX3869" fmla="*/ 4020598 w 12192000"/>
              <a:gd name="connsiteY3869" fmla="*/ 1788637 h 6818313"/>
              <a:gd name="connsiteX3870" fmla="*/ 4007848 w 12192000"/>
              <a:gd name="connsiteY3870" fmla="*/ 1788472 h 6818313"/>
              <a:gd name="connsiteX3871" fmla="*/ 4012153 w 12192000"/>
              <a:gd name="connsiteY3871" fmla="*/ 1786154 h 6818313"/>
              <a:gd name="connsiteX3872" fmla="*/ 4016789 w 12192000"/>
              <a:gd name="connsiteY3872" fmla="*/ 1782180 h 6818313"/>
              <a:gd name="connsiteX3873" fmla="*/ 3997250 w 12192000"/>
              <a:gd name="connsiteY3873" fmla="*/ 1787312 h 6818313"/>
              <a:gd name="connsiteX3874" fmla="*/ 3994931 w 12192000"/>
              <a:gd name="connsiteY3874" fmla="*/ 1786982 h 6818313"/>
              <a:gd name="connsiteX3875" fmla="*/ 3989799 w 12192000"/>
              <a:gd name="connsiteY3875" fmla="*/ 1786650 h 6818313"/>
              <a:gd name="connsiteX3876" fmla="*/ 3982513 w 12192000"/>
              <a:gd name="connsiteY3876" fmla="*/ 1787312 h 6818313"/>
              <a:gd name="connsiteX3877" fmla="*/ 3982016 w 12192000"/>
              <a:gd name="connsiteY3877" fmla="*/ 1786154 h 6818313"/>
              <a:gd name="connsiteX3878" fmla="*/ 3974232 w 12192000"/>
              <a:gd name="connsiteY3878" fmla="*/ 1784663 h 6818313"/>
              <a:gd name="connsiteX3879" fmla="*/ 3978041 w 12192000"/>
              <a:gd name="connsiteY3879" fmla="*/ 1788141 h 6818313"/>
              <a:gd name="connsiteX3880" fmla="*/ 3955024 w 12192000"/>
              <a:gd name="connsiteY3880" fmla="*/ 1794433 h 6818313"/>
              <a:gd name="connsiteX3881" fmla="*/ 3948235 w 12192000"/>
              <a:gd name="connsiteY3881" fmla="*/ 1799402 h 6818313"/>
              <a:gd name="connsiteX3882" fmla="*/ 3939459 w 12192000"/>
              <a:gd name="connsiteY3882" fmla="*/ 1810495 h 6818313"/>
              <a:gd name="connsiteX3883" fmla="*/ 3940617 w 12192000"/>
              <a:gd name="connsiteY3883" fmla="*/ 1815794 h 6818313"/>
              <a:gd name="connsiteX3884" fmla="*/ 3937802 w 12192000"/>
              <a:gd name="connsiteY3884" fmla="*/ 1814801 h 6818313"/>
              <a:gd name="connsiteX3885" fmla="*/ 3926874 w 12192000"/>
              <a:gd name="connsiteY3885" fmla="*/ 1828379 h 6818313"/>
              <a:gd name="connsiteX3886" fmla="*/ 3911804 w 12192000"/>
              <a:gd name="connsiteY3886" fmla="*/ 1836162 h 6818313"/>
              <a:gd name="connsiteX3887" fmla="*/ 3938962 w 12192000"/>
              <a:gd name="connsiteY3887" fmla="*/ 1802547 h 6818313"/>
              <a:gd name="connsiteX3888" fmla="*/ 3948897 w 12192000"/>
              <a:gd name="connsiteY3888" fmla="*/ 1794103 h 6818313"/>
              <a:gd name="connsiteX3889" fmla="*/ 3964794 w 12192000"/>
              <a:gd name="connsiteY3889" fmla="*/ 1776549 h 6818313"/>
              <a:gd name="connsiteX3890" fmla="*/ 3969265 w 12192000"/>
              <a:gd name="connsiteY3890" fmla="*/ 1770753 h 6818313"/>
              <a:gd name="connsiteX3891" fmla="*/ 3948235 w 12192000"/>
              <a:gd name="connsiteY3891" fmla="*/ 1775059 h 6818313"/>
              <a:gd name="connsiteX3892" fmla="*/ 3944426 w 12192000"/>
              <a:gd name="connsiteY3892" fmla="*/ 1762971 h 6818313"/>
              <a:gd name="connsiteX3893" fmla="*/ 3952539 w 12192000"/>
              <a:gd name="connsiteY3893" fmla="*/ 1762309 h 6818313"/>
              <a:gd name="connsiteX3894" fmla="*/ 3958005 w 12192000"/>
              <a:gd name="connsiteY3894" fmla="*/ 1752206 h 6818313"/>
              <a:gd name="connsiteX3895" fmla="*/ 3971086 w 12192000"/>
              <a:gd name="connsiteY3895" fmla="*/ 1740284 h 6818313"/>
              <a:gd name="connsiteX3896" fmla="*/ 3982678 w 12192000"/>
              <a:gd name="connsiteY3896" fmla="*/ 1748729 h 6818313"/>
              <a:gd name="connsiteX3897" fmla="*/ 3995593 w 12192000"/>
              <a:gd name="connsiteY3897" fmla="*/ 1732005 h 6818313"/>
              <a:gd name="connsiteX3898" fmla="*/ 3987812 w 12192000"/>
              <a:gd name="connsiteY3898" fmla="*/ 1724554 h 6818313"/>
              <a:gd name="connsiteX3899" fmla="*/ 3980028 w 12192000"/>
              <a:gd name="connsiteY3899" fmla="*/ 1722897 h 6818313"/>
              <a:gd name="connsiteX3900" fmla="*/ 3958170 w 12192000"/>
              <a:gd name="connsiteY3900" fmla="*/ 1731508 h 6818313"/>
              <a:gd name="connsiteX3901" fmla="*/ 3950717 w 12192000"/>
              <a:gd name="connsiteY3901" fmla="*/ 1732170 h 6818313"/>
              <a:gd name="connsiteX3902" fmla="*/ 3975227 w 12192000"/>
              <a:gd name="connsiteY3902" fmla="*/ 1716108 h 6818313"/>
              <a:gd name="connsiteX3903" fmla="*/ 3982016 w 12192000"/>
              <a:gd name="connsiteY3903" fmla="*/ 1713459 h 6818313"/>
              <a:gd name="connsiteX3904" fmla="*/ 4014802 w 12192000"/>
              <a:gd name="connsiteY3904" fmla="*/ 1696899 h 6818313"/>
              <a:gd name="connsiteX3905" fmla="*/ 4024904 w 12192000"/>
              <a:gd name="connsiteY3905" fmla="*/ 1696734 h 6818313"/>
              <a:gd name="connsiteX3906" fmla="*/ 4026892 w 12192000"/>
              <a:gd name="connsiteY3906" fmla="*/ 1695409 h 6818313"/>
              <a:gd name="connsiteX3907" fmla="*/ 4024572 w 12192000"/>
              <a:gd name="connsiteY3907" fmla="*/ 1685474 h 6818313"/>
              <a:gd name="connsiteX3908" fmla="*/ 3960489 w 12192000"/>
              <a:gd name="connsiteY3908" fmla="*/ 1716438 h 6818313"/>
              <a:gd name="connsiteX3909" fmla="*/ 3965124 w 12192000"/>
              <a:gd name="connsiteY3909" fmla="*/ 1708490 h 6818313"/>
              <a:gd name="connsiteX3910" fmla="*/ 3948897 w 12192000"/>
              <a:gd name="connsiteY3910" fmla="*/ 1714618 h 6818313"/>
              <a:gd name="connsiteX3911" fmla="*/ 3931343 w 12192000"/>
              <a:gd name="connsiteY3911" fmla="*/ 1722732 h 6818313"/>
              <a:gd name="connsiteX3912" fmla="*/ 3913459 w 12192000"/>
              <a:gd name="connsiteY3912" fmla="*/ 1728196 h 6818313"/>
              <a:gd name="connsiteX3913" fmla="*/ 3907168 w 12192000"/>
              <a:gd name="connsiteY3913" fmla="*/ 1732502 h 6818313"/>
              <a:gd name="connsiteX3914" fmla="*/ 3910314 w 12192000"/>
              <a:gd name="connsiteY3914" fmla="*/ 1739126 h 6818313"/>
              <a:gd name="connsiteX3915" fmla="*/ 3913626 w 12192000"/>
              <a:gd name="connsiteY3915" fmla="*/ 1743265 h 6818313"/>
              <a:gd name="connsiteX3916" fmla="*/ 3898722 w 12192000"/>
              <a:gd name="connsiteY3916" fmla="*/ 1735317 h 6818313"/>
              <a:gd name="connsiteX3917" fmla="*/ 3855503 w 12192000"/>
              <a:gd name="connsiteY3917" fmla="*/ 1754691 h 6818313"/>
              <a:gd name="connsiteX3918" fmla="*/ 3854343 w 12192000"/>
              <a:gd name="connsiteY3918" fmla="*/ 1752373 h 6818313"/>
              <a:gd name="connsiteX3919" fmla="*/ 3859145 w 12192000"/>
              <a:gd name="connsiteY3919" fmla="*/ 1749392 h 6818313"/>
              <a:gd name="connsiteX3920" fmla="*/ 3882825 w 12192000"/>
              <a:gd name="connsiteY3920" fmla="*/ 1730183 h 6818313"/>
              <a:gd name="connsiteX3921" fmla="*/ 3873552 w 12192000"/>
              <a:gd name="connsiteY3921" fmla="*/ 1731508 h 6818313"/>
              <a:gd name="connsiteX3922" fmla="*/ 3840931 w 12192000"/>
              <a:gd name="connsiteY3922" fmla="*/ 1744920 h 6818313"/>
              <a:gd name="connsiteX3923" fmla="*/ 3829338 w 12192000"/>
              <a:gd name="connsiteY3923" fmla="*/ 1742271 h 6818313"/>
              <a:gd name="connsiteX3924" fmla="*/ 3860470 w 12192000"/>
              <a:gd name="connsiteY3924" fmla="*/ 1723229 h 6818313"/>
              <a:gd name="connsiteX3925" fmla="*/ 3858650 w 12192000"/>
              <a:gd name="connsiteY3925" fmla="*/ 1722567 h 6818313"/>
              <a:gd name="connsiteX3926" fmla="*/ 3808475 w 12192000"/>
              <a:gd name="connsiteY3926" fmla="*/ 1745087 h 6818313"/>
              <a:gd name="connsiteX3927" fmla="*/ 3769892 w 12192000"/>
              <a:gd name="connsiteY3927" fmla="*/ 1763136 h 6818313"/>
              <a:gd name="connsiteX3928" fmla="*/ 3766413 w 12192000"/>
              <a:gd name="connsiteY3928" fmla="*/ 1761647 h 6818313"/>
              <a:gd name="connsiteX3929" fmla="*/ 3775521 w 12192000"/>
              <a:gd name="connsiteY3929" fmla="*/ 1753531 h 6818313"/>
              <a:gd name="connsiteX3930" fmla="*/ 3739256 w 12192000"/>
              <a:gd name="connsiteY3930" fmla="*/ 1765621 h 6818313"/>
              <a:gd name="connsiteX3931" fmla="*/ 3748034 w 12192000"/>
              <a:gd name="connsiteY3931" fmla="*/ 1755850 h 6818313"/>
              <a:gd name="connsiteX3932" fmla="*/ 3731308 w 12192000"/>
              <a:gd name="connsiteY3932" fmla="*/ 1764791 h 6818313"/>
              <a:gd name="connsiteX3933" fmla="*/ 3718227 w 12192000"/>
              <a:gd name="connsiteY3933" fmla="*/ 1775556 h 6818313"/>
              <a:gd name="connsiteX3934" fmla="*/ 3715743 w 12192000"/>
              <a:gd name="connsiteY3934" fmla="*/ 1769428 h 6818313"/>
              <a:gd name="connsiteX3935" fmla="*/ 3701336 w 12192000"/>
              <a:gd name="connsiteY3935" fmla="*/ 1777377 h 6818313"/>
              <a:gd name="connsiteX3936" fmla="*/ 3685439 w 12192000"/>
              <a:gd name="connsiteY3936" fmla="*/ 1788969 h 6818313"/>
              <a:gd name="connsiteX3937" fmla="*/ 3682955 w 12192000"/>
              <a:gd name="connsiteY3937" fmla="*/ 1791453 h 6818313"/>
              <a:gd name="connsiteX3938" fmla="*/ 3655964 w 12192000"/>
              <a:gd name="connsiteY3938" fmla="*/ 1804203 h 6818313"/>
              <a:gd name="connsiteX3939" fmla="*/ 3663250 w 12192000"/>
              <a:gd name="connsiteY3939" fmla="*/ 1797082 h 6818313"/>
              <a:gd name="connsiteX3940" fmla="*/ 3662588 w 12192000"/>
              <a:gd name="connsiteY3940" fmla="*/ 1796585 h 6818313"/>
              <a:gd name="connsiteX3941" fmla="*/ 3619699 w 12192000"/>
              <a:gd name="connsiteY3941" fmla="*/ 1820431 h 6818313"/>
              <a:gd name="connsiteX3942" fmla="*/ 3625495 w 12192000"/>
              <a:gd name="connsiteY3942" fmla="*/ 1826889 h 6818313"/>
              <a:gd name="connsiteX3943" fmla="*/ 3608108 w 12192000"/>
              <a:gd name="connsiteY3943" fmla="*/ 1827717 h 6818313"/>
              <a:gd name="connsiteX3944" fmla="*/ 3590223 w 12192000"/>
              <a:gd name="connsiteY3944" fmla="*/ 1835500 h 6818313"/>
              <a:gd name="connsiteX3945" fmla="*/ 3578467 w 12192000"/>
              <a:gd name="connsiteY3945" fmla="*/ 1841958 h 6818313"/>
              <a:gd name="connsiteX3946" fmla="*/ 3566047 w 12192000"/>
              <a:gd name="connsiteY3946" fmla="*/ 1858186 h 6818313"/>
              <a:gd name="connsiteX3947" fmla="*/ 3560583 w 12192000"/>
              <a:gd name="connsiteY3947" fmla="*/ 1852059 h 6818313"/>
              <a:gd name="connsiteX3948" fmla="*/ 3544686 w 12192000"/>
              <a:gd name="connsiteY3948" fmla="*/ 1861664 h 6818313"/>
              <a:gd name="connsiteX3949" fmla="*/ 3539883 w 12192000"/>
              <a:gd name="connsiteY3949" fmla="*/ 1868121 h 6818313"/>
              <a:gd name="connsiteX3950" fmla="*/ 3529119 w 12192000"/>
              <a:gd name="connsiteY3950" fmla="*/ 1881038 h 6818313"/>
              <a:gd name="connsiteX3951" fmla="*/ 3515542 w 12192000"/>
              <a:gd name="connsiteY3951" fmla="*/ 1888655 h 6818313"/>
              <a:gd name="connsiteX3952" fmla="*/ 3500970 w 12192000"/>
              <a:gd name="connsiteY3952" fmla="*/ 1891801 h 6818313"/>
              <a:gd name="connsiteX3953" fmla="*/ 3492027 w 12192000"/>
              <a:gd name="connsiteY3953" fmla="*/ 1894948 h 6818313"/>
              <a:gd name="connsiteX3954" fmla="*/ 3470169 w 12192000"/>
              <a:gd name="connsiteY3954" fmla="*/ 1901240 h 6818313"/>
              <a:gd name="connsiteX3955" fmla="*/ 3635761 w 12192000"/>
              <a:gd name="connsiteY3955" fmla="*/ 1665768 h 6818313"/>
              <a:gd name="connsiteX3956" fmla="*/ 3607609 w 12192000"/>
              <a:gd name="connsiteY3956" fmla="*/ 1681002 h 6818313"/>
              <a:gd name="connsiteX3957" fmla="*/ 3603140 w 12192000"/>
              <a:gd name="connsiteY3957" fmla="*/ 1681830 h 6818313"/>
              <a:gd name="connsiteX3958" fmla="*/ 3595689 w 12192000"/>
              <a:gd name="connsiteY3958" fmla="*/ 1684480 h 6818313"/>
              <a:gd name="connsiteX3959" fmla="*/ 3557271 w 12192000"/>
              <a:gd name="connsiteY3959" fmla="*/ 1710312 h 6818313"/>
              <a:gd name="connsiteX3960" fmla="*/ 3549156 w 12192000"/>
              <a:gd name="connsiteY3960" fmla="*/ 1712631 h 6818313"/>
              <a:gd name="connsiteX3961" fmla="*/ 3548328 w 12192000"/>
              <a:gd name="connsiteY3961" fmla="*/ 1710644 h 6818313"/>
              <a:gd name="connsiteX3962" fmla="*/ 3565715 w 12192000"/>
              <a:gd name="connsiteY3962" fmla="*/ 1689281 h 6818313"/>
              <a:gd name="connsiteX3963" fmla="*/ 3549818 w 12192000"/>
              <a:gd name="connsiteY3963" fmla="*/ 1679346 h 6818313"/>
              <a:gd name="connsiteX3964" fmla="*/ 3557104 w 12192000"/>
              <a:gd name="connsiteY3964" fmla="*/ 1655998 h 6818313"/>
              <a:gd name="connsiteX3965" fmla="*/ 3558596 w 12192000"/>
              <a:gd name="connsiteY3965" fmla="*/ 1643413 h 6818313"/>
              <a:gd name="connsiteX3966" fmla="*/ 3565053 w 12192000"/>
              <a:gd name="connsiteY3966" fmla="*/ 1648381 h 6818313"/>
              <a:gd name="connsiteX3967" fmla="*/ 3589892 w 12192000"/>
              <a:gd name="connsiteY3967" fmla="*/ 1626523 h 6818313"/>
              <a:gd name="connsiteX3968" fmla="*/ 3588568 w 12192000"/>
              <a:gd name="connsiteY3968" fmla="*/ 1624369 h 6818313"/>
              <a:gd name="connsiteX3969" fmla="*/ 3576645 w 12192000"/>
              <a:gd name="connsiteY3969" fmla="*/ 1630330 h 6818313"/>
              <a:gd name="connsiteX3970" fmla="*/ 3575817 w 12192000"/>
              <a:gd name="connsiteY3970" fmla="*/ 1629172 h 6818313"/>
              <a:gd name="connsiteX3971" fmla="*/ 3583931 w 12192000"/>
              <a:gd name="connsiteY3971" fmla="*/ 1622052 h 6818313"/>
              <a:gd name="connsiteX3972" fmla="*/ 3566875 w 12192000"/>
              <a:gd name="connsiteY3972" fmla="*/ 1609134 h 6818313"/>
              <a:gd name="connsiteX3973" fmla="*/ 3571843 w 12192000"/>
              <a:gd name="connsiteY3973" fmla="*/ 1601683 h 6818313"/>
              <a:gd name="connsiteX3974" fmla="*/ 3560086 w 12192000"/>
              <a:gd name="connsiteY3974" fmla="*/ 1601683 h 6818313"/>
              <a:gd name="connsiteX3975" fmla="*/ 3581779 w 12192000"/>
              <a:gd name="connsiteY3975" fmla="*/ 1579328 h 6818313"/>
              <a:gd name="connsiteX3976" fmla="*/ 3571014 w 12192000"/>
              <a:gd name="connsiteY3976" fmla="*/ 1579990 h 6818313"/>
              <a:gd name="connsiteX3977" fmla="*/ 3582109 w 12192000"/>
              <a:gd name="connsiteY3977" fmla="*/ 1564590 h 6818313"/>
              <a:gd name="connsiteX3978" fmla="*/ 3580950 w 12192000"/>
              <a:gd name="connsiteY3978" fmla="*/ 1563266 h 6818313"/>
              <a:gd name="connsiteX3979" fmla="*/ 3551805 w 12192000"/>
              <a:gd name="connsiteY3979" fmla="*/ 1583634 h 6818313"/>
              <a:gd name="connsiteX3980" fmla="*/ 3553462 w 12192000"/>
              <a:gd name="connsiteY3980" fmla="*/ 1572042 h 6818313"/>
              <a:gd name="connsiteX3981" fmla="*/ 3545514 w 12192000"/>
              <a:gd name="connsiteY3981" fmla="*/ 1576016 h 6818313"/>
              <a:gd name="connsiteX3982" fmla="*/ 3543361 w 12192000"/>
              <a:gd name="connsiteY3982" fmla="*/ 1563101 h 6818313"/>
              <a:gd name="connsiteX3983" fmla="*/ 3575485 w 12192000"/>
              <a:gd name="connsiteY3983" fmla="*/ 1528325 h 6818313"/>
              <a:gd name="connsiteX3984" fmla="*/ 3554124 w 12192000"/>
              <a:gd name="connsiteY3984" fmla="*/ 1540580 h 6818313"/>
              <a:gd name="connsiteX3985" fmla="*/ 3531272 w 12192000"/>
              <a:gd name="connsiteY3985" fmla="*/ 1552668 h 6818313"/>
              <a:gd name="connsiteX3986" fmla="*/ 3548991 w 12192000"/>
              <a:gd name="connsiteY3986" fmla="*/ 1535281 h 6818313"/>
              <a:gd name="connsiteX3987" fmla="*/ 3564887 w 12192000"/>
              <a:gd name="connsiteY3987" fmla="*/ 1519881 h 6818313"/>
              <a:gd name="connsiteX3988" fmla="*/ 3524813 w 12192000"/>
              <a:gd name="connsiteY3988" fmla="*/ 1541408 h 6818313"/>
              <a:gd name="connsiteX3989" fmla="*/ 3531439 w 12192000"/>
              <a:gd name="connsiteY3989" fmla="*/ 1533294 h 6818313"/>
              <a:gd name="connsiteX3990" fmla="*/ 3503617 w 12192000"/>
              <a:gd name="connsiteY3990" fmla="*/ 1538593 h 6818313"/>
              <a:gd name="connsiteX3991" fmla="*/ 3495504 w 12192000"/>
              <a:gd name="connsiteY3991" fmla="*/ 1530644 h 6818313"/>
              <a:gd name="connsiteX3992" fmla="*/ 3489709 w 12192000"/>
              <a:gd name="connsiteY3992" fmla="*/ 1518722 h 6818313"/>
              <a:gd name="connsiteX3993" fmla="*/ 3494346 w 12192000"/>
              <a:gd name="connsiteY3993" fmla="*/ 1498188 h 6818313"/>
              <a:gd name="connsiteX3994" fmla="*/ 3530941 w 12192000"/>
              <a:gd name="connsiteY3994" fmla="*/ 1466395 h 6818313"/>
              <a:gd name="connsiteX3995" fmla="*/ 3518191 w 12192000"/>
              <a:gd name="connsiteY3995" fmla="*/ 1473183 h 6818313"/>
              <a:gd name="connsiteX3996" fmla="*/ 3516534 w 12192000"/>
              <a:gd name="connsiteY3996" fmla="*/ 1470699 h 6818313"/>
              <a:gd name="connsiteX3997" fmla="*/ 3524648 w 12192000"/>
              <a:gd name="connsiteY3997" fmla="*/ 1463580 h 6818313"/>
              <a:gd name="connsiteX3998" fmla="*/ 3518191 w 12192000"/>
              <a:gd name="connsiteY3998" fmla="*/ 1465235 h 6818313"/>
              <a:gd name="connsiteX3999" fmla="*/ 3494179 w 12192000"/>
              <a:gd name="connsiteY3999" fmla="*/ 1482291 h 6818313"/>
              <a:gd name="connsiteX4000" fmla="*/ 3468844 w 12192000"/>
              <a:gd name="connsiteY4000" fmla="*/ 1499678 h 6818313"/>
              <a:gd name="connsiteX4001" fmla="*/ 3470996 w 12192000"/>
              <a:gd name="connsiteY4001" fmla="*/ 1483616 h 6818313"/>
              <a:gd name="connsiteX4002" fmla="*/ 3485900 w 12192000"/>
              <a:gd name="connsiteY4002" fmla="*/ 1465732 h 6818313"/>
              <a:gd name="connsiteX4003" fmla="*/ 3479442 w 12192000"/>
              <a:gd name="connsiteY4003" fmla="*/ 1464573 h 6818313"/>
              <a:gd name="connsiteX4004" fmla="*/ 3481594 w 12192000"/>
              <a:gd name="connsiteY4004" fmla="*/ 1456294 h 6818313"/>
              <a:gd name="connsiteX4005" fmla="*/ 3465697 w 12192000"/>
              <a:gd name="connsiteY4005" fmla="*/ 1458446 h 6818313"/>
              <a:gd name="connsiteX4006" fmla="*/ 3472321 w 12192000"/>
              <a:gd name="connsiteY4006" fmla="*/ 1448841 h 6818313"/>
              <a:gd name="connsiteX4007" fmla="*/ 3469671 w 12192000"/>
              <a:gd name="connsiteY4007" fmla="*/ 1436753 h 6818313"/>
              <a:gd name="connsiteX4008" fmla="*/ 3453609 w 12192000"/>
              <a:gd name="connsiteY4008" fmla="*/ 1452650 h 6818313"/>
              <a:gd name="connsiteX4009" fmla="*/ 3446158 w 12192000"/>
              <a:gd name="connsiteY4009" fmla="*/ 1443709 h 6818313"/>
              <a:gd name="connsiteX4010" fmla="*/ 3462385 w 12192000"/>
              <a:gd name="connsiteY4010" fmla="*/ 1427315 h 6818313"/>
              <a:gd name="connsiteX4011" fmla="*/ 3451622 w 12192000"/>
              <a:gd name="connsiteY4011" fmla="*/ 1423340 h 6818313"/>
              <a:gd name="connsiteX4012" fmla="*/ 3460730 w 12192000"/>
              <a:gd name="connsiteY4012" fmla="*/ 1412410 h 6818313"/>
              <a:gd name="connsiteX4013" fmla="*/ 3445496 w 12192000"/>
              <a:gd name="connsiteY4013" fmla="*/ 1421684 h 6818313"/>
              <a:gd name="connsiteX4014" fmla="*/ 3456591 w 12192000"/>
              <a:gd name="connsiteY4014" fmla="*/ 1401482 h 6818313"/>
              <a:gd name="connsiteX4015" fmla="*/ 3438044 w 12192000"/>
              <a:gd name="connsiteY4015" fmla="*/ 1414895 h 6818313"/>
              <a:gd name="connsiteX4016" fmla="*/ 3417841 w 12192000"/>
              <a:gd name="connsiteY4016" fmla="*/ 1412245 h 6818313"/>
              <a:gd name="connsiteX4017" fmla="*/ 3429102 w 12192000"/>
              <a:gd name="connsiteY4017" fmla="*/ 1408436 h 6818313"/>
              <a:gd name="connsiteX4018" fmla="*/ 3405256 w 12192000"/>
              <a:gd name="connsiteY4018" fmla="*/ 1397176 h 6818313"/>
              <a:gd name="connsiteX4019" fmla="*/ 3423140 w 12192000"/>
              <a:gd name="connsiteY4019" fmla="*/ 1382108 h 6818313"/>
              <a:gd name="connsiteX4020" fmla="*/ 3387207 w 12192000"/>
              <a:gd name="connsiteY4020" fmla="*/ 1393202 h 6818313"/>
              <a:gd name="connsiteX4021" fmla="*/ 3385220 w 12192000"/>
              <a:gd name="connsiteY4021" fmla="*/ 1385751 h 6818313"/>
              <a:gd name="connsiteX4022" fmla="*/ 3371310 w 12192000"/>
              <a:gd name="connsiteY4022" fmla="*/ 1389560 h 6818313"/>
              <a:gd name="connsiteX4023" fmla="*/ 3367336 w 12192000"/>
              <a:gd name="connsiteY4023" fmla="*/ 1384591 h 6818313"/>
              <a:gd name="connsiteX4024" fmla="*/ 3331898 w 12192000"/>
              <a:gd name="connsiteY4024" fmla="*/ 1401482 h 6818313"/>
              <a:gd name="connsiteX4025" fmla="*/ 3357235 w 12192000"/>
              <a:gd name="connsiteY4025" fmla="*/ 1382108 h 6818313"/>
              <a:gd name="connsiteX4026" fmla="*/ 3379589 w 12192000"/>
              <a:gd name="connsiteY4026" fmla="*/ 1368694 h 6818313"/>
              <a:gd name="connsiteX4027" fmla="*/ 3342166 w 12192000"/>
              <a:gd name="connsiteY4027" fmla="*/ 1381446 h 6818313"/>
              <a:gd name="connsiteX4028" fmla="*/ 3304741 w 12192000"/>
              <a:gd name="connsiteY4028" fmla="*/ 1399495 h 6818313"/>
              <a:gd name="connsiteX4029" fmla="*/ 3268146 w 12192000"/>
              <a:gd name="connsiteY4029" fmla="*/ 1413902 h 6818313"/>
              <a:gd name="connsiteX4030" fmla="*/ 3278744 w 12192000"/>
              <a:gd name="connsiteY4030" fmla="*/ 1406616 h 6818313"/>
              <a:gd name="connsiteX4031" fmla="*/ 3284540 w 12192000"/>
              <a:gd name="connsiteY4031" fmla="*/ 1396183 h 6818313"/>
              <a:gd name="connsiteX4032" fmla="*/ 3295468 w 12192000"/>
              <a:gd name="connsiteY4032" fmla="*/ 1389560 h 6818313"/>
              <a:gd name="connsiteX4033" fmla="*/ 3260694 w 12192000"/>
              <a:gd name="connsiteY4033" fmla="*/ 1403800 h 6818313"/>
              <a:gd name="connsiteX4034" fmla="*/ 3253076 w 12192000"/>
              <a:gd name="connsiteY4034" fmla="*/ 1410755 h 6818313"/>
              <a:gd name="connsiteX4035" fmla="*/ 3251421 w 12192000"/>
              <a:gd name="connsiteY4035" fmla="*/ 1418042 h 6818313"/>
              <a:gd name="connsiteX4036" fmla="*/ 3252249 w 12192000"/>
              <a:gd name="connsiteY4036" fmla="*/ 1425825 h 6818313"/>
              <a:gd name="connsiteX4037" fmla="*/ 3229066 w 12192000"/>
              <a:gd name="connsiteY4037" fmla="*/ 1438078 h 6818313"/>
              <a:gd name="connsiteX4038" fmla="*/ 3209692 w 12192000"/>
              <a:gd name="connsiteY4038" fmla="*/ 1453477 h 6818313"/>
              <a:gd name="connsiteX4039" fmla="*/ 3207208 w 12192000"/>
              <a:gd name="connsiteY4039" fmla="*/ 1454802 h 6818313"/>
              <a:gd name="connsiteX4040" fmla="*/ 3203233 w 12192000"/>
              <a:gd name="connsiteY4040" fmla="*/ 1450332 h 6818313"/>
              <a:gd name="connsiteX4041" fmla="*/ 3183859 w 12192000"/>
              <a:gd name="connsiteY4041" fmla="*/ 1460433 h 6818313"/>
              <a:gd name="connsiteX4042" fmla="*/ 3182204 w 12192000"/>
              <a:gd name="connsiteY4042" fmla="*/ 1453809 h 6818313"/>
              <a:gd name="connsiteX4043" fmla="*/ 3169784 w 12192000"/>
              <a:gd name="connsiteY4043" fmla="*/ 1456127 h 6818313"/>
              <a:gd name="connsiteX4044" fmla="*/ 3176738 w 12192000"/>
              <a:gd name="connsiteY4044" fmla="*/ 1448013 h 6818313"/>
              <a:gd name="connsiteX4045" fmla="*/ 3158357 w 12192000"/>
              <a:gd name="connsiteY4045" fmla="*/ 1459274 h 6818313"/>
              <a:gd name="connsiteX4046" fmla="*/ 3146767 w 12192000"/>
              <a:gd name="connsiteY4046" fmla="*/ 1470037 h 6818313"/>
              <a:gd name="connsiteX4047" fmla="*/ 3132527 w 12192000"/>
              <a:gd name="connsiteY4047" fmla="*/ 1474840 h 6818313"/>
              <a:gd name="connsiteX4048" fmla="*/ 3129710 w 12192000"/>
              <a:gd name="connsiteY4048" fmla="*/ 1476660 h 6818313"/>
              <a:gd name="connsiteX4049" fmla="*/ 3116132 w 12192000"/>
              <a:gd name="connsiteY4049" fmla="*/ 1490075 h 6818313"/>
              <a:gd name="connsiteX4050" fmla="*/ 3112158 w 12192000"/>
              <a:gd name="connsiteY4050" fmla="*/ 1482622 h 6818313"/>
              <a:gd name="connsiteX4051" fmla="*/ 3110171 w 12192000"/>
              <a:gd name="connsiteY4051" fmla="*/ 1483781 h 6818313"/>
              <a:gd name="connsiteX4052" fmla="*/ 3111991 w 12192000"/>
              <a:gd name="connsiteY4052" fmla="*/ 1489245 h 6818313"/>
              <a:gd name="connsiteX4053" fmla="*/ 3086491 w 12192000"/>
              <a:gd name="connsiteY4053" fmla="*/ 1504150 h 6818313"/>
              <a:gd name="connsiteX4054" fmla="*/ 3085497 w 12192000"/>
              <a:gd name="connsiteY4054" fmla="*/ 1502825 h 6818313"/>
              <a:gd name="connsiteX4055" fmla="*/ 3091790 w 12192000"/>
              <a:gd name="connsiteY4055" fmla="*/ 1494711 h 6818313"/>
              <a:gd name="connsiteX4056" fmla="*/ 3090796 w 12192000"/>
              <a:gd name="connsiteY4056" fmla="*/ 1493054 h 6818313"/>
              <a:gd name="connsiteX4057" fmla="*/ 3061983 w 12192000"/>
              <a:gd name="connsiteY4057" fmla="*/ 1511271 h 6818313"/>
              <a:gd name="connsiteX4058" fmla="*/ 3063638 w 12192000"/>
              <a:gd name="connsiteY4058" fmla="*/ 1522696 h 6818313"/>
              <a:gd name="connsiteX4059" fmla="*/ 3047741 w 12192000"/>
              <a:gd name="connsiteY4059" fmla="*/ 1519881 h 6818313"/>
              <a:gd name="connsiteX4060" fmla="*/ 3040125 w 12192000"/>
              <a:gd name="connsiteY4060" fmla="*/ 1528492 h 6818313"/>
              <a:gd name="connsiteX4061" fmla="*/ 3038138 w 12192000"/>
              <a:gd name="connsiteY4061" fmla="*/ 1529817 h 6818313"/>
              <a:gd name="connsiteX4062" fmla="*/ 2998726 w 12192000"/>
              <a:gd name="connsiteY4062" fmla="*/ 1557802 h 6818313"/>
              <a:gd name="connsiteX4063" fmla="*/ 2996409 w 12192000"/>
              <a:gd name="connsiteY4063" fmla="*/ 1558464 h 6818313"/>
              <a:gd name="connsiteX4064" fmla="*/ 2998893 w 12192000"/>
              <a:gd name="connsiteY4064" fmla="*/ 1563431 h 6818313"/>
              <a:gd name="connsiteX4065" fmla="*/ 2989288 w 12192000"/>
              <a:gd name="connsiteY4065" fmla="*/ 1578665 h 6818313"/>
              <a:gd name="connsiteX4066" fmla="*/ 2978358 w 12192000"/>
              <a:gd name="connsiteY4066" fmla="*/ 1566247 h 6818313"/>
              <a:gd name="connsiteX4067" fmla="*/ 2969251 w 12192000"/>
              <a:gd name="connsiteY4067" fmla="*/ 1573533 h 6818313"/>
              <a:gd name="connsiteX4068" fmla="*/ 2949380 w 12192000"/>
              <a:gd name="connsiteY4068" fmla="*/ 1569227 h 6818313"/>
              <a:gd name="connsiteX4069" fmla="*/ 2938782 w 12192000"/>
              <a:gd name="connsiteY4069" fmla="*/ 1586781 h 6818313"/>
              <a:gd name="connsiteX4070" fmla="*/ 2922388 w 12192000"/>
              <a:gd name="connsiteY4070" fmla="*/ 1599861 h 6818313"/>
              <a:gd name="connsiteX4071" fmla="*/ 2925370 w 12192000"/>
              <a:gd name="connsiteY4071" fmla="*/ 1587939 h 6818313"/>
              <a:gd name="connsiteX4072" fmla="*/ 2923383 w 12192000"/>
              <a:gd name="connsiteY4072" fmla="*/ 1586283 h 6818313"/>
              <a:gd name="connsiteX4073" fmla="*/ 2910631 w 12192000"/>
              <a:gd name="connsiteY4073" fmla="*/ 1594562 h 6818313"/>
              <a:gd name="connsiteX4074" fmla="*/ 2897550 w 12192000"/>
              <a:gd name="connsiteY4074" fmla="*/ 1608639 h 6818313"/>
              <a:gd name="connsiteX4075" fmla="*/ 2885793 w 12192000"/>
              <a:gd name="connsiteY4075" fmla="*/ 1620395 h 6818313"/>
              <a:gd name="connsiteX4076" fmla="*/ 2865094 w 12192000"/>
              <a:gd name="connsiteY4076" fmla="*/ 1630497 h 6818313"/>
              <a:gd name="connsiteX4077" fmla="*/ 2843069 w 12192000"/>
              <a:gd name="connsiteY4077" fmla="*/ 1645069 h 6818313"/>
              <a:gd name="connsiteX4078" fmla="*/ 2840420 w 12192000"/>
              <a:gd name="connsiteY4078" fmla="*/ 1655998 h 6818313"/>
              <a:gd name="connsiteX4079" fmla="*/ 2837937 w 12192000"/>
              <a:gd name="connsiteY4079" fmla="*/ 1657487 h 6818313"/>
              <a:gd name="connsiteX4080" fmla="*/ 2828497 w 12192000"/>
              <a:gd name="connsiteY4080" fmla="*/ 1661629 h 6818313"/>
              <a:gd name="connsiteX4081" fmla="*/ 2843898 w 12192000"/>
              <a:gd name="connsiteY4081" fmla="*/ 1668417 h 6818313"/>
              <a:gd name="connsiteX4082" fmla="*/ 2829656 w 12192000"/>
              <a:gd name="connsiteY4082" fmla="*/ 1679513 h 6818313"/>
              <a:gd name="connsiteX4083" fmla="*/ 2830651 w 12192000"/>
              <a:gd name="connsiteY4083" fmla="*/ 1681333 h 6818313"/>
              <a:gd name="connsiteX4084" fmla="*/ 2841579 w 12192000"/>
              <a:gd name="connsiteY4084" fmla="*/ 1674047 h 6818313"/>
              <a:gd name="connsiteX4085" fmla="*/ 2853337 w 12192000"/>
              <a:gd name="connsiteY4085" fmla="*/ 1662621 h 6818313"/>
              <a:gd name="connsiteX4086" fmla="*/ 2849362 w 12192000"/>
              <a:gd name="connsiteY4086" fmla="*/ 1658482 h 6818313"/>
              <a:gd name="connsiteX4087" fmla="*/ 2858470 w 12192000"/>
              <a:gd name="connsiteY4087" fmla="*/ 1650864 h 6818313"/>
              <a:gd name="connsiteX4088" fmla="*/ 2877679 w 12192000"/>
              <a:gd name="connsiteY4088" fmla="*/ 1638941 h 6818313"/>
              <a:gd name="connsiteX4089" fmla="*/ 2881653 w 12192000"/>
              <a:gd name="connsiteY4089" fmla="*/ 1640598 h 6818313"/>
              <a:gd name="connsiteX4090" fmla="*/ 2878837 w 12192000"/>
              <a:gd name="connsiteY4090" fmla="*/ 1646062 h 6818313"/>
              <a:gd name="connsiteX4091" fmla="*/ 2871221 w 12192000"/>
              <a:gd name="connsiteY4091" fmla="*/ 1654838 h 6818313"/>
              <a:gd name="connsiteX4092" fmla="*/ 2866749 w 12192000"/>
              <a:gd name="connsiteY4092" fmla="*/ 1661297 h 6818313"/>
              <a:gd name="connsiteX4093" fmla="*/ 2866749 w 12192000"/>
              <a:gd name="connsiteY4093" fmla="*/ 1660469 h 6818313"/>
              <a:gd name="connsiteX4094" fmla="*/ 2864927 w 12192000"/>
              <a:gd name="connsiteY4094" fmla="*/ 1659641 h 6818313"/>
              <a:gd name="connsiteX4095" fmla="*/ 2862942 w 12192000"/>
              <a:gd name="connsiteY4095" fmla="*/ 1663616 h 6818313"/>
              <a:gd name="connsiteX4096" fmla="*/ 2843236 w 12192000"/>
              <a:gd name="connsiteY4096" fmla="*/ 1679843 h 6818313"/>
              <a:gd name="connsiteX4097" fmla="*/ 2841082 w 12192000"/>
              <a:gd name="connsiteY4097" fmla="*/ 1681002 h 6818313"/>
              <a:gd name="connsiteX4098" fmla="*/ 2823198 w 12192000"/>
              <a:gd name="connsiteY4098" fmla="*/ 1693753 h 6818313"/>
              <a:gd name="connsiteX4099" fmla="*/ 2819391 w 12192000"/>
              <a:gd name="connsiteY4099" fmla="*/ 1677856 h 6818313"/>
              <a:gd name="connsiteX4100" fmla="*/ 2812105 w 12192000"/>
              <a:gd name="connsiteY4100" fmla="*/ 1676034 h 6818313"/>
              <a:gd name="connsiteX4101" fmla="*/ 2823860 w 12192000"/>
              <a:gd name="connsiteY4101" fmla="*/ 1661794 h 6818313"/>
              <a:gd name="connsiteX4102" fmla="*/ 2816244 w 12192000"/>
              <a:gd name="connsiteY4102" fmla="*/ 1666430 h 6818313"/>
              <a:gd name="connsiteX4103" fmla="*/ 2811772 w 12192000"/>
              <a:gd name="connsiteY4103" fmla="*/ 1667920 h 6818313"/>
              <a:gd name="connsiteX4104" fmla="*/ 2793888 w 12192000"/>
              <a:gd name="connsiteY4104" fmla="*/ 1673219 h 6818313"/>
              <a:gd name="connsiteX4105" fmla="*/ 2800182 w 12192000"/>
              <a:gd name="connsiteY4105" fmla="*/ 1674379 h 6818313"/>
              <a:gd name="connsiteX4106" fmla="*/ 2796206 w 12192000"/>
              <a:gd name="connsiteY4106" fmla="*/ 1676366 h 6818313"/>
              <a:gd name="connsiteX4107" fmla="*/ 2792729 w 12192000"/>
              <a:gd name="connsiteY4107" fmla="*/ 1678188 h 6818313"/>
              <a:gd name="connsiteX4108" fmla="*/ 2787100 w 12192000"/>
              <a:gd name="connsiteY4108" fmla="*/ 1680837 h 6818313"/>
              <a:gd name="connsiteX4109" fmla="*/ 2784782 w 12192000"/>
              <a:gd name="connsiteY4109" fmla="*/ 1676531 h 6818313"/>
              <a:gd name="connsiteX4110" fmla="*/ 2785113 w 12192000"/>
              <a:gd name="connsiteY4110" fmla="*/ 1674214 h 6818313"/>
              <a:gd name="connsiteX4111" fmla="*/ 2783788 w 12192000"/>
              <a:gd name="connsiteY4111" fmla="*/ 1674709 h 6818313"/>
              <a:gd name="connsiteX4112" fmla="*/ 2726162 w 12192000"/>
              <a:gd name="connsiteY4112" fmla="*/ 1650533 h 6818313"/>
              <a:gd name="connsiteX4113" fmla="*/ 2401103 w 12192000"/>
              <a:gd name="connsiteY4113" fmla="*/ 1790294 h 6818313"/>
              <a:gd name="connsiteX4114" fmla="*/ 2397626 w 12192000"/>
              <a:gd name="connsiteY4114" fmla="*/ 1784829 h 6818313"/>
              <a:gd name="connsiteX4115" fmla="*/ 2399943 w 12192000"/>
              <a:gd name="connsiteY4115" fmla="*/ 1782345 h 6818313"/>
              <a:gd name="connsiteX4116" fmla="*/ 2396466 w 12192000"/>
              <a:gd name="connsiteY4116" fmla="*/ 1783173 h 6818313"/>
              <a:gd name="connsiteX4117" fmla="*/ 2390175 w 12192000"/>
              <a:gd name="connsiteY4117" fmla="*/ 1776219 h 6818313"/>
              <a:gd name="connsiteX4118" fmla="*/ 2396798 w 12192000"/>
              <a:gd name="connsiteY4118" fmla="*/ 1771747 h 6818313"/>
              <a:gd name="connsiteX4119" fmla="*/ 2409216 w 12192000"/>
              <a:gd name="connsiteY4119" fmla="*/ 1768435 h 6818313"/>
              <a:gd name="connsiteX4120" fmla="*/ 2417000 w 12192000"/>
              <a:gd name="connsiteY4120" fmla="*/ 1750386 h 6818313"/>
              <a:gd name="connsiteX4121" fmla="*/ 2428425 w 12192000"/>
              <a:gd name="connsiteY4121" fmla="*/ 1733495 h 6818313"/>
              <a:gd name="connsiteX4122" fmla="*/ 2441507 w 12192000"/>
              <a:gd name="connsiteY4122" fmla="*/ 1732998 h 6818313"/>
              <a:gd name="connsiteX4123" fmla="*/ 2436540 w 12192000"/>
              <a:gd name="connsiteY4123" fmla="*/ 1726706 h 6818313"/>
              <a:gd name="connsiteX4124" fmla="*/ 2432399 w 12192000"/>
              <a:gd name="connsiteY4124" fmla="*/ 1727699 h 6818313"/>
              <a:gd name="connsiteX4125" fmla="*/ 2405739 w 12192000"/>
              <a:gd name="connsiteY4125" fmla="*/ 1737139 h 6818313"/>
              <a:gd name="connsiteX4126" fmla="*/ 2397791 w 12192000"/>
              <a:gd name="connsiteY4126" fmla="*/ 1738297 h 6818313"/>
              <a:gd name="connsiteX4127" fmla="*/ 2363680 w 12192000"/>
              <a:gd name="connsiteY4127" fmla="*/ 1753366 h 6818313"/>
              <a:gd name="connsiteX4128" fmla="*/ 2358214 w 12192000"/>
              <a:gd name="connsiteY4128" fmla="*/ 1753366 h 6818313"/>
              <a:gd name="connsiteX4129" fmla="*/ 2363348 w 12192000"/>
              <a:gd name="connsiteY4129" fmla="*/ 1747074 h 6818313"/>
              <a:gd name="connsiteX4130" fmla="*/ 2380239 w 12192000"/>
              <a:gd name="connsiteY4130" fmla="*/ 1731673 h 6818313"/>
              <a:gd name="connsiteX4131" fmla="*/ 2384213 w 12192000"/>
              <a:gd name="connsiteY4131" fmla="*/ 1731011 h 6818313"/>
              <a:gd name="connsiteX4132" fmla="*/ 2381894 w 12192000"/>
              <a:gd name="connsiteY4132" fmla="*/ 1737469 h 6818313"/>
              <a:gd name="connsiteX4133" fmla="*/ 2395639 w 12192000"/>
              <a:gd name="connsiteY4133" fmla="*/ 1733992 h 6818313"/>
              <a:gd name="connsiteX4134" fmla="*/ 2401103 w 12192000"/>
              <a:gd name="connsiteY4134" fmla="*/ 1722897 h 6818313"/>
              <a:gd name="connsiteX4135" fmla="*/ 2405739 w 12192000"/>
              <a:gd name="connsiteY4135" fmla="*/ 1730348 h 6818313"/>
              <a:gd name="connsiteX4136" fmla="*/ 2426770 w 12192000"/>
              <a:gd name="connsiteY4136" fmla="*/ 1717930 h 6818313"/>
              <a:gd name="connsiteX4137" fmla="*/ 2434386 w 12192000"/>
              <a:gd name="connsiteY4137" fmla="*/ 1716936 h 6818313"/>
              <a:gd name="connsiteX4138" fmla="*/ 2436706 w 12192000"/>
              <a:gd name="connsiteY4138" fmla="*/ 1716771 h 6818313"/>
              <a:gd name="connsiteX4139" fmla="*/ 2450615 w 12192000"/>
              <a:gd name="connsiteY4139" fmla="*/ 1709484 h 6818313"/>
              <a:gd name="connsiteX4140" fmla="*/ 2455417 w 12192000"/>
              <a:gd name="connsiteY4140" fmla="*/ 1700542 h 6818313"/>
              <a:gd name="connsiteX4141" fmla="*/ 2459391 w 12192000"/>
              <a:gd name="connsiteY4141" fmla="*/ 1695905 h 6818313"/>
              <a:gd name="connsiteX4142" fmla="*/ 2464360 w 12192000"/>
              <a:gd name="connsiteY4142" fmla="*/ 1705675 h 6818313"/>
              <a:gd name="connsiteX4143" fmla="*/ 2468167 w 12192000"/>
              <a:gd name="connsiteY4143" fmla="*/ 1703026 h 6818313"/>
              <a:gd name="connsiteX4144" fmla="*/ 2462373 w 12192000"/>
              <a:gd name="connsiteY4144" fmla="*/ 1692098 h 6818313"/>
              <a:gd name="connsiteX4145" fmla="*/ 2442335 w 12192000"/>
              <a:gd name="connsiteY4145" fmla="*/ 1696402 h 6818313"/>
              <a:gd name="connsiteX4146" fmla="*/ 2451113 w 12192000"/>
              <a:gd name="connsiteY4146" fmla="*/ 1699384 h 6818313"/>
              <a:gd name="connsiteX4147" fmla="*/ 2451113 w 12192000"/>
              <a:gd name="connsiteY4147" fmla="*/ 1701866 h 6818313"/>
              <a:gd name="connsiteX4148" fmla="*/ 2423789 w 12192000"/>
              <a:gd name="connsiteY4148" fmla="*/ 1709649 h 6818313"/>
              <a:gd name="connsiteX4149" fmla="*/ 2422796 w 12192000"/>
              <a:gd name="connsiteY4149" fmla="*/ 1707000 h 6818313"/>
              <a:gd name="connsiteX4150" fmla="*/ 2434553 w 12192000"/>
              <a:gd name="connsiteY4150" fmla="*/ 1698554 h 6818313"/>
              <a:gd name="connsiteX4151" fmla="*/ 2423293 w 12192000"/>
              <a:gd name="connsiteY4151" fmla="*/ 1683487 h 6818313"/>
              <a:gd name="connsiteX4152" fmla="*/ 2421801 w 12192000"/>
              <a:gd name="connsiteY4152" fmla="*/ 1694085 h 6818313"/>
              <a:gd name="connsiteX4153" fmla="*/ 2400772 w 12192000"/>
              <a:gd name="connsiteY4153" fmla="*/ 1711472 h 6818313"/>
              <a:gd name="connsiteX4154" fmla="*/ 2381232 w 12192000"/>
              <a:gd name="connsiteY4154" fmla="*/ 1724222 h 6818313"/>
              <a:gd name="connsiteX4155" fmla="*/ 2393154 w 12192000"/>
              <a:gd name="connsiteY4155" fmla="*/ 1706173 h 6818313"/>
              <a:gd name="connsiteX4156" fmla="*/ 2382391 w 12192000"/>
              <a:gd name="connsiteY4156" fmla="*/ 1702033 h 6818313"/>
              <a:gd name="connsiteX4157" fmla="*/ 2372456 w 12192000"/>
              <a:gd name="connsiteY4157" fmla="*/ 1709982 h 6818313"/>
              <a:gd name="connsiteX4158" fmla="*/ 2362023 w 12192000"/>
              <a:gd name="connsiteY4158" fmla="*/ 1721242 h 6818313"/>
              <a:gd name="connsiteX4159" fmla="*/ 2357221 w 12192000"/>
              <a:gd name="connsiteY4159" fmla="*/ 1723559 h 6818313"/>
              <a:gd name="connsiteX4160" fmla="*/ 2358876 w 12192000"/>
              <a:gd name="connsiteY4160" fmla="*/ 1730183 h 6818313"/>
              <a:gd name="connsiteX4161" fmla="*/ 2362355 w 12192000"/>
              <a:gd name="connsiteY4161" fmla="*/ 1732998 h 6818313"/>
              <a:gd name="connsiteX4162" fmla="*/ 2349438 w 12192000"/>
              <a:gd name="connsiteY4162" fmla="*/ 1745915 h 6818313"/>
              <a:gd name="connsiteX4163" fmla="*/ 2325262 w 12192000"/>
              <a:gd name="connsiteY4163" fmla="*/ 1757010 h 6818313"/>
              <a:gd name="connsiteX4164" fmla="*/ 2314002 w 12192000"/>
              <a:gd name="connsiteY4164" fmla="*/ 1763302 h 6818313"/>
              <a:gd name="connsiteX4165" fmla="*/ 2309531 w 12192000"/>
              <a:gd name="connsiteY4165" fmla="*/ 1758500 h 6818313"/>
              <a:gd name="connsiteX4166" fmla="*/ 2298270 w 12192000"/>
              <a:gd name="connsiteY4166" fmla="*/ 1763634 h 6818313"/>
              <a:gd name="connsiteX4167" fmla="*/ 2299263 w 12192000"/>
              <a:gd name="connsiteY4167" fmla="*/ 1758500 h 6818313"/>
              <a:gd name="connsiteX4168" fmla="*/ 2313670 w 12192000"/>
              <a:gd name="connsiteY4168" fmla="*/ 1750882 h 6818313"/>
              <a:gd name="connsiteX4169" fmla="*/ 2325925 w 12192000"/>
              <a:gd name="connsiteY4169" fmla="*/ 1745750 h 6818313"/>
              <a:gd name="connsiteX4170" fmla="*/ 2334535 w 12192000"/>
              <a:gd name="connsiteY4170" fmla="*/ 1741443 h 6818313"/>
              <a:gd name="connsiteX4171" fmla="*/ 2343974 w 12192000"/>
              <a:gd name="connsiteY4171" fmla="*/ 1739456 h 6818313"/>
              <a:gd name="connsiteX4172" fmla="*/ 2351425 w 12192000"/>
              <a:gd name="connsiteY4172" fmla="*/ 1733827 h 6818313"/>
              <a:gd name="connsiteX4173" fmla="*/ 2354572 w 12192000"/>
              <a:gd name="connsiteY4173" fmla="*/ 1722235 h 6818313"/>
              <a:gd name="connsiteX4174" fmla="*/ 2353744 w 12192000"/>
              <a:gd name="connsiteY4174" fmla="*/ 1712299 h 6818313"/>
              <a:gd name="connsiteX4175" fmla="*/ 2375270 w 12192000"/>
              <a:gd name="connsiteY4175" fmla="*/ 1704020 h 6818313"/>
              <a:gd name="connsiteX4176" fmla="*/ 2372953 w 12192000"/>
              <a:gd name="connsiteY4176" fmla="*/ 1698389 h 6818313"/>
              <a:gd name="connsiteX4177" fmla="*/ 2381729 w 12192000"/>
              <a:gd name="connsiteY4177" fmla="*/ 1693090 h 6818313"/>
              <a:gd name="connsiteX4178" fmla="*/ 2397956 w 12192000"/>
              <a:gd name="connsiteY4178" fmla="*/ 1696899 h 6818313"/>
              <a:gd name="connsiteX4179" fmla="*/ 2398618 w 12192000"/>
              <a:gd name="connsiteY4179" fmla="*/ 1692263 h 6818313"/>
              <a:gd name="connsiteX4180" fmla="*/ 2406071 w 12192000"/>
              <a:gd name="connsiteY4180" fmla="*/ 1678021 h 6818313"/>
              <a:gd name="connsiteX4181" fmla="*/ 2412198 w 12192000"/>
              <a:gd name="connsiteY4181" fmla="*/ 1670405 h 6818313"/>
              <a:gd name="connsiteX4182" fmla="*/ 2438858 w 12192000"/>
              <a:gd name="connsiteY4182" fmla="*/ 1660966 h 6818313"/>
              <a:gd name="connsiteX4183" fmla="*/ 2443494 w 12192000"/>
              <a:gd name="connsiteY4183" fmla="*/ 1658482 h 6818313"/>
              <a:gd name="connsiteX4184" fmla="*/ 2441010 w 12192000"/>
              <a:gd name="connsiteY4184" fmla="*/ 1652521 h 6818313"/>
              <a:gd name="connsiteX4185" fmla="*/ 2411370 w 12192000"/>
              <a:gd name="connsiteY4185" fmla="*/ 1659972 h 6818313"/>
              <a:gd name="connsiteX4186" fmla="*/ 2382391 w 12192000"/>
              <a:gd name="connsiteY4186" fmla="*/ 1671067 h 6818313"/>
              <a:gd name="connsiteX4187" fmla="*/ 2354902 w 12192000"/>
              <a:gd name="connsiteY4187" fmla="*/ 1682990 h 6818313"/>
              <a:gd name="connsiteX4188" fmla="*/ 2353247 w 12192000"/>
              <a:gd name="connsiteY4188" fmla="*/ 1678021 h 6818313"/>
              <a:gd name="connsiteX4189" fmla="*/ 2354407 w 12192000"/>
              <a:gd name="connsiteY4189" fmla="*/ 1676366 h 6818313"/>
              <a:gd name="connsiteX4190" fmla="*/ 2358049 w 12192000"/>
              <a:gd name="connsiteY4190" fmla="*/ 1673054 h 6818313"/>
              <a:gd name="connsiteX4191" fmla="*/ 2368316 w 12192000"/>
              <a:gd name="connsiteY4191" fmla="*/ 1666927 h 6818313"/>
              <a:gd name="connsiteX4192" fmla="*/ 2385868 w 12192000"/>
              <a:gd name="connsiteY4192" fmla="*/ 1657322 h 6818313"/>
              <a:gd name="connsiteX4193" fmla="*/ 2380239 w 12192000"/>
              <a:gd name="connsiteY4193" fmla="*/ 1664443 h 6818313"/>
              <a:gd name="connsiteX4194" fmla="*/ 2390505 w 12192000"/>
              <a:gd name="connsiteY4194" fmla="*/ 1659807 h 6818313"/>
              <a:gd name="connsiteX4195" fmla="*/ 2406402 w 12192000"/>
              <a:gd name="connsiteY4195" fmla="*/ 1653845 h 6818313"/>
              <a:gd name="connsiteX4196" fmla="*/ 2409051 w 12192000"/>
              <a:gd name="connsiteY4196" fmla="*/ 1654343 h 6818313"/>
              <a:gd name="connsiteX4197" fmla="*/ 2437698 w 12192000"/>
              <a:gd name="connsiteY4197" fmla="*/ 1644075 h 6818313"/>
              <a:gd name="connsiteX4198" fmla="*/ 2431572 w 12192000"/>
              <a:gd name="connsiteY4198" fmla="*/ 1640598 h 6818313"/>
              <a:gd name="connsiteX4199" fmla="*/ 2436043 w 12192000"/>
              <a:gd name="connsiteY4199" fmla="*/ 1634802 h 6818313"/>
              <a:gd name="connsiteX4200" fmla="*/ 2378417 w 12192000"/>
              <a:gd name="connsiteY4200" fmla="*/ 1652355 h 6818313"/>
              <a:gd name="connsiteX4201" fmla="*/ 2366825 w 12192000"/>
              <a:gd name="connsiteY4201" fmla="*/ 1656660 h 6818313"/>
              <a:gd name="connsiteX4202" fmla="*/ 2374940 w 12192000"/>
              <a:gd name="connsiteY4202" fmla="*/ 1647387 h 6818313"/>
              <a:gd name="connsiteX4203" fmla="*/ 2320626 w 12192000"/>
              <a:gd name="connsiteY4203" fmla="*/ 1658812 h 6818313"/>
              <a:gd name="connsiteX4204" fmla="*/ 2329567 w 12192000"/>
              <a:gd name="connsiteY4204" fmla="*/ 1653018 h 6818313"/>
              <a:gd name="connsiteX4205" fmla="*/ 2324765 w 12192000"/>
              <a:gd name="connsiteY4205" fmla="*/ 1650201 h 6818313"/>
              <a:gd name="connsiteX4206" fmla="*/ 2325095 w 12192000"/>
              <a:gd name="connsiteY4206" fmla="*/ 1648546 h 6818313"/>
              <a:gd name="connsiteX4207" fmla="*/ 2330064 w 12192000"/>
              <a:gd name="connsiteY4207" fmla="*/ 1644902 h 6818313"/>
              <a:gd name="connsiteX4208" fmla="*/ 2333376 w 12192000"/>
              <a:gd name="connsiteY4208" fmla="*/ 1639603 h 6818313"/>
              <a:gd name="connsiteX4209" fmla="*/ 2334701 w 12192000"/>
              <a:gd name="connsiteY4209" fmla="*/ 1639108 h 6818313"/>
              <a:gd name="connsiteX4210" fmla="*/ 2356227 w 12192000"/>
              <a:gd name="connsiteY4210" fmla="*/ 1628343 h 6818313"/>
              <a:gd name="connsiteX4211" fmla="*/ 2360863 w 12192000"/>
              <a:gd name="connsiteY4211" fmla="*/ 1626191 h 6818313"/>
              <a:gd name="connsiteX4212" fmla="*/ 2371628 w 12192000"/>
              <a:gd name="connsiteY4212" fmla="*/ 1623376 h 6818313"/>
              <a:gd name="connsiteX4213" fmla="*/ 2378252 w 12192000"/>
              <a:gd name="connsiteY4213" fmla="*/ 1621057 h 6818313"/>
              <a:gd name="connsiteX4214" fmla="*/ 2398453 w 12192000"/>
              <a:gd name="connsiteY4214" fmla="*/ 1613938 h 6818313"/>
              <a:gd name="connsiteX4215" fmla="*/ 2397791 w 12192000"/>
              <a:gd name="connsiteY4215" fmla="*/ 1608307 h 6818313"/>
              <a:gd name="connsiteX4216" fmla="*/ 2362685 w 12192000"/>
              <a:gd name="connsiteY4216" fmla="*/ 1620395 h 6818313"/>
              <a:gd name="connsiteX4217" fmla="*/ 2353247 w 12192000"/>
              <a:gd name="connsiteY4217" fmla="*/ 1622217 h 6818313"/>
              <a:gd name="connsiteX4218" fmla="*/ 2350928 w 12192000"/>
              <a:gd name="connsiteY4218" fmla="*/ 1622217 h 6818313"/>
              <a:gd name="connsiteX4219" fmla="*/ 2369641 w 12192000"/>
              <a:gd name="connsiteY4219" fmla="*/ 1610626 h 6818313"/>
              <a:gd name="connsiteX4220" fmla="*/ 2380072 w 12192000"/>
              <a:gd name="connsiteY4220" fmla="*/ 1595060 h 6818313"/>
              <a:gd name="connsiteX4221" fmla="*/ 2381894 w 12192000"/>
              <a:gd name="connsiteY4221" fmla="*/ 1591250 h 6818313"/>
              <a:gd name="connsiteX4222" fmla="*/ 2382059 w 12192000"/>
              <a:gd name="connsiteY4222" fmla="*/ 1585289 h 6818313"/>
              <a:gd name="connsiteX4223" fmla="*/ 2377092 w 12192000"/>
              <a:gd name="connsiteY4223" fmla="*/ 1583302 h 6818313"/>
              <a:gd name="connsiteX4224" fmla="*/ 2374111 w 12192000"/>
              <a:gd name="connsiteY4224" fmla="*/ 1586118 h 6818313"/>
              <a:gd name="connsiteX4225" fmla="*/ 2367654 w 12192000"/>
              <a:gd name="connsiteY4225" fmla="*/ 1589098 h 6818313"/>
              <a:gd name="connsiteX4226" fmla="*/ 2365335 w 12192000"/>
              <a:gd name="connsiteY4226" fmla="*/ 1585289 h 6818313"/>
              <a:gd name="connsiteX4227" fmla="*/ 2371296 w 12192000"/>
              <a:gd name="connsiteY4227" fmla="*/ 1576845 h 6818313"/>
              <a:gd name="connsiteX4228" fmla="*/ 2380239 w 12192000"/>
              <a:gd name="connsiteY4228" fmla="*/ 1570884 h 6818313"/>
              <a:gd name="connsiteX4229" fmla="*/ 2387525 w 12192000"/>
              <a:gd name="connsiteY4229" fmla="*/ 1566247 h 6818313"/>
              <a:gd name="connsiteX4230" fmla="*/ 2399448 w 12192000"/>
              <a:gd name="connsiteY4230" fmla="*/ 1554820 h 6818313"/>
              <a:gd name="connsiteX4231" fmla="*/ 2406402 w 12192000"/>
              <a:gd name="connsiteY4231" fmla="*/ 1544885 h 6818313"/>
              <a:gd name="connsiteX4232" fmla="*/ 2410873 w 12192000"/>
              <a:gd name="connsiteY4232" fmla="*/ 1538261 h 6818313"/>
              <a:gd name="connsiteX4233" fmla="*/ 2419814 w 12192000"/>
              <a:gd name="connsiteY4233" fmla="*/ 1532300 h 6818313"/>
              <a:gd name="connsiteX4234" fmla="*/ 2423458 w 12192000"/>
              <a:gd name="connsiteY4234" fmla="*/ 1527333 h 6818313"/>
              <a:gd name="connsiteX4235" fmla="*/ 2426935 w 12192000"/>
              <a:gd name="connsiteY4235" fmla="*/ 1526008 h 6818313"/>
              <a:gd name="connsiteX4236" fmla="*/ 2432566 w 12192000"/>
              <a:gd name="connsiteY4236" fmla="*/ 1524021 h 6818313"/>
              <a:gd name="connsiteX4237" fmla="*/ 2434386 w 12192000"/>
              <a:gd name="connsiteY4237" fmla="*/ 1516237 h 6818313"/>
              <a:gd name="connsiteX4238" fmla="*/ 2432566 w 12192000"/>
              <a:gd name="connsiteY4238" fmla="*/ 1515410 h 6818313"/>
              <a:gd name="connsiteX4239" fmla="*/ 2430247 w 12192000"/>
              <a:gd name="connsiteY4239" fmla="*/ 1513091 h 6818313"/>
              <a:gd name="connsiteX4240" fmla="*/ 2433559 w 12192000"/>
              <a:gd name="connsiteY4240" fmla="*/ 1506467 h 6818313"/>
              <a:gd name="connsiteX4241" fmla="*/ 2437698 w 12192000"/>
              <a:gd name="connsiteY4241" fmla="*/ 1506467 h 6818313"/>
              <a:gd name="connsiteX4242" fmla="*/ 2459226 w 12192000"/>
              <a:gd name="connsiteY4242" fmla="*/ 1493054 h 6818313"/>
              <a:gd name="connsiteX4243" fmla="*/ 2459226 w 12192000"/>
              <a:gd name="connsiteY4243" fmla="*/ 1489245 h 6818313"/>
              <a:gd name="connsiteX4244" fmla="*/ 2452933 w 12192000"/>
              <a:gd name="connsiteY4244" fmla="*/ 1478648 h 6818313"/>
              <a:gd name="connsiteX4245" fmla="*/ 2450283 w 12192000"/>
              <a:gd name="connsiteY4245" fmla="*/ 1458943 h 6818313"/>
              <a:gd name="connsiteX4246" fmla="*/ 2453762 w 12192000"/>
              <a:gd name="connsiteY4246" fmla="*/ 1453975 h 6818313"/>
              <a:gd name="connsiteX4247" fmla="*/ 2460716 w 12192000"/>
              <a:gd name="connsiteY4247" fmla="*/ 1449173 h 6818313"/>
              <a:gd name="connsiteX4248" fmla="*/ 2470321 w 12192000"/>
              <a:gd name="connsiteY4248" fmla="*/ 1438078 h 6818313"/>
              <a:gd name="connsiteX4249" fmla="*/ 2470652 w 12192000"/>
              <a:gd name="connsiteY4249" fmla="*/ 1434269 h 6818313"/>
              <a:gd name="connsiteX4250" fmla="*/ 2472474 w 12192000"/>
              <a:gd name="connsiteY4250" fmla="*/ 1428805 h 6818313"/>
              <a:gd name="connsiteX4251" fmla="*/ 2492180 w 12192000"/>
              <a:gd name="connsiteY4251" fmla="*/ 1415889 h 6818313"/>
              <a:gd name="connsiteX4252" fmla="*/ 2496319 w 12192000"/>
              <a:gd name="connsiteY4252" fmla="*/ 1411253 h 6818313"/>
              <a:gd name="connsiteX4253" fmla="*/ 2507910 w 12192000"/>
              <a:gd name="connsiteY4253" fmla="*/ 1397011 h 6818313"/>
              <a:gd name="connsiteX4254" fmla="*/ 2519005 w 12192000"/>
              <a:gd name="connsiteY4254" fmla="*/ 1390387 h 6818313"/>
              <a:gd name="connsiteX4255" fmla="*/ 2534571 w 12192000"/>
              <a:gd name="connsiteY4255" fmla="*/ 1384758 h 6818313"/>
              <a:gd name="connsiteX4256" fmla="*/ 2541360 w 12192000"/>
              <a:gd name="connsiteY4256" fmla="*/ 1379954 h 6818313"/>
              <a:gd name="connsiteX4257" fmla="*/ 2549971 w 12192000"/>
              <a:gd name="connsiteY4257" fmla="*/ 1371013 h 6818313"/>
              <a:gd name="connsiteX4258" fmla="*/ 2564543 w 12192000"/>
              <a:gd name="connsiteY4258" fmla="*/ 1362070 h 6818313"/>
              <a:gd name="connsiteX4259" fmla="*/ 2570007 w 12192000"/>
              <a:gd name="connsiteY4259" fmla="*/ 1355779 h 6818313"/>
              <a:gd name="connsiteX4260" fmla="*/ 2573484 w 12192000"/>
              <a:gd name="connsiteY4260" fmla="*/ 1354619 h 6818313"/>
              <a:gd name="connsiteX4261" fmla="*/ 2577458 w 12192000"/>
              <a:gd name="connsiteY4261" fmla="*/ 1353791 h 6818313"/>
              <a:gd name="connsiteX4262" fmla="*/ 2579446 w 12192000"/>
              <a:gd name="connsiteY4262" fmla="*/ 1350645 h 6818313"/>
              <a:gd name="connsiteX4263" fmla="*/ 2577625 w 12192000"/>
              <a:gd name="connsiteY4263" fmla="*/ 1349817 h 6818313"/>
              <a:gd name="connsiteX4264" fmla="*/ 2572989 w 12192000"/>
              <a:gd name="connsiteY4264" fmla="*/ 1346173 h 6818313"/>
              <a:gd name="connsiteX4265" fmla="*/ 2577128 w 12192000"/>
              <a:gd name="connsiteY4265" fmla="*/ 1335080 h 6818313"/>
              <a:gd name="connsiteX4266" fmla="*/ 2588223 w 12192000"/>
              <a:gd name="connsiteY4266" fmla="*/ 1328622 h 6818313"/>
              <a:gd name="connsiteX4267" fmla="*/ 2593355 w 12192000"/>
              <a:gd name="connsiteY4267" fmla="*/ 1322328 h 6818313"/>
              <a:gd name="connsiteX4268" fmla="*/ 2597496 w 12192000"/>
              <a:gd name="connsiteY4268" fmla="*/ 1317691 h 6818313"/>
              <a:gd name="connsiteX4269" fmla="*/ 2606438 w 12192000"/>
              <a:gd name="connsiteY4269" fmla="*/ 1311897 h 6818313"/>
              <a:gd name="connsiteX4270" fmla="*/ 2610081 w 12192000"/>
              <a:gd name="connsiteY4270" fmla="*/ 1306928 h 6818313"/>
              <a:gd name="connsiteX4271" fmla="*/ 2617698 w 12192000"/>
              <a:gd name="connsiteY4271" fmla="*/ 1304941 h 6818313"/>
              <a:gd name="connsiteX4272" fmla="*/ 2630615 w 12192000"/>
              <a:gd name="connsiteY4272" fmla="*/ 1297490 h 6818313"/>
              <a:gd name="connsiteX4273" fmla="*/ 2638729 w 12192000"/>
              <a:gd name="connsiteY4273" fmla="*/ 1295668 h 6818313"/>
              <a:gd name="connsiteX4274" fmla="*/ 2639721 w 12192000"/>
              <a:gd name="connsiteY4274" fmla="*/ 1294509 h 6818313"/>
              <a:gd name="connsiteX4275" fmla="*/ 2638563 w 12192000"/>
              <a:gd name="connsiteY4275" fmla="*/ 1290866 h 6818313"/>
              <a:gd name="connsiteX4276" fmla="*/ 2634919 w 12192000"/>
              <a:gd name="connsiteY4276" fmla="*/ 1289044 h 6818313"/>
              <a:gd name="connsiteX4277" fmla="*/ 2631277 w 12192000"/>
              <a:gd name="connsiteY4277" fmla="*/ 1282918 h 6818313"/>
              <a:gd name="connsiteX4278" fmla="*/ 2635085 w 12192000"/>
              <a:gd name="connsiteY4278" fmla="*/ 1275632 h 6818313"/>
              <a:gd name="connsiteX4279" fmla="*/ 2662077 w 12192000"/>
              <a:gd name="connsiteY4279" fmla="*/ 1258245 h 6818313"/>
              <a:gd name="connsiteX4280" fmla="*/ 2662242 w 12192000"/>
              <a:gd name="connsiteY4280" fmla="*/ 1258575 h 6818313"/>
              <a:gd name="connsiteX4281" fmla="*/ 2686087 w 12192000"/>
              <a:gd name="connsiteY4281" fmla="*/ 1244003 h 6818313"/>
              <a:gd name="connsiteX4282" fmla="*/ 2690724 w 12192000"/>
              <a:gd name="connsiteY4282" fmla="*/ 1233737 h 6818313"/>
              <a:gd name="connsiteX4283" fmla="*/ 2696190 w 12192000"/>
              <a:gd name="connsiteY4283" fmla="*/ 1223470 h 6818313"/>
              <a:gd name="connsiteX4284" fmla="*/ 2697845 w 12192000"/>
              <a:gd name="connsiteY4284" fmla="*/ 1222145 h 6818313"/>
              <a:gd name="connsiteX4285" fmla="*/ 2699667 w 12192000"/>
              <a:gd name="connsiteY4285" fmla="*/ 1218503 h 6818313"/>
              <a:gd name="connsiteX4286" fmla="*/ 2695195 w 12192000"/>
              <a:gd name="connsiteY4286" fmla="*/ 1215024 h 6818313"/>
              <a:gd name="connsiteX4287" fmla="*/ 2682775 w 12192000"/>
              <a:gd name="connsiteY4287" fmla="*/ 1216516 h 6818313"/>
              <a:gd name="connsiteX4288" fmla="*/ 2670357 w 12192000"/>
              <a:gd name="connsiteY4288" fmla="*/ 1217508 h 6818313"/>
              <a:gd name="connsiteX4289" fmla="*/ 2658268 w 12192000"/>
              <a:gd name="connsiteY4289" fmla="*/ 1220985 h 6818313"/>
              <a:gd name="connsiteX4290" fmla="*/ 2647837 w 12192000"/>
              <a:gd name="connsiteY4290" fmla="*/ 1221815 h 6818313"/>
              <a:gd name="connsiteX4291" fmla="*/ 2637901 w 12192000"/>
              <a:gd name="connsiteY4291" fmla="*/ 1224629 h 6818313"/>
              <a:gd name="connsiteX4292" fmla="*/ 2625481 w 12192000"/>
              <a:gd name="connsiteY4292" fmla="*/ 1225954 h 6818313"/>
              <a:gd name="connsiteX4293" fmla="*/ 2615546 w 12192000"/>
              <a:gd name="connsiteY4293" fmla="*/ 1228934 h 6818313"/>
              <a:gd name="connsiteX4294" fmla="*/ 2613724 w 12192000"/>
              <a:gd name="connsiteY4294" fmla="*/ 1229928 h 6818313"/>
              <a:gd name="connsiteX4295" fmla="*/ 2601636 w 12192000"/>
              <a:gd name="connsiteY4295" fmla="*/ 1233075 h 6818313"/>
              <a:gd name="connsiteX4296" fmla="*/ 2590210 w 12192000"/>
              <a:gd name="connsiteY4296" fmla="*/ 1239036 h 6818313"/>
              <a:gd name="connsiteX4297" fmla="*/ 2588056 w 12192000"/>
              <a:gd name="connsiteY4297" fmla="*/ 1239036 h 6818313"/>
              <a:gd name="connsiteX4298" fmla="*/ 2579943 w 12192000"/>
              <a:gd name="connsiteY4298" fmla="*/ 1241189 h 6818313"/>
              <a:gd name="connsiteX4299" fmla="*/ 2539538 w 12192000"/>
              <a:gd name="connsiteY4299" fmla="*/ 1265364 h 6818313"/>
              <a:gd name="connsiteX4300" fmla="*/ 2530927 w 12192000"/>
              <a:gd name="connsiteY4300" fmla="*/ 1274472 h 6818313"/>
              <a:gd name="connsiteX4301" fmla="*/ 2521986 w 12192000"/>
              <a:gd name="connsiteY4301" fmla="*/ 1279109 h 6818313"/>
              <a:gd name="connsiteX4302" fmla="*/ 2517845 w 12192000"/>
              <a:gd name="connsiteY4302" fmla="*/ 1278779 h 6818313"/>
              <a:gd name="connsiteX4303" fmla="*/ 2493835 w 12192000"/>
              <a:gd name="connsiteY4303" fmla="*/ 1284078 h 6818313"/>
              <a:gd name="connsiteX4304" fmla="*/ 2484396 w 12192000"/>
              <a:gd name="connsiteY4304" fmla="*/ 1288879 h 6818313"/>
              <a:gd name="connsiteX4305" fmla="*/ 2465022 w 12192000"/>
              <a:gd name="connsiteY4305" fmla="*/ 1296662 h 6818313"/>
              <a:gd name="connsiteX4306" fmla="*/ 2461213 w 12192000"/>
              <a:gd name="connsiteY4306" fmla="*/ 1298650 h 6818313"/>
              <a:gd name="connsiteX4307" fmla="*/ 2445482 w 12192000"/>
              <a:gd name="connsiteY4307" fmla="*/ 1304279 h 6818313"/>
              <a:gd name="connsiteX4308" fmla="*/ 2433394 w 12192000"/>
              <a:gd name="connsiteY4308" fmla="*/ 1305936 h 6818313"/>
              <a:gd name="connsiteX4309" fmla="*/ 2425280 w 12192000"/>
              <a:gd name="connsiteY4309" fmla="*/ 1306928 h 6818313"/>
              <a:gd name="connsiteX4310" fmla="*/ 2414185 w 12192000"/>
              <a:gd name="connsiteY4310" fmla="*/ 1313387 h 6818313"/>
              <a:gd name="connsiteX4311" fmla="*/ 2406071 w 12192000"/>
              <a:gd name="connsiteY4311" fmla="*/ 1315374 h 6818313"/>
              <a:gd name="connsiteX4312" fmla="*/ 2402097 w 12192000"/>
              <a:gd name="connsiteY4312" fmla="*/ 1316534 h 6818313"/>
              <a:gd name="connsiteX4313" fmla="*/ 2389180 w 12192000"/>
              <a:gd name="connsiteY4313" fmla="*/ 1323985 h 6818313"/>
              <a:gd name="connsiteX4314" fmla="*/ 2369971 w 12192000"/>
              <a:gd name="connsiteY4314" fmla="*/ 1332098 h 6818313"/>
              <a:gd name="connsiteX4315" fmla="*/ 2349438 w 12192000"/>
              <a:gd name="connsiteY4315" fmla="*/ 1343524 h 6818313"/>
              <a:gd name="connsiteX4316" fmla="*/ 2339502 w 12192000"/>
              <a:gd name="connsiteY4316" fmla="*/ 1346505 h 6818313"/>
              <a:gd name="connsiteX4317" fmla="*/ 2335528 w 12192000"/>
              <a:gd name="connsiteY4317" fmla="*/ 1347665 h 6818313"/>
              <a:gd name="connsiteX4318" fmla="*/ 2322613 w 12192000"/>
              <a:gd name="connsiteY4318" fmla="*/ 1355116 h 6818313"/>
              <a:gd name="connsiteX4319" fmla="*/ 2318639 w 12192000"/>
              <a:gd name="connsiteY4319" fmla="*/ 1356276 h 6818313"/>
              <a:gd name="connsiteX4320" fmla="*/ 2308703 w 12192000"/>
              <a:gd name="connsiteY4320" fmla="*/ 1359256 h 6818313"/>
              <a:gd name="connsiteX4321" fmla="*/ 2295621 w 12192000"/>
              <a:gd name="connsiteY4321" fmla="*/ 1366707 h 6818313"/>
              <a:gd name="connsiteX4322" fmla="*/ 2289659 w 12192000"/>
              <a:gd name="connsiteY4322" fmla="*/ 1368364 h 6818313"/>
              <a:gd name="connsiteX4323" fmla="*/ 2283533 w 12192000"/>
              <a:gd name="connsiteY4323" fmla="*/ 1369688 h 6818313"/>
              <a:gd name="connsiteX4324" fmla="*/ 2266974 w 12192000"/>
              <a:gd name="connsiteY4324" fmla="*/ 1379624 h 6818313"/>
              <a:gd name="connsiteX4325" fmla="*/ 2255051 w 12192000"/>
              <a:gd name="connsiteY4325" fmla="*/ 1382936 h 6818313"/>
              <a:gd name="connsiteX4326" fmla="*/ 2238822 w 12192000"/>
              <a:gd name="connsiteY4326" fmla="*/ 1384923 h 6818313"/>
              <a:gd name="connsiteX4327" fmla="*/ 2232861 w 12192000"/>
              <a:gd name="connsiteY4327" fmla="*/ 1386413 h 6818313"/>
              <a:gd name="connsiteX4328" fmla="*/ 2207193 w 12192000"/>
              <a:gd name="connsiteY4328" fmla="*/ 1401813 h 6818313"/>
              <a:gd name="connsiteX4329" fmla="*/ 2193451 w 12192000"/>
              <a:gd name="connsiteY4329" fmla="*/ 1406119 h 6818313"/>
              <a:gd name="connsiteX4330" fmla="*/ 2190304 w 12192000"/>
              <a:gd name="connsiteY4330" fmla="*/ 1408603 h 6818313"/>
              <a:gd name="connsiteX4331" fmla="*/ 2184177 w 12192000"/>
              <a:gd name="connsiteY4331" fmla="*/ 1412577 h 6818313"/>
              <a:gd name="connsiteX4332" fmla="*/ 2178381 w 12192000"/>
              <a:gd name="connsiteY4332" fmla="*/ 1414895 h 6818313"/>
              <a:gd name="connsiteX4333" fmla="*/ 2147085 w 12192000"/>
              <a:gd name="connsiteY4333" fmla="*/ 1433441 h 6818313"/>
              <a:gd name="connsiteX4334" fmla="*/ 2141288 w 12192000"/>
              <a:gd name="connsiteY4334" fmla="*/ 1435760 h 6818313"/>
              <a:gd name="connsiteX4335" fmla="*/ 2129531 w 12192000"/>
              <a:gd name="connsiteY4335" fmla="*/ 1439735 h 6818313"/>
              <a:gd name="connsiteX4336" fmla="*/ 2085649 w 12192000"/>
              <a:gd name="connsiteY4336" fmla="*/ 1466395 h 6818313"/>
              <a:gd name="connsiteX4337" fmla="*/ 2073892 w 12192000"/>
              <a:gd name="connsiteY4337" fmla="*/ 1470534 h 6818313"/>
              <a:gd name="connsiteX4338" fmla="*/ 2068096 w 12192000"/>
              <a:gd name="connsiteY4338" fmla="*/ 1472853 h 6818313"/>
              <a:gd name="connsiteX4339" fmla="*/ 2048722 w 12192000"/>
              <a:gd name="connsiteY4339" fmla="*/ 1480469 h 6818313"/>
              <a:gd name="connsiteX4340" fmla="*/ 2037131 w 12192000"/>
              <a:gd name="connsiteY4340" fmla="*/ 1489245 h 6818313"/>
              <a:gd name="connsiteX4341" fmla="*/ 2034150 w 12192000"/>
              <a:gd name="connsiteY4341" fmla="*/ 1491399 h 6818313"/>
              <a:gd name="connsiteX4342" fmla="*/ 2025704 w 12192000"/>
              <a:gd name="connsiteY4342" fmla="*/ 1496201 h 6818313"/>
              <a:gd name="connsiteX4343" fmla="*/ 2008317 w 12192000"/>
              <a:gd name="connsiteY4343" fmla="*/ 1507129 h 6818313"/>
              <a:gd name="connsiteX4344" fmla="*/ 2002191 w 12192000"/>
              <a:gd name="connsiteY4344" fmla="*/ 1508454 h 6818313"/>
              <a:gd name="connsiteX4345" fmla="*/ 1980995 w 12192000"/>
              <a:gd name="connsiteY4345" fmla="*/ 1517397 h 6818313"/>
              <a:gd name="connsiteX4346" fmla="*/ 1975364 w 12192000"/>
              <a:gd name="connsiteY4346" fmla="*/ 1520047 h 6818313"/>
              <a:gd name="connsiteX4347" fmla="*/ 1954997 w 12192000"/>
              <a:gd name="connsiteY4347" fmla="*/ 1531969 h 6818313"/>
              <a:gd name="connsiteX4348" fmla="*/ 1949036 w 12192000"/>
              <a:gd name="connsiteY4348" fmla="*/ 1533624 h 6818313"/>
              <a:gd name="connsiteX4349" fmla="*/ 1945557 w 12192000"/>
              <a:gd name="connsiteY4349" fmla="*/ 1535116 h 6818313"/>
              <a:gd name="connsiteX4350" fmla="*/ 1930820 w 12192000"/>
              <a:gd name="connsiteY4350" fmla="*/ 1546872 h 6818313"/>
              <a:gd name="connsiteX4351" fmla="*/ 1928833 w 12192000"/>
              <a:gd name="connsiteY4351" fmla="*/ 1547204 h 6818313"/>
              <a:gd name="connsiteX4352" fmla="*/ 1913266 w 12192000"/>
              <a:gd name="connsiteY4352" fmla="*/ 1553000 h 6818313"/>
              <a:gd name="connsiteX4353" fmla="*/ 1898529 w 12192000"/>
              <a:gd name="connsiteY4353" fmla="*/ 1561776 h 6818313"/>
              <a:gd name="connsiteX4354" fmla="*/ 1890415 w 12192000"/>
              <a:gd name="connsiteY4354" fmla="*/ 1563928 h 6818313"/>
              <a:gd name="connsiteX4355" fmla="*/ 1887766 w 12192000"/>
              <a:gd name="connsiteY4355" fmla="*/ 1566578 h 6818313"/>
              <a:gd name="connsiteX4356" fmla="*/ 1880977 w 12192000"/>
              <a:gd name="connsiteY4356" fmla="*/ 1570387 h 6818313"/>
              <a:gd name="connsiteX4357" fmla="*/ 1856304 w 12192000"/>
              <a:gd name="connsiteY4357" fmla="*/ 1565750 h 6818313"/>
              <a:gd name="connsiteX4358" fmla="*/ 1850508 w 12192000"/>
              <a:gd name="connsiteY4358" fmla="*/ 1567902 h 6818313"/>
              <a:gd name="connsiteX4359" fmla="*/ 1846369 w 12192000"/>
              <a:gd name="connsiteY4359" fmla="*/ 1572539 h 6818313"/>
              <a:gd name="connsiteX4360" fmla="*/ 1836101 w 12192000"/>
              <a:gd name="connsiteY4360" fmla="*/ 1578997 h 6818313"/>
              <a:gd name="connsiteX4361" fmla="*/ 1829974 w 12192000"/>
              <a:gd name="connsiteY4361" fmla="*/ 1580157 h 6818313"/>
              <a:gd name="connsiteX4362" fmla="*/ 1809771 w 12192000"/>
              <a:gd name="connsiteY4362" fmla="*/ 1592245 h 6818313"/>
              <a:gd name="connsiteX4363" fmla="*/ 1801658 w 12192000"/>
              <a:gd name="connsiteY4363" fmla="*/ 1592907 h 6818313"/>
              <a:gd name="connsiteX4364" fmla="*/ 1799008 w 12192000"/>
              <a:gd name="connsiteY4364" fmla="*/ 1590755 h 6818313"/>
              <a:gd name="connsiteX4365" fmla="*/ 1800003 w 12192000"/>
              <a:gd name="connsiteY4365" fmla="*/ 1588933 h 6818313"/>
              <a:gd name="connsiteX4366" fmla="*/ 1814408 w 12192000"/>
              <a:gd name="connsiteY4366" fmla="*/ 1579660 h 6818313"/>
              <a:gd name="connsiteX4367" fmla="*/ 1819707 w 12192000"/>
              <a:gd name="connsiteY4367" fmla="*/ 1576016 h 6818313"/>
              <a:gd name="connsiteX4368" fmla="*/ 1820866 w 12192000"/>
              <a:gd name="connsiteY4368" fmla="*/ 1572374 h 6818313"/>
              <a:gd name="connsiteX4369" fmla="*/ 1818549 w 12192000"/>
              <a:gd name="connsiteY4369" fmla="*/ 1569392 h 6818313"/>
              <a:gd name="connsiteX4370" fmla="*/ 1794704 w 12192000"/>
              <a:gd name="connsiteY4370" fmla="*/ 1572209 h 6818313"/>
              <a:gd name="connsiteX4371" fmla="*/ 1785761 w 12192000"/>
              <a:gd name="connsiteY4371" fmla="*/ 1578170 h 6818313"/>
              <a:gd name="connsiteX4372" fmla="*/ 1776985 w 12192000"/>
              <a:gd name="connsiteY4372" fmla="*/ 1587111 h 6818313"/>
              <a:gd name="connsiteX4373" fmla="*/ 1767877 w 12192000"/>
              <a:gd name="connsiteY4373" fmla="*/ 1591748 h 6818313"/>
              <a:gd name="connsiteX4374" fmla="*/ 1756119 w 12192000"/>
              <a:gd name="connsiteY4374" fmla="*/ 1599034 h 6818313"/>
              <a:gd name="connsiteX4375" fmla="*/ 1747674 w 12192000"/>
              <a:gd name="connsiteY4375" fmla="*/ 1604665 h 6818313"/>
              <a:gd name="connsiteX4376" fmla="*/ 1737740 w 12192000"/>
              <a:gd name="connsiteY4376" fmla="*/ 1607479 h 6818313"/>
              <a:gd name="connsiteX4377" fmla="*/ 1713895 w 12192000"/>
              <a:gd name="connsiteY4377" fmla="*/ 1621886 h 6818313"/>
              <a:gd name="connsiteX4378" fmla="*/ 1700150 w 12192000"/>
              <a:gd name="connsiteY4378" fmla="*/ 1626523 h 6818313"/>
              <a:gd name="connsiteX4379" fmla="*/ 1696011 w 12192000"/>
              <a:gd name="connsiteY4379" fmla="*/ 1630993 h 6818313"/>
              <a:gd name="connsiteX4380" fmla="*/ 1692864 w 12192000"/>
              <a:gd name="connsiteY4380" fmla="*/ 1632980 h 6818313"/>
              <a:gd name="connsiteX4381" fmla="*/ 1686737 w 12192000"/>
              <a:gd name="connsiteY4381" fmla="*/ 1634139 h 6818313"/>
              <a:gd name="connsiteX4382" fmla="*/ 1651962 w 12192000"/>
              <a:gd name="connsiteY4382" fmla="*/ 1655170 h 6818313"/>
              <a:gd name="connsiteX4383" fmla="*/ 1611723 w 12192000"/>
              <a:gd name="connsiteY4383" fmla="*/ 1679513 h 6818313"/>
              <a:gd name="connsiteX4384" fmla="*/ 1605596 w 12192000"/>
              <a:gd name="connsiteY4384" fmla="*/ 1680837 h 6818313"/>
              <a:gd name="connsiteX4385" fmla="*/ 1602616 w 12192000"/>
              <a:gd name="connsiteY4385" fmla="*/ 1682990 h 6818313"/>
              <a:gd name="connsiteX4386" fmla="*/ 1585228 w 12192000"/>
              <a:gd name="connsiteY4386" fmla="*/ 1693918 h 6818313"/>
              <a:gd name="connsiteX4387" fmla="*/ 1577279 w 12192000"/>
              <a:gd name="connsiteY4387" fmla="*/ 1696237 h 6818313"/>
              <a:gd name="connsiteX4388" fmla="*/ 1557078 w 12192000"/>
              <a:gd name="connsiteY4388" fmla="*/ 1708490 h 6818313"/>
              <a:gd name="connsiteX4389" fmla="*/ 1546977 w 12192000"/>
              <a:gd name="connsiteY4389" fmla="*/ 1710147 h 6818313"/>
              <a:gd name="connsiteX4390" fmla="*/ 1535055 w 12192000"/>
              <a:gd name="connsiteY4390" fmla="*/ 1712464 h 6818313"/>
              <a:gd name="connsiteX4391" fmla="*/ 1480243 w 12192000"/>
              <a:gd name="connsiteY4391" fmla="*/ 1745915 h 6818313"/>
              <a:gd name="connsiteX4392" fmla="*/ 1473287 w 12192000"/>
              <a:gd name="connsiteY4392" fmla="*/ 1753698 h 6818313"/>
              <a:gd name="connsiteX4393" fmla="*/ 1466166 w 12192000"/>
              <a:gd name="connsiteY4393" fmla="*/ 1756678 h 6818313"/>
              <a:gd name="connsiteX4394" fmla="*/ 1459875 w 12192000"/>
              <a:gd name="connsiteY4394" fmla="*/ 1760817 h 6818313"/>
              <a:gd name="connsiteX4395" fmla="*/ 1458715 w 12192000"/>
              <a:gd name="connsiteY4395" fmla="*/ 1764791 h 6818313"/>
              <a:gd name="connsiteX4396" fmla="*/ 1451429 w 12192000"/>
              <a:gd name="connsiteY4396" fmla="*/ 1770920 h 6818313"/>
              <a:gd name="connsiteX4397" fmla="*/ 1443150 w 12192000"/>
              <a:gd name="connsiteY4397" fmla="*/ 1772078 h 6818313"/>
              <a:gd name="connsiteX4398" fmla="*/ 1433215 w 12192000"/>
              <a:gd name="connsiteY4398" fmla="*/ 1774727 h 6818313"/>
              <a:gd name="connsiteX4399" fmla="*/ 1418643 w 12192000"/>
              <a:gd name="connsiteY4399" fmla="*/ 1783835 h 6818313"/>
              <a:gd name="connsiteX4400" fmla="*/ 1415166 w 12192000"/>
              <a:gd name="connsiteY4400" fmla="*/ 1788969 h 6818313"/>
              <a:gd name="connsiteX4401" fmla="*/ 1408210 w 12192000"/>
              <a:gd name="connsiteY4401" fmla="*/ 1792446 h 6818313"/>
              <a:gd name="connsiteX4402" fmla="*/ 1401421 w 12192000"/>
              <a:gd name="connsiteY4402" fmla="*/ 1796090 h 6818313"/>
              <a:gd name="connsiteX4403" fmla="*/ 1399434 w 12192000"/>
              <a:gd name="connsiteY4403" fmla="*/ 1799732 h 6818313"/>
              <a:gd name="connsiteX4404" fmla="*/ 1380390 w 12192000"/>
              <a:gd name="connsiteY4404" fmla="*/ 1808178 h 6818313"/>
              <a:gd name="connsiteX4405" fmla="*/ 1375919 w 12192000"/>
              <a:gd name="connsiteY4405" fmla="*/ 1811987 h 6818313"/>
              <a:gd name="connsiteX4406" fmla="*/ 1374761 w 12192000"/>
              <a:gd name="connsiteY4406" fmla="*/ 1814139 h 6818313"/>
              <a:gd name="connsiteX4407" fmla="*/ 1361016 w 12192000"/>
              <a:gd name="connsiteY4407" fmla="*/ 1816291 h 6818313"/>
              <a:gd name="connsiteX4408" fmla="*/ 1141937 w 12192000"/>
              <a:gd name="connsiteY4408" fmla="*/ 1874580 h 6818313"/>
              <a:gd name="connsiteX4409" fmla="*/ 1107494 w 12192000"/>
              <a:gd name="connsiteY4409" fmla="*/ 1881038 h 6818313"/>
              <a:gd name="connsiteX4410" fmla="*/ 1101202 w 12192000"/>
              <a:gd name="connsiteY4410" fmla="*/ 1885510 h 6818313"/>
              <a:gd name="connsiteX4411" fmla="*/ 1088947 w 12192000"/>
              <a:gd name="connsiteY4411" fmla="*/ 1889152 h 6818313"/>
              <a:gd name="connsiteX4412" fmla="*/ 1089112 w 12192000"/>
              <a:gd name="connsiteY4412" fmla="*/ 1888822 h 6818313"/>
              <a:gd name="connsiteX4413" fmla="*/ 1082489 w 12192000"/>
              <a:gd name="connsiteY4413" fmla="*/ 1880376 h 6818313"/>
              <a:gd name="connsiteX4414" fmla="*/ 1099380 w 12192000"/>
              <a:gd name="connsiteY4414" fmla="*/ 1872428 h 6818313"/>
              <a:gd name="connsiteX4415" fmla="*/ 1142764 w 12192000"/>
              <a:gd name="connsiteY4415" fmla="*/ 1854544 h 6818313"/>
              <a:gd name="connsiteX4416" fmla="*/ 1149720 w 12192000"/>
              <a:gd name="connsiteY4416" fmla="*/ 1847423 h 6818313"/>
              <a:gd name="connsiteX4417" fmla="*/ 1105176 w 12192000"/>
              <a:gd name="connsiteY4417" fmla="*/ 1861995 h 6818313"/>
              <a:gd name="connsiteX4418" fmla="*/ 1127200 w 12192000"/>
              <a:gd name="connsiteY4418" fmla="*/ 1836327 h 6818313"/>
              <a:gd name="connsiteX4419" fmla="*/ 1142931 w 12192000"/>
              <a:gd name="connsiteY4419" fmla="*/ 1822585 h 6818313"/>
              <a:gd name="connsiteX4420" fmla="*/ 1131836 w 12192000"/>
              <a:gd name="connsiteY4420" fmla="*/ 1828876 h 6818313"/>
              <a:gd name="connsiteX4421" fmla="*/ 1155516 w 12192000"/>
              <a:gd name="connsiteY4421" fmla="*/ 1813807 h 6818313"/>
              <a:gd name="connsiteX4422" fmla="*/ 1154025 w 12192000"/>
              <a:gd name="connsiteY4422" fmla="*/ 1832188 h 6818313"/>
              <a:gd name="connsiteX4423" fmla="*/ 1160483 w 12192000"/>
              <a:gd name="connsiteY4423" fmla="*/ 1831028 h 6818313"/>
              <a:gd name="connsiteX4424" fmla="*/ 1175221 w 12192000"/>
              <a:gd name="connsiteY4424" fmla="*/ 1825896 h 6818313"/>
              <a:gd name="connsiteX4425" fmla="*/ 1177579 w 12192000"/>
              <a:gd name="connsiteY4425" fmla="*/ 1816934 h 6818313"/>
              <a:gd name="connsiteX4426" fmla="*/ 1177870 w 12192000"/>
              <a:gd name="connsiteY4426" fmla="*/ 1817451 h 6818313"/>
              <a:gd name="connsiteX4427" fmla="*/ 1178037 w 12192000"/>
              <a:gd name="connsiteY4427" fmla="*/ 1817451 h 6818313"/>
              <a:gd name="connsiteX4428" fmla="*/ 1178384 w 12192000"/>
              <a:gd name="connsiteY4428" fmla="*/ 1816130 h 6818313"/>
              <a:gd name="connsiteX4429" fmla="*/ 1181844 w 12192000"/>
              <a:gd name="connsiteY4429" fmla="*/ 1814469 h 6818313"/>
              <a:gd name="connsiteX4430" fmla="*/ 1195754 w 12192000"/>
              <a:gd name="connsiteY4430" fmla="*/ 1821425 h 6818313"/>
              <a:gd name="connsiteX4431" fmla="*/ 1204532 w 12192000"/>
              <a:gd name="connsiteY4431" fmla="*/ 1807018 h 6818313"/>
              <a:gd name="connsiteX4432" fmla="*/ 1201550 w 12192000"/>
              <a:gd name="connsiteY4432" fmla="*/ 1804534 h 6818313"/>
              <a:gd name="connsiteX4433" fmla="*/ 1186151 w 12192000"/>
              <a:gd name="connsiteY4433" fmla="*/ 1804203 h 6818313"/>
              <a:gd name="connsiteX4434" fmla="*/ 1186151 w 12192000"/>
              <a:gd name="connsiteY4434" fmla="*/ 1803871 h 6818313"/>
              <a:gd name="connsiteX4435" fmla="*/ 1184494 w 12192000"/>
              <a:gd name="connsiteY4435" fmla="*/ 1797580 h 6818313"/>
              <a:gd name="connsiteX4436" fmla="*/ 1260336 w 12192000"/>
              <a:gd name="connsiteY4436" fmla="*/ 1767608 h 6818313"/>
              <a:gd name="connsiteX4437" fmla="*/ 1367143 w 12192000"/>
              <a:gd name="connsiteY4437" fmla="*/ 1732998 h 6818313"/>
              <a:gd name="connsiteX4438" fmla="*/ 1411191 w 12192000"/>
              <a:gd name="connsiteY4438" fmla="*/ 1716438 h 6818313"/>
              <a:gd name="connsiteX4439" fmla="*/ 1472625 w 12192000"/>
              <a:gd name="connsiteY4439" fmla="*/ 1682327 h 6818313"/>
              <a:gd name="connsiteX4440" fmla="*/ 1475441 w 12192000"/>
              <a:gd name="connsiteY4440" fmla="*/ 1676863 h 6818313"/>
              <a:gd name="connsiteX4441" fmla="*/ 1454078 w 12192000"/>
              <a:gd name="connsiteY4441" fmla="*/ 1680340 h 6818313"/>
              <a:gd name="connsiteX4442" fmla="*/ 1356710 w 12192000"/>
              <a:gd name="connsiteY4442" fmla="*/ 1710477 h 6818313"/>
              <a:gd name="connsiteX4443" fmla="*/ 1322434 w 12192000"/>
              <a:gd name="connsiteY4443" fmla="*/ 1722897 h 6818313"/>
              <a:gd name="connsiteX4444" fmla="*/ 1281367 w 12192000"/>
              <a:gd name="connsiteY4444" fmla="*/ 1724884 h 6818313"/>
              <a:gd name="connsiteX4445" fmla="*/ 1270602 w 12192000"/>
              <a:gd name="connsiteY4445" fmla="*/ 1723724 h 6818313"/>
              <a:gd name="connsiteX4446" fmla="*/ 1288156 w 12192000"/>
              <a:gd name="connsiteY4446" fmla="*/ 1712464 h 6818313"/>
              <a:gd name="connsiteX4447" fmla="*/ 1314153 w 12192000"/>
              <a:gd name="connsiteY4447" fmla="*/ 1700874 h 6818313"/>
              <a:gd name="connsiteX4448" fmla="*/ 1338331 w 12192000"/>
              <a:gd name="connsiteY4448" fmla="*/ 1690938 h 6818313"/>
              <a:gd name="connsiteX4449" fmla="*/ 1396452 w 12192000"/>
              <a:gd name="connsiteY4449" fmla="*/ 1671067 h 6818313"/>
              <a:gd name="connsiteX4450" fmla="*/ 1333692 w 12192000"/>
              <a:gd name="connsiteY4450" fmla="*/ 1684812 h 6818313"/>
              <a:gd name="connsiteX4451" fmla="*/ 1322434 w 12192000"/>
              <a:gd name="connsiteY4451" fmla="*/ 1682327 h 6818313"/>
              <a:gd name="connsiteX4452" fmla="*/ 1336674 w 12192000"/>
              <a:gd name="connsiteY4452" fmla="*/ 1668748 h 6818313"/>
              <a:gd name="connsiteX4453" fmla="*/ 1337668 w 12192000"/>
              <a:gd name="connsiteY4453" fmla="*/ 1663946 h 6818313"/>
              <a:gd name="connsiteX4454" fmla="*/ 1334189 w 12192000"/>
              <a:gd name="connsiteY4454" fmla="*/ 1660799 h 6818313"/>
              <a:gd name="connsiteX4455" fmla="*/ 1319122 w 12192000"/>
              <a:gd name="connsiteY4455" fmla="*/ 1663449 h 6818313"/>
              <a:gd name="connsiteX4456" fmla="*/ 1284844 w 12192000"/>
              <a:gd name="connsiteY4456" fmla="*/ 1686964 h 6818313"/>
              <a:gd name="connsiteX4457" fmla="*/ 1269609 w 12192000"/>
              <a:gd name="connsiteY4457" fmla="*/ 1696072 h 6818313"/>
              <a:gd name="connsiteX4458" fmla="*/ 1190125 w 12192000"/>
              <a:gd name="connsiteY4458" fmla="*/ 1727699 h 6818313"/>
              <a:gd name="connsiteX4459" fmla="*/ 1167769 w 12192000"/>
              <a:gd name="connsiteY4459" fmla="*/ 1734820 h 6818313"/>
              <a:gd name="connsiteX4460" fmla="*/ 1159821 w 12192000"/>
              <a:gd name="connsiteY4460" fmla="*/ 1736972 h 6818313"/>
              <a:gd name="connsiteX4461" fmla="*/ 1149388 w 12192000"/>
              <a:gd name="connsiteY4461" fmla="*/ 1738297 h 6818313"/>
              <a:gd name="connsiteX4462" fmla="*/ 1145911 w 12192000"/>
              <a:gd name="connsiteY4462" fmla="*/ 1745087 h 6818313"/>
              <a:gd name="connsiteX4463" fmla="*/ 1138957 w 12192000"/>
              <a:gd name="connsiteY4463" fmla="*/ 1748067 h 6818313"/>
              <a:gd name="connsiteX4464" fmla="*/ 1139386 w 12192000"/>
              <a:gd name="connsiteY4464" fmla="*/ 1744770 h 6818313"/>
              <a:gd name="connsiteX4465" fmla="*/ 1139619 w 12192000"/>
              <a:gd name="connsiteY4465" fmla="*/ 1745252 h 6818313"/>
              <a:gd name="connsiteX4466" fmla="*/ 1139557 w 12192000"/>
              <a:gd name="connsiteY4466" fmla="*/ 1743952 h 6818313"/>
              <a:gd name="connsiteX4467" fmla="*/ 1143759 w 12192000"/>
              <a:gd name="connsiteY4467" fmla="*/ 1738297 h 6818313"/>
              <a:gd name="connsiteX4468" fmla="*/ 1134816 w 12192000"/>
              <a:gd name="connsiteY4468" fmla="*/ 1725049 h 6818313"/>
              <a:gd name="connsiteX4469" fmla="*/ 1125378 w 12192000"/>
              <a:gd name="connsiteY4469" fmla="*/ 1726374 h 6818313"/>
              <a:gd name="connsiteX4470" fmla="*/ 1112461 w 12192000"/>
              <a:gd name="connsiteY4470" fmla="*/ 1726374 h 6818313"/>
              <a:gd name="connsiteX4471" fmla="*/ 1119748 w 12192000"/>
              <a:gd name="connsiteY4471" fmla="*/ 1723394 h 6818313"/>
              <a:gd name="connsiteX4472" fmla="*/ 1141937 w 12192000"/>
              <a:gd name="connsiteY4472" fmla="*/ 1710644 h 6818313"/>
              <a:gd name="connsiteX4473" fmla="*/ 1227218 w 12192000"/>
              <a:gd name="connsiteY4473" fmla="*/ 1672722 h 6818313"/>
              <a:gd name="connsiteX4474" fmla="*/ 1235663 w 12192000"/>
              <a:gd name="connsiteY4474" fmla="*/ 1664940 h 6818313"/>
              <a:gd name="connsiteX4475" fmla="*/ 1219931 w 12192000"/>
              <a:gd name="connsiteY4475" fmla="*/ 1657985 h 6818313"/>
              <a:gd name="connsiteX4476" fmla="*/ 1200888 w 12192000"/>
              <a:gd name="connsiteY4476" fmla="*/ 1663284 h 6818313"/>
              <a:gd name="connsiteX4477" fmla="*/ 1187310 w 12192000"/>
              <a:gd name="connsiteY4477" fmla="*/ 1659641 h 6818313"/>
              <a:gd name="connsiteX4478" fmla="*/ 1187806 w 12192000"/>
              <a:gd name="connsiteY4478" fmla="*/ 1650036 h 6818313"/>
              <a:gd name="connsiteX4479" fmla="*/ 1153362 w 12192000"/>
              <a:gd name="connsiteY4479" fmla="*/ 1656660 h 6818313"/>
              <a:gd name="connsiteX4480" fmla="*/ 1121073 w 12192000"/>
              <a:gd name="connsiteY4480" fmla="*/ 1666927 h 6818313"/>
              <a:gd name="connsiteX4481" fmla="*/ 1072553 w 12192000"/>
              <a:gd name="connsiteY4481" fmla="*/ 1678683 h 6818313"/>
              <a:gd name="connsiteX4482" fmla="*/ 1026684 w 12192000"/>
              <a:gd name="connsiteY4482" fmla="*/ 1697065 h 6818313"/>
              <a:gd name="connsiteX4483" fmla="*/ 1014762 w 12192000"/>
              <a:gd name="connsiteY4483" fmla="*/ 1702529 h 6818313"/>
              <a:gd name="connsiteX4484" fmla="*/ 931966 w 12192000"/>
              <a:gd name="connsiteY4484" fmla="*/ 1739456 h 6818313"/>
              <a:gd name="connsiteX4485" fmla="*/ 927991 w 12192000"/>
              <a:gd name="connsiteY4485" fmla="*/ 1721075 h 6818313"/>
              <a:gd name="connsiteX4486" fmla="*/ 956970 w 12192000"/>
              <a:gd name="connsiteY4486" fmla="*/ 1705510 h 6818313"/>
              <a:gd name="connsiteX4487" fmla="*/ 992738 w 12192000"/>
              <a:gd name="connsiteY4487" fmla="*/ 1690111 h 6818313"/>
              <a:gd name="connsiteX4488" fmla="*/ 1001846 w 12192000"/>
              <a:gd name="connsiteY4488" fmla="*/ 1687129 h 6818313"/>
              <a:gd name="connsiteX4489" fmla="*/ 963759 w 12192000"/>
              <a:gd name="connsiteY4489" fmla="*/ 1708987 h 6818313"/>
              <a:gd name="connsiteX4490" fmla="*/ 1029996 w 12192000"/>
              <a:gd name="connsiteY4490" fmla="*/ 1685142 h 6818313"/>
              <a:gd name="connsiteX4491" fmla="*/ 1022213 w 12192000"/>
              <a:gd name="connsiteY4491" fmla="*/ 1681665 h 6818313"/>
              <a:gd name="connsiteX4492" fmla="*/ 1050033 w 12192000"/>
              <a:gd name="connsiteY4492" fmla="*/ 1673882 h 6818313"/>
              <a:gd name="connsiteX4493" fmla="*/ 1046224 w 12192000"/>
              <a:gd name="connsiteY4493" fmla="*/ 1669245 h 6818313"/>
              <a:gd name="connsiteX4494" fmla="*/ 1048378 w 12192000"/>
              <a:gd name="connsiteY4494" fmla="*/ 1667590 h 6818313"/>
              <a:gd name="connsiteX4495" fmla="*/ 1186316 w 12192000"/>
              <a:gd name="connsiteY4495" fmla="*/ 1631490 h 6818313"/>
              <a:gd name="connsiteX4496" fmla="*/ 1201882 w 12192000"/>
              <a:gd name="connsiteY4496" fmla="*/ 1625694 h 6818313"/>
              <a:gd name="connsiteX4497" fmla="*/ 1188965 w 12192000"/>
              <a:gd name="connsiteY4497" fmla="*/ 1621224 h 6818313"/>
              <a:gd name="connsiteX4498" fmla="*/ 1155349 w 12192000"/>
              <a:gd name="connsiteY4498" fmla="*/ 1626026 h 6818313"/>
              <a:gd name="connsiteX4499" fmla="*/ 1072058 w 12192000"/>
              <a:gd name="connsiteY4499" fmla="*/ 1648381 h 6818313"/>
              <a:gd name="connsiteX4500" fmla="*/ 1055829 w 12192000"/>
              <a:gd name="connsiteY4500" fmla="*/ 1652521 h 6818313"/>
              <a:gd name="connsiteX4501" fmla="*/ 1051027 w 12192000"/>
              <a:gd name="connsiteY4501" fmla="*/ 1651031 h 6818313"/>
              <a:gd name="connsiteX4502" fmla="*/ 1040926 w 12192000"/>
              <a:gd name="connsiteY4502" fmla="*/ 1640433 h 6818313"/>
              <a:gd name="connsiteX4503" fmla="*/ 1118257 w 12192000"/>
              <a:gd name="connsiteY4503" fmla="*/ 1589926 h 6818313"/>
              <a:gd name="connsiteX4504" fmla="*/ 1090437 w 12192000"/>
              <a:gd name="connsiteY4504" fmla="*/ 1600691 h 6818313"/>
              <a:gd name="connsiteX4505" fmla="*/ 1091929 w 12192000"/>
              <a:gd name="connsiteY4505" fmla="*/ 1587276 h 6818313"/>
              <a:gd name="connsiteX4506" fmla="*/ 1081661 w 12192000"/>
              <a:gd name="connsiteY4506" fmla="*/ 1576183 h 6818313"/>
              <a:gd name="connsiteX4507" fmla="*/ 1069241 w 12192000"/>
              <a:gd name="connsiteY4507" fmla="*/ 1569559 h 6818313"/>
              <a:gd name="connsiteX4508" fmla="*/ 1055994 w 12192000"/>
              <a:gd name="connsiteY4508" fmla="*/ 1570884 h 6818313"/>
              <a:gd name="connsiteX4509" fmla="*/ 963427 w 12192000"/>
              <a:gd name="connsiteY4509" fmla="*/ 1604168 h 6818313"/>
              <a:gd name="connsiteX4510" fmla="*/ 908285 w 12192000"/>
              <a:gd name="connsiteY4510" fmla="*/ 1631987 h 6818313"/>
              <a:gd name="connsiteX4511" fmla="*/ 895205 w 12192000"/>
              <a:gd name="connsiteY4511" fmla="*/ 1631325 h 6818313"/>
              <a:gd name="connsiteX4512" fmla="*/ 931635 w 12192000"/>
              <a:gd name="connsiteY4512" fmla="*/ 1611454 h 6818313"/>
              <a:gd name="connsiteX4513" fmla="*/ 968561 w 12192000"/>
              <a:gd name="connsiteY4513" fmla="*/ 1591913 h 6818313"/>
              <a:gd name="connsiteX4514" fmla="*/ 1005323 w 12192000"/>
              <a:gd name="connsiteY4514" fmla="*/ 1573366 h 6818313"/>
              <a:gd name="connsiteX4515" fmla="*/ 997375 w 12192000"/>
              <a:gd name="connsiteY4515" fmla="*/ 1567902 h 6818313"/>
              <a:gd name="connsiteX4516" fmla="*/ 976842 w 12192000"/>
              <a:gd name="connsiteY4516" fmla="*/ 1573699 h 6818313"/>
              <a:gd name="connsiteX4517" fmla="*/ 877321 w 12192000"/>
              <a:gd name="connsiteY4517" fmla="*/ 1618905 h 6818313"/>
              <a:gd name="connsiteX4518" fmla="*/ 822012 w 12192000"/>
              <a:gd name="connsiteY4518" fmla="*/ 1646227 h 6818313"/>
              <a:gd name="connsiteX4519" fmla="*/ 822012 w 12192000"/>
              <a:gd name="connsiteY4519" fmla="*/ 1645069 h 6818313"/>
              <a:gd name="connsiteX4520" fmla="*/ 800651 w 12192000"/>
              <a:gd name="connsiteY4520" fmla="*/ 1636459 h 6818313"/>
              <a:gd name="connsiteX4521" fmla="*/ 784092 w 12192000"/>
              <a:gd name="connsiteY4521" fmla="*/ 1640433 h 6818313"/>
              <a:gd name="connsiteX4522" fmla="*/ 725471 w 12192000"/>
              <a:gd name="connsiteY4522" fmla="*/ 1642585 h 6818313"/>
              <a:gd name="connsiteX4523" fmla="*/ 710237 w 12192000"/>
              <a:gd name="connsiteY4523" fmla="*/ 1646227 h 6818313"/>
              <a:gd name="connsiteX4524" fmla="*/ 679437 w 12192000"/>
              <a:gd name="connsiteY4524" fmla="*/ 1652023 h 6818313"/>
              <a:gd name="connsiteX4525" fmla="*/ 613863 w 12192000"/>
              <a:gd name="connsiteY4525" fmla="*/ 1666927 h 6818313"/>
              <a:gd name="connsiteX4526" fmla="*/ 546136 w 12192000"/>
              <a:gd name="connsiteY4526" fmla="*/ 1681995 h 6818313"/>
              <a:gd name="connsiteX4527" fmla="*/ 538020 w 12192000"/>
              <a:gd name="connsiteY4527" fmla="*/ 1685969 h 6818313"/>
              <a:gd name="connsiteX4528" fmla="*/ 487847 w 12192000"/>
              <a:gd name="connsiteY4528" fmla="*/ 1704185 h 6818313"/>
              <a:gd name="connsiteX4529" fmla="*/ 472613 w 12192000"/>
              <a:gd name="connsiteY4529" fmla="*/ 1708160 h 6818313"/>
              <a:gd name="connsiteX4530" fmla="*/ 415152 w 12192000"/>
              <a:gd name="connsiteY4530" fmla="*/ 1733165 h 6818313"/>
              <a:gd name="connsiteX4531" fmla="*/ 382530 w 12192000"/>
              <a:gd name="connsiteY4531" fmla="*/ 1751711 h 6818313"/>
              <a:gd name="connsiteX4532" fmla="*/ 373920 w 12192000"/>
              <a:gd name="connsiteY4532" fmla="*/ 1753698 h 6818313"/>
              <a:gd name="connsiteX4533" fmla="*/ 288969 w 12192000"/>
              <a:gd name="connsiteY4533" fmla="*/ 1781848 h 6818313"/>
              <a:gd name="connsiteX4534" fmla="*/ 226873 w 12192000"/>
              <a:gd name="connsiteY4534" fmla="*/ 1813311 h 6818313"/>
              <a:gd name="connsiteX4535" fmla="*/ 167260 w 12192000"/>
              <a:gd name="connsiteY4535" fmla="*/ 1839309 h 6818313"/>
              <a:gd name="connsiteX4536" fmla="*/ 33106 w 12192000"/>
              <a:gd name="connsiteY4536" fmla="*/ 1877848 h 6818313"/>
              <a:gd name="connsiteX4537" fmla="*/ 0 w 12192000"/>
              <a:gd name="connsiteY4537" fmla="*/ 1892341 h 681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</a:cxnLst>
            <a:rect l="l" t="t" r="r" b="b"/>
            <a:pathLst>
              <a:path w="12192000" h="6818313">
                <a:moveTo>
                  <a:pt x="1500611" y="5797137"/>
                </a:moveTo>
                <a:cubicBezTo>
                  <a:pt x="1501107" y="5797966"/>
                  <a:pt x="1501604" y="5798627"/>
                  <a:pt x="1502266" y="5799456"/>
                </a:cubicBezTo>
                <a:cubicBezTo>
                  <a:pt x="1500444" y="5800284"/>
                  <a:pt x="1498624" y="5801111"/>
                  <a:pt x="1494318" y="5802933"/>
                </a:cubicBezTo>
                <a:lnTo>
                  <a:pt x="1494318" y="5802768"/>
                </a:lnTo>
                <a:cubicBezTo>
                  <a:pt x="1497795" y="5799621"/>
                  <a:pt x="1499285" y="5798462"/>
                  <a:pt x="1500611" y="5797137"/>
                </a:cubicBezTo>
                <a:close/>
                <a:moveTo>
                  <a:pt x="1469727" y="5783352"/>
                </a:moveTo>
                <a:cubicBezTo>
                  <a:pt x="1471798" y="5782855"/>
                  <a:pt x="1474530" y="5783972"/>
                  <a:pt x="1477593" y="5785877"/>
                </a:cubicBezTo>
                <a:cubicBezTo>
                  <a:pt x="1473619" y="5787366"/>
                  <a:pt x="1469645" y="5788858"/>
                  <a:pt x="1465836" y="5790513"/>
                </a:cubicBezTo>
                <a:cubicBezTo>
                  <a:pt x="1466250" y="5785960"/>
                  <a:pt x="1467657" y="5783849"/>
                  <a:pt x="1469727" y="5783352"/>
                </a:cubicBezTo>
                <a:close/>
                <a:moveTo>
                  <a:pt x="1324163" y="5762793"/>
                </a:moveTo>
                <a:lnTo>
                  <a:pt x="1324254" y="5762859"/>
                </a:lnTo>
                <a:lnTo>
                  <a:pt x="1324089" y="5762859"/>
                </a:lnTo>
                <a:close/>
                <a:moveTo>
                  <a:pt x="1530913" y="5751930"/>
                </a:moveTo>
                <a:cubicBezTo>
                  <a:pt x="1532735" y="5752261"/>
                  <a:pt x="1534060" y="5752593"/>
                  <a:pt x="1535385" y="5752758"/>
                </a:cubicBezTo>
                <a:cubicBezTo>
                  <a:pt x="1535055" y="5754248"/>
                  <a:pt x="1535220" y="5756070"/>
                  <a:pt x="1534225" y="5756897"/>
                </a:cubicBezTo>
                <a:lnTo>
                  <a:pt x="1534392" y="5757064"/>
                </a:lnTo>
                <a:cubicBezTo>
                  <a:pt x="1534392" y="5757064"/>
                  <a:pt x="1531743" y="5757064"/>
                  <a:pt x="1530251" y="5757064"/>
                </a:cubicBezTo>
                <a:cubicBezTo>
                  <a:pt x="1530418" y="5755573"/>
                  <a:pt x="1530748" y="5754083"/>
                  <a:pt x="1530913" y="5751930"/>
                </a:cubicBezTo>
                <a:close/>
                <a:moveTo>
                  <a:pt x="1323592" y="5742988"/>
                </a:moveTo>
                <a:cubicBezTo>
                  <a:pt x="1325248" y="5744810"/>
                  <a:pt x="1327235" y="5746962"/>
                  <a:pt x="1329388" y="5749611"/>
                </a:cubicBezTo>
                <a:cubicBezTo>
                  <a:pt x="1332865" y="5748784"/>
                  <a:pt x="1336343" y="5747956"/>
                  <a:pt x="1339655" y="5747129"/>
                </a:cubicBezTo>
                <a:cubicBezTo>
                  <a:pt x="1339820" y="5747624"/>
                  <a:pt x="1340151" y="5748121"/>
                  <a:pt x="1340318" y="5748453"/>
                </a:cubicBezTo>
                <a:lnTo>
                  <a:pt x="1324163" y="5762793"/>
                </a:lnTo>
                <a:lnTo>
                  <a:pt x="1322434" y="5761534"/>
                </a:lnTo>
                <a:cubicBezTo>
                  <a:pt x="1324254" y="5759051"/>
                  <a:pt x="1326076" y="5756402"/>
                  <a:pt x="1327731" y="5753918"/>
                </a:cubicBezTo>
                <a:cubicBezTo>
                  <a:pt x="1327070" y="5753255"/>
                  <a:pt x="1326573" y="5752758"/>
                  <a:pt x="1325911" y="5752096"/>
                </a:cubicBezTo>
                <a:cubicBezTo>
                  <a:pt x="1322929" y="5753918"/>
                  <a:pt x="1319949" y="5755740"/>
                  <a:pt x="1317133" y="5757560"/>
                </a:cubicBezTo>
                <a:cubicBezTo>
                  <a:pt x="1319287" y="5752925"/>
                  <a:pt x="1321274" y="5748121"/>
                  <a:pt x="1323592" y="5742988"/>
                </a:cubicBezTo>
                <a:close/>
                <a:moveTo>
                  <a:pt x="1608578" y="5729245"/>
                </a:moveTo>
                <a:cubicBezTo>
                  <a:pt x="1609073" y="5729907"/>
                  <a:pt x="1609570" y="5730569"/>
                  <a:pt x="1609902" y="5731232"/>
                </a:cubicBezTo>
                <a:cubicBezTo>
                  <a:pt x="1603941" y="5737193"/>
                  <a:pt x="1598310" y="5743485"/>
                  <a:pt x="1587877" y="5742492"/>
                </a:cubicBezTo>
                <a:cubicBezTo>
                  <a:pt x="1594833" y="5738021"/>
                  <a:pt x="1601622" y="5733549"/>
                  <a:pt x="1608578" y="5729245"/>
                </a:cubicBezTo>
                <a:close/>
                <a:moveTo>
                  <a:pt x="1301403" y="5722454"/>
                </a:moveTo>
                <a:cubicBezTo>
                  <a:pt x="1301733" y="5723449"/>
                  <a:pt x="1302065" y="5724608"/>
                  <a:pt x="1302396" y="5725601"/>
                </a:cubicBezTo>
                <a:cubicBezTo>
                  <a:pt x="1299746" y="5726595"/>
                  <a:pt x="1296932" y="5727753"/>
                  <a:pt x="1294282" y="5728748"/>
                </a:cubicBezTo>
                <a:cubicBezTo>
                  <a:pt x="1294282" y="5728748"/>
                  <a:pt x="1293785" y="5727753"/>
                  <a:pt x="1293455" y="5727258"/>
                </a:cubicBezTo>
                <a:cubicBezTo>
                  <a:pt x="1296104" y="5725601"/>
                  <a:pt x="1298754" y="5723946"/>
                  <a:pt x="1301403" y="5722454"/>
                </a:cubicBezTo>
                <a:close/>
                <a:moveTo>
                  <a:pt x="1308027" y="5718977"/>
                </a:moveTo>
                <a:cubicBezTo>
                  <a:pt x="1309186" y="5720799"/>
                  <a:pt x="1310344" y="5722621"/>
                  <a:pt x="1311504" y="5724441"/>
                </a:cubicBezTo>
                <a:cubicBezTo>
                  <a:pt x="1310841" y="5724773"/>
                  <a:pt x="1310344" y="5725271"/>
                  <a:pt x="1309682" y="5725601"/>
                </a:cubicBezTo>
                <a:cubicBezTo>
                  <a:pt x="1308357" y="5723779"/>
                  <a:pt x="1307199" y="5722124"/>
                  <a:pt x="1305874" y="5720302"/>
                </a:cubicBezTo>
                <a:cubicBezTo>
                  <a:pt x="1306537" y="5719806"/>
                  <a:pt x="1307199" y="5719474"/>
                  <a:pt x="1308027" y="5718977"/>
                </a:cubicBezTo>
                <a:close/>
                <a:moveTo>
                  <a:pt x="1653784" y="5703908"/>
                </a:moveTo>
                <a:cubicBezTo>
                  <a:pt x="1654611" y="5703577"/>
                  <a:pt x="1655936" y="5704240"/>
                  <a:pt x="1658089" y="5704737"/>
                </a:cubicBezTo>
                <a:cubicBezTo>
                  <a:pt x="1653122" y="5709207"/>
                  <a:pt x="1648650" y="5713181"/>
                  <a:pt x="1644511" y="5716990"/>
                </a:cubicBezTo>
                <a:lnTo>
                  <a:pt x="1644676" y="5717155"/>
                </a:lnTo>
                <a:cubicBezTo>
                  <a:pt x="1635238" y="5720964"/>
                  <a:pt x="1625798" y="5724938"/>
                  <a:pt x="1615200" y="5729245"/>
                </a:cubicBezTo>
                <a:cubicBezTo>
                  <a:pt x="1619341" y="5725601"/>
                  <a:pt x="1622487" y="5721959"/>
                  <a:pt x="1626295" y="5719474"/>
                </a:cubicBezTo>
                <a:cubicBezTo>
                  <a:pt x="1635238" y="5714010"/>
                  <a:pt x="1644511" y="5709042"/>
                  <a:pt x="1653784" y="5703908"/>
                </a:cubicBezTo>
                <a:close/>
                <a:moveTo>
                  <a:pt x="618996" y="5695794"/>
                </a:moveTo>
                <a:cubicBezTo>
                  <a:pt x="619327" y="5696126"/>
                  <a:pt x="619492" y="5696622"/>
                  <a:pt x="619824" y="5696954"/>
                </a:cubicBezTo>
                <a:cubicBezTo>
                  <a:pt x="618167" y="5698444"/>
                  <a:pt x="616677" y="5699768"/>
                  <a:pt x="615022" y="5701258"/>
                </a:cubicBezTo>
                <a:cubicBezTo>
                  <a:pt x="615022" y="5701258"/>
                  <a:pt x="613863" y="5699603"/>
                  <a:pt x="613365" y="5698776"/>
                </a:cubicBezTo>
                <a:cubicBezTo>
                  <a:pt x="615187" y="5697781"/>
                  <a:pt x="617009" y="5696789"/>
                  <a:pt x="618996" y="5695794"/>
                </a:cubicBezTo>
                <a:close/>
                <a:moveTo>
                  <a:pt x="1687400" y="5681884"/>
                </a:moveTo>
                <a:cubicBezTo>
                  <a:pt x="1688227" y="5690330"/>
                  <a:pt x="1682101" y="5695794"/>
                  <a:pt x="1663222" y="5699438"/>
                </a:cubicBezTo>
                <a:cubicBezTo>
                  <a:pt x="1671503" y="5693477"/>
                  <a:pt x="1679616" y="5687515"/>
                  <a:pt x="1687400" y="5681884"/>
                </a:cubicBezTo>
                <a:close/>
                <a:moveTo>
                  <a:pt x="1706774" y="5673439"/>
                </a:moveTo>
                <a:cubicBezTo>
                  <a:pt x="1707271" y="5673936"/>
                  <a:pt x="1707766" y="5674268"/>
                  <a:pt x="1708263" y="5674763"/>
                </a:cubicBezTo>
                <a:cubicBezTo>
                  <a:pt x="1707104" y="5676255"/>
                  <a:pt x="1705946" y="5677580"/>
                  <a:pt x="1704786" y="5679070"/>
                </a:cubicBezTo>
                <a:cubicBezTo>
                  <a:pt x="1704786" y="5679070"/>
                  <a:pt x="1703297" y="5677910"/>
                  <a:pt x="1702467" y="5677248"/>
                </a:cubicBezTo>
                <a:cubicBezTo>
                  <a:pt x="1703959" y="5675923"/>
                  <a:pt x="1705284" y="5674598"/>
                  <a:pt x="1706774" y="5673439"/>
                </a:cubicBezTo>
                <a:close/>
                <a:moveTo>
                  <a:pt x="2297111" y="5671286"/>
                </a:moveTo>
                <a:cubicBezTo>
                  <a:pt x="2297276" y="5671452"/>
                  <a:pt x="2297608" y="5671619"/>
                  <a:pt x="2297773" y="5671784"/>
                </a:cubicBezTo>
                <a:lnTo>
                  <a:pt x="2297938" y="5671949"/>
                </a:lnTo>
                <a:cubicBezTo>
                  <a:pt x="2296945" y="5673274"/>
                  <a:pt x="2295951" y="5674598"/>
                  <a:pt x="2294793" y="5675923"/>
                </a:cubicBezTo>
                <a:cubicBezTo>
                  <a:pt x="2294793" y="5675096"/>
                  <a:pt x="2294793" y="5674101"/>
                  <a:pt x="2295289" y="5673274"/>
                </a:cubicBezTo>
                <a:cubicBezTo>
                  <a:pt x="2295621" y="5672446"/>
                  <a:pt x="2296613" y="5671949"/>
                  <a:pt x="2297111" y="5671286"/>
                </a:cubicBezTo>
                <a:close/>
                <a:moveTo>
                  <a:pt x="1720021" y="5664663"/>
                </a:moveTo>
                <a:cubicBezTo>
                  <a:pt x="1719856" y="5666982"/>
                  <a:pt x="1720021" y="5668472"/>
                  <a:pt x="1719524" y="5668969"/>
                </a:cubicBezTo>
                <a:lnTo>
                  <a:pt x="1719524" y="5669134"/>
                </a:lnTo>
                <a:cubicBezTo>
                  <a:pt x="1719524" y="5669134"/>
                  <a:pt x="1717372" y="5669962"/>
                  <a:pt x="1716377" y="5670294"/>
                </a:cubicBezTo>
                <a:cubicBezTo>
                  <a:pt x="1716047" y="5669299"/>
                  <a:pt x="1715219" y="5667809"/>
                  <a:pt x="1715550" y="5667312"/>
                </a:cubicBezTo>
                <a:cubicBezTo>
                  <a:pt x="1716377" y="5666320"/>
                  <a:pt x="1717869" y="5665988"/>
                  <a:pt x="1720021" y="5664663"/>
                </a:cubicBezTo>
                <a:close/>
                <a:moveTo>
                  <a:pt x="1700150" y="5649920"/>
                </a:moveTo>
                <a:lnTo>
                  <a:pt x="1700315" y="5649925"/>
                </a:lnTo>
                <a:lnTo>
                  <a:pt x="1700150" y="5649925"/>
                </a:lnTo>
                <a:close/>
                <a:moveTo>
                  <a:pt x="1694851" y="5643964"/>
                </a:moveTo>
                <a:cubicBezTo>
                  <a:pt x="1697666" y="5644296"/>
                  <a:pt x="1700150" y="5643964"/>
                  <a:pt x="1700812" y="5644957"/>
                </a:cubicBezTo>
                <a:lnTo>
                  <a:pt x="1700150" y="5649920"/>
                </a:lnTo>
                <a:lnTo>
                  <a:pt x="1695181" y="5649760"/>
                </a:lnTo>
                <a:cubicBezTo>
                  <a:pt x="1694354" y="5649263"/>
                  <a:pt x="1695016" y="5646614"/>
                  <a:pt x="1694851" y="5643964"/>
                </a:cubicBezTo>
                <a:close/>
                <a:moveTo>
                  <a:pt x="1745853" y="5643137"/>
                </a:moveTo>
                <a:cubicBezTo>
                  <a:pt x="1749828" y="5643137"/>
                  <a:pt x="1753140" y="5643137"/>
                  <a:pt x="1757279" y="5643137"/>
                </a:cubicBezTo>
                <a:cubicBezTo>
                  <a:pt x="1753305" y="5648766"/>
                  <a:pt x="1749496" y="5648766"/>
                  <a:pt x="1745853" y="5643137"/>
                </a:cubicBezTo>
                <a:close/>
                <a:moveTo>
                  <a:pt x="1720351" y="5633863"/>
                </a:moveTo>
                <a:cubicBezTo>
                  <a:pt x="1720849" y="5634526"/>
                  <a:pt x="1721346" y="5635188"/>
                  <a:pt x="1721843" y="5635851"/>
                </a:cubicBezTo>
                <a:cubicBezTo>
                  <a:pt x="1716874" y="5639328"/>
                  <a:pt x="1712735" y="5644461"/>
                  <a:pt x="1704786" y="5642307"/>
                </a:cubicBezTo>
                <a:lnTo>
                  <a:pt x="1704621" y="5642307"/>
                </a:lnTo>
                <a:cubicBezTo>
                  <a:pt x="1709920" y="5639493"/>
                  <a:pt x="1715052" y="5636678"/>
                  <a:pt x="1720351" y="5633863"/>
                </a:cubicBezTo>
                <a:close/>
                <a:moveTo>
                  <a:pt x="1795862" y="5619124"/>
                </a:moveTo>
                <a:cubicBezTo>
                  <a:pt x="1795696" y="5626410"/>
                  <a:pt x="1791060" y="5625253"/>
                  <a:pt x="1787086" y="5625086"/>
                </a:cubicBezTo>
                <a:cubicBezTo>
                  <a:pt x="1789735" y="5623265"/>
                  <a:pt x="1792550" y="5621444"/>
                  <a:pt x="1795862" y="5619124"/>
                </a:cubicBezTo>
                <a:close/>
                <a:moveTo>
                  <a:pt x="2258693" y="5618794"/>
                </a:moveTo>
                <a:cubicBezTo>
                  <a:pt x="2261178" y="5616972"/>
                  <a:pt x="2264324" y="5616972"/>
                  <a:pt x="2267304" y="5620451"/>
                </a:cubicBezTo>
                <a:cubicBezTo>
                  <a:pt x="2265814" y="5623596"/>
                  <a:pt x="2264489" y="5627240"/>
                  <a:pt x="2262337" y="5630385"/>
                </a:cubicBezTo>
                <a:lnTo>
                  <a:pt x="2262502" y="5630220"/>
                </a:lnTo>
                <a:cubicBezTo>
                  <a:pt x="2254554" y="5641480"/>
                  <a:pt x="2246273" y="5652575"/>
                  <a:pt x="2237995" y="5663670"/>
                </a:cubicBezTo>
                <a:cubicBezTo>
                  <a:pt x="2237662" y="5664166"/>
                  <a:pt x="2236173" y="5663835"/>
                  <a:pt x="2235180" y="5664000"/>
                </a:cubicBezTo>
                <a:cubicBezTo>
                  <a:pt x="2232861" y="5660191"/>
                  <a:pt x="2235842" y="5657542"/>
                  <a:pt x="2237497" y="5654892"/>
                </a:cubicBezTo>
                <a:cubicBezTo>
                  <a:pt x="2238822" y="5652905"/>
                  <a:pt x="2239982" y="5650753"/>
                  <a:pt x="2240974" y="5648766"/>
                </a:cubicBezTo>
                <a:cubicBezTo>
                  <a:pt x="2241306" y="5649098"/>
                  <a:pt x="2241804" y="5649263"/>
                  <a:pt x="2242134" y="5649593"/>
                </a:cubicBezTo>
                <a:cubicBezTo>
                  <a:pt x="2244121" y="5646944"/>
                  <a:pt x="2245943" y="5644129"/>
                  <a:pt x="2247930" y="5641480"/>
                </a:cubicBezTo>
                <a:cubicBezTo>
                  <a:pt x="2247268" y="5641149"/>
                  <a:pt x="2246771" y="5640652"/>
                  <a:pt x="2246108" y="5640155"/>
                </a:cubicBezTo>
                <a:cubicBezTo>
                  <a:pt x="2244783" y="5641977"/>
                  <a:pt x="2243459" y="5643799"/>
                  <a:pt x="2242134" y="5645619"/>
                </a:cubicBezTo>
                <a:cubicBezTo>
                  <a:pt x="2242961" y="5643467"/>
                  <a:pt x="2243791" y="5641149"/>
                  <a:pt x="2244286" y="5638830"/>
                </a:cubicBezTo>
                <a:cubicBezTo>
                  <a:pt x="2246273" y="5630552"/>
                  <a:pt x="2251904" y="5623928"/>
                  <a:pt x="2258693" y="5618794"/>
                </a:cubicBezTo>
                <a:close/>
                <a:moveTo>
                  <a:pt x="2280883" y="5599916"/>
                </a:moveTo>
                <a:lnTo>
                  <a:pt x="2280883" y="5600910"/>
                </a:lnTo>
                <a:cubicBezTo>
                  <a:pt x="2280883" y="5600910"/>
                  <a:pt x="2280054" y="5600578"/>
                  <a:pt x="2280054" y="5600578"/>
                </a:cubicBezTo>
                <a:cubicBezTo>
                  <a:pt x="2280054" y="5600578"/>
                  <a:pt x="2280054" y="5600578"/>
                  <a:pt x="2280221" y="5600413"/>
                </a:cubicBezTo>
                <a:close/>
                <a:moveTo>
                  <a:pt x="2287879" y="5591718"/>
                </a:moveTo>
                <a:lnTo>
                  <a:pt x="2286513" y="5594452"/>
                </a:lnTo>
                <a:cubicBezTo>
                  <a:pt x="2286182" y="5594618"/>
                  <a:pt x="2285520" y="5594784"/>
                  <a:pt x="2285188" y="5594618"/>
                </a:cubicBezTo>
                <a:cubicBezTo>
                  <a:pt x="2285188" y="5594618"/>
                  <a:pt x="2284858" y="5594618"/>
                  <a:pt x="2284858" y="5594286"/>
                </a:cubicBezTo>
                <a:close/>
                <a:moveTo>
                  <a:pt x="2302410" y="5591637"/>
                </a:moveTo>
                <a:cubicBezTo>
                  <a:pt x="2302410" y="5591637"/>
                  <a:pt x="2303569" y="5591802"/>
                  <a:pt x="2303569" y="5591802"/>
                </a:cubicBezTo>
                <a:lnTo>
                  <a:pt x="2302410" y="5592630"/>
                </a:lnTo>
                <a:close/>
                <a:moveTo>
                  <a:pt x="2288003" y="5591472"/>
                </a:moveTo>
                <a:lnTo>
                  <a:pt x="2288170" y="5591472"/>
                </a:lnTo>
                <a:lnTo>
                  <a:pt x="2287879" y="5591718"/>
                </a:lnTo>
                <a:close/>
                <a:moveTo>
                  <a:pt x="1966258" y="5586503"/>
                </a:moveTo>
                <a:cubicBezTo>
                  <a:pt x="1968078" y="5588987"/>
                  <a:pt x="1969403" y="5591967"/>
                  <a:pt x="1970894" y="5594618"/>
                </a:cubicBezTo>
                <a:cubicBezTo>
                  <a:pt x="1969072" y="5595279"/>
                  <a:pt x="1967415" y="5595941"/>
                  <a:pt x="1965595" y="5596604"/>
                </a:cubicBezTo>
                <a:cubicBezTo>
                  <a:pt x="1965595" y="5596604"/>
                  <a:pt x="1964270" y="5596273"/>
                  <a:pt x="1963938" y="5596273"/>
                </a:cubicBezTo>
                <a:cubicBezTo>
                  <a:pt x="1964766" y="5592962"/>
                  <a:pt x="1965428" y="5589980"/>
                  <a:pt x="1966258" y="5586503"/>
                </a:cubicBezTo>
                <a:close/>
                <a:moveTo>
                  <a:pt x="2387028" y="5580045"/>
                </a:moveTo>
                <a:cubicBezTo>
                  <a:pt x="2383716" y="5585178"/>
                  <a:pt x="2376265" y="5591967"/>
                  <a:pt x="2370966" y="5595279"/>
                </a:cubicBezTo>
                <a:lnTo>
                  <a:pt x="2370799" y="5595279"/>
                </a:lnTo>
                <a:cubicBezTo>
                  <a:pt x="2369309" y="5596108"/>
                  <a:pt x="2367322" y="5597929"/>
                  <a:pt x="2367487" y="5599255"/>
                </a:cubicBezTo>
                <a:cubicBezTo>
                  <a:pt x="2368149" y="5607037"/>
                  <a:pt x="2363017" y="5609024"/>
                  <a:pt x="2357221" y="5610514"/>
                </a:cubicBezTo>
                <a:cubicBezTo>
                  <a:pt x="2361858" y="5596936"/>
                  <a:pt x="2366992" y="5588822"/>
                  <a:pt x="2374773" y="5583356"/>
                </a:cubicBezTo>
                <a:cubicBezTo>
                  <a:pt x="2378417" y="5580874"/>
                  <a:pt x="2382226" y="5578555"/>
                  <a:pt x="2387028" y="5580045"/>
                </a:cubicBezTo>
                <a:close/>
                <a:moveTo>
                  <a:pt x="1959964" y="5578887"/>
                </a:moveTo>
                <a:cubicBezTo>
                  <a:pt x="1959964" y="5579549"/>
                  <a:pt x="1960296" y="5580211"/>
                  <a:pt x="1960461" y="5580874"/>
                </a:cubicBezTo>
                <a:cubicBezTo>
                  <a:pt x="1961951" y="5581701"/>
                  <a:pt x="1963111" y="5582861"/>
                  <a:pt x="1964270" y="5584019"/>
                </a:cubicBezTo>
                <a:cubicBezTo>
                  <a:pt x="1961621" y="5583523"/>
                  <a:pt x="1959137" y="5583026"/>
                  <a:pt x="1956322" y="5582364"/>
                </a:cubicBezTo>
                <a:lnTo>
                  <a:pt x="1956322" y="5582199"/>
                </a:lnTo>
                <a:cubicBezTo>
                  <a:pt x="1957647" y="5581039"/>
                  <a:pt x="1958805" y="5579879"/>
                  <a:pt x="1959964" y="5578887"/>
                </a:cubicBezTo>
                <a:close/>
                <a:moveTo>
                  <a:pt x="914247" y="5577562"/>
                </a:moveTo>
                <a:cubicBezTo>
                  <a:pt x="914414" y="5577892"/>
                  <a:pt x="914744" y="5578224"/>
                  <a:pt x="914909" y="5578555"/>
                </a:cubicBezTo>
                <a:cubicBezTo>
                  <a:pt x="913419" y="5579714"/>
                  <a:pt x="911929" y="5580707"/>
                  <a:pt x="910439" y="5581866"/>
                </a:cubicBezTo>
                <a:cubicBezTo>
                  <a:pt x="910439" y="5581866"/>
                  <a:pt x="910107" y="5581369"/>
                  <a:pt x="909777" y="5581039"/>
                </a:cubicBezTo>
                <a:cubicBezTo>
                  <a:pt x="911267" y="5579879"/>
                  <a:pt x="912757" y="5578720"/>
                  <a:pt x="914247" y="5577562"/>
                </a:cubicBezTo>
                <a:close/>
                <a:moveTo>
                  <a:pt x="1804142" y="5576568"/>
                </a:moveTo>
                <a:cubicBezTo>
                  <a:pt x="1803480" y="5581039"/>
                  <a:pt x="1803810" y="5583523"/>
                  <a:pt x="1802817" y="5584351"/>
                </a:cubicBezTo>
                <a:cubicBezTo>
                  <a:pt x="1794041" y="5591140"/>
                  <a:pt x="1784933" y="5597598"/>
                  <a:pt x="1775990" y="5604057"/>
                </a:cubicBezTo>
                <a:cubicBezTo>
                  <a:pt x="1774501" y="5605049"/>
                  <a:pt x="1772513" y="5605381"/>
                  <a:pt x="1770858" y="5605877"/>
                </a:cubicBezTo>
                <a:cubicBezTo>
                  <a:pt x="1770361" y="5605049"/>
                  <a:pt x="1769699" y="5604057"/>
                  <a:pt x="1769202" y="5603227"/>
                </a:cubicBezTo>
                <a:cubicBezTo>
                  <a:pt x="1779634" y="5594121"/>
                  <a:pt x="1790397" y="5585510"/>
                  <a:pt x="1804142" y="5576568"/>
                </a:cubicBezTo>
                <a:close/>
                <a:moveTo>
                  <a:pt x="1856469" y="5576237"/>
                </a:moveTo>
                <a:cubicBezTo>
                  <a:pt x="1856137" y="5576900"/>
                  <a:pt x="1855807" y="5577727"/>
                  <a:pt x="1855475" y="5578389"/>
                </a:cubicBezTo>
                <a:cubicBezTo>
                  <a:pt x="1854647" y="5578555"/>
                  <a:pt x="1853655" y="5578887"/>
                  <a:pt x="1852825" y="5579052"/>
                </a:cubicBezTo>
                <a:cubicBezTo>
                  <a:pt x="1852660" y="5578224"/>
                  <a:pt x="1852495" y="5577562"/>
                  <a:pt x="1852330" y="5576733"/>
                </a:cubicBezTo>
                <a:cubicBezTo>
                  <a:pt x="1853655" y="5576568"/>
                  <a:pt x="1855145" y="5576402"/>
                  <a:pt x="1856469" y="5576237"/>
                </a:cubicBezTo>
                <a:close/>
                <a:moveTo>
                  <a:pt x="1192442" y="5572096"/>
                </a:moveTo>
                <a:cubicBezTo>
                  <a:pt x="1193105" y="5572593"/>
                  <a:pt x="1193602" y="5573091"/>
                  <a:pt x="1194264" y="5573588"/>
                </a:cubicBezTo>
                <a:cubicBezTo>
                  <a:pt x="1192774" y="5575243"/>
                  <a:pt x="1191284" y="5577065"/>
                  <a:pt x="1189793" y="5578720"/>
                </a:cubicBezTo>
                <a:lnTo>
                  <a:pt x="1189793" y="5578555"/>
                </a:lnTo>
                <a:cubicBezTo>
                  <a:pt x="1189793" y="5578555"/>
                  <a:pt x="1188800" y="5577727"/>
                  <a:pt x="1188303" y="5577395"/>
                </a:cubicBezTo>
                <a:cubicBezTo>
                  <a:pt x="1189628" y="5575575"/>
                  <a:pt x="1191117" y="5573753"/>
                  <a:pt x="1192442" y="5572096"/>
                </a:cubicBezTo>
                <a:close/>
                <a:moveTo>
                  <a:pt x="545639" y="5564315"/>
                </a:moveTo>
                <a:cubicBezTo>
                  <a:pt x="541167" y="5568951"/>
                  <a:pt x="538683" y="5577395"/>
                  <a:pt x="529079" y="5573256"/>
                </a:cubicBezTo>
                <a:cubicBezTo>
                  <a:pt x="530734" y="5563485"/>
                  <a:pt x="540505" y="5567459"/>
                  <a:pt x="545639" y="5564315"/>
                </a:cubicBezTo>
                <a:close/>
                <a:moveTo>
                  <a:pt x="2395833" y="5561944"/>
                </a:moveTo>
                <a:lnTo>
                  <a:pt x="2395969" y="5561995"/>
                </a:lnTo>
                <a:lnTo>
                  <a:pt x="2395804" y="5561995"/>
                </a:lnTo>
                <a:close/>
                <a:moveTo>
                  <a:pt x="1767380" y="5560340"/>
                </a:moveTo>
                <a:lnTo>
                  <a:pt x="1767546" y="5560340"/>
                </a:lnTo>
                <a:cubicBezTo>
                  <a:pt x="1770029" y="5561830"/>
                  <a:pt x="1772016" y="5562990"/>
                  <a:pt x="1773838" y="5564148"/>
                </a:cubicBezTo>
                <a:cubicBezTo>
                  <a:pt x="1769864" y="5567626"/>
                  <a:pt x="1767546" y="5573421"/>
                  <a:pt x="1759763" y="5573588"/>
                </a:cubicBezTo>
                <a:cubicBezTo>
                  <a:pt x="1762578" y="5568619"/>
                  <a:pt x="1764897" y="5564810"/>
                  <a:pt x="1767380" y="5560340"/>
                </a:cubicBezTo>
                <a:close/>
                <a:moveTo>
                  <a:pt x="1812421" y="5558849"/>
                </a:moveTo>
                <a:cubicBezTo>
                  <a:pt x="1813415" y="5558849"/>
                  <a:pt x="1815402" y="5560671"/>
                  <a:pt x="1815402" y="5561830"/>
                </a:cubicBezTo>
                <a:cubicBezTo>
                  <a:pt x="1815402" y="5562990"/>
                  <a:pt x="1813580" y="5565142"/>
                  <a:pt x="1812753" y="5565142"/>
                </a:cubicBezTo>
                <a:cubicBezTo>
                  <a:pt x="1800168" y="5564645"/>
                  <a:pt x="1793544" y="5574083"/>
                  <a:pt x="1785264" y="5580874"/>
                </a:cubicBezTo>
                <a:cubicBezTo>
                  <a:pt x="1779302" y="5585841"/>
                  <a:pt x="1773508" y="5590975"/>
                  <a:pt x="1767380" y="5595776"/>
                </a:cubicBezTo>
                <a:cubicBezTo>
                  <a:pt x="1765392" y="5597266"/>
                  <a:pt x="1764897" y="5596936"/>
                  <a:pt x="1759101" y="5592796"/>
                </a:cubicBezTo>
                <a:cubicBezTo>
                  <a:pt x="1764233" y="5587165"/>
                  <a:pt x="1769534" y="5582529"/>
                  <a:pt x="1776820" y="5579052"/>
                </a:cubicBezTo>
                <a:cubicBezTo>
                  <a:pt x="1786588" y="5574415"/>
                  <a:pt x="1795199" y="5567129"/>
                  <a:pt x="1804472" y="5561333"/>
                </a:cubicBezTo>
                <a:cubicBezTo>
                  <a:pt x="1806791" y="5559843"/>
                  <a:pt x="1809606" y="5559181"/>
                  <a:pt x="1812421" y="5558849"/>
                </a:cubicBezTo>
                <a:close/>
                <a:moveTo>
                  <a:pt x="1776053" y="5557670"/>
                </a:moveTo>
                <a:cubicBezTo>
                  <a:pt x="1777108" y="5556904"/>
                  <a:pt x="1778888" y="5557276"/>
                  <a:pt x="1782449" y="5558021"/>
                </a:cubicBezTo>
                <a:cubicBezTo>
                  <a:pt x="1779137" y="5560340"/>
                  <a:pt x="1776653" y="5562327"/>
                  <a:pt x="1774003" y="5564148"/>
                </a:cubicBezTo>
                <a:cubicBezTo>
                  <a:pt x="1774666" y="5560339"/>
                  <a:pt x="1774997" y="5558435"/>
                  <a:pt x="1776053" y="5557670"/>
                </a:cubicBezTo>
                <a:close/>
                <a:moveTo>
                  <a:pt x="2396963" y="5555869"/>
                </a:moveTo>
                <a:cubicBezTo>
                  <a:pt x="2397626" y="5556199"/>
                  <a:pt x="2398123" y="5556531"/>
                  <a:pt x="2398785" y="5556696"/>
                </a:cubicBezTo>
                <a:lnTo>
                  <a:pt x="2395833" y="5561944"/>
                </a:lnTo>
                <a:lnTo>
                  <a:pt x="2394644" y="5561500"/>
                </a:lnTo>
                <a:cubicBezTo>
                  <a:pt x="2395474" y="5559678"/>
                  <a:pt x="2396301" y="5557691"/>
                  <a:pt x="2396963" y="5555869"/>
                </a:cubicBezTo>
                <a:close/>
                <a:moveTo>
                  <a:pt x="576438" y="5555372"/>
                </a:moveTo>
                <a:cubicBezTo>
                  <a:pt x="576770" y="5555704"/>
                  <a:pt x="577100" y="5556199"/>
                  <a:pt x="577432" y="5556531"/>
                </a:cubicBezTo>
                <a:cubicBezTo>
                  <a:pt x="574783" y="5559016"/>
                  <a:pt x="571968" y="5561333"/>
                  <a:pt x="569319" y="5563817"/>
                </a:cubicBezTo>
                <a:cubicBezTo>
                  <a:pt x="569319" y="5563817"/>
                  <a:pt x="567994" y="5562327"/>
                  <a:pt x="567332" y="5561665"/>
                </a:cubicBezTo>
                <a:cubicBezTo>
                  <a:pt x="570311" y="5559511"/>
                  <a:pt x="573458" y="5557359"/>
                  <a:pt x="576438" y="5555372"/>
                </a:cubicBezTo>
                <a:close/>
                <a:moveTo>
                  <a:pt x="1840240" y="5540965"/>
                </a:moveTo>
                <a:cubicBezTo>
                  <a:pt x="1840572" y="5542124"/>
                  <a:pt x="1841068" y="5543449"/>
                  <a:pt x="1841732" y="5544443"/>
                </a:cubicBezTo>
                <a:cubicBezTo>
                  <a:pt x="1841068" y="5545601"/>
                  <a:pt x="1840407" y="5547093"/>
                  <a:pt x="1839578" y="5548913"/>
                </a:cubicBezTo>
                <a:cubicBezTo>
                  <a:pt x="1840903" y="5548418"/>
                  <a:pt x="1842227" y="5547755"/>
                  <a:pt x="1843552" y="5547423"/>
                </a:cubicBezTo>
                <a:cubicBezTo>
                  <a:pt x="1845044" y="5549742"/>
                  <a:pt x="1846699" y="5551895"/>
                  <a:pt x="1848024" y="5554047"/>
                </a:cubicBezTo>
                <a:cubicBezTo>
                  <a:pt x="1848521" y="5554709"/>
                  <a:pt x="1848851" y="5555372"/>
                  <a:pt x="1849348" y="5556199"/>
                </a:cubicBezTo>
                <a:cubicBezTo>
                  <a:pt x="1848686" y="5556696"/>
                  <a:pt x="1848189" y="5557028"/>
                  <a:pt x="1847526" y="5557524"/>
                </a:cubicBezTo>
                <a:lnTo>
                  <a:pt x="1847693" y="5557359"/>
                </a:lnTo>
                <a:cubicBezTo>
                  <a:pt x="1839910" y="5562327"/>
                  <a:pt x="1833949" y="5571434"/>
                  <a:pt x="1822688" y="5569779"/>
                </a:cubicBezTo>
                <a:cubicBezTo>
                  <a:pt x="1821198" y="5569613"/>
                  <a:pt x="1819211" y="5572758"/>
                  <a:pt x="1817224" y="5573753"/>
                </a:cubicBezTo>
                <a:cubicBezTo>
                  <a:pt x="1815733" y="5574415"/>
                  <a:pt x="1813746" y="5574250"/>
                  <a:pt x="1811925" y="5574415"/>
                </a:cubicBezTo>
                <a:cubicBezTo>
                  <a:pt x="1811593" y="5573421"/>
                  <a:pt x="1811263" y="5572428"/>
                  <a:pt x="1810931" y="5571434"/>
                </a:cubicBezTo>
                <a:cubicBezTo>
                  <a:pt x="1817720" y="5566467"/>
                  <a:pt x="1824343" y="5561500"/>
                  <a:pt x="1831299" y="5556862"/>
                </a:cubicBezTo>
                <a:cubicBezTo>
                  <a:pt x="1834611" y="5554709"/>
                  <a:pt x="1837095" y="5553385"/>
                  <a:pt x="1835936" y="5548418"/>
                </a:cubicBezTo>
                <a:cubicBezTo>
                  <a:pt x="1835439" y="5546264"/>
                  <a:pt x="1838420" y="5543449"/>
                  <a:pt x="1840240" y="5540965"/>
                </a:cubicBezTo>
                <a:close/>
                <a:moveTo>
                  <a:pt x="2547156" y="5538647"/>
                </a:moveTo>
                <a:cubicBezTo>
                  <a:pt x="2546989" y="5539310"/>
                  <a:pt x="2546659" y="5540137"/>
                  <a:pt x="2546494" y="5540800"/>
                </a:cubicBezTo>
                <a:cubicBezTo>
                  <a:pt x="2546494" y="5540800"/>
                  <a:pt x="2545832" y="5541132"/>
                  <a:pt x="2545500" y="5541297"/>
                </a:cubicBezTo>
                <a:cubicBezTo>
                  <a:pt x="2545997" y="5540469"/>
                  <a:pt x="2546494" y="5539640"/>
                  <a:pt x="2547156" y="5538647"/>
                </a:cubicBezTo>
                <a:close/>
                <a:moveTo>
                  <a:pt x="2212162" y="5529042"/>
                </a:moveTo>
                <a:cubicBezTo>
                  <a:pt x="2214646" y="5527222"/>
                  <a:pt x="2217791" y="5527222"/>
                  <a:pt x="2220773" y="5530699"/>
                </a:cubicBezTo>
                <a:cubicBezTo>
                  <a:pt x="2219283" y="5533846"/>
                  <a:pt x="2217958" y="5537488"/>
                  <a:pt x="2215804" y="5540634"/>
                </a:cubicBezTo>
                <a:lnTo>
                  <a:pt x="2215639" y="5540469"/>
                </a:lnTo>
                <a:cubicBezTo>
                  <a:pt x="2210672" y="5547423"/>
                  <a:pt x="2205538" y="5554379"/>
                  <a:pt x="2200570" y="5561333"/>
                </a:cubicBezTo>
                <a:cubicBezTo>
                  <a:pt x="2197920" y="5561830"/>
                  <a:pt x="2195438" y="5562658"/>
                  <a:pt x="2193946" y="5566136"/>
                </a:cubicBezTo>
                <a:cubicBezTo>
                  <a:pt x="2195768" y="5565142"/>
                  <a:pt x="2197425" y="5564148"/>
                  <a:pt x="2199245" y="5563155"/>
                </a:cubicBezTo>
                <a:cubicBezTo>
                  <a:pt x="2196596" y="5566797"/>
                  <a:pt x="2193946" y="5570276"/>
                  <a:pt x="2191297" y="5573918"/>
                </a:cubicBezTo>
                <a:cubicBezTo>
                  <a:pt x="2190966" y="5574415"/>
                  <a:pt x="2189476" y="5574083"/>
                  <a:pt x="2188482" y="5574250"/>
                </a:cubicBezTo>
                <a:cubicBezTo>
                  <a:pt x="2186165" y="5570441"/>
                  <a:pt x="2189144" y="5567792"/>
                  <a:pt x="2190801" y="5565142"/>
                </a:cubicBezTo>
                <a:cubicBezTo>
                  <a:pt x="2193946" y="5560173"/>
                  <a:pt x="2196265" y="5555041"/>
                  <a:pt x="2197755" y="5549080"/>
                </a:cubicBezTo>
                <a:cubicBezTo>
                  <a:pt x="2197920" y="5548251"/>
                  <a:pt x="2198252" y="5547423"/>
                  <a:pt x="2198583" y="5546431"/>
                </a:cubicBezTo>
                <a:cubicBezTo>
                  <a:pt x="2198583" y="5546431"/>
                  <a:pt x="2198750" y="5546264"/>
                  <a:pt x="2198915" y="5546098"/>
                </a:cubicBezTo>
                <a:cubicBezTo>
                  <a:pt x="2198915" y="5546098"/>
                  <a:pt x="2198915" y="5546098"/>
                  <a:pt x="2198750" y="5545933"/>
                </a:cubicBezTo>
                <a:cubicBezTo>
                  <a:pt x="2201232" y="5539144"/>
                  <a:pt x="2206201" y="5533513"/>
                  <a:pt x="2212162" y="5529042"/>
                </a:cubicBezTo>
                <a:close/>
                <a:moveTo>
                  <a:pt x="1820369" y="5527717"/>
                </a:moveTo>
                <a:cubicBezTo>
                  <a:pt x="1821364" y="5528049"/>
                  <a:pt x="1822191" y="5528381"/>
                  <a:pt x="1823186" y="5528712"/>
                </a:cubicBezTo>
                <a:cubicBezTo>
                  <a:pt x="1823351" y="5533018"/>
                  <a:pt x="1823516" y="5537323"/>
                  <a:pt x="1823681" y="5541297"/>
                </a:cubicBezTo>
                <a:cubicBezTo>
                  <a:pt x="1817224" y="5544609"/>
                  <a:pt x="1811428" y="5547755"/>
                  <a:pt x="1804639" y="5551397"/>
                </a:cubicBezTo>
                <a:cubicBezTo>
                  <a:pt x="1802817" y="5536660"/>
                  <a:pt x="1818549" y="5537655"/>
                  <a:pt x="1820369" y="5527717"/>
                </a:cubicBezTo>
                <a:close/>
                <a:moveTo>
                  <a:pt x="973032" y="5524075"/>
                </a:moveTo>
                <a:cubicBezTo>
                  <a:pt x="973530" y="5524572"/>
                  <a:pt x="974027" y="5525235"/>
                  <a:pt x="974522" y="5525730"/>
                </a:cubicBezTo>
                <a:cubicBezTo>
                  <a:pt x="972535" y="5527717"/>
                  <a:pt x="970880" y="5530202"/>
                  <a:pt x="968561" y="5531858"/>
                </a:cubicBezTo>
                <a:lnTo>
                  <a:pt x="968231" y="5531526"/>
                </a:lnTo>
                <a:cubicBezTo>
                  <a:pt x="955481" y="5540965"/>
                  <a:pt x="942729" y="5550238"/>
                  <a:pt x="929813" y="5559511"/>
                </a:cubicBezTo>
                <a:cubicBezTo>
                  <a:pt x="926004" y="5562161"/>
                  <a:pt x="922362" y="5565142"/>
                  <a:pt x="917063" y="5564148"/>
                </a:cubicBezTo>
                <a:cubicBezTo>
                  <a:pt x="915738" y="5563817"/>
                  <a:pt x="913749" y="5565970"/>
                  <a:pt x="912260" y="5567129"/>
                </a:cubicBezTo>
                <a:cubicBezTo>
                  <a:pt x="908948" y="5569944"/>
                  <a:pt x="905803" y="5572758"/>
                  <a:pt x="902324" y="5575905"/>
                </a:cubicBezTo>
                <a:cubicBezTo>
                  <a:pt x="896695" y="5571434"/>
                  <a:pt x="897854" y="5568454"/>
                  <a:pt x="901662" y="5566136"/>
                </a:cubicBezTo>
                <a:cubicBezTo>
                  <a:pt x="908452" y="5561830"/>
                  <a:pt x="915571" y="5557856"/>
                  <a:pt x="922527" y="5553882"/>
                </a:cubicBezTo>
                <a:cubicBezTo>
                  <a:pt x="930806" y="5549080"/>
                  <a:pt x="939252" y="5544443"/>
                  <a:pt x="947365" y="5539475"/>
                </a:cubicBezTo>
                <a:cubicBezTo>
                  <a:pt x="948690" y="5538647"/>
                  <a:pt x="949850" y="5535998"/>
                  <a:pt x="949684" y="5534508"/>
                </a:cubicBezTo>
                <a:cubicBezTo>
                  <a:pt x="948857" y="5529042"/>
                  <a:pt x="952664" y="5527717"/>
                  <a:pt x="956308" y="5525400"/>
                </a:cubicBezTo>
                <a:cubicBezTo>
                  <a:pt x="957468" y="5527387"/>
                  <a:pt x="958295" y="5528877"/>
                  <a:pt x="959620" y="5531029"/>
                </a:cubicBezTo>
                <a:cubicBezTo>
                  <a:pt x="964091" y="5528712"/>
                  <a:pt x="968561" y="5526393"/>
                  <a:pt x="973032" y="5524075"/>
                </a:cubicBezTo>
                <a:close/>
                <a:moveTo>
                  <a:pt x="1834941" y="5520928"/>
                </a:moveTo>
                <a:cubicBezTo>
                  <a:pt x="1835439" y="5522253"/>
                  <a:pt x="1835936" y="5523743"/>
                  <a:pt x="1836598" y="5524903"/>
                </a:cubicBezTo>
                <a:cubicBezTo>
                  <a:pt x="1834941" y="5526393"/>
                  <a:pt x="1833451" y="5527717"/>
                  <a:pt x="1831962" y="5529042"/>
                </a:cubicBezTo>
                <a:cubicBezTo>
                  <a:pt x="1831464" y="5528049"/>
                  <a:pt x="1831299" y="5527552"/>
                  <a:pt x="1830967" y="5527222"/>
                </a:cubicBezTo>
                <a:cubicBezTo>
                  <a:pt x="1833451" y="5526559"/>
                  <a:pt x="1831962" y="5521426"/>
                  <a:pt x="1834941" y="5520928"/>
                </a:cubicBezTo>
                <a:close/>
                <a:moveTo>
                  <a:pt x="2221103" y="5519936"/>
                </a:moveTo>
                <a:cubicBezTo>
                  <a:pt x="2221103" y="5519936"/>
                  <a:pt x="2221932" y="5520266"/>
                  <a:pt x="2221932" y="5520266"/>
                </a:cubicBezTo>
                <a:lnTo>
                  <a:pt x="2221103" y="5520763"/>
                </a:lnTo>
                <a:close/>
                <a:moveTo>
                  <a:pt x="2233688" y="5510993"/>
                </a:moveTo>
                <a:cubicBezTo>
                  <a:pt x="2233688" y="5510993"/>
                  <a:pt x="2234020" y="5510993"/>
                  <a:pt x="2234185" y="5510993"/>
                </a:cubicBezTo>
                <a:lnTo>
                  <a:pt x="2234185" y="5511325"/>
                </a:lnTo>
                <a:cubicBezTo>
                  <a:pt x="2234185" y="5511325"/>
                  <a:pt x="2233688" y="5511325"/>
                  <a:pt x="2233688" y="5511325"/>
                </a:cubicBezTo>
                <a:close/>
                <a:moveTo>
                  <a:pt x="2135492" y="5510993"/>
                </a:moveTo>
                <a:cubicBezTo>
                  <a:pt x="2135492" y="5510993"/>
                  <a:pt x="2135990" y="5510993"/>
                  <a:pt x="2135990" y="5510993"/>
                </a:cubicBezTo>
                <a:cubicBezTo>
                  <a:pt x="2135824" y="5511158"/>
                  <a:pt x="2135657" y="5511325"/>
                  <a:pt x="2135492" y="5511490"/>
                </a:cubicBezTo>
                <a:close/>
                <a:moveTo>
                  <a:pt x="2629953" y="5494931"/>
                </a:moveTo>
                <a:cubicBezTo>
                  <a:pt x="2618857" y="5507019"/>
                  <a:pt x="2585574" y="5525235"/>
                  <a:pt x="2562391" y="5531858"/>
                </a:cubicBezTo>
                <a:cubicBezTo>
                  <a:pt x="2584579" y="5515464"/>
                  <a:pt x="2607100" y="5507516"/>
                  <a:pt x="2629953" y="5494931"/>
                </a:cubicBezTo>
                <a:close/>
                <a:moveTo>
                  <a:pt x="1910784" y="5491619"/>
                </a:moveTo>
                <a:cubicBezTo>
                  <a:pt x="1911114" y="5492116"/>
                  <a:pt x="1911611" y="5492446"/>
                  <a:pt x="1911943" y="5492944"/>
                </a:cubicBezTo>
                <a:cubicBezTo>
                  <a:pt x="1911281" y="5492944"/>
                  <a:pt x="1910452" y="5492612"/>
                  <a:pt x="1909624" y="5492446"/>
                </a:cubicBezTo>
                <a:cubicBezTo>
                  <a:pt x="1909624" y="5492446"/>
                  <a:pt x="1910286" y="5491949"/>
                  <a:pt x="1910784" y="5491619"/>
                </a:cubicBezTo>
                <a:close/>
                <a:moveTo>
                  <a:pt x="2638894" y="5490791"/>
                </a:moveTo>
                <a:lnTo>
                  <a:pt x="2638894" y="5491619"/>
                </a:lnTo>
                <a:cubicBezTo>
                  <a:pt x="2638894" y="5491619"/>
                  <a:pt x="2637901" y="5491287"/>
                  <a:pt x="2637901" y="5491287"/>
                </a:cubicBezTo>
                <a:close/>
                <a:moveTo>
                  <a:pt x="1920026" y="5487086"/>
                </a:moveTo>
                <a:lnTo>
                  <a:pt x="1920057" y="5487148"/>
                </a:lnTo>
                <a:lnTo>
                  <a:pt x="1919892" y="5487148"/>
                </a:lnTo>
                <a:close/>
                <a:moveTo>
                  <a:pt x="1923534" y="5483340"/>
                </a:moveTo>
                <a:cubicBezTo>
                  <a:pt x="1923864" y="5484001"/>
                  <a:pt x="1924361" y="5485160"/>
                  <a:pt x="1924196" y="5485160"/>
                </a:cubicBezTo>
                <a:lnTo>
                  <a:pt x="1920026" y="5487086"/>
                </a:lnTo>
                <a:lnTo>
                  <a:pt x="1919229" y="5485492"/>
                </a:lnTo>
                <a:cubicBezTo>
                  <a:pt x="1920719" y="5484830"/>
                  <a:pt x="1922209" y="5484001"/>
                  <a:pt x="1923534" y="5483340"/>
                </a:cubicBezTo>
                <a:close/>
                <a:moveTo>
                  <a:pt x="1923458" y="5461414"/>
                </a:moveTo>
                <a:lnTo>
                  <a:pt x="1923534" y="5461480"/>
                </a:lnTo>
                <a:lnTo>
                  <a:pt x="1923369" y="5461480"/>
                </a:lnTo>
                <a:close/>
                <a:moveTo>
                  <a:pt x="1923204" y="5458500"/>
                </a:moveTo>
                <a:cubicBezTo>
                  <a:pt x="1924031" y="5458998"/>
                  <a:pt x="1925024" y="5459328"/>
                  <a:pt x="1925853" y="5459660"/>
                </a:cubicBezTo>
                <a:lnTo>
                  <a:pt x="1923458" y="5461414"/>
                </a:lnTo>
                <a:lnTo>
                  <a:pt x="1922209" y="5460322"/>
                </a:lnTo>
                <a:cubicBezTo>
                  <a:pt x="1922541" y="5459660"/>
                  <a:pt x="1922871" y="5458998"/>
                  <a:pt x="1923204" y="5458500"/>
                </a:cubicBezTo>
                <a:close/>
                <a:moveTo>
                  <a:pt x="419456" y="5446246"/>
                </a:moveTo>
                <a:cubicBezTo>
                  <a:pt x="419456" y="5446246"/>
                  <a:pt x="420450" y="5446578"/>
                  <a:pt x="420450" y="5446578"/>
                </a:cubicBezTo>
                <a:lnTo>
                  <a:pt x="419456" y="5447240"/>
                </a:lnTo>
                <a:close/>
                <a:moveTo>
                  <a:pt x="2062964" y="5446081"/>
                </a:moveTo>
                <a:cubicBezTo>
                  <a:pt x="2063459" y="5446413"/>
                  <a:pt x="2063956" y="5446743"/>
                  <a:pt x="2064619" y="5446908"/>
                </a:cubicBezTo>
                <a:cubicBezTo>
                  <a:pt x="2063791" y="5447405"/>
                  <a:pt x="2062964" y="5447737"/>
                  <a:pt x="2062134" y="5448068"/>
                </a:cubicBezTo>
                <a:lnTo>
                  <a:pt x="2061969" y="5448068"/>
                </a:lnTo>
                <a:cubicBezTo>
                  <a:pt x="2061969" y="5448068"/>
                  <a:pt x="2062632" y="5446743"/>
                  <a:pt x="2062964" y="5446081"/>
                </a:cubicBezTo>
                <a:close/>
                <a:moveTo>
                  <a:pt x="519474" y="5445915"/>
                </a:moveTo>
                <a:cubicBezTo>
                  <a:pt x="519474" y="5445915"/>
                  <a:pt x="519309" y="5446081"/>
                  <a:pt x="519144" y="5446246"/>
                </a:cubicBezTo>
                <a:cubicBezTo>
                  <a:pt x="518149" y="5447570"/>
                  <a:pt x="516824" y="5448565"/>
                  <a:pt x="515500" y="5449227"/>
                </a:cubicBezTo>
                <a:cubicBezTo>
                  <a:pt x="516824" y="5448068"/>
                  <a:pt x="518149" y="5447075"/>
                  <a:pt x="519474" y="5445915"/>
                </a:cubicBezTo>
                <a:close/>
                <a:moveTo>
                  <a:pt x="2057830" y="5439457"/>
                </a:moveTo>
                <a:cubicBezTo>
                  <a:pt x="2057830" y="5439789"/>
                  <a:pt x="2057995" y="5439954"/>
                  <a:pt x="2058160" y="5440284"/>
                </a:cubicBezTo>
                <a:cubicBezTo>
                  <a:pt x="2058160" y="5440284"/>
                  <a:pt x="2057995" y="5440451"/>
                  <a:pt x="2057830" y="5440616"/>
                </a:cubicBezTo>
                <a:cubicBezTo>
                  <a:pt x="2057830" y="5440616"/>
                  <a:pt x="2057830" y="5439789"/>
                  <a:pt x="2057830" y="5439457"/>
                </a:cubicBezTo>
                <a:close/>
                <a:moveTo>
                  <a:pt x="1992255" y="5433828"/>
                </a:moveTo>
                <a:cubicBezTo>
                  <a:pt x="1992752" y="5433828"/>
                  <a:pt x="1993248" y="5433828"/>
                  <a:pt x="1993745" y="5433828"/>
                </a:cubicBezTo>
                <a:cubicBezTo>
                  <a:pt x="1997554" y="5436477"/>
                  <a:pt x="2000534" y="5438629"/>
                  <a:pt x="2003681" y="5440947"/>
                </a:cubicBezTo>
                <a:cubicBezTo>
                  <a:pt x="2004675" y="5440284"/>
                  <a:pt x="2005833" y="5439622"/>
                  <a:pt x="2006827" y="5438960"/>
                </a:cubicBezTo>
                <a:cubicBezTo>
                  <a:pt x="2005833" y="5440284"/>
                  <a:pt x="2005005" y="5441444"/>
                  <a:pt x="2003846" y="5442604"/>
                </a:cubicBezTo>
                <a:lnTo>
                  <a:pt x="2003681" y="5442438"/>
                </a:lnTo>
                <a:cubicBezTo>
                  <a:pt x="1999872" y="5446743"/>
                  <a:pt x="1993415" y="5449558"/>
                  <a:pt x="1991096" y="5454361"/>
                </a:cubicBezTo>
                <a:cubicBezTo>
                  <a:pt x="1990765" y="5455023"/>
                  <a:pt x="1990433" y="5455519"/>
                  <a:pt x="1990101" y="5456016"/>
                </a:cubicBezTo>
                <a:cubicBezTo>
                  <a:pt x="1988116" y="5456181"/>
                  <a:pt x="1986129" y="5457838"/>
                  <a:pt x="1983975" y="5459825"/>
                </a:cubicBezTo>
                <a:cubicBezTo>
                  <a:pt x="1981325" y="5460653"/>
                  <a:pt x="1978676" y="5460985"/>
                  <a:pt x="1976689" y="5462805"/>
                </a:cubicBezTo>
                <a:cubicBezTo>
                  <a:pt x="1974536" y="5464792"/>
                  <a:pt x="1972052" y="5466449"/>
                  <a:pt x="1970232" y="5468601"/>
                </a:cubicBezTo>
                <a:cubicBezTo>
                  <a:pt x="1970232" y="5468601"/>
                  <a:pt x="1969900" y="5468933"/>
                  <a:pt x="1969900" y="5469098"/>
                </a:cubicBezTo>
                <a:cubicBezTo>
                  <a:pt x="1969072" y="5469429"/>
                  <a:pt x="1968245" y="5469761"/>
                  <a:pt x="1967250" y="5470258"/>
                </a:cubicBezTo>
                <a:cubicBezTo>
                  <a:pt x="1967250" y="5471085"/>
                  <a:pt x="1967250" y="5471748"/>
                  <a:pt x="1967085" y="5472410"/>
                </a:cubicBezTo>
                <a:cubicBezTo>
                  <a:pt x="1964766" y="5475390"/>
                  <a:pt x="1962283" y="5478206"/>
                  <a:pt x="1959799" y="5481186"/>
                </a:cubicBezTo>
                <a:cubicBezTo>
                  <a:pt x="1958474" y="5482676"/>
                  <a:pt x="1956817" y="5483671"/>
                  <a:pt x="1954500" y="5481351"/>
                </a:cubicBezTo>
                <a:cubicBezTo>
                  <a:pt x="1955990" y="5477212"/>
                  <a:pt x="1957647" y="5472741"/>
                  <a:pt x="1959137" y="5468436"/>
                </a:cubicBezTo>
                <a:cubicBezTo>
                  <a:pt x="1951851" y="5471251"/>
                  <a:pt x="1945724" y="5475722"/>
                  <a:pt x="1940423" y="5481186"/>
                </a:cubicBezTo>
                <a:cubicBezTo>
                  <a:pt x="1938933" y="5477874"/>
                  <a:pt x="1934794" y="5478206"/>
                  <a:pt x="1928502" y="5480194"/>
                </a:cubicBezTo>
                <a:cubicBezTo>
                  <a:pt x="1931979" y="5476882"/>
                  <a:pt x="1933469" y="5475225"/>
                  <a:pt x="1935126" y="5473735"/>
                </a:cubicBezTo>
                <a:cubicBezTo>
                  <a:pt x="1950361" y="5459825"/>
                  <a:pt x="1968575" y="5450055"/>
                  <a:pt x="1985299" y="5437967"/>
                </a:cubicBezTo>
                <a:cubicBezTo>
                  <a:pt x="1985134" y="5438297"/>
                  <a:pt x="1984804" y="5438629"/>
                  <a:pt x="1984637" y="5438960"/>
                </a:cubicBezTo>
                <a:cubicBezTo>
                  <a:pt x="1987949" y="5436807"/>
                  <a:pt x="1990268" y="5435317"/>
                  <a:pt x="1992255" y="5433828"/>
                </a:cubicBezTo>
                <a:close/>
                <a:moveTo>
                  <a:pt x="2140626" y="5432336"/>
                </a:moveTo>
                <a:cubicBezTo>
                  <a:pt x="2143938" y="5433496"/>
                  <a:pt x="2147250" y="5435980"/>
                  <a:pt x="2150892" y="5438297"/>
                </a:cubicBezTo>
                <a:cubicBezTo>
                  <a:pt x="2144600" y="5442934"/>
                  <a:pt x="2139134" y="5445088"/>
                  <a:pt x="2133505" y="5445088"/>
                </a:cubicBezTo>
                <a:lnTo>
                  <a:pt x="2133505" y="5444921"/>
                </a:lnTo>
                <a:cubicBezTo>
                  <a:pt x="2133837" y="5444093"/>
                  <a:pt x="2134333" y="5443266"/>
                  <a:pt x="2134830" y="5442438"/>
                </a:cubicBezTo>
                <a:cubicBezTo>
                  <a:pt x="2132513" y="5443266"/>
                  <a:pt x="2130856" y="5443763"/>
                  <a:pt x="2129696" y="5444426"/>
                </a:cubicBezTo>
                <a:cubicBezTo>
                  <a:pt x="2128537" y="5443763"/>
                  <a:pt x="2127214" y="5442272"/>
                  <a:pt x="2127214" y="5441279"/>
                </a:cubicBezTo>
                <a:cubicBezTo>
                  <a:pt x="2127214" y="5440119"/>
                  <a:pt x="2127379" y="5438794"/>
                  <a:pt x="2127709" y="5437635"/>
                </a:cubicBezTo>
                <a:cubicBezTo>
                  <a:pt x="2127709" y="5437635"/>
                  <a:pt x="2127709" y="5437635"/>
                  <a:pt x="2127876" y="5437470"/>
                </a:cubicBezTo>
                <a:cubicBezTo>
                  <a:pt x="2130691" y="5436145"/>
                  <a:pt x="2133837" y="5435152"/>
                  <a:pt x="2136652" y="5433828"/>
                </a:cubicBezTo>
                <a:cubicBezTo>
                  <a:pt x="2137977" y="5433330"/>
                  <a:pt x="2139301" y="5432833"/>
                  <a:pt x="2140626" y="5432336"/>
                </a:cubicBezTo>
                <a:close/>
                <a:moveTo>
                  <a:pt x="2059320" y="5423725"/>
                </a:moveTo>
                <a:cubicBezTo>
                  <a:pt x="2059320" y="5425050"/>
                  <a:pt x="2059155" y="5426375"/>
                  <a:pt x="2058823" y="5427866"/>
                </a:cubicBezTo>
                <a:cubicBezTo>
                  <a:pt x="2058823" y="5427866"/>
                  <a:pt x="2057333" y="5428694"/>
                  <a:pt x="2056670" y="5429191"/>
                </a:cubicBezTo>
                <a:cubicBezTo>
                  <a:pt x="2056173" y="5428362"/>
                  <a:pt x="2055511" y="5427534"/>
                  <a:pt x="2055015" y="5426707"/>
                </a:cubicBezTo>
                <a:cubicBezTo>
                  <a:pt x="2056505" y="5425712"/>
                  <a:pt x="2057830" y="5424720"/>
                  <a:pt x="2059320" y="5423725"/>
                </a:cubicBezTo>
                <a:close/>
                <a:moveTo>
                  <a:pt x="348915" y="5388619"/>
                </a:moveTo>
                <a:lnTo>
                  <a:pt x="349577" y="5389449"/>
                </a:lnTo>
                <a:lnTo>
                  <a:pt x="348417" y="5389779"/>
                </a:lnTo>
                <a:lnTo>
                  <a:pt x="348417" y="5389614"/>
                </a:lnTo>
                <a:close/>
                <a:moveTo>
                  <a:pt x="836749" y="5384977"/>
                </a:moveTo>
                <a:cubicBezTo>
                  <a:pt x="837081" y="5385640"/>
                  <a:pt x="837412" y="5386302"/>
                  <a:pt x="837909" y="5386964"/>
                </a:cubicBezTo>
                <a:cubicBezTo>
                  <a:pt x="835922" y="5387957"/>
                  <a:pt x="834100" y="5389117"/>
                  <a:pt x="832113" y="5390111"/>
                </a:cubicBezTo>
                <a:cubicBezTo>
                  <a:pt x="832113" y="5390111"/>
                  <a:pt x="831450" y="5388951"/>
                  <a:pt x="831120" y="5388289"/>
                </a:cubicBezTo>
                <a:cubicBezTo>
                  <a:pt x="832942" y="5387129"/>
                  <a:pt x="834929" y="5386137"/>
                  <a:pt x="836749" y="5384977"/>
                </a:cubicBezTo>
                <a:close/>
                <a:moveTo>
                  <a:pt x="339144" y="5363616"/>
                </a:moveTo>
                <a:cubicBezTo>
                  <a:pt x="339144" y="5364279"/>
                  <a:pt x="339309" y="5364774"/>
                  <a:pt x="339476" y="5365436"/>
                </a:cubicBezTo>
                <a:cubicBezTo>
                  <a:pt x="338152" y="5366928"/>
                  <a:pt x="336825" y="5368418"/>
                  <a:pt x="335832" y="5370073"/>
                </a:cubicBezTo>
                <a:lnTo>
                  <a:pt x="335667" y="5370240"/>
                </a:lnTo>
                <a:cubicBezTo>
                  <a:pt x="335170" y="5371067"/>
                  <a:pt x="333348" y="5371067"/>
                  <a:pt x="332023" y="5371398"/>
                </a:cubicBezTo>
                <a:cubicBezTo>
                  <a:pt x="329209" y="5365436"/>
                  <a:pt x="333348" y="5364444"/>
                  <a:pt x="339144" y="5363616"/>
                </a:cubicBezTo>
                <a:close/>
                <a:moveTo>
                  <a:pt x="575549" y="5303506"/>
                </a:moveTo>
                <a:cubicBezTo>
                  <a:pt x="578177" y="5301974"/>
                  <a:pt x="581158" y="5301601"/>
                  <a:pt x="585216" y="5305328"/>
                </a:cubicBezTo>
                <a:cubicBezTo>
                  <a:pt x="577763" y="5310129"/>
                  <a:pt x="571306" y="5314269"/>
                  <a:pt x="564682" y="5318575"/>
                </a:cubicBezTo>
                <a:cubicBezTo>
                  <a:pt x="561535" y="5312944"/>
                  <a:pt x="564020" y="5309797"/>
                  <a:pt x="567994" y="5308473"/>
                </a:cubicBezTo>
                <a:lnTo>
                  <a:pt x="567994" y="5308639"/>
                </a:lnTo>
                <a:cubicBezTo>
                  <a:pt x="570643" y="5307728"/>
                  <a:pt x="572920" y="5305037"/>
                  <a:pt x="575549" y="5303506"/>
                </a:cubicBezTo>
                <a:close/>
                <a:moveTo>
                  <a:pt x="601775" y="5289926"/>
                </a:moveTo>
                <a:cubicBezTo>
                  <a:pt x="602105" y="5290258"/>
                  <a:pt x="602437" y="5290589"/>
                  <a:pt x="602768" y="5290921"/>
                </a:cubicBezTo>
                <a:cubicBezTo>
                  <a:pt x="601775" y="5292080"/>
                  <a:pt x="600780" y="5293405"/>
                  <a:pt x="599621" y="5294398"/>
                </a:cubicBezTo>
                <a:cubicBezTo>
                  <a:pt x="598296" y="5295557"/>
                  <a:pt x="596806" y="5296550"/>
                  <a:pt x="595481" y="5297544"/>
                </a:cubicBezTo>
                <a:cubicBezTo>
                  <a:pt x="595151" y="5297047"/>
                  <a:pt x="594654" y="5296550"/>
                  <a:pt x="594322" y="5295888"/>
                </a:cubicBezTo>
                <a:cubicBezTo>
                  <a:pt x="596806" y="5293900"/>
                  <a:pt x="599291" y="5291913"/>
                  <a:pt x="601775" y="5289926"/>
                </a:cubicBezTo>
                <a:close/>
                <a:moveTo>
                  <a:pt x="657579" y="5264094"/>
                </a:moveTo>
                <a:cubicBezTo>
                  <a:pt x="653935" y="5267406"/>
                  <a:pt x="650458" y="5271050"/>
                  <a:pt x="646319" y="5274029"/>
                </a:cubicBezTo>
                <a:lnTo>
                  <a:pt x="646319" y="5273534"/>
                </a:lnTo>
                <a:cubicBezTo>
                  <a:pt x="631912" y="5284132"/>
                  <a:pt x="617174" y="5294398"/>
                  <a:pt x="602933" y="5305161"/>
                </a:cubicBezTo>
                <a:cubicBezTo>
                  <a:pt x="598793" y="5308307"/>
                  <a:pt x="595316" y="5312282"/>
                  <a:pt x="591507" y="5315926"/>
                </a:cubicBezTo>
                <a:cubicBezTo>
                  <a:pt x="590680" y="5316753"/>
                  <a:pt x="589852" y="5318078"/>
                  <a:pt x="588858" y="5318243"/>
                </a:cubicBezTo>
                <a:cubicBezTo>
                  <a:pt x="576438" y="5320395"/>
                  <a:pt x="569152" y="5330663"/>
                  <a:pt x="559051" y="5336292"/>
                </a:cubicBezTo>
                <a:cubicBezTo>
                  <a:pt x="554084" y="5339109"/>
                  <a:pt x="548288" y="5340598"/>
                  <a:pt x="542657" y="5342751"/>
                </a:cubicBezTo>
                <a:cubicBezTo>
                  <a:pt x="559548" y="5327681"/>
                  <a:pt x="578757" y="5315593"/>
                  <a:pt x="596971" y="5302346"/>
                </a:cubicBezTo>
                <a:cubicBezTo>
                  <a:pt x="602602" y="5298207"/>
                  <a:pt x="608564" y="5294563"/>
                  <a:pt x="614028" y="5290589"/>
                </a:cubicBezTo>
                <a:cubicBezTo>
                  <a:pt x="617340" y="5288106"/>
                  <a:pt x="619824" y="5285124"/>
                  <a:pt x="618334" y="5280488"/>
                </a:cubicBezTo>
                <a:cubicBezTo>
                  <a:pt x="619659" y="5279825"/>
                  <a:pt x="621149" y="5279328"/>
                  <a:pt x="622473" y="5278666"/>
                </a:cubicBezTo>
                <a:cubicBezTo>
                  <a:pt x="626448" y="5278998"/>
                  <a:pt x="630422" y="5279328"/>
                  <a:pt x="633237" y="5274527"/>
                </a:cubicBezTo>
                <a:cubicBezTo>
                  <a:pt x="632906" y="5274527"/>
                  <a:pt x="632574" y="5274527"/>
                  <a:pt x="632409" y="5274527"/>
                </a:cubicBezTo>
                <a:cubicBezTo>
                  <a:pt x="639860" y="5271215"/>
                  <a:pt x="647311" y="5267903"/>
                  <a:pt x="654763" y="5264591"/>
                </a:cubicBezTo>
                <a:cubicBezTo>
                  <a:pt x="655592" y="5264426"/>
                  <a:pt x="656585" y="5264094"/>
                  <a:pt x="657579" y="5264094"/>
                </a:cubicBezTo>
                <a:close/>
                <a:moveTo>
                  <a:pt x="804460" y="5254158"/>
                </a:moveTo>
                <a:cubicBezTo>
                  <a:pt x="804460" y="5255650"/>
                  <a:pt x="804460" y="5257140"/>
                  <a:pt x="804625" y="5261611"/>
                </a:cubicBezTo>
                <a:cubicBezTo>
                  <a:pt x="802968" y="5257470"/>
                  <a:pt x="802473" y="5256145"/>
                  <a:pt x="801976" y="5254821"/>
                </a:cubicBezTo>
                <a:lnTo>
                  <a:pt x="802141" y="5254655"/>
                </a:lnTo>
                <a:cubicBezTo>
                  <a:pt x="802141" y="5254655"/>
                  <a:pt x="803796" y="5254325"/>
                  <a:pt x="804460" y="5254158"/>
                </a:cubicBezTo>
                <a:close/>
                <a:moveTo>
                  <a:pt x="698347" y="5250986"/>
                </a:moveTo>
                <a:lnTo>
                  <a:pt x="698479" y="5251178"/>
                </a:lnTo>
                <a:lnTo>
                  <a:pt x="698314" y="5251013"/>
                </a:lnTo>
                <a:close/>
                <a:moveTo>
                  <a:pt x="708582" y="5242568"/>
                </a:moveTo>
                <a:lnTo>
                  <a:pt x="698347" y="5250986"/>
                </a:lnTo>
                <a:lnTo>
                  <a:pt x="696659" y="5248529"/>
                </a:lnTo>
                <a:cubicBezTo>
                  <a:pt x="697819" y="5247701"/>
                  <a:pt x="698976" y="5246872"/>
                  <a:pt x="700136" y="5246045"/>
                </a:cubicBezTo>
                <a:cubicBezTo>
                  <a:pt x="700963" y="5245714"/>
                  <a:pt x="701793" y="5245382"/>
                  <a:pt x="702455" y="5245052"/>
                </a:cubicBezTo>
                <a:cubicBezTo>
                  <a:pt x="704440" y="5244223"/>
                  <a:pt x="706429" y="5243395"/>
                  <a:pt x="708582" y="5242568"/>
                </a:cubicBezTo>
                <a:close/>
                <a:moveTo>
                  <a:pt x="321095" y="5146689"/>
                </a:moveTo>
                <a:cubicBezTo>
                  <a:pt x="324075" y="5148511"/>
                  <a:pt x="327222" y="5150498"/>
                  <a:pt x="331361" y="5153148"/>
                </a:cubicBezTo>
                <a:cubicBezTo>
                  <a:pt x="329541" y="5154803"/>
                  <a:pt x="328381" y="5156790"/>
                  <a:pt x="326891" y="5157122"/>
                </a:cubicBezTo>
                <a:lnTo>
                  <a:pt x="326724" y="5157122"/>
                </a:lnTo>
                <a:cubicBezTo>
                  <a:pt x="323579" y="5157949"/>
                  <a:pt x="321592" y="5155962"/>
                  <a:pt x="321095" y="5152982"/>
                </a:cubicBezTo>
                <a:cubicBezTo>
                  <a:pt x="320763" y="5150995"/>
                  <a:pt x="321095" y="5148841"/>
                  <a:pt x="321095" y="5146689"/>
                </a:cubicBezTo>
                <a:close/>
                <a:moveTo>
                  <a:pt x="319935" y="5145364"/>
                </a:moveTo>
                <a:cubicBezTo>
                  <a:pt x="319935" y="5145364"/>
                  <a:pt x="320930" y="5145364"/>
                  <a:pt x="321260" y="5145529"/>
                </a:cubicBezTo>
                <a:cubicBezTo>
                  <a:pt x="321095" y="5145696"/>
                  <a:pt x="320930" y="5146027"/>
                  <a:pt x="320763" y="5146192"/>
                </a:cubicBezTo>
                <a:cubicBezTo>
                  <a:pt x="320433" y="5145862"/>
                  <a:pt x="320266" y="5145529"/>
                  <a:pt x="319935" y="5145364"/>
                </a:cubicBezTo>
                <a:close/>
                <a:moveTo>
                  <a:pt x="569981" y="5083434"/>
                </a:moveTo>
                <a:cubicBezTo>
                  <a:pt x="570146" y="5083764"/>
                  <a:pt x="570476" y="5084096"/>
                  <a:pt x="570643" y="5084261"/>
                </a:cubicBezTo>
                <a:cubicBezTo>
                  <a:pt x="569152" y="5085421"/>
                  <a:pt x="567662" y="5086413"/>
                  <a:pt x="566172" y="5087573"/>
                </a:cubicBezTo>
                <a:cubicBezTo>
                  <a:pt x="566172" y="5087573"/>
                  <a:pt x="565675" y="5086911"/>
                  <a:pt x="565510" y="5086745"/>
                </a:cubicBezTo>
                <a:cubicBezTo>
                  <a:pt x="567000" y="5085586"/>
                  <a:pt x="568489" y="5084591"/>
                  <a:pt x="569981" y="5083434"/>
                </a:cubicBezTo>
                <a:close/>
                <a:moveTo>
                  <a:pt x="382033" y="5078797"/>
                </a:moveTo>
                <a:cubicBezTo>
                  <a:pt x="382198" y="5078797"/>
                  <a:pt x="382530" y="5078797"/>
                  <a:pt x="382695" y="5078962"/>
                </a:cubicBezTo>
                <a:cubicBezTo>
                  <a:pt x="379714" y="5081280"/>
                  <a:pt x="376569" y="5083929"/>
                  <a:pt x="373090" y="5086745"/>
                </a:cubicBezTo>
                <a:lnTo>
                  <a:pt x="372925" y="5086579"/>
                </a:lnTo>
                <a:cubicBezTo>
                  <a:pt x="373422" y="5085254"/>
                  <a:pt x="373920" y="5083929"/>
                  <a:pt x="374582" y="5082604"/>
                </a:cubicBezTo>
                <a:cubicBezTo>
                  <a:pt x="375740" y="5080122"/>
                  <a:pt x="379384" y="5077968"/>
                  <a:pt x="382033" y="5078797"/>
                </a:cubicBezTo>
                <a:close/>
                <a:moveTo>
                  <a:pt x="551103" y="5062733"/>
                </a:moveTo>
                <a:cubicBezTo>
                  <a:pt x="551600" y="5063396"/>
                  <a:pt x="552097" y="5063893"/>
                  <a:pt x="552593" y="5064555"/>
                </a:cubicBezTo>
                <a:cubicBezTo>
                  <a:pt x="552593" y="5064555"/>
                  <a:pt x="552593" y="5064555"/>
                  <a:pt x="552427" y="5064720"/>
                </a:cubicBezTo>
                <a:lnTo>
                  <a:pt x="552262" y="5064720"/>
                </a:lnTo>
                <a:cubicBezTo>
                  <a:pt x="551268" y="5065052"/>
                  <a:pt x="550275" y="5065550"/>
                  <a:pt x="549448" y="5065880"/>
                </a:cubicBezTo>
                <a:cubicBezTo>
                  <a:pt x="549281" y="5065052"/>
                  <a:pt x="549115" y="5064225"/>
                  <a:pt x="548950" y="5063396"/>
                </a:cubicBezTo>
                <a:cubicBezTo>
                  <a:pt x="549778" y="5063230"/>
                  <a:pt x="550440" y="5062900"/>
                  <a:pt x="551103" y="5062733"/>
                </a:cubicBezTo>
                <a:close/>
                <a:moveTo>
                  <a:pt x="570311" y="5057104"/>
                </a:moveTo>
                <a:cubicBezTo>
                  <a:pt x="570311" y="5057104"/>
                  <a:pt x="570146" y="5057601"/>
                  <a:pt x="569981" y="5057931"/>
                </a:cubicBezTo>
                <a:cubicBezTo>
                  <a:pt x="569319" y="5058263"/>
                  <a:pt x="568489" y="5058594"/>
                  <a:pt x="567827" y="5058759"/>
                </a:cubicBezTo>
                <a:cubicBezTo>
                  <a:pt x="568656" y="5058263"/>
                  <a:pt x="569484" y="5057766"/>
                  <a:pt x="570311" y="5057104"/>
                </a:cubicBezTo>
                <a:close/>
                <a:moveTo>
                  <a:pt x="558224" y="5049321"/>
                </a:moveTo>
                <a:lnTo>
                  <a:pt x="558779" y="5049667"/>
                </a:lnTo>
                <a:lnTo>
                  <a:pt x="558058" y="5049486"/>
                </a:lnTo>
                <a:close/>
                <a:moveTo>
                  <a:pt x="567662" y="5043524"/>
                </a:moveTo>
                <a:cubicBezTo>
                  <a:pt x="566834" y="5046506"/>
                  <a:pt x="567000" y="5048161"/>
                  <a:pt x="566172" y="5049321"/>
                </a:cubicBezTo>
                <a:cubicBezTo>
                  <a:pt x="565261" y="5050646"/>
                  <a:pt x="564267" y="5051970"/>
                  <a:pt x="563005" y="5052301"/>
                </a:cubicBezTo>
                <a:lnTo>
                  <a:pt x="558779" y="5049667"/>
                </a:lnTo>
                <a:lnTo>
                  <a:pt x="559383" y="5049818"/>
                </a:lnTo>
                <a:cubicBezTo>
                  <a:pt x="560708" y="5048823"/>
                  <a:pt x="561535" y="5047666"/>
                  <a:pt x="562033" y="5046506"/>
                </a:cubicBezTo>
                <a:cubicBezTo>
                  <a:pt x="563688" y="5045678"/>
                  <a:pt x="565510" y="5044684"/>
                  <a:pt x="567662" y="5043524"/>
                </a:cubicBezTo>
                <a:close/>
                <a:moveTo>
                  <a:pt x="569152" y="5019349"/>
                </a:moveTo>
                <a:cubicBezTo>
                  <a:pt x="567332" y="5023323"/>
                  <a:pt x="567165" y="5027628"/>
                  <a:pt x="562198" y="5028952"/>
                </a:cubicBezTo>
                <a:cubicBezTo>
                  <a:pt x="562198" y="5032099"/>
                  <a:pt x="561203" y="5034748"/>
                  <a:pt x="559879" y="5037398"/>
                </a:cubicBezTo>
                <a:cubicBezTo>
                  <a:pt x="559548" y="5036901"/>
                  <a:pt x="559216" y="5036405"/>
                  <a:pt x="558886" y="5035908"/>
                </a:cubicBezTo>
                <a:cubicBezTo>
                  <a:pt x="558058" y="5038392"/>
                  <a:pt x="557064" y="5040875"/>
                  <a:pt x="556236" y="5043359"/>
                </a:cubicBezTo>
                <a:cubicBezTo>
                  <a:pt x="555409" y="5044519"/>
                  <a:pt x="554580" y="5045678"/>
                  <a:pt x="553917" y="5046836"/>
                </a:cubicBezTo>
                <a:lnTo>
                  <a:pt x="554084" y="5046836"/>
                </a:lnTo>
                <a:cubicBezTo>
                  <a:pt x="551435" y="5050811"/>
                  <a:pt x="551435" y="5056607"/>
                  <a:pt x="545969" y="5058263"/>
                </a:cubicBezTo>
                <a:cubicBezTo>
                  <a:pt x="541499" y="5057766"/>
                  <a:pt x="537855" y="5059753"/>
                  <a:pt x="534709" y="5063065"/>
                </a:cubicBezTo>
                <a:cubicBezTo>
                  <a:pt x="530901" y="5067205"/>
                  <a:pt x="527257" y="5071841"/>
                  <a:pt x="521958" y="5072006"/>
                </a:cubicBezTo>
                <a:cubicBezTo>
                  <a:pt x="520966" y="5072006"/>
                  <a:pt x="520468" y="5071511"/>
                  <a:pt x="519971" y="5071179"/>
                </a:cubicBezTo>
                <a:cubicBezTo>
                  <a:pt x="519806" y="5070019"/>
                  <a:pt x="519641" y="5069027"/>
                  <a:pt x="519309" y="5068199"/>
                </a:cubicBezTo>
                <a:cubicBezTo>
                  <a:pt x="519144" y="5068199"/>
                  <a:pt x="518978" y="5068199"/>
                  <a:pt x="518646" y="5068364"/>
                </a:cubicBezTo>
                <a:cubicBezTo>
                  <a:pt x="518316" y="5065715"/>
                  <a:pt x="518646" y="5062568"/>
                  <a:pt x="513513" y="5062900"/>
                </a:cubicBezTo>
                <a:cubicBezTo>
                  <a:pt x="513513" y="5062733"/>
                  <a:pt x="513513" y="5062403"/>
                  <a:pt x="513513" y="5062238"/>
                </a:cubicBezTo>
                <a:cubicBezTo>
                  <a:pt x="532059" y="5046671"/>
                  <a:pt x="549943" y="5032099"/>
                  <a:pt x="569152" y="5019349"/>
                </a:cubicBezTo>
                <a:close/>
                <a:moveTo>
                  <a:pt x="646222" y="4971608"/>
                </a:moveTo>
                <a:lnTo>
                  <a:pt x="646649" y="4972321"/>
                </a:lnTo>
                <a:cubicBezTo>
                  <a:pt x="646154" y="4981759"/>
                  <a:pt x="637046" y="4981759"/>
                  <a:pt x="633402" y="4986728"/>
                </a:cubicBezTo>
                <a:close/>
                <a:moveTo>
                  <a:pt x="646154" y="4971493"/>
                </a:moveTo>
                <a:lnTo>
                  <a:pt x="646319" y="4971493"/>
                </a:lnTo>
                <a:lnTo>
                  <a:pt x="646222" y="4971608"/>
                </a:lnTo>
                <a:close/>
                <a:moveTo>
                  <a:pt x="621294" y="4956444"/>
                </a:moveTo>
                <a:cubicBezTo>
                  <a:pt x="622184" y="4955595"/>
                  <a:pt x="623632" y="4955429"/>
                  <a:pt x="626116" y="4956754"/>
                </a:cubicBezTo>
                <a:cubicBezTo>
                  <a:pt x="623963" y="4957914"/>
                  <a:pt x="621976" y="4959073"/>
                  <a:pt x="619824" y="4960233"/>
                </a:cubicBezTo>
                <a:cubicBezTo>
                  <a:pt x="620072" y="4958824"/>
                  <a:pt x="620404" y="4957292"/>
                  <a:pt x="621294" y="4956444"/>
                </a:cubicBezTo>
                <a:close/>
                <a:moveTo>
                  <a:pt x="670494" y="4927279"/>
                </a:moveTo>
                <a:cubicBezTo>
                  <a:pt x="669005" y="4928769"/>
                  <a:pt x="667349" y="4930094"/>
                  <a:pt x="665361" y="4931254"/>
                </a:cubicBezTo>
                <a:cubicBezTo>
                  <a:pt x="662546" y="4932743"/>
                  <a:pt x="659731" y="4934068"/>
                  <a:pt x="656917" y="4935558"/>
                </a:cubicBezTo>
                <a:lnTo>
                  <a:pt x="656917" y="4935393"/>
                </a:lnTo>
                <a:cubicBezTo>
                  <a:pt x="660394" y="4931088"/>
                  <a:pt x="665030" y="4928272"/>
                  <a:pt x="670494" y="4927279"/>
                </a:cubicBezTo>
                <a:close/>
                <a:moveTo>
                  <a:pt x="1006151" y="4883728"/>
                </a:moveTo>
                <a:cubicBezTo>
                  <a:pt x="1006151" y="4884225"/>
                  <a:pt x="1006483" y="4885053"/>
                  <a:pt x="1006483" y="4885053"/>
                </a:cubicBezTo>
                <a:cubicBezTo>
                  <a:pt x="1006151" y="4885053"/>
                  <a:pt x="1005986" y="4885218"/>
                  <a:pt x="1005654" y="4885385"/>
                </a:cubicBezTo>
                <a:lnTo>
                  <a:pt x="1005654" y="4885550"/>
                </a:lnTo>
                <a:cubicBezTo>
                  <a:pt x="1005654" y="4885550"/>
                  <a:pt x="1004329" y="4884888"/>
                  <a:pt x="1003667" y="4884390"/>
                </a:cubicBezTo>
                <a:cubicBezTo>
                  <a:pt x="1004496" y="4884225"/>
                  <a:pt x="1005323" y="4884060"/>
                  <a:pt x="1006151" y="4883728"/>
                </a:cubicBezTo>
                <a:close/>
                <a:moveTo>
                  <a:pt x="1026684" y="4875117"/>
                </a:moveTo>
                <a:cubicBezTo>
                  <a:pt x="1027679" y="4875449"/>
                  <a:pt x="1029334" y="4875780"/>
                  <a:pt x="1029334" y="4876112"/>
                </a:cubicBezTo>
                <a:lnTo>
                  <a:pt x="1029499" y="4876112"/>
                </a:lnTo>
                <a:cubicBezTo>
                  <a:pt x="1028174" y="4877436"/>
                  <a:pt x="1026850" y="4878926"/>
                  <a:pt x="1025525" y="4880416"/>
                </a:cubicBezTo>
                <a:cubicBezTo>
                  <a:pt x="1026022" y="4878594"/>
                  <a:pt x="1026354" y="4876774"/>
                  <a:pt x="1026684" y="4875117"/>
                </a:cubicBezTo>
                <a:close/>
                <a:moveTo>
                  <a:pt x="1029499" y="4860215"/>
                </a:moveTo>
                <a:cubicBezTo>
                  <a:pt x="1029499" y="4860215"/>
                  <a:pt x="1029664" y="4860545"/>
                  <a:pt x="1029831" y="4860710"/>
                </a:cubicBezTo>
                <a:cubicBezTo>
                  <a:pt x="1029004" y="4861207"/>
                  <a:pt x="1028009" y="4861870"/>
                  <a:pt x="1027182" y="4862367"/>
                </a:cubicBezTo>
                <a:cubicBezTo>
                  <a:pt x="1027182" y="4862367"/>
                  <a:pt x="1028672" y="4860877"/>
                  <a:pt x="1029499" y="4860215"/>
                </a:cubicBezTo>
                <a:close/>
                <a:moveTo>
                  <a:pt x="3884977" y="4790334"/>
                </a:moveTo>
                <a:lnTo>
                  <a:pt x="3886137" y="4790831"/>
                </a:lnTo>
                <a:lnTo>
                  <a:pt x="3884977" y="4791328"/>
                </a:lnTo>
                <a:close/>
                <a:moveTo>
                  <a:pt x="3513389" y="4787187"/>
                </a:moveTo>
                <a:cubicBezTo>
                  <a:pt x="3515045" y="4787354"/>
                  <a:pt x="3516700" y="4788016"/>
                  <a:pt x="3517859" y="4789341"/>
                </a:cubicBezTo>
                <a:cubicBezTo>
                  <a:pt x="3514547" y="4790334"/>
                  <a:pt x="3511235" y="4791328"/>
                  <a:pt x="3507924" y="4792321"/>
                </a:cubicBezTo>
                <a:lnTo>
                  <a:pt x="3507924" y="4792156"/>
                </a:lnTo>
                <a:cubicBezTo>
                  <a:pt x="3507924" y="4792156"/>
                  <a:pt x="3508089" y="4790996"/>
                  <a:pt x="3508421" y="4790334"/>
                </a:cubicBezTo>
                <a:cubicBezTo>
                  <a:pt x="3507096" y="4790004"/>
                  <a:pt x="3505771" y="4789837"/>
                  <a:pt x="3500970" y="4788844"/>
                </a:cubicBezTo>
                <a:cubicBezTo>
                  <a:pt x="3507261" y="4787850"/>
                  <a:pt x="3510408" y="4786692"/>
                  <a:pt x="3513389" y="4787187"/>
                </a:cubicBezTo>
                <a:close/>
                <a:moveTo>
                  <a:pt x="3534750" y="4762846"/>
                </a:moveTo>
                <a:cubicBezTo>
                  <a:pt x="3535908" y="4762349"/>
                  <a:pt x="3537233" y="4762349"/>
                  <a:pt x="3538228" y="4762846"/>
                </a:cubicBezTo>
                <a:cubicBezTo>
                  <a:pt x="3536406" y="4763674"/>
                  <a:pt x="3534253" y="4764833"/>
                  <a:pt x="3531604" y="4766158"/>
                </a:cubicBezTo>
                <a:cubicBezTo>
                  <a:pt x="3533921" y="4766654"/>
                  <a:pt x="3536075" y="4766986"/>
                  <a:pt x="3538062" y="4766986"/>
                </a:cubicBezTo>
                <a:cubicBezTo>
                  <a:pt x="3538062" y="4766986"/>
                  <a:pt x="3536571" y="4768310"/>
                  <a:pt x="3535908" y="4768973"/>
                </a:cubicBezTo>
                <a:cubicBezTo>
                  <a:pt x="3535246" y="4769470"/>
                  <a:pt x="3534088" y="4769303"/>
                  <a:pt x="3533094" y="4769303"/>
                </a:cubicBezTo>
                <a:cubicBezTo>
                  <a:pt x="3528954" y="4769303"/>
                  <a:pt x="3527132" y="4771290"/>
                  <a:pt x="3526470" y="4775597"/>
                </a:cubicBezTo>
                <a:cubicBezTo>
                  <a:pt x="3526140" y="4777252"/>
                  <a:pt x="3522165" y="4778411"/>
                  <a:pt x="3518522" y="4780563"/>
                </a:cubicBezTo>
                <a:cubicBezTo>
                  <a:pt x="3518522" y="4775762"/>
                  <a:pt x="3518356" y="4773277"/>
                  <a:pt x="3518191" y="4770628"/>
                </a:cubicBezTo>
                <a:cubicBezTo>
                  <a:pt x="3518522" y="4770132"/>
                  <a:pt x="3519019" y="4769138"/>
                  <a:pt x="3519681" y="4768808"/>
                </a:cubicBezTo>
                <a:cubicBezTo>
                  <a:pt x="3524648" y="4766654"/>
                  <a:pt x="3529617" y="4764667"/>
                  <a:pt x="3534750" y="4762846"/>
                </a:cubicBezTo>
                <a:close/>
                <a:moveTo>
                  <a:pt x="3691235" y="4741318"/>
                </a:moveTo>
                <a:cubicBezTo>
                  <a:pt x="3691235" y="4741318"/>
                  <a:pt x="3692395" y="4741650"/>
                  <a:pt x="3692395" y="4741650"/>
                </a:cubicBezTo>
                <a:lnTo>
                  <a:pt x="3691235" y="4742313"/>
                </a:lnTo>
                <a:close/>
                <a:moveTo>
                  <a:pt x="3877526" y="4730721"/>
                </a:moveTo>
                <a:cubicBezTo>
                  <a:pt x="3875871" y="4731548"/>
                  <a:pt x="3874049" y="4732210"/>
                  <a:pt x="3872392" y="4733040"/>
                </a:cubicBezTo>
                <a:lnTo>
                  <a:pt x="3872227" y="4733040"/>
                </a:lnTo>
                <a:cubicBezTo>
                  <a:pt x="3872724" y="4731880"/>
                  <a:pt x="3873884" y="4731218"/>
                  <a:pt x="3875704" y="4731053"/>
                </a:cubicBezTo>
                <a:cubicBezTo>
                  <a:pt x="3876367" y="4731053"/>
                  <a:pt x="3876864" y="4730886"/>
                  <a:pt x="3877526" y="4730721"/>
                </a:cubicBezTo>
                <a:close/>
                <a:moveTo>
                  <a:pt x="3852026" y="4729893"/>
                </a:moveTo>
                <a:cubicBezTo>
                  <a:pt x="3853351" y="4732708"/>
                  <a:pt x="3854178" y="4734860"/>
                  <a:pt x="3855171" y="4737014"/>
                </a:cubicBezTo>
                <a:cubicBezTo>
                  <a:pt x="3852191" y="4740326"/>
                  <a:pt x="3850369" y="4738669"/>
                  <a:pt x="3849707" y="4736019"/>
                </a:cubicBezTo>
                <a:lnTo>
                  <a:pt x="3849707" y="4735854"/>
                </a:lnTo>
                <a:cubicBezTo>
                  <a:pt x="3849376" y="4734364"/>
                  <a:pt x="3849542" y="4732708"/>
                  <a:pt x="3849707" y="4730555"/>
                </a:cubicBezTo>
                <a:cubicBezTo>
                  <a:pt x="3849707" y="4730555"/>
                  <a:pt x="3850039" y="4730555"/>
                  <a:pt x="3850039" y="4730555"/>
                </a:cubicBezTo>
                <a:cubicBezTo>
                  <a:pt x="3850701" y="4730390"/>
                  <a:pt x="3851362" y="4730058"/>
                  <a:pt x="3852026" y="4729893"/>
                </a:cubicBezTo>
                <a:close/>
                <a:moveTo>
                  <a:pt x="3908327" y="4712174"/>
                </a:moveTo>
                <a:cubicBezTo>
                  <a:pt x="3904518" y="4718963"/>
                  <a:pt x="3901537" y="4720785"/>
                  <a:pt x="3896405" y="4716811"/>
                </a:cubicBezTo>
                <a:cubicBezTo>
                  <a:pt x="3896405" y="4716811"/>
                  <a:pt x="3895907" y="4716314"/>
                  <a:pt x="3895575" y="4716148"/>
                </a:cubicBezTo>
                <a:cubicBezTo>
                  <a:pt x="3899882" y="4714824"/>
                  <a:pt x="3904186" y="4713499"/>
                  <a:pt x="3908327" y="4712174"/>
                </a:cubicBezTo>
                <a:close/>
                <a:moveTo>
                  <a:pt x="3724684" y="4710187"/>
                </a:moveTo>
                <a:cubicBezTo>
                  <a:pt x="3722697" y="4710684"/>
                  <a:pt x="3720544" y="4711347"/>
                  <a:pt x="3718557" y="4712009"/>
                </a:cubicBezTo>
                <a:cubicBezTo>
                  <a:pt x="3718227" y="4711677"/>
                  <a:pt x="3717895" y="4711347"/>
                  <a:pt x="3717565" y="4711015"/>
                </a:cubicBezTo>
                <a:lnTo>
                  <a:pt x="3717565" y="4710849"/>
                </a:lnTo>
                <a:cubicBezTo>
                  <a:pt x="3719882" y="4710519"/>
                  <a:pt x="3722201" y="4710187"/>
                  <a:pt x="3724684" y="4710187"/>
                </a:cubicBezTo>
                <a:close/>
                <a:moveTo>
                  <a:pt x="3935980" y="4703728"/>
                </a:moveTo>
                <a:cubicBezTo>
                  <a:pt x="3936809" y="4703728"/>
                  <a:pt x="3937472" y="4703895"/>
                  <a:pt x="3938299" y="4704061"/>
                </a:cubicBezTo>
                <a:cubicBezTo>
                  <a:pt x="3938629" y="4704558"/>
                  <a:pt x="3938962" y="4705053"/>
                  <a:pt x="3939294" y="4705385"/>
                </a:cubicBezTo>
                <a:cubicBezTo>
                  <a:pt x="3939624" y="4705716"/>
                  <a:pt x="3940121" y="4705716"/>
                  <a:pt x="3940783" y="4705716"/>
                </a:cubicBezTo>
                <a:cubicBezTo>
                  <a:pt x="3940783" y="4706213"/>
                  <a:pt x="3940783" y="4706875"/>
                  <a:pt x="3940783" y="4707372"/>
                </a:cubicBezTo>
                <a:lnTo>
                  <a:pt x="3940949" y="4707538"/>
                </a:lnTo>
                <a:cubicBezTo>
                  <a:pt x="3935318" y="4708862"/>
                  <a:pt x="3929853" y="4710352"/>
                  <a:pt x="3923727" y="4711844"/>
                </a:cubicBezTo>
                <a:cubicBezTo>
                  <a:pt x="3922567" y="4709857"/>
                  <a:pt x="3926211" y="4709857"/>
                  <a:pt x="3926044" y="4708365"/>
                </a:cubicBezTo>
                <a:cubicBezTo>
                  <a:pt x="3926044" y="4707703"/>
                  <a:pt x="3926044" y="4707207"/>
                  <a:pt x="3926044" y="4706875"/>
                </a:cubicBezTo>
                <a:cubicBezTo>
                  <a:pt x="3929356" y="4705882"/>
                  <a:pt x="3932668" y="4704723"/>
                  <a:pt x="3935980" y="4703728"/>
                </a:cubicBezTo>
                <a:close/>
                <a:moveTo>
                  <a:pt x="3789101" y="4703563"/>
                </a:moveTo>
                <a:cubicBezTo>
                  <a:pt x="3782477" y="4706378"/>
                  <a:pt x="3775191" y="4708532"/>
                  <a:pt x="3768070" y="4708862"/>
                </a:cubicBezTo>
                <a:lnTo>
                  <a:pt x="3768400" y="4708862"/>
                </a:lnTo>
                <a:cubicBezTo>
                  <a:pt x="3752670" y="4709857"/>
                  <a:pt x="3737601" y="4714161"/>
                  <a:pt x="3722201" y="4716314"/>
                </a:cubicBezTo>
                <a:cubicBezTo>
                  <a:pt x="3716902" y="4716976"/>
                  <a:pt x="3711603" y="4718468"/>
                  <a:pt x="3706304" y="4719957"/>
                </a:cubicBezTo>
                <a:cubicBezTo>
                  <a:pt x="3703820" y="4720620"/>
                  <a:pt x="3700176" y="4721612"/>
                  <a:pt x="3699183" y="4723600"/>
                </a:cubicBezTo>
                <a:cubicBezTo>
                  <a:pt x="3694547" y="4732542"/>
                  <a:pt x="3685274" y="4733370"/>
                  <a:pt x="3677656" y="4737179"/>
                </a:cubicBezTo>
                <a:cubicBezTo>
                  <a:pt x="3676993" y="4737509"/>
                  <a:pt x="3676828" y="4738834"/>
                  <a:pt x="3676498" y="4739496"/>
                </a:cubicBezTo>
                <a:cubicBezTo>
                  <a:pt x="3677822" y="4741153"/>
                  <a:pt x="3679147" y="4742643"/>
                  <a:pt x="3680472" y="4744133"/>
                </a:cubicBezTo>
                <a:cubicBezTo>
                  <a:pt x="3678815" y="4745625"/>
                  <a:pt x="3676993" y="4746783"/>
                  <a:pt x="3675173" y="4747777"/>
                </a:cubicBezTo>
                <a:cubicBezTo>
                  <a:pt x="3671364" y="4748107"/>
                  <a:pt x="3667555" y="4748439"/>
                  <a:pt x="3663746" y="4748937"/>
                </a:cubicBezTo>
                <a:cubicBezTo>
                  <a:pt x="3661926" y="4749102"/>
                  <a:pt x="3659938" y="4749267"/>
                  <a:pt x="3658117" y="4749432"/>
                </a:cubicBezTo>
                <a:cubicBezTo>
                  <a:pt x="3659276" y="4748439"/>
                  <a:pt x="3659938" y="4746949"/>
                  <a:pt x="3660104" y="4744795"/>
                </a:cubicBezTo>
                <a:cubicBezTo>
                  <a:pt x="3655135" y="4742313"/>
                  <a:pt x="3649836" y="4743968"/>
                  <a:pt x="3646029" y="4746287"/>
                </a:cubicBezTo>
                <a:cubicBezTo>
                  <a:pt x="3630462" y="4756056"/>
                  <a:pt x="3610426" y="4751586"/>
                  <a:pt x="3595191" y="4762017"/>
                </a:cubicBezTo>
                <a:cubicBezTo>
                  <a:pt x="3594859" y="4762017"/>
                  <a:pt x="3594529" y="4762017"/>
                  <a:pt x="3594197" y="4762184"/>
                </a:cubicBezTo>
                <a:cubicBezTo>
                  <a:pt x="3594032" y="4762184"/>
                  <a:pt x="3593701" y="4762184"/>
                  <a:pt x="3593535" y="4762184"/>
                </a:cubicBezTo>
                <a:cubicBezTo>
                  <a:pt x="3586746" y="4761355"/>
                  <a:pt x="3580784" y="4763674"/>
                  <a:pt x="3574990" y="4766158"/>
                </a:cubicBezTo>
                <a:cubicBezTo>
                  <a:pt x="3562900" y="4768641"/>
                  <a:pt x="3550647" y="4770960"/>
                  <a:pt x="3538393" y="4773277"/>
                </a:cubicBezTo>
                <a:cubicBezTo>
                  <a:pt x="3545016" y="4771290"/>
                  <a:pt x="3551475" y="4769303"/>
                  <a:pt x="3558099" y="4767151"/>
                </a:cubicBezTo>
                <a:cubicBezTo>
                  <a:pt x="3558099" y="4766654"/>
                  <a:pt x="3558099" y="4766158"/>
                  <a:pt x="3558099" y="4765661"/>
                </a:cubicBezTo>
                <a:cubicBezTo>
                  <a:pt x="3554622" y="4765661"/>
                  <a:pt x="3550978" y="4765329"/>
                  <a:pt x="3547501" y="4765164"/>
                </a:cubicBezTo>
                <a:cubicBezTo>
                  <a:pt x="3547169" y="4764501"/>
                  <a:pt x="3546838" y="4764004"/>
                  <a:pt x="3546673" y="4763509"/>
                </a:cubicBezTo>
                <a:cubicBezTo>
                  <a:pt x="3547501" y="4762679"/>
                  <a:pt x="3547998" y="4761687"/>
                  <a:pt x="3548493" y="4760692"/>
                </a:cubicBezTo>
                <a:cubicBezTo>
                  <a:pt x="3548493" y="4760362"/>
                  <a:pt x="3548825" y="4760030"/>
                  <a:pt x="3548991" y="4759700"/>
                </a:cubicBezTo>
                <a:cubicBezTo>
                  <a:pt x="3549156" y="4759700"/>
                  <a:pt x="3549488" y="4759700"/>
                  <a:pt x="3549653" y="4759534"/>
                </a:cubicBezTo>
                <a:cubicBezTo>
                  <a:pt x="3557271" y="4757713"/>
                  <a:pt x="3565053" y="4755560"/>
                  <a:pt x="3572836" y="4754898"/>
                </a:cubicBezTo>
                <a:cubicBezTo>
                  <a:pt x="3592707" y="4753241"/>
                  <a:pt x="3611916" y="4749102"/>
                  <a:pt x="3631124" y="4743968"/>
                </a:cubicBezTo>
                <a:cubicBezTo>
                  <a:pt x="3640563" y="4741484"/>
                  <a:pt x="3650498" y="4740326"/>
                  <a:pt x="3660104" y="4738172"/>
                </a:cubicBezTo>
                <a:cubicBezTo>
                  <a:pt x="3669210" y="4736185"/>
                  <a:pt x="3678485" y="4734032"/>
                  <a:pt x="3687426" y="4731715"/>
                </a:cubicBezTo>
                <a:cubicBezTo>
                  <a:pt x="3689083" y="4731383"/>
                  <a:pt x="3690406" y="4729893"/>
                  <a:pt x="3693885" y="4727574"/>
                </a:cubicBezTo>
                <a:cubicBezTo>
                  <a:pt x="3689910" y="4726746"/>
                  <a:pt x="3688253" y="4725754"/>
                  <a:pt x="3686598" y="4726084"/>
                </a:cubicBezTo>
                <a:cubicBezTo>
                  <a:pt x="3678318" y="4727741"/>
                  <a:pt x="3670204" y="4729893"/>
                  <a:pt x="3661926" y="4731548"/>
                </a:cubicBezTo>
                <a:cubicBezTo>
                  <a:pt x="3637251" y="4736847"/>
                  <a:pt x="3612578" y="4741981"/>
                  <a:pt x="3587905" y="4746949"/>
                </a:cubicBezTo>
                <a:cubicBezTo>
                  <a:pt x="3586746" y="4747115"/>
                  <a:pt x="3585421" y="4746617"/>
                  <a:pt x="3583104" y="4746287"/>
                </a:cubicBezTo>
                <a:cubicBezTo>
                  <a:pt x="3587078" y="4739001"/>
                  <a:pt x="3594197" y="4741816"/>
                  <a:pt x="3599166" y="4739663"/>
                </a:cubicBezTo>
                <a:cubicBezTo>
                  <a:pt x="3604132" y="4737509"/>
                  <a:pt x="3609598" y="4736847"/>
                  <a:pt x="3614897" y="4735522"/>
                </a:cubicBezTo>
                <a:cubicBezTo>
                  <a:pt x="3620692" y="4734198"/>
                  <a:pt x="3626488" y="4732708"/>
                  <a:pt x="3632284" y="4731548"/>
                </a:cubicBezTo>
                <a:cubicBezTo>
                  <a:pt x="3638080" y="4730390"/>
                  <a:pt x="3643875" y="4729231"/>
                  <a:pt x="3649836" y="4728236"/>
                </a:cubicBezTo>
                <a:cubicBezTo>
                  <a:pt x="3655135" y="4727244"/>
                  <a:pt x="3660434" y="4726416"/>
                  <a:pt x="3665900" y="4725422"/>
                </a:cubicBezTo>
                <a:cubicBezTo>
                  <a:pt x="3671529" y="4724429"/>
                  <a:pt x="3677160" y="4723269"/>
                  <a:pt x="3682955" y="4722275"/>
                </a:cubicBezTo>
                <a:cubicBezTo>
                  <a:pt x="3682127" y="4720620"/>
                  <a:pt x="3681465" y="4719295"/>
                  <a:pt x="3680637" y="4717805"/>
                </a:cubicBezTo>
                <a:cubicBezTo>
                  <a:pt x="3693057" y="4717308"/>
                  <a:pt x="3704648" y="4712837"/>
                  <a:pt x="3716735" y="4711015"/>
                </a:cubicBezTo>
                <a:cubicBezTo>
                  <a:pt x="3716570" y="4711181"/>
                  <a:pt x="3716405" y="4711512"/>
                  <a:pt x="3716240" y="4711844"/>
                </a:cubicBezTo>
                <a:cubicBezTo>
                  <a:pt x="3716240" y="4712174"/>
                  <a:pt x="3716240" y="4712339"/>
                  <a:pt x="3716240" y="4712671"/>
                </a:cubicBezTo>
                <a:cubicBezTo>
                  <a:pt x="3715080" y="4713169"/>
                  <a:pt x="3713921" y="4713664"/>
                  <a:pt x="3712596" y="4714161"/>
                </a:cubicBezTo>
                <a:cubicBezTo>
                  <a:pt x="3714086" y="4715486"/>
                  <a:pt x="3714748" y="4716646"/>
                  <a:pt x="3715411" y="4716480"/>
                </a:cubicBezTo>
                <a:cubicBezTo>
                  <a:pt x="3730812" y="4713664"/>
                  <a:pt x="3746377" y="4710519"/>
                  <a:pt x="3761778" y="4707538"/>
                </a:cubicBezTo>
                <a:cubicBezTo>
                  <a:pt x="3770885" y="4710849"/>
                  <a:pt x="3778503" y="4704391"/>
                  <a:pt x="3786947" y="4703728"/>
                </a:cubicBezTo>
                <a:cubicBezTo>
                  <a:pt x="3787609" y="4703728"/>
                  <a:pt x="3788438" y="4703728"/>
                  <a:pt x="3789101" y="4703563"/>
                </a:cubicBezTo>
                <a:close/>
                <a:moveTo>
                  <a:pt x="3963220" y="4700686"/>
                </a:moveTo>
                <a:cubicBezTo>
                  <a:pt x="3965580" y="4699507"/>
                  <a:pt x="3968271" y="4698927"/>
                  <a:pt x="3971913" y="4701079"/>
                </a:cubicBezTo>
                <a:cubicBezTo>
                  <a:pt x="3966119" y="4706048"/>
                  <a:pt x="3961317" y="4704226"/>
                  <a:pt x="3956513" y="4703895"/>
                </a:cubicBezTo>
                <a:cubicBezTo>
                  <a:pt x="3958832" y="4703647"/>
                  <a:pt x="3960861" y="4701867"/>
                  <a:pt x="3963220" y="4700686"/>
                </a:cubicBezTo>
                <a:close/>
                <a:moveTo>
                  <a:pt x="4046100" y="4698762"/>
                </a:moveTo>
                <a:cubicBezTo>
                  <a:pt x="4047425" y="4698762"/>
                  <a:pt x="4048750" y="4698762"/>
                  <a:pt x="4050073" y="4698762"/>
                </a:cubicBezTo>
                <a:cubicBezTo>
                  <a:pt x="4050073" y="4698762"/>
                  <a:pt x="4050240" y="4699589"/>
                  <a:pt x="4050570" y="4700417"/>
                </a:cubicBezTo>
                <a:cubicBezTo>
                  <a:pt x="4049245" y="4700417"/>
                  <a:pt x="4047921" y="4700749"/>
                  <a:pt x="4046763" y="4700584"/>
                </a:cubicBezTo>
                <a:lnTo>
                  <a:pt x="4046763" y="4700417"/>
                </a:lnTo>
                <a:cubicBezTo>
                  <a:pt x="4046763" y="4700417"/>
                  <a:pt x="4046431" y="4699259"/>
                  <a:pt x="4046100" y="4698762"/>
                </a:cubicBezTo>
                <a:close/>
                <a:moveTo>
                  <a:pt x="3829173" y="4686011"/>
                </a:moveTo>
                <a:cubicBezTo>
                  <a:pt x="3829008" y="4686011"/>
                  <a:pt x="3828843" y="4686011"/>
                  <a:pt x="3828511" y="4686177"/>
                </a:cubicBezTo>
                <a:cubicBezTo>
                  <a:pt x="3822715" y="4687501"/>
                  <a:pt x="3817416" y="4689488"/>
                  <a:pt x="3812284" y="4691973"/>
                </a:cubicBezTo>
                <a:cubicBezTo>
                  <a:pt x="3809467" y="4692468"/>
                  <a:pt x="3806820" y="4692800"/>
                  <a:pt x="3804003" y="4693297"/>
                </a:cubicBezTo>
                <a:cubicBezTo>
                  <a:pt x="3801851" y="4693628"/>
                  <a:pt x="3799699" y="4693793"/>
                  <a:pt x="3797379" y="4694125"/>
                </a:cubicBezTo>
                <a:cubicBezTo>
                  <a:pt x="3804500" y="4689654"/>
                  <a:pt x="3811952" y="4687832"/>
                  <a:pt x="3819900" y="4687004"/>
                </a:cubicBezTo>
                <a:cubicBezTo>
                  <a:pt x="3823047" y="4686674"/>
                  <a:pt x="3826027" y="4686342"/>
                  <a:pt x="3829173" y="4686011"/>
                </a:cubicBezTo>
                <a:close/>
                <a:moveTo>
                  <a:pt x="4032853" y="4684645"/>
                </a:moveTo>
                <a:lnTo>
                  <a:pt x="4032853" y="4684687"/>
                </a:lnTo>
                <a:lnTo>
                  <a:pt x="4032686" y="4684687"/>
                </a:lnTo>
                <a:close/>
                <a:moveTo>
                  <a:pt x="4035998" y="4683857"/>
                </a:moveTo>
                <a:lnTo>
                  <a:pt x="4032853" y="4684645"/>
                </a:lnTo>
                <a:lnTo>
                  <a:pt x="4032853" y="4684189"/>
                </a:lnTo>
                <a:cubicBezTo>
                  <a:pt x="4033183" y="4684189"/>
                  <a:pt x="4033680" y="4684189"/>
                  <a:pt x="4035998" y="4683857"/>
                </a:cubicBezTo>
                <a:close/>
                <a:moveTo>
                  <a:pt x="4094638" y="4680195"/>
                </a:moveTo>
                <a:lnTo>
                  <a:pt x="4094619" y="4680215"/>
                </a:lnTo>
                <a:lnTo>
                  <a:pt x="4094453" y="4680215"/>
                </a:lnTo>
                <a:close/>
                <a:moveTo>
                  <a:pt x="4116807" y="4677401"/>
                </a:moveTo>
                <a:lnTo>
                  <a:pt x="4116974" y="4677401"/>
                </a:lnTo>
                <a:cubicBezTo>
                  <a:pt x="4116974" y="4677401"/>
                  <a:pt x="4116974" y="4677566"/>
                  <a:pt x="4116974" y="4677731"/>
                </a:cubicBezTo>
                <a:cubicBezTo>
                  <a:pt x="4115814" y="4677731"/>
                  <a:pt x="4114820" y="4678063"/>
                  <a:pt x="4113662" y="4678228"/>
                </a:cubicBezTo>
                <a:cubicBezTo>
                  <a:pt x="4114655" y="4678063"/>
                  <a:pt x="4115814" y="4677731"/>
                  <a:pt x="4116807" y="4677401"/>
                </a:cubicBezTo>
                <a:close/>
                <a:moveTo>
                  <a:pt x="4027884" y="4676903"/>
                </a:moveTo>
                <a:cubicBezTo>
                  <a:pt x="4017784" y="4679388"/>
                  <a:pt x="4007516" y="4682037"/>
                  <a:pt x="3997250" y="4684520"/>
                </a:cubicBezTo>
                <a:cubicBezTo>
                  <a:pt x="3999072" y="4683527"/>
                  <a:pt x="4000892" y="4682700"/>
                  <a:pt x="4002879" y="4682037"/>
                </a:cubicBezTo>
                <a:cubicBezTo>
                  <a:pt x="4005032" y="4681375"/>
                  <a:pt x="4007186" y="4680712"/>
                  <a:pt x="4009503" y="4680050"/>
                </a:cubicBezTo>
                <a:cubicBezTo>
                  <a:pt x="4015464" y="4678558"/>
                  <a:pt x="4021758" y="4677896"/>
                  <a:pt x="4027884" y="4676903"/>
                </a:cubicBezTo>
                <a:close/>
                <a:moveTo>
                  <a:pt x="3884480" y="4676903"/>
                </a:moveTo>
                <a:cubicBezTo>
                  <a:pt x="3882495" y="4678393"/>
                  <a:pt x="3880341" y="4679553"/>
                  <a:pt x="3878354" y="4680546"/>
                </a:cubicBezTo>
                <a:lnTo>
                  <a:pt x="3878521" y="4680380"/>
                </a:lnTo>
                <a:cubicBezTo>
                  <a:pt x="3874380" y="4681540"/>
                  <a:pt x="3870240" y="4682700"/>
                  <a:pt x="3866101" y="4683857"/>
                </a:cubicBezTo>
                <a:cubicBezTo>
                  <a:pt x="3864776" y="4684024"/>
                  <a:pt x="3863616" y="4684189"/>
                  <a:pt x="3862292" y="4684520"/>
                </a:cubicBezTo>
                <a:cubicBezTo>
                  <a:pt x="3853184" y="4686011"/>
                  <a:pt x="3844243" y="4687336"/>
                  <a:pt x="3835135" y="4688661"/>
                </a:cubicBezTo>
                <a:cubicBezTo>
                  <a:pt x="3836129" y="4687336"/>
                  <a:pt x="3836294" y="4686177"/>
                  <a:pt x="3835797" y="4685349"/>
                </a:cubicBezTo>
                <a:cubicBezTo>
                  <a:pt x="3840268" y="4684687"/>
                  <a:pt x="3844575" y="4683857"/>
                  <a:pt x="3848714" y="4682367"/>
                </a:cubicBezTo>
                <a:cubicBezTo>
                  <a:pt x="3855833" y="4679883"/>
                  <a:pt x="3862954" y="4678725"/>
                  <a:pt x="3870075" y="4677069"/>
                </a:cubicBezTo>
                <a:cubicBezTo>
                  <a:pt x="3874214" y="4676076"/>
                  <a:pt x="3878521" y="4676406"/>
                  <a:pt x="3884480" y="4676903"/>
                </a:cubicBezTo>
                <a:close/>
                <a:moveTo>
                  <a:pt x="4121776" y="4676406"/>
                </a:moveTo>
                <a:lnTo>
                  <a:pt x="4121776" y="4678063"/>
                </a:lnTo>
                <a:cubicBezTo>
                  <a:pt x="4120616" y="4678063"/>
                  <a:pt x="4119291" y="4677896"/>
                  <a:pt x="4117967" y="4677731"/>
                </a:cubicBezTo>
                <a:cubicBezTo>
                  <a:pt x="4119291" y="4677234"/>
                  <a:pt x="4120451" y="4676903"/>
                  <a:pt x="4121776" y="4676406"/>
                </a:cubicBezTo>
                <a:close/>
                <a:moveTo>
                  <a:pt x="4100745" y="4675413"/>
                </a:moveTo>
                <a:cubicBezTo>
                  <a:pt x="4102235" y="4676571"/>
                  <a:pt x="4103727" y="4677731"/>
                  <a:pt x="4105051" y="4679056"/>
                </a:cubicBezTo>
                <a:lnTo>
                  <a:pt x="4094638" y="4680195"/>
                </a:lnTo>
                <a:lnTo>
                  <a:pt x="4097930" y="4676738"/>
                </a:lnTo>
                <a:cubicBezTo>
                  <a:pt x="4098428" y="4676241"/>
                  <a:pt x="4099255" y="4675909"/>
                  <a:pt x="4099917" y="4675579"/>
                </a:cubicBezTo>
                <a:cubicBezTo>
                  <a:pt x="4100248" y="4675579"/>
                  <a:pt x="4100415" y="4675579"/>
                  <a:pt x="4100745" y="4675413"/>
                </a:cubicBezTo>
                <a:close/>
                <a:moveTo>
                  <a:pt x="4261536" y="4661006"/>
                </a:moveTo>
                <a:cubicBezTo>
                  <a:pt x="4261536" y="4661006"/>
                  <a:pt x="4262033" y="4661669"/>
                  <a:pt x="4262033" y="4661834"/>
                </a:cubicBezTo>
                <a:cubicBezTo>
                  <a:pt x="4262033" y="4662166"/>
                  <a:pt x="4261536" y="4662331"/>
                  <a:pt x="4261204" y="4662496"/>
                </a:cubicBezTo>
                <a:cubicBezTo>
                  <a:pt x="4261039" y="4662166"/>
                  <a:pt x="4260541" y="4661834"/>
                  <a:pt x="4260708" y="4661669"/>
                </a:cubicBezTo>
                <a:cubicBezTo>
                  <a:pt x="4260708" y="4661337"/>
                  <a:pt x="4261204" y="4661172"/>
                  <a:pt x="4261536" y="4661006"/>
                </a:cubicBezTo>
                <a:close/>
                <a:moveTo>
                  <a:pt x="4273459" y="4660674"/>
                </a:moveTo>
                <a:cubicBezTo>
                  <a:pt x="4274619" y="4660674"/>
                  <a:pt x="4275943" y="4661337"/>
                  <a:pt x="4277433" y="4661834"/>
                </a:cubicBezTo>
                <a:cubicBezTo>
                  <a:pt x="4276438" y="4662828"/>
                  <a:pt x="4275611" y="4663986"/>
                  <a:pt x="4275115" y="4663821"/>
                </a:cubicBezTo>
                <a:cubicBezTo>
                  <a:pt x="4273789" y="4663491"/>
                  <a:pt x="4272631" y="4662828"/>
                  <a:pt x="4271471" y="4662166"/>
                </a:cubicBezTo>
                <a:cubicBezTo>
                  <a:pt x="4272134" y="4661669"/>
                  <a:pt x="4272796" y="4660674"/>
                  <a:pt x="4273459" y="4660674"/>
                </a:cubicBezTo>
                <a:close/>
                <a:moveTo>
                  <a:pt x="4288831" y="4659876"/>
                </a:moveTo>
                <a:lnTo>
                  <a:pt x="4292335" y="4660344"/>
                </a:lnTo>
                <a:cubicBezTo>
                  <a:pt x="4292335" y="4660179"/>
                  <a:pt x="4292335" y="4660179"/>
                  <a:pt x="4292335" y="4660179"/>
                </a:cubicBezTo>
                <a:lnTo>
                  <a:pt x="4292675" y="4660355"/>
                </a:lnTo>
                <a:lnTo>
                  <a:pt x="4290845" y="4662662"/>
                </a:lnTo>
                <a:cubicBezTo>
                  <a:pt x="4290515" y="4662994"/>
                  <a:pt x="4289024" y="4662662"/>
                  <a:pt x="4288528" y="4661999"/>
                </a:cubicBezTo>
                <a:close/>
                <a:moveTo>
                  <a:pt x="4100641" y="4655604"/>
                </a:moveTo>
                <a:lnTo>
                  <a:pt x="4107109" y="4656394"/>
                </a:lnTo>
                <a:lnTo>
                  <a:pt x="4111013" y="4659517"/>
                </a:lnTo>
                <a:cubicBezTo>
                  <a:pt x="4111343" y="4659517"/>
                  <a:pt x="4111840" y="4659682"/>
                  <a:pt x="4112170" y="4659682"/>
                </a:cubicBezTo>
                <a:lnTo>
                  <a:pt x="4112227" y="4659695"/>
                </a:lnTo>
                <a:lnTo>
                  <a:pt x="4112005" y="4661834"/>
                </a:lnTo>
                <a:cubicBezTo>
                  <a:pt x="4106872" y="4663324"/>
                  <a:pt x="4101573" y="4664318"/>
                  <a:pt x="4096274" y="4664649"/>
                </a:cubicBezTo>
                <a:cubicBezTo>
                  <a:pt x="4089485" y="4665146"/>
                  <a:pt x="4082696" y="4664649"/>
                  <a:pt x="4074747" y="4664649"/>
                </a:cubicBezTo>
                <a:cubicBezTo>
                  <a:pt x="4080377" y="4662994"/>
                  <a:pt x="4085843" y="4662662"/>
                  <a:pt x="4089320" y="4660012"/>
                </a:cubicBezTo>
                <a:cubicBezTo>
                  <a:pt x="4093045" y="4657115"/>
                  <a:pt x="4096812" y="4655873"/>
                  <a:pt x="4100641" y="4655604"/>
                </a:cubicBezTo>
                <a:close/>
                <a:moveTo>
                  <a:pt x="4094619" y="4640803"/>
                </a:moveTo>
                <a:cubicBezTo>
                  <a:pt x="4087167" y="4642460"/>
                  <a:pt x="4079881" y="4643950"/>
                  <a:pt x="4072428" y="4645607"/>
                </a:cubicBezTo>
                <a:lnTo>
                  <a:pt x="4072263" y="4645440"/>
                </a:lnTo>
                <a:cubicBezTo>
                  <a:pt x="4064315" y="4647097"/>
                  <a:pt x="4055869" y="4647759"/>
                  <a:pt x="4048418" y="4650906"/>
                </a:cubicBezTo>
                <a:cubicBezTo>
                  <a:pt x="4037820" y="4655375"/>
                  <a:pt x="4026560" y="4657529"/>
                  <a:pt x="4015631" y="4660509"/>
                </a:cubicBezTo>
                <a:cubicBezTo>
                  <a:pt x="4002549" y="4664153"/>
                  <a:pt x="3989467" y="4667795"/>
                  <a:pt x="3976385" y="4671439"/>
                </a:cubicBezTo>
                <a:cubicBezTo>
                  <a:pt x="3970755" y="4673094"/>
                  <a:pt x="3964959" y="4674419"/>
                  <a:pt x="3958998" y="4674419"/>
                </a:cubicBezTo>
                <a:cubicBezTo>
                  <a:pt x="3964959" y="4671439"/>
                  <a:pt x="3970920" y="4668955"/>
                  <a:pt x="3977214" y="4667133"/>
                </a:cubicBezTo>
                <a:cubicBezTo>
                  <a:pt x="3987645" y="4664153"/>
                  <a:pt x="3998243" y="4661669"/>
                  <a:pt x="4008676" y="4658854"/>
                </a:cubicBezTo>
                <a:cubicBezTo>
                  <a:pt x="4010995" y="4658192"/>
                  <a:pt x="4013975" y="4656867"/>
                  <a:pt x="4011490" y="4652726"/>
                </a:cubicBezTo>
                <a:cubicBezTo>
                  <a:pt x="4002879" y="4656205"/>
                  <a:pt x="3994601" y="4662166"/>
                  <a:pt x="3983671" y="4658854"/>
                </a:cubicBezTo>
                <a:cubicBezTo>
                  <a:pt x="3984003" y="4657860"/>
                  <a:pt x="3984333" y="4656867"/>
                  <a:pt x="3984665" y="4655873"/>
                </a:cubicBezTo>
                <a:cubicBezTo>
                  <a:pt x="3992944" y="4654713"/>
                  <a:pt x="4001389" y="4653720"/>
                  <a:pt x="4009670" y="4652561"/>
                </a:cubicBezTo>
                <a:cubicBezTo>
                  <a:pt x="4013147" y="4652064"/>
                  <a:pt x="4016624" y="4651733"/>
                  <a:pt x="4019771" y="4650574"/>
                </a:cubicBezTo>
                <a:cubicBezTo>
                  <a:pt x="4023910" y="4649084"/>
                  <a:pt x="4027719" y="4646269"/>
                  <a:pt x="4032024" y="4645275"/>
                </a:cubicBezTo>
                <a:cubicBezTo>
                  <a:pt x="4036660" y="4644282"/>
                  <a:pt x="4041464" y="4645275"/>
                  <a:pt x="4046265" y="4644778"/>
                </a:cubicBezTo>
                <a:cubicBezTo>
                  <a:pt x="4050240" y="4644447"/>
                  <a:pt x="4054049" y="4644115"/>
                  <a:pt x="4058023" y="4643785"/>
                </a:cubicBezTo>
                <a:cubicBezTo>
                  <a:pt x="4057526" y="4644282"/>
                  <a:pt x="4057029" y="4644612"/>
                  <a:pt x="4056698" y="4645110"/>
                </a:cubicBezTo>
                <a:cubicBezTo>
                  <a:pt x="4063817" y="4645607"/>
                  <a:pt x="4070111" y="4643950"/>
                  <a:pt x="4076404" y="4642295"/>
                </a:cubicBezTo>
                <a:cubicBezTo>
                  <a:pt x="4082531" y="4641798"/>
                  <a:pt x="4088492" y="4641301"/>
                  <a:pt x="4094619" y="4640803"/>
                </a:cubicBezTo>
                <a:close/>
                <a:moveTo>
                  <a:pt x="3973073" y="4637491"/>
                </a:moveTo>
                <a:cubicBezTo>
                  <a:pt x="3973570" y="4637491"/>
                  <a:pt x="3973902" y="4637491"/>
                  <a:pt x="3974397" y="4637491"/>
                </a:cubicBezTo>
                <a:lnTo>
                  <a:pt x="3974397" y="4637658"/>
                </a:lnTo>
                <a:cubicBezTo>
                  <a:pt x="3974397" y="4637658"/>
                  <a:pt x="3973405" y="4638651"/>
                  <a:pt x="3972742" y="4638983"/>
                </a:cubicBezTo>
                <a:cubicBezTo>
                  <a:pt x="3972412" y="4638983"/>
                  <a:pt x="3971913" y="4638983"/>
                  <a:pt x="3971418" y="4638816"/>
                </a:cubicBezTo>
                <a:cubicBezTo>
                  <a:pt x="3971913" y="4638321"/>
                  <a:pt x="3972577" y="4637824"/>
                  <a:pt x="3973073" y="4637491"/>
                </a:cubicBezTo>
                <a:close/>
                <a:moveTo>
                  <a:pt x="3803176" y="4635504"/>
                </a:moveTo>
                <a:cubicBezTo>
                  <a:pt x="3805493" y="4640970"/>
                  <a:pt x="3806820" y="4643950"/>
                  <a:pt x="3808143" y="4646932"/>
                </a:cubicBezTo>
                <a:lnTo>
                  <a:pt x="3808309" y="4647097"/>
                </a:lnTo>
                <a:cubicBezTo>
                  <a:pt x="3805328" y="4650409"/>
                  <a:pt x="3803506" y="4648752"/>
                  <a:pt x="3802844" y="4646102"/>
                </a:cubicBezTo>
                <a:cubicBezTo>
                  <a:pt x="3802348" y="4643453"/>
                  <a:pt x="3802844" y="4640638"/>
                  <a:pt x="3803176" y="4635504"/>
                </a:cubicBezTo>
                <a:close/>
                <a:moveTo>
                  <a:pt x="4040634" y="4631530"/>
                </a:moveTo>
                <a:cubicBezTo>
                  <a:pt x="4040801" y="4632192"/>
                  <a:pt x="4040967" y="4632855"/>
                  <a:pt x="4041132" y="4633517"/>
                </a:cubicBezTo>
                <a:lnTo>
                  <a:pt x="4041297" y="4633684"/>
                </a:lnTo>
                <a:cubicBezTo>
                  <a:pt x="4039477" y="4634180"/>
                  <a:pt x="4038150" y="4634014"/>
                  <a:pt x="4035668" y="4633022"/>
                </a:cubicBezTo>
                <a:cubicBezTo>
                  <a:pt x="4036165" y="4632525"/>
                  <a:pt x="4036660" y="4632027"/>
                  <a:pt x="4037323" y="4631697"/>
                </a:cubicBezTo>
                <a:cubicBezTo>
                  <a:pt x="4038482" y="4631697"/>
                  <a:pt x="4039477" y="4631697"/>
                  <a:pt x="4040634" y="4631530"/>
                </a:cubicBezTo>
                <a:close/>
                <a:moveTo>
                  <a:pt x="3893588" y="4629048"/>
                </a:moveTo>
                <a:cubicBezTo>
                  <a:pt x="3893588" y="4629048"/>
                  <a:pt x="3894252" y="4629543"/>
                  <a:pt x="3894583" y="4629710"/>
                </a:cubicBezTo>
                <a:cubicBezTo>
                  <a:pt x="3894252" y="4630040"/>
                  <a:pt x="3893755" y="4630537"/>
                  <a:pt x="3893588" y="4630537"/>
                </a:cubicBezTo>
                <a:cubicBezTo>
                  <a:pt x="3893093" y="4630205"/>
                  <a:pt x="3892761" y="4629710"/>
                  <a:pt x="3892264" y="4629378"/>
                </a:cubicBezTo>
                <a:cubicBezTo>
                  <a:pt x="3892761" y="4629378"/>
                  <a:pt x="3893258" y="4629048"/>
                  <a:pt x="3893588" y="4629048"/>
                </a:cubicBezTo>
                <a:close/>
                <a:moveTo>
                  <a:pt x="4101739" y="4623914"/>
                </a:moveTo>
                <a:lnTo>
                  <a:pt x="4102070" y="4624906"/>
                </a:lnTo>
                <a:lnTo>
                  <a:pt x="4100745" y="4624906"/>
                </a:lnTo>
                <a:lnTo>
                  <a:pt x="4100745" y="4624741"/>
                </a:lnTo>
                <a:close/>
                <a:moveTo>
                  <a:pt x="4217157" y="4622754"/>
                </a:moveTo>
                <a:cubicBezTo>
                  <a:pt x="4217487" y="4622754"/>
                  <a:pt x="4217819" y="4622754"/>
                  <a:pt x="4218150" y="4622754"/>
                </a:cubicBezTo>
                <a:cubicBezTo>
                  <a:pt x="4218150" y="4622754"/>
                  <a:pt x="4218150" y="4623417"/>
                  <a:pt x="4218150" y="4623582"/>
                </a:cubicBezTo>
                <a:cubicBezTo>
                  <a:pt x="4217819" y="4623582"/>
                  <a:pt x="4217322" y="4623582"/>
                  <a:pt x="4217157" y="4623582"/>
                </a:cubicBezTo>
                <a:cubicBezTo>
                  <a:pt x="4217157" y="4623582"/>
                  <a:pt x="4217157" y="4622919"/>
                  <a:pt x="4217157" y="4622754"/>
                </a:cubicBezTo>
                <a:close/>
                <a:moveTo>
                  <a:pt x="3920720" y="4622658"/>
                </a:moveTo>
                <a:lnTo>
                  <a:pt x="3919588" y="4625736"/>
                </a:lnTo>
                <a:cubicBezTo>
                  <a:pt x="3915779" y="4626066"/>
                  <a:pt x="3911969" y="4626066"/>
                  <a:pt x="3908160" y="4626231"/>
                </a:cubicBezTo>
                <a:cubicBezTo>
                  <a:pt x="3908160" y="4625901"/>
                  <a:pt x="3908160" y="4625569"/>
                  <a:pt x="3908160" y="4625073"/>
                </a:cubicBezTo>
                <a:close/>
                <a:moveTo>
                  <a:pt x="3920745" y="4622589"/>
                </a:moveTo>
                <a:lnTo>
                  <a:pt x="3921078" y="4622589"/>
                </a:lnTo>
                <a:lnTo>
                  <a:pt x="3920720" y="4622658"/>
                </a:lnTo>
                <a:close/>
                <a:moveTo>
                  <a:pt x="3877162" y="4621561"/>
                </a:moveTo>
                <a:lnTo>
                  <a:pt x="3877029" y="4621761"/>
                </a:lnTo>
                <a:lnTo>
                  <a:pt x="3877029" y="4621595"/>
                </a:lnTo>
                <a:close/>
                <a:moveTo>
                  <a:pt x="4204407" y="4621429"/>
                </a:moveTo>
                <a:lnTo>
                  <a:pt x="4204902" y="4622424"/>
                </a:lnTo>
                <a:lnTo>
                  <a:pt x="4204075" y="4622424"/>
                </a:lnTo>
                <a:cubicBezTo>
                  <a:pt x="4204075" y="4622424"/>
                  <a:pt x="4204407" y="4621429"/>
                  <a:pt x="4204407" y="4621429"/>
                </a:cubicBezTo>
                <a:close/>
                <a:moveTo>
                  <a:pt x="3858483" y="4620932"/>
                </a:moveTo>
                <a:cubicBezTo>
                  <a:pt x="3859477" y="4621429"/>
                  <a:pt x="3860637" y="4621595"/>
                  <a:pt x="3861629" y="4621927"/>
                </a:cubicBezTo>
                <a:lnTo>
                  <a:pt x="3861795" y="4622092"/>
                </a:lnTo>
                <a:cubicBezTo>
                  <a:pt x="3857820" y="4629048"/>
                  <a:pt x="3854840" y="4631035"/>
                  <a:pt x="3849707" y="4626894"/>
                </a:cubicBezTo>
                <a:cubicBezTo>
                  <a:pt x="3849044" y="4626398"/>
                  <a:pt x="3848547" y="4626066"/>
                  <a:pt x="3847885" y="4625569"/>
                </a:cubicBezTo>
                <a:cubicBezTo>
                  <a:pt x="3851529" y="4624244"/>
                  <a:pt x="3855006" y="4622754"/>
                  <a:pt x="3858483" y="4620932"/>
                </a:cubicBezTo>
                <a:close/>
                <a:moveTo>
                  <a:pt x="4105006" y="4618328"/>
                </a:moveTo>
                <a:lnTo>
                  <a:pt x="4107866" y="4618780"/>
                </a:lnTo>
                <a:cubicBezTo>
                  <a:pt x="4106706" y="4618780"/>
                  <a:pt x="4105714" y="4618780"/>
                  <a:pt x="4104554" y="4618780"/>
                </a:cubicBezTo>
                <a:close/>
                <a:moveTo>
                  <a:pt x="4104719" y="4618283"/>
                </a:moveTo>
                <a:cubicBezTo>
                  <a:pt x="4104886" y="4618283"/>
                  <a:pt x="4105051" y="4618283"/>
                  <a:pt x="4105051" y="4618283"/>
                </a:cubicBezTo>
                <a:lnTo>
                  <a:pt x="4105006" y="4618328"/>
                </a:lnTo>
                <a:close/>
                <a:moveTo>
                  <a:pt x="3869910" y="4616958"/>
                </a:moveTo>
                <a:cubicBezTo>
                  <a:pt x="3869910" y="4617290"/>
                  <a:pt x="3870240" y="4617455"/>
                  <a:pt x="3870405" y="4617787"/>
                </a:cubicBezTo>
                <a:lnTo>
                  <a:pt x="3870240" y="4617787"/>
                </a:lnTo>
                <a:cubicBezTo>
                  <a:pt x="3870240" y="4617787"/>
                  <a:pt x="3869247" y="4617620"/>
                  <a:pt x="3868915" y="4617455"/>
                </a:cubicBezTo>
                <a:cubicBezTo>
                  <a:pt x="3869247" y="4617290"/>
                  <a:pt x="3869578" y="4617125"/>
                  <a:pt x="3869910" y="4616958"/>
                </a:cubicBezTo>
                <a:close/>
                <a:moveTo>
                  <a:pt x="4190165" y="4616628"/>
                </a:moveTo>
                <a:cubicBezTo>
                  <a:pt x="4190497" y="4616793"/>
                  <a:pt x="4190993" y="4616958"/>
                  <a:pt x="4191325" y="4617125"/>
                </a:cubicBezTo>
                <a:cubicBezTo>
                  <a:pt x="4190827" y="4617620"/>
                  <a:pt x="4190330" y="4618780"/>
                  <a:pt x="4189668" y="4618780"/>
                </a:cubicBezTo>
                <a:lnTo>
                  <a:pt x="4189668" y="4618615"/>
                </a:lnTo>
                <a:cubicBezTo>
                  <a:pt x="4186688" y="4618615"/>
                  <a:pt x="4183706" y="4618615"/>
                  <a:pt x="4180727" y="4618615"/>
                </a:cubicBezTo>
                <a:cubicBezTo>
                  <a:pt x="4183873" y="4617952"/>
                  <a:pt x="4187018" y="4617290"/>
                  <a:pt x="4190165" y="4616628"/>
                </a:cubicBezTo>
                <a:close/>
                <a:moveTo>
                  <a:pt x="3915156" y="4614293"/>
                </a:moveTo>
                <a:lnTo>
                  <a:pt x="3915281" y="4614308"/>
                </a:lnTo>
                <a:lnTo>
                  <a:pt x="3915116" y="4614308"/>
                </a:lnTo>
                <a:close/>
                <a:moveTo>
                  <a:pt x="3883985" y="4612984"/>
                </a:moveTo>
                <a:cubicBezTo>
                  <a:pt x="3883985" y="4612984"/>
                  <a:pt x="3884315" y="4612984"/>
                  <a:pt x="3884480" y="4612984"/>
                </a:cubicBezTo>
                <a:cubicBezTo>
                  <a:pt x="3887794" y="4613151"/>
                  <a:pt x="3890939" y="4613813"/>
                  <a:pt x="3894252" y="4614308"/>
                </a:cubicBezTo>
                <a:cubicBezTo>
                  <a:pt x="3894252" y="4615303"/>
                  <a:pt x="3894252" y="4616296"/>
                  <a:pt x="3894252" y="4617290"/>
                </a:cubicBezTo>
                <a:lnTo>
                  <a:pt x="3877162" y="4621561"/>
                </a:lnTo>
                <a:lnTo>
                  <a:pt x="3879348" y="4618283"/>
                </a:lnTo>
                <a:cubicBezTo>
                  <a:pt x="3879183" y="4615965"/>
                  <a:pt x="3879845" y="4614475"/>
                  <a:pt x="3881170" y="4613646"/>
                </a:cubicBezTo>
                <a:cubicBezTo>
                  <a:pt x="3882163" y="4613481"/>
                  <a:pt x="3882990" y="4613316"/>
                  <a:pt x="3883985" y="4612984"/>
                </a:cubicBezTo>
                <a:close/>
                <a:moveTo>
                  <a:pt x="3916379" y="4610604"/>
                </a:moveTo>
                <a:cubicBezTo>
                  <a:pt x="3918635" y="4609465"/>
                  <a:pt x="3921160" y="4608844"/>
                  <a:pt x="3924555" y="4610666"/>
                </a:cubicBezTo>
                <a:lnTo>
                  <a:pt x="3915156" y="4614293"/>
                </a:lnTo>
                <a:lnTo>
                  <a:pt x="3909817" y="4613646"/>
                </a:lnTo>
                <a:cubicBezTo>
                  <a:pt x="3912135" y="4613398"/>
                  <a:pt x="3914122" y="4611742"/>
                  <a:pt x="3916379" y="4610604"/>
                </a:cubicBezTo>
                <a:close/>
                <a:moveTo>
                  <a:pt x="3999402" y="4608844"/>
                </a:moveTo>
                <a:cubicBezTo>
                  <a:pt x="4000395" y="4608844"/>
                  <a:pt x="4001224" y="4608844"/>
                  <a:pt x="4002217" y="4608844"/>
                </a:cubicBezTo>
                <a:cubicBezTo>
                  <a:pt x="4001555" y="4609176"/>
                  <a:pt x="4001059" y="4609839"/>
                  <a:pt x="4000562" y="4610666"/>
                </a:cubicBezTo>
                <a:cubicBezTo>
                  <a:pt x="4000562" y="4610666"/>
                  <a:pt x="4000230" y="4610666"/>
                  <a:pt x="4000065" y="4610666"/>
                </a:cubicBezTo>
                <a:cubicBezTo>
                  <a:pt x="3999734" y="4610666"/>
                  <a:pt x="3999734" y="4609507"/>
                  <a:pt x="3999402" y="4609010"/>
                </a:cubicBezTo>
                <a:close/>
                <a:moveTo>
                  <a:pt x="4068621" y="4607520"/>
                </a:moveTo>
                <a:cubicBezTo>
                  <a:pt x="4080874" y="4610831"/>
                  <a:pt x="4094121" y="4609010"/>
                  <a:pt x="4106044" y="4614308"/>
                </a:cubicBezTo>
                <a:cubicBezTo>
                  <a:pt x="4106541" y="4614475"/>
                  <a:pt x="4107038" y="4614641"/>
                  <a:pt x="4107534" y="4614475"/>
                </a:cubicBezTo>
                <a:cubicBezTo>
                  <a:pt x="4112005" y="4612819"/>
                  <a:pt x="4116642" y="4612156"/>
                  <a:pt x="4121278" y="4612156"/>
                </a:cubicBezTo>
                <a:cubicBezTo>
                  <a:pt x="4115814" y="4614143"/>
                  <a:pt x="4110183" y="4616130"/>
                  <a:pt x="4104719" y="4618283"/>
                </a:cubicBezTo>
                <a:lnTo>
                  <a:pt x="4104554" y="4618118"/>
                </a:lnTo>
                <a:cubicBezTo>
                  <a:pt x="4101077" y="4617125"/>
                  <a:pt x="4098096" y="4617620"/>
                  <a:pt x="4095281" y="4618945"/>
                </a:cubicBezTo>
                <a:cubicBezTo>
                  <a:pt x="4089154" y="4618945"/>
                  <a:pt x="4083026" y="4619112"/>
                  <a:pt x="4076900" y="4619277"/>
                </a:cubicBezTo>
                <a:cubicBezTo>
                  <a:pt x="4074582" y="4619277"/>
                  <a:pt x="4072098" y="4619277"/>
                  <a:pt x="4069614" y="4619277"/>
                </a:cubicBezTo>
                <a:cubicBezTo>
                  <a:pt x="4068951" y="4619277"/>
                  <a:pt x="4068289" y="4619112"/>
                  <a:pt x="4067627" y="4619277"/>
                </a:cubicBezTo>
                <a:cubicBezTo>
                  <a:pt x="4067627" y="4619277"/>
                  <a:pt x="4067461" y="4619277"/>
                  <a:pt x="4067296" y="4619277"/>
                </a:cubicBezTo>
                <a:cubicBezTo>
                  <a:pt x="4064315" y="4619277"/>
                  <a:pt x="4061168" y="4619112"/>
                  <a:pt x="4057526" y="4618780"/>
                </a:cubicBezTo>
                <a:cubicBezTo>
                  <a:pt x="4059016" y="4617290"/>
                  <a:pt x="4060340" y="4615965"/>
                  <a:pt x="4061665" y="4614641"/>
                </a:cubicBezTo>
                <a:cubicBezTo>
                  <a:pt x="4063322" y="4614143"/>
                  <a:pt x="4065142" y="4613646"/>
                  <a:pt x="4066799" y="4613151"/>
                </a:cubicBezTo>
                <a:cubicBezTo>
                  <a:pt x="4065309" y="4613316"/>
                  <a:pt x="4063984" y="4613481"/>
                  <a:pt x="4062493" y="4613646"/>
                </a:cubicBezTo>
                <a:cubicBezTo>
                  <a:pt x="4064647" y="4611329"/>
                  <a:pt x="4066632" y="4609507"/>
                  <a:pt x="4068621" y="4607520"/>
                </a:cubicBezTo>
                <a:close/>
                <a:moveTo>
                  <a:pt x="4183873" y="4605865"/>
                </a:moveTo>
                <a:cubicBezTo>
                  <a:pt x="4187682" y="4606030"/>
                  <a:pt x="4191490" y="4606030"/>
                  <a:pt x="4195134" y="4606692"/>
                </a:cubicBezTo>
                <a:cubicBezTo>
                  <a:pt x="4178407" y="4609839"/>
                  <a:pt x="4161683" y="4612984"/>
                  <a:pt x="4143137" y="4616628"/>
                </a:cubicBezTo>
                <a:lnTo>
                  <a:pt x="4143137" y="4616296"/>
                </a:lnTo>
                <a:cubicBezTo>
                  <a:pt x="4145456" y="4614143"/>
                  <a:pt x="4146118" y="4612984"/>
                  <a:pt x="4146946" y="4612819"/>
                </a:cubicBezTo>
                <a:cubicBezTo>
                  <a:pt x="4147938" y="4612653"/>
                  <a:pt x="4148768" y="4612488"/>
                  <a:pt x="4149760" y="4612321"/>
                </a:cubicBezTo>
                <a:cubicBezTo>
                  <a:pt x="4153569" y="4612819"/>
                  <a:pt x="4157544" y="4612488"/>
                  <a:pt x="4162345" y="4610501"/>
                </a:cubicBezTo>
                <a:cubicBezTo>
                  <a:pt x="4162015" y="4610501"/>
                  <a:pt x="4161683" y="4610169"/>
                  <a:pt x="4161353" y="4610169"/>
                </a:cubicBezTo>
                <a:cubicBezTo>
                  <a:pt x="4168804" y="4608679"/>
                  <a:pt x="4176255" y="4607189"/>
                  <a:pt x="4183873" y="4605865"/>
                </a:cubicBezTo>
                <a:close/>
                <a:moveTo>
                  <a:pt x="3728660" y="4603545"/>
                </a:moveTo>
                <a:lnTo>
                  <a:pt x="3728660" y="4603711"/>
                </a:lnTo>
                <a:cubicBezTo>
                  <a:pt x="3727168" y="4604043"/>
                  <a:pt x="3725513" y="4604540"/>
                  <a:pt x="3724023" y="4605035"/>
                </a:cubicBezTo>
                <a:cubicBezTo>
                  <a:pt x="3725513" y="4604540"/>
                  <a:pt x="3727168" y="4604043"/>
                  <a:pt x="3728660" y="4603545"/>
                </a:cubicBezTo>
                <a:close/>
                <a:moveTo>
                  <a:pt x="4114324" y="4601228"/>
                </a:moveTo>
                <a:cubicBezTo>
                  <a:pt x="4103727" y="4604705"/>
                  <a:pt x="4093624" y="4603048"/>
                  <a:pt x="4083689" y="4603545"/>
                </a:cubicBezTo>
                <a:cubicBezTo>
                  <a:pt x="4096274" y="4598744"/>
                  <a:pt x="4103727" y="4598081"/>
                  <a:pt x="4114324" y="4601228"/>
                </a:cubicBezTo>
                <a:close/>
                <a:moveTo>
                  <a:pt x="4082199" y="4599903"/>
                </a:moveTo>
                <a:cubicBezTo>
                  <a:pt x="4082531" y="4601228"/>
                  <a:pt x="4082861" y="4602386"/>
                  <a:pt x="4083026" y="4603545"/>
                </a:cubicBezTo>
                <a:cubicBezTo>
                  <a:pt x="4078059" y="4603877"/>
                  <a:pt x="4072925" y="4604043"/>
                  <a:pt x="4067959" y="4604373"/>
                </a:cubicBezTo>
                <a:cubicBezTo>
                  <a:pt x="4067461" y="4604373"/>
                  <a:pt x="4066964" y="4604043"/>
                  <a:pt x="4066467" y="4604043"/>
                </a:cubicBezTo>
                <a:cubicBezTo>
                  <a:pt x="4066467" y="4604043"/>
                  <a:pt x="4066137" y="4604208"/>
                  <a:pt x="4066137" y="4604540"/>
                </a:cubicBezTo>
                <a:cubicBezTo>
                  <a:pt x="4064977" y="4604540"/>
                  <a:pt x="4063817" y="4604540"/>
                  <a:pt x="4062493" y="4604870"/>
                </a:cubicBezTo>
                <a:cubicBezTo>
                  <a:pt x="4060672" y="4604870"/>
                  <a:pt x="4057526" y="4606692"/>
                  <a:pt x="4057526" y="4607189"/>
                </a:cubicBezTo>
                <a:cubicBezTo>
                  <a:pt x="4057526" y="4607354"/>
                  <a:pt x="4057526" y="4607685"/>
                  <a:pt x="4057526" y="4607852"/>
                </a:cubicBezTo>
                <a:cubicBezTo>
                  <a:pt x="4056366" y="4608514"/>
                  <a:pt x="4055374" y="4609672"/>
                  <a:pt x="4053552" y="4611494"/>
                </a:cubicBezTo>
                <a:cubicBezTo>
                  <a:pt x="4054379" y="4611494"/>
                  <a:pt x="4055374" y="4611659"/>
                  <a:pt x="4056201" y="4611826"/>
                </a:cubicBezTo>
                <a:cubicBezTo>
                  <a:pt x="4055041" y="4613151"/>
                  <a:pt x="4053386" y="4613978"/>
                  <a:pt x="4052062" y="4614971"/>
                </a:cubicBezTo>
                <a:cubicBezTo>
                  <a:pt x="4040801" y="4616463"/>
                  <a:pt x="4029541" y="4617787"/>
                  <a:pt x="4018114" y="4619277"/>
                </a:cubicBezTo>
                <a:cubicBezTo>
                  <a:pt x="4028879" y="4620437"/>
                  <a:pt x="4039477" y="4619442"/>
                  <a:pt x="4049908" y="4617455"/>
                </a:cubicBezTo>
                <a:cubicBezTo>
                  <a:pt x="4049743" y="4617952"/>
                  <a:pt x="4049577" y="4618450"/>
                  <a:pt x="4049577" y="4619112"/>
                </a:cubicBezTo>
                <a:cubicBezTo>
                  <a:pt x="4036827" y="4620105"/>
                  <a:pt x="4024572" y="4620767"/>
                  <a:pt x="4012319" y="4622092"/>
                </a:cubicBezTo>
                <a:cubicBezTo>
                  <a:pt x="4006026" y="4622754"/>
                  <a:pt x="3999237" y="4623251"/>
                  <a:pt x="3993608" y="4625901"/>
                </a:cubicBezTo>
                <a:cubicBezTo>
                  <a:pt x="3981021" y="4631862"/>
                  <a:pt x="3968106" y="4633187"/>
                  <a:pt x="3954526" y="4633022"/>
                </a:cubicBezTo>
                <a:cubicBezTo>
                  <a:pt x="3953864" y="4633022"/>
                  <a:pt x="3953202" y="4634014"/>
                  <a:pt x="3952539" y="4634512"/>
                </a:cubicBezTo>
                <a:cubicBezTo>
                  <a:pt x="3952871" y="4636664"/>
                  <a:pt x="3956348" y="4638321"/>
                  <a:pt x="3952706" y="4641633"/>
                </a:cubicBezTo>
                <a:lnTo>
                  <a:pt x="3952871" y="4641798"/>
                </a:lnTo>
                <a:cubicBezTo>
                  <a:pt x="3940121" y="4639645"/>
                  <a:pt x="3927371" y="4643453"/>
                  <a:pt x="3914454" y="4646765"/>
                </a:cubicBezTo>
                <a:cubicBezTo>
                  <a:pt x="3911142" y="4647594"/>
                  <a:pt x="3907665" y="4647097"/>
                  <a:pt x="3904186" y="4647427"/>
                </a:cubicBezTo>
                <a:cubicBezTo>
                  <a:pt x="3896405" y="4648256"/>
                  <a:pt x="3888289" y="4647594"/>
                  <a:pt x="3881003" y="4651568"/>
                </a:cubicBezTo>
                <a:cubicBezTo>
                  <a:pt x="3875209" y="4654713"/>
                  <a:pt x="3869247" y="4656867"/>
                  <a:pt x="3862954" y="4652396"/>
                </a:cubicBezTo>
                <a:cubicBezTo>
                  <a:pt x="3861961" y="4651568"/>
                  <a:pt x="3859974" y="4651568"/>
                  <a:pt x="3858650" y="4651898"/>
                </a:cubicBezTo>
                <a:cubicBezTo>
                  <a:pt x="3854013" y="4652893"/>
                  <a:pt x="3849376" y="4653886"/>
                  <a:pt x="3844575" y="4655045"/>
                </a:cubicBezTo>
                <a:cubicBezTo>
                  <a:pt x="3848714" y="4652561"/>
                  <a:pt x="3852521" y="4649414"/>
                  <a:pt x="3856330" y="4645937"/>
                </a:cubicBezTo>
                <a:cubicBezTo>
                  <a:pt x="3852853" y="4645937"/>
                  <a:pt x="3849542" y="4645937"/>
                  <a:pt x="3846230" y="4645937"/>
                </a:cubicBezTo>
                <a:cubicBezTo>
                  <a:pt x="3844740" y="4645937"/>
                  <a:pt x="3842586" y="4645607"/>
                  <a:pt x="3841923" y="4646434"/>
                </a:cubicBezTo>
                <a:cubicBezTo>
                  <a:pt x="3836624" y="4653555"/>
                  <a:pt x="3827683" y="4652396"/>
                  <a:pt x="3820894" y="4655873"/>
                </a:cubicBezTo>
                <a:cubicBezTo>
                  <a:pt x="3819900" y="4656370"/>
                  <a:pt x="3819403" y="4657860"/>
                  <a:pt x="3817913" y="4660012"/>
                </a:cubicBezTo>
                <a:cubicBezTo>
                  <a:pt x="3821390" y="4660509"/>
                  <a:pt x="3823544" y="4661172"/>
                  <a:pt x="3825861" y="4661172"/>
                </a:cubicBezTo>
                <a:cubicBezTo>
                  <a:pt x="3828676" y="4661172"/>
                  <a:pt x="3831325" y="4660509"/>
                  <a:pt x="3833810" y="4659847"/>
                </a:cubicBezTo>
                <a:cubicBezTo>
                  <a:pt x="3844243" y="4664981"/>
                  <a:pt x="3844408" y="4664816"/>
                  <a:pt x="3853019" y="4663656"/>
                </a:cubicBezTo>
                <a:cubicBezTo>
                  <a:pt x="3864114" y="4661999"/>
                  <a:pt x="3875209" y="4658687"/>
                  <a:pt x="3886799" y="4659682"/>
                </a:cubicBezTo>
                <a:cubicBezTo>
                  <a:pt x="3878354" y="4661834"/>
                  <a:pt x="3870240" y="4664153"/>
                  <a:pt x="3861961" y="4665808"/>
                </a:cubicBezTo>
                <a:cubicBezTo>
                  <a:pt x="3855668" y="4666968"/>
                  <a:pt x="3849209" y="4666968"/>
                  <a:pt x="3843745" y="4671107"/>
                </a:cubicBezTo>
                <a:cubicBezTo>
                  <a:pt x="3841923" y="4672432"/>
                  <a:pt x="3838944" y="4673259"/>
                  <a:pt x="3836791" y="4672929"/>
                </a:cubicBezTo>
                <a:cubicBezTo>
                  <a:pt x="3831658" y="4672102"/>
                  <a:pt x="3827848" y="4674254"/>
                  <a:pt x="3823379" y="4676406"/>
                </a:cubicBezTo>
                <a:cubicBezTo>
                  <a:pt x="3819238" y="4678393"/>
                  <a:pt x="3816258" y="4680215"/>
                  <a:pt x="3813441" y="4684189"/>
                </a:cubicBezTo>
                <a:cubicBezTo>
                  <a:pt x="3811456" y="4687169"/>
                  <a:pt x="3805825" y="4688494"/>
                  <a:pt x="3801519" y="4688991"/>
                </a:cubicBezTo>
                <a:cubicBezTo>
                  <a:pt x="3791583" y="4690151"/>
                  <a:pt x="3781815" y="4691476"/>
                  <a:pt x="3772375" y="4694455"/>
                </a:cubicBezTo>
                <a:cubicBezTo>
                  <a:pt x="3775024" y="4692965"/>
                  <a:pt x="3777840" y="4691310"/>
                  <a:pt x="3780490" y="4689819"/>
                </a:cubicBezTo>
                <a:cubicBezTo>
                  <a:pt x="3780323" y="4689156"/>
                  <a:pt x="3779993" y="4688661"/>
                  <a:pt x="3779827" y="4687998"/>
                </a:cubicBezTo>
                <a:cubicBezTo>
                  <a:pt x="3776846" y="4688826"/>
                  <a:pt x="3773701" y="4689156"/>
                  <a:pt x="3770719" y="4690316"/>
                </a:cubicBezTo>
                <a:cubicBezTo>
                  <a:pt x="3769230" y="4690978"/>
                  <a:pt x="3767905" y="4692635"/>
                  <a:pt x="3769892" y="4695118"/>
                </a:cubicBezTo>
                <a:cubicBezTo>
                  <a:pt x="3768070" y="4695780"/>
                  <a:pt x="3766248" y="4696442"/>
                  <a:pt x="3764593" y="4697272"/>
                </a:cubicBezTo>
                <a:cubicBezTo>
                  <a:pt x="3762936" y="4698099"/>
                  <a:pt x="3760784" y="4698596"/>
                  <a:pt x="3758962" y="4698596"/>
                </a:cubicBezTo>
                <a:cubicBezTo>
                  <a:pt x="3758465" y="4698596"/>
                  <a:pt x="3757969" y="4698596"/>
                  <a:pt x="3757472" y="4698596"/>
                </a:cubicBezTo>
                <a:cubicBezTo>
                  <a:pt x="3757472" y="4698430"/>
                  <a:pt x="3757472" y="4698099"/>
                  <a:pt x="3757472" y="4697934"/>
                </a:cubicBezTo>
                <a:cubicBezTo>
                  <a:pt x="3757472" y="4698099"/>
                  <a:pt x="3757307" y="4698264"/>
                  <a:pt x="3757142" y="4698596"/>
                </a:cubicBezTo>
                <a:cubicBezTo>
                  <a:pt x="3744887" y="4698264"/>
                  <a:pt x="3733130" y="4700914"/>
                  <a:pt x="3721207" y="4703233"/>
                </a:cubicBezTo>
                <a:cubicBezTo>
                  <a:pt x="3700343" y="4707207"/>
                  <a:pt x="3679312" y="4710519"/>
                  <a:pt x="3658282" y="4713996"/>
                </a:cubicBezTo>
                <a:cubicBezTo>
                  <a:pt x="3657786" y="4713996"/>
                  <a:pt x="3657287" y="4713499"/>
                  <a:pt x="3656460" y="4713002"/>
                </a:cubicBezTo>
                <a:cubicBezTo>
                  <a:pt x="3658282" y="4712506"/>
                  <a:pt x="3660269" y="4712339"/>
                  <a:pt x="3662091" y="4712009"/>
                </a:cubicBezTo>
                <a:cubicBezTo>
                  <a:pt x="3668382" y="4710684"/>
                  <a:pt x="3674676" y="4709027"/>
                  <a:pt x="3680802" y="4707207"/>
                </a:cubicBezTo>
                <a:cubicBezTo>
                  <a:pt x="3694877" y="4702901"/>
                  <a:pt x="3708954" y="4698430"/>
                  <a:pt x="3723029" y="4694125"/>
                </a:cubicBezTo>
                <a:cubicBezTo>
                  <a:pt x="3722366" y="4694455"/>
                  <a:pt x="3721704" y="4694787"/>
                  <a:pt x="3721042" y="4695118"/>
                </a:cubicBezTo>
                <a:cubicBezTo>
                  <a:pt x="3721539" y="4695947"/>
                  <a:pt x="3722034" y="4697437"/>
                  <a:pt x="3722532" y="4697272"/>
                </a:cubicBezTo>
                <a:cubicBezTo>
                  <a:pt x="3724188" y="4697105"/>
                  <a:pt x="3725843" y="4696442"/>
                  <a:pt x="3727665" y="4695947"/>
                </a:cubicBezTo>
                <a:cubicBezTo>
                  <a:pt x="3727003" y="4694787"/>
                  <a:pt x="3726506" y="4693628"/>
                  <a:pt x="3726176" y="4693297"/>
                </a:cubicBezTo>
                <a:cubicBezTo>
                  <a:pt x="3726176" y="4693297"/>
                  <a:pt x="3726176" y="4693297"/>
                  <a:pt x="3726341" y="4693297"/>
                </a:cubicBezTo>
                <a:cubicBezTo>
                  <a:pt x="3735779" y="4690481"/>
                  <a:pt x="3745549" y="4688494"/>
                  <a:pt x="3754823" y="4685182"/>
                </a:cubicBezTo>
                <a:cubicBezTo>
                  <a:pt x="3760452" y="4683195"/>
                  <a:pt x="3766413" y="4681705"/>
                  <a:pt x="3771050" y="4676738"/>
                </a:cubicBezTo>
                <a:cubicBezTo>
                  <a:pt x="3778006" y="4675413"/>
                  <a:pt x="3784960" y="4674254"/>
                  <a:pt x="3792080" y="4672929"/>
                </a:cubicBezTo>
                <a:cubicBezTo>
                  <a:pt x="3797379" y="4671935"/>
                  <a:pt x="3802348" y="4670280"/>
                  <a:pt x="3808143" y="4666968"/>
                </a:cubicBezTo>
                <a:cubicBezTo>
                  <a:pt x="3808475" y="4666968"/>
                  <a:pt x="3808805" y="4666636"/>
                  <a:pt x="3808972" y="4666471"/>
                </a:cubicBezTo>
                <a:cubicBezTo>
                  <a:pt x="3811124" y="4665311"/>
                  <a:pt x="3813276" y="4663821"/>
                  <a:pt x="3815761" y="4662166"/>
                </a:cubicBezTo>
                <a:cubicBezTo>
                  <a:pt x="3812614" y="4661006"/>
                  <a:pt x="3810792" y="4660344"/>
                  <a:pt x="3809302" y="4660179"/>
                </a:cubicBezTo>
                <a:cubicBezTo>
                  <a:pt x="3808972" y="4660012"/>
                  <a:pt x="3808640" y="4659847"/>
                  <a:pt x="3808309" y="4659682"/>
                </a:cubicBezTo>
                <a:cubicBezTo>
                  <a:pt x="3806487" y="4659185"/>
                  <a:pt x="3804500" y="4659517"/>
                  <a:pt x="3802513" y="4659517"/>
                </a:cubicBezTo>
                <a:cubicBezTo>
                  <a:pt x="3801851" y="4659517"/>
                  <a:pt x="3801023" y="4659682"/>
                  <a:pt x="3797545" y="4660179"/>
                </a:cubicBezTo>
                <a:cubicBezTo>
                  <a:pt x="3809137" y="4656535"/>
                  <a:pt x="3817913" y="4653720"/>
                  <a:pt x="3826856" y="4650739"/>
                </a:cubicBezTo>
                <a:cubicBezTo>
                  <a:pt x="3824371" y="4644612"/>
                  <a:pt x="3825034" y="4642128"/>
                  <a:pt x="3829173" y="4641466"/>
                </a:cubicBezTo>
                <a:cubicBezTo>
                  <a:pt x="3831160" y="4641135"/>
                  <a:pt x="3833147" y="4640803"/>
                  <a:pt x="3834969" y="4640970"/>
                </a:cubicBezTo>
                <a:cubicBezTo>
                  <a:pt x="3844077" y="4641963"/>
                  <a:pt x="3852356" y="4639479"/>
                  <a:pt x="3860637" y="4635504"/>
                </a:cubicBezTo>
                <a:cubicBezTo>
                  <a:pt x="3866266" y="4632855"/>
                  <a:pt x="3872724" y="4632192"/>
                  <a:pt x="3880176" y="4630372"/>
                </a:cubicBezTo>
                <a:cubicBezTo>
                  <a:pt x="3879348" y="4633517"/>
                  <a:pt x="3879348" y="4636167"/>
                  <a:pt x="3878189" y="4636829"/>
                </a:cubicBezTo>
                <a:cubicBezTo>
                  <a:pt x="3875374" y="4638651"/>
                  <a:pt x="3872227" y="4640638"/>
                  <a:pt x="3869081" y="4640803"/>
                </a:cubicBezTo>
                <a:cubicBezTo>
                  <a:pt x="3864444" y="4641135"/>
                  <a:pt x="3860637" y="4642625"/>
                  <a:pt x="3857158" y="4645440"/>
                </a:cubicBezTo>
                <a:cubicBezTo>
                  <a:pt x="3858650" y="4646599"/>
                  <a:pt x="3860305" y="4648421"/>
                  <a:pt x="3861795" y="4648421"/>
                </a:cubicBezTo>
                <a:cubicBezTo>
                  <a:pt x="3867756" y="4648089"/>
                  <a:pt x="3874049" y="4648421"/>
                  <a:pt x="3879348" y="4646269"/>
                </a:cubicBezTo>
                <a:cubicBezTo>
                  <a:pt x="3883157" y="4644778"/>
                  <a:pt x="3887131" y="4643620"/>
                  <a:pt x="3891106" y="4642460"/>
                </a:cubicBezTo>
                <a:cubicBezTo>
                  <a:pt x="3891436" y="4642790"/>
                  <a:pt x="3891768" y="4643122"/>
                  <a:pt x="3892264" y="4643620"/>
                </a:cubicBezTo>
                <a:cubicBezTo>
                  <a:pt x="3892926" y="4642957"/>
                  <a:pt x="3893588" y="4642295"/>
                  <a:pt x="3894252" y="4641633"/>
                </a:cubicBezTo>
                <a:cubicBezTo>
                  <a:pt x="3902199" y="4639645"/>
                  <a:pt x="3910148" y="4638321"/>
                  <a:pt x="3918263" y="4636996"/>
                </a:cubicBezTo>
                <a:cubicBezTo>
                  <a:pt x="3924720" y="4635836"/>
                  <a:pt x="3930681" y="4634180"/>
                  <a:pt x="3936642" y="4631697"/>
                </a:cubicBezTo>
                <a:cubicBezTo>
                  <a:pt x="3942936" y="4629213"/>
                  <a:pt x="3949559" y="4625901"/>
                  <a:pt x="3956018" y="4625901"/>
                </a:cubicBezTo>
                <a:cubicBezTo>
                  <a:pt x="3963800" y="4625901"/>
                  <a:pt x="3970423" y="4623417"/>
                  <a:pt x="3977544" y="4621264"/>
                </a:cubicBezTo>
                <a:cubicBezTo>
                  <a:pt x="3984500" y="4619112"/>
                  <a:pt x="3991951" y="4618283"/>
                  <a:pt x="3999072" y="4616463"/>
                </a:cubicBezTo>
                <a:cubicBezTo>
                  <a:pt x="4004536" y="4615138"/>
                  <a:pt x="4010000" y="4613316"/>
                  <a:pt x="4015464" y="4611659"/>
                </a:cubicBezTo>
                <a:cubicBezTo>
                  <a:pt x="4024407" y="4611164"/>
                  <a:pt x="4033514" y="4610501"/>
                  <a:pt x="4042456" y="4609839"/>
                </a:cubicBezTo>
                <a:cubicBezTo>
                  <a:pt x="4043616" y="4609839"/>
                  <a:pt x="4044609" y="4608347"/>
                  <a:pt x="4046265" y="4607189"/>
                </a:cubicBezTo>
                <a:cubicBezTo>
                  <a:pt x="4040801" y="4603545"/>
                  <a:pt x="4034840" y="4606527"/>
                  <a:pt x="4030203" y="4604043"/>
                </a:cubicBezTo>
                <a:cubicBezTo>
                  <a:pt x="4034840" y="4603380"/>
                  <a:pt x="4039807" y="4603215"/>
                  <a:pt x="4043946" y="4601393"/>
                </a:cubicBezTo>
                <a:cubicBezTo>
                  <a:pt x="4046763" y="4601393"/>
                  <a:pt x="4049412" y="4601228"/>
                  <a:pt x="4052227" y="4601061"/>
                </a:cubicBezTo>
                <a:cubicBezTo>
                  <a:pt x="4057856" y="4602386"/>
                  <a:pt x="4063487" y="4601890"/>
                  <a:pt x="4069116" y="4600399"/>
                </a:cubicBezTo>
                <a:cubicBezTo>
                  <a:pt x="4073423" y="4600234"/>
                  <a:pt x="4077727" y="4600068"/>
                  <a:pt x="4082199" y="4599903"/>
                </a:cubicBezTo>
                <a:close/>
                <a:moveTo>
                  <a:pt x="3745052" y="4599794"/>
                </a:moveTo>
                <a:lnTo>
                  <a:pt x="3745052" y="4600234"/>
                </a:lnTo>
                <a:cubicBezTo>
                  <a:pt x="3745052" y="4600234"/>
                  <a:pt x="3744722" y="4600234"/>
                  <a:pt x="3744722" y="4600234"/>
                </a:cubicBezTo>
                <a:close/>
                <a:moveTo>
                  <a:pt x="3815595" y="4599736"/>
                </a:moveTo>
                <a:cubicBezTo>
                  <a:pt x="3815926" y="4600731"/>
                  <a:pt x="3816091" y="4601723"/>
                  <a:pt x="3816258" y="4602718"/>
                </a:cubicBezTo>
                <a:cubicBezTo>
                  <a:pt x="3813111" y="4603215"/>
                  <a:pt x="3809964" y="4603877"/>
                  <a:pt x="3806653" y="4604373"/>
                </a:cubicBezTo>
                <a:lnTo>
                  <a:pt x="3806820" y="4604208"/>
                </a:lnTo>
                <a:cubicBezTo>
                  <a:pt x="3809137" y="4602883"/>
                  <a:pt x="3811289" y="4601558"/>
                  <a:pt x="3813441" y="4599903"/>
                </a:cubicBezTo>
                <a:cubicBezTo>
                  <a:pt x="3814104" y="4599903"/>
                  <a:pt x="3814933" y="4599903"/>
                  <a:pt x="3815595" y="4599736"/>
                </a:cubicBezTo>
                <a:close/>
                <a:moveTo>
                  <a:pt x="4165988" y="4599571"/>
                </a:moveTo>
                <a:lnTo>
                  <a:pt x="4165988" y="4599736"/>
                </a:lnTo>
                <a:lnTo>
                  <a:pt x="4165853" y="4599721"/>
                </a:lnTo>
                <a:close/>
                <a:moveTo>
                  <a:pt x="4164498" y="4599571"/>
                </a:moveTo>
                <a:lnTo>
                  <a:pt x="4165853" y="4599721"/>
                </a:lnTo>
                <a:lnTo>
                  <a:pt x="4164498" y="4601228"/>
                </a:lnTo>
                <a:cubicBezTo>
                  <a:pt x="4164002" y="4601228"/>
                  <a:pt x="4163505" y="4601228"/>
                  <a:pt x="4163008" y="4601228"/>
                </a:cubicBezTo>
                <a:cubicBezTo>
                  <a:pt x="4163505" y="4600731"/>
                  <a:pt x="4164002" y="4599903"/>
                  <a:pt x="4164498" y="4599571"/>
                </a:cubicBezTo>
                <a:close/>
                <a:moveTo>
                  <a:pt x="3745052" y="4599571"/>
                </a:moveTo>
                <a:lnTo>
                  <a:pt x="3745219" y="4599571"/>
                </a:lnTo>
                <a:lnTo>
                  <a:pt x="3745052" y="4599794"/>
                </a:lnTo>
                <a:close/>
                <a:moveTo>
                  <a:pt x="4136678" y="4599406"/>
                </a:moveTo>
                <a:cubicBezTo>
                  <a:pt x="4137010" y="4599571"/>
                  <a:pt x="4137506" y="4599736"/>
                  <a:pt x="4137838" y="4599903"/>
                </a:cubicBezTo>
                <a:cubicBezTo>
                  <a:pt x="4137506" y="4600234"/>
                  <a:pt x="4137341" y="4600566"/>
                  <a:pt x="4137010" y="4600896"/>
                </a:cubicBezTo>
                <a:cubicBezTo>
                  <a:pt x="4137010" y="4600896"/>
                  <a:pt x="4136845" y="4599903"/>
                  <a:pt x="4136678" y="4599406"/>
                </a:cubicBezTo>
                <a:close/>
                <a:moveTo>
                  <a:pt x="3761943" y="4599241"/>
                </a:moveTo>
                <a:cubicBezTo>
                  <a:pt x="3762439" y="4600234"/>
                  <a:pt x="3762936" y="4601228"/>
                  <a:pt x="3763764" y="4602056"/>
                </a:cubicBezTo>
                <a:cubicBezTo>
                  <a:pt x="3763764" y="4602056"/>
                  <a:pt x="3763764" y="4602386"/>
                  <a:pt x="3763599" y="4602553"/>
                </a:cubicBezTo>
                <a:cubicBezTo>
                  <a:pt x="3761446" y="4602883"/>
                  <a:pt x="3759294" y="4603215"/>
                  <a:pt x="3757142" y="4603545"/>
                </a:cubicBezTo>
                <a:cubicBezTo>
                  <a:pt x="3754988" y="4603877"/>
                  <a:pt x="3752835" y="4604043"/>
                  <a:pt x="3750516" y="4604373"/>
                </a:cubicBezTo>
                <a:cubicBezTo>
                  <a:pt x="3754160" y="4602056"/>
                  <a:pt x="3757969" y="4600399"/>
                  <a:pt x="3761943" y="4599241"/>
                </a:cubicBezTo>
                <a:close/>
                <a:moveTo>
                  <a:pt x="3796552" y="4594173"/>
                </a:moveTo>
                <a:lnTo>
                  <a:pt x="3795890" y="4595100"/>
                </a:lnTo>
                <a:cubicBezTo>
                  <a:pt x="3795724" y="4594935"/>
                  <a:pt x="3795392" y="4594604"/>
                  <a:pt x="3795227" y="4594437"/>
                </a:cubicBezTo>
                <a:close/>
                <a:moveTo>
                  <a:pt x="3796717" y="4593942"/>
                </a:moveTo>
                <a:lnTo>
                  <a:pt x="3796882" y="4594107"/>
                </a:lnTo>
                <a:lnTo>
                  <a:pt x="3796552" y="4594173"/>
                </a:lnTo>
                <a:close/>
                <a:moveTo>
                  <a:pt x="3989302" y="4593610"/>
                </a:moveTo>
                <a:lnTo>
                  <a:pt x="3989467" y="4593610"/>
                </a:lnTo>
                <a:cubicBezTo>
                  <a:pt x="3987149" y="4594272"/>
                  <a:pt x="3986652" y="4594272"/>
                  <a:pt x="3986155" y="4594437"/>
                </a:cubicBezTo>
                <a:cubicBezTo>
                  <a:pt x="3986155" y="4594272"/>
                  <a:pt x="3986155" y="4593942"/>
                  <a:pt x="3986155" y="4593942"/>
                </a:cubicBezTo>
                <a:cubicBezTo>
                  <a:pt x="3986487" y="4593942"/>
                  <a:pt x="3986982" y="4593942"/>
                  <a:pt x="3989302" y="4593610"/>
                </a:cubicBezTo>
                <a:close/>
                <a:moveTo>
                  <a:pt x="3757802" y="4592947"/>
                </a:moveTo>
                <a:cubicBezTo>
                  <a:pt x="3759294" y="4594272"/>
                  <a:pt x="3760452" y="4595432"/>
                  <a:pt x="3760949" y="4596757"/>
                </a:cubicBezTo>
                <a:cubicBezTo>
                  <a:pt x="3760949" y="4597087"/>
                  <a:pt x="3761114" y="4597254"/>
                  <a:pt x="3761281" y="4597584"/>
                </a:cubicBezTo>
                <a:cubicBezTo>
                  <a:pt x="3759127" y="4598246"/>
                  <a:pt x="3756810" y="4598744"/>
                  <a:pt x="3754657" y="4598909"/>
                </a:cubicBezTo>
                <a:cubicBezTo>
                  <a:pt x="3753828" y="4598909"/>
                  <a:pt x="3753001" y="4599074"/>
                  <a:pt x="3752173" y="4599241"/>
                </a:cubicBezTo>
                <a:cubicBezTo>
                  <a:pt x="3754160" y="4596922"/>
                  <a:pt x="3755982" y="4594935"/>
                  <a:pt x="3757802" y="4592947"/>
                </a:cubicBezTo>
                <a:close/>
                <a:moveTo>
                  <a:pt x="4157379" y="4590133"/>
                </a:moveTo>
                <a:cubicBezTo>
                  <a:pt x="4160358" y="4590133"/>
                  <a:pt x="4163340" y="4590630"/>
                  <a:pt x="4166320" y="4591458"/>
                </a:cubicBezTo>
                <a:cubicBezTo>
                  <a:pt x="4168969" y="4592120"/>
                  <a:pt x="4171619" y="4592782"/>
                  <a:pt x="4174268" y="4593113"/>
                </a:cubicBezTo>
                <a:cubicBezTo>
                  <a:pt x="4165160" y="4595267"/>
                  <a:pt x="4156054" y="4597254"/>
                  <a:pt x="4146946" y="4599406"/>
                </a:cubicBezTo>
                <a:lnTo>
                  <a:pt x="4146781" y="4599406"/>
                </a:lnTo>
                <a:cubicBezTo>
                  <a:pt x="4150755" y="4595929"/>
                  <a:pt x="4154065" y="4592947"/>
                  <a:pt x="4157379" y="4590133"/>
                </a:cubicBezTo>
                <a:close/>
                <a:moveTo>
                  <a:pt x="4046127" y="4587176"/>
                </a:moveTo>
                <a:lnTo>
                  <a:pt x="4048418" y="4589305"/>
                </a:lnTo>
                <a:cubicBezTo>
                  <a:pt x="4045768" y="4589968"/>
                  <a:pt x="4043451" y="4590463"/>
                  <a:pt x="4041464" y="4590960"/>
                </a:cubicBezTo>
                <a:cubicBezTo>
                  <a:pt x="4031693" y="4591623"/>
                  <a:pt x="4021426" y="4591788"/>
                  <a:pt x="4010332" y="4590960"/>
                </a:cubicBezTo>
                <a:cubicBezTo>
                  <a:pt x="4016459" y="4589968"/>
                  <a:pt x="4019273" y="4589305"/>
                  <a:pt x="4022255" y="4589138"/>
                </a:cubicBezTo>
                <a:close/>
                <a:moveTo>
                  <a:pt x="4046100" y="4587151"/>
                </a:moveTo>
                <a:lnTo>
                  <a:pt x="4046431" y="4587151"/>
                </a:lnTo>
                <a:lnTo>
                  <a:pt x="4046127" y="4587176"/>
                </a:lnTo>
                <a:close/>
                <a:moveTo>
                  <a:pt x="3979915" y="4587003"/>
                </a:moveTo>
                <a:lnTo>
                  <a:pt x="3977544" y="4587649"/>
                </a:lnTo>
                <a:cubicBezTo>
                  <a:pt x="3975722" y="4587649"/>
                  <a:pt x="3973735" y="4587981"/>
                  <a:pt x="3971913" y="4588146"/>
                </a:cubicBezTo>
                <a:close/>
                <a:moveTo>
                  <a:pt x="3837784" y="4586986"/>
                </a:moveTo>
                <a:cubicBezTo>
                  <a:pt x="3830001" y="4592782"/>
                  <a:pt x="3822715" y="4593610"/>
                  <a:pt x="3815595" y="4594769"/>
                </a:cubicBezTo>
                <a:lnTo>
                  <a:pt x="3815595" y="4594604"/>
                </a:lnTo>
                <a:cubicBezTo>
                  <a:pt x="3815595" y="4594604"/>
                  <a:pt x="3814436" y="4594769"/>
                  <a:pt x="3813939" y="4594935"/>
                </a:cubicBezTo>
                <a:cubicBezTo>
                  <a:pt x="3813111" y="4593113"/>
                  <a:pt x="3812284" y="4591458"/>
                  <a:pt x="3811456" y="4589801"/>
                </a:cubicBezTo>
                <a:cubicBezTo>
                  <a:pt x="3815429" y="4588808"/>
                  <a:pt x="3819403" y="4588146"/>
                  <a:pt x="3823379" y="4587151"/>
                </a:cubicBezTo>
                <a:cubicBezTo>
                  <a:pt x="3827518" y="4586159"/>
                  <a:pt x="3831823" y="4586489"/>
                  <a:pt x="3837784" y="4586986"/>
                </a:cubicBezTo>
                <a:close/>
                <a:moveTo>
                  <a:pt x="4075078" y="4586656"/>
                </a:moveTo>
                <a:cubicBezTo>
                  <a:pt x="4075078" y="4586986"/>
                  <a:pt x="4075078" y="4587318"/>
                  <a:pt x="4075078" y="4587649"/>
                </a:cubicBezTo>
                <a:cubicBezTo>
                  <a:pt x="4075078" y="4587649"/>
                  <a:pt x="4074913" y="4587649"/>
                  <a:pt x="4074747" y="4587649"/>
                </a:cubicBezTo>
                <a:cubicBezTo>
                  <a:pt x="4074250" y="4587649"/>
                  <a:pt x="4073920" y="4587483"/>
                  <a:pt x="4073423" y="4587318"/>
                </a:cubicBezTo>
                <a:lnTo>
                  <a:pt x="4073588" y="4587151"/>
                </a:lnTo>
                <a:cubicBezTo>
                  <a:pt x="4073588" y="4587151"/>
                  <a:pt x="4074582" y="4586821"/>
                  <a:pt x="4075078" y="4586656"/>
                </a:cubicBezTo>
                <a:close/>
                <a:moveTo>
                  <a:pt x="3981188" y="4586656"/>
                </a:moveTo>
                <a:lnTo>
                  <a:pt x="3981188" y="4586821"/>
                </a:lnTo>
                <a:lnTo>
                  <a:pt x="3979915" y="4587003"/>
                </a:lnTo>
                <a:close/>
                <a:moveTo>
                  <a:pt x="4243982" y="4586489"/>
                </a:moveTo>
                <a:cubicBezTo>
                  <a:pt x="4243982" y="4586489"/>
                  <a:pt x="4244978" y="4586821"/>
                  <a:pt x="4245307" y="4586986"/>
                </a:cubicBezTo>
                <a:cubicBezTo>
                  <a:pt x="4244978" y="4587151"/>
                  <a:pt x="4244479" y="4587649"/>
                  <a:pt x="4244149" y="4587649"/>
                </a:cubicBezTo>
                <a:cubicBezTo>
                  <a:pt x="4243652" y="4587649"/>
                  <a:pt x="4243155" y="4587151"/>
                  <a:pt x="4242492" y="4586821"/>
                </a:cubicBezTo>
                <a:cubicBezTo>
                  <a:pt x="4242989" y="4586821"/>
                  <a:pt x="4243487" y="4586489"/>
                  <a:pt x="4243982" y="4586489"/>
                </a:cubicBezTo>
                <a:close/>
                <a:moveTo>
                  <a:pt x="4064315" y="4586324"/>
                </a:moveTo>
                <a:cubicBezTo>
                  <a:pt x="4065142" y="4586324"/>
                  <a:pt x="4066137" y="4586324"/>
                  <a:pt x="4066964" y="4586489"/>
                </a:cubicBezTo>
                <a:lnTo>
                  <a:pt x="4066964" y="4586656"/>
                </a:lnTo>
                <a:cubicBezTo>
                  <a:pt x="4066964" y="4586656"/>
                  <a:pt x="4065474" y="4587649"/>
                  <a:pt x="4064812" y="4588146"/>
                </a:cubicBezTo>
                <a:cubicBezTo>
                  <a:pt x="4064480" y="4588311"/>
                  <a:pt x="4063984" y="4588146"/>
                  <a:pt x="4063487" y="4588146"/>
                </a:cubicBezTo>
                <a:cubicBezTo>
                  <a:pt x="4063817" y="4587649"/>
                  <a:pt x="4063817" y="4586656"/>
                  <a:pt x="4064315" y="4586324"/>
                </a:cubicBezTo>
                <a:close/>
                <a:moveTo>
                  <a:pt x="4256693" y="4583674"/>
                </a:moveTo>
                <a:lnTo>
                  <a:pt x="4259217" y="4583674"/>
                </a:lnTo>
                <a:cubicBezTo>
                  <a:pt x="4259217" y="4584172"/>
                  <a:pt x="4259217" y="4584999"/>
                  <a:pt x="4259052" y="4584999"/>
                </a:cubicBezTo>
                <a:cubicBezTo>
                  <a:pt x="4258059" y="4584999"/>
                  <a:pt x="4257230" y="4584999"/>
                  <a:pt x="4256403" y="4584834"/>
                </a:cubicBezTo>
                <a:close/>
                <a:moveTo>
                  <a:pt x="4256734" y="4583509"/>
                </a:moveTo>
                <a:lnTo>
                  <a:pt x="4256693" y="4583674"/>
                </a:lnTo>
                <a:lnTo>
                  <a:pt x="4256567" y="4583674"/>
                </a:lnTo>
                <a:close/>
                <a:moveTo>
                  <a:pt x="4064315" y="4583509"/>
                </a:moveTo>
                <a:cubicBezTo>
                  <a:pt x="4065474" y="4583509"/>
                  <a:pt x="4066632" y="4583344"/>
                  <a:pt x="4067461" y="4583839"/>
                </a:cubicBezTo>
                <a:cubicBezTo>
                  <a:pt x="4066964" y="4583839"/>
                  <a:pt x="4066467" y="4584006"/>
                  <a:pt x="4065971" y="4584172"/>
                </a:cubicBezTo>
                <a:cubicBezTo>
                  <a:pt x="4065971" y="4584172"/>
                  <a:pt x="4064977" y="4583674"/>
                  <a:pt x="4064315" y="4583509"/>
                </a:cubicBezTo>
                <a:close/>
                <a:moveTo>
                  <a:pt x="4224111" y="4581357"/>
                </a:moveTo>
                <a:cubicBezTo>
                  <a:pt x="4227590" y="4581357"/>
                  <a:pt x="4230902" y="4581687"/>
                  <a:pt x="4234047" y="4582184"/>
                </a:cubicBezTo>
                <a:lnTo>
                  <a:pt x="4234047" y="4582350"/>
                </a:lnTo>
                <a:cubicBezTo>
                  <a:pt x="4231397" y="4582682"/>
                  <a:pt x="4228748" y="4582847"/>
                  <a:pt x="4226265" y="4583177"/>
                </a:cubicBezTo>
                <a:cubicBezTo>
                  <a:pt x="4225604" y="4582515"/>
                  <a:pt x="4224773" y="4582019"/>
                  <a:pt x="4224111" y="4581357"/>
                </a:cubicBezTo>
                <a:close/>
                <a:moveTo>
                  <a:pt x="4227590" y="4573739"/>
                </a:moveTo>
                <a:cubicBezTo>
                  <a:pt x="4227920" y="4573739"/>
                  <a:pt x="4228417" y="4573739"/>
                  <a:pt x="4228748" y="4573739"/>
                </a:cubicBezTo>
                <a:cubicBezTo>
                  <a:pt x="4228748" y="4573739"/>
                  <a:pt x="4228417" y="4574071"/>
                  <a:pt x="4228253" y="4573904"/>
                </a:cubicBezTo>
                <a:cubicBezTo>
                  <a:pt x="4228085" y="4573904"/>
                  <a:pt x="4227755" y="4573904"/>
                  <a:pt x="4227590" y="4573739"/>
                </a:cubicBezTo>
                <a:close/>
                <a:moveTo>
                  <a:pt x="3941941" y="4573574"/>
                </a:moveTo>
                <a:cubicBezTo>
                  <a:pt x="3947903" y="4571421"/>
                  <a:pt x="3953369" y="4572084"/>
                  <a:pt x="3958998" y="4574566"/>
                </a:cubicBezTo>
                <a:cubicBezTo>
                  <a:pt x="3959825" y="4574898"/>
                  <a:pt x="3960655" y="4575396"/>
                  <a:pt x="3961482" y="4575726"/>
                </a:cubicBezTo>
                <a:cubicBezTo>
                  <a:pt x="3959163" y="4576058"/>
                  <a:pt x="3956846" y="4576388"/>
                  <a:pt x="3954693" y="4576720"/>
                </a:cubicBezTo>
                <a:cubicBezTo>
                  <a:pt x="3953202" y="4576885"/>
                  <a:pt x="3951712" y="4577216"/>
                  <a:pt x="3950222" y="4577383"/>
                </a:cubicBezTo>
                <a:cubicBezTo>
                  <a:pt x="3949559" y="4577216"/>
                  <a:pt x="3948897" y="4577216"/>
                  <a:pt x="3948235" y="4577383"/>
                </a:cubicBezTo>
                <a:cubicBezTo>
                  <a:pt x="3941446" y="4578873"/>
                  <a:pt x="3934987" y="4578707"/>
                  <a:pt x="3928364" y="4576720"/>
                </a:cubicBezTo>
                <a:cubicBezTo>
                  <a:pt x="3933000" y="4575726"/>
                  <a:pt x="3937637" y="4575229"/>
                  <a:pt x="3941941" y="4573574"/>
                </a:cubicBezTo>
                <a:close/>
                <a:moveTo>
                  <a:pt x="3978539" y="4568109"/>
                </a:moveTo>
                <a:cubicBezTo>
                  <a:pt x="3978539" y="4568275"/>
                  <a:pt x="3978372" y="4568440"/>
                  <a:pt x="3978207" y="4568605"/>
                </a:cubicBezTo>
                <a:cubicBezTo>
                  <a:pt x="3979696" y="4569765"/>
                  <a:pt x="3981021" y="4571254"/>
                  <a:pt x="3982513" y="4572249"/>
                </a:cubicBezTo>
                <a:cubicBezTo>
                  <a:pt x="3979034" y="4572746"/>
                  <a:pt x="3975722" y="4573242"/>
                  <a:pt x="3972245" y="4573739"/>
                </a:cubicBezTo>
                <a:lnTo>
                  <a:pt x="3972412" y="4574071"/>
                </a:lnTo>
                <a:cubicBezTo>
                  <a:pt x="3971418" y="4572414"/>
                  <a:pt x="3970093" y="4571254"/>
                  <a:pt x="3968768" y="4569930"/>
                </a:cubicBezTo>
                <a:cubicBezTo>
                  <a:pt x="3972080" y="4569267"/>
                  <a:pt x="3975227" y="4568772"/>
                  <a:pt x="3978539" y="4568109"/>
                </a:cubicBezTo>
                <a:close/>
                <a:moveTo>
                  <a:pt x="3922070" y="4568109"/>
                </a:moveTo>
                <a:lnTo>
                  <a:pt x="3922732" y="4568109"/>
                </a:lnTo>
                <a:lnTo>
                  <a:pt x="3922235" y="4568440"/>
                </a:lnTo>
                <a:close/>
                <a:moveTo>
                  <a:pt x="4053944" y="4565687"/>
                </a:moveTo>
                <a:cubicBezTo>
                  <a:pt x="4057773" y="4565418"/>
                  <a:pt x="4061665" y="4566122"/>
                  <a:pt x="4065639" y="4567115"/>
                </a:cubicBezTo>
                <a:cubicBezTo>
                  <a:pt x="4066799" y="4568937"/>
                  <a:pt x="4067296" y="4571254"/>
                  <a:pt x="4065142" y="4571917"/>
                </a:cubicBezTo>
                <a:lnTo>
                  <a:pt x="4065309" y="4571917"/>
                </a:lnTo>
                <a:cubicBezTo>
                  <a:pt x="4060175" y="4573408"/>
                  <a:pt x="4054876" y="4574401"/>
                  <a:pt x="4049577" y="4574733"/>
                </a:cubicBezTo>
                <a:cubicBezTo>
                  <a:pt x="4042788" y="4575229"/>
                  <a:pt x="4035998" y="4574733"/>
                  <a:pt x="4028049" y="4574733"/>
                </a:cubicBezTo>
                <a:cubicBezTo>
                  <a:pt x="4033680" y="4573076"/>
                  <a:pt x="4039145" y="4572746"/>
                  <a:pt x="4042622" y="4570097"/>
                </a:cubicBezTo>
                <a:cubicBezTo>
                  <a:pt x="4046347" y="4567199"/>
                  <a:pt x="4050114" y="4565956"/>
                  <a:pt x="4053944" y="4565687"/>
                </a:cubicBezTo>
                <a:close/>
                <a:moveTo>
                  <a:pt x="3959330" y="4562644"/>
                </a:moveTo>
                <a:cubicBezTo>
                  <a:pt x="3958998" y="4562811"/>
                  <a:pt x="3958667" y="4562976"/>
                  <a:pt x="3958170" y="4563306"/>
                </a:cubicBezTo>
                <a:cubicBezTo>
                  <a:pt x="3956513" y="4564300"/>
                  <a:pt x="3955189" y="4565293"/>
                  <a:pt x="3954693" y="4566618"/>
                </a:cubicBezTo>
                <a:cubicBezTo>
                  <a:pt x="3948400" y="4567280"/>
                  <a:pt x="3942108" y="4567777"/>
                  <a:pt x="3935980" y="4568109"/>
                </a:cubicBezTo>
                <a:cubicBezTo>
                  <a:pt x="3935650" y="4568109"/>
                  <a:pt x="3935318" y="4568109"/>
                  <a:pt x="3934987" y="4568109"/>
                </a:cubicBezTo>
                <a:cubicBezTo>
                  <a:pt x="3934490" y="4568109"/>
                  <a:pt x="3933828" y="4568109"/>
                  <a:pt x="3933330" y="4568109"/>
                </a:cubicBezTo>
                <a:lnTo>
                  <a:pt x="3922732" y="4568109"/>
                </a:lnTo>
                <a:lnTo>
                  <a:pt x="3923727" y="4567447"/>
                </a:lnTo>
                <a:cubicBezTo>
                  <a:pt x="3935650" y="4565790"/>
                  <a:pt x="3947407" y="4564135"/>
                  <a:pt x="3959330" y="4562644"/>
                </a:cubicBezTo>
                <a:close/>
                <a:moveTo>
                  <a:pt x="4045768" y="4550391"/>
                </a:moveTo>
                <a:lnTo>
                  <a:pt x="4045603" y="4550556"/>
                </a:lnTo>
                <a:cubicBezTo>
                  <a:pt x="4045603" y="4550556"/>
                  <a:pt x="4045603" y="4550556"/>
                  <a:pt x="4045603" y="4550721"/>
                </a:cubicBezTo>
                <a:cubicBezTo>
                  <a:pt x="4044113" y="4550721"/>
                  <a:pt x="4042622" y="4550721"/>
                  <a:pt x="4041132" y="4550721"/>
                </a:cubicBezTo>
                <a:cubicBezTo>
                  <a:pt x="4042622" y="4550721"/>
                  <a:pt x="4044113" y="4550556"/>
                  <a:pt x="4045768" y="4550391"/>
                </a:cubicBezTo>
                <a:close/>
                <a:moveTo>
                  <a:pt x="4073753" y="4547906"/>
                </a:moveTo>
                <a:cubicBezTo>
                  <a:pt x="4074250" y="4547906"/>
                  <a:pt x="4074747" y="4547906"/>
                  <a:pt x="4075245" y="4547906"/>
                </a:cubicBezTo>
                <a:lnTo>
                  <a:pt x="4076835" y="4547906"/>
                </a:lnTo>
                <a:lnTo>
                  <a:pt x="4073258" y="4549396"/>
                </a:lnTo>
                <a:cubicBezTo>
                  <a:pt x="4073258" y="4548901"/>
                  <a:pt x="4073258" y="4548404"/>
                  <a:pt x="4073091" y="4548071"/>
                </a:cubicBezTo>
                <a:cubicBezTo>
                  <a:pt x="4073258" y="4548071"/>
                  <a:pt x="4073423" y="4548071"/>
                  <a:pt x="4073753" y="4547906"/>
                </a:cubicBezTo>
                <a:close/>
                <a:moveTo>
                  <a:pt x="4077232" y="4547741"/>
                </a:moveTo>
                <a:lnTo>
                  <a:pt x="4077397" y="4547906"/>
                </a:lnTo>
                <a:lnTo>
                  <a:pt x="4076835" y="4547906"/>
                </a:lnTo>
                <a:close/>
                <a:moveTo>
                  <a:pt x="4116642" y="4544264"/>
                </a:moveTo>
                <a:cubicBezTo>
                  <a:pt x="4117139" y="4544264"/>
                  <a:pt x="4117801" y="4544264"/>
                  <a:pt x="4118299" y="4544264"/>
                </a:cubicBezTo>
                <a:cubicBezTo>
                  <a:pt x="4121445" y="4544594"/>
                  <a:pt x="4124756" y="4545092"/>
                  <a:pt x="4127902" y="4544429"/>
                </a:cubicBezTo>
                <a:cubicBezTo>
                  <a:pt x="4128730" y="4545589"/>
                  <a:pt x="4129392" y="4546747"/>
                  <a:pt x="4130054" y="4548071"/>
                </a:cubicBezTo>
                <a:cubicBezTo>
                  <a:pt x="4131379" y="4550556"/>
                  <a:pt x="4133366" y="4551715"/>
                  <a:pt x="4136183" y="4551218"/>
                </a:cubicBezTo>
                <a:cubicBezTo>
                  <a:pt x="4137673" y="4551053"/>
                  <a:pt x="4139162" y="4550556"/>
                  <a:pt x="4140984" y="4550059"/>
                </a:cubicBezTo>
                <a:cubicBezTo>
                  <a:pt x="4139162" y="4551881"/>
                  <a:pt x="4137673" y="4554365"/>
                  <a:pt x="4135353" y="4558669"/>
                </a:cubicBezTo>
                <a:cubicBezTo>
                  <a:pt x="4144296" y="4561486"/>
                  <a:pt x="4153569" y="4550059"/>
                  <a:pt x="4164665" y="4559332"/>
                </a:cubicBezTo>
                <a:cubicBezTo>
                  <a:pt x="4161186" y="4561154"/>
                  <a:pt x="4158536" y="4563141"/>
                  <a:pt x="4156054" y="4564466"/>
                </a:cubicBezTo>
                <a:cubicBezTo>
                  <a:pt x="4141812" y="4565293"/>
                  <a:pt x="4127572" y="4566453"/>
                  <a:pt x="4113165" y="4565293"/>
                </a:cubicBezTo>
                <a:lnTo>
                  <a:pt x="4112668" y="4565625"/>
                </a:lnTo>
                <a:cubicBezTo>
                  <a:pt x="4114490" y="4564631"/>
                  <a:pt x="4116310" y="4563473"/>
                  <a:pt x="4117967" y="4561651"/>
                </a:cubicBezTo>
                <a:cubicBezTo>
                  <a:pt x="4101242" y="4556682"/>
                  <a:pt x="4087332" y="4556020"/>
                  <a:pt x="4075575" y="4569765"/>
                </a:cubicBezTo>
                <a:cubicBezTo>
                  <a:pt x="4072760" y="4569102"/>
                  <a:pt x="4069946" y="4568109"/>
                  <a:pt x="4066964" y="4566950"/>
                </a:cubicBezTo>
                <a:cubicBezTo>
                  <a:pt x="4066632" y="4566950"/>
                  <a:pt x="4066137" y="4566950"/>
                  <a:pt x="4065805" y="4566785"/>
                </a:cubicBezTo>
                <a:cubicBezTo>
                  <a:pt x="4064480" y="4562148"/>
                  <a:pt x="4062328" y="4558669"/>
                  <a:pt x="4056698" y="4559499"/>
                </a:cubicBezTo>
                <a:cubicBezTo>
                  <a:pt x="4044113" y="4561319"/>
                  <a:pt x="4031031" y="4561816"/>
                  <a:pt x="4018776" y="4565293"/>
                </a:cubicBezTo>
                <a:cubicBezTo>
                  <a:pt x="4014637" y="4566453"/>
                  <a:pt x="4010498" y="4567447"/>
                  <a:pt x="4006523" y="4568275"/>
                </a:cubicBezTo>
                <a:cubicBezTo>
                  <a:pt x="4004371" y="4568275"/>
                  <a:pt x="4002384" y="4568275"/>
                  <a:pt x="4000727" y="4568275"/>
                </a:cubicBezTo>
                <a:cubicBezTo>
                  <a:pt x="3999237" y="4566950"/>
                  <a:pt x="3997747" y="4565625"/>
                  <a:pt x="3996588" y="4564466"/>
                </a:cubicBezTo>
                <a:cubicBezTo>
                  <a:pt x="3996588" y="4564466"/>
                  <a:pt x="3996753" y="4564466"/>
                  <a:pt x="3996918" y="4564466"/>
                </a:cubicBezTo>
                <a:cubicBezTo>
                  <a:pt x="4001887" y="4562644"/>
                  <a:pt x="4008676" y="4562148"/>
                  <a:pt x="4011490" y="4558504"/>
                </a:cubicBezTo>
                <a:cubicBezTo>
                  <a:pt x="4011822" y="4558007"/>
                  <a:pt x="4012153" y="4557677"/>
                  <a:pt x="4012485" y="4557345"/>
                </a:cubicBezTo>
                <a:cubicBezTo>
                  <a:pt x="4025897" y="4559167"/>
                  <a:pt x="4039477" y="4560656"/>
                  <a:pt x="4053054" y="4557345"/>
                </a:cubicBezTo>
                <a:cubicBezTo>
                  <a:pt x="4054876" y="4556849"/>
                  <a:pt x="4057029" y="4556849"/>
                  <a:pt x="4059016" y="4557014"/>
                </a:cubicBezTo>
                <a:cubicBezTo>
                  <a:pt x="4067296" y="4558174"/>
                  <a:pt x="4073258" y="4554862"/>
                  <a:pt x="4077562" y="4548071"/>
                </a:cubicBezTo>
                <a:cubicBezTo>
                  <a:pt x="4082531" y="4553537"/>
                  <a:pt x="4089154" y="4552543"/>
                  <a:pt x="4095611" y="4552378"/>
                </a:cubicBezTo>
                <a:cubicBezTo>
                  <a:pt x="4096606" y="4551053"/>
                  <a:pt x="4097765" y="4549893"/>
                  <a:pt x="4098923" y="4548901"/>
                </a:cubicBezTo>
                <a:cubicBezTo>
                  <a:pt x="4100910" y="4548071"/>
                  <a:pt x="4103229" y="4546914"/>
                  <a:pt x="4106044" y="4545422"/>
                </a:cubicBezTo>
                <a:cubicBezTo>
                  <a:pt x="4109356" y="4544594"/>
                  <a:pt x="4113000" y="4544429"/>
                  <a:pt x="4116642" y="4544264"/>
                </a:cubicBezTo>
                <a:close/>
                <a:moveTo>
                  <a:pt x="4159861" y="4537474"/>
                </a:moveTo>
                <a:cubicBezTo>
                  <a:pt x="4164333" y="4537474"/>
                  <a:pt x="4168804" y="4537806"/>
                  <a:pt x="4173275" y="4538633"/>
                </a:cubicBezTo>
                <a:lnTo>
                  <a:pt x="4172943" y="4538633"/>
                </a:lnTo>
                <a:cubicBezTo>
                  <a:pt x="4172943" y="4538633"/>
                  <a:pt x="4171619" y="4539295"/>
                  <a:pt x="4170956" y="4539628"/>
                </a:cubicBezTo>
                <a:cubicBezTo>
                  <a:pt x="4172943" y="4539628"/>
                  <a:pt x="4174930" y="4539628"/>
                  <a:pt x="4177083" y="4539628"/>
                </a:cubicBezTo>
                <a:cubicBezTo>
                  <a:pt x="4178740" y="4540123"/>
                  <a:pt x="4180395" y="4540620"/>
                  <a:pt x="4182051" y="4541283"/>
                </a:cubicBezTo>
                <a:cubicBezTo>
                  <a:pt x="4185363" y="4542607"/>
                  <a:pt x="4189005" y="4543435"/>
                  <a:pt x="4192649" y="4544264"/>
                </a:cubicBezTo>
                <a:cubicBezTo>
                  <a:pt x="4188840" y="4546582"/>
                  <a:pt x="4184866" y="4549231"/>
                  <a:pt x="4180892" y="4551550"/>
                </a:cubicBezTo>
                <a:cubicBezTo>
                  <a:pt x="4174268" y="4544264"/>
                  <a:pt x="4166982" y="4541945"/>
                  <a:pt x="4157544" y="4544264"/>
                </a:cubicBezTo>
                <a:cubicBezTo>
                  <a:pt x="4148436" y="4546582"/>
                  <a:pt x="4144461" y="4547409"/>
                  <a:pt x="4141482" y="4549893"/>
                </a:cubicBezTo>
                <a:cubicBezTo>
                  <a:pt x="4139825" y="4548901"/>
                  <a:pt x="4138665" y="4548071"/>
                  <a:pt x="4137175" y="4547244"/>
                </a:cubicBezTo>
                <a:cubicBezTo>
                  <a:pt x="4139825" y="4542442"/>
                  <a:pt x="4142806" y="4539628"/>
                  <a:pt x="4148601" y="4539130"/>
                </a:cubicBezTo>
                <a:cubicBezTo>
                  <a:pt x="4152410" y="4538798"/>
                  <a:pt x="4156054" y="4538303"/>
                  <a:pt x="4159861" y="4537474"/>
                </a:cubicBezTo>
                <a:close/>
                <a:moveTo>
                  <a:pt x="3838281" y="4523068"/>
                </a:moveTo>
                <a:cubicBezTo>
                  <a:pt x="3838281" y="4523233"/>
                  <a:pt x="3837949" y="4523399"/>
                  <a:pt x="3837784" y="4523731"/>
                </a:cubicBezTo>
                <a:cubicBezTo>
                  <a:pt x="3835300" y="4524061"/>
                  <a:pt x="3832650" y="4524393"/>
                  <a:pt x="3830168" y="4524889"/>
                </a:cubicBezTo>
                <a:cubicBezTo>
                  <a:pt x="3830830" y="4524889"/>
                  <a:pt x="3831492" y="4524558"/>
                  <a:pt x="3831988" y="4524558"/>
                </a:cubicBezTo>
                <a:lnTo>
                  <a:pt x="3831988" y="4524393"/>
                </a:lnTo>
                <a:cubicBezTo>
                  <a:pt x="3834142" y="4524061"/>
                  <a:pt x="3836129" y="4523564"/>
                  <a:pt x="3838281" y="4523068"/>
                </a:cubicBezTo>
                <a:close/>
                <a:moveTo>
                  <a:pt x="4128399" y="4518265"/>
                </a:moveTo>
                <a:lnTo>
                  <a:pt x="4129889" y="4518265"/>
                </a:lnTo>
                <a:cubicBezTo>
                  <a:pt x="4129889" y="4518265"/>
                  <a:pt x="4129227" y="4519756"/>
                  <a:pt x="4129227" y="4519756"/>
                </a:cubicBezTo>
                <a:close/>
                <a:moveTo>
                  <a:pt x="4021923" y="4517437"/>
                </a:moveTo>
                <a:cubicBezTo>
                  <a:pt x="4022585" y="4517437"/>
                  <a:pt x="4023083" y="4517769"/>
                  <a:pt x="4023745" y="4517934"/>
                </a:cubicBezTo>
                <a:cubicBezTo>
                  <a:pt x="4022750" y="4518100"/>
                  <a:pt x="4021923" y="4518265"/>
                  <a:pt x="4020930" y="4518432"/>
                </a:cubicBezTo>
                <a:cubicBezTo>
                  <a:pt x="4021261" y="4518100"/>
                  <a:pt x="4021591" y="4517769"/>
                  <a:pt x="4021923" y="4517437"/>
                </a:cubicBezTo>
                <a:close/>
                <a:moveTo>
                  <a:pt x="4037490" y="4513298"/>
                </a:moveTo>
                <a:lnTo>
                  <a:pt x="4038948" y="4513298"/>
                </a:lnTo>
                <a:lnTo>
                  <a:pt x="4037490" y="4513463"/>
                </a:lnTo>
                <a:close/>
                <a:moveTo>
                  <a:pt x="4065309" y="4510316"/>
                </a:moveTo>
                <a:cubicBezTo>
                  <a:pt x="4059513" y="4511311"/>
                  <a:pt x="4053882" y="4512303"/>
                  <a:pt x="4048087" y="4513298"/>
                </a:cubicBezTo>
                <a:lnTo>
                  <a:pt x="4038948" y="4513298"/>
                </a:lnTo>
                <a:close/>
                <a:moveTo>
                  <a:pt x="4196458" y="4506839"/>
                </a:moveTo>
                <a:lnTo>
                  <a:pt x="4196624" y="4506839"/>
                </a:lnTo>
                <a:lnTo>
                  <a:pt x="4198776" y="4507667"/>
                </a:lnTo>
                <a:lnTo>
                  <a:pt x="4196458" y="4508329"/>
                </a:lnTo>
                <a:close/>
                <a:moveTo>
                  <a:pt x="4004701" y="4504522"/>
                </a:moveTo>
                <a:cubicBezTo>
                  <a:pt x="4004701" y="4504522"/>
                  <a:pt x="4005696" y="4504852"/>
                  <a:pt x="4005696" y="4504852"/>
                </a:cubicBezTo>
                <a:cubicBezTo>
                  <a:pt x="4005696" y="4504852"/>
                  <a:pt x="4005531" y="4506342"/>
                  <a:pt x="4005364" y="4507005"/>
                </a:cubicBezTo>
                <a:cubicBezTo>
                  <a:pt x="4004701" y="4506674"/>
                  <a:pt x="4004039" y="4506509"/>
                  <a:pt x="4003377" y="4506177"/>
                </a:cubicBezTo>
                <a:cubicBezTo>
                  <a:pt x="4003874" y="4505515"/>
                  <a:pt x="4004204" y="4505017"/>
                  <a:pt x="4004701" y="4504522"/>
                </a:cubicBezTo>
                <a:close/>
                <a:moveTo>
                  <a:pt x="3982678" y="4503860"/>
                </a:moveTo>
                <a:cubicBezTo>
                  <a:pt x="3981684" y="4504355"/>
                  <a:pt x="3980856" y="4505184"/>
                  <a:pt x="3980194" y="4506342"/>
                </a:cubicBezTo>
                <a:cubicBezTo>
                  <a:pt x="3978041" y="4509986"/>
                  <a:pt x="3975227" y="4513133"/>
                  <a:pt x="3972412" y="4517107"/>
                </a:cubicBezTo>
                <a:cubicBezTo>
                  <a:pt x="3969596" y="4517602"/>
                  <a:pt x="3966119" y="4517934"/>
                  <a:pt x="3962807" y="4518597"/>
                </a:cubicBezTo>
                <a:cubicBezTo>
                  <a:pt x="3959825" y="4519259"/>
                  <a:pt x="3956018" y="4516113"/>
                  <a:pt x="3953699" y="4520419"/>
                </a:cubicBezTo>
                <a:cubicBezTo>
                  <a:pt x="3954526" y="4521246"/>
                  <a:pt x="3955189" y="4522571"/>
                  <a:pt x="3955686" y="4522571"/>
                </a:cubicBezTo>
                <a:cubicBezTo>
                  <a:pt x="3968933" y="4521909"/>
                  <a:pt x="3982181" y="4521081"/>
                  <a:pt x="3995428" y="4520087"/>
                </a:cubicBezTo>
                <a:cubicBezTo>
                  <a:pt x="3996588" y="4520087"/>
                  <a:pt x="3997580" y="4518597"/>
                  <a:pt x="3999237" y="4517437"/>
                </a:cubicBezTo>
                <a:cubicBezTo>
                  <a:pt x="3993773" y="4513795"/>
                  <a:pt x="3987812" y="4516775"/>
                  <a:pt x="3983175" y="4514291"/>
                </a:cubicBezTo>
                <a:cubicBezTo>
                  <a:pt x="3984995" y="4507999"/>
                  <a:pt x="3987149" y="4505680"/>
                  <a:pt x="3991124" y="4506177"/>
                </a:cubicBezTo>
                <a:cubicBezTo>
                  <a:pt x="3993441" y="4506509"/>
                  <a:pt x="3995925" y="4507502"/>
                  <a:pt x="3998078" y="4508496"/>
                </a:cubicBezTo>
                <a:cubicBezTo>
                  <a:pt x="4008178" y="4513463"/>
                  <a:pt x="4018114" y="4512470"/>
                  <a:pt x="4028049" y="4508496"/>
                </a:cubicBezTo>
                <a:cubicBezTo>
                  <a:pt x="4029706" y="4507834"/>
                  <a:pt x="4031528" y="4507337"/>
                  <a:pt x="4034508" y="4506342"/>
                </a:cubicBezTo>
                <a:cubicBezTo>
                  <a:pt x="4035170" y="4509159"/>
                  <a:pt x="4035833" y="4511311"/>
                  <a:pt x="4036330" y="4513463"/>
                </a:cubicBezTo>
                <a:cubicBezTo>
                  <a:pt x="4029541" y="4513795"/>
                  <a:pt x="4022585" y="4513960"/>
                  <a:pt x="4015796" y="4514623"/>
                </a:cubicBezTo>
                <a:cubicBezTo>
                  <a:pt x="4013975" y="4514623"/>
                  <a:pt x="4010828" y="4516445"/>
                  <a:pt x="4010828" y="4516940"/>
                </a:cubicBezTo>
                <a:cubicBezTo>
                  <a:pt x="4011160" y="4518432"/>
                  <a:pt x="4010828" y="4519590"/>
                  <a:pt x="4010332" y="4520419"/>
                </a:cubicBezTo>
                <a:cubicBezTo>
                  <a:pt x="4006688" y="4521246"/>
                  <a:pt x="4003046" y="4521909"/>
                  <a:pt x="3999237" y="4522736"/>
                </a:cubicBezTo>
                <a:cubicBezTo>
                  <a:pt x="3992779" y="4524061"/>
                  <a:pt x="3986652" y="4527043"/>
                  <a:pt x="3980028" y="4530520"/>
                </a:cubicBezTo>
                <a:cubicBezTo>
                  <a:pt x="3975227" y="4530850"/>
                  <a:pt x="3970423" y="4531347"/>
                  <a:pt x="3965621" y="4531844"/>
                </a:cubicBezTo>
                <a:cubicBezTo>
                  <a:pt x="3959330" y="4532507"/>
                  <a:pt x="3952539" y="4533004"/>
                  <a:pt x="3946910" y="4535653"/>
                </a:cubicBezTo>
                <a:cubicBezTo>
                  <a:pt x="3945750" y="4536149"/>
                  <a:pt x="3944758" y="4536646"/>
                  <a:pt x="3943598" y="4537143"/>
                </a:cubicBezTo>
                <a:cubicBezTo>
                  <a:pt x="3936312" y="4538798"/>
                  <a:pt x="3929026" y="4540620"/>
                  <a:pt x="3921575" y="4542277"/>
                </a:cubicBezTo>
                <a:cubicBezTo>
                  <a:pt x="3917103" y="4542773"/>
                  <a:pt x="3912467" y="4542773"/>
                  <a:pt x="3907665" y="4542773"/>
                </a:cubicBezTo>
                <a:cubicBezTo>
                  <a:pt x="3907003" y="4542773"/>
                  <a:pt x="3906340" y="4543767"/>
                  <a:pt x="3905676" y="4544264"/>
                </a:cubicBezTo>
                <a:cubicBezTo>
                  <a:pt x="3905676" y="4544760"/>
                  <a:pt x="3906008" y="4545257"/>
                  <a:pt x="3906340" y="4545919"/>
                </a:cubicBezTo>
                <a:cubicBezTo>
                  <a:pt x="3892596" y="4549231"/>
                  <a:pt x="3878851" y="4552543"/>
                  <a:pt x="3864941" y="4555855"/>
                </a:cubicBezTo>
                <a:cubicBezTo>
                  <a:pt x="3863286" y="4556187"/>
                  <a:pt x="3861629" y="4556682"/>
                  <a:pt x="3859974" y="4557014"/>
                </a:cubicBezTo>
                <a:cubicBezTo>
                  <a:pt x="3858980" y="4557014"/>
                  <a:pt x="3857987" y="4557014"/>
                  <a:pt x="3856993" y="4557014"/>
                </a:cubicBezTo>
                <a:cubicBezTo>
                  <a:pt x="3849209" y="4557842"/>
                  <a:pt x="3841096" y="4557179"/>
                  <a:pt x="3833810" y="4561154"/>
                </a:cubicBezTo>
                <a:cubicBezTo>
                  <a:pt x="3828015" y="4564300"/>
                  <a:pt x="3822052" y="4566453"/>
                  <a:pt x="3815761" y="4561981"/>
                </a:cubicBezTo>
                <a:cubicBezTo>
                  <a:pt x="3814766" y="4561154"/>
                  <a:pt x="3812779" y="4561154"/>
                  <a:pt x="3811456" y="4561486"/>
                </a:cubicBezTo>
                <a:cubicBezTo>
                  <a:pt x="3803010" y="4563473"/>
                  <a:pt x="3794068" y="4564631"/>
                  <a:pt x="3785622" y="4569102"/>
                </a:cubicBezTo>
                <a:cubicBezTo>
                  <a:pt x="3789431" y="4571089"/>
                  <a:pt x="3791915" y="4572249"/>
                  <a:pt x="3793902" y="4572911"/>
                </a:cubicBezTo>
                <a:cubicBezTo>
                  <a:pt x="3786947" y="4574566"/>
                  <a:pt x="3779827" y="4576388"/>
                  <a:pt x="3772872" y="4578045"/>
                </a:cubicBezTo>
                <a:cubicBezTo>
                  <a:pt x="3773037" y="4577878"/>
                  <a:pt x="3773202" y="4577548"/>
                  <a:pt x="3773369" y="4577383"/>
                </a:cubicBezTo>
                <a:cubicBezTo>
                  <a:pt x="3763931" y="4577216"/>
                  <a:pt x="3760122" y="4578045"/>
                  <a:pt x="3748529" y="4583344"/>
                </a:cubicBezTo>
                <a:cubicBezTo>
                  <a:pt x="3749026" y="4583344"/>
                  <a:pt x="3749524" y="4583839"/>
                  <a:pt x="3749854" y="4583674"/>
                </a:cubicBezTo>
                <a:cubicBezTo>
                  <a:pt x="3752006" y="4583177"/>
                  <a:pt x="3753995" y="4582682"/>
                  <a:pt x="3756147" y="4582184"/>
                </a:cubicBezTo>
                <a:cubicBezTo>
                  <a:pt x="3749358" y="4583839"/>
                  <a:pt x="3742568" y="4585496"/>
                  <a:pt x="3735779" y="4587151"/>
                </a:cubicBezTo>
                <a:cubicBezTo>
                  <a:pt x="3734786" y="4587318"/>
                  <a:pt x="3734289" y="4590298"/>
                  <a:pt x="3733295" y="4592450"/>
                </a:cubicBezTo>
                <a:cubicBezTo>
                  <a:pt x="3737269" y="4592617"/>
                  <a:pt x="3741078" y="4592947"/>
                  <a:pt x="3744722" y="4593113"/>
                </a:cubicBezTo>
                <a:cubicBezTo>
                  <a:pt x="3744722" y="4593775"/>
                  <a:pt x="3744722" y="4594437"/>
                  <a:pt x="3744722" y="4595267"/>
                </a:cubicBezTo>
                <a:cubicBezTo>
                  <a:pt x="3740748" y="4592782"/>
                  <a:pt x="3736939" y="4594107"/>
                  <a:pt x="3732964" y="4595929"/>
                </a:cubicBezTo>
                <a:cubicBezTo>
                  <a:pt x="3728660" y="4598081"/>
                  <a:pt x="3724354" y="4599074"/>
                  <a:pt x="3719882" y="4598412"/>
                </a:cubicBezTo>
                <a:cubicBezTo>
                  <a:pt x="3718888" y="4596259"/>
                  <a:pt x="3717895" y="4594107"/>
                  <a:pt x="3717067" y="4592285"/>
                </a:cubicBezTo>
                <a:cubicBezTo>
                  <a:pt x="3709781" y="4593113"/>
                  <a:pt x="3704482" y="4593610"/>
                  <a:pt x="3700508" y="4594437"/>
                </a:cubicBezTo>
                <a:cubicBezTo>
                  <a:pt x="3699846" y="4593942"/>
                  <a:pt x="3699349" y="4593280"/>
                  <a:pt x="3698851" y="4592285"/>
                </a:cubicBezTo>
                <a:cubicBezTo>
                  <a:pt x="3698686" y="4591955"/>
                  <a:pt x="3698521" y="4591623"/>
                  <a:pt x="3698356" y="4591292"/>
                </a:cubicBezTo>
                <a:cubicBezTo>
                  <a:pt x="3701171" y="4590463"/>
                  <a:pt x="3703985" y="4589801"/>
                  <a:pt x="3706800" y="4589138"/>
                </a:cubicBezTo>
                <a:lnTo>
                  <a:pt x="3707297" y="4589636"/>
                </a:lnTo>
                <a:cubicBezTo>
                  <a:pt x="3719882" y="4587151"/>
                  <a:pt x="3732632" y="4584999"/>
                  <a:pt x="3745219" y="4582682"/>
                </a:cubicBezTo>
                <a:cubicBezTo>
                  <a:pt x="3752670" y="4581357"/>
                  <a:pt x="3759459" y="4578375"/>
                  <a:pt x="3768732" y="4571917"/>
                </a:cubicBezTo>
                <a:cubicBezTo>
                  <a:pt x="3761778" y="4569267"/>
                  <a:pt x="3761778" y="4569434"/>
                  <a:pt x="3754988" y="4571089"/>
                </a:cubicBezTo>
                <a:cubicBezTo>
                  <a:pt x="3744887" y="4573574"/>
                  <a:pt x="3734786" y="4576223"/>
                  <a:pt x="3724851" y="4571089"/>
                </a:cubicBezTo>
                <a:cubicBezTo>
                  <a:pt x="3732302" y="4568440"/>
                  <a:pt x="3739753" y="4565955"/>
                  <a:pt x="3747537" y="4564300"/>
                </a:cubicBezTo>
                <a:cubicBezTo>
                  <a:pt x="3756147" y="4562478"/>
                  <a:pt x="3764593" y="4559332"/>
                  <a:pt x="3773202" y="4556849"/>
                </a:cubicBezTo>
                <a:cubicBezTo>
                  <a:pt x="3773701" y="4556849"/>
                  <a:pt x="3774031" y="4555855"/>
                  <a:pt x="3774529" y="4555358"/>
                </a:cubicBezTo>
                <a:cubicBezTo>
                  <a:pt x="3771712" y="4554862"/>
                  <a:pt x="3768565" y="4557512"/>
                  <a:pt x="3766580" y="4553702"/>
                </a:cubicBezTo>
                <a:cubicBezTo>
                  <a:pt x="3769230" y="4551383"/>
                  <a:pt x="3771712" y="4549231"/>
                  <a:pt x="3774529" y="4546582"/>
                </a:cubicBezTo>
                <a:cubicBezTo>
                  <a:pt x="3772375" y="4545422"/>
                  <a:pt x="3770885" y="4544760"/>
                  <a:pt x="3768565" y="4543602"/>
                </a:cubicBezTo>
                <a:cubicBezTo>
                  <a:pt x="3770885" y="4542939"/>
                  <a:pt x="3773037" y="4542277"/>
                  <a:pt x="3775191" y="4541615"/>
                </a:cubicBezTo>
                <a:cubicBezTo>
                  <a:pt x="3782310" y="4540455"/>
                  <a:pt x="3789431" y="4539130"/>
                  <a:pt x="3796387" y="4537143"/>
                </a:cubicBezTo>
                <a:lnTo>
                  <a:pt x="3800265" y="4537790"/>
                </a:lnTo>
                <a:lnTo>
                  <a:pt x="3800194" y="4537806"/>
                </a:lnTo>
                <a:lnTo>
                  <a:pt x="3800361" y="4537806"/>
                </a:lnTo>
                <a:cubicBezTo>
                  <a:pt x="3800361" y="4537806"/>
                  <a:pt x="3800361" y="4537806"/>
                  <a:pt x="3800526" y="4537971"/>
                </a:cubicBezTo>
                <a:cubicBezTo>
                  <a:pt x="3800526" y="4537971"/>
                  <a:pt x="3800526" y="4537971"/>
                  <a:pt x="3800526" y="4537806"/>
                </a:cubicBezTo>
                <a:lnTo>
                  <a:pt x="3800361" y="4537806"/>
                </a:lnTo>
                <a:lnTo>
                  <a:pt x="3800265" y="4537790"/>
                </a:lnTo>
                <a:lnTo>
                  <a:pt x="3828014" y="4531555"/>
                </a:lnTo>
                <a:cubicBezTo>
                  <a:pt x="3835010" y="4529692"/>
                  <a:pt x="3840102" y="4527953"/>
                  <a:pt x="3844408" y="4526048"/>
                </a:cubicBezTo>
                <a:cubicBezTo>
                  <a:pt x="3855998" y="4525386"/>
                  <a:pt x="3856828" y="4524226"/>
                  <a:pt x="3861299" y="4517272"/>
                </a:cubicBezTo>
                <a:cubicBezTo>
                  <a:pt x="3861299" y="4517272"/>
                  <a:pt x="3860967" y="4517272"/>
                  <a:pt x="3860967" y="4517272"/>
                </a:cubicBezTo>
                <a:cubicBezTo>
                  <a:pt x="3868585" y="4515285"/>
                  <a:pt x="3876036" y="4513133"/>
                  <a:pt x="3883820" y="4511311"/>
                </a:cubicBezTo>
                <a:cubicBezTo>
                  <a:pt x="3892430" y="4509324"/>
                  <a:pt x="3901206" y="4506509"/>
                  <a:pt x="3909982" y="4506342"/>
                </a:cubicBezTo>
                <a:cubicBezTo>
                  <a:pt x="3910645" y="4506342"/>
                  <a:pt x="3911142" y="4506342"/>
                  <a:pt x="3911804" y="4506342"/>
                </a:cubicBezTo>
                <a:cubicBezTo>
                  <a:pt x="3911142" y="4507337"/>
                  <a:pt x="3910480" y="4508329"/>
                  <a:pt x="3909982" y="4509159"/>
                </a:cubicBezTo>
                <a:cubicBezTo>
                  <a:pt x="3907995" y="4512303"/>
                  <a:pt x="3910812" y="4517602"/>
                  <a:pt x="3913957" y="4517437"/>
                </a:cubicBezTo>
                <a:cubicBezTo>
                  <a:pt x="3916606" y="4517437"/>
                  <a:pt x="3919588" y="4517602"/>
                  <a:pt x="3921740" y="4516445"/>
                </a:cubicBezTo>
                <a:cubicBezTo>
                  <a:pt x="3937305" y="4508329"/>
                  <a:pt x="3954361" y="4507502"/>
                  <a:pt x="3970755" y="4505515"/>
                </a:cubicBezTo>
                <a:cubicBezTo>
                  <a:pt x="3974730" y="4505017"/>
                  <a:pt x="3978704" y="4504522"/>
                  <a:pt x="3982678" y="4503860"/>
                </a:cubicBezTo>
                <a:close/>
                <a:moveTo>
                  <a:pt x="4062660" y="4500050"/>
                </a:moveTo>
                <a:cubicBezTo>
                  <a:pt x="4063155" y="4500548"/>
                  <a:pt x="4063817" y="4501210"/>
                  <a:pt x="4064149" y="4501706"/>
                </a:cubicBezTo>
                <a:cubicBezTo>
                  <a:pt x="4064149" y="4501872"/>
                  <a:pt x="4063652" y="4502700"/>
                  <a:pt x="4063652" y="4502700"/>
                </a:cubicBezTo>
                <a:cubicBezTo>
                  <a:pt x="4062825" y="4502535"/>
                  <a:pt x="4062162" y="4502203"/>
                  <a:pt x="4061335" y="4501872"/>
                </a:cubicBezTo>
                <a:cubicBezTo>
                  <a:pt x="4061335" y="4501872"/>
                  <a:pt x="4062162" y="4500548"/>
                  <a:pt x="4062660" y="4500050"/>
                </a:cubicBezTo>
                <a:close/>
                <a:moveTo>
                  <a:pt x="3882328" y="4496076"/>
                </a:moveTo>
                <a:lnTo>
                  <a:pt x="3882328" y="4496241"/>
                </a:lnTo>
                <a:cubicBezTo>
                  <a:pt x="3881335" y="4498394"/>
                  <a:pt x="3879348" y="4499056"/>
                  <a:pt x="3877029" y="4499056"/>
                </a:cubicBezTo>
                <a:cubicBezTo>
                  <a:pt x="3875539" y="4499056"/>
                  <a:pt x="3874214" y="4499056"/>
                  <a:pt x="3872558" y="4499056"/>
                </a:cubicBezTo>
                <a:cubicBezTo>
                  <a:pt x="3875871" y="4498063"/>
                  <a:pt x="3879016" y="4497069"/>
                  <a:pt x="3882328" y="4496076"/>
                </a:cubicBezTo>
                <a:close/>
                <a:moveTo>
                  <a:pt x="4019936" y="4495744"/>
                </a:moveTo>
                <a:cubicBezTo>
                  <a:pt x="4020433" y="4495744"/>
                  <a:pt x="4020930" y="4495744"/>
                  <a:pt x="4021426" y="4495744"/>
                </a:cubicBezTo>
                <a:cubicBezTo>
                  <a:pt x="4020433" y="4496407"/>
                  <a:pt x="4019439" y="4497236"/>
                  <a:pt x="4018446" y="4497898"/>
                </a:cubicBezTo>
                <a:cubicBezTo>
                  <a:pt x="4018114" y="4498063"/>
                  <a:pt x="4017618" y="4497898"/>
                  <a:pt x="4017121" y="4497898"/>
                </a:cubicBezTo>
                <a:cubicBezTo>
                  <a:pt x="4017286" y="4497401"/>
                  <a:pt x="4017452" y="4496904"/>
                  <a:pt x="4017618" y="4496407"/>
                </a:cubicBezTo>
                <a:cubicBezTo>
                  <a:pt x="4018446" y="4496241"/>
                  <a:pt x="4019108" y="4495911"/>
                  <a:pt x="4019936" y="4495744"/>
                </a:cubicBezTo>
                <a:close/>
                <a:moveTo>
                  <a:pt x="4141315" y="4494419"/>
                </a:moveTo>
                <a:lnTo>
                  <a:pt x="4141482" y="4494586"/>
                </a:lnTo>
                <a:cubicBezTo>
                  <a:pt x="4146781" y="4493095"/>
                  <a:pt x="4150755" y="4494089"/>
                  <a:pt x="4155059" y="4496739"/>
                </a:cubicBezTo>
                <a:cubicBezTo>
                  <a:pt x="4154564" y="4497069"/>
                  <a:pt x="4153900" y="4497236"/>
                  <a:pt x="4153404" y="4497731"/>
                </a:cubicBezTo>
                <a:cubicBezTo>
                  <a:pt x="4148933" y="4499223"/>
                  <a:pt x="4144131" y="4500381"/>
                  <a:pt x="4139825" y="4501872"/>
                </a:cubicBezTo>
                <a:cubicBezTo>
                  <a:pt x="4138832" y="4502203"/>
                  <a:pt x="4138005" y="4502535"/>
                  <a:pt x="4137010" y="4502700"/>
                </a:cubicBezTo>
                <a:cubicBezTo>
                  <a:pt x="4136016" y="4502700"/>
                  <a:pt x="4135023" y="4502700"/>
                  <a:pt x="4133864" y="4502700"/>
                </a:cubicBezTo>
                <a:cubicBezTo>
                  <a:pt x="4133533" y="4503030"/>
                  <a:pt x="4133036" y="4503362"/>
                  <a:pt x="4132539" y="4503693"/>
                </a:cubicBezTo>
                <a:cubicBezTo>
                  <a:pt x="4123431" y="4505515"/>
                  <a:pt x="4114324" y="4504852"/>
                  <a:pt x="4105216" y="4505017"/>
                </a:cubicBezTo>
                <a:cubicBezTo>
                  <a:pt x="4107204" y="4503362"/>
                  <a:pt x="4109026" y="4501706"/>
                  <a:pt x="4111013" y="4500050"/>
                </a:cubicBezTo>
                <a:cubicBezTo>
                  <a:pt x="4113827" y="4499056"/>
                  <a:pt x="4116477" y="4497566"/>
                  <a:pt x="4119291" y="4497069"/>
                </a:cubicBezTo>
                <a:cubicBezTo>
                  <a:pt x="4126577" y="4496076"/>
                  <a:pt x="4134196" y="4496407"/>
                  <a:pt x="4141315" y="4494419"/>
                </a:cubicBezTo>
                <a:close/>
                <a:moveTo>
                  <a:pt x="4052227" y="4486638"/>
                </a:moveTo>
                <a:cubicBezTo>
                  <a:pt x="4049908" y="4487796"/>
                  <a:pt x="4047755" y="4489287"/>
                  <a:pt x="4045933" y="4490942"/>
                </a:cubicBezTo>
                <a:cubicBezTo>
                  <a:pt x="4045438" y="4491440"/>
                  <a:pt x="4044941" y="4492102"/>
                  <a:pt x="4044776" y="4492764"/>
                </a:cubicBezTo>
                <a:cubicBezTo>
                  <a:pt x="4043286" y="4492764"/>
                  <a:pt x="4041794" y="4492764"/>
                  <a:pt x="4040304" y="4492764"/>
                </a:cubicBezTo>
                <a:cubicBezTo>
                  <a:pt x="4040304" y="4496904"/>
                  <a:pt x="4039310" y="4499718"/>
                  <a:pt x="4035336" y="4499223"/>
                </a:cubicBezTo>
                <a:lnTo>
                  <a:pt x="4035336" y="4499553"/>
                </a:lnTo>
                <a:cubicBezTo>
                  <a:pt x="4033018" y="4499223"/>
                  <a:pt x="4030866" y="4497898"/>
                  <a:pt x="4028547" y="4497069"/>
                </a:cubicBezTo>
                <a:cubicBezTo>
                  <a:pt x="4026394" y="4496407"/>
                  <a:pt x="4024075" y="4495911"/>
                  <a:pt x="4021923" y="4495414"/>
                </a:cubicBezTo>
                <a:cubicBezTo>
                  <a:pt x="4021923" y="4495414"/>
                  <a:pt x="4021758" y="4495414"/>
                  <a:pt x="4021591" y="4495249"/>
                </a:cubicBezTo>
                <a:cubicBezTo>
                  <a:pt x="4027057" y="4493592"/>
                  <a:pt x="4032521" y="4491770"/>
                  <a:pt x="4037985" y="4489618"/>
                </a:cubicBezTo>
                <a:cubicBezTo>
                  <a:pt x="4042456" y="4487963"/>
                  <a:pt x="4047590" y="4486141"/>
                  <a:pt x="4052227" y="4486638"/>
                </a:cubicBezTo>
                <a:close/>
                <a:moveTo>
                  <a:pt x="4084848" y="4486141"/>
                </a:moveTo>
                <a:lnTo>
                  <a:pt x="4085180" y="4486141"/>
                </a:lnTo>
                <a:cubicBezTo>
                  <a:pt x="4089982" y="4489121"/>
                  <a:pt x="4095446" y="4487631"/>
                  <a:pt x="4100415" y="4487963"/>
                </a:cubicBezTo>
                <a:cubicBezTo>
                  <a:pt x="4106706" y="4488458"/>
                  <a:pt x="4113000" y="4487963"/>
                  <a:pt x="4119126" y="4491440"/>
                </a:cubicBezTo>
                <a:cubicBezTo>
                  <a:pt x="4100580" y="4491937"/>
                  <a:pt x="4082199" y="4492267"/>
                  <a:pt x="4063652" y="4492764"/>
                </a:cubicBezTo>
                <a:cubicBezTo>
                  <a:pt x="4062493" y="4490777"/>
                  <a:pt x="4061500" y="4489121"/>
                  <a:pt x="4060340" y="4488128"/>
                </a:cubicBezTo>
                <a:cubicBezTo>
                  <a:pt x="4068621" y="4488625"/>
                  <a:pt x="4076735" y="4487631"/>
                  <a:pt x="4084848" y="4486141"/>
                </a:cubicBezTo>
                <a:close/>
                <a:moveTo>
                  <a:pt x="4178242" y="4484154"/>
                </a:moveTo>
                <a:cubicBezTo>
                  <a:pt x="4175263" y="4485313"/>
                  <a:pt x="4172116" y="4486968"/>
                  <a:pt x="4169134" y="4489121"/>
                </a:cubicBezTo>
                <a:cubicBezTo>
                  <a:pt x="4168804" y="4489121"/>
                  <a:pt x="4168472" y="4489121"/>
                  <a:pt x="4168142" y="4489121"/>
                </a:cubicBezTo>
                <a:cubicBezTo>
                  <a:pt x="4166982" y="4489121"/>
                  <a:pt x="4165657" y="4488128"/>
                  <a:pt x="4163835" y="4487133"/>
                </a:cubicBezTo>
                <a:cubicBezTo>
                  <a:pt x="4165657" y="4485976"/>
                  <a:pt x="4166652" y="4484651"/>
                  <a:pt x="4167810" y="4484651"/>
                </a:cubicBezTo>
                <a:cubicBezTo>
                  <a:pt x="4171288" y="4484484"/>
                  <a:pt x="4174765" y="4484319"/>
                  <a:pt x="4178242" y="4484154"/>
                </a:cubicBezTo>
                <a:close/>
                <a:moveTo>
                  <a:pt x="4291177" y="4476535"/>
                </a:moveTo>
                <a:cubicBezTo>
                  <a:pt x="4292833" y="4476535"/>
                  <a:pt x="4294489" y="4476702"/>
                  <a:pt x="4296144" y="4476868"/>
                </a:cubicBezTo>
                <a:cubicBezTo>
                  <a:pt x="4294489" y="4477198"/>
                  <a:pt x="4292998" y="4477530"/>
                  <a:pt x="4291508" y="4477860"/>
                </a:cubicBezTo>
                <a:cubicBezTo>
                  <a:pt x="4291508" y="4477530"/>
                  <a:pt x="4291342" y="4477033"/>
                  <a:pt x="4291177" y="4476535"/>
                </a:cubicBezTo>
                <a:close/>
                <a:moveTo>
                  <a:pt x="3907168" y="4475046"/>
                </a:moveTo>
                <a:cubicBezTo>
                  <a:pt x="3907168" y="4475543"/>
                  <a:pt x="3907168" y="4475873"/>
                  <a:pt x="3907168" y="4476370"/>
                </a:cubicBezTo>
                <a:cubicBezTo>
                  <a:pt x="3905181" y="4476702"/>
                  <a:pt x="3903028" y="4476868"/>
                  <a:pt x="3901040" y="4477198"/>
                </a:cubicBezTo>
                <a:cubicBezTo>
                  <a:pt x="3902531" y="4476535"/>
                  <a:pt x="3904186" y="4475873"/>
                  <a:pt x="3905843" y="4475378"/>
                </a:cubicBezTo>
                <a:lnTo>
                  <a:pt x="3906008" y="4475211"/>
                </a:lnTo>
                <a:cubicBezTo>
                  <a:pt x="3906008" y="4475211"/>
                  <a:pt x="3906671" y="4475211"/>
                  <a:pt x="3907168" y="4475046"/>
                </a:cubicBezTo>
                <a:close/>
                <a:moveTo>
                  <a:pt x="4113495" y="4472396"/>
                </a:moveTo>
                <a:cubicBezTo>
                  <a:pt x="4114158" y="4472728"/>
                  <a:pt x="4114987" y="4472893"/>
                  <a:pt x="4115814" y="4473224"/>
                </a:cubicBezTo>
                <a:cubicBezTo>
                  <a:pt x="4115152" y="4473721"/>
                  <a:pt x="4114490" y="4474715"/>
                  <a:pt x="4113992" y="4474715"/>
                </a:cubicBezTo>
                <a:cubicBezTo>
                  <a:pt x="4113000" y="4474548"/>
                  <a:pt x="4112170" y="4473721"/>
                  <a:pt x="4111178" y="4473058"/>
                </a:cubicBezTo>
                <a:lnTo>
                  <a:pt x="4111013" y="4472893"/>
                </a:lnTo>
                <a:cubicBezTo>
                  <a:pt x="4111013" y="4472893"/>
                  <a:pt x="4112668" y="4472561"/>
                  <a:pt x="4113495" y="4472396"/>
                </a:cubicBezTo>
                <a:close/>
                <a:moveTo>
                  <a:pt x="4072263" y="4463455"/>
                </a:moveTo>
                <a:cubicBezTo>
                  <a:pt x="4064812" y="4473886"/>
                  <a:pt x="4054379" y="4476868"/>
                  <a:pt x="4042954" y="4478357"/>
                </a:cubicBezTo>
                <a:cubicBezTo>
                  <a:pt x="4029871" y="4479847"/>
                  <a:pt x="4016624" y="4481172"/>
                  <a:pt x="4003709" y="4484319"/>
                </a:cubicBezTo>
                <a:cubicBezTo>
                  <a:pt x="3988142" y="4488128"/>
                  <a:pt x="3972908" y="4493095"/>
                  <a:pt x="3956846" y="4491440"/>
                </a:cubicBezTo>
                <a:cubicBezTo>
                  <a:pt x="3955189" y="4491275"/>
                  <a:pt x="3953036" y="4490942"/>
                  <a:pt x="3951547" y="4491770"/>
                </a:cubicBezTo>
                <a:cubicBezTo>
                  <a:pt x="3946578" y="4494752"/>
                  <a:pt x="3941446" y="4496904"/>
                  <a:pt x="3936312" y="4498394"/>
                </a:cubicBezTo>
                <a:cubicBezTo>
                  <a:pt x="3934987" y="4498063"/>
                  <a:pt x="3934158" y="4497731"/>
                  <a:pt x="3933497" y="4497898"/>
                </a:cubicBezTo>
                <a:cubicBezTo>
                  <a:pt x="3918263" y="4499056"/>
                  <a:pt x="3903194" y="4500381"/>
                  <a:pt x="3888621" y="4501706"/>
                </a:cubicBezTo>
                <a:cubicBezTo>
                  <a:pt x="3890443" y="4499553"/>
                  <a:pt x="3892430" y="4496241"/>
                  <a:pt x="3895410" y="4494586"/>
                </a:cubicBezTo>
                <a:cubicBezTo>
                  <a:pt x="3898557" y="4492764"/>
                  <a:pt x="3902531" y="4492599"/>
                  <a:pt x="3906008" y="4491770"/>
                </a:cubicBezTo>
                <a:lnTo>
                  <a:pt x="3906008" y="4491440"/>
                </a:lnTo>
                <a:cubicBezTo>
                  <a:pt x="3906008" y="4490115"/>
                  <a:pt x="3905511" y="4489287"/>
                  <a:pt x="3905181" y="4488625"/>
                </a:cubicBezTo>
                <a:cubicBezTo>
                  <a:pt x="3908492" y="4487631"/>
                  <a:pt x="3911804" y="4486638"/>
                  <a:pt x="3915281" y="4485976"/>
                </a:cubicBezTo>
                <a:cubicBezTo>
                  <a:pt x="3918758" y="4487631"/>
                  <a:pt x="3922402" y="4489453"/>
                  <a:pt x="3927039" y="4488458"/>
                </a:cubicBezTo>
                <a:cubicBezTo>
                  <a:pt x="3927039" y="4487133"/>
                  <a:pt x="3926707" y="4486141"/>
                  <a:pt x="3926211" y="4485146"/>
                </a:cubicBezTo>
                <a:cubicBezTo>
                  <a:pt x="3929356" y="4485146"/>
                  <a:pt x="3932668" y="4485809"/>
                  <a:pt x="3935980" y="4486803"/>
                </a:cubicBezTo>
                <a:cubicBezTo>
                  <a:pt x="3939127" y="4487796"/>
                  <a:pt x="3942936" y="4486803"/>
                  <a:pt x="3946248" y="4485976"/>
                </a:cubicBezTo>
                <a:cubicBezTo>
                  <a:pt x="3952209" y="4486638"/>
                  <a:pt x="3958170" y="4485976"/>
                  <a:pt x="3964132" y="4484484"/>
                </a:cubicBezTo>
                <a:cubicBezTo>
                  <a:pt x="3964794" y="4484319"/>
                  <a:pt x="3965954" y="4482829"/>
                  <a:pt x="3965787" y="4482497"/>
                </a:cubicBezTo>
                <a:cubicBezTo>
                  <a:pt x="3965787" y="4482497"/>
                  <a:pt x="3965787" y="4482332"/>
                  <a:pt x="3965787" y="4482166"/>
                </a:cubicBezTo>
                <a:cubicBezTo>
                  <a:pt x="3978372" y="4479682"/>
                  <a:pt x="3990957" y="4477198"/>
                  <a:pt x="4003542" y="4474053"/>
                </a:cubicBezTo>
                <a:cubicBezTo>
                  <a:pt x="4024075" y="4468919"/>
                  <a:pt x="4044278" y="4460639"/>
                  <a:pt x="4065639" y="4464780"/>
                </a:cubicBezTo>
                <a:cubicBezTo>
                  <a:pt x="4067627" y="4465110"/>
                  <a:pt x="4070111" y="4464117"/>
                  <a:pt x="4072263" y="4463455"/>
                </a:cubicBezTo>
                <a:close/>
                <a:moveTo>
                  <a:pt x="4079055" y="4460390"/>
                </a:moveTo>
                <a:lnTo>
                  <a:pt x="4074747" y="4462626"/>
                </a:lnTo>
                <a:lnTo>
                  <a:pt x="4074582" y="4462295"/>
                </a:lnTo>
                <a:close/>
                <a:moveTo>
                  <a:pt x="3994103" y="4458984"/>
                </a:moveTo>
                <a:cubicBezTo>
                  <a:pt x="3991454" y="4459811"/>
                  <a:pt x="3988804" y="4460473"/>
                  <a:pt x="3986155" y="4461301"/>
                </a:cubicBezTo>
                <a:cubicBezTo>
                  <a:pt x="3985825" y="4461301"/>
                  <a:pt x="3985327" y="4461301"/>
                  <a:pt x="3984830" y="4461301"/>
                </a:cubicBezTo>
                <a:cubicBezTo>
                  <a:pt x="3983505" y="4461301"/>
                  <a:pt x="3982181" y="4460971"/>
                  <a:pt x="3981021" y="4460639"/>
                </a:cubicBezTo>
                <a:cubicBezTo>
                  <a:pt x="3985327" y="4460143"/>
                  <a:pt x="3989632" y="4459481"/>
                  <a:pt x="3994103" y="4458984"/>
                </a:cubicBezTo>
                <a:close/>
                <a:moveTo>
                  <a:pt x="4083358" y="4458156"/>
                </a:moveTo>
                <a:cubicBezTo>
                  <a:pt x="4083358" y="4458156"/>
                  <a:pt x="4083358" y="4458486"/>
                  <a:pt x="4083523" y="4458486"/>
                </a:cubicBezTo>
                <a:lnTo>
                  <a:pt x="4079055" y="4460390"/>
                </a:lnTo>
                <a:close/>
                <a:moveTo>
                  <a:pt x="4002052" y="4452028"/>
                </a:moveTo>
                <a:cubicBezTo>
                  <a:pt x="4000562" y="4454347"/>
                  <a:pt x="3998905" y="4456831"/>
                  <a:pt x="3996588" y="4458321"/>
                </a:cubicBezTo>
                <a:cubicBezTo>
                  <a:pt x="3995098" y="4456996"/>
                  <a:pt x="3993608" y="4455837"/>
                  <a:pt x="3991951" y="4454844"/>
                </a:cubicBezTo>
                <a:lnTo>
                  <a:pt x="3992116" y="4454844"/>
                </a:lnTo>
                <a:cubicBezTo>
                  <a:pt x="3995428" y="4453685"/>
                  <a:pt x="3998740" y="4452857"/>
                  <a:pt x="4002052" y="4452028"/>
                </a:cubicBezTo>
                <a:close/>
                <a:moveTo>
                  <a:pt x="4107038" y="4421726"/>
                </a:moveTo>
                <a:lnTo>
                  <a:pt x="4106541" y="4422056"/>
                </a:lnTo>
                <a:cubicBezTo>
                  <a:pt x="4106541" y="4422056"/>
                  <a:pt x="4107369" y="4421891"/>
                  <a:pt x="4107701" y="4421726"/>
                </a:cubicBezTo>
                <a:cubicBezTo>
                  <a:pt x="4119457" y="4423713"/>
                  <a:pt x="4131546" y="4423216"/>
                  <a:pt x="4143302" y="4425533"/>
                </a:cubicBezTo>
                <a:cubicBezTo>
                  <a:pt x="4142474" y="4425865"/>
                  <a:pt x="4141482" y="4426195"/>
                  <a:pt x="4140819" y="4426693"/>
                </a:cubicBezTo>
                <a:cubicBezTo>
                  <a:pt x="4134361" y="4430004"/>
                  <a:pt x="4127737" y="4432324"/>
                  <a:pt x="4121113" y="4434144"/>
                </a:cubicBezTo>
                <a:cubicBezTo>
                  <a:pt x="4120781" y="4434144"/>
                  <a:pt x="4120286" y="4434144"/>
                  <a:pt x="4119954" y="4434144"/>
                </a:cubicBezTo>
                <a:cubicBezTo>
                  <a:pt x="4107204" y="4434973"/>
                  <a:pt x="4094453" y="4436131"/>
                  <a:pt x="4081701" y="4437290"/>
                </a:cubicBezTo>
                <a:cubicBezTo>
                  <a:pt x="4081039" y="4437290"/>
                  <a:pt x="4080377" y="4437456"/>
                  <a:pt x="4079714" y="4437623"/>
                </a:cubicBezTo>
                <a:cubicBezTo>
                  <a:pt x="4079549" y="4437623"/>
                  <a:pt x="4079219" y="4437623"/>
                  <a:pt x="4079052" y="4437623"/>
                </a:cubicBezTo>
                <a:cubicBezTo>
                  <a:pt x="4061335" y="4436793"/>
                  <a:pt x="4044113" y="4438118"/>
                  <a:pt x="4026726" y="4441100"/>
                </a:cubicBezTo>
                <a:cubicBezTo>
                  <a:pt x="4019771" y="4442259"/>
                  <a:pt x="4011987" y="4442589"/>
                  <a:pt x="4006523" y="4446398"/>
                </a:cubicBezTo>
                <a:cubicBezTo>
                  <a:pt x="4006523" y="4446398"/>
                  <a:pt x="4006191" y="4446564"/>
                  <a:pt x="4006026" y="4446729"/>
                </a:cubicBezTo>
                <a:cubicBezTo>
                  <a:pt x="3993608" y="4448386"/>
                  <a:pt x="3981188" y="4450208"/>
                  <a:pt x="3968768" y="4450538"/>
                </a:cubicBezTo>
                <a:cubicBezTo>
                  <a:pt x="3973405" y="4448386"/>
                  <a:pt x="3978041" y="4446066"/>
                  <a:pt x="3982513" y="4443252"/>
                </a:cubicBezTo>
                <a:cubicBezTo>
                  <a:pt x="4004701" y="4436463"/>
                  <a:pt x="4025897" y="4431329"/>
                  <a:pt x="4048087" y="4433813"/>
                </a:cubicBezTo>
                <a:cubicBezTo>
                  <a:pt x="4051399" y="4434144"/>
                  <a:pt x="4055704" y="4434476"/>
                  <a:pt x="4058353" y="4432654"/>
                </a:cubicBezTo>
                <a:cubicBezTo>
                  <a:pt x="4073588" y="4423050"/>
                  <a:pt x="4090809" y="4425700"/>
                  <a:pt x="4107038" y="4421726"/>
                </a:cubicBezTo>
                <a:close/>
                <a:moveTo>
                  <a:pt x="4030866" y="4415929"/>
                </a:moveTo>
                <a:cubicBezTo>
                  <a:pt x="4030866" y="4416922"/>
                  <a:pt x="4030699" y="4417917"/>
                  <a:pt x="4030534" y="4418909"/>
                </a:cubicBezTo>
                <a:cubicBezTo>
                  <a:pt x="4027884" y="4418579"/>
                  <a:pt x="4025070" y="4417917"/>
                  <a:pt x="4022420" y="4418082"/>
                </a:cubicBezTo>
                <a:cubicBezTo>
                  <a:pt x="4020101" y="4418082"/>
                  <a:pt x="4017784" y="4419406"/>
                  <a:pt x="4015299" y="4419406"/>
                </a:cubicBezTo>
                <a:cubicBezTo>
                  <a:pt x="4020268" y="4417089"/>
                  <a:pt x="4025235" y="4414108"/>
                  <a:pt x="4030866" y="4415929"/>
                </a:cubicBezTo>
                <a:close/>
                <a:moveTo>
                  <a:pt x="4034011" y="4399701"/>
                </a:moveTo>
                <a:cubicBezTo>
                  <a:pt x="4036992" y="4400363"/>
                  <a:pt x="4039642" y="4400695"/>
                  <a:pt x="4042126" y="4399701"/>
                </a:cubicBezTo>
                <a:cubicBezTo>
                  <a:pt x="4043451" y="4400033"/>
                  <a:pt x="4044941" y="4400530"/>
                  <a:pt x="4046265" y="4401025"/>
                </a:cubicBezTo>
                <a:cubicBezTo>
                  <a:pt x="4046265" y="4401357"/>
                  <a:pt x="4046431" y="4401688"/>
                  <a:pt x="4046596" y="4402185"/>
                </a:cubicBezTo>
                <a:cubicBezTo>
                  <a:pt x="4037655" y="4404172"/>
                  <a:pt x="4028712" y="4405994"/>
                  <a:pt x="4019771" y="4407981"/>
                </a:cubicBezTo>
                <a:cubicBezTo>
                  <a:pt x="4018281" y="4408311"/>
                  <a:pt x="4016294" y="4408643"/>
                  <a:pt x="4016127" y="4410961"/>
                </a:cubicBezTo>
                <a:cubicBezTo>
                  <a:pt x="4015464" y="4411128"/>
                  <a:pt x="4014802" y="4411293"/>
                  <a:pt x="4014140" y="4411128"/>
                </a:cubicBezTo>
                <a:cubicBezTo>
                  <a:pt x="4006358" y="4410133"/>
                  <a:pt x="3999072" y="4411955"/>
                  <a:pt x="3991786" y="4413445"/>
                </a:cubicBezTo>
                <a:cubicBezTo>
                  <a:pt x="3987645" y="4413445"/>
                  <a:pt x="3983671" y="4413445"/>
                  <a:pt x="3979531" y="4413445"/>
                </a:cubicBezTo>
                <a:cubicBezTo>
                  <a:pt x="3986487" y="4411623"/>
                  <a:pt x="3993441" y="4409968"/>
                  <a:pt x="4000395" y="4408146"/>
                </a:cubicBezTo>
                <a:cubicBezTo>
                  <a:pt x="4000395" y="4408146"/>
                  <a:pt x="4000395" y="4408146"/>
                  <a:pt x="4000727" y="4408311"/>
                </a:cubicBezTo>
                <a:lnTo>
                  <a:pt x="4000562" y="4408478"/>
                </a:lnTo>
                <a:cubicBezTo>
                  <a:pt x="4004866" y="4406821"/>
                  <a:pt x="4010332" y="4407319"/>
                  <a:pt x="4014969" y="4404504"/>
                </a:cubicBezTo>
                <a:cubicBezTo>
                  <a:pt x="4021261" y="4402847"/>
                  <a:pt x="4027554" y="4401357"/>
                  <a:pt x="4034011" y="4399701"/>
                </a:cubicBezTo>
                <a:close/>
                <a:moveTo>
                  <a:pt x="4333569" y="4377015"/>
                </a:moveTo>
                <a:lnTo>
                  <a:pt x="4335059" y="4377842"/>
                </a:lnTo>
                <a:lnTo>
                  <a:pt x="4333569" y="4378672"/>
                </a:lnTo>
                <a:close/>
                <a:moveTo>
                  <a:pt x="4082531" y="4336113"/>
                </a:moveTo>
                <a:cubicBezTo>
                  <a:pt x="4082033" y="4336942"/>
                  <a:pt x="4081701" y="4338100"/>
                  <a:pt x="4081371" y="4339260"/>
                </a:cubicBezTo>
                <a:cubicBezTo>
                  <a:pt x="4080874" y="4339260"/>
                  <a:pt x="4080377" y="4339757"/>
                  <a:pt x="4079714" y="4340087"/>
                </a:cubicBezTo>
                <a:cubicBezTo>
                  <a:pt x="4079714" y="4338929"/>
                  <a:pt x="4079384" y="4337770"/>
                  <a:pt x="4079219" y="4336610"/>
                </a:cubicBezTo>
                <a:cubicBezTo>
                  <a:pt x="4080212" y="4336445"/>
                  <a:pt x="4081371" y="4336445"/>
                  <a:pt x="4082531" y="4336113"/>
                </a:cubicBezTo>
                <a:close/>
                <a:moveTo>
                  <a:pt x="4118629" y="4328662"/>
                </a:moveTo>
                <a:lnTo>
                  <a:pt x="4119293" y="4328662"/>
                </a:lnTo>
                <a:lnTo>
                  <a:pt x="4118961" y="4328827"/>
                </a:lnTo>
                <a:cubicBezTo>
                  <a:pt x="4118961" y="4328827"/>
                  <a:pt x="4118794" y="4328827"/>
                  <a:pt x="4118629" y="4328662"/>
                </a:cubicBezTo>
                <a:close/>
                <a:moveTo>
                  <a:pt x="4119623" y="4328497"/>
                </a:moveTo>
                <a:lnTo>
                  <a:pt x="4119623" y="4328662"/>
                </a:lnTo>
                <a:lnTo>
                  <a:pt x="4119293" y="4328662"/>
                </a:lnTo>
                <a:close/>
                <a:moveTo>
                  <a:pt x="4234544" y="4305479"/>
                </a:moveTo>
                <a:cubicBezTo>
                  <a:pt x="4235371" y="4305479"/>
                  <a:pt x="4236366" y="4305479"/>
                  <a:pt x="4237193" y="4305479"/>
                </a:cubicBezTo>
                <a:cubicBezTo>
                  <a:pt x="4237193" y="4305644"/>
                  <a:pt x="4237193" y="4305811"/>
                  <a:pt x="4237193" y="4305976"/>
                </a:cubicBezTo>
                <a:cubicBezTo>
                  <a:pt x="4235703" y="4305976"/>
                  <a:pt x="4234047" y="4305976"/>
                  <a:pt x="4232557" y="4306141"/>
                </a:cubicBezTo>
                <a:cubicBezTo>
                  <a:pt x="4233220" y="4305976"/>
                  <a:pt x="4233881" y="4305644"/>
                  <a:pt x="4234544" y="4305479"/>
                </a:cubicBezTo>
                <a:close/>
                <a:moveTo>
                  <a:pt x="4184369" y="4303989"/>
                </a:moveTo>
                <a:cubicBezTo>
                  <a:pt x="4187018" y="4304154"/>
                  <a:pt x="4189503" y="4304486"/>
                  <a:pt x="4191987" y="4304651"/>
                </a:cubicBezTo>
                <a:cubicBezTo>
                  <a:pt x="4187516" y="4305811"/>
                  <a:pt x="4183211" y="4307631"/>
                  <a:pt x="4178740" y="4304982"/>
                </a:cubicBezTo>
                <a:cubicBezTo>
                  <a:pt x="4179899" y="4304816"/>
                  <a:pt x="4181224" y="4304651"/>
                  <a:pt x="4182382" y="4304319"/>
                </a:cubicBezTo>
                <a:lnTo>
                  <a:pt x="4182382" y="4304486"/>
                </a:lnTo>
                <a:cubicBezTo>
                  <a:pt x="4182382" y="4304486"/>
                  <a:pt x="4183706" y="4304154"/>
                  <a:pt x="4184369" y="4303989"/>
                </a:cubicBezTo>
                <a:close/>
                <a:moveTo>
                  <a:pt x="4297469" y="4301007"/>
                </a:moveTo>
                <a:lnTo>
                  <a:pt x="4297258" y="4301173"/>
                </a:lnTo>
                <a:lnTo>
                  <a:pt x="4296601" y="4301161"/>
                </a:lnTo>
                <a:close/>
                <a:moveTo>
                  <a:pt x="4279088" y="4300842"/>
                </a:moveTo>
                <a:lnTo>
                  <a:pt x="4296601" y="4301161"/>
                </a:lnTo>
                <a:lnTo>
                  <a:pt x="4259217" y="4307798"/>
                </a:lnTo>
                <a:cubicBezTo>
                  <a:pt x="4258721" y="4307631"/>
                  <a:pt x="4258224" y="4307466"/>
                  <a:pt x="4257727" y="4307301"/>
                </a:cubicBezTo>
                <a:cubicBezTo>
                  <a:pt x="4254085" y="4305644"/>
                  <a:pt x="4250441" y="4304651"/>
                  <a:pt x="4246632" y="4304154"/>
                </a:cubicBezTo>
                <a:cubicBezTo>
                  <a:pt x="4258556" y="4300842"/>
                  <a:pt x="4268657" y="4299517"/>
                  <a:pt x="4279088" y="4300842"/>
                </a:cubicBezTo>
                <a:close/>
                <a:moveTo>
                  <a:pt x="4471538" y="4074374"/>
                </a:moveTo>
                <a:lnTo>
                  <a:pt x="4472335" y="4075968"/>
                </a:lnTo>
                <a:cubicBezTo>
                  <a:pt x="4472335" y="4076961"/>
                  <a:pt x="4471838" y="4077955"/>
                  <a:pt x="4471175" y="4080438"/>
                </a:cubicBezTo>
                <a:cubicBezTo>
                  <a:pt x="4470017" y="4076961"/>
                  <a:pt x="4469850" y="4076133"/>
                  <a:pt x="4469520" y="4075306"/>
                </a:cubicBezTo>
                <a:close/>
                <a:moveTo>
                  <a:pt x="4471507" y="4074312"/>
                </a:moveTo>
                <a:lnTo>
                  <a:pt x="4471672" y="4074312"/>
                </a:lnTo>
                <a:lnTo>
                  <a:pt x="4471538" y="4074374"/>
                </a:lnTo>
                <a:close/>
                <a:moveTo>
                  <a:pt x="4450374" y="4051604"/>
                </a:moveTo>
                <a:cubicBezTo>
                  <a:pt x="4457059" y="4051046"/>
                  <a:pt x="4463228" y="4051542"/>
                  <a:pt x="4466374" y="4053281"/>
                </a:cubicBezTo>
                <a:lnTo>
                  <a:pt x="4466208" y="4053448"/>
                </a:lnTo>
                <a:cubicBezTo>
                  <a:pt x="4463559" y="4058912"/>
                  <a:pt x="4459252" y="4057752"/>
                  <a:pt x="4455445" y="4057917"/>
                </a:cubicBezTo>
                <a:cubicBezTo>
                  <a:pt x="4451139" y="4058249"/>
                  <a:pt x="4446667" y="4058580"/>
                  <a:pt x="4442363" y="4057917"/>
                </a:cubicBezTo>
                <a:cubicBezTo>
                  <a:pt x="4438720" y="4057422"/>
                  <a:pt x="4434580" y="4062389"/>
                  <a:pt x="4431268" y="4056262"/>
                </a:cubicBezTo>
                <a:cubicBezTo>
                  <a:pt x="4436484" y="4053778"/>
                  <a:pt x="4443688" y="4052163"/>
                  <a:pt x="4450374" y="4051604"/>
                </a:cubicBezTo>
                <a:close/>
                <a:moveTo>
                  <a:pt x="4445840" y="4040200"/>
                </a:moveTo>
                <a:cubicBezTo>
                  <a:pt x="4445840" y="4040200"/>
                  <a:pt x="4447330" y="4041690"/>
                  <a:pt x="4447330" y="4042518"/>
                </a:cubicBezTo>
                <a:cubicBezTo>
                  <a:pt x="4447330" y="4043345"/>
                  <a:pt x="4446667" y="4044175"/>
                  <a:pt x="4445343" y="4046824"/>
                </a:cubicBezTo>
                <a:cubicBezTo>
                  <a:pt x="4444680" y="4045167"/>
                  <a:pt x="4444018" y="4044008"/>
                  <a:pt x="4444185" y="4043180"/>
                </a:cubicBezTo>
                <a:cubicBezTo>
                  <a:pt x="4444351" y="4042021"/>
                  <a:pt x="4445178" y="4041193"/>
                  <a:pt x="4445840" y="4040200"/>
                </a:cubicBezTo>
                <a:close/>
                <a:moveTo>
                  <a:pt x="4257892" y="4036888"/>
                </a:moveTo>
                <a:lnTo>
                  <a:pt x="4258059" y="4036888"/>
                </a:lnTo>
                <a:cubicBezTo>
                  <a:pt x="4259217" y="4038046"/>
                  <a:pt x="4260212" y="4039371"/>
                  <a:pt x="4260376" y="4040863"/>
                </a:cubicBezTo>
                <a:cubicBezTo>
                  <a:pt x="4257727" y="4040863"/>
                  <a:pt x="4255243" y="4040696"/>
                  <a:pt x="4252594" y="4040531"/>
                </a:cubicBezTo>
                <a:cubicBezTo>
                  <a:pt x="4254415" y="4039371"/>
                  <a:pt x="4256237" y="4038213"/>
                  <a:pt x="4257892" y="4036888"/>
                </a:cubicBezTo>
                <a:close/>
                <a:moveTo>
                  <a:pt x="4460082" y="4034404"/>
                </a:moveTo>
                <a:lnTo>
                  <a:pt x="4460247" y="4034404"/>
                </a:lnTo>
                <a:cubicBezTo>
                  <a:pt x="4460247" y="4035397"/>
                  <a:pt x="4460412" y="4036391"/>
                  <a:pt x="4460577" y="4037384"/>
                </a:cubicBezTo>
                <a:cubicBezTo>
                  <a:pt x="4458590" y="4037551"/>
                  <a:pt x="4456603" y="4037716"/>
                  <a:pt x="4454451" y="4037881"/>
                </a:cubicBezTo>
                <a:cubicBezTo>
                  <a:pt x="4454451" y="4037054"/>
                  <a:pt x="4454287" y="4036391"/>
                  <a:pt x="4454120" y="4035564"/>
                </a:cubicBezTo>
                <a:cubicBezTo>
                  <a:pt x="4456108" y="4035232"/>
                  <a:pt x="4458096" y="4034901"/>
                  <a:pt x="4460082" y="4034404"/>
                </a:cubicBezTo>
                <a:close/>
                <a:moveTo>
                  <a:pt x="4353606" y="4030760"/>
                </a:moveTo>
                <a:cubicBezTo>
                  <a:pt x="4353936" y="4031257"/>
                  <a:pt x="4354433" y="4031755"/>
                  <a:pt x="4354766" y="4032085"/>
                </a:cubicBezTo>
                <a:cubicBezTo>
                  <a:pt x="4353770" y="4033577"/>
                  <a:pt x="4352611" y="4035067"/>
                  <a:pt x="4351618" y="4036391"/>
                </a:cubicBezTo>
                <a:lnTo>
                  <a:pt x="4351618" y="4036556"/>
                </a:lnTo>
                <a:cubicBezTo>
                  <a:pt x="4351618" y="4036556"/>
                  <a:pt x="4350624" y="4035232"/>
                  <a:pt x="4350128" y="4034569"/>
                </a:cubicBezTo>
                <a:cubicBezTo>
                  <a:pt x="4351286" y="4033245"/>
                  <a:pt x="4352446" y="4032085"/>
                  <a:pt x="4353606" y="4030760"/>
                </a:cubicBezTo>
                <a:close/>
                <a:moveTo>
                  <a:pt x="4351286" y="4005590"/>
                </a:moveTo>
                <a:cubicBezTo>
                  <a:pt x="4351286" y="4006419"/>
                  <a:pt x="4351286" y="4007247"/>
                  <a:pt x="4351453" y="4008240"/>
                </a:cubicBezTo>
                <a:cubicBezTo>
                  <a:pt x="4349797" y="4008240"/>
                  <a:pt x="4348139" y="4008240"/>
                  <a:pt x="4346484" y="4008240"/>
                </a:cubicBezTo>
                <a:cubicBezTo>
                  <a:pt x="4346484" y="4007577"/>
                  <a:pt x="4346484" y="4006915"/>
                  <a:pt x="4346484" y="4006419"/>
                </a:cubicBezTo>
                <a:cubicBezTo>
                  <a:pt x="4348139" y="4006087"/>
                  <a:pt x="4349797" y="4005922"/>
                  <a:pt x="4351286" y="4005590"/>
                </a:cubicBezTo>
                <a:close/>
                <a:moveTo>
                  <a:pt x="4429116" y="4004763"/>
                </a:moveTo>
                <a:cubicBezTo>
                  <a:pt x="4429116" y="4005260"/>
                  <a:pt x="4429281" y="4005757"/>
                  <a:pt x="4429446" y="4006419"/>
                </a:cubicBezTo>
                <a:lnTo>
                  <a:pt x="4429446" y="4006585"/>
                </a:lnTo>
                <a:cubicBezTo>
                  <a:pt x="4427459" y="4007412"/>
                  <a:pt x="4425472" y="4008407"/>
                  <a:pt x="4423484" y="4009234"/>
                </a:cubicBezTo>
                <a:cubicBezTo>
                  <a:pt x="4423155" y="4008407"/>
                  <a:pt x="4422989" y="4007412"/>
                  <a:pt x="4422657" y="4006419"/>
                </a:cubicBezTo>
                <a:cubicBezTo>
                  <a:pt x="4424809" y="4005922"/>
                  <a:pt x="4426963" y="4005425"/>
                  <a:pt x="4429116" y="4004763"/>
                </a:cubicBezTo>
                <a:close/>
                <a:moveTo>
                  <a:pt x="4311711" y="3997311"/>
                </a:moveTo>
                <a:cubicBezTo>
                  <a:pt x="4308234" y="4004763"/>
                  <a:pt x="4303098" y="4006585"/>
                  <a:pt x="4296309" y="4006915"/>
                </a:cubicBezTo>
                <a:cubicBezTo>
                  <a:pt x="4298960" y="3995159"/>
                  <a:pt x="4308400" y="4004597"/>
                  <a:pt x="4311711" y="3997311"/>
                </a:cubicBezTo>
                <a:close/>
                <a:moveTo>
                  <a:pt x="4365031" y="3996317"/>
                </a:moveTo>
                <a:cubicBezTo>
                  <a:pt x="4366025" y="3996152"/>
                  <a:pt x="4367183" y="3997974"/>
                  <a:pt x="4368177" y="3998966"/>
                </a:cubicBezTo>
                <a:cubicBezTo>
                  <a:pt x="4367183" y="4000458"/>
                  <a:pt x="4366355" y="4003108"/>
                  <a:pt x="4365364" y="4003273"/>
                </a:cubicBezTo>
                <a:cubicBezTo>
                  <a:pt x="4361222" y="4003770"/>
                  <a:pt x="4357082" y="4003603"/>
                  <a:pt x="4352943" y="4003603"/>
                </a:cubicBezTo>
                <a:cubicBezTo>
                  <a:pt x="4352943" y="4002278"/>
                  <a:pt x="4352943" y="4000954"/>
                  <a:pt x="4352776" y="3999629"/>
                </a:cubicBezTo>
                <a:cubicBezTo>
                  <a:pt x="4356917" y="3998471"/>
                  <a:pt x="4360891" y="3996979"/>
                  <a:pt x="4365031" y="3996317"/>
                </a:cubicBezTo>
                <a:close/>
                <a:moveTo>
                  <a:pt x="4427295" y="3993502"/>
                </a:moveTo>
                <a:cubicBezTo>
                  <a:pt x="4420007" y="3999133"/>
                  <a:pt x="4414377" y="4003438"/>
                  <a:pt x="4408582" y="4007744"/>
                </a:cubicBezTo>
                <a:cubicBezTo>
                  <a:pt x="4402621" y="4012214"/>
                  <a:pt x="4396327" y="4011718"/>
                  <a:pt x="4389871" y="4009731"/>
                </a:cubicBezTo>
                <a:cubicBezTo>
                  <a:pt x="4389208" y="4005922"/>
                  <a:pt x="4389871" y="4003603"/>
                  <a:pt x="4393015" y="4003273"/>
                </a:cubicBezTo>
                <a:lnTo>
                  <a:pt x="4393182" y="4003603"/>
                </a:lnTo>
                <a:cubicBezTo>
                  <a:pt x="4394340" y="4003603"/>
                  <a:pt x="4395665" y="4003273"/>
                  <a:pt x="4396659" y="4003770"/>
                </a:cubicBezTo>
                <a:cubicBezTo>
                  <a:pt x="4403781" y="4008240"/>
                  <a:pt x="4408912" y="4004763"/>
                  <a:pt x="4413384" y="3997311"/>
                </a:cubicBezTo>
                <a:cubicBezTo>
                  <a:pt x="4412556" y="3996649"/>
                  <a:pt x="4411562" y="3995655"/>
                  <a:pt x="4409575" y="3993834"/>
                </a:cubicBezTo>
                <a:cubicBezTo>
                  <a:pt x="4415537" y="3993834"/>
                  <a:pt x="4420505" y="3993668"/>
                  <a:pt x="4427295" y="3993502"/>
                </a:cubicBezTo>
                <a:close/>
                <a:moveTo>
                  <a:pt x="4440376" y="3991350"/>
                </a:moveTo>
                <a:cubicBezTo>
                  <a:pt x="4438224" y="3993834"/>
                  <a:pt x="4437064" y="3995159"/>
                  <a:pt x="4435242" y="3997146"/>
                </a:cubicBezTo>
                <a:cubicBezTo>
                  <a:pt x="4433917" y="3991018"/>
                  <a:pt x="4436236" y="3991350"/>
                  <a:pt x="4440376" y="3991350"/>
                </a:cubicBezTo>
                <a:close/>
                <a:moveTo>
                  <a:pt x="4318336" y="3985554"/>
                </a:moveTo>
                <a:cubicBezTo>
                  <a:pt x="4325123" y="3985886"/>
                  <a:pt x="4331747" y="3986381"/>
                  <a:pt x="4338536" y="3986879"/>
                </a:cubicBezTo>
                <a:cubicBezTo>
                  <a:pt x="4342675" y="3987211"/>
                  <a:pt x="4346650" y="3988038"/>
                  <a:pt x="4351121" y="3989860"/>
                </a:cubicBezTo>
                <a:cubicBezTo>
                  <a:pt x="4349466" y="3990688"/>
                  <a:pt x="4347809" y="3992178"/>
                  <a:pt x="4346319" y="3992012"/>
                </a:cubicBezTo>
                <a:cubicBezTo>
                  <a:pt x="4330090" y="3992012"/>
                  <a:pt x="4313863" y="3991847"/>
                  <a:pt x="4297634" y="3991680"/>
                </a:cubicBezTo>
                <a:cubicBezTo>
                  <a:pt x="4295153" y="3991680"/>
                  <a:pt x="4292502" y="3992840"/>
                  <a:pt x="4290018" y="3992675"/>
                </a:cubicBezTo>
                <a:cubicBezTo>
                  <a:pt x="4286375" y="3992675"/>
                  <a:pt x="4282732" y="3992510"/>
                  <a:pt x="4278923" y="3992343"/>
                </a:cubicBezTo>
                <a:cubicBezTo>
                  <a:pt x="4280082" y="3991847"/>
                  <a:pt x="4281572" y="3991185"/>
                  <a:pt x="4283559" y="3990191"/>
                </a:cubicBezTo>
                <a:cubicBezTo>
                  <a:pt x="4280413" y="3991018"/>
                  <a:pt x="4278592" y="3991515"/>
                  <a:pt x="4276605" y="3991847"/>
                </a:cubicBezTo>
                <a:cubicBezTo>
                  <a:pt x="4276605" y="3990523"/>
                  <a:pt x="4276273" y="3989363"/>
                  <a:pt x="4276108" y="3988038"/>
                </a:cubicBezTo>
                <a:cubicBezTo>
                  <a:pt x="4282400" y="3987376"/>
                  <a:pt x="4288858" y="3987541"/>
                  <a:pt x="4295317" y="3988701"/>
                </a:cubicBezTo>
                <a:lnTo>
                  <a:pt x="4295153" y="3989198"/>
                </a:lnTo>
                <a:cubicBezTo>
                  <a:pt x="4299291" y="3990025"/>
                  <a:pt x="4303762" y="3986879"/>
                  <a:pt x="4308067" y="3986216"/>
                </a:cubicBezTo>
                <a:cubicBezTo>
                  <a:pt x="4311544" y="3985554"/>
                  <a:pt x="4315021" y="3985389"/>
                  <a:pt x="4318336" y="3985554"/>
                </a:cubicBezTo>
                <a:close/>
                <a:moveTo>
                  <a:pt x="4300284" y="3976281"/>
                </a:moveTo>
                <a:cubicBezTo>
                  <a:pt x="4305252" y="3976281"/>
                  <a:pt x="4310219" y="3976613"/>
                  <a:pt x="4315353" y="3977108"/>
                </a:cubicBezTo>
                <a:cubicBezTo>
                  <a:pt x="4332409" y="3978930"/>
                  <a:pt x="4349631" y="3979758"/>
                  <a:pt x="4366853" y="3980090"/>
                </a:cubicBezTo>
                <a:cubicBezTo>
                  <a:pt x="4365031" y="3980090"/>
                  <a:pt x="4363044" y="3980255"/>
                  <a:pt x="4361057" y="3980917"/>
                </a:cubicBezTo>
                <a:cubicBezTo>
                  <a:pt x="4353770" y="3982904"/>
                  <a:pt x="4345492" y="3985057"/>
                  <a:pt x="4337874" y="3980255"/>
                </a:cubicBezTo>
                <a:cubicBezTo>
                  <a:pt x="4337211" y="3979925"/>
                  <a:pt x="4336217" y="3980255"/>
                  <a:pt x="4335390" y="3980587"/>
                </a:cubicBezTo>
                <a:cubicBezTo>
                  <a:pt x="4325621" y="3984561"/>
                  <a:pt x="4315518" y="3981745"/>
                  <a:pt x="4305583" y="3982077"/>
                </a:cubicBezTo>
                <a:cubicBezTo>
                  <a:pt x="4303098" y="3982077"/>
                  <a:pt x="4300616" y="3980752"/>
                  <a:pt x="4297802" y="3979925"/>
                </a:cubicBezTo>
                <a:cubicBezTo>
                  <a:pt x="4298960" y="3978268"/>
                  <a:pt x="4299621" y="3977440"/>
                  <a:pt x="4300451" y="3976446"/>
                </a:cubicBezTo>
                <a:close/>
                <a:moveTo>
                  <a:pt x="4382252" y="3917992"/>
                </a:moveTo>
                <a:cubicBezTo>
                  <a:pt x="4382252" y="3918987"/>
                  <a:pt x="4381922" y="3919814"/>
                  <a:pt x="4381756" y="3920807"/>
                </a:cubicBezTo>
                <a:cubicBezTo>
                  <a:pt x="4381093" y="3920642"/>
                  <a:pt x="4380265" y="3920476"/>
                  <a:pt x="4379768" y="3920144"/>
                </a:cubicBezTo>
                <a:cubicBezTo>
                  <a:pt x="4379768" y="3920144"/>
                  <a:pt x="4379935" y="3918987"/>
                  <a:pt x="4380100" y="3918655"/>
                </a:cubicBezTo>
                <a:lnTo>
                  <a:pt x="4380100" y="3918489"/>
                </a:lnTo>
                <a:cubicBezTo>
                  <a:pt x="4380100" y="3918489"/>
                  <a:pt x="4381590" y="3918157"/>
                  <a:pt x="4382252" y="3917992"/>
                </a:cubicBezTo>
                <a:close/>
                <a:moveTo>
                  <a:pt x="4161683" y="3913190"/>
                </a:moveTo>
                <a:cubicBezTo>
                  <a:pt x="4161683" y="3913190"/>
                  <a:pt x="4161683" y="3913356"/>
                  <a:pt x="4161683" y="3913521"/>
                </a:cubicBezTo>
                <a:cubicBezTo>
                  <a:pt x="4161683" y="3913521"/>
                  <a:pt x="4161353" y="3913521"/>
                  <a:pt x="4161353" y="3913521"/>
                </a:cubicBezTo>
                <a:cubicBezTo>
                  <a:pt x="4161353" y="3913521"/>
                  <a:pt x="4161518" y="3913356"/>
                  <a:pt x="4161683" y="3913190"/>
                </a:cubicBezTo>
                <a:close/>
                <a:moveTo>
                  <a:pt x="4128565" y="3874441"/>
                </a:moveTo>
                <a:cubicBezTo>
                  <a:pt x="4133864" y="3873613"/>
                  <a:pt x="4138997" y="3873613"/>
                  <a:pt x="4144461" y="3876263"/>
                </a:cubicBezTo>
                <a:lnTo>
                  <a:pt x="4144296" y="3876263"/>
                </a:lnTo>
                <a:cubicBezTo>
                  <a:pt x="4144296" y="3876263"/>
                  <a:pt x="4144296" y="3876595"/>
                  <a:pt x="4144296" y="3876760"/>
                </a:cubicBezTo>
                <a:cubicBezTo>
                  <a:pt x="4142641" y="3877257"/>
                  <a:pt x="4140984" y="3877588"/>
                  <a:pt x="4139328" y="3877422"/>
                </a:cubicBezTo>
                <a:cubicBezTo>
                  <a:pt x="4136183" y="3877257"/>
                  <a:pt x="4132869" y="3876925"/>
                  <a:pt x="4129889" y="3876098"/>
                </a:cubicBezTo>
                <a:cubicBezTo>
                  <a:pt x="4129392" y="3875600"/>
                  <a:pt x="4129062" y="3874938"/>
                  <a:pt x="4128565" y="3874441"/>
                </a:cubicBezTo>
                <a:close/>
                <a:moveTo>
                  <a:pt x="3959825" y="3838840"/>
                </a:moveTo>
                <a:cubicBezTo>
                  <a:pt x="3964629" y="3838343"/>
                  <a:pt x="3969596" y="3840330"/>
                  <a:pt x="3974397" y="3840827"/>
                </a:cubicBezTo>
                <a:cubicBezTo>
                  <a:pt x="3967941" y="3841985"/>
                  <a:pt x="3961647" y="3842979"/>
                  <a:pt x="3955189" y="3844139"/>
                </a:cubicBezTo>
                <a:cubicBezTo>
                  <a:pt x="3955189" y="3843642"/>
                  <a:pt x="3955189" y="3843144"/>
                  <a:pt x="3955024" y="3842647"/>
                </a:cubicBezTo>
                <a:cubicBezTo>
                  <a:pt x="3956680" y="3841322"/>
                  <a:pt x="3958170" y="3840165"/>
                  <a:pt x="3959825" y="3838840"/>
                </a:cubicBezTo>
                <a:close/>
                <a:moveTo>
                  <a:pt x="3999568" y="3831884"/>
                </a:moveTo>
                <a:cubicBezTo>
                  <a:pt x="3999568" y="3838508"/>
                  <a:pt x="3997580" y="3839832"/>
                  <a:pt x="3987315" y="3839502"/>
                </a:cubicBezTo>
                <a:cubicBezTo>
                  <a:pt x="3987149" y="3838673"/>
                  <a:pt x="3986817" y="3838010"/>
                  <a:pt x="3986652" y="3837183"/>
                </a:cubicBezTo>
                <a:cubicBezTo>
                  <a:pt x="3990957" y="3835528"/>
                  <a:pt x="3995098" y="3833706"/>
                  <a:pt x="3999568" y="3831884"/>
                </a:cubicBezTo>
                <a:close/>
                <a:moveTo>
                  <a:pt x="4045271" y="3829732"/>
                </a:moveTo>
                <a:cubicBezTo>
                  <a:pt x="4044776" y="3832216"/>
                  <a:pt x="4044113" y="3833871"/>
                  <a:pt x="4043286" y="3834866"/>
                </a:cubicBezTo>
                <a:cubicBezTo>
                  <a:pt x="4040801" y="3835031"/>
                  <a:pt x="4038317" y="3835361"/>
                  <a:pt x="4035668" y="3835693"/>
                </a:cubicBezTo>
                <a:cubicBezTo>
                  <a:pt x="4037820" y="3830229"/>
                  <a:pt x="4041794" y="3831554"/>
                  <a:pt x="4045271" y="3829732"/>
                </a:cubicBezTo>
                <a:close/>
                <a:moveTo>
                  <a:pt x="4120618" y="3827818"/>
                </a:moveTo>
                <a:lnTo>
                  <a:pt x="4120946" y="3830229"/>
                </a:lnTo>
                <a:lnTo>
                  <a:pt x="4121529" y="3830597"/>
                </a:lnTo>
                <a:lnTo>
                  <a:pt x="4118629" y="3831387"/>
                </a:lnTo>
                <a:cubicBezTo>
                  <a:pt x="4117801" y="3831719"/>
                  <a:pt x="4116974" y="3831884"/>
                  <a:pt x="4116145" y="3832049"/>
                </a:cubicBezTo>
                <a:cubicBezTo>
                  <a:pt x="4116145" y="3829069"/>
                  <a:pt x="4117097" y="3828158"/>
                  <a:pt x="4118360" y="3827910"/>
                </a:cubicBezTo>
                <a:close/>
                <a:moveTo>
                  <a:pt x="4091307" y="3813338"/>
                </a:moveTo>
                <a:cubicBezTo>
                  <a:pt x="4093956" y="3813338"/>
                  <a:pt x="4096606" y="3813338"/>
                  <a:pt x="4099090" y="3813670"/>
                </a:cubicBezTo>
                <a:cubicBezTo>
                  <a:pt x="4096108" y="3813835"/>
                  <a:pt x="4093129" y="3814000"/>
                  <a:pt x="4090147" y="3814165"/>
                </a:cubicBezTo>
                <a:cubicBezTo>
                  <a:pt x="4090479" y="3813835"/>
                  <a:pt x="4090975" y="3813670"/>
                  <a:pt x="4091307" y="3813338"/>
                </a:cubicBezTo>
                <a:close/>
                <a:moveTo>
                  <a:pt x="4139825" y="3810358"/>
                </a:moveTo>
                <a:cubicBezTo>
                  <a:pt x="4141647" y="3810358"/>
                  <a:pt x="4143302" y="3810688"/>
                  <a:pt x="4145124" y="3810853"/>
                </a:cubicBezTo>
                <a:cubicBezTo>
                  <a:pt x="4145124" y="3810853"/>
                  <a:pt x="4145786" y="3811351"/>
                  <a:pt x="4146118" y="3811683"/>
                </a:cubicBezTo>
                <a:cubicBezTo>
                  <a:pt x="4143964" y="3811351"/>
                  <a:pt x="4141977" y="3810853"/>
                  <a:pt x="4139825" y="3810358"/>
                </a:cubicBezTo>
                <a:close/>
                <a:moveTo>
                  <a:pt x="4229193" y="3724254"/>
                </a:moveTo>
                <a:lnTo>
                  <a:pt x="4228045" y="3728058"/>
                </a:lnTo>
                <a:cubicBezTo>
                  <a:pt x="4227341" y="3728182"/>
                  <a:pt x="4226431" y="3727478"/>
                  <a:pt x="4225604" y="3727064"/>
                </a:cubicBezTo>
                <a:cubicBezTo>
                  <a:pt x="4225604" y="3726237"/>
                  <a:pt x="4225438" y="3725408"/>
                  <a:pt x="4225271" y="3724580"/>
                </a:cubicBezTo>
                <a:close/>
                <a:moveTo>
                  <a:pt x="4229245" y="3724083"/>
                </a:moveTo>
                <a:lnTo>
                  <a:pt x="4229245" y="3724250"/>
                </a:lnTo>
                <a:lnTo>
                  <a:pt x="4229193" y="3724254"/>
                </a:lnTo>
                <a:close/>
                <a:moveTo>
                  <a:pt x="266118" y="3605023"/>
                </a:moveTo>
                <a:cubicBezTo>
                  <a:pt x="264461" y="3606513"/>
                  <a:pt x="262806" y="3608003"/>
                  <a:pt x="261150" y="3609493"/>
                </a:cubicBezTo>
                <a:cubicBezTo>
                  <a:pt x="262309" y="3608168"/>
                  <a:pt x="263634" y="3606843"/>
                  <a:pt x="264793" y="3605353"/>
                </a:cubicBezTo>
                <a:lnTo>
                  <a:pt x="264793" y="3605519"/>
                </a:lnTo>
                <a:cubicBezTo>
                  <a:pt x="264793" y="3605519"/>
                  <a:pt x="265621" y="3605188"/>
                  <a:pt x="266118" y="3605023"/>
                </a:cubicBezTo>
                <a:close/>
                <a:moveTo>
                  <a:pt x="4194802" y="2821604"/>
                </a:moveTo>
                <a:cubicBezTo>
                  <a:pt x="4194967" y="2821604"/>
                  <a:pt x="4195134" y="2821604"/>
                  <a:pt x="4195299" y="2821604"/>
                </a:cubicBezTo>
                <a:cubicBezTo>
                  <a:pt x="4194967" y="2821935"/>
                  <a:pt x="4194802" y="2822267"/>
                  <a:pt x="4194472" y="2822597"/>
                </a:cubicBezTo>
                <a:cubicBezTo>
                  <a:pt x="4194472" y="2822597"/>
                  <a:pt x="4194636" y="2821935"/>
                  <a:pt x="4194802" y="2821604"/>
                </a:cubicBezTo>
                <a:close/>
                <a:moveTo>
                  <a:pt x="4194636" y="2758679"/>
                </a:moveTo>
                <a:cubicBezTo>
                  <a:pt x="4194636" y="2758679"/>
                  <a:pt x="4194472" y="2759009"/>
                  <a:pt x="4194472" y="2759009"/>
                </a:cubicBezTo>
                <a:lnTo>
                  <a:pt x="4194636" y="2759009"/>
                </a:lnTo>
                <a:cubicBezTo>
                  <a:pt x="4198113" y="2767787"/>
                  <a:pt x="4197783" y="2767620"/>
                  <a:pt x="4189668" y="2770104"/>
                </a:cubicBezTo>
                <a:cubicBezTo>
                  <a:pt x="4187516" y="2770767"/>
                  <a:pt x="4185363" y="2771264"/>
                  <a:pt x="4183211" y="2771761"/>
                </a:cubicBezTo>
                <a:cubicBezTo>
                  <a:pt x="4180562" y="2769277"/>
                  <a:pt x="4177745" y="2766793"/>
                  <a:pt x="4174930" y="2764475"/>
                </a:cubicBezTo>
                <a:cubicBezTo>
                  <a:pt x="4181057" y="2761659"/>
                  <a:pt x="4187848" y="2760334"/>
                  <a:pt x="4194636" y="2758679"/>
                </a:cubicBezTo>
                <a:close/>
                <a:moveTo>
                  <a:pt x="4142474" y="2748578"/>
                </a:moveTo>
                <a:cubicBezTo>
                  <a:pt x="4142972" y="2750068"/>
                  <a:pt x="4143469" y="2751228"/>
                  <a:pt x="4143799" y="2752055"/>
                </a:cubicBezTo>
                <a:cubicBezTo>
                  <a:pt x="4142806" y="2751558"/>
                  <a:pt x="4141812" y="2751061"/>
                  <a:pt x="4140819" y="2750565"/>
                </a:cubicBezTo>
                <a:cubicBezTo>
                  <a:pt x="4140819" y="2750565"/>
                  <a:pt x="4141977" y="2749241"/>
                  <a:pt x="4142474" y="2748578"/>
                </a:cubicBezTo>
                <a:close/>
                <a:moveTo>
                  <a:pt x="4170791" y="2744604"/>
                </a:moveTo>
                <a:cubicBezTo>
                  <a:pt x="4170294" y="2744769"/>
                  <a:pt x="4169964" y="2744935"/>
                  <a:pt x="4169466" y="2745267"/>
                </a:cubicBezTo>
                <a:cubicBezTo>
                  <a:pt x="4169466" y="2745267"/>
                  <a:pt x="4169466" y="2744935"/>
                  <a:pt x="4169632" y="2744769"/>
                </a:cubicBezTo>
                <a:cubicBezTo>
                  <a:pt x="4169964" y="2744769"/>
                  <a:pt x="4170459" y="2744769"/>
                  <a:pt x="4170791" y="2744604"/>
                </a:cubicBezTo>
                <a:close/>
                <a:moveTo>
                  <a:pt x="4213680" y="2738311"/>
                </a:moveTo>
                <a:cubicBezTo>
                  <a:pt x="4210037" y="2747419"/>
                  <a:pt x="4205400" y="2755532"/>
                  <a:pt x="4194802" y="2759009"/>
                </a:cubicBezTo>
                <a:cubicBezTo>
                  <a:pt x="4194802" y="2759009"/>
                  <a:pt x="4194802" y="2759009"/>
                  <a:pt x="4194802" y="2758844"/>
                </a:cubicBezTo>
                <a:cubicBezTo>
                  <a:pt x="4197121" y="2755035"/>
                  <a:pt x="4199106" y="2751061"/>
                  <a:pt x="4201923" y="2747749"/>
                </a:cubicBezTo>
                <a:cubicBezTo>
                  <a:pt x="4202585" y="2747087"/>
                  <a:pt x="4203082" y="2746259"/>
                  <a:pt x="4203579" y="2745597"/>
                </a:cubicBezTo>
                <a:cubicBezTo>
                  <a:pt x="4204572" y="2745432"/>
                  <a:pt x="4205400" y="2745100"/>
                  <a:pt x="4206228" y="2744769"/>
                </a:cubicBezTo>
                <a:cubicBezTo>
                  <a:pt x="4208711" y="2743610"/>
                  <a:pt x="4208049" y="2737980"/>
                  <a:pt x="4213680" y="2738311"/>
                </a:cubicBezTo>
                <a:close/>
                <a:moveTo>
                  <a:pt x="4190993" y="2737813"/>
                </a:moveTo>
                <a:cubicBezTo>
                  <a:pt x="4190000" y="2740133"/>
                  <a:pt x="4188840" y="2742617"/>
                  <a:pt x="4188013" y="2745267"/>
                </a:cubicBezTo>
                <a:cubicBezTo>
                  <a:pt x="4187018" y="2748246"/>
                  <a:pt x="4186356" y="2751393"/>
                  <a:pt x="4185694" y="2754373"/>
                </a:cubicBezTo>
                <a:cubicBezTo>
                  <a:pt x="4183044" y="2755035"/>
                  <a:pt x="4180892" y="2755697"/>
                  <a:pt x="4178740" y="2756195"/>
                </a:cubicBezTo>
                <a:cubicBezTo>
                  <a:pt x="4177912" y="2754870"/>
                  <a:pt x="4177083" y="2753545"/>
                  <a:pt x="4175925" y="2751558"/>
                </a:cubicBezTo>
                <a:cubicBezTo>
                  <a:pt x="4170459" y="2755035"/>
                  <a:pt x="4163670" y="2757022"/>
                  <a:pt x="4159696" y="2762156"/>
                </a:cubicBezTo>
                <a:lnTo>
                  <a:pt x="4159861" y="2761826"/>
                </a:lnTo>
                <a:cubicBezTo>
                  <a:pt x="4158536" y="2761659"/>
                  <a:pt x="4157379" y="2761163"/>
                  <a:pt x="4156219" y="2760666"/>
                </a:cubicBezTo>
                <a:cubicBezTo>
                  <a:pt x="4156881" y="2760169"/>
                  <a:pt x="4157379" y="2759507"/>
                  <a:pt x="4158041" y="2759009"/>
                </a:cubicBezTo>
                <a:cubicBezTo>
                  <a:pt x="4163340" y="2754705"/>
                  <a:pt x="4169466" y="2751228"/>
                  <a:pt x="4175263" y="2747419"/>
                </a:cubicBezTo>
                <a:cubicBezTo>
                  <a:pt x="4178574" y="2745267"/>
                  <a:pt x="4181719" y="2742947"/>
                  <a:pt x="4185528" y="2740463"/>
                </a:cubicBezTo>
                <a:cubicBezTo>
                  <a:pt x="4185363" y="2739967"/>
                  <a:pt x="4185031" y="2739470"/>
                  <a:pt x="4184701" y="2739138"/>
                </a:cubicBezTo>
                <a:cubicBezTo>
                  <a:pt x="4186356" y="2737648"/>
                  <a:pt x="4187682" y="2735661"/>
                  <a:pt x="4190993" y="2737813"/>
                </a:cubicBezTo>
                <a:close/>
                <a:moveTo>
                  <a:pt x="4195961" y="2718440"/>
                </a:moveTo>
                <a:cubicBezTo>
                  <a:pt x="4197616" y="2718440"/>
                  <a:pt x="4199273" y="2718772"/>
                  <a:pt x="4201095" y="2718937"/>
                </a:cubicBezTo>
                <a:cubicBezTo>
                  <a:pt x="4200101" y="2720096"/>
                  <a:pt x="4198446" y="2720427"/>
                  <a:pt x="4195299" y="2720427"/>
                </a:cubicBezTo>
                <a:lnTo>
                  <a:pt x="4195299" y="2720262"/>
                </a:lnTo>
                <a:cubicBezTo>
                  <a:pt x="4195299" y="2720262"/>
                  <a:pt x="4195630" y="2719102"/>
                  <a:pt x="4195961" y="2718440"/>
                </a:cubicBezTo>
                <a:close/>
                <a:moveTo>
                  <a:pt x="4089982" y="2702212"/>
                </a:moveTo>
                <a:cubicBezTo>
                  <a:pt x="4090312" y="2702543"/>
                  <a:pt x="4090809" y="2702875"/>
                  <a:pt x="4090975" y="2703205"/>
                </a:cubicBezTo>
                <a:cubicBezTo>
                  <a:pt x="4090975" y="2703370"/>
                  <a:pt x="4090975" y="2703702"/>
                  <a:pt x="4090975" y="2703867"/>
                </a:cubicBezTo>
                <a:lnTo>
                  <a:pt x="4090809" y="2703867"/>
                </a:lnTo>
                <a:cubicBezTo>
                  <a:pt x="4090809" y="2703867"/>
                  <a:pt x="4090312" y="2703205"/>
                  <a:pt x="4089982" y="2703040"/>
                </a:cubicBezTo>
                <a:cubicBezTo>
                  <a:pt x="4089817" y="2703205"/>
                  <a:pt x="4089485" y="2703370"/>
                  <a:pt x="4089320" y="2703537"/>
                </a:cubicBezTo>
                <a:cubicBezTo>
                  <a:pt x="4089320" y="2703537"/>
                  <a:pt x="4088988" y="2703370"/>
                  <a:pt x="4088988" y="2703205"/>
                </a:cubicBezTo>
                <a:cubicBezTo>
                  <a:pt x="4089320" y="2702875"/>
                  <a:pt x="4089650" y="2702543"/>
                  <a:pt x="4089982" y="2702212"/>
                </a:cubicBezTo>
                <a:close/>
                <a:moveTo>
                  <a:pt x="4132374" y="2702045"/>
                </a:moveTo>
                <a:cubicBezTo>
                  <a:pt x="4128067" y="2708007"/>
                  <a:pt x="4122603" y="2711651"/>
                  <a:pt x="4114655" y="2710491"/>
                </a:cubicBezTo>
                <a:cubicBezTo>
                  <a:pt x="4114655" y="2709001"/>
                  <a:pt x="4114655" y="2707179"/>
                  <a:pt x="4114987" y="2707014"/>
                </a:cubicBezTo>
                <a:cubicBezTo>
                  <a:pt x="4120946" y="2705855"/>
                  <a:pt x="4125253" y="2698734"/>
                  <a:pt x="4132374" y="2702045"/>
                </a:cubicBezTo>
                <a:close/>
                <a:moveTo>
                  <a:pt x="4268161" y="2676545"/>
                </a:moveTo>
                <a:cubicBezTo>
                  <a:pt x="4268657" y="2677207"/>
                  <a:pt x="4269152" y="2677705"/>
                  <a:pt x="4269484" y="2678367"/>
                </a:cubicBezTo>
                <a:cubicBezTo>
                  <a:pt x="4267497" y="2680187"/>
                  <a:pt x="4265343" y="2682009"/>
                  <a:pt x="4263358" y="2683831"/>
                </a:cubicBezTo>
                <a:cubicBezTo>
                  <a:pt x="4262695" y="2682837"/>
                  <a:pt x="4262033" y="2682009"/>
                  <a:pt x="4261371" y="2681017"/>
                </a:cubicBezTo>
                <a:cubicBezTo>
                  <a:pt x="4263688" y="2679525"/>
                  <a:pt x="4265841" y="2678035"/>
                  <a:pt x="4268161" y="2676545"/>
                </a:cubicBezTo>
                <a:close/>
                <a:moveTo>
                  <a:pt x="4144131" y="2665947"/>
                </a:moveTo>
                <a:cubicBezTo>
                  <a:pt x="4144959" y="2668431"/>
                  <a:pt x="4145124" y="2670914"/>
                  <a:pt x="4143469" y="2673896"/>
                </a:cubicBezTo>
                <a:cubicBezTo>
                  <a:pt x="4142474" y="2675551"/>
                  <a:pt x="4143469" y="2679195"/>
                  <a:pt x="4144794" y="2681182"/>
                </a:cubicBezTo>
                <a:cubicBezTo>
                  <a:pt x="4146118" y="2683169"/>
                  <a:pt x="4148768" y="2684328"/>
                  <a:pt x="4150920" y="2685818"/>
                </a:cubicBezTo>
                <a:cubicBezTo>
                  <a:pt x="4149760" y="2691282"/>
                  <a:pt x="4148768" y="2695919"/>
                  <a:pt x="4147608" y="2700556"/>
                </a:cubicBezTo>
                <a:cubicBezTo>
                  <a:pt x="4154232" y="2698568"/>
                  <a:pt x="4160690" y="2698403"/>
                  <a:pt x="4167479" y="2699563"/>
                </a:cubicBezTo>
                <a:cubicBezTo>
                  <a:pt x="4167479" y="2699563"/>
                  <a:pt x="4167479" y="2699563"/>
                  <a:pt x="4167644" y="2699563"/>
                </a:cubicBezTo>
                <a:cubicBezTo>
                  <a:pt x="4164830" y="2703040"/>
                  <a:pt x="4161518" y="2705357"/>
                  <a:pt x="4155722" y="2704033"/>
                </a:cubicBezTo>
                <a:cubicBezTo>
                  <a:pt x="4152245" y="2709498"/>
                  <a:pt x="4149428" y="2714135"/>
                  <a:pt x="4146118" y="2719267"/>
                </a:cubicBezTo>
                <a:cubicBezTo>
                  <a:pt x="4148768" y="2719929"/>
                  <a:pt x="4151250" y="2720759"/>
                  <a:pt x="4153735" y="2721421"/>
                </a:cubicBezTo>
                <a:lnTo>
                  <a:pt x="4154232" y="2721421"/>
                </a:lnTo>
                <a:cubicBezTo>
                  <a:pt x="4149926" y="2725228"/>
                  <a:pt x="4145124" y="2727878"/>
                  <a:pt x="4142806" y="2732019"/>
                </a:cubicBezTo>
                <a:cubicBezTo>
                  <a:pt x="4140819" y="2735496"/>
                  <a:pt x="4138832" y="2736656"/>
                  <a:pt x="4135520" y="2738311"/>
                </a:cubicBezTo>
                <a:cubicBezTo>
                  <a:pt x="4134691" y="2736821"/>
                  <a:pt x="4134029" y="2735496"/>
                  <a:pt x="4133201" y="2734006"/>
                </a:cubicBezTo>
                <a:cubicBezTo>
                  <a:pt x="4135520" y="2732184"/>
                  <a:pt x="4136845" y="2729370"/>
                  <a:pt x="4135520" y="2724071"/>
                </a:cubicBezTo>
                <a:cubicBezTo>
                  <a:pt x="4133698" y="2725891"/>
                  <a:pt x="4131876" y="2727548"/>
                  <a:pt x="4130221" y="2729203"/>
                </a:cubicBezTo>
                <a:cubicBezTo>
                  <a:pt x="4128399" y="2726553"/>
                  <a:pt x="4126247" y="2724071"/>
                  <a:pt x="4124093" y="2721421"/>
                </a:cubicBezTo>
                <a:cubicBezTo>
                  <a:pt x="4128565" y="2711154"/>
                  <a:pt x="4137175" y="2705524"/>
                  <a:pt x="4146781" y="2701053"/>
                </a:cubicBezTo>
                <a:cubicBezTo>
                  <a:pt x="4142144" y="2701218"/>
                  <a:pt x="4137673" y="2701383"/>
                  <a:pt x="4133036" y="2701550"/>
                </a:cubicBezTo>
                <a:cubicBezTo>
                  <a:pt x="4136183" y="2698238"/>
                  <a:pt x="4139328" y="2695091"/>
                  <a:pt x="4142474" y="2691780"/>
                </a:cubicBezTo>
                <a:cubicBezTo>
                  <a:pt x="4140322" y="2689295"/>
                  <a:pt x="4137838" y="2687971"/>
                  <a:pt x="4135188" y="2687143"/>
                </a:cubicBezTo>
                <a:cubicBezTo>
                  <a:pt x="4137175" y="2685653"/>
                  <a:pt x="4138665" y="2683334"/>
                  <a:pt x="4138500" y="2679360"/>
                </a:cubicBezTo>
                <a:cubicBezTo>
                  <a:pt x="4136348" y="2682009"/>
                  <a:pt x="4134691" y="2684328"/>
                  <a:pt x="4132869" y="2686481"/>
                </a:cubicBezTo>
                <a:cubicBezTo>
                  <a:pt x="4130387" y="2685818"/>
                  <a:pt x="4127737" y="2685156"/>
                  <a:pt x="4125253" y="2683996"/>
                </a:cubicBezTo>
                <a:cubicBezTo>
                  <a:pt x="4124093" y="2685818"/>
                  <a:pt x="4123266" y="2687473"/>
                  <a:pt x="4122273" y="2688965"/>
                </a:cubicBezTo>
                <a:cubicBezTo>
                  <a:pt x="4120451" y="2688303"/>
                  <a:pt x="4118629" y="2687640"/>
                  <a:pt x="4116974" y="2687143"/>
                </a:cubicBezTo>
                <a:cubicBezTo>
                  <a:pt x="4116145" y="2688633"/>
                  <a:pt x="4115317" y="2690123"/>
                  <a:pt x="4114655" y="2691780"/>
                </a:cubicBezTo>
                <a:cubicBezTo>
                  <a:pt x="4113827" y="2690785"/>
                  <a:pt x="4113165" y="2688468"/>
                  <a:pt x="4113827" y="2687473"/>
                </a:cubicBezTo>
                <a:cubicBezTo>
                  <a:pt x="4115317" y="2685156"/>
                  <a:pt x="4116974" y="2683004"/>
                  <a:pt x="4117469" y="2680519"/>
                </a:cubicBezTo>
                <a:cubicBezTo>
                  <a:pt x="4126412" y="2675718"/>
                  <a:pt x="4135188" y="2670749"/>
                  <a:pt x="4144131" y="2665947"/>
                </a:cubicBezTo>
                <a:close/>
                <a:moveTo>
                  <a:pt x="4282897" y="2647566"/>
                </a:moveTo>
                <a:cubicBezTo>
                  <a:pt x="4280247" y="2652037"/>
                  <a:pt x="4277930" y="2656177"/>
                  <a:pt x="4275280" y="2660813"/>
                </a:cubicBezTo>
                <a:cubicBezTo>
                  <a:pt x="4273459" y="2660151"/>
                  <a:pt x="4271471" y="2659323"/>
                  <a:pt x="4268822" y="2658329"/>
                </a:cubicBezTo>
                <a:cubicBezTo>
                  <a:pt x="4270810" y="2651210"/>
                  <a:pt x="4274451" y="2647401"/>
                  <a:pt x="4282897" y="2647566"/>
                </a:cubicBezTo>
                <a:close/>
                <a:moveTo>
                  <a:pt x="4327938" y="2565432"/>
                </a:moveTo>
                <a:cubicBezTo>
                  <a:pt x="4328435" y="2571228"/>
                  <a:pt x="4328766" y="2576527"/>
                  <a:pt x="4329263" y="2581991"/>
                </a:cubicBezTo>
                <a:cubicBezTo>
                  <a:pt x="4334232" y="2579342"/>
                  <a:pt x="4337874" y="2571063"/>
                  <a:pt x="4345325" y="2579839"/>
                </a:cubicBezTo>
                <a:cubicBezTo>
                  <a:pt x="4337543" y="2586131"/>
                  <a:pt x="4330090" y="2592092"/>
                  <a:pt x="4324958" y="2596233"/>
                </a:cubicBezTo>
                <a:lnTo>
                  <a:pt x="4324461" y="2596233"/>
                </a:lnTo>
                <a:cubicBezTo>
                  <a:pt x="4318500" y="2593914"/>
                  <a:pt x="4313698" y="2590437"/>
                  <a:pt x="4312207" y="2591597"/>
                </a:cubicBezTo>
                <a:cubicBezTo>
                  <a:pt x="4304920" y="2596729"/>
                  <a:pt x="4295482" y="2599213"/>
                  <a:pt x="4291840" y="2608486"/>
                </a:cubicBezTo>
                <a:cubicBezTo>
                  <a:pt x="4286871" y="2608818"/>
                  <a:pt x="4282235" y="2608983"/>
                  <a:pt x="4277101" y="2609314"/>
                </a:cubicBezTo>
                <a:cubicBezTo>
                  <a:pt x="4276770" y="2605672"/>
                  <a:pt x="4281408" y="2600373"/>
                  <a:pt x="4273956" y="2599048"/>
                </a:cubicBezTo>
                <a:cubicBezTo>
                  <a:pt x="4271139" y="2603352"/>
                  <a:pt x="4268657" y="2607989"/>
                  <a:pt x="4265343" y="2611963"/>
                </a:cubicBezTo>
                <a:cubicBezTo>
                  <a:pt x="4256567" y="2622893"/>
                  <a:pt x="4247461" y="2633656"/>
                  <a:pt x="4238353" y="2644419"/>
                </a:cubicBezTo>
                <a:cubicBezTo>
                  <a:pt x="4237856" y="2644916"/>
                  <a:pt x="4236531" y="2644419"/>
                  <a:pt x="4236034" y="2645082"/>
                </a:cubicBezTo>
                <a:cubicBezTo>
                  <a:pt x="4229577" y="2651872"/>
                  <a:pt x="4220137" y="2656177"/>
                  <a:pt x="4220469" y="2668099"/>
                </a:cubicBezTo>
                <a:cubicBezTo>
                  <a:pt x="4220469" y="2676545"/>
                  <a:pt x="4213018" y="2678863"/>
                  <a:pt x="4204902" y="2682174"/>
                </a:cubicBezTo>
                <a:cubicBezTo>
                  <a:pt x="4206394" y="2679360"/>
                  <a:pt x="4206889" y="2678367"/>
                  <a:pt x="4207388" y="2677373"/>
                </a:cubicBezTo>
                <a:cubicBezTo>
                  <a:pt x="4207719" y="2676545"/>
                  <a:pt x="4207884" y="2675718"/>
                  <a:pt x="4208214" y="2674888"/>
                </a:cubicBezTo>
                <a:cubicBezTo>
                  <a:pt x="4207552" y="2674558"/>
                  <a:pt x="4207057" y="2674226"/>
                  <a:pt x="4206394" y="2673730"/>
                </a:cubicBezTo>
                <a:cubicBezTo>
                  <a:pt x="4204242" y="2676380"/>
                  <a:pt x="4201923" y="2678863"/>
                  <a:pt x="4199770" y="2681347"/>
                </a:cubicBezTo>
                <a:cubicBezTo>
                  <a:pt x="4198612" y="2680354"/>
                  <a:pt x="4196291" y="2679195"/>
                  <a:pt x="4195796" y="2679692"/>
                </a:cubicBezTo>
                <a:cubicBezTo>
                  <a:pt x="4192980" y="2681844"/>
                  <a:pt x="4188178" y="2682174"/>
                  <a:pt x="4187516" y="2686978"/>
                </a:cubicBezTo>
                <a:cubicBezTo>
                  <a:pt x="4190165" y="2687805"/>
                  <a:pt x="4192152" y="2688303"/>
                  <a:pt x="4193809" y="2688468"/>
                </a:cubicBezTo>
                <a:cubicBezTo>
                  <a:pt x="4192814" y="2689627"/>
                  <a:pt x="4191655" y="2690952"/>
                  <a:pt x="4190662" y="2692110"/>
                </a:cubicBezTo>
                <a:cubicBezTo>
                  <a:pt x="4185528" y="2690455"/>
                  <a:pt x="4181719" y="2689130"/>
                  <a:pt x="4178407" y="2687971"/>
                </a:cubicBezTo>
                <a:cubicBezTo>
                  <a:pt x="4176420" y="2689130"/>
                  <a:pt x="4174930" y="2690785"/>
                  <a:pt x="4173606" y="2692607"/>
                </a:cubicBezTo>
                <a:cubicBezTo>
                  <a:pt x="4173441" y="2691780"/>
                  <a:pt x="4172943" y="2691117"/>
                  <a:pt x="4172613" y="2690620"/>
                </a:cubicBezTo>
                <a:cubicBezTo>
                  <a:pt x="4164002" y="2682506"/>
                  <a:pt x="4158206" y="2672901"/>
                  <a:pt x="4155722" y="2660151"/>
                </a:cubicBezTo>
                <a:cubicBezTo>
                  <a:pt x="4159696" y="2657999"/>
                  <a:pt x="4163505" y="2655846"/>
                  <a:pt x="4167479" y="2653692"/>
                </a:cubicBezTo>
                <a:cubicBezTo>
                  <a:pt x="4167314" y="2654025"/>
                  <a:pt x="4166982" y="2654522"/>
                  <a:pt x="4166817" y="2654852"/>
                </a:cubicBezTo>
                <a:cubicBezTo>
                  <a:pt x="4165988" y="2658164"/>
                  <a:pt x="4167479" y="2662138"/>
                  <a:pt x="4167976" y="2667437"/>
                </a:cubicBezTo>
                <a:cubicBezTo>
                  <a:pt x="4169797" y="2665782"/>
                  <a:pt x="4171619" y="2664290"/>
                  <a:pt x="4173275" y="2662800"/>
                </a:cubicBezTo>
                <a:cubicBezTo>
                  <a:pt x="4173275" y="2663133"/>
                  <a:pt x="4173275" y="2663298"/>
                  <a:pt x="4173441" y="2663628"/>
                </a:cubicBezTo>
                <a:cubicBezTo>
                  <a:pt x="4179948" y="2665726"/>
                  <a:pt x="4185313" y="2665285"/>
                  <a:pt x="4189503" y="2662303"/>
                </a:cubicBezTo>
                <a:cubicBezTo>
                  <a:pt x="4186688" y="2658496"/>
                  <a:pt x="4182547" y="2658164"/>
                  <a:pt x="4178740" y="2658164"/>
                </a:cubicBezTo>
                <a:cubicBezTo>
                  <a:pt x="4179899" y="2657171"/>
                  <a:pt x="4181057" y="2656012"/>
                  <a:pt x="4182217" y="2654852"/>
                </a:cubicBezTo>
                <a:cubicBezTo>
                  <a:pt x="4183873" y="2653362"/>
                  <a:pt x="4185363" y="2651043"/>
                  <a:pt x="4185694" y="2648891"/>
                </a:cubicBezTo>
                <a:cubicBezTo>
                  <a:pt x="4186523" y="2645249"/>
                  <a:pt x="4186853" y="2643427"/>
                  <a:pt x="4187848" y="2642432"/>
                </a:cubicBezTo>
                <a:cubicBezTo>
                  <a:pt x="4188510" y="2642102"/>
                  <a:pt x="4189172" y="2641770"/>
                  <a:pt x="4189835" y="2641274"/>
                </a:cubicBezTo>
                <a:cubicBezTo>
                  <a:pt x="4191159" y="2641107"/>
                  <a:pt x="4192814" y="2641107"/>
                  <a:pt x="4195961" y="2641274"/>
                </a:cubicBezTo>
                <a:cubicBezTo>
                  <a:pt x="4198941" y="2641439"/>
                  <a:pt x="4202421" y="2640777"/>
                  <a:pt x="4204902" y="2639287"/>
                </a:cubicBezTo>
                <a:cubicBezTo>
                  <a:pt x="4215170" y="2632829"/>
                  <a:pt x="4225271" y="2626040"/>
                  <a:pt x="4235041" y="2619084"/>
                </a:cubicBezTo>
                <a:cubicBezTo>
                  <a:pt x="4240670" y="2615110"/>
                  <a:pt x="4246301" y="2611301"/>
                  <a:pt x="4251765" y="2607327"/>
                </a:cubicBezTo>
                <a:cubicBezTo>
                  <a:pt x="4277101" y="2593417"/>
                  <a:pt x="4302603" y="2579342"/>
                  <a:pt x="4327938" y="2565432"/>
                </a:cubicBezTo>
                <a:close/>
                <a:moveTo>
                  <a:pt x="4351783" y="2562948"/>
                </a:moveTo>
                <a:cubicBezTo>
                  <a:pt x="4353606" y="2563777"/>
                  <a:pt x="4355427" y="2564439"/>
                  <a:pt x="4357082" y="2565432"/>
                </a:cubicBezTo>
                <a:cubicBezTo>
                  <a:pt x="4357415" y="2565597"/>
                  <a:pt x="4356917" y="2568247"/>
                  <a:pt x="4356752" y="2568247"/>
                </a:cubicBezTo>
                <a:lnTo>
                  <a:pt x="4356585" y="2568247"/>
                </a:lnTo>
                <a:cubicBezTo>
                  <a:pt x="4354766" y="2568247"/>
                  <a:pt x="4352943" y="2567916"/>
                  <a:pt x="4351286" y="2567584"/>
                </a:cubicBezTo>
                <a:cubicBezTo>
                  <a:pt x="4351286" y="2566094"/>
                  <a:pt x="4351618" y="2564439"/>
                  <a:pt x="4351783" y="2562948"/>
                </a:cubicBezTo>
                <a:close/>
                <a:moveTo>
                  <a:pt x="4343173" y="2556491"/>
                </a:moveTo>
                <a:cubicBezTo>
                  <a:pt x="4340855" y="2560298"/>
                  <a:pt x="4337543" y="2563942"/>
                  <a:pt x="4334727" y="2568414"/>
                </a:cubicBezTo>
                <a:cubicBezTo>
                  <a:pt x="4334397" y="2565764"/>
                  <a:pt x="4334065" y="2563777"/>
                  <a:pt x="4333734" y="2561790"/>
                </a:cubicBezTo>
                <a:cubicBezTo>
                  <a:pt x="4336881" y="2559968"/>
                  <a:pt x="4340026" y="2558311"/>
                  <a:pt x="4343173" y="2556491"/>
                </a:cubicBezTo>
                <a:close/>
                <a:moveTo>
                  <a:pt x="4364204" y="2555829"/>
                </a:moveTo>
                <a:cubicBezTo>
                  <a:pt x="4365031" y="2556324"/>
                  <a:pt x="4365858" y="2556821"/>
                  <a:pt x="4366853" y="2557484"/>
                </a:cubicBezTo>
                <a:cubicBezTo>
                  <a:pt x="4365693" y="2558973"/>
                  <a:pt x="4364534" y="2560465"/>
                  <a:pt x="4363376" y="2562120"/>
                </a:cubicBezTo>
                <a:lnTo>
                  <a:pt x="4363376" y="2561955"/>
                </a:lnTo>
                <a:cubicBezTo>
                  <a:pt x="4363376" y="2561955"/>
                  <a:pt x="4362216" y="2561128"/>
                  <a:pt x="4361555" y="2560795"/>
                </a:cubicBezTo>
                <a:cubicBezTo>
                  <a:pt x="4362382" y="2559140"/>
                  <a:pt x="4363376" y="2557484"/>
                  <a:pt x="4364204" y="2555829"/>
                </a:cubicBezTo>
                <a:close/>
                <a:moveTo>
                  <a:pt x="4364204" y="2544899"/>
                </a:moveTo>
                <a:cubicBezTo>
                  <a:pt x="4361555" y="2549867"/>
                  <a:pt x="4359069" y="2554834"/>
                  <a:pt x="4356585" y="2559636"/>
                </a:cubicBezTo>
                <a:cubicBezTo>
                  <a:pt x="4355427" y="2559306"/>
                  <a:pt x="4354268" y="2559140"/>
                  <a:pt x="4353108" y="2558808"/>
                </a:cubicBezTo>
                <a:cubicBezTo>
                  <a:pt x="4352446" y="2556159"/>
                  <a:pt x="4353440" y="2553179"/>
                  <a:pt x="4354268" y="2550198"/>
                </a:cubicBezTo>
                <a:lnTo>
                  <a:pt x="4354268" y="2550363"/>
                </a:lnTo>
                <a:cubicBezTo>
                  <a:pt x="4357580" y="2548543"/>
                  <a:pt x="4360891" y="2546721"/>
                  <a:pt x="4364204" y="2544899"/>
                </a:cubicBezTo>
                <a:close/>
                <a:moveTo>
                  <a:pt x="4392685" y="2541090"/>
                </a:moveTo>
                <a:cubicBezTo>
                  <a:pt x="4393015" y="2541422"/>
                  <a:pt x="4393348" y="2541919"/>
                  <a:pt x="4393845" y="2542249"/>
                </a:cubicBezTo>
                <a:cubicBezTo>
                  <a:pt x="4392354" y="2543574"/>
                  <a:pt x="4391030" y="2544733"/>
                  <a:pt x="4389538" y="2546058"/>
                </a:cubicBezTo>
                <a:cubicBezTo>
                  <a:pt x="4389538" y="2546058"/>
                  <a:pt x="4388876" y="2545231"/>
                  <a:pt x="4388379" y="2544899"/>
                </a:cubicBezTo>
                <a:cubicBezTo>
                  <a:pt x="4389871" y="2543574"/>
                  <a:pt x="4391196" y="2542414"/>
                  <a:pt x="4392685" y="2541090"/>
                </a:cubicBezTo>
                <a:close/>
                <a:moveTo>
                  <a:pt x="4409907" y="2512112"/>
                </a:moveTo>
                <a:cubicBezTo>
                  <a:pt x="4408417" y="2514430"/>
                  <a:pt x="4407590" y="2516582"/>
                  <a:pt x="4406263" y="2518073"/>
                </a:cubicBezTo>
                <a:lnTo>
                  <a:pt x="4406098" y="2518239"/>
                </a:lnTo>
                <a:cubicBezTo>
                  <a:pt x="4403118" y="2521550"/>
                  <a:pt x="4398977" y="2524200"/>
                  <a:pt x="4396990" y="2527842"/>
                </a:cubicBezTo>
                <a:cubicBezTo>
                  <a:pt x="4394175" y="2533141"/>
                  <a:pt x="4389208" y="2532148"/>
                  <a:pt x="4385067" y="2533141"/>
                </a:cubicBezTo>
                <a:cubicBezTo>
                  <a:pt x="4394010" y="2527512"/>
                  <a:pt x="4400303" y="2520556"/>
                  <a:pt x="4403945" y="2512775"/>
                </a:cubicBezTo>
                <a:cubicBezTo>
                  <a:pt x="4405435" y="2512443"/>
                  <a:pt x="4406925" y="2512277"/>
                  <a:pt x="4409907" y="2512112"/>
                </a:cubicBezTo>
                <a:close/>
                <a:moveTo>
                  <a:pt x="4404938" y="2470713"/>
                </a:moveTo>
                <a:cubicBezTo>
                  <a:pt x="4405435" y="2473032"/>
                  <a:pt x="4405435" y="2474522"/>
                  <a:pt x="4404938" y="2475682"/>
                </a:cubicBezTo>
                <a:cubicBezTo>
                  <a:pt x="4404443" y="2474357"/>
                  <a:pt x="4403945" y="2473197"/>
                  <a:pt x="4403448" y="2472038"/>
                </a:cubicBezTo>
                <a:cubicBezTo>
                  <a:pt x="4403945" y="2471541"/>
                  <a:pt x="4404443" y="2471210"/>
                  <a:pt x="4404938" y="2470713"/>
                </a:cubicBezTo>
                <a:close/>
                <a:moveTo>
                  <a:pt x="4043616" y="2433786"/>
                </a:moveTo>
                <a:cubicBezTo>
                  <a:pt x="4043616" y="2435110"/>
                  <a:pt x="4043286" y="2436767"/>
                  <a:pt x="4043119" y="2438257"/>
                </a:cubicBezTo>
                <a:cubicBezTo>
                  <a:pt x="4041297" y="2438257"/>
                  <a:pt x="4039477" y="2438257"/>
                  <a:pt x="4037655" y="2438422"/>
                </a:cubicBezTo>
                <a:cubicBezTo>
                  <a:pt x="4038317" y="2437429"/>
                  <a:pt x="4038814" y="2436435"/>
                  <a:pt x="4039642" y="2435442"/>
                </a:cubicBezTo>
                <a:cubicBezTo>
                  <a:pt x="4040967" y="2434945"/>
                  <a:pt x="4042291" y="2434283"/>
                  <a:pt x="4043616" y="2433786"/>
                </a:cubicBezTo>
                <a:close/>
                <a:moveTo>
                  <a:pt x="4065971" y="2424017"/>
                </a:moveTo>
                <a:cubicBezTo>
                  <a:pt x="4065971" y="2424512"/>
                  <a:pt x="4065971" y="2425010"/>
                  <a:pt x="4065971" y="2425342"/>
                </a:cubicBezTo>
                <a:lnTo>
                  <a:pt x="4065805" y="2425342"/>
                </a:lnTo>
                <a:cubicBezTo>
                  <a:pt x="4065805" y="2429978"/>
                  <a:pt x="4064315" y="2432793"/>
                  <a:pt x="4060838" y="2435607"/>
                </a:cubicBezTo>
                <a:cubicBezTo>
                  <a:pt x="4059348" y="2436767"/>
                  <a:pt x="4057856" y="2438092"/>
                  <a:pt x="4056366" y="2439251"/>
                </a:cubicBezTo>
                <a:cubicBezTo>
                  <a:pt x="4055869" y="2439582"/>
                  <a:pt x="4055374" y="2439747"/>
                  <a:pt x="4054876" y="2440079"/>
                </a:cubicBezTo>
                <a:cubicBezTo>
                  <a:pt x="4051895" y="2439251"/>
                  <a:pt x="4049080" y="2438754"/>
                  <a:pt x="4046100" y="2438589"/>
                </a:cubicBezTo>
                <a:cubicBezTo>
                  <a:pt x="4050073" y="2435940"/>
                  <a:pt x="4053220" y="2432958"/>
                  <a:pt x="4054876" y="2429316"/>
                </a:cubicBezTo>
                <a:cubicBezTo>
                  <a:pt x="4056698" y="2428487"/>
                  <a:pt x="4058353" y="2427824"/>
                  <a:pt x="4060175" y="2426997"/>
                </a:cubicBezTo>
                <a:cubicBezTo>
                  <a:pt x="4062162" y="2426004"/>
                  <a:pt x="4064149" y="2425010"/>
                  <a:pt x="4065971" y="2424017"/>
                </a:cubicBezTo>
                <a:close/>
                <a:moveTo>
                  <a:pt x="4049577" y="2415074"/>
                </a:moveTo>
                <a:cubicBezTo>
                  <a:pt x="4048915" y="2416896"/>
                  <a:pt x="4048253" y="2418551"/>
                  <a:pt x="4047425" y="2420870"/>
                </a:cubicBezTo>
                <a:cubicBezTo>
                  <a:pt x="4046763" y="2420538"/>
                  <a:pt x="4046265" y="2420208"/>
                  <a:pt x="4045768" y="2419711"/>
                </a:cubicBezTo>
                <a:cubicBezTo>
                  <a:pt x="4047093" y="2418221"/>
                  <a:pt x="4048253" y="2416564"/>
                  <a:pt x="4049577" y="2415074"/>
                </a:cubicBezTo>
                <a:close/>
                <a:moveTo>
                  <a:pt x="4476144" y="2401661"/>
                </a:moveTo>
                <a:cubicBezTo>
                  <a:pt x="4477136" y="2402324"/>
                  <a:pt x="4478296" y="2402986"/>
                  <a:pt x="4479290" y="2403649"/>
                </a:cubicBezTo>
                <a:cubicBezTo>
                  <a:pt x="4477966" y="2405470"/>
                  <a:pt x="4476641" y="2407458"/>
                  <a:pt x="4475481" y="2409278"/>
                </a:cubicBezTo>
                <a:cubicBezTo>
                  <a:pt x="4475481" y="2409278"/>
                  <a:pt x="4473992" y="2408450"/>
                  <a:pt x="4473329" y="2408120"/>
                </a:cubicBezTo>
                <a:cubicBezTo>
                  <a:pt x="4474322" y="2405966"/>
                  <a:pt x="4475316" y="2403814"/>
                  <a:pt x="4476144" y="2401661"/>
                </a:cubicBezTo>
                <a:close/>
                <a:moveTo>
                  <a:pt x="4511084" y="2390731"/>
                </a:moveTo>
                <a:lnTo>
                  <a:pt x="4511255" y="2390755"/>
                </a:lnTo>
                <a:lnTo>
                  <a:pt x="4511249" y="2390898"/>
                </a:lnTo>
                <a:close/>
                <a:moveTo>
                  <a:pt x="4487072" y="2388414"/>
                </a:moveTo>
                <a:cubicBezTo>
                  <a:pt x="4487404" y="2391891"/>
                  <a:pt x="4487569" y="2395368"/>
                  <a:pt x="4487901" y="2399177"/>
                </a:cubicBezTo>
                <a:cubicBezTo>
                  <a:pt x="4482486" y="2397852"/>
                  <a:pt x="4481278" y="2394320"/>
                  <a:pt x="4484257" y="2388579"/>
                </a:cubicBezTo>
                <a:lnTo>
                  <a:pt x="4484092" y="2388579"/>
                </a:lnTo>
                <a:cubicBezTo>
                  <a:pt x="4485085" y="2388579"/>
                  <a:pt x="4486079" y="2388579"/>
                  <a:pt x="4487072" y="2388414"/>
                </a:cubicBezTo>
                <a:close/>
                <a:moveTo>
                  <a:pt x="4516714" y="2386095"/>
                </a:moveTo>
                <a:cubicBezTo>
                  <a:pt x="4516714" y="2387586"/>
                  <a:pt x="4516879" y="2389077"/>
                  <a:pt x="4517046" y="2391561"/>
                </a:cubicBezTo>
                <a:lnTo>
                  <a:pt x="4511255" y="2390755"/>
                </a:lnTo>
                <a:lnTo>
                  <a:pt x="4511415" y="2386924"/>
                </a:lnTo>
                <a:cubicBezTo>
                  <a:pt x="4512904" y="2386095"/>
                  <a:pt x="4514892" y="2386427"/>
                  <a:pt x="4516714" y="2386095"/>
                </a:cubicBezTo>
                <a:close/>
                <a:moveTo>
                  <a:pt x="4095798" y="2383902"/>
                </a:moveTo>
                <a:cubicBezTo>
                  <a:pt x="4098717" y="2383488"/>
                  <a:pt x="4101904" y="2384191"/>
                  <a:pt x="4105216" y="2385102"/>
                </a:cubicBezTo>
                <a:cubicBezTo>
                  <a:pt x="4104719" y="2386262"/>
                  <a:pt x="4104387" y="2387420"/>
                  <a:pt x="4103892" y="2388579"/>
                </a:cubicBezTo>
                <a:cubicBezTo>
                  <a:pt x="4103892" y="2388579"/>
                  <a:pt x="4103892" y="2388249"/>
                  <a:pt x="4103892" y="2388249"/>
                </a:cubicBezTo>
                <a:cubicBezTo>
                  <a:pt x="4103727" y="2388414"/>
                  <a:pt x="4103560" y="2388579"/>
                  <a:pt x="4103394" y="2388744"/>
                </a:cubicBezTo>
                <a:cubicBezTo>
                  <a:pt x="4103394" y="2388744"/>
                  <a:pt x="4103727" y="2388744"/>
                  <a:pt x="4103892" y="2388744"/>
                </a:cubicBezTo>
                <a:cubicBezTo>
                  <a:pt x="4101739" y="2395700"/>
                  <a:pt x="4095943" y="2399509"/>
                  <a:pt x="4090147" y="2402489"/>
                </a:cubicBezTo>
                <a:cubicBezTo>
                  <a:pt x="4084848" y="2405138"/>
                  <a:pt x="4079714" y="2408120"/>
                  <a:pt x="4074747" y="2411265"/>
                </a:cubicBezTo>
                <a:cubicBezTo>
                  <a:pt x="4074747" y="2410935"/>
                  <a:pt x="4074747" y="2410438"/>
                  <a:pt x="4074747" y="2410107"/>
                </a:cubicBezTo>
                <a:cubicBezTo>
                  <a:pt x="4072925" y="2411432"/>
                  <a:pt x="4071436" y="2412757"/>
                  <a:pt x="4070276" y="2414246"/>
                </a:cubicBezTo>
                <a:cubicBezTo>
                  <a:pt x="4065805" y="2417061"/>
                  <a:pt x="4061500" y="2420208"/>
                  <a:pt x="4057194" y="2423354"/>
                </a:cubicBezTo>
                <a:lnTo>
                  <a:pt x="4056698" y="2423022"/>
                </a:lnTo>
                <a:cubicBezTo>
                  <a:pt x="4057029" y="2420870"/>
                  <a:pt x="4057194" y="2418551"/>
                  <a:pt x="4057194" y="2416234"/>
                </a:cubicBezTo>
                <a:cubicBezTo>
                  <a:pt x="4057526" y="2415571"/>
                  <a:pt x="4057856" y="2415074"/>
                  <a:pt x="4058188" y="2414412"/>
                </a:cubicBezTo>
                <a:cubicBezTo>
                  <a:pt x="4057526" y="2414909"/>
                  <a:pt x="4057029" y="2415239"/>
                  <a:pt x="4056366" y="2415736"/>
                </a:cubicBezTo>
                <a:cubicBezTo>
                  <a:pt x="4054544" y="2414909"/>
                  <a:pt x="4052889" y="2414081"/>
                  <a:pt x="4051067" y="2413252"/>
                </a:cubicBezTo>
                <a:cubicBezTo>
                  <a:pt x="4055539" y="2407953"/>
                  <a:pt x="4060010" y="2402489"/>
                  <a:pt x="4064480" y="2397025"/>
                </a:cubicBezTo>
                <a:cubicBezTo>
                  <a:pt x="4064812" y="2397355"/>
                  <a:pt x="4065142" y="2397687"/>
                  <a:pt x="4065474" y="2398018"/>
                </a:cubicBezTo>
                <a:cubicBezTo>
                  <a:pt x="4067461" y="2396363"/>
                  <a:pt x="4069283" y="2394706"/>
                  <a:pt x="4071269" y="2393051"/>
                </a:cubicBezTo>
                <a:cubicBezTo>
                  <a:pt x="4072925" y="2394375"/>
                  <a:pt x="4074747" y="2395700"/>
                  <a:pt x="4076569" y="2397025"/>
                </a:cubicBezTo>
                <a:cubicBezTo>
                  <a:pt x="4078390" y="2395203"/>
                  <a:pt x="4079881" y="2393051"/>
                  <a:pt x="4082033" y="2391726"/>
                </a:cubicBezTo>
                <a:cubicBezTo>
                  <a:pt x="4083689" y="2390566"/>
                  <a:pt x="4087000" y="2390898"/>
                  <a:pt x="4087995" y="2389407"/>
                </a:cubicBezTo>
                <a:cubicBezTo>
                  <a:pt x="4090230" y="2385847"/>
                  <a:pt x="4092880" y="2384316"/>
                  <a:pt x="4095798" y="2383902"/>
                </a:cubicBezTo>
                <a:close/>
                <a:moveTo>
                  <a:pt x="4110846" y="2380796"/>
                </a:moveTo>
                <a:lnTo>
                  <a:pt x="4110846" y="2380963"/>
                </a:lnTo>
                <a:cubicBezTo>
                  <a:pt x="4110846" y="2380963"/>
                  <a:pt x="4112337" y="2381625"/>
                  <a:pt x="4113165" y="2382121"/>
                </a:cubicBezTo>
                <a:cubicBezTo>
                  <a:pt x="4112668" y="2382950"/>
                  <a:pt x="4112170" y="2384605"/>
                  <a:pt x="4111675" y="2384605"/>
                </a:cubicBezTo>
                <a:cubicBezTo>
                  <a:pt x="4109853" y="2384605"/>
                  <a:pt x="4108031" y="2384275"/>
                  <a:pt x="4106209" y="2383943"/>
                </a:cubicBezTo>
                <a:cubicBezTo>
                  <a:pt x="4107701" y="2382783"/>
                  <a:pt x="4109191" y="2381790"/>
                  <a:pt x="4110846" y="2380796"/>
                </a:cubicBezTo>
                <a:close/>
                <a:moveTo>
                  <a:pt x="4523504" y="2365728"/>
                </a:moveTo>
                <a:cubicBezTo>
                  <a:pt x="4524498" y="2366391"/>
                  <a:pt x="4525490" y="2368873"/>
                  <a:pt x="4524994" y="2369536"/>
                </a:cubicBezTo>
                <a:cubicBezTo>
                  <a:pt x="4523172" y="2372185"/>
                  <a:pt x="4520689" y="2374339"/>
                  <a:pt x="4518535" y="2376657"/>
                </a:cubicBezTo>
                <a:cubicBezTo>
                  <a:pt x="4517541" y="2375829"/>
                  <a:pt x="4516714" y="2375167"/>
                  <a:pt x="4515721" y="2374339"/>
                </a:cubicBezTo>
                <a:cubicBezTo>
                  <a:pt x="4516879" y="2371523"/>
                  <a:pt x="4517873" y="2368708"/>
                  <a:pt x="4519528" y="2366224"/>
                </a:cubicBezTo>
                <a:cubicBezTo>
                  <a:pt x="4520025" y="2365396"/>
                  <a:pt x="4522675" y="2365066"/>
                  <a:pt x="4523504" y="2365728"/>
                </a:cubicBezTo>
                <a:close/>
                <a:moveTo>
                  <a:pt x="4181389" y="2351156"/>
                </a:moveTo>
                <a:lnTo>
                  <a:pt x="4181389" y="2351321"/>
                </a:lnTo>
                <a:cubicBezTo>
                  <a:pt x="4181389" y="2351321"/>
                  <a:pt x="4181057" y="2352314"/>
                  <a:pt x="4180727" y="2352481"/>
                </a:cubicBezTo>
                <a:cubicBezTo>
                  <a:pt x="4180395" y="2352646"/>
                  <a:pt x="4179899" y="2352481"/>
                  <a:pt x="4179402" y="2352646"/>
                </a:cubicBezTo>
                <a:cubicBezTo>
                  <a:pt x="4180064" y="2352149"/>
                  <a:pt x="4180727" y="2351652"/>
                  <a:pt x="4181389" y="2351156"/>
                </a:cubicBezTo>
                <a:close/>
                <a:moveTo>
                  <a:pt x="4240008" y="2348507"/>
                </a:moveTo>
                <a:cubicBezTo>
                  <a:pt x="4240008" y="2348507"/>
                  <a:pt x="4240838" y="2349002"/>
                  <a:pt x="4241169" y="2349169"/>
                </a:cubicBezTo>
                <a:cubicBezTo>
                  <a:pt x="4241169" y="2349664"/>
                  <a:pt x="4241169" y="2349997"/>
                  <a:pt x="4241169" y="2350494"/>
                </a:cubicBezTo>
                <a:cubicBezTo>
                  <a:pt x="4240505" y="2350162"/>
                  <a:pt x="4239843" y="2349831"/>
                  <a:pt x="4239180" y="2349499"/>
                </a:cubicBezTo>
                <a:cubicBezTo>
                  <a:pt x="4239512" y="2349169"/>
                  <a:pt x="4239678" y="2348507"/>
                  <a:pt x="4240008" y="2348507"/>
                </a:cubicBezTo>
                <a:close/>
                <a:moveTo>
                  <a:pt x="4162678" y="2343703"/>
                </a:moveTo>
                <a:cubicBezTo>
                  <a:pt x="4162180" y="2344533"/>
                  <a:pt x="4161683" y="2345525"/>
                  <a:pt x="4161186" y="2346353"/>
                </a:cubicBezTo>
                <a:cubicBezTo>
                  <a:pt x="4160690" y="2346022"/>
                  <a:pt x="4160193" y="2345690"/>
                  <a:pt x="4159696" y="2345360"/>
                </a:cubicBezTo>
                <a:cubicBezTo>
                  <a:pt x="4160856" y="2344698"/>
                  <a:pt x="4161848" y="2344200"/>
                  <a:pt x="4162678" y="2343703"/>
                </a:cubicBezTo>
                <a:close/>
                <a:moveTo>
                  <a:pt x="4191928" y="2324977"/>
                </a:moveTo>
                <a:lnTo>
                  <a:pt x="4191987" y="2324992"/>
                </a:lnTo>
                <a:lnTo>
                  <a:pt x="4192085" y="2325020"/>
                </a:lnTo>
                <a:lnTo>
                  <a:pt x="4187847" y="2337267"/>
                </a:lnTo>
                <a:cubicBezTo>
                  <a:pt x="4185363" y="2340724"/>
                  <a:pt x="4181969" y="2343539"/>
                  <a:pt x="4178077" y="2345857"/>
                </a:cubicBezTo>
                <a:cubicBezTo>
                  <a:pt x="4173938" y="2348340"/>
                  <a:pt x="4168639" y="2350162"/>
                  <a:pt x="4162511" y="2347182"/>
                </a:cubicBezTo>
                <a:cubicBezTo>
                  <a:pt x="4165822" y="2345525"/>
                  <a:pt x="4168969" y="2344533"/>
                  <a:pt x="4168142" y="2340558"/>
                </a:cubicBezTo>
                <a:lnTo>
                  <a:pt x="4168307" y="2340558"/>
                </a:lnTo>
                <a:cubicBezTo>
                  <a:pt x="4171123" y="2339067"/>
                  <a:pt x="4174765" y="2337909"/>
                  <a:pt x="4176090" y="2335590"/>
                </a:cubicBezTo>
                <a:close/>
                <a:moveTo>
                  <a:pt x="4191987" y="2283594"/>
                </a:moveTo>
                <a:cubicBezTo>
                  <a:pt x="4194967" y="2286739"/>
                  <a:pt x="4197783" y="2289886"/>
                  <a:pt x="4200763" y="2292868"/>
                </a:cubicBezTo>
                <a:cubicBezTo>
                  <a:pt x="4203082" y="2292535"/>
                  <a:pt x="4205234" y="2292205"/>
                  <a:pt x="4207221" y="2291873"/>
                </a:cubicBezTo>
                <a:cubicBezTo>
                  <a:pt x="4216825" y="2306280"/>
                  <a:pt x="4216329" y="2320687"/>
                  <a:pt x="4208546" y="2335259"/>
                </a:cubicBezTo>
                <a:cubicBezTo>
                  <a:pt x="4208214" y="2335755"/>
                  <a:pt x="4208214" y="2336417"/>
                  <a:pt x="4207884" y="2336749"/>
                </a:cubicBezTo>
                <a:cubicBezTo>
                  <a:pt x="4203910" y="2341054"/>
                  <a:pt x="4208879" y="2345360"/>
                  <a:pt x="4207884" y="2349499"/>
                </a:cubicBezTo>
                <a:cubicBezTo>
                  <a:pt x="4201425" y="2356785"/>
                  <a:pt x="4195464" y="2364237"/>
                  <a:pt x="4185528" y="2367053"/>
                </a:cubicBezTo>
                <a:cubicBezTo>
                  <a:pt x="4188343" y="2372517"/>
                  <a:pt x="4190662" y="2377154"/>
                  <a:pt x="4192980" y="2381790"/>
                </a:cubicBezTo>
                <a:cubicBezTo>
                  <a:pt x="4189337" y="2384440"/>
                  <a:pt x="4186026" y="2386757"/>
                  <a:pt x="4182879" y="2389242"/>
                </a:cubicBezTo>
                <a:cubicBezTo>
                  <a:pt x="4180727" y="2390898"/>
                  <a:pt x="4177580" y="2391891"/>
                  <a:pt x="4179237" y="2396031"/>
                </a:cubicBezTo>
                <a:cubicBezTo>
                  <a:pt x="4184536" y="2397190"/>
                  <a:pt x="4189835" y="2398515"/>
                  <a:pt x="4195796" y="2399839"/>
                </a:cubicBezTo>
                <a:cubicBezTo>
                  <a:pt x="4194139" y="2402821"/>
                  <a:pt x="4192649" y="2405470"/>
                  <a:pt x="4190993" y="2408120"/>
                </a:cubicBezTo>
                <a:cubicBezTo>
                  <a:pt x="4176587" y="2394043"/>
                  <a:pt x="4154729" y="2388082"/>
                  <a:pt x="4130387" y="2400834"/>
                </a:cubicBezTo>
                <a:cubicBezTo>
                  <a:pt x="4111343" y="2410770"/>
                  <a:pt x="4092299" y="2420870"/>
                  <a:pt x="4073258" y="2430806"/>
                </a:cubicBezTo>
                <a:lnTo>
                  <a:pt x="4073091" y="2430641"/>
                </a:lnTo>
                <a:cubicBezTo>
                  <a:pt x="4072428" y="2429316"/>
                  <a:pt x="4071933" y="2427824"/>
                  <a:pt x="4071933" y="2426334"/>
                </a:cubicBezTo>
                <a:cubicBezTo>
                  <a:pt x="4071933" y="2426499"/>
                  <a:pt x="4072428" y="2426997"/>
                  <a:pt x="4072595" y="2427329"/>
                </a:cubicBezTo>
                <a:cubicBezTo>
                  <a:pt x="4073091" y="2426997"/>
                  <a:pt x="4073588" y="2426831"/>
                  <a:pt x="4073920" y="2426499"/>
                </a:cubicBezTo>
                <a:cubicBezTo>
                  <a:pt x="4073920" y="2426499"/>
                  <a:pt x="4073588" y="2425837"/>
                  <a:pt x="4073258" y="2425342"/>
                </a:cubicBezTo>
                <a:cubicBezTo>
                  <a:pt x="4072760" y="2425672"/>
                  <a:pt x="4072263" y="2425837"/>
                  <a:pt x="4072098" y="2426169"/>
                </a:cubicBezTo>
                <a:cubicBezTo>
                  <a:pt x="4072098" y="2424182"/>
                  <a:pt x="4072595" y="2422195"/>
                  <a:pt x="4073258" y="2420043"/>
                </a:cubicBezTo>
                <a:cubicBezTo>
                  <a:pt x="4077232" y="2417724"/>
                  <a:pt x="4081039" y="2415406"/>
                  <a:pt x="4085013" y="2413252"/>
                </a:cubicBezTo>
                <a:cubicBezTo>
                  <a:pt x="4086835" y="2415736"/>
                  <a:pt x="4088160" y="2417558"/>
                  <a:pt x="4089817" y="2419876"/>
                </a:cubicBezTo>
                <a:cubicBezTo>
                  <a:pt x="4098096" y="2415736"/>
                  <a:pt x="4106209" y="2411762"/>
                  <a:pt x="4113992" y="2407458"/>
                </a:cubicBezTo>
                <a:cubicBezTo>
                  <a:pt x="4116310" y="2406133"/>
                  <a:pt x="4118132" y="2403814"/>
                  <a:pt x="4120119" y="2401992"/>
                </a:cubicBezTo>
                <a:cubicBezTo>
                  <a:pt x="4119291" y="2399342"/>
                  <a:pt x="4118629" y="2397355"/>
                  <a:pt x="4117801" y="2395203"/>
                </a:cubicBezTo>
                <a:cubicBezTo>
                  <a:pt x="4132869" y="2382453"/>
                  <a:pt x="4148105" y="2370033"/>
                  <a:pt x="4167479" y="2364071"/>
                </a:cubicBezTo>
                <a:cubicBezTo>
                  <a:pt x="4185860" y="2358275"/>
                  <a:pt x="4198446" y="2346520"/>
                  <a:pt x="4205565" y="2328966"/>
                </a:cubicBezTo>
                <a:lnTo>
                  <a:pt x="4192085" y="2325020"/>
                </a:lnTo>
                <a:lnTo>
                  <a:pt x="4192152" y="2324826"/>
                </a:lnTo>
                <a:lnTo>
                  <a:pt x="4191928" y="2324977"/>
                </a:lnTo>
                <a:lnTo>
                  <a:pt x="4173771" y="2320355"/>
                </a:lnTo>
                <a:cubicBezTo>
                  <a:pt x="4175760" y="2317043"/>
                  <a:pt x="4176587" y="2314394"/>
                  <a:pt x="4178407" y="2312572"/>
                </a:cubicBezTo>
                <a:cubicBezTo>
                  <a:pt x="4181057" y="2309757"/>
                  <a:pt x="4184701" y="2307770"/>
                  <a:pt x="4187350" y="2304790"/>
                </a:cubicBezTo>
                <a:cubicBezTo>
                  <a:pt x="4190330" y="2301644"/>
                  <a:pt x="4189337" y="2298662"/>
                  <a:pt x="4183541" y="2293198"/>
                </a:cubicBezTo>
                <a:cubicBezTo>
                  <a:pt x="4186356" y="2290051"/>
                  <a:pt x="4189172" y="2286906"/>
                  <a:pt x="4191987" y="2283594"/>
                </a:cubicBezTo>
                <a:close/>
                <a:moveTo>
                  <a:pt x="4186356" y="2272167"/>
                </a:moveTo>
                <a:cubicBezTo>
                  <a:pt x="4189503" y="2271340"/>
                  <a:pt x="4191490" y="2273327"/>
                  <a:pt x="4191987" y="2276473"/>
                </a:cubicBezTo>
                <a:cubicBezTo>
                  <a:pt x="4192319" y="2278461"/>
                  <a:pt x="4191987" y="2280613"/>
                  <a:pt x="4191987" y="2282765"/>
                </a:cubicBezTo>
                <a:cubicBezTo>
                  <a:pt x="4189005" y="2280778"/>
                  <a:pt x="4185860" y="2278958"/>
                  <a:pt x="4181886" y="2276308"/>
                </a:cubicBezTo>
                <a:cubicBezTo>
                  <a:pt x="4183706" y="2274651"/>
                  <a:pt x="4184866" y="2272830"/>
                  <a:pt x="4186356" y="2272334"/>
                </a:cubicBezTo>
                <a:close/>
                <a:moveTo>
                  <a:pt x="357525" y="2147476"/>
                </a:moveTo>
                <a:cubicBezTo>
                  <a:pt x="357525" y="2147974"/>
                  <a:pt x="358023" y="2148471"/>
                  <a:pt x="357691" y="2148801"/>
                </a:cubicBezTo>
                <a:cubicBezTo>
                  <a:pt x="357525" y="2149133"/>
                  <a:pt x="356698" y="2149133"/>
                  <a:pt x="356201" y="2149298"/>
                </a:cubicBezTo>
                <a:cubicBezTo>
                  <a:pt x="356201" y="2148801"/>
                  <a:pt x="356035" y="2148304"/>
                  <a:pt x="355869" y="2147974"/>
                </a:cubicBezTo>
                <a:lnTo>
                  <a:pt x="356035" y="2147974"/>
                </a:lnTo>
                <a:cubicBezTo>
                  <a:pt x="356035" y="2147974"/>
                  <a:pt x="357028" y="2147642"/>
                  <a:pt x="357525" y="2147476"/>
                </a:cubicBezTo>
                <a:close/>
                <a:moveTo>
                  <a:pt x="4134029" y="2077430"/>
                </a:moveTo>
                <a:cubicBezTo>
                  <a:pt x="4136845" y="2083558"/>
                  <a:pt x="4132704" y="2084386"/>
                  <a:pt x="4126910" y="2085048"/>
                </a:cubicBezTo>
                <a:cubicBezTo>
                  <a:pt x="4126910" y="2084386"/>
                  <a:pt x="4126743" y="2083889"/>
                  <a:pt x="4126577" y="2083226"/>
                </a:cubicBezTo>
                <a:cubicBezTo>
                  <a:pt x="4127902" y="2081737"/>
                  <a:pt x="4129227" y="2080247"/>
                  <a:pt x="4130221" y="2078590"/>
                </a:cubicBezTo>
                <a:cubicBezTo>
                  <a:pt x="4130717" y="2077762"/>
                  <a:pt x="4132539" y="2077762"/>
                  <a:pt x="4134029" y="2077430"/>
                </a:cubicBezTo>
                <a:close/>
                <a:moveTo>
                  <a:pt x="4117469" y="2058884"/>
                </a:moveTo>
                <a:lnTo>
                  <a:pt x="4117636" y="2059051"/>
                </a:lnTo>
                <a:lnTo>
                  <a:pt x="4116974" y="2060043"/>
                </a:lnTo>
                <a:lnTo>
                  <a:pt x="4116310" y="2059216"/>
                </a:lnTo>
                <a:close/>
                <a:moveTo>
                  <a:pt x="3634768" y="2054579"/>
                </a:moveTo>
                <a:cubicBezTo>
                  <a:pt x="3634768" y="2054579"/>
                  <a:pt x="3635431" y="2055739"/>
                  <a:pt x="3635761" y="2056401"/>
                </a:cubicBezTo>
                <a:cubicBezTo>
                  <a:pt x="3633939" y="2057559"/>
                  <a:pt x="3631952" y="2058554"/>
                  <a:pt x="3630132" y="2059713"/>
                </a:cubicBezTo>
                <a:cubicBezTo>
                  <a:pt x="3629800" y="2059051"/>
                  <a:pt x="3629469" y="2058388"/>
                  <a:pt x="3628972" y="2057726"/>
                </a:cubicBezTo>
                <a:cubicBezTo>
                  <a:pt x="3630959" y="2056732"/>
                  <a:pt x="3632781" y="2055572"/>
                  <a:pt x="3634768" y="2054579"/>
                </a:cubicBezTo>
                <a:close/>
                <a:moveTo>
                  <a:pt x="4038649" y="2035868"/>
                </a:moveTo>
                <a:cubicBezTo>
                  <a:pt x="4038150" y="2041167"/>
                  <a:pt x="4039145" y="2044974"/>
                  <a:pt x="4037490" y="2047128"/>
                </a:cubicBezTo>
                <a:cubicBezTo>
                  <a:pt x="4033514" y="2052592"/>
                  <a:pt x="4028879" y="2057559"/>
                  <a:pt x="4023910" y="2062031"/>
                </a:cubicBezTo>
                <a:cubicBezTo>
                  <a:pt x="4018943" y="2066337"/>
                  <a:pt x="4013312" y="2069979"/>
                  <a:pt x="4008013" y="2073953"/>
                </a:cubicBezTo>
                <a:cubicBezTo>
                  <a:pt x="4001059" y="2066170"/>
                  <a:pt x="4000727" y="2064018"/>
                  <a:pt x="4005696" y="2057726"/>
                </a:cubicBezTo>
                <a:cubicBezTo>
                  <a:pt x="4006688" y="2056401"/>
                  <a:pt x="4009338" y="2055572"/>
                  <a:pt x="4009338" y="2054414"/>
                </a:cubicBezTo>
                <a:cubicBezTo>
                  <a:pt x="4009835" y="2041332"/>
                  <a:pt x="4020433" y="2040504"/>
                  <a:pt x="4029374" y="2037688"/>
                </a:cubicBezTo>
                <a:cubicBezTo>
                  <a:pt x="4031528" y="2037026"/>
                  <a:pt x="4033680" y="2036860"/>
                  <a:pt x="4038649" y="2035868"/>
                </a:cubicBezTo>
                <a:close/>
                <a:moveTo>
                  <a:pt x="4044776" y="2016659"/>
                </a:moveTo>
                <a:cubicBezTo>
                  <a:pt x="4045603" y="2017155"/>
                  <a:pt x="4046928" y="2017817"/>
                  <a:pt x="4047093" y="2018479"/>
                </a:cubicBezTo>
                <a:cubicBezTo>
                  <a:pt x="4047425" y="2020136"/>
                  <a:pt x="4047425" y="2021958"/>
                  <a:pt x="4046763" y="2023448"/>
                </a:cubicBezTo>
                <a:cubicBezTo>
                  <a:pt x="4046265" y="2024608"/>
                  <a:pt x="4044444" y="2025270"/>
                  <a:pt x="4043286" y="2026097"/>
                </a:cubicBezTo>
                <a:cubicBezTo>
                  <a:pt x="4042622" y="2024608"/>
                  <a:pt x="4041464" y="2023283"/>
                  <a:pt x="4041464" y="2021791"/>
                </a:cubicBezTo>
                <a:cubicBezTo>
                  <a:pt x="4041464" y="2020301"/>
                  <a:pt x="4042456" y="2018811"/>
                  <a:pt x="4042954" y="2017487"/>
                </a:cubicBezTo>
                <a:lnTo>
                  <a:pt x="4042954" y="2017321"/>
                </a:lnTo>
                <a:cubicBezTo>
                  <a:pt x="4043781" y="2016989"/>
                  <a:pt x="4044444" y="2016492"/>
                  <a:pt x="4044776" y="2016659"/>
                </a:cubicBezTo>
                <a:close/>
                <a:moveTo>
                  <a:pt x="3896258" y="1961307"/>
                </a:moveTo>
                <a:lnTo>
                  <a:pt x="3890111" y="1965657"/>
                </a:lnTo>
                <a:cubicBezTo>
                  <a:pt x="3887959" y="1969134"/>
                  <a:pt x="3885310" y="1972445"/>
                  <a:pt x="3882825" y="1975922"/>
                </a:cubicBezTo>
                <a:cubicBezTo>
                  <a:pt x="3882163" y="1975425"/>
                  <a:pt x="3881500" y="1974930"/>
                  <a:pt x="3880838" y="1974267"/>
                </a:cubicBezTo>
                <a:cubicBezTo>
                  <a:pt x="3881914" y="1970293"/>
                  <a:pt x="3884191" y="1967602"/>
                  <a:pt x="3887110" y="1965573"/>
                </a:cubicBezTo>
                <a:close/>
                <a:moveTo>
                  <a:pt x="3897397" y="1960688"/>
                </a:moveTo>
                <a:lnTo>
                  <a:pt x="3897232" y="1960853"/>
                </a:lnTo>
                <a:lnTo>
                  <a:pt x="3896258" y="1961307"/>
                </a:lnTo>
                <a:lnTo>
                  <a:pt x="3896900" y="1960853"/>
                </a:lnTo>
                <a:cubicBezTo>
                  <a:pt x="3897067" y="1960688"/>
                  <a:pt x="3897397" y="1960688"/>
                  <a:pt x="3897397" y="1960688"/>
                </a:cubicBezTo>
                <a:close/>
                <a:moveTo>
                  <a:pt x="216275" y="1960191"/>
                </a:moveTo>
                <a:cubicBezTo>
                  <a:pt x="217103" y="1960191"/>
                  <a:pt x="217930" y="1960358"/>
                  <a:pt x="218758" y="1960523"/>
                </a:cubicBezTo>
                <a:cubicBezTo>
                  <a:pt x="218758" y="1960523"/>
                  <a:pt x="217600" y="1961185"/>
                  <a:pt x="217103" y="1961515"/>
                </a:cubicBezTo>
                <a:cubicBezTo>
                  <a:pt x="216938" y="1961185"/>
                  <a:pt x="216606" y="1960688"/>
                  <a:pt x="216275" y="1960191"/>
                </a:cubicBezTo>
                <a:close/>
                <a:moveTo>
                  <a:pt x="105825" y="1960026"/>
                </a:moveTo>
                <a:cubicBezTo>
                  <a:pt x="105825" y="1960026"/>
                  <a:pt x="106487" y="1961185"/>
                  <a:pt x="106322" y="1961350"/>
                </a:cubicBezTo>
                <a:cubicBezTo>
                  <a:pt x="105990" y="1961682"/>
                  <a:pt x="105327" y="1961848"/>
                  <a:pt x="104830" y="1962178"/>
                </a:cubicBezTo>
                <a:cubicBezTo>
                  <a:pt x="104665" y="1961682"/>
                  <a:pt x="104168" y="1961020"/>
                  <a:pt x="104335" y="1960853"/>
                </a:cubicBezTo>
                <a:cubicBezTo>
                  <a:pt x="104665" y="1960523"/>
                  <a:pt x="105327" y="1960358"/>
                  <a:pt x="105825" y="1960026"/>
                </a:cubicBezTo>
                <a:close/>
                <a:moveTo>
                  <a:pt x="121887" y="1947110"/>
                </a:moveTo>
                <a:cubicBezTo>
                  <a:pt x="123709" y="1947275"/>
                  <a:pt x="125531" y="1947441"/>
                  <a:pt x="127518" y="1947773"/>
                </a:cubicBezTo>
                <a:cubicBezTo>
                  <a:pt x="126855" y="1948765"/>
                  <a:pt x="126523" y="1950090"/>
                  <a:pt x="125696" y="1950587"/>
                </a:cubicBezTo>
                <a:cubicBezTo>
                  <a:pt x="124701" y="1951250"/>
                  <a:pt x="123211" y="1951084"/>
                  <a:pt x="121887" y="1951250"/>
                </a:cubicBezTo>
                <a:cubicBezTo>
                  <a:pt x="121887" y="1950090"/>
                  <a:pt x="121887" y="1948930"/>
                  <a:pt x="121887" y="1947275"/>
                </a:cubicBezTo>
                <a:close/>
                <a:moveTo>
                  <a:pt x="3917103" y="1940486"/>
                </a:moveTo>
                <a:cubicBezTo>
                  <a:pt x="3917103" y="1940486"/>
                  <a:pt x="3917931" y="1940486"/>
                  <a:pt x="3918428" y="1940486"/>
                </a:cubicBezTo>
                <a:cubicBezTo>
                  <a:pt x="3916276" y="1946943"/>
                  <a:pt x="3912302" y="1952077"/>
                  <a:pt x="3906671" y="1955886"/>
                </a:cubicBezTo>
                <a:cubicBezTo>
                  <a:pt x="3904683" y="1953567"/>
                  <a:pt x="3903524" y="1952242"/>
                  <a:pt x="3902034" y="1950587"/>
                </a:cubicBezTo>
                <a:cubicBezTo>
                  <a:pt x="3905015" y="1944461"/>
                  <a:pt x="3910480" y="1940486"/>
                  <a:pt x="3917103" y="1940486"/>
                </a:cubicBezTo>
                <a:close/>
                <a:moveTo>
                  <a:pt x="966244" y="1925417"/>
                </a:moveTo>
                <a:cubicBezTo>
                  <a:pt x="967734" y="1926080"/>
                  <a:pt x="969389" y="1926742"/>
                  <a:pt x="970880" y="1927569"/>
                </a:cubicBezTo>
                <a:cubicBezTo>
                  <a:pt x="966741" y="1929226"/>
                  <a:pt x="962767" y="1931046"/>
                  <a:pt x="958625" y="1932538"/>
                </a:cubicBezTo>
                <a:cubicBezTo>
                  <a:pt x="958625" y="1932041"/>
                  <a:pt x="958625" y="1931544"/>
                  <a:pt x="958625" y="1931046"/>
                </a:cubicBezTo>
                <a:cubicBezTo>
                  <a:pt x="961110" y="1929226"/>
                  <a:pt x="963759" y="1927239"/>
                  <a:pt x="966244" y="1925417"/>
                </a:cubicBezTo>
                <a:close/>
                <a:moveTo>
                  <a:pt x="990254" y="1920448"/>
                </a:moveTo>
                <a:cubicBezTo>
                  <a:pt x="990419" y="1920448"/>
                  <a:pt x="990586" y="1920448"/>
                  <a:pt x="990916" y="1920615"/>
                </a:cubicBezTo>
                <a:cubicBezTo>
                  <a:pt x="985948" y="1926410"/>
                  <a:pt x="979159" y="1931046"/>
                  <a:pt x="971873" y="1934690"/>
                </a:cubicBezTo>
                <a:cubicBezTo>
                  <a:pt x="971873" y="1934525"/>
                  <a:pt x="972205" y="1934193"/>
                  <a:pt x="972205" y="1933863"/>
                </a:cubicBezTo>
                <a:cubicBezTo>
                  <a:pt x="972205" y="1933863"/>
                  <a:pt x="973530" y="1932703"/>
                  <a:pt x="974192" y="1932041"/>
                </a:cubicBezTo>
                <a:cubicBezTo>
                  <a:pt x="975682" y="1930716"/>
                  <a:pt x="978664" y="1929226"/>
                  <a:pt x="976509" y="1926245"/>
                </a:cubicBezTo>
                <a:cubicBezTo>
                  <a:pt x="975682" y="1926245"/>
                  <a:pt x="974854" y="1926245"/>
                  <a:pt x="974192" y="1926245"/>
                </a:cubicBezTo>
                <a:cubicBezTo>
                  <a:pt x="978497" y="1921940"/>
                  <a:pt x="982968" y="1917799"/>
                  <a:pt x="990254" y="1920448"/>
                </a:cubicBezTo>
                <a:close/>
                <a:moveTo>
                  <a:pt x="179513" y="1919124"/>
                </a:moveTo>
                <a:lnTo>
                  <a:pt x="179513" y="1919291"/>
                </a:lnTo>
                <a:cubicBezTo>
                  <a:pt x="179513" y="1919291"/>
                  <a:pt x="180672" y="1919291"/>
                  <a:pt x="181170" y="1919291"/>
                </a:cubicBezTo>
                <a:cubicBezTo>
                  <a:pt x="180838" y="1919786"/>
                  <a:pt x="180672" y="1920283"/>
                  <a:pt x="180340" y="1920780"/>
                </a:cubicBezTo>
                <a:cubicBezTo>
                  <a:pt x="179845" y="1920780"/>
                  <a:pt x="179183" y="1920780"/>
                  <a:pt x="178685" y="1920615"/>
                </a:cubicBezTo>
                <a:cubicBezTo>
                  <a:pt x="179016" y="1920118"/>
                  <a:pt x="179016" y="1919291"/>
                  <a:pt x="179513" y="1919124"/>
                </a:cubicBezTo>
                <a:close/>
                <a:moveTo>
                  <a:pt x="3493849" y="1917966"/>
                </a:moveTo>
                <a:lnTo>
                  <a:pt x="3493927" y="1918053"/>
                </a:lnTo>
                <a:lnTo>
                  <a:pt x="3493849" y="1918131"/>
                </a:lnTo>
                <a:close/>
                <a:moveTo>
                  <a:pt x="1066096" y="1890312"/>
                </a:moveTo>
                <a:cubicBezTo>
                  <a:pt x="1066592" y="1890312"/>
                  <a:pt x="1066924" y="1890312"/>
                  <a:pt x="1067421" y="1890312"/>
                </a:cubicBezTo>
                <a:cubicBezTo>
                  <a:pt x="1066096" y="1893126"/>
                  <a:pt x="1065599" y="1895941"/>
                  <a:pt x="1064440" y="1896273"/>
                </a:cubicBezTo>
                <a:cubicBezTo>
                  <a:pt x="1061460" y="1897100"/>
                  <a:pt x="1058478" y="1897763"/>
                  <a:pt x="1055498" y="1898260"/>
                </a:cubicBezTo>
                <a:cubicBezTo>
                  <a:pt x="1058810" y="1895278"/>
                  <a:pt x="1062287" y="1892629"/>
                  <a:pt x="1066096" y="1890312"/>
                </a:cubicBezTo>
                <a:close/>
                <a:moveTo>
                  <a:pt x="1048396" y="1887940"/>
                </a:moveTo>
                <a:lnTo>
                  <a:pt x="1048378" y="1887992"/>
                </a:lnTo>
                <a:lnTo>
                  <a:pt x="1048212" y="1887992"/>
                </a:lnTo>
                <a:close/>
                <a:moveTo>
                  <a:pt x="1049205" y="1885675"/>
                </a:moveTo>
                <a:cubicBezTo>
                  <a:pt x="1049205" y="1886337"/>
                  <a:pt x="1049205" y="1887000"/>
                  <a:pt x="1049370" y="1887662"/>
                </a:cubicBezTo>
                <a:lnTo>
                  <a:pt x="1048396" y="1887940"/>
                </a:lnTo>
                <a:close/>
                <a:moveTo>
                  <a:pt x="1038277" y="1881536"/>
                </a:moveTo>
                <a:cubicBezTo>
                  <a:pt x="1038939" y="1881701"/>
                  <a:pt x="1039767" y="1882031"/>
                  <a:pt x="1040429" y="1882198"/>
                </a:cubicBezTo>
                <a:cubicBezTo>
                  <a:pt x="1039932" y="1882528"/>
                  <a:pt x="1039602" y="1883191"/>
                  <a:pt x="1039104" y="1883356"/>
                </a:cubicBezTo>
                <a:cubicBezTo>
                  <a:pt x="1038607" y="1883356"/>
                  <a:pt x="1038110" y="1883191"/>
                  <a:pt x="1037614" y="1883025"/>
                </a:cubicBezTo>
                <a:cubicBezTo>
                  <a:pt x="1037614" y="1883025"/>
                  <a:pt x="1038110" y="1882031"/>
                  <a:pt x="1038277" y="1881536"/>
                </a:cubicBezTo>
                <a:close/>
                <a:moveTo>
                  <a:pt x="249724" y="1878719"/>
                </a:moveTo>
                <a:cubicBezTo>
                  <a:pt x="249724" y="1878719"/>
                  <a:pt x="250552" y="1879382"/>
                  <a:pt x="251049" y="1879714"/>
                </a:cubicBezTo>
                <a:cubicBezTo>
                  <a:pt x="250221" y="1880541"/>
                  <a:pt x="249394" y="1881536"/>
                  <a:pt x="248399" y="1882198"/>
                </a:cubicBezTo>
                <a:cubicBezTo>
                  <a:pt x="248234" y="1882198"/>
                  <a:pt x="247075" y="1881038"/>
                  <a:pt x="246412" y="1880541"/>
                </a:cubicBezTo>
                <a:cubicBezTo>
                  <a:pt x="247572" y="1879879"/>
                  <a:pt x="248565" y="1879216"/>
                  <a:pt x="249724" y="1878719"/>
                </a:cubicBezTo>
                <a:close/>
                <a:moveTo>
                  <a:pt x="888249" y="1876567"/>
                </a:moveTo>
                <a:cubicBezTo>
                  <a:pt x="888581" y="1877064"/>
                  <a:pt x="888911" y="1877726"/>
                  <a:pt x="889244" y="1878224"/>
                </a:cubicBezTo>
                <a:cubicBezTo>
                  <a:pt x="880963" y="1883688"/>
                  <a:pt x="872684" y="1889152"/>
                  <a:pt x="864404" y="1894616"/>
                </a:cubicBezTo>
                <a:cubicBezTo>
                  <a:pt x="863907" y="1893458"/>
                  <a:pt x="863244" y="1892299"/>
                  <a:pt x="862749" y="1891139"/>
                </a:cubicBezTo>
                <a:cubicBezTo>
                  <a:pt x="871193" y="1886337"/>
                  <a:pt x="879638" y="1881369"/>
                  <a:pt x="888249" y="1876567"/>
                </a:cubicBezTo>
                <a:close/>
                <a:moveTo>
                  <a:pt x="3566047" y="1868288"/>
                </a:moveTo>
                <a:cubicBezTo>
                  <a:pt x="3571676" y="1872758"/>
                  <a:pt x="3570518" y="1875739"/>
                  <a:pt x="3566709" y="1878057"/>
                </a:cubicBezTo>
                <a:cubicBezTo>
                  <a:pt x="3559754" y="1882198"/>
                  <a:pt x="3552800" y="1886172"/>
                  <a:pt x="3545844" y="1890146"/>
                </a:cubicBezTo>
                <a:cubicBezTo>
                  <a:pt x="3537565" y="1894948"/>
                  <a:pt x="3529119" y="1899419"/>
                  <a:pt x="3520841" y="1904386"/>
                </a:cubicBezTo>
                <a:cubicBezTo>
                  <a:pt x="3519516" y="1905214"/>
                  <a:pt x="3518356" y="1907863"/>
                  <a:pt x="3518522" y="1909355"/>
                </a:cubicBezTo>
                <a:cubicBezTo>
                  <a:pt x="3519349" y="1914819"/>
                  <a:pt x="3515542" y="1916144"/>
                  <a:pt x="3511898" y="1918296"/>
                </a:cubicBezTo>
                <a:cubicBezTo>
                  <a:pt x="3510738" y="1916309"/>
                  <a:pt x="3509911" y="1914819"/>
                  <a:pt x="3508753" y="1912667"/>
                </a:cubicBezTo>
                <a:cubicBezTo>
                  <a:pt x="3504115" y="1914984"/>
                  <a:pt x="3499810" y="1917304"/>
                  <a:pt x="3495339" y="1919621"/>
                </a:cubicBezTo>
                <a:lnTo>
                  <a:pt x="3493927" y="1918053"/>
                </a:lnTo>
                <a:lnTo>
                  <a:pt x="3499810" y="1912170"/>
                </a:lnTo>
                <a:cubicBezTo>
                  <a:pt x="3512560" y="1902897"/>
                  <a:pt x="3525477" y="1893623"/>
                  <a:pt x="3538393" y="1884515"/>
                </a:cubicBezTo>
                <a:cubicBezTo>
                  <a:pt x="3542202" y="1881866"/>
                  <a:pt x="3545844" y="1878886"/>
                  <a:pt x="3551143" y="1880044"/>
                </a:cubicBezTo>
                <a:cubicBezTo>
                  <a:pt x="3552468" y="1880376"/>
                  <a:pt x="3554622" y="1878224"/>
                  <a:pt x="3556111" y="1877064"/>
                </a:cubicBezTo>
                <a:cubicBezTo>
                  <a:pt x="3559423" y="1874249"/>
                  <a:pt x="3562570" y="1871433"/>
                  <a:pt x="3566047" y="1868288"/>
                </a:cubicBezTo>
                <a:close/>
                <a:moveTo>
                  <a:pt x="3557932" y="1861995"/>
                </a:moveTo>
                <a:lnTo>
                  <a:pt x="3557932" y="1862160"/>
                </a:lnTo>
                <a:cubicBezTo>
                  <a:pt x="3557932" y="1862160"/>
                  <a:pt x="3558264" y="1862657"/>
                  <a:pt x="3558596" y="1862989"/>
                </a:cubicBezTo>
                <a:cubicBezTo>
                  <a:pt x="3557104" y="1864147"/>
                  <a:pt x="3555614" y="1865307"/>
                  <a:pt x="3554124" y="1866301"/>
                </a:cubicBezTo>
                <a:cubicBezTo>
                  <a:pt x="3553959" y="1865969"/>
                  <a:pt x="3553627" y="1865639"/>
                  <a:pt x="3553462" y="1865307"/>
                </a:cubicBezTo>
                <a:cubicBezTo>
                  <a:pt x="3554952" y="1864314"/>
                  <a:pt x="3556442" y="1863154"/>
                  <a:pt x="3557932" y="1861995"/>
                </a:cubicBezTo>
                <a:close/>
                <a:moveTo>
                  <a:pt x="3921575" y="1861830"/>
                </a:moveTo>
                <a:cubicBezTo>
                  <a:pt x="3921575" y="1861830"/>
                  <a:pt x="3923395" y="1863319"/>
                  <a:pt x="3923230" y="1863817"/>
                </a:cubicBezTo>
                <a:cubicBezTo>
                  <a:pt x="3923230" y="1864644"/>
                  <a:pt x="3922070" y="1865804"/>
                  <a:pt x="3921243" y="1865969"/>
                </a:cubicBezTo>
                <a:cubicBezTo>
                  <a:pt x="3920580" y="1866134"/>
                  <a:pt x="3919588" y="1865307"/>
                  <a:pt x="3918096" y="1864809"/>
                </a:cubicBezTo>
                <a:cubicBezTo>
                  <a:pt x="3918096" y="1864809"/>
                  <a:pt x="3918096" y="1864644"/>
                  <a:pt x="3918263" y="1864479"/>
                </a:cubicBezTo>
                <a:lnTo>
                  <a:pt x="3918428" y="1864479"/>
                </a:lnTo>
                <a:cubicBezTo>
                  <a:pt x="3919588" y="1863485"/>
                  <a:pt x="3920580" y="1862492"/>
                  <a:pt x="3921575" y="1861830"/>
                </a:cubicBezTo>
                <a:close/>
                <a:moveTo>
                  <a:pt x="3985493" y="1857690"/>
                </a:moveTo>
                <a:lnTo>
                  <a:pt x="3985658" y="1857690"/>
                </a:lnTo>
                <a:cubicBezTo>
                  <a:pt x="3984995" y="1859510"/>
                  <a:pt x="3984003" y="1861167"/>
                  <a:pt x="3982513" y="1862657"/>
                </a:cubicBezTo>
                <a:cubicBezTo>
                  <a:pt x="3980194" y="1864147"/>
                  <a:pt x="3977876" y="1865472"/>
                  <a:pt x="3975392" y="1866963"/>
                </a:cubicBezTo>
                <a:cubicBezTo>
                  <a:pt x="3974564" y="1867294"/>
                  <a:pt x="3973735" y="1867459"/>
                  <a:pt x="3972908" y="1867791"/>
                </a:cubicBezTo>
                <a:cubicBezTo>
                  <a:pt x="3976882" y="1863982"/>
                  <a:pt x="3981188" y="1860835"/>
                  <a:pt x="3985493" y="1857690"/>
                </a:cubicBezTo>
                <a:close/>
                <a:moveTo>
                  <a:pt x="932131" y="1857358"/>
                </a:moveTo>
                <a:cubicBezTo>
                  <a:pt x="932628" y="1857358"/>
                  <a:pt x="932960" y="1857690"/>
                  <a:pt x="933455" y="1857855"/>
                </a:cubicBezTo>
                <a:cubicBezTo>
                  <a:pt x="932960" y="1858518"/>
                  <a:pt x="932463" y="1859345"/>
                  <a:pt x="931800" y="1860008"/>
                </a:cubicBezTo>
                <a:cubicBezTo>
                  <a:pt x="931800" y="1860008"/>
                  <a:pt x="930973" y="1859677"/>
                  <a:pt x="930476" y="1859510"/>
                </a:cubicBezTo>
                <a:cubicBezTo>
                  <a:pt x="930476" y="1859510"/>
                  <a:pt x="931635" y="1858021"/>
                  <a:pt x="932131" y="1857358"/>
                </a:cubicBezTo>
                <a:close/>
                <a:moveTo>
                  <a:pt x="925839" y="1853026"/>
                </a:moveTo>
                <a:lnTo>
                  <a:pt x="925839" y="1853384"/>
                </a:lnTo>
                <a:lnTo>
                  <a:pt x="925674" y="1853219"/>
                </a:lnTo>
                <a:close/>
                <a:moveTo>
                  <a:pt x="922692" y="1852887"/>
                </a:moveTo>
                <a:cubicBezTo>
                  <a:pt x="923852" y="1852887"/>
                  <a:pt x="924845" y="1853219"/>
                  <a:pt x="925674" y="1853219"/>
                </a:cubicBezTo>
                <a:lnTo>
                  <a:pt x="925674" y="1853384"/>
                </a:lnTo>
                <a:cubicBezTo>
                  <a:pt x="924679" y="1854874"/>
                  <a:pt x="923355" y="1856365"/>
                  <a:pt x="923024" y="1858021"/>
                </a:cubicBezTo>
                <a:cubicBezTo>
                  <a:pt x="922195" y="1861498"/>
                  <a:pt x="920870" y="1864479"/>
                  <a:pt x="919050" y="1867294"/>
                </a:cubicBezTo>
                <a:cubicBezTo>
                  <a:pt x="916731" y="1867294"/>
                  <a:pt x="913584" y="1865307"/>
                  <a:pt x="910272" y="1864147"/>
                </a:cubicBezTo>
                <a:cubicBezTo>
                  <a:pt x="913916" y="1858848"/>
                  <a:pt x="918056" y="1855206"/>
                  <a:pt x="922692" y="1852887"/>
                </a:cubicBezTo>
                <a:close/>
                <a:moveTo>
                  <a:pt x="927661" y="1850900"/>
                </a:moveTo>
                <a:lnTo>
                  <a:pt x="925839" y="1853026"/>
                </a:lnTo>
                <a:lnTo>
                  <a:pt x="925839" y="1852887"/>
                </a:lnTo>
                <a:cubicBezTo>
                  <a:pt x="924845" y="1852887"/>
                  <a:pt x="924017" y="1852887"/>
                  <a:pt x="922692" y="1852887"/>
                </a:cubicBezTo>
                <a:cubicBezTo>
                  <a:pt x="924349" y="1852059"/>
                  <a:pt x="926004" y="1851397"/>
                  <a:pt x="927661" y="1850900"/>
                </a:cubicBezTo>
                <a:close/>
                <a:moveTo>
                  <a:pt x="3983008" y="1846263"/>
                </a:moveTo>
                <a:cubicBezTo>
                  <a:pt x="3983836" y="1846430"/>
                  <a:pt x="3984500" y="1846760"/>
                  <a:pt x="3985162" y="1847092"/>
                </a:cubicBezTo>
                <a:cubicBezTo>
                  <a:pt x="3983505" y="1847920"/>
                  <a:pt x="3981850" y="1848912"/>
                  <a:pt x="3980028" y="1849742"/>
                </a:cubicBezTo>
                <a:cubicBezTo>
                  <a:pt x="3980856" y="1848417"/>
                  <a:pt x="3981850" y="1847257"/>
                  <a:pt x="3983008" y="1846263"/>
                </a:cubicBezTo>
                <a:close/>
                <a:moveTo>
                  <a:pt x="1005158" y="1825476"/>
                </a:moveTo>
                <a:lnTo>
                  <a:pt x="1005158" y="1825564"/>
                </a:lnTo>
                <a:cubicBezTo>
                  <a:pt x="1004991" y="1825564"/>
                  <a:pt x="1004826" y="1825896"/>
                  <a:pt x="1004826" y="1825896"/>
                </a:cubicBezTo>
                <a:close/>
                <a:moveTo>
                  <a:pt x="3964535" y="1820707"/>
                </a:moveTo>
                <a:lnTo>
                  <a:pt x="3964794" y="1821093"/>
                </a:lnTo>
                <a:cubicBezTo>
                  <a:pt x="3964629" y="1821425"/>
                  <a:pt x="3964132" y="1821590"/>
                  <a:pt x="3963634" y="1821922"/>
                </a:cubicBezTo>
                <a:cubicBezTo>
                  <a:pt x="3963634" y="1821922"/>
                  <a:pt x="3963634" y="1821922"/>
                  <a:pt x="3963634" y="1821755"/>
                </a:cubicBezTo>
                <a:close/>
                <a:moveTo>
                  <a:pt x="3964462" y="1820597"/>
                </a:moveTo>
                <a:lnTo>
                  <a:pt x="3964629" y="1820597"/>
                </a:lnTo>
                <a:lnTo>
                  <a:pt x="3964535" y="1820707"/>
                </a:lnTo>
                <a:close/>
                <a:moveTo>
                  <a:pt x="1009795" y="1819603"/>
                </a:moveTo>
                <a:lnTo>
                  <a:pt x="1005158" y="1825476"/>
                </a:lnTo>
                <a:lnTo>
                  <a:pt x="1005158" y="1825399"/>
                </a:lnTo>
                <a:cubicBezTo>
                  <a:pt x="1006648" y="1823412"/>
                  <a:pt x="1008138" y="1821425"/>
                  <a:pt x="1009795" y="1819603"/>
                </a:cubicBezTo>
                <a:close/>
                <a:moveTo>
                  <a:pt x="1178864" y="1814304"/>
                </a:moveTo>
                <a:lnTo>
                  <a:pt x="1178384" y="1816130"/>
                </a:lnTo>
                <a:lnTo>
                  <a:pt x="1177705" y="1816456"/>
                </a:lnTo>
                <a:lnTo>
                  <a:pt x="1177579" y="1816934"/>
                </a:lnTo>
                <a:lnTo>
                  <a:pt x="1176380" y="1814801"/>
                </a:lnTo>
                <a:cubicBezTo>
                  <a:pt x="1177208" y="1814636"/>
                  <a:pt x="1178037" y="1814469"/>
                  <a:pt x="1178864" y="1814304"/>
                </a:cubicBezTo>
                <a:close/>
                <a:moveTo>
                  <a:pt x="4023546" y="1810872"/>
                </a:moveTo>
                <a:lnTo>
                  <a:pt x="4025897" y="1811655"/>
                </a:lnTo>
                <a:cubicBezTo>
                  <a:pt x="4025235" y="1812979"/>
                  <a:pt x="4024738" y="1814304"/>
                  <a:pt x="4023910" y="1815464"/>
                </a:cubicBezTo>
                <a:cubicBezTo>
                  <a:pt x="4023745" y="1815629"/>
                  <a:pt x="4022255" y="1814801"/>
                  <a:pt x="4020930" y="1814304"/>
                </a:cubicBezTo>
                <a:close/>
                <a:moveTo>
                  <a:pt x="4023413" y="1810827"/>
                </a:moveTo>
                <a:lnTo>
                  <a:pt x="4023580" y="1810827"/>
                </a:lnTo>
                <a:lnTo>
                  <a:pt x="4023546" y="1810872"/>
                </a:lnTo>
                <a:close/>
                <a:moveTo>
                  <a:pt x="930806" y="1809502"/>
                </a:moveTo>
                <a:cubicBezTo>
                  <a:pt x="932131" y="1813642"/>
                  <a:pt x="933455" y="1817451"/>
                  <a:pt x="934615" y="1821093"/>
                </a:cubicBezTo>
                <a:cubicBezTo>
                  <a:pt x="934615" y="1821093"/>
                  <a:pt x="934285" y="1821425"/>
                  <a:pt x="934285" y="1821425"/>
                </a:cubicBezTo>
                <a:cubicBezTo>
                  <a:pt x="934285" y="1821755"/>
                  <a:pt x="934285" y="1822087"/>
                  <a:pt x="934285" y="1822418"/>
                </a:cubicBezTo>
                <a:cubicBezTo>
                  <a:pt x="934285" y="1822087"/>
                  <a:pt x="934615" y="1821590"/>
                  <a:pt x="934780" y="1821093"/>
                </a:cubicBezTo>
                <a:cubicBezTo>
                  <a:pt x="936767" y="1819438"/>
                  <a:pt x="938921" y="1816788"/>
                  <a:pt x="940742" y="1816788"/>
                </a:cubicBezTo>
                <a:cubicBezTo>
                  <a:pt x="943558" y="1816623"/>
                  <a:pt x="946040" y="1815961"/>
                  <a:pt x="948690" y="1815132"/>
                </a:cubicBezTo>
                <a:cubicBezTo>
                  <a:pt x="944220" y="1818443"/>
                  <a:pt x="939252" y="1820928"/>
                  <a:pt x="934285" y="1823412"/>
                </a:cubicBezTo>
                <a:lnTo>
                  <a:pt x="934285" y="1823247"/>
                </a:lnTo>
                <a:cubicBezTo>
                  <a:pt x="932463" y="1824240"/>
                  <a:pt x="930641" y="1825067"/>
                  <a:pt x="928819" y="1826227"/>
                </a:cubicBezTo>
                <a:cubicBezTo>
                  <a:pt x="904311" y="1839971"/>
                  <a:pt x="875664" y="1845105"/>
                  <a:pt x="853143" y="1863154"/>
                </a:cubicBezTo>
                <a:cubicBezTo>
                  <a:pt x="849997" y="1864314"/>
                  <a:pt x="846852" y="1865804"/>
                  <a:pt x="843870" y="1867459"/>
                </a:cubicBezTo>
                <a:cubicBezTo>
                  <a:pt x="842711" y="1867791"/>
                  <a:pt x="841386" y="1868288"/>
                  <a:pt x="840393" y="1868784"/>
                </a:cubicBezTo>
                <a:cubicBezTo>
                  <a:pt x="836915" y="1870606"/>
                  <a:pt x="833272" y="1872262"/>
                  <a:pt x="829795" y="1874083"/>
                </a:cubicBezTo>
                <a:cubicBezTo>
                  <a:pt x="828636" y="1874580"/>
                  <a:pt x="827476" y="1875242"/>
                  <a:pt x="826318" y="1875905"/>
                </a:cubicBezTo>
                <a:cubicBezTo>
                  <a:pt x="823337" y="1877561"/>
                  <a:pt x="820355" y="1879051"/>
                  <a:pt x="817375" y="1880706"/>
                </a:cubicBezTo>
                <a:cubicBezTo>
                  <a:pt x="813898" y="1882528"/>
                  <a:pt x="810421" y="1884515"/>
                  <a:pt x="807110" y="1886337"/>
                </a:cubicBezTo>
                <a:cubicBezTo>
                  <a:pt x="808930" y="1880211"/>
                  <a:pt x="812077" y="1874580"/>
                  <a:pt x="815720" y="1868950"/>
                </a:cubicBezTo>
                <a:lnTo>
                  <a:pt x="815388" y="1869281"/>
                </a:lnTo>
                <a:cubicBezTo>
                  <a:pt x="817375" y="1866134"/>
                  <a:pt x="819528" y="1862492"/>
                  <a:pt x="820687" y="1859015"/>
                </a:cubicBezTo>
                <a:cubicBezTo>
                  <a:pt x="821682" y="1858518"/>
                  <a:pt x="822840" y="1858186"/>
                  <a:pt x="823834" y="1857690"/>
                </a:cubicBezTo>
                <a:cubicBezTo>
                  <a:pt x="853806" y="1845768"/>
                  <a:pt x="883613" y="1833183"/>
                  <a:pt x="913419" y="1820763"/>
                </a:cubicBezTo>
                <a:cubicBezTo>
                  <a:pt x="913916" y="1820597"/>
                  <a:pt x="914082" y="1819768"/>
                  <a:pt x="914414" y="1819273"/>
                </a:cubicBezTo>
                <a:cubicBezTo>
                  <a:pt x="912592" y="1818278"/>
                  <a:pt x="910935" y="1817119"/>
                  <a:pt x="908285" y="1815629"/>
                </a:cubicBezTo>
                <a:cubicBezTo>
                  <a:pt x="916069" y="1810662"/>
                  <a:pt x="923520" y="1809502"/>
                  <a:pt x="930806" y="1809502"/>
                </a:cubicBezTo>
                <a:close/>
                <a:moveTo>
                  <a:pt x="3960820" y="1804534"/>
                </a:moveTo>
                <a:cubicBezTo>
                  <a:pt x="3960820" y="1804534"/>
                  <a:pt x="3961482" y="1805196"/>
                  <a:pt x="3961812" y="1805693"/>
                </a:cubicBezTo>
                <a:cubicBezTo>
                  <a:pt x="3959660" y="1807680"/>
                  <a:pt x="3957343" y="1809667"/>
                  <a:pt x="3955189" y="1811655"/>
                </a:cubicBezTo>
                <a:cubicBezTo>
                  <a:pt x="3954858" y="1811157"/>
                  <a:pt x="3954361" y="1810662"/>
                  <a:pt x="3954031" y="1810330"/>
                </a:cubicBezTo>
                <a:cubicBezTo>
                  <a:pt x="3956348" y="1808343"/>
                  <a:pt x="3958667" y="1806521"/>
                  <a:pt x="3960820" y="1804534"/>
                </a:cubicBezTo>
                <a:close/>
                <a:moveTo>
                  <a:pt x="1176545" y="1801719"/>
                </a:moveTo>
                <a:lnTo>
                  <a:pt x="1176712" y="1801719"/>
                </a:lnTo>
                <a:cubicBezTo>
                  <a:pt x="1177705" y="1803044"/>
                  <a:pt x="1178532" y="1804534"/>
                  <a:pt x="1178864" y="1806190"/>
                </a:cubicBezTo>
                <a:cubicBezTo>
                  <a:pt x="1176545" y="1806356"/>
                  <a:pt x="1174063" y="1806688"/>
                  <a:pt x="1171744" y="1807183"/>
                </a:cubicBezTo>
                <a:cubicBezTo>
                  <a:pt x="1171081" y="1806190"/>
                  <a:pt x="1170584" y="1805031"/>
                  <a:pt x="1169922" y="1804038"/>
                </a:cubicBezTo>
                <a:cubicBezTo>
                  <a:pt x="1172076" y="1803209"/>
                  <a:pt x="1174393" y="1802547"/>
                  <a:pt x="1176545" y="1801719"/>
                </a:cubicBezTo>
                <a:close/>
                <a:moveTo>
                  <a:pt x="1056491" y="1801554"/>
                </a:moveTo>
                <a:cubicBezTo>
                  <a:pt x="1054504" y="1803871"/>
                  <a:pt x="1052352" y="1806190"/>
                  <a:pt x="1050365" y="1808508"/>
                </a:cubicBezTo>
                <a:cubicBezTo>
                  <a:pt x="1043409" y="1811157"/>
                  <a:pt x="1036123" y="1813807"/>
                  <a:pt x="1028174" y="1816623"/>
                </a:cubicBezTo>
                <a:cubicBezTo>
                  <a:pt x="1030659" y="1811324"/>
                  <a:pt x="1031321" y="1807680"/>
                  <a:pt x="1032481" y="1807515"/>
                </a:cubicBezTo>
                <a:cubicBezTo>
                  <a:pt x="1040759" y="1806356"/>
                  <a:pt x="1048708" y="1804038"/>
                  <a:pt x="1056491" y="1801554"/>
                </a:cubicBezTo>
                <a:close/>
                <a:moveTo>
                  <a:pt x="847182" y="1798407"/>
                </a:moveTo>
                <a:cubicBezTo>
                  <a:pt x="847182" y="1799070"/>
                  <a:pt x="847182" y="1799732"/>
                  <a:pt x="847347" y="1800394"/>
                </a:cubicBezTo>
                <a:cubicBezTo>
                  <a:pt x="842380" y="1801554"/>
                  <a:pt x="837081" y="1802381"/>
                  <a:pt x="832113" y="1803706"/>
                </a:cubicBezTo>
                <a:cubicBezTo>
                  <a:pt x="831285" y="1802381"/>
                  <a:pt x="830458" y="1800892"/>
                  <a:pt x="829630" y="1799567"/>
                </a:cubicBezTo>
                <a:cubicBezTo>
                  <a:pt x="834762" y="1797910"/>
                  <a:pt x="840558" y="1797580"/>
                  <a:pt x="847182" y="1798407"/>
                </a:cubicBezTo>
                <a:close/>
                <a:moveTo>
                  <a:pt x="839069" y="1777211"/>
                </a:moveTo>
                <a:cubicBezTo>
                  <a:pt x="838736" y="1782345"/>
                  <a:pt x="836087" y="1786650"/>
                  <a:pt x="829133" y="1788472"/>
                </a:cubicBezTo>
                <a:cubicBezTo>
                  <a:pt x="828471" y="1788637"/>
                  <a:pt x="827476" y="1789134"/>
                  <a:pt x="827311" y="1789631"/>
                </a:cubicBezTo>
                <a:cubicBezTo>
                  <a:pt x="826814" y="1790624"/>
                  <a:pt x="826483" y="1791618"/>
                  <a:pt x="825986" y="1792611"/>
                </a:cubicBezTo>
                <a:cubicBezTo>
                  <a:pt x="825986" y="1792611"/>
                  <a:pt x="825821" y="1792611"/>
                  <a:pt x="825656" y="1792611"/>
                </a:cubicBezTo>
                <a:cubicBezTo>
                  <a:pt x="825159" y="1791618"/>
                  <a:pt x="824496" y="1790624"/>
                  <a:pt x="823834" y="1789631"/>
                </a:cubicBezTo>
                <a:cubicBezTo>
                  <a:pt x="825821" y="1787809"/>
                  <a:pt x="828139" y="1784995"/>
                  <a:pt x="831120" y="1782675"/>
                </a:cubicBezTo>
                <a:lnTo>
                  <a:pt x="831120" y="1783007"/>
                </a:lnTo>
                <a:cubicBezTo>
                  <a:pt x="833770" y="1781020"/>
                  <a:pt x="836419" y="1779198"/>
                  <a:pt x="839069" y="1777211"/>
                </a:cubicBezTo>
                <a:close/>
                <a:moveTo>
                  <a:pt x="358685" y="1770090"/>
                </a:moveTo>
                <a:cubicBezTo>
                  <a:pt x="347920" y="1780358"/>
                  <a:pt x="335832" y="1782510"/>
                  <a:pt x="320763" y="1784167"/>
                </a:cubicBezTo>
                <a:cubicBezTo>
                  <a:pt x="336875" y="1774894"/>
                  <a:pt x="349526" y="1770202"/>
                  <a:pt x="358685" y="1770090"/>
                </a:cubicBezTo>
                <a:close/>
                <a:moveTo>
                  <a:pt x="1095241" y="1760984"/>
                </a:moveTo>
                <a:cubicBezTo>
                  <a:pt x="1095241" y="1760984"/>
                  <a:pt x="1095241" y="1761149"/>
                  <a:pt x="1095406" y="1761314"/>
                </a:cubicBezTo>
                <a:cubicBezTo>
                  <a:pt x="1095406" y="1761314"/>
                  <a:pt x="1095074" y="1761314"/>
                  <a:pt x="1095074" y="1761314"/>
                </a:cubicBezTo>
                <a:cubicBezTo>
                  <a:pt x="1095074" y="1761314"/>
                  <a:pt x="1095074" y="1760984"/>
                  <a:pt x="1095241" y="1760984"/>
                </a:cubicBezTo>
                <a:close/>
                <a:moveTo>
                  <a:pt x="2377526" y="1758107"/>
                </a:moveTo>
                <a:cubicBezTo>
                  <a:pt x="2378417" y="1759038"/>
                  <a:pt x="2378831" y="1761232"/>
                  <a:pt x="2379577" y="1765454"/>
                </a:cubicBezTo>
                <a:cubicBezTo>
                  <a:pt x="2384378" y="1765454"/>
                  <a:pt x="2389345" y="1765454"/>
                  <a:pt x="2394314" y="1765289"/>
                </a:cubicBezTo>
                <a:cubicBezTo>
                  <a:pt x="2391167" y="1768270"/>
                  <a:pt x="2387690" y="1770257"/>
                  <a:pt x="2384046" y="1771912"/>
                </a:cubicBezTo>
                <a:cubicBezTo>
                  <a:pt x="2377092" y="1767441"/>
                  <a:pt x="2368979" y="1764791"/>
                  <a:pt x="2360201" y="1764791"/>
                </a:cubicBezTo>
                <a:cubicBezTo>
                  <a:pt x="2360201" y="1764296"/>
                  <a:pt x="2360036" y="1763964"/>
                  <a:pt x="2359871" y="1763302"/>
                </a:cubicBezTo>
                <a:cubicBezTo>
                  <a:pt x="2364507" y="1761480"/>
                  <a:pt x="2368481" y="1759659"/>
                  <a:pt x="2372786" y="1758335"/>
                </a:cubicBezTo>
                <a:lnTo>
                  <a:pt x="2372621" y="1758335"/>
                </a:lnTo>
                <a:cubicBezTo>
                  <a:pt x="2375270" y="1757506"/>
                  <a:pt x="2376636" y="1757175"/>
                  <a:pt x="2377526" y="1758107"/>
                </a:cubicBezTo>
                <a:close/>
                <a:moveTo>
                  <a:pt x="509373" y="1756678"/>
                </a:moveTo>
                <a:cubicBezTo>
                  <a:pt x="510036" y="1756678"/>
                  <a:pt x="510698" y="1756348"/>
                  <a:pt x="511030" y="1756678"/>
                </a:cubicBezTo>
                <a:cubicBezTo>
                  <a:pt x="511030" y="1756678"/>
                  <a:pt x="511030" y="1757672"/>
                  <a:pt x="511195" y="1758335"/>
                </a:cubicBezTo>
                <a:cubicBezTo>
                  <a:pt x="510533" y="1758335"/>
                  <a:pt x="510036" y="1758335"/>
                  <a:pt x="509373" y="1758335"/>
                </a:cubicBezTo>
                <a:cubicBezTo>
                  <a:pt x="509373" y="1757837"/>
                  <a:pt x="509373" y="1757175"/>
                  <a:pt x="509373" y="1756678"/>
                </a:cubicBezTo>
                <a:close/>
                <a:moveTo>
                  <a:pt x="2411536" y="1753201"/>
                </a:moveTo>
                <a:cubicBezTo>
                  <a:pt x="2411370" y="1755518"/>
                  <a:pt x="2411536" y="1756678"/>
                  <a:pt x="2411203" y="1757010"/>
                </a:cubicBezTo>
                <a:cubicBezTo>
                  <a:pt x="2409548" y="1758168"/>
                  <a:pt x="2407726" y="1758830"/>
                  <a:pt x="2405905" y="1759825"/>
                </a:cubicBezTo>
                <a:cubicBezTo>
                  <a:pt x="2405739" y="1759327"/>
                  <a:pt x="2405574" y="1758665"/>
                  <a:pt x="2405242" y="1758168"/>
                </a:cubicBezTo>
                <a:cubicBezTo>
                  <a:pt x="2407064" y="1756843"/>
                  <a:pt x="2408721" y="1755353"/>
                  <a:pt x="2411536" y="1753201"/>
                </a:cubicBezTo>
                <a:close/>
                <a:moveTo>
                  <a:pt x="2387358" y="1752041"/>
                </a:moveTo>
                <a:cubicBezTo>
                  <a:pt x="2388850" y="1752373"/>
                  <a:pt x="2390175" y="1753698"/>
                  <a:pt x="2391664" y="1754526"/>
                </a:cubicBezTo>
                <a:cubicBezTo>
                  <a:pt x="2391002" y="1755850"/>
                  <a:pt x="2390340" y="1757175"/>
                  <a:pt x="2389180" y="1759327"/>
                </a:cubicBezTo>
                <a:cubicBezTo>
                  <a:pt x="2387525" y="1757340"/>
                  <a:pt x="2386365" y="1756015"/>
                  <a:pt x="2385371" y="1754526"/>
                </a:cubicBezTo>
                <a:cubicBezTo>
                  <a:pt x="2385371" y="1754360"/>
                  <a:pt x="2386696" y="1751876"/>
                  <a:pt x="2387358" y="1752041"/>
                </a:cubicBezTo>
                <a:close/>
                <a:moveTo>
                  <a:pt x="3854178" y="1744755"/>
                </a:moveTo>
                <a:cubicBezTo>
                  <a:pt x="3854178" y="1744755"/>
                  <a:pt x="3855338" y="1746412"/>
                  <a:pt x="3855833" y="1747240"/>
                </a:cubicBezTo>
                <a:cubicBezTo>
                  <a:pt x="3854013" y="1748232"/>
                  <a:pt x="3852191" y="1749227"/>
                  <a:pt x="3850204" y="1750219"/>
                </a:cubicBezTo>
                <a:cubicBezTo>
                  <a:pt x="3849872" y="1749889"/>
                  <a:pt x="3849707" y="1749392"/>
                  <a:pt x="3849376" y="1749061"/>
                </a:cubicBezTo>
                <a:cubicBezTo>
                  <a:pt x="3851031" y="1747570"/>
                  <a:pt x="3852521" y="1746245"/>
                  <a:pt x="3854178" y="1744920"/>
                </a:cubicBezTo>
                <a:close/>
                <a:moveTo>
                  <a:pt x="1139287" y="1738297"/>
                </a:moveTo>
                <a:lnTo>
                  <a:pt x="1139557" y="1743952"/>
                </a:lnTo>
                <a:lnTo>
                  <a:pt x="1139453" y="1744093"/>
                </a:lnTo>
                <a:cubicBezTo>
                  <a:pt x="1139453" y="1744258"/>
                  <a:pt x="1139453" y="1744258"/>
                  <a:pt x="1139453" y="1744258"/>
                </a:cubicBezTo>
                <a:lnTo>
                  <a:pt x="1139386" y="1744770"/>
                </a:lnTo>
                <a:lnTo>
                  <a:pt x="1138088" y="1742086"/>
                </a:lnTo>
                <a:cubicBezTo>
                  <a:pt x="1137715" y="1740988"/>
                  <a:pt x="1137797" y="1739787"/>
                  <a:pt x="1139287" y="1738297"/>
                </a:cubicBezTo>
                <a:close/>
                <a:moveTo>
                  <a:pt x="1066592" y="1732502"/>
                </a:moveTo>
                <a:lnTo>
                  <a:pt x="1066759" y="1732502"/>
                </a:lnTo>
                <a:cubicBezTo>
                  <a:pt x="1066759" y="1732502"/>
                  <a:pt x="1066759" y="1732833"/>
                  <a:pt x="1066759" y="1732998"/>
                </a:cubicBezTo>
                <a:cubicBezTo>
                  <a:pt x="1065434" y="1733992"/>
                  <a:pt x="1063942" y="1734985"/>
                  <a:pt x="1062287" y="1735317"/>
                </a:cubicBezTo>
                <a:cubicBezTo>
                  <a:pt x="1058478" y="1736310"/>
                  <a:pt x="1054504" y="1737801"/>
                  <a:pt x="1051027" y="1737469"/>
                </a:cubicBezTo>
                <a:cubicBezTo>
                  <a:pt x="1050199" y="1737469"/>
                  <a:pt x="1049537" y="1737469"/>
                  <a:pt x="1048708" y="1737469"/>
                </a:cubicBezTo>
                <a:cubicBezTo>
                  <a:pt x="1054007" y="1734322"/>
                  <a:pt x="1059638" y="1731673"/>
                  <a:pt x="1066592" y="1732502"/>
                </a:cubicBezTo>
                <a:close/>
                <a:moveTo>
                  <a:pt x="919711" y="1727534"/>
                </a:moveTo>
                <a:cubicBezTo>
                  <a:pt x="918718" y="1738629"/>
                  <a:pt x="917891" y="1743596"/>
                  <a:pt x="914579" y="1750882"/>
                </a:cubicBezTo>
                <a:cubicBezTo>
                  <a:pt x="913419" y="1751379"/>
                  <a:pt x="912426" y="1751711"/>
                  <a:pt x="911267" y="1752206"/>
                </a:cubicBezTo>
                <a:cubicBezTo>
                  <a:pt x="890236" y="1761149"/>
                  <a:pt x="869372" y="1770920"/>
                  <a:pt x="849004" y="1781020"/>
                </a:cubicBezTo>
                <a:cubicBezTo>
                  <a:pt x="848342" y="1777543"/>
                  <a:pt x="846852" y="1775059"/>
                  <a:pt x="844865" y="1773237"/>
                </a:cubicBezTo>
                <a:cubicBezTo>
                  <a:pt x="857615" y="1764461"/>
                  <a:pt x="871027" y="1756678"/>
                  <a:pt x="885600" y="1750551"/>
                </a:cubicBezTo>
                <a:lnTo>
                  <a:pt x="885434" y="1750551"/>
                </a:lnTo>
                <a:cubicBezTo>
                  <a:pt x="893713" y="1747074"/>
                  <a:pt x="901331" y="1740946"/>
                  <a:pt x="908617" y="1735317"/>
                </a:cubicBezTo>
                <a:cubicBezTo>
                  <a:pt x="912260" y="1732502"/>
                  <a:pt x="915903" y="1729686"/>
                  <a:pt x="919711" y="1727534"/>
                </a:cubicBezTo>
                <a:close/>
                <a:moveTo>
                  <a:pt x="2377590" y="1723891"/>
                </a:moveTo>
                <a:lnTo>
                  <a:pt x="2377590" y="1724056"/>
                </a:lnTo>
                <a:cubicBezTo>
                  <a:pt x="2377590" y="1724056"/>
                  <a:pt x="2378417" y="1725546"/>
                  <a:pt x="2378914" y="1726209"/>
                </a:cubicBezTo>
                <a:cubicBezTo>
                  <a:pt x="2377590" y="1727534"/>
                  <a:pt x="2376430" y="1728858"/>
                  <a:pt x="2375105" y="1730183"/>
                </a:cubicBezTo>
                <a:cubicBezTo>
                  <a:pt x="2374443" y="1729023"/>
                  <a:pt x="2373946" y="1727866"/>
                  <a:pt x="2373283" y="1726706"/>
                </a:cubicBezTo>
                <a:cubicBezTo>
                  <a:pt x="2374773" y="1725712"/>
                  <a:pt x="2376098" y="1724884"/>
                  <a:pt x="2377590" y="1723891"/>
                </a:cubicBezTo>
                <a:close/>
                <a:moveTo>
                  <a:pt x="627440" y="1723394"/>
                </a:moveTo>
                <a:cubicBezTo>
                  <a:pt x="627772" y="1723394"/>
                  <a:pt x="628270" y="1724387"/>
                  <a:pt x="628600" y="1725049"/>
                </a:cubicBezTo>
                <a:cubicBezTo>
                  <a:pt x="627772" y="1726209"/>
                  <a:pt x="627110" y="1727866"/>
                  <a:pt x="626116" y="1728361"/>
                </a:cubicBezTo>
                <a:cubicBezTo>
                  <a:pt x="625453" y="1728528"/>
                  <a:pt x="624626" y="1728693"/>
                  <a:pt x="623963" y="1728858"/>
                </a:cubicBezTo>
                <a:cubicBezTo>
                  <a:pt x="621976" y="1728196"/>
                  <a:pt x="619824" y="1727866"/>
                  <a:pt x="617672" y="1727534"/>
                </a:cubicBezTo>
                <a:cubicBezTo>
                  <a:pt x="617672" y="1726871"/>
                  <a:pt x="617505" y="1726374"/>
                  <a:pt x="617672" y="1726209"/>
                </a:cubicBezTo>
                <a:lnTo>
                  <a:pt x="617672" y="1726044"/>
                </a:lnTo>
                <a:cubicBezTo>
                  <a:pt x="620817" y="1724884"/>
                  <a:pt x="624129" y="1724056"/>
                  <a:pt x="627440" y="1723394"/>
                </a:cubicBezTo>
                <a:close/>
                <a:moveTo>
                  <a:pt x="2334535" y="1714954"/>
                </a:moveTo>
                <a:lnTo>
                  <a:pt x="2339502" y="1715114"/>
                </a:lnTo>
                <a:cubicBezTo>
                  <a:pt x="2339502" y="1715943"/>
                  <a:pt x="2339502" y="1716771"/>
                  <a:pt x="2339502" y="1717598"/>
                </a:cubicBezTo>
                <a:cubicBezTo>
                  <a:pt x="2337847" y="1717268"/>
                  <a:pt x="2336190" y="1716936"/>
                  <a:pt x="2334535" y="1716438"/>
                </a:cubicBezTo>
                <a:close/>
                <a:moveTo>
                  <a:pt x="2334369" y="1714949"/>
                </a:moveTo>
                <a:lnTo>
                  <a:pt x="2334535" y="1714949"/>
                </a:lnTo>
                <a:lnTo>
                  <a:pt x="2334535" y="1714954"/>
                </a:lnTo>
                <a:close/>
                <a:moveTo>
                  <a:pt x="577930" y="1706503"/>
                </a:moveTo>
                <a:cubicBezTo>
                  <a:pt x="583891" y="1707165"/>
                  <a:pt x="584718" y="1710477"/>
                  <a:pt x="585049" y="1714121"/>
                </a:cubicBezTo>
                <a:cubicBezTo>
                  <a:pt x="575942" y="1715943"/>
                  <a:pt x="566834" y="1717433"/>
                  <a:pt x="554249" y="1719750"/>
                </a:cubicBezTo>
                <a:cubicBezTo>
                  <a:pt x="564515" y="1713956"/>
                  <a:pt x="571636" y="1709982"/>
                  <a:pt x="577930" y="1706503"/>
                </a:cubicBezTo>
                <a:close/>
                <a:moveTo>
                  <a:pt x="2910300" y="1692760"/>
                </a:moveTo>
                <a:cubicBezTo>
                  <a:pt x="2912121" y="1694747"/>
                  <a:pt x="2913612" y="1696402"/>
                  <a:pt x="2915102" y="1698224"/>
                </a:cubicBezTo>
                <a:cubicBezTo>
                  <a:pt x="2914937" y="1698554"/>
                  <a:pt x="2914605" y="1699384"/>
                  <a:pt x="2913943" y="1699714"/>
                </a:cubicBezTo>
                <a:cubicBezTo>
                  <a:pt x="2911956" y="1700708"/>
                  <a:pt x="2909638" y="1701701"/>
                  <a:pt x="2907484" y="1702695"/>
                </a:cubicBezTo>
                <a:cubicBezTo>
                  <a:pt x="2901027" y="1703523"/>
                  <a:pt x="2894569" y="1704185"/>
                  <a:pt x="2888110" y="1704848"/>
                </a:cubicBezTo>
                <a:cubicBezTo>
                  <a:pt x="2892914" y="1701204"/>
                  <a:pt x="2899040" y="1699052"/>
                  <a:pt x="2904174" y="1695575"/>
                </a:cubicBezTo>
                <a:lnTo>
                  <a:pt x="2904174" y="1695409"/>
                </a:lnTo>
                <a:cubicBezTo>
                  <a:pt x="2906161" y="1694580"/>
                  <a:pt x="2908313" y="1693588"/>
                  <a:pt x="2910300" y="1692760"/>
                </a:cubicBezTo>
                <a:close/>
                <a:moveTo>
                  <a:pt x="1303720" y="1690441"/>
                </a:moveTo>
                <a:lnTo>
                  <a:pt x="1303720" y="1690606"/>
                </a:lnTo>
                <a:cubicBezTo>
                  <a:pt x="1303887" y="1691600"/>
                  <a:pt x="1304052" y="1692428"/>
                  <a:pt x="1304218" y="1693255"/>
                </a:cubicBezTo>
                <a:cubicBezTo>
                  <a:pt x="1303555" y="1693255"/>
                  <a:pt x="1302728" y="1693422"/>
                  <a:pt x="1302065" y="1693255"/>
                </a:cubicBezTo>
                <a:cubicBezTo>
                  <a:pt x="1301900" y="1693255"/>
                  <a:pt x="1302065" y="1692098"/>
                  <a:pt x="1301900" y="1691600"/>
                </a:cubicBezTo>
                <a:cubicBezTo>
                  <a:pt x="1302563" y="1691268"/>
                  <a:pt x="1303058" y="1690773"/>
                  <a:pt x="1303720" y="1690441"/>
                </a:cubicBezTo>
                <a:close/>
                <a:moveTo>
                  <a:pt x="2810283" y="1690111"/>
                </a:moveTo>
                <a:cubicBezTo>
                  <a:pt x="2808626" y="1698887"/>
                  <a:pt x="2802831" y="1698389"/>
                  <a:pt x="2798690" y="1700046"/>
                </a:cubicBezTo>
                <a:cubicBezTo>
                  <a:pt x="2797035" y="1700708"/>
                  <a:pt x="2795213" y="1701371"/>
                  <a:pt x="2793391" y="1702033"/>
                </a:cubicBezTo>
                <a:cubicBezTo>
                  <a:pt x="2793391" y="1701039"/>
                  <a:pt x="2793061" y="1699879"/>
                  <a:pt x="2792896" y="1698887"/>
                </a:cubicBezTo>
                <a:cubicBezTo>
                  <a:pt x="2794551" y="1697727"/>
                  <a:pt x="2796373" y="1697065"/>
                  <a:pt x="2797863" y="1695740"/>
                </a:cubicBezTo>
                <a:lnTo>
                  <a:pt x="2798028" y="1695740"/>
                </a:lnTo>
                <a:cubicBezTo>
                  <a:pt x="2802002" y="1693918"/>
                  <a:pt x="2805976" y="1692098"/>
                  <a:pt x="2810283" y="1690111"/>
                </a:cubicBezTo>
                <a:close/>
                <a:moveTo>
                  <a:pt x="2809951" y="1682658"/>
                </a:moveTo>
                <a:cubicBezTo>
                  <a:pt x="2810117" y="1683487"/>
                  <a:pt x="2810448" y="1684480"/>
                  <a:pt x="2810613" y="1685804"/>
                </a:cubicBezTo>
                <a:cubicBezTo>
                  <a:pt x="2810613" y="1685804"/>
                  <a:pt x="2809123" y="1685307"/>
                  <a:pt x="2808461" y="1684977"/>
                </a:cubicBezTo>
                <a:cubicBezTo>
                  <a:pt x="2808958" y="1684149"/>
                  <a:pt x="2809455" y="1683487"/>
                  <a:pt x="2809951" y="1682658"/>
                </a:cubicBezTo>
                <a:close/>
                <a:moveTo>
                  <a:pt x="2808537" y="1682370"/>
                </a:moveTo>
                <a:lnTo>
                  <a:pt x="2804818" y="1683487"/>
                </a:lnTo>
                <a:cubicBezTo>
                  <a:pt x="2804486" y="1683487"/>
                  <a:pt x="2804156" y="1683320"/>
                  <a:pt x="2803824" y="1683155"/>
                </a:cubicBezTo>
                <a:close/>
                <a:moveTo>
                  <a:pt x="2809785" y="1681995"/>
                </a:moveTo>
                <a:lnTo>
                  <a:pt x="2809785" y="1682162"/>
                </a:lnTo>
                <a:lnTo>
                  <a:pt x="2808537" y="1682370"/>
                </a:lnTo>
                <a:close/>
                <a:moveTo>
                  <a:pt x="2929509" y="1679843"/>
                </a:moveTo>
                <a:cubicBezTo>
                  <a:pt x="2929509" y="1679843"/>
                  <a:pt x="2929509" y="1680008"/>
                  <a:pt x="2929509" y="1680175"/>
                </a:cubicBezTo>
                <a:cubicBezTo>
                  <a:pt x="2926695" y="1680837"/>
                  <a:pt x="2929012" y="1687791"/>
                  <a:pt x="2923713" y="1686301"/>
                </a:cubicBezTo>
                <a:cubicBezTo>
                  <a:pt x="2923713" y="1686301"/>
                  <a:pt x="2925038" y="1684977"/>
                  <a:pt x="2925535" y="1683982"/>
                </a:cubicBezTo>
                <a:cubicBezTo>
                  <a:pt x="2926528" y="1681333"/>
                  <a:pt x="2927687" y="1680340"/>
                  <a:pt x="2929509" y="1679843"/>
                </a:cubicBezTo>
                <a:close/>
                <a:moveTo>
                  <a:pt x="2392327" y="1677856"/>
                </a:moveTo>
                <a:cubicBezTo>
                  <a:pt x="2392657" y="1678683"/>
                  <a:pt x="2392989" y="1679678"/>
                  <a:pt x="2393319" y="1680505"/>
                </a:cubicBezTo>
                <a:cubicBezTo>
                  <a:pt x="2391002" y="1681500"/>
                  <a:pt x="2388683" y="1682327"/>
                  <a:pt x="2386200" y="1683320"/>
                </a:cubicBezTo>
                <a:cubicBezTo>
                  <a:pt x="2385868" y="1682492"/>
                  <a:pt x="2385703" y="1681665"/>
                  <a:pt x="2385371" y="1681002"/>
                </a:cubicBezTo>
                <a:cubicBezTo>
                  <a:pt x="2387690" y="1680008"/>
                  <a:pt x="2390008" y="1679015"/>
                  <a:pt x="2392327" y="1678021"/>
                </a:cubicBezTo>
                <a:close/>
                <a:moveTo>
                  <a:pt x="2399281" y="1672889"/>
                </a:moveTo>
                <a:lnTo>
                  <a:pt x="2399448" y="1672889"/>
                </a:lnTo>
                <a:cubicBezTo>
                  <a:pt x="2399448" y="1672889"/>
                  <a:pt x="2400772" y="1674214"/>
                  <a:pt x="2401435" y="1674876"/>
                </a:cubicBezTo>
                <a:cubicBezTo>
                  <a:pt x="2400440" y="1676201"/>
                  <a:pt x="2399448" y="1677525"/>
                  <a:pt x="2398453" y="1678683"/>
                </a:cubicBezTo>
                <a:cubicBezTo>
                  <a:pt x="2398453" y="1678683"/>
                  <a:pt x="2397294" y="1677525"/>
                  <a:pt x="2397294" y="1677359"/>
                </a:cubicBezTo>
                <a:cubicBezTo>
                  <a:pt x="2397956" y="1675869"/>
                  <a:pt x="2398618" y="1674379"/>
                  <a:pt x="2399281" y="1672889"/>
                </a:cubicBezTo>
                <a:close/>
                <a:moveTo>
                  <a:pt x="766870" y="1672557"/>
                </a:moveTo>
                <a:cubicBezTo>
                  <a:pt x="767533" y="1672557"/>
                  <a:pt x="768360" y="1675206"/>
                  <a:pt x="768030" y="1675371"/>
                </a:cubicBezTo>
                <a:cubicBezTo>
                  <a:pt x="766538" y="1676366"/>
                  <a:pt x="764883" y="1677028"/>
                  <a:pt x="762731" y="1678021"/>
                </a:cubicBezTo>
                <a:cubicBezTo>
                  <a:pt x="762731" y="1675869"/>
                  <a:pt x="762399" y="1674214"/>
                  <a:pt x="763061" y="1673551"/>
                </a:cubicBezTo>
                <a:lnTo>
                  <a:pt x="763226" y="1673551"/>
                </a:lnTo>
                <a:cubicBezTo>
                  <a:pt x="763226" y="1673551"/>
                  <a:pt x="765711" y="1672392"/>
                  <a:pt x="766870" y="1672557"/>
                </a:cubicBezTo>
                <a:close/>
                <a:moveTo>
                  <a:pt x="735574" y="1671232"/>
                </a:moveTo>
                <a:cubicBezTo>
                  <a:pt x="737559" y="1670073"/>
                  <a:pt x="740873" y="1671232"/>
                  <a:pt x="743522" y="1671397"/>
                </a:cubicBezTo>
                <a:cubicBezTo>
                  <a:pt x="743025" y="1673882"/>
                  <a:pt x="743355" y="1677028"/>
                  <a:pt x="741865" y="1678683"/>
                </a:cubicBezTo>
                <a:cubicBezTo>
                  <a:pt x="740541" y="1680175"/>
                  <a:pt x="737394" y="1679678"/>
                  <a:pt x="732757" y="1680670"/>
                </a:cubicBezTo>
                <a:cubicBezTo>
                  <a:pt x="734082" y="1675869"/>
                  <a:pt x="734082" y="1672227"/>
                  <a:pt x="735574" y="1671232"/>
                </a:cubicBezTo>
                <a:close/>
                <a:moveTo>
                  <a:pt x="1044403" y="1670570"/>
                </a:moveTo>
                <a:cubicBezTo>
                  <a:pt x="1044403" y="1670570"/>
                  <a:pt x="1045231" y="1670902"/>
                  <a:pt x="1045563" y="1671067"/>
                </a:cubicBezTo>
                <a:cubicBezTo>
                  <a:pt x="1043409" y="1671397"/>
                  <a:pt x="1041422" y="1671729"/>
                  <a:pt x="1039270" y="1672060"/>
                </a:cubicBezTo>
                <a:cubicBezTo>
                  <a:pt x="1040926" y="1671564"/>
                  <a:pt x="1042747" y="1671067"/>
                  <a:pt x="1044403" y="1670735"/>
                </a:cubicBezTo>
                <a:close/>
                <a:moveTo>
                  <a:pt x="2892602" y="1662539"/>
                </a:moveTo>
                <a:cubicBezTo>
                  <a:pt x="2894154" y="1661669"/>
                  <a:pt x="2895976" y="1661876"/>
                  <a:pt x="2898543" y="1662786"/>
                </a:cubicBezTo>
                <a:cubicBezTo>
                  <a:pt x="2895231" y="1664774"/>
                  <a:pt x="2891754" y="1666761"/>
                  <a:pt x="2888277" y="1668748"/>
                </a:cubicBezTo>
                <a:cubicBezTo>
                  <a:pt x="2889767" y="1665353"/>
                  <a:pt x="2891050" y="1663408"/>
                  <a:pt x="2892602" y="1662539"/>
                </a:cubicBezTo>
                <a:close/>
                <a:moveTo>
                  <a:pt x="2957329" y="1655500"/>
                </a:moveTo>
                <a:cubicBezTo>
                  <a:pt x="2959151" y="1670239"/>
                  <a:pt x="2943254" y="1669080"/>
                  <a:pt x="2941432" y="1679181"/>
                </a:cubicBezTo>
                <a:lnTo>
                  <a:pt x="2941267" y="1679346"/>
                </a:lnTo>
                <a:cubicBezTo>
                  <a:pt x="2940272" y="1679015"/>
                  <a:pt x="2939445" y="1678683"/>
                  <a:pt x="2938450" y="1678188"/>
                </a:cubicBezTo>
                <a:cubicBezTo>
                  <a:pt x="2938450" y="1677359"/>
                  <a:pt x="2938450" y="1676531"/>
                  <a:pt x="2938450" y="1675538"/>
                </a:cubicBezTo>
                <a:cubicBezTo>
                  <a:pt x="2939113" y="1675041"/>
                  <a:pt x="2939775" y="1674544"/>
                  <a:pt x="2940603" y="1674047"/>
                </a:cubicBezTo>
                <a:cubicBezTo>
                  <a:pt x="2939775" y="1674047"/>
                  <a:pt x="2939113" y="1674047"/>
                  <a:pt x="2938450" y="1673716"/>
                </a:cubicBezTo>
                <a:cubicBezTo>
                  <a:pt x="2938450" y="1670902"/>
                  <a:pt x="2938285" y="1668085"/>
                  <a:pt x="2938120" y="1665436"/>
                </a:cubicBezTo>
                <a:cubicBezTo>
                  <a:pt x="2944579" y="1662124"/>
                  <a:pt x="2950375" y="1659144"/>
                  <a:pt x="2957329" y="1655500"/>
                </a:cubicBezTo>
                <a:close/>
                <a:moveTo>
                  <a:pt x="2883143" y="1653680"/>
                </a:moveTo>
                <a:lnTo>
                  <a:pt x="2882978" y="1653845"/>
                </a:lnTo>
                <a:cubicBezTo>
                  <a:pt x="2882978" y="1653845"/>
                  <a:pt x="2883308" y="1654838"/>
                  <a:pt x="2883641" y="1655170"/>
                </a:cubicBezTo>
                <a:cubicBezTo>
                  <a:pt x="2881984" y="1655998"/>
                  <a:pt x="2880162" y="1656992"/>
                  <a:pt x="2878507" y="1657820"/>
                </a:cubicBezTo>
                <a:cubicBezTo>
                  <a:pt x="2878175" y="1657157"/>
                  <a:pt x="2877844" y="1656495"/>
                  <a:pt x="2877679" y="1655832"/>
                </a:cubicBezTo>
                <a:cubicBezTo>
                  <a:pt x="2879501" y="1655170"/>
                  <a:pt x="2881321" y="1654343"/>
                  <a:pt x="2883143" y="1653680"/>
                </a:cubicBezTo>
                <a:close/>
                <a:moveTo>
                  <a:pt x="2987798" y="1643247"/>
                </a:moveTo>
                <a:cubicBezTo>
                  <a:pt x="2986308" y="1650864"/>
                  <a:pt x="2986308" y="1650864"/>
                  <a:pt x="2979352" y="1649209"/>
                </a:cubicBezTo>
                <a:cubicBezTo>
                  <a:pt x="2982664" y="1646890"/>
                  <a:pt x="2985148" y="1645069"/>
                  <a:pt x="2987798" y="1643247"/>
                </a:cubicBezTo>
                <a:close/>
                <a:moveTo>
                  <a:pt x="2425610" y="1642253"/>
                </a:moveTo>
                <a:lnTo>
                  <a:pt x="2425776" y="1642253"/>
                </a:lnTo>
                <a:cubicBezTo>
                  <a:pt x="2425776" y="1642253"/>
                  <a:pt x="2425776" y="1642750"/>
                  <a:pt x="2425776" y="1643082"/>
                </a:cubicBezTo>
                <a:cubicBezTo>
                  <a:pt x="2423955" y="1643578"/>
                  <a:pt x="2422133" y="1644075"/>
                  <a:pt x="2420146" y="1644407"/>
                </a:cubicBezTo>
                <a:cubicBezTo>
                  <a:pt x="2420146" y="1644075"/>
                  <a:pt x="2420146" y="1643910"/>
                  <a:pt x="2419981" y="1643578"/>
                </a:cubicBezTo>
                <a:cubicBezTo>
                  <a:pt x="2421801" y="1643082"/>
                  <a:pt x="2423623" y="1642585"/>
                  <a:pt x="2425610" y="1642253"/>
                </a:cubicBezTo>
                <a:close/>
                <a:moveTo>
                  <a:pt x="3002038" y="1633642"/>
                </a:moveTo>
                <a:cubicBezTo>
                  <a:pt x="2999555" y="1637948"/>
                  <a:pt x="2997568" y="1641425"/>
                  <a:pt x="2995249" y="1645069"/>
                </a:cubicBezTo>
                <a:lnTo>
                  <a:pt x="2995249" y="1645235"/>
                </a:lnTo>
                <a:cubicBezTo>
                  <a:pt x="2995249" y="1645235"/>
                  <a:pt x="2994256" y="1646062"/>
                  <a:pt x="2993759" y="1646559"/>
                </a:cubicBezTo>
                <a:cubicBezTo>
                  <a:pt x="2991607" y="1645235"/>
                  <a:pt x="2989785" y="1644075"/>
                  <a:pt x="2987963" y="1643082"/>
                </a:cubicBezTo>
                <a:cubicBezTo>
                  <a:pt x="2991937" y="1639603"/>
                  <a:pt x="2994256" y="1633809"/>
                  <a:pt x="3002038" y="1633642"/>
                </a:cubicBezTo>
                <a:close/>
                <a:moveTo>
                  <a:pt x="3571181" y="1633312"/>
                </a:moveTo>
                <a:lnTo>
                  <a:pt x="3571181" y="1633477"/>
                </a:lnTo>
                <a:cubicBezTo>
                  <a:pt x="3571181" y="1633477"/>
                  <a:pt x="3572174" y="1634305"/>
                  <a:pt x="3572671" y="1634637"/>
                </a:cubicBezTo>
                <a:cubicBezTo>
                  <a:pt x="3571346" y="1636459"/>
                  <a:pt x="3569854" y="1638114"/>
                  <a:pt x="3568531" y="1639936"/>
                </a:cubicBezTo>
                <a:cubicBezTo>
                  <a:pt x="3567869" y="1639438"/>
                  <a:pt x="3567372" y="1638941"/>
                  <a:pt x="3566709" y="1638446"/>
                </a:cubicBezTo>
                <a:cubicBezTo>
                  <a:pt x="3568199" y="1636789"/>
                  <a:pt x="3569689" y="1634967"/>
                  <a:pt x="3571181" y="1633312"/>
                </a:cubicBezTo>
                <a:close/>
                <a:moveTo>
                  <a:pt x="2949878" y="1632815"/>
                </a:moveTo>
                <a:cubicBezTo>
                  <a:pt x="2950208" y="1633809"/>
                  <a:pt x="2950540" y="1634802"/>
                  <a:pt x="2950870" y="1635796"/>
                </a:cubicBezTo>
                <a:cubicBezTo>
                  <a:pt x="2944081" y="1640598"/>
                  <a:pt x="2937293" y="1645732"/>
                  <a:pt x="2930337" y="1650201"/>
                </a:cubicBezTo>
                <a:cubicBezTo>
                  <a:pt x="2927025" y="1652355"/>
                  <a:pt x="2924541" y="1653680"/>
                  <a:pt x="2925535" y="1658647"/>
                </a:cubicBezTo>
                <a:cubicBezTo>
                  <a:pt x="2925535" y="1659475"/>
                  <a:pt x="2925535" y="1660304"/>
                  <a:pt x="2924873" y="1661131"/>
                </a:cubicBezTo>
                <a:cubicBezTo>
                  <a:pt x="2923713" y="1659972"/>
                  <a:pt x="2922553" y="1659475"/>
                  <a:pt x="2921561" y="1659144"/>
                </a:cubicBezTo>
                <a:cubicBezTo>
                  <a:pt x="2921726" y="1658812"/>
                  <a:pt x="2921891" y="1658482"/>
                  <a:pt x="2922058" y="1658150"/>
                </a:cubicBezTo>
                <a:cubicBezTo>
                  <a:pt x="2921396" y="1658482"/>
                  <a:pt x="2920733" y="1658647"/>
                  <a:pt x="2920071" y="1658979"/>
                </a:cubicBezTo>
                <a:cubicBezTo>
                  <a:pt x="2916262" y="1658647"/>
                  <a:pt x="2912620" y="1661462"/>
                  <a:pt x="2908811" y="1661462"/>
                </a:cubicBezTo>
                <a:cubicBezTo>
                  <a:pt x="2907816" y="1659972"/>
                  <a:pt x="2906657" y="1658482"/>
                  <a:pt x="2905499" y="1656992"/>
                </a:cubicBezTo>
                <a:cubicBezTo>
                  <a:pt x="2908479" y="1654343"/>
                  <a:pt x="2910963" y="1651526"/>
                  <a:pt x="2913943" y="1649706"/>
                </a:cubicBezTo>
                <a:lnTo>
                  <a:pt x="2913943" y="1649374"/>
                </a:lnTo>
                <a:cubicBezTo>
                  <a:pt x="2921891" y="1644407"/>
                  <a:pt x="2927687" y="1635464"/>
                  <a:pt x="2939113" y="1637286"/>
                </a:cubicBezTo>
                <a:cubicBezTo>
                  <a:pt x="2940603" y="1637451"/>
                  <a:pt x="2942591" y="1634305"/>
                  <a:pt x="2944579" y="1633312"/>
                </a:cubicBezTo>
                <a:cubicBezTo>
                  <a:pt x="2946068" y="1632649"/>
                  <a:pt x="2948056" y="1632980"/>
                  <a:pt x="2949878" y="1632815"/>
                </a:cubicBezTo>
                <a:close/>
                <a:moveTo>
                  <a:pt x="2895561" y="1629172"/>
                </a:moveTo>
                <a:lnTo>
                  <a:pt x="2895728" y="1629172"/>
                </a:lnTo>
                <a:cubicBezTo>
                  <a:pt x="2893576" y="1637451"/>
                  <a:pt x="2888277" y="1635796"/>
                  <a:pt x="2885130" y="1637948"/>
                </a:cubicBezTo>
                <a:cubicBezTo>
                  <a:pt x="2884633" y="1637121"/>
                  <a:pt x="2884303" y="1636459"/>
                  <a:pt x="2883806" y="1635629"/>
                </a:cubicBezTo>
                <a:cubicBezTo>
                  <a:pt x="2887118" y="1633809"/>
                  <a:pt x="2890429" y="1631987"/>
                  <a:pt x="2895561" y="1629172"/>
                </a:cubicBezTo>
                <a:close/>
                <a:moveTo>
                  <a:pt x="2908976" y="1627681"/>
                </a:moveTo>
                <a:cubicBezTo>
                  <a:pt x="2908976" y="1628510"/>
                  <a:pt x="2909306" y="1629172"/>
                  <a:pt x="2909473" y="1630000"/>
                </a:cubicBezTo>
                <a:cubicBezTo>
                  <a:pt x="2907319" y="1630330"/>
                  <a:pt x="2905167" y="1630497"/>
                  <a:pt x="2903014" y="1630828"/>
                </a:cubicBezTo>
                <a:cubicBezTo>
                  <a:pt x="2903014" y="1630330"/>
                  <a:pt x="2902849" y="1629835"/>
                  <a:pt x="2902682" y="1629172"/>
                </a:cubicBezTo>
                <a:cubicBezTo>
                  <a:pt x="2904836" y="1628675"/>
                  <a:pt x="2906823" y="1628178"/>
                  <a:pt x="2908976" y="1627681"/>
                </a:cubicBezTo>
                <a:close/>
                <a:moveTo>
                  <a:pt x="2347451" y="1624536"/>
                </a:moveTo>
                <a:cubicBezTo>
                  <a:pt x="2346788" y="1624866"/>
                  <a:pt x="2346291" y="1625031"/>
                  <a:pt x="2345629" y="1625529"/>
                </a:cubicBezTo>
                <a:cubicBezTo>
                  <a:pt x="2343974" y="1626853"/>
                  <a:pt x="2342317" y="1627848"/>
                  <a:pt x="2340662" y="1628840"/>
                </a:cubicBezTo>
                <a:cubicBezTo>
                  <a:pt x="2341324" y="1628013"/>
                  <a:pt x="2341987" y="1627185"/>
                  <a:pt x="2342484" y="1626356"/>
                </a:cubicBezTo>
                <a:cubicBezTo>
                  <a:pt x="2343642" y="1624039"/>
                  <a:pt x="2345629" y="1624536"/>
                  <a:pt x="2347451" y="1624536"/>
                </a:cubicBezTo>
                <a:close/>
                <a:moveTo>
                  <a:pt x="2901897" y="1614844"/>
                </a:moveTo>
                <a:lnTo>
                  <a:pt x="2903180" y="1617250"/>
                </a:lnTo>
                <a:cubicBezTo>
                  <a:pt x="2902020" y="1621224"/>
                  <a:pt x="2900033" y="1623541"/>
                  <a:pt x="2894238" y="1619732"/>
                </a:cubicBezTo>
                <a:close/>
                <a:moveTo>
                  <a:pt x="2901855" y="1614765"/>
                </a:moveTo>
                <a:lnTo>
                  <a:pt x="2902020" y="1614765"/>
                </a:lnTo>
                <a:lnTo>
                  <a:pt x="2901897" y="1614844"/>
                </a:lnTo>
                <a:close/>
                <a:moveTo>
                  <a:pt x="2998126" y="1610667"/>
                </a:moveTo>
                <a:cubicBezTo>
                  <a:pt x="2999223" y="1611081"/>
                  <a:pt x="3000797" y="1612199"/>
                  <a:pt x="3003695" y="1614268"/>
                </a:cubicBezTo>
                <a:cubicBezTo>
                  <a:pt x="2998561" y="1619899"/>
                  <a:pt x="2993262" y="1624536"/>
                  <a:pt x="2985811" y="1627848"/>
                </a:cubicBezTo>
                <a:cubicBezTo>
                  <a:pt x="2976040" y="1632317"/>
                  <a:pt x="2967429" y="1639603"/>
                  <a:pt x="2958156" y="1645400"/>
                </a:cubicBezTo>
                <a:cubicBezTo>
                  <a:pt x="2955839" y="1646890"/>
                  <a:pt x="2952857" y="1647387"/>
                  <a:pt x="2950208" y="1647719"/>
                </a:cubicBezTo>
                <a:cubicBezTo>
                  <a:pt x="2949215" y="1647719"/>
                  <a:pt x="2947228" y="1645897"/>
                  <a:pt x="2947228" y="1644737"/>
                </a:cubicBezTo>
                <a:cubicBezTo>
                  <a:pt x="2947228" y="1643578"/>
                  <a:pt x="2949048" y="1641425"/>
                  <a:pt x="2949878" y="1641591"/>
                </a:cubicBezTo>
                <a:cubicBezTo>
                  <a:pt x="2962463" y="1642088"/>
                  <a:pt x="2969251" y="1632815"/>
                  <a:pt x="2977530" y="1626026"/>
                </a:cubicBezTo>
                <a:cubicBezTo>
                  <a:pt x="2983493" y="1621057"/>
                  <a:pt x="2989453" y="1616090"/>
                  <a:pt x="2995416" y="1611288"/>
                </a:cubicBezTo>
                <a:cubicBezTo>
                  <a:pt x="2996408" y="1610543"/>
                  <a:pt x="2997029" y="1610253"/>
                  <a:pt x="2998126" y="1610667"/>
                </a:cubicBezTo>
                <a:close/>
                <a:moveTo>
                  <a:pt x="1773341" y="1602843"/>
                </a:moveTo>
                <a:lnTo>
                  <a:pt x="1773341" y="1602872"/>
                </a:lnTo>
                <a:lnTo>
                  <a:pt x="1773011" y="1603008"/>
                </a:lnTo>
                <a:close/>
                <a:moveTo>
                  <a:pt x="2990945" y="1601518"/>
                </a:moveTo>
                <a:cubicBezTo>
                  <a:pt x="2991440" y="1602346"/>
                  <a:pt x="2992102" y="1603340"/>
                  <a:pt x="2992600" y="1604168"/>
                </a:cubicBezTo>
                <a:cubicBezTo>
                  <a:pt x="2987963" y="1608142"/>
                  <a:pt x="2983326" y="1611951"/>
                  <a:pt x="2978358" y="1615758"/>
                </a:cubicBezTo>
                <a:cubicBezTo>
                  <a:pt x="2974053" y="1615758"/>
                  <a:pt x="2969749" y="1616421"/>
                  <a:pt x="2966437" y="1619899"/>
                </a:cubicBezTo>
                <a:cubicBezTo>
                  <a:pt x="2966767" y="1620892"/>
                  <a:pt x="2967099" y="1621719"/>
                  <a:pt x="2967595" y="1622549"/>
                </a:cubicBezTo>
                <a:cubicBezTo>
                  <a:pt x="2968754" y="1622052"/>
                  <a:pt x="2969914" y="1621554"/>
                  <a:pt x="2971073" y="1621224"/>
                </a:cubicBezTo>
                <a:cubicBezTo>
                  <a:pt x="2966767" y="1624369"/>
                  <a:pt x="2962297" y="1627351"/>
                  <a:pt x="2957494" y="1630497"/>
                </a:cubicBezTo>
                <a:cubicBezTo>
                  <a:pt x="2957826" y="1628178"/>
                  <a:pt x="2957991" y="1626356"/>
                  <a:pt x="2957991" y="1625031"/>
                </a:cubicBezTo>
                <a:lnTo>
                  <a:pt x="2958156" y="1625031"/>
                </a:lnTo>
                <a:cubicBezTo>
                  <a:pt x="2958156" y="1625031"/>
                  <a:pt x="2958488" y="1625031"/>
                  <a:pt x="2958654" y="1625031"/>
                </a:cubicBezTo>
                <a:cubicBezTo>
                  <a:pt x="2958654" y="1624701"/>
                  <a:pt x="2958488" y="1624204"/>
                  <a:pt x="2958321" y="1623874"/>
                </a:cubicBezTo>
                <a:cubicBezTo>
                  <a:pt x="2958321" y="1623376"/>
                  <a:pt x="2958654" y="1623044"/>
                  <a:pt x="2958819" y="1622879"/>
                </a:cubicBezTo>
                <a:cubicBezTo>
                  <a:pt x="2967762" y="1616255"/>
                  <a:pt x="2976703" y="1609797"/>
                  <a:pt x="2985811" y="1603340"/>
                </a:cubicBezTo>
                <a:cubicBezTo>
                  <a:pt x="2987301" y="1602346"/>
                  <a:pt x="2989288" y="1602015"/>
                  <a:pt x="2990945" y="1601518"/>
                </a:cubicBezTo>
                <a:close/>
                <a:moveTo>
                  <a:pt x="1789570" y="1595225"/>
                </a:moveTo>
                <a:cubicBezTo>
                  <a:pt x="1790067" y="1595557"/>
                  <a:pt x="1790232" y="1596219"/>
                  <a:pt x="1790729" y="1596716"/>
                </a:cubicBezTo>
                <a:cubicBezTo>
                  <a:pt x="1791557" y="1597874"/>
                  <a:pt x="1791557" y="1599034"/>
                  <a:pt x="1790563" y="1600358"/>
                </a:cubicBezTo>
                <a:cubicBezTo>
                  <a:pt x="1790232" y="1600856"/>
                  <a:pt x="1789735" y="1601353"/>
                  <a:pt x="1789073" y="1601683"/>
                </a:cubicBezTo>
                <a:cubicBezTo>
                  <a:pt x="1786755" y="1603173"/>
                  <a:pt x="1784436" y="1604498"/>
                  <a:pt x="1782119" y="1605990"/>
                </a:cubicBezTo>
                <a:cubicBezTo>
                  <a:pt x="1782119" y="1605990"/>
                  <a:pt x="1782119" y="1606320"/>
                  <a:pt x="1782284" y="1606485"/>
                </a:cubicBezTo>
                <a:cubicBezTo>
                  <a:pt x="1780462" y="1607479"/>
                  <a:pt x="1778807" y="1608639"/>
                  <a:pt x="1776820" y="1609134"/>
                </a:cubicBezTo>
                <a:cubicBezTo>
                  <a:pt x="1775825" y="1609467"/>
                  <a:pt x="1774335" y="1608804"/>
                  <a:pt x="1773341" y="1608142"/>
                </a:cubicBezTo>
                <a:lnTo>
                  <a:pt x="1773341" y="1602872"/>
                </a:lnTo>
                <a:lnTo>
                  <a:pt x="1782284" y="1599199"/>
                </a:lnTo>
                <a:cubicBezTo>
                  <a:pt x="1784933" y="1599696"/>
                  <a:pt x="1785596" y="1598041"/>
                  <a:pt x="1786423" y="1596219"/>
                </a:cubicBezTo>
                <a:cubicBezTo>
                  <a:pt x="1787086" y="1594562"/>
                  <a:pt x="1788080" y="1594067"/>
                  <a:pt x="1789570" y="1595225"/>
                </a:cubicBezTo>
                <a:close/>
                <a:moveTo>
                  <a:pt x="2975048" y="1582144"/>
                </a:moveTo>
                <a:cubicBezTo>
                  <a:pt x="2972398" y="1583964"/>
                  <a:pt x="2969582" y="1585786"/>
                  <a:pt x="2966270" y="1587939"/>
                </a:cubicBezTo>
                <a:cubicBezTo>
                  <a:pt x="2966437" y="1580653"/>
                  <a:pt x="2971073" y="1581977"/>
                  <a:pt x="2975048" y="1582144"/>
                </a:cubicBezTo>
                <a:close/>
                <a:moveTo>
                  <a:pt x="3058339" y="1565088"/>
                </a:moveTo>
                <a:cubicBezTo>
                  <a:pt x="3053040" y="1567902"/>
                  <a:pt x="3047908" y="1570552"/>
                  <a:pt x="3042609" y="1573366"/>
                </a:cubicBezTo>
                <a:cubicBezTo>
                  <a:pt x="3042609" y="1573366"/>
                  <a:pt x="3041615" y="1572042"/>
                  <a:pt x="3041118" y="1571379"/>
                </a:cubicBezTo>
                <a:cubicBezTo>
                  <a:pt x="3046252" y="1568067"/>
                  <a:pt x="3050226" y="1562769"/>
                  <a:pt x="3058339" y="1565088"/>
                </a:cubicBezTo>
                <a:close/>
                <a:moveTo>
                  <a:pt x="3011684" y="1559871"/>
                </a:moveTo>
                <a:cubicBezTo>
                  <a:pt x="3013588" y="1559871"/>
                  <a:pt x="3015451" y="1561279"/>
                  <a:pt x="3017272" y="1564093"/>
                </a:cubicBezTo>
                <a:cubicBezTo>
                  <a:pt x="3013298" y="1564093"/>
                  <a:pt x="3009986" y="1564093"/>
                  <a:pt x="3005847" y="1564093"/>
                </a:cubicBezTo>
                <a:cubicBezTo>
                  <a:pt x="3007834" y="1561279"/>
                  <a:pt x="3009780" y="1559871"/>
                  <a:pt x="3011684" y="1559871"/>
                </a:cubicBezTo>
                <a:close/>
                <a:moveTo>
                  <a:pt x="3062646" y="1557469"/>
                </a:moveTo>
                <a:cubicBezTo>
                  <a:pt x="3063805" y="1556642"/>
                  <a:pt x="3066455" y="1556807"/>
                  <a:pt x="3067779" y="1557802"/>
                </a:cubicBezTo>
                <a:cubicBezTo>
                  <a:pt x="3068607" y="1558299"/>
                  <a:pt x="3067945" y="1560948"/>
                  <a:pt x="3068110" y="1563598"/>
                </a:cubicBezTo>
                <a:lnTo>
                  <a:pt x="3067945" y="1563598"/>
                </a:lnTo>
                <a:cubicBezTo>
                  <a:pt x="3065130" y="1563101"/>
                  <a:pt x="3062646" y="1563598"/>
                  <a:pt x="3061983" y="1562438"/>
                </a:cubicBezTo>
                <a:cubicBezTo>
                  <a:pt x="3061321" y="1561279"/>
                  <a:pt x="3061653" y="1558299"/>
                  <a:pt x="3062646" y="1557469"/>
                </a:cubicBezTo>
                <a:close/>
                <a:moveTo>
                  <a:pt x="3046749" y="1537103"/>
                </a:moveTo>
                <a:cubicBezTo>
                  <a:pt x="3047079" y="1538096"/>
                  <a:pt x="3047908" y="1539586"/>
                  <a:pt x="3047576" y="1540083"/>
                </a:cubicBezTo>
                <a:cubicBezTo>
                  <a:pt x="3046749" y="1541077"/>
                  <a:pt x="3045259" y="1541408"/>
                  <a:pt x="3043105" y="1542567"/>
                </a:cubicBezTo>
                <a:cubicBezTo>
                  <a:pt x="3043272" y="1540248"/>
                  <a:pt x="3043105" y="1538758"/>
                  <a:pt x="3043602" y="1538261"/>
                </a:cubicBezTo>
                <a:cubicBezTo>
                  <a:pt x="3043602" y="1538261"/>
                  <a:pt x="3045754" y="1537433"/>
                  <a:pt x="3046749" y="1537103"/>
                </a:cubicBezTo>
                <a:close/>
                <a:moveTo>
                  <a:pt x="3058174" y="1528492"/>
                </a:moveTo>
                <a:cubicBezTo>
                  <a:pt x="3059002" y="1529155"/>
                  <a:pt x="3059664" y="1529650"/>
                  <a:pt x="3060493" y="1530312"/>
                </a:cubicBezTo>
                <a:cubicBezTo>
                  <a:pt x="3059002" y="1531637"/>
                  <a:pt x="3057512" y="1532797"/>
                  <a:pt x="3056187" y="1534121"/>
                </a:cubicBezTo>
                <a:cubicBezTo>
                  <a:pt x="3056187" y="1534121"/>
                  <a:pt x="3055194" y="1533294"/>
                  <a:pt x="3054697" y="1532797"/>
                </a:cubicBezTo>
                <a:cubicBezTo>
                  <a:pt x="3055857" y="1531307"/>
                  <a:pt x="3057015" y="1529982"/>
                  <a:pt x="3058174" y="1528492"/>
                </a:cubicBezTo>
                <a:close/>
                <a:moveTo>
                  <a:pt x="3099904" y="1508289"/>
                </a:moveTo>
                <a:cubicBezTo>
                  <a:pt x="3091625" y="1514250"/>
                  <a:pt x="3083344" y="1520047"/>
                  <a:pt x="3075728" y="1525676"/>
                </a:cubicBezTo>
                <a:cubicBezTo>
                  <a:pt x="3074899" y="1517232"/>
                  <a:pt x="3081192" y="1511766"/>
                  <a:pt x="3099904" y="1508289"/>
                </a:cubicBezTo>
                <a:close/>
                <a:moveTo>
                  <a:pt x="3453774" y="1484941"/>
                </a:moveTo>
                <a:cubicBezTo>
                  <a:pt x="3455099" y="1486763"/>
                  <a:pt x="3456259" y="1488583"/>
                  <a:pt x="3457583" y="1490240"/>
                </a:cubicBezTo>
                <a:cubicBezTo>
                  <a:pt x="3456921" y="1490737"/>
                  <a:pt x="3456259" y="1491067"/>
                  <a:pt x="3455431" y="1491565"/>
                </a:cubicBezTo>
                <a:lnTo>
                  <a:pt x="3455431" y="1491730"/>
                </a:lnTo>
                <a:cubicBezTo>
                  <a:pt x="3454272" y="1489908"/>
                  <a:pt x="3453112" y="1488088"/>
                  <a:pt x="3451954" y="1486100"/>
                </a:cubicBezTo>
                <a:cubicBezTo>
                  <a:pt x="3452617" y="1485768"/>
                  <a:pt x="3453112" y="1485271"/>
                  <a:pt x="3453774" y="1484941"/>
                </a:cubicBezTo>
                <a:close/>
                <a:moveTo>
                  <a:pt x="3469009" y="1481959"/>
                </a:moveTo>
                <a:cubicBezTo>
                  <a:pt x="3469341" y="1482457"/>
                  <a:pt x="3469506" y="1482954"/>
                  <a:pt x="3469838" y="1483451"/>
                </a:cubicBezTo>
                <a:cubicBezTo>
                  <a:pt x="3467189" y="1485106"/>
                  <a:pt x="3464539" y="1486596"/>
                  <a:pt x="3461890" y="1488253"/>
                </a:cubicBezTo>
                <a:cubicBezTo>
                  <a:pt x="3461558" y="1487258"/>
                  <a:pt x="3461227" y="1486100"/>
                  <a:pt x="3460895" y="1485106"/>
                </a:cubicBezTo>
                <a:cubicBezTo>
                  <a:pt x="3463545" y="1484113"/>
                  <a:pt x="3466359" y="1482954"/>
                  <a:pt x="3469009" y="1481959"/>
                </a:cubicBezTo>
                <a:close/>
                <a:moveTo>
                  <a:pt x="3148091" y="1478814"/>
                </a:moveTo>
                <a:cubicBezTo>
                  <a:pt x="3143950" y="1482457"/>
                  <a:pt x="3140805" y="1486100"/>
                  <a:pt x="3136831" y="1488418"/>
                </a:cubicBezTo>
                <a:cubicBezTo>
                  <a:pt x="3127890" y="1493882"/>
                  <a:pt x="3118450" y="1498851"/>
                  <a:pt x="3109177" y="1503652"/>
                </a:cubicBezTo>
                <a:cubicBezTo>
                  <a:pt x="3108349" y="1503984"/>
                  <a:pt x="3107024" y="1503322"/>
                  <a:pt x="3104872" y="1502825"/>
                </a:cubicBezTo>
                <a:cubicBezTo>
                  <a:pt x="3110004" y="1498353"/>
                  <a:pt x="3114311" y="1494544"/>
                  <a:pt x="3118615" y="1490737"/>
                </a:cubicBezTo>
                <a:cubicBezTo>
                  <a:pt x="3128055" y="1486928"/>
                  <a:pt x="3137493" y="1483119"/>
                  <a:pt x="3148091" y="1478814"/>
                </a:cubicBezTo>
                <a:close/>
                <a:moveTo>
                  <a:pt x="3175579" y="1465732"/>
                </a:moveTo>
                <a:cubicBezTo>
                  <a:pt x="3168625" y="1470037"/>
                  <a:pt x="3161669" y="1474508"/>
                  <a:pt x="3154715" y="1478814"/>
                </a:cubicBezTo>
                <a:cubicBezTo>
                  <a:pt x="3154715" y="1478814"/>
                  <a:pt x="3153721" y="1477490"/>
                  <a:pt x="3153390" y="1476827"/>
                </a:cubicBezTo>
                <a:cubicBezTo>
                  <a:pt x="3159352" y="1470866"/>
                  <a:pt x="3165148" y="1464573"/>
                  <a:pt x="3175579" y="1465732"/>
                </a:cubicBezTo>
                <a:close/>
                <a:moveTo>
                  <a:pt x="3229066" y="1451490"/>
                </a:moveTo>
                <a:cubicBezTo>
                  <a:pt x="3229893" y="1450828"/>
                  <a:pt x="3231715" y="1451490"/>
                  <a:pt x="3233205" y="1451490"/>
                </a:cubicBezTo>
                <a:cubicBezTo>
                  <a:pt x="3233040" y="1452982"/>
                  <a:pt x="3232710" y="1454472"/>
                  <a:pt x="3232378" y="1456624"/>
                </a:cubicBezTo>
                <a:cubicBezTo>
                  <a:pt x="3230556" y="1456294"/>
                  <a:pt x="3229231" y="1455962"/>
                  <a:pt x="3227906" y="1455631"/>
                </a:cubicBezTo>
                <a:cubicBezTo>
                  <a:pt x="3228238" y="1454140"/>
                  <a:pt x="3228073" y="1452320"/>
                  <a:pt x="3229066" y="1451490"/>
                </a:cubicBezTo>
                <a:close/>
                <a:moveTo>
                  <a:pt x="3439369" y="1447516"/>
                </a:moveTo>
                <a:cubicBezTo>
                  <a:pt x="3440032" y="1448013"/>
                  <a:pt x="3440527" y="1448510"/>
                  <a:pt x="3441189" y="1448841"/>
                </a:cubicBezTo>
                <a:cubicBezTo>
                  <a:pt x="3439369" y="1451325"/>
                  <a:pt x="3437547" y="1453975"/>
                  <a:pt x="3435725" y="1456459"/>
                </a:cubicBezTo>
                <a:cubicBezTo>
                  <a:pt x="3436388" y="1457121"/>
                  <a:pt x="3436885" y="1457619"/>
                  <a:pt x="3437547" y="1458281"/>
                </a:cubicBezTo>
                <a:cubicBezTo>
                  <a:pt x="3440527" y="1456459"/>
                  <a:pt x="3443509" y="1454637"/>
                  <a:pt x="3446488" y="1452815"/>
                </a:cubicBezTo>
                <a:cubicBezTo>
                  <a:pt x="3444336" y="1457452"/>
                  <a:pt x="3442349" y="1462255"/>
                  <a:pt x="3440032" y="1467387"/>
                </a:cubicBezTo>
                <a:lnTo>
                  <a:pt x="3439865" y="1467554"/>
                </a:lnTo>
                <a:cubicBezTo>
                  <a:pt x="3438210" y="1465732"/>
                  <a:pt x="3436222" y="1463413"/>
                  <a:pt x="3434070" y="1460930"/>
                </a:cubicBezTo>
                <a:cubicBezTo>
                  <a:pt x="3430593" y="1461758"/>
                  <a:pt x="3427114" y="1462585"/>
                  <a:pt x="3423803" y="1463413"/>
                </a:cubicBezTo>
                <a:cubicBezTo>
                  <a:pt x="3423637" y="1462917"/>
                  <a:pt x="3423305" y="1462420"/>
                  <a:pt x="3423140" y="1461923"/>
                </a:cubicBezTo>
                <a:cubicBezTo>
                  <a:pt x="3428604" y="1457121"/>
                  <a:pt x="3434070" y="1452320"/>
                  <a:pt x="3439369" y="1447516"/>
                </a:cubicBezTo>
                <a:close/>
                <a:moveTo>
                  <a:pt x="3297952" y="1418869"/>
                </a:moveTo>
                <a:cubicBezTo>
                  <a:pt x="3297125" y="1427977"/>
                  <a:pt x="3292156" y="1427149"/>
                  <a:pt x="3286030" y="1423340"/>
                </a:cubicBezTo>
                <a:cubicBezTo>
                  <a:pt x="3290004" y="1421851"/>
                  <a:pt x="3293978" y="1420359"/>
                  <a:pt x="3297952" y="1418869"/>
                </a:cubicBezTo>
                <a:close/>
                <a:moveTo>
                  <a:pt x="3269470" y="1406284"/>
                </a:moveTo>
                <a:cubicBezTo>
                  <a:pt x="3265993" y="1409266"/>
                  <a:pt x="3264503" y="1410590"/>
                  <a:pt x="3263012" y="1411915"/>
                </a:cubicBezTo>
                <a:cubicBezTo>
                  <a:pt x="3262516" y="1411086"/>
                  <a:pt x="3262019" y="1410423"/>
                  <a:pt x="3261522" y="1409596"/>
                </a:cubicBezTo>
                <a:cubicBezTo>
                  <a:pt x="3263344" y="1408768"/>
                  <a:pt x="3265166" y="1408106"/>
                  <a:pt x="3269470" y="14062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18313"/>
                </a:lnTo>
                <a:lnTo>
                  <a:pt x="0" y="6818313"/>
                </a:lnTo>
                <a:lnTo>
                  <a:pt x="0" y="5112207"/>
                </a:lnTo>
                <a:lnTo>
                  <a:pt x="9616" y="5115060"/>
                </a:lnTo>
                <a:cubicBezTo>
                  <a:pt x="13258" y="5118372"/>
                  <a:pt x="18722" y="5119367"/>
                  <a:pt x="21869" y="5123671"/>
                </a:cubicBezTo>
                <a:cubicBezTo>
                  <a:pt x="22531" y="5124666"/>
                  <a:pt x="25678" y="5124334"/>
                  <a:pt x="27500" y="5124003"/>
                </a:cubicBezTo>
                <a:cubicBezTo>
                  <a:pt x="29487" y="5123671"/>
                  <a:pt x="31307" y="5122513"/>
                  <a:pt x="33129" y="5121851"/>
                </a:cubicBezTo>
                <a:cubicBezTo>
                  <a:pt x="36276" y="5120359"/>
                  <a:pt x="39090" y="5121189"/>
                  <a:pt x="41078" y="5123671"/>
                </a:cubicBezTo>
                <a:cubicBezTo>
                  <a:pt x="44224" y="5127480"/>
                  <a:pt x="47701" y="5127480"/>
                  <a:pt x="51675" y="5125328"/>
                </a:cubicBezTo>
                <a:cubicBezTo>
                  <a:pt x="53497" y="5124334"/>
                  <a:pt x="55650" y="5122679"/>
                  <a:pt x="57140" y="5123009"/>
                </a:cubicBezTo>
                <a:cubicBezTo>
                  <a:pt x="65750" y="5125163"/>
                  <a:pt x="75686" y="5123838"/>
                  <a:pt x="81647" y="5132779"/>
                </a:cubicBezTo>
                <a:cubicBezTo>
                  <a:pt x="87278" y="5135429"/>
                  <a:pt x="92908" y="5137748"/>
                  <a:pt x="98869" y="5133939"/>
                </a:cubicBezTo>
                <a:cubicBezTo>
                  <a:pt x="103672" y="5130792"/>
                  <a:pt x="108474" y="5132117"/>
                  <a:pt x="113441" y="5133607"/>
                </a:cubicBezTo>
                <a:cubicBezTo>
                  <a:pt x="117747" y="5134932"/>
                  <a:pt x="119402" y="5138741"/>
                  <a:pt x="121224" y="5142385"/>
                </a:cubicBezTo>
                <a:cubicBezTo>
                  <a:pt x="123046" y="5146027"/>
                  <a:pt x="124868" y="5149671"/>
                  <a:pt x="126855" y="5153148"/>
                </a:cubicBezTo>
                <a:cubicBezTo>
                  <a:pt x="128510" y="5156294"/>
                  <a:pt x="127683" y="5159109"/>
                  <a:pt x="125198" y="5161261"/>
                </a:cubicBezTo>
                <a:cubicBezTo>
                  <a:pt x="121555" y="5164408"/>
                  <a:pt x="121224" y="5167885"/>
                  <a:pt x="123211" y="5171859"/>
                </a:cubicBezTo>
                <a:cubicBezTo>
                  <a:pt x="124701" y="5174509"/>
                  <a:pt x="126358" y="5177158"/>
                  <a:pt x="127683" y="5179808"/>
                </a:cubicBezTo>
                <a:cubicBezTo>
                  <a:pt x="129173" y="5182954"/>
                  <a:pt x="131987" y="5183947"/>
                  <a:pt x="134969" y="5184776"/>
                </a:cubicBezTo>
                <a:cubicBezTo>
                  <a:pt x="142917" y="5187094"/>
                  <a:pt x="148051" y="5185272"/>
                  <a:pt x="153183" y="5178153"/>
                </a:cubicBezTo>
                <a:cubicBezTo>
                  <a:pt x="155005" y="5175668"/>
                  <a:pt x="155502" y="5172522"/>
                  <a:pt x="158482" y="5171032"/>
                </a:cubicBezTo>
                <a:cubicBezTo>
                  <a:pt x="166597" y="5166725"/>
                  <a:pt x="169080" y="5156294"/>
                  <a:pt x="178023" y="5152650"/>
                </a:cubicBezTo>
                <a:cubicBezTo>
                  <a:pt x="178850" y="5152320"/>
                  <a:pt x="179016" y="5149008"/>
                  <a:pt x="178685" y="5147021"/>
                </a:cubicBezTo>
                <a:cubicBezTo>
                  <a:pt x="178353" y="5145034"/>
                  <a:pt x="177029" y="5143377"/>
                  <a:pt x="176201" y="5141555"/>
                </a:cubicBezTo>
                <a:cubicBezTo>
                  <a:pt x="173717" y="5135761"/>
                  <a:pt x="176201" y="5131620"/>
                  <a:pt x="182825" y="5132117"/>
                </a:cubicBezTo>
                <a:cubicBezTo>
                  <a:pt x="187792" y="5132449"/>
                  <a:pt x="190111" y="5130792"/>
                  <a:pt x="191601" y="5126653"/>
                </a:cubicBezTo>
                <a:cubicBezTo>
                  <a:pt x="191933" y="5125825"/>
                  <a:pt x="192595" y="5124831"/>
                  <a:pt x="193423" y="5124334"/>
                </a:cubicBezTo>
                <a:cubicBezTo>
                  <a:pt x="204021" y="5118372"/>
                  <a:pt x="214619" y="5112411"/>
                  <a:pt x="225382" y="5106782"/>
                </a:cubicBezTo>
                <a:cubicBezTo>
                  <a:pt x="227038" y="5105954"/>
                  <a:pt x="229191" y="5105954"/>
                  <a:pt x="231178" y="5105954"/>
                </a:cubicBezTo>
                <a:cubicBezTo>
                  <a:pt x="233165" y="5105954"/>
                  <a:pt x="235152" y="5106947"/>
                  <a:pt x="237139" y="5107279"/>
                </a:cubicBezTo>
                <a:cubicBezTo>
                  <a:pt x="244260" y="5108604"/>
                  <a:pt x="250884" y="5110424"/>
                  <a:pt x="254196" y="5118042"/>
                </a:cubicBezTo>
                <a:cubicBezTo>
                  <a:pt x="254858" y="5119532"/>
                  <a:pt x="257010" y="5120857"/>
                  <a:pt x="258832" y="5121519"/>
                </a:cubicBezTo>
                <a:cubicBezTo>
                  <a:pt x="264461" y="5123671"/>
                  <a:pt x="271252" y="5124168"/>
                  <a:pt x="275889" y="5127645"/>
                </a:cubicBezTo>
                <a:cubicBezTo>
                  <a:pt x="279863" y="5130627"/>
                  <a:pt x="284167" y="5132779"/>
                  <a:pt x="288639" y="5134601"/>
                </a:cubicBezTo>
                <a:cubicBezTo>
                  <a:pt x="288639" y="5138410"/>
                  <a:pt x="288474" y="5142385"/>
                  <a:pt x="288307" y="5147683"/>
                </a:cubicBezTo>
                <a:cubicBezTo>
                  <a:pt x="296090" y="5142550"/>
                  <a:pt x="302383" y="5142052"/>
                  <a:pt x="307848" y="5146689"/>
                </a:cubicBezTo>
                <a:cubicBezTo>
                  <a:pt x="309007" y="5151988"/>
                  <a:pt x="309835" y="5156957"/>
                  <a:pt x="310994" y="5161924"/>
                </a:cubicBezTo>
                <a:cubicBezTo>
                  <a:pt x="312484" y="5167885"/>
                  <a:pt x="316623" y="5171529"/>
                  <a:pt x="322088" y="5173681"/>
                </a:cubicBezTo>
                <a:cubicBezTo>
                  <a:pt x="324242" y="5174509"/>
                  <a:pt x="326724" y="5174343"/>
                  <a:pt x="328711" y="5175171"/>
                </a:cubicBezTo>
                <a:cubicBezTo>
                  <a:pt x="334342" y="5177655"/>
                  <a:pt x="340801" y="5179145"/>
                  <a:pt x="340801" y="5187426"/>
                </a:cubicBezTo>
                <a:cubicBezTo>
                  <a:pt x="340801" y="5188916"/>
                  <a:pt x="343450" y="5190903"/>
                  <a:pt x="345271" y="5191730"/>
                </a:cubicBezTo>
                <a:cubicBezTo>
                  <a:pt x="348749" y="5193220"/>
                  <a:pt x="352557" y="5194049"/>
                  <a:pt x="356201" y="5195042"/>
                </a:cubicBezTo>
                <a:cubicBezTo>
                  <a:pt x="356201" y="5197692"/>
                  <a:pt x="307848" y="5219385"/>
                  <a:pt x="308675" y="5220047"/>
                </a:cubicBezTo>
                <a:cubicBezTo>
                  <a:pt x="313312" y="5223856"/>
                  <a:pt x="317948" y="5227663"/>
                  <a:pt x="323082" y="5230645"/>
                </a:cubicBezTo>
                <a:cubicBezTo>
                  <a:pt x="325234" y="5231970"/>
                  <a:pt x="327387" y="5231970"/>
                  <a:pt x="329541" y="5231472"/>
                </a:cubicBezTo>
                <a:cubicBezTo>
                  <a:pt x="328381" y="5234949"/>
                  <a:pt x="327719" y="5238428"/>
                  <a:pt x="328049" y="5241243"/>
                </a:cubicBezTo>
                <a:cubicBezTo>
                  <a:pt x="328049" y="5242236"/>
                  <a:pt x="329374" y="5243065"/>
                  <a:pt x="330036" y="5243892"/>
                </a:cubicBezTo>
                <a:cubicBezTo>
                  <a:pt x="332355" y="5240911"/>
                  <a:pt x="334177" y="5236109"/>
                  <a:pt x="336992" y="5235282"/>
                </a:cubicBezTo>
                <a:cubicBezTo>
                  <a:pt x="337322" y="5235282"/>
                  <a:pt x="337654" y="5235116"/>
                  <a:pt x="337984" y="5234949"/>
                </a:cubicBezTo>
                <a:cubicBezTo>
                  <a:pt x="337654" y="5244057"/>
                  <a:pt x="332520" y="5253166"/>
                  <a:pt x="335502" y="5263101"/>
                </a:cubicBezTo>
                <a:cubicBezTo>
                  <a:pt x="338979" y="5261611"/>
                  <a:pt x="341463" y="5259789"/>
                  <a:pt x="344113" y="5259624"/>
                </a:cubicBezTo>
                <a:cubicBezTo>
                  <a:pt x="346595" y="5259624"/>
                  <a:pt x="349080" y="5260949"/>
                  <a:pt x="351564" y="5261941"/>
                </a:cubicBezTo>
                <a:cubicBezTo>
                  <a:pt x="350570" y="5262936"/>
                  <a:pt x="349245" y="5263929"/>
                  <a:pt x="348583" y="5264923"/>
                </a:cubicBezTo>
                <a:cubicBezTo>
                  <a:pt x="347093" y="5264923"/>
                  <a:pt x="345603" y="5264923"/>
                  <a:pt x="344113" y="5264923"/>
                </a:cubicBezTo>
                <a:cubicBezTo>
                  <a:pt x="341628" y="5269890"/>
                  <a:pt x="344278" y="5272042"/>
                  <a:pt x="347093" y="5274196"/>
                </a:cubicBezTo>
                <a:cubicBezTo>
                  <a:pt x="344940" y="5278998"/>
                  <a:pt x="340304" y="5281647"/>
                  <a:pt x="335998" y="5284794"/>
                </a:cubicBezTo>
                <a:cubicBezTo>
                  <a:pt x="334673" y="5284627"/>
                  <a:pt x="333348" y="5284132"/>
                  <a:pt x="331693" y="5283303"/>
                </a:cubicBezTo>
                <a:cubicBezTo>
                  <a:pt x="334010" y="5279495"/>
                  <a:pt x="335998" y="5276514"/>
                  <a:pt x="338647" y="5272042"/>
                </a:cubicBezTo>
                <a:cubicBezTo>
                  <a:pt x="333018" y="5272705"/>
                  <a:pt x="329374" y="5273037"/>
                  <a:pt x="325732" y="5273534"/>
                </a:cubicBezTo>
                <a:cubicBezTo>
                  <a:pt x="324407" y="5270387"/>
                  <a:pt x="323744" y="5266743"/>
                  <a:pt x="319935" y="5268068"/>
                </a:cubicBezTo>
                <a:cubicBezTo>
                  <a:pt x="318280" y="5268565"/>
                  <a:pt x="316623" y="5271050"/>
                  <a:pt x="316293" y="5273037"/>
                </a:cubicBezTo>
                <a:cubicBezTo>
                  <a:pt x="315299" y="5277341"/>
                  <a:pt x="315134" y="5281978"/>
                  <a:pt x="314637" y="5285952"/>
                </a:cubicBezTo>
                <a:cubicBezTo>
                  <a:pt x="316293" y="5288271"/>
                  <a:pt x="318280" y="5290258"/>
                  <a:pt x="319605" y="5292245"/>
                </a:cubicBezTo>
                <a:cubicBezTo>
                  <a:pt x="317783" y="5298704"/>
                  <a:pt x="315631" y="5304498"/>
                  <a:pt x="306853" y="5304498"/>
                </a:cubicBezTo>
                <a:cubicBezTo>
                  <a:pt x="304536" y="5304498"/>
                  <a:pt x="302051" y="5307315"/>
                  <a:pt x="299899" y="5309135"/>
                </a:cubicBezTo>
                <a:cubicBezTo>
                  <a:pt x="294600" y="5313441"/>
                  <a:pt x="289301" y="5317913"/>
                  <a:pt x="283837" y="5322217"/>
                </a:cubicBezTo>
                <a:cubicBezTo>
                  <a:pt x="279034" y="5325861"/>
                  <a:pt x="274067" y="5329173"/>
                  <a:pt x="269265" y="5332485"/>
                </a:cubicBezTo>
                <a:cubicBezTo>
                  <a:pt x="272742" y="5333810"/>
                  <a:pt x="275557" y="5333643"/>
                  <a:pt x="277709" y="5332485"/>
                </a:cubicBezTo>
                <a:cubicBezTo>
                  <a:pt x="284830" y="5328013"/>
                  <a:pt x="291786" y="5323045"/>
                  <a:pt x="298739" y="5318243"/>
                </a:cubicBezTo>
                <a:cubicBezTo>
                  <a:pt x="303707" y="5314766"/>
                  <a:pt x="310332" y="5312116"/>
                  <a:pt x="313147" y="5307148"/>
                </a:cubicBezTo>
                <a:cubicBezTo>
                  <a:pt x="315299" y="5303671"/>
                  <a:pt x="318280" y="5301353"/>
                  <a:pt x="321425" y="5299531"/>
                </a:cubicBezTo>
                <a:cubicBezTo>
                  <a:pt x="321425" y="5301684"/>
                  <a:pt x="321425" y="5304003"/>
                  <a:pt x="321425" y="5306320"/>
                </a:cubicBezTo>
                <a:cubicBezTo>
                  <a:pt x="323082" y="5306320"/>
                  <a:pt x="324407" y="5306320"/>
                  <a:pt x="325566" y="5306155"/>
                </a:cubicBezTo>
                <a:cubicBezTo>
                  <a:pt x="319770" y="5311289"/>
                  <a:pt x="313974" y="5316588"/>
                  <a:pt x="307515" y="5322217"/>
                </a:cubicBezTo>
                <a:cubicBezTo>
                  <a:pt x="315299" y="5317083"/>
                  <a:pt x="320930" y="5312779"/>
                  <a:pt x="327056" y="5309632"/>
                </a:cubicBezTo>
                <a:cubicBezTo>
                  <a:pt x="329374" y="5308307"/>
                  <a:pt x="331361" y="5305990"/>
                  <a:pt x="333515" y="5304003"/>
                </a:cubicBezTo>
                <a:cubicBezTo>
                  <a:pt x="335335" y="5304003"/>
                  <a:pt x="337157" y="5304996"/>
                  <a:pt x="338814" y="5306320"/>
                </a:cubicBezTo>
                <a:cubicBezTo>
                  <a:pt x="329871" y="5314269"/>
                  <a:pt x="321425" y="5321887"/>
                  <a:pt x="312981" y="5329338"/>
                </a:cubicBezTo>
                <a:cubicBezTo>
                  <a:pt x="315631" y="5329503"/>
                  <a:pt x="318280" y="5329835"/>
                  <a:pt x="321922" y="5330166"/>
                </a:cubicBezTo>
                <a:cubicBezTo>
                  <a:pt x="308460" y="5343860"/>
                  <a:pt x="299072" y="5349159"/>
                  <a:pt x="293773" y="5346063"/>
                </a:cubicBezTo>
                <a:cubicBezTo>
                  <a:pt x="296090" y="5355171"/>
                  <a:pt x="290294" y="5358813"/>
                  <a:pt x="284167" y="5362622"/>
                </a:cubicBezTo>
                <a:cubicBezTo>
                  <a:pt x="281188" y="5364444"/>
                  <a:pt x="278868" y="5367258"/>
                  <a:pt x="275391" y="5370405"/>
                </a:cubicBezTo>
                <a:cubicBezTo>
                  <a:pt x="283175" y="5369908"/>
                  <a:pt x="289632" y="5369578"/>
                  <a:pt x="296422" y="5369080"/>
                </a:cubicBezTo>
                <a:cubicBezTo>
                  <a:pt x="294600" y="5377691"/>
                  <a:pt x="286487" y="5378188"/>
                  <a:pt x="282180" y="5382825"/>
                </a:cubicBezTo>
                <a:cubicBezTo>
                  <a:pt x="278371" y="5386964"/>
                  <a:pt x="271252" y="5388124"/>
                  <a:pt x="270258" y="5394913"/>
                </a:cubicBezTo>
                <a:cubicBezTo>
                  <a:pt x="277544" y="5395575"/>
                  <a:pt x="283008" y="5394085"/>
                  <a:pt x="287976" y="5388619"/>
                </a:cubicBezTo>
                <a:cubicBezTo>
                  <a:pt x="292448" y="5383652"/>
                  <a:pt x="297580" y="5378354"/>
                  <a:pt x="306026" y="5381168"/>
                </a:cubicBezTo>
                <a:cubicBezTo>
                  <a:pt x="307515" y="5381665"/>
                  <a:pt x="310662" y="5379346"/>
                  <a:pt x="311822" y="5377691"/>
                </a:cubicBezTo>
                <a:cubicBezTo>
                  <a:pt x="316458" y="5371233"/>
                  <a:pt x="322255" y="5370073"/>
                  <a:pt x="329706" y="5372392"/>
                </a:cubicBezTo>
                <a:cubicBezTo>
                  <a:pt x="322255" y="5376366"/>
                  <a:pt x="314802" y="5380341"/>
                  <a:pt x="307515" y="5384480"/>
                </a:cubicBezTo>
                <a:cubicBezTo>
                  <a:pt x="306688" y="5384977"/>
                  <a:pt x="306523" y="5386302"/>
                  <a:pt x="306191" y="5387295"/>
                </a:cubicBezTo>
                <a:cubicBezTo>
                  <a:pt x="306191" y="5387792"/>
                  <a:pt x="306358" y="5388786"/>
                  <a:pt x="306688" y="5388786"/>
                </a:cubicBezTo>
                <a:cubicBezTo>
                  <a:pt x="318114" y="5392263"/>
                  <a:pt x="329871" y="5394581"/>
                  <a:pt x="341628" y="5396568"/>
                </a:cubicBezTo>
                <a:cubicBezTo>
                  <a:pt x="345933" y="5397230"/>
                  <a:pt x="350902" y="5396900"/>
                  <a:pt x="355041" y="5395575"/>
                </a:cubicBezTo>
                <a:cubicBezTo>
                  <a:pt x="370608" y="5390441"/>
                  <a:pt x="387332" y="5388454"/>
                  <a:pt x="401077" y="5378684"/>
                </a:cubicBezTo>
                <a:cubicBezTo>
                  <a:pt x="402897" y="5377526"/>
                  <a:pt x="405381" y="5377359"/>
                  <a:pt x="407533" y="5376864"/>
                </a:cubicBezTo>
                <a:cubicBezTo>
                  <a:pt x="418131" y="5374047"/>
                  <a:pt x="427902" y="5369908"/>
                  <a:pt x="437175" y="5363947"/>
                </a:cubicBezTo>
                <a:cubicBezTo>
                  <a:pt x="445289" y="5358813"/>
                  <a:pt x="453072" y="5352851"/>
                  <a:pt x="463339" y="5352189"/>
                </a:cubicBezTo>
                <a:cubicBezTo>
                  <a:pt x="465326" y="5352189"/>
                  <a:pt x="467644" y="5350699"/>
                  <a:pt x="469301" y="5349374"/>
                </a:cubicBezTo>
                <a:cubicBezTo>
                  <a:pt x="477249" y="5342420"/>
                  <a:pt x="486355" y="5338446"/>
                  <a:pt x="496953" y="5337452"/>
                </a:cubicBezTo>
                <a:cubicBezTo>
                  <a:pt x="499273" y="5337287"/>
                  <a:pt x="501425" y="5336127"/>
                  <a:pt x="503744" y="5335299"/>
                </a:cubicBezTo>
                <a:cubicBezTo>
                  <a:pt x="501757" y="5338446"/>
                  <a:pt x="500432" y="5342088"/>
                  <a:pt x="498941" y="5345565"/>
                </a:cubicBezTo>
                <a:cubicBezTo>
                  <a:pt x="502585" y="5343910"/>
                  <a:pt x="505564" y="5341923"/>
                  <a:pt x="508546" y="5339771"/>
                </a:cubicBezTo>
                <a:cubicBezTo>
                  <a:pt x="518646" y="5332318"/>
                  <a:pt x="528914" y="5324702"/>
                  <a:pt x="539015" y="5317250"/>
                </a:cubicBezTo>
                <a:cubicBezTo>
                  <a:pt x="539512" y="5317250"/>
                  <a:pt x="540007" y="5316753"/>
                  <a:pt x="540505" y="5316091"/>
                </a:cubicBezTo>
                <a:cubicBezTo>
                  <a:pt x="541995" y="5314931"/>
                  <a:pt x="543486" y="5313938"/>
                  <a:pt x="544976" y="5312779"/>
                </a:cubicBezTo>
                <a:cubicBezTo>
                  <a:pt x="547626" y="5310957"/>
                  <a:pt x="550275" y="5309135"/>
                  <a:pt x="553090" y="5307977"/>
                </a:cubicBezTo>
                <a:cubicBezTo>
                  <a:pt x="558554" y="5305658"/>
                  <a:pt x="564020" y="5303341"/>
                  <a:pt x="569484" y="5301187"/>
                </a:cubicBezTo>
                <a:cubicBezTo>
                  <a:pt x="562860" y="5305161"/>
                  <a:pt x="556567" y="5309302"/>
                  <a:pt x="551930" y="5315926"/>
                </a:cubicBezTo>
                <a:cubicBezTo>
                  <a:pt x="551103" y="5317083"/>
                  <a:pt x="549115" y="5317415"/>
                  <a:pt x="547791" y="5318408"/>
                </a:cubicBezTo>
                <a:cubicBezTo>
                  <a:pt x="539677" y="5324369"/>
                  <a:pt x="531729" y="5330331"/>
                  <a:pt x="523448" y="5336292"/>
                </a:cubicBezTo>
                <a:cubicBezTo>
                  <a:pt x="527589" y="5340266"/>
                  <a:pt x="528085" y="5342420"/>
                  <a:pt x="526098" y="5349209"/>
                </a:cubicBezTo>
                <a:cubicBezTo>
                  <a:pt x="523448" y="5345732"/>
                  <a:pt x="521131" y="5342751"/>
                  <a:pt x="518149" y="5338942"/>
                </a:cubicBezTo>
                <a:cubicBezTo>
                  <a:pt x="507056" y="5347884"/>
                  <a:pt x="496623" y="5356330"/>
                  <a:pt x="484535" y="5365934"/>
                </a:cubicBezTo>
                <a:cubicBezTo>
                  <a:pt x="492484" y="5365934"/>
                  <a:pt x="497783" y="5365934"/>
                  <a:pt x="503082" y="5365934"/>
                </a:cubicBezTo>
                <a:cubicBezTo>
                  <a:pt x="502585" y="5359972"/>
                  <a:pt x="502915" y="5354673"/>
                  <a:pt x="511360" y="5352851"/>
                </a:cubicBezTo>
                <a:cubicBezTo>
                  <a:pt x="511360" y="5356495"/>
                  <a:pt x="511360" y="5359310"/>
                  <a:pt x="511195" y="5364279"/>
                </a:cubicBezTo>
                <a:cubicBezTo>
                  <a:pt x="522124" y="5356826"/>
                  <a:pt x="531894" y="5349872"/>
                  <a:pt x="541664" y="5343083"/>
                </a:cubicBezTo>
                <a:cubicBezTo>
                  <a:pt x="540670" y="5345897"/>
                  <a:pt x="540339" y="5349374"/>
                  <a:pt x="538352" y="5351031"/>
                </a:cubicBezTo>
                <a:cubicBezTo>
                  <a:pt x="523780" y="5362622"/>
                  <a:pt x="508876" y="5373882"/>
                  <a:pt x="494139" y="5385308"/>
                </a:cubicBezTo>
                <a:cubicBezTo>
                  <a:pt x="489337" y="5388951"/>
                  <a:pt x="487018" y="5393918"/>
                  <a:pt x="485528" y="5402199"/>
                </a:cubicBezTo>
                <a:cubicBezTo>
                  <a:pt x="505731" y="5388619"/>
                  <a:pt x="523780" y="5376366"/>
                  <a:pt x="541995" y="5364112"/>
                </a:cubicBezTo>
                <a:cubicBezTo>
                  <a:pt x="542492" y="5364774"/>
                  <a:pt x="542989" y="5365603"/>
                  <a:pt x="543486" y="5366266"/>
                </a:cubicBezTo>
                <a:cubicBezTo>
                  <a:pt x="526595" y="5379181"/>
                  <a:pt x="509870" y="5392098"/>
                  <a:pt x="490827" y="5406670"/>
                </a:cubicBezTo>
                <a:cubicBezTo>
                  <a:pt x="497120" y="5404848"/>
                  <a:pt x="500763" y="5403854"/>
                  <a:pt x="507056" y="5402034"/>
                </a:cubicBezTo>
                <a:cubicBezTo>
                  <a:pt x="500432" y="5407828"/>
                  <a:pt x="496291" y="5412135"/>
                  <a:pt x="491655" y="5415612"/>
                </a:cubicBezTo>
                <a:cubicBezTo>
                  <a:pt x="489667" y="5417101"/>
                  <a:pt x="487515" y="5418593"/>
                  <a:pt x="485528" y="5419918"/>
                </a:cubicBezTo>
                <a:cubicBezTo>
                  <a:pt x="480229" y="5420745"/>
                  <a:pt x="475095" y="5424057"/>
                  <a:pt x="470128" y="5426375"/>
                </a:cubicBezTo>
                <a:cubicBezTo>
                  <a:pt x="467644" y="5427534"/>
                  <a:pt x="465492" y="5429853"/>
                  <a:pt x="463007" y="5430681"/>
                </a:cubicBezTo>
                <a:cubicBezTo>
                  <a:pt x="453734" y="5433330"/>
                  <a:pt x="444461" y="5435317"/>
                  <a:pt x="435188" y="5437802"/>
                </a:cubicBezTo>
                <a:cubicBezTo>
                  <a:pt x="429226" y="5439457"/>
                  <a:pt x="423100" y="5440947"/>
                  <a:pt x="417469" y="5443596"/>
                </a:cubicBezTo>
                <a:cubicBezTo>
                  <a:pt x="403064" y="5450387"/>
                  <a:pt x="387994" y="5455189"/>
                  <a:pt x="372595" y="5458998"/>
                </a:cubicBezTo>
                <a:cubicBezTo>
                  <a:pt x="363817" y="5461150"/>
                  <a:pt x="362162" y="5461977"/>
                  <a:pt x="350902" y="5470753"/>
                </a:cubicBezTo>
                <a:cubicBezTo>
                  <a:pt x="365142" y="5467442"/>
                  <a:pt x="377727" y="5464462"/>
                  <a:pt x="390147" y="5461315"/>
                </a:cubicBezTo>
                <a:cubicBezTo>
                  <a:pt x="395611" y="5459990"/>
                  <a:pt x="400745" y="5457673"/>
                  <a:pt x="406209" y="5456181"/>
                </a:cubicBezTo>
                <a:cubicBezTo>
                  <a:pt x="419291" y="5452869"/>
                  <a:pt x="432870" y="5450387"/>
                  <a:pt x="445786" y="5446246"/>
                </a:cubicBezTo>
                <a:cubicBezTo>
                  <a:pt x="454066" y="5443596"/>
                  <a:pt x="462015" y="5440616"/>
                  <a:pt x="470294" y="5438132"/>
                </a:cubicBezTo>
                <a:cubicBezTo>
                  <a:pt x="469631" y="5444921"/>
                  <a:pt x="465989" y="5449724"/>
                  <a:pt x="459033" y="5452869"/>
                </a:cubicBezTo>
                <a:cubicBezTo>
                  <a:pt x="456053" y="5454194"/>
                  <a:pt x="451417" y="5456181"/>
                  <a:pt x="453237" y="5462144"/>
                </a:cubicBezTo>
                <a:cubicBezTo>
                  <a:pt x="464664" y="5454029"/>
                  <a:pt x="475592" y="5446246"/>
                  <a:pt x="486522" y="5438629"/>
                </a:cubicBezTo>
                <a:cubicBezTo>
                  <a:pt x="487680" y="5439292"/>
                  <a:pt x="488840" y="5439954"/>
                  <a:pt x="489999" y="5440616"/>
                </a:cubicBezTo>
                <a:cubicBezTo>
                  <a:pt x="483210" y="5445088"/>
                  <a:pt x="481389" y="5450717"/>
                  <a:pt x="481223" y="5456678"/>
                </a:cubicBezTo>
                <a:cubicBezTo>
                  <a:pt x="481056" y="5456844"/>
                  <a:pt x="480726" y="5457176"/>
                  <a:pt x="480561" y="5457341"/>
                </a:cubicBezTo>
                <a:cubicBezTo>
                  <a:pt x="476752" y="5457176"/>
                  <a:pt x="471950" y="5455519"/>
                  <a:pt x="470459" y="5457011"/>
                </a:cubicBezTo>
                <a:cubicBezTo>
                  <a:pt x="467479" y="5460156"/>
                  <a:pt x="464002" y="5462144"/>
                  <a:pt x="460193" y="5463799"/>
                </a:cubicBezTo>
                <a:cubicBezTo>
                  <a:pt x="459530" y="5463799"/>
                  <a:pt x="458868" y="5463799"/>
                  <a:pt x="458206" y="5463799"/>
                </a:cubicBezTo>
                <a:cubicBezTo>
                  <a:pt x="458041" y="5464130"/>
                  <a:pt x="457708" y="5464627"/>
                  <a:pt x="457543" y="5464959"/>
                </a:cubicBezTo>
                <a:cubicBezTo>
                  <a:pt x="453569" y="5466781"/>
                  <a:pt x="449595" y="5468601"/>
                  <a:pt x="446118" y="5471418"/>
                </a:cubicBezTo>
                <a:cubicBezTo>
                  <a:pt x="449595" y="5475722"/>
                  <a:pt x="454066" y="5475390"/>
                  <a:pt x="458536" y="5474232"/>
                </a:cubicBezTo>
                <a:cubicBezTo>
                  <a:pt x="459365" y="5475390"/>
                  <a:pt x="460523" y="5476384"/>
                  <a:pt x="461683" y="5477377"/>
                </a:cubicBezTo>
                <a:cubicBezTo>
                  <a:pt x="463339" y="5475557"/>
                  <a:pt x="465160" y="5473735"/>
                  <a:pt x="466816" y="5471913"/>
                </a:cubicBezTo>
                <a:cubicBezTo>
                  <a:pt x="471950" y="5470423"/>
                  <a:pt x="476917" y="5469098"/>
                  <a:pt x="482051" y="5467608"/>
                </a:cubicBezTo>
                <a:cubicBezTo>
                  <a:pt x="482051" y="5471913"/>
                  <a:pt x="479567" y="5475060"/>
                  <a:pt x="473937" y="5475225"/>
                </a:cubicBezTo>
                <a:cubicBezTo>
                  <a:pt x="472281" y="5475225"/>
                  <a:pt x="470459" y="5476550"/>
                  <a:pt x="469134" y="5477709"/>
                </a:cubicBezTo>
                <a:cubicBezTo>
                  <a:pt x="462842" y="5483173"/>
                  <a:pt x="456716" y="5488637"/>
                  <a:pt x="450422" y="5494434"/>
                </a:cubicBezTo>
                <a:cubicBezTo>
                  <a:pt x="452079" y="5496256"/>
                  <a:pt x="453899" y="5498243"/>
                  <a:pt x="455721" y="5500395"/>
                </a:cubicBezTo>
                <a:cubicBezTo>
                  <a:pt x="458206" y="5499402"/>
                  <a:pt x="460358" y="5498408"/>
                  <a:pt x="461518" y="5497911"/>
                </a:cubicBezTo>
                <a:cubicBezTo>
                  <a:pt x="463007" y="5493771"/>
                  <a:pt x="463172" y="5489632"/>
                  <a:pt x="465492" y="5487810"/>
                </a:cubicBezTo>
                <a:cubicBezTo>
                  <a:pt x="473937" y="5480856"/>
                  <a:pt x="483210" y="5475060"/>
                  <a:pt x="491821" y="5468271"/>
                </a:cubicBezTo>
                <a:cubicBezTo>
                  <a:pt x="493974" y="5466614"/>
                  <a:pt x="495961" y="5465124"/>
                  <a:pt x="497948" y="5463467"/>
                </a:cubicBezTo>
                <a:cubicBezTo>
                  <a:pt x="508876" y="5460488"/>
                  <a:pt x="519806" y="5457341"/>
                  <a:pt x="530569" y="5454194"/>
                </a:cubicBezTo>
                <a:cubicBezTo>
                  <a:pt x="530404" y="5454361"/>
                  <a:pt x="530239" y="5454691"/>
                  <a:pt x="530072" y="5454857"/>
                </a:cubicBezTo>
                <a:cubicBezTo>
                  <a:pt x="525270" y="5460156"/>
                  <a:pt x="519971" y="5465289"/>
                  <a:pt x="514175" y="5469596"/>
                </a:cubicBezTo>
                <a:cubicBezTo>
                  <a:pt x="509043" y="5473403"/>
                  <a:pt x="502750" y="5475722"/>
                  <a:pt x="497451" y="5479531"/>
                </a:cubicBezTo>
                <a:cubicBezTo>
                  <a:pt x="492484" y="5483173"/>
                  <a:pt x="486687" y="5486817"/>
                  <a:pt x="488012" y="5494599"/>
                </a:cubicBezTo>
                <a:cubicBezTo>
                  <a:pt x="488177" y="5495758"/>
                  <a:pt x="486522" y="5498408"/>
                  <a:pt x="485860" y="5498408"/>
                </a:cubicBezTo>
                <a:cubicBezTo>
                  <a:pt x="478407" y="5497415"/>
                  <a:pt x="479236" y="5503376"/>
                  <a:pt x="476255" y="5507681"/>
                </a:cubicBezTo>
                <a:cubicBezTo>
                  <a:pt x="478574" y="5507351"/>
                  <a:pt x="479567" y="5507516"/>
                  <a:pt x="480064" y="5507019"/>
                </a:cubicBezTo>
                <a:cubicBezTo>
                  <a:pt x="490827" y="5499070"/>
                  <a:pt x="498775" y="5497248"/>
                  <a:pt x="512355" y="5499070"/>
                </a:cubicBezTo>
                <a:cubicBezTo>
                  <a:pt x="517654" y="5499899"/>
                  <a:pt x="521793" y="5497580"/>
                  <a:pt x="524940" y="5493441"/>
                </a:cubicBezTo>
                <a:cubicBezTo>
                  <a:pt x="531397" y="5484995"/>
                  <a:pt x="540339" y="5481186"/>
                  <a:pt x="550440" y="5479199"/>
                </a:cubicBezTo>
                <a:cubicBezTo>
                  <a:pt x="553587" y="5478537"/>
                  <a:pt x="556402" y="5476882"/>
                  <a:pt x="559216" y="5475557"/>
                </a:cubicBezTo>
                <a:cubicBezTo>
                  <a:pt x="562363" y="5473900"/>
                  <a:pt x="565344" y="5471913"/>
                  <a:pt x="569319" y="5469596"/>
                </a:cubicBezTo>
                <a:cubicBezTo>
                  <a:pt x="569981" y="5472907"/>
                  <a:pt x="570311" y="5475060"/>
                  <a:pt x="570643" y="5477377"/>
                </a:cubicBezTo>
                <a:cubicBezTo>
                  <a:pt x="580082" y="5477709"/>
                  <a:pt x="572298" y="5466614"/>
                  <a:pt x="577930" y="5465289"/>
                </a:cubicBezTo>
                <a:cubicBezTo>
                  <a:pt x="580744" y="5467608"/>
                  <a:pt x="583061" y="5469761"/>
                  <a:pt x="585878" y="5472078"/>
                </a:cubicBezTo>
                <a:cubicBezTo>
                  <a:pt x="582731" y="5483836"/>
                  <a:pt x="569319" y="5484333"/>
                  <a:pt x="560046" y="5490294"/>
                </a:cubicBezTo>
                <a:cubicBezTo>
                  <a:pt x="562198" y="5492779"/>
                  <a:pt x="563522" y="5494103"/>
                  <a:pt x="565012" y="5495923"/>
                </a:cubicBezTo>
                <a:cubicBezTo>
                  <a:pt x="562033" y="5502052"/>
                  <a:pt x="556734" y="5506026"/>
                  <a:pt x="549943" y="5506191"/>
                </a:cubicBezTo>
                <a:cubicBezTo>
                  <a:pt x="544644" y="5506191"/>
                  <a:pt x="542657" y="5509338"/>
                  <a:pt x="540670" y="5512483"/>
                </a:cubicBezTo>
                <a:cubicBezTo>
                  <a:pt x="536531" y="5519273"/>
                  <a:pt x="533054" y="5526559"/>
                  <a:pt x="529079" y="5533846"/>
                </a:cubicBezTo>
                <a:cubicBezTo>
                  <a:pt x="525105" y="5533513"/>
                  <a:pt x="521958" y="5531361"/>
                  <a:pt x="517157" y="5536328"/>
                </a:cubicBezTo>
                <a:cubicBezTo>
                  <a:pt x="511692" y="5541794"/>
                  <a:pt x="512188" y="5550570"/>
                  <a:pt x="504406" y="5553882"/>
                </a:cubicBezTo>
                <a:cubicBezTo>
                  <a:pt x="502252" y="5554874"/>
                  <a:pt x="501757" y="5559346"/>
                  <a:pt x="499770" y="5561665"/>
                </a:cubicBezTo>
                <a:cubicBezTo>
                  <a:pt x="495961" y="5566136"/>
                  <a:pt x="495133" y="5558021"/>
                  <a:pt x="493311" y="5559346"/>
                </a:cubicBezTo>
                <a:cubicBezTo>
                  <a:pt x="487680" y="5563320"/>
                  <a:pt x="476420" y="5559016"/>
                  <a:pt x="475924" y="5570938"/>
                </a:cubicBezTo>
                <a:cubicBezTo>
                  <a:pt x="475924" y="5572263"/>
                  <a:pt x="472943" y="5573421"/>
                  <a:pt x="471288" y="5574580"/>
                </a:cubicBezTo>
                <a:cubicBezTo>
                  <a:pt x="462345" y="5581039"/>
                  <a:pt x="453404" y="5587663"/>
                  <a:pt x="444626" y="5594286"/>
                </a:cubicBezTo>
                <a:cubicBezTo>
                  <a:pt x="442806" y="5595611"/>
                  <a:pt x="441481" y="5597433"/>
                  <a:pt x="439824" y="5599255"/>
                </a:cubicBezTo>
                <a:cubicBezTo>
                  <a:pt x="441149" y="5600248"/>
                  <a:pt x="442144" y="5601240"/>
                  <a:pt x="442474" y="5601075"/>
                </a:cubicBezTo>
                <a:cubicBezTo>
                  <a:pt x="458868" y="5591637"/>
                  <a:pt x="475262" y="5582199"/>
                  <a:pt x="491655" y="5572758"/>
                </a:cubicBezTo>
                <a:cubicBezTo>
                  <a:pt x="488343" y="5577065"/>
                  <a:pt x="484203" y="5579879"/>
                  <a:pt x="480064" y="5583191"/>
                </a:cubicBezTo>
                <a:cubicBezTo>
                  <a:pt x="476090" y="5586338"/>
                  <a:pt x="472613" y="5589815"/>
                  <a:pt x="468804" y="5593127"/>
                </a:cubicBezTo>
                <a:cubicBezTo>
                  <a:pt x="469134" y="5593459"/>
                  <a:pt x="469301" y="5593789"/>
                  <a:pt x="469631" y="5594121"/>
                </a:cubicBezTo>
                <a:cubicBezTo>
                  <a:pt x="478574" y="5588655"/>
                  <a:pt x="487680" y="5583191"/>
                  <a:pt x="496623" y="5577562"/>
                </a:cubicBezTo>
                <a:cubicBezTo>
                  <a:pt x="489502" y="5585178"/>
                  <a:pt x="480561" y="5590147"/>
                  <a:pt x="473108" y="5596771"/>
                </a:cubicBezTo>
                <a:cubicBezTo>
                  <a:pt x="465492" y="5603394"/>
                  <a:pt x="454729" y="5606374"/>
                  <a:pt x="448933" y="5614985"/>
                </a:cubicBezTo>
                <a:cubicBezTo>
                  <a:pt x="449430" y="5615647"/>
                  <a:pt x="449925" y="5616475"/>
                  <a:pt x="450422" y="5617137"/>
                </a:cubicBezTo>
                <a:cubicBezTo>
                  <a:pt x="462677" y="5610680"/>
                  <a:pt x="474765" y="5604387"/>
                  <a:pt x="489834" y="5596439"/>
                </a:cubicBezTo>
                <a:cubicBezTo>
                  <a:pt x="487847" y="5602070"/>
                  <a:pt x="486853" y="5605215"/>
                  <a:pt x="485528" y="5609189"/>
                </a:cubicBezTo>
                <a:cubicBezTo>
                  <a:pt x="490497" y="5608031"/>
                  <a:pt x="495463" y="5607699"/>
                  <a:pt x="499603" y="5605877"/>
                </a:cubicBezTo>
                <a:cubicBezTo>
                  <a:pt x="505564" y="5603394"/>
                  <a:pt x="498113" y="5596771"/>
                  <a:pt x="503744" y="5592464"/>
                </a:cubicBezTo>
                <a:cubicBezTo>
                  <a:pt x="514342" y="5597598"/>
                  <a:pt x="523780" y="5592630"/>
                  <a:pt x="532391" y="5585178"/>
                </a:cubicBezTo>
                <a:cubicBezTo>
                  <a:pt x="533881" y="5583854"/>
                  <a:pt x="535371" y="5582199"/>
                  <a:pt x="537028" y="5581204"/>
                </a:cubicBezTo>
                <a:cubicBezTo>
                  <a:pt x="542327" y="5577892"/>
                  <a:pt x="547791" y="5574912"/>
                  <a:pt x="553255" y="5571766"/>
                </a:cubicBezTo>
                <a:cubicBezTo>
                  <a:pt x="553917" y="5572428"/>
                  <a:pt x="554580" y="5573256"/>
                  <a:pt x="555077" y="5573918"/>
                </a:cubicBezTo>
                <a:cubicBezTo>
                  <a:pt x="551930" y="5578389"/>
                  <a:pt x="549281" y="5583191"/>
                  <a:pt x="545804" y="5587165"/>
                </a:cubicBezTo>
                <a:cubicBezTo>
                  <a:pt x="541499" y="5592134"/>
                  <a:pt x="536033" y="5595279"/>
                  <a:pt x="528747" y="5594784"/>
                </a:cubicBezTo>
                <a:cubicBezTo>
                  <a:pt x="526595" y="5594618"/>
                  <a:pt x="523780" y="5597433"/>
                  <a:pt x="521958" y="5599420"/>
                </a:cubicBezTo>
                <a:cubicBezTo>
                  <a:pt x="516659" y="5605215"/>
                  <a:pt x="511526" y="5611343"/>
                  <a:pt x="505399" y="5618297"/>
                </a:cubicBezTo>
                <a:cubicBezTo>
                  <a:pt x="506393" y="5621609"/>
                  <a:pt x="506559" y="5626410"/>
                  <a:pt x="500265" y="5628564"/>
                </a:cubicBezTo>
                <a:cubicBezTo>
                  <a:pt x="499107" y="5626908"/>
                  <a:pt x="497948" y="5625086"/>
                  <a:pt x="495629" y="5621774"/>
                </a:cubicBezTo>
                <a:cubicBezTo>
                  <a:pt x="491489" y="5625915"/>
                  <a:pt x="486687" y="5629060"/>
                  <a:pt x="484701" y="5633366"/>
                </a:cubicBezTo>
                <a:cubicBezTo>
                  <a:pt x="480891" y="5641149"/>
                  <a:pt x="475758" y="5647441"/>
                  <a:pt x="468969" y="5652410"/>
                </a:cubicBezTo>
                <a:cubicBezTo>
                  <a:pt x="464332" y="5655722"/>
                  <a:pt x="459033" y="5657874"/>
                  <a:pt x="454066" y="5660855"/>
                </a:cubicBezTo>
                <a:cubicBezTo>
                  <a:pt x="452409" y="5661848"/>
                  <a:pt x="450919" y="5663503"/>
                  <a:pt x="449430" y="5664828"/>
                </a:cubicBezTo>
                <a:cubicBezTo>
                  <a:pt x="462677" y="5665160"/>
                  <a:pt x="471950" y="5657377"/>
                  <a:pt x="482216" y="5651747"/>
                </a:cubicBezTo>
                <a:cubicBezTo>
                  <a:pt x="482878" y="5655390"/>
                  <a:pt x="482713" y="5658536"/>
                  <a:pt x="484038" y="5660689"/>
                </a:cubicBezTo>
                <a:cubicBezTo>
                  <a:pt x="485693" y="5663338"/>
                  <a:pt x="488177" y="5667644"/>
                  <a:pt x="491987" y="5662013"/>
                </a:cubicBezTo>
                <a:cubicBezTo>
                  <a:pt x="489999" y="5660191"/>
                  <a:pt x="488012" y="5658371"/>
                  <a:pt x="486025" y="5656549"/>
                </a:cubicBezTo>
                <a:cubicBezTo>
                  <a:pt x="495463" y="5648933"/>
                  <a:pt x="504074" y="5641977"/>
                  <a:pt x="512685" y="5635021"/>
                </a:cubicBezTo>
                <a:cubicBezTo>
                  <a:pt x="517157" y="5631379"/>
                  <a:pt x="521793" y="5628730"/>
                  <a:pt x="528085" y="5631709"/>
                </a:cubicBezTo>
                <a:cubicBezTo>
                  <a:pt x="527257" y="5622436"/>
                  <a:pt x="533384" y="5620616"/>
                  <a:pt x="538850" y="5617967"/>
                </a:cubicBezTo>
                <a:cubicBezTo>
                  <a:pt x="543982" y="5615647"/>
                  <a:pt x="548785" y="5612668"/>
                  <a:pt x="553752" y="5610183"/>
                </a:cubicBezTo>
                <a:cubicBezTo>
                  <a:pt x="547956" y="5624423"/>
                  <a:pt x="539015" y="5635518"/>
                  <a:pt x="526927" y="5643964"/>
                </a:cubicBezTo>
                <a:cubicBezTo>
                  <a:pt x="523283" y="5646448"/>
                  <a:pt x="518149" y="5649098"/>
                  <a:pt x="517157" y="5652575"/>
                </a:cubicBezTo>
                <a:cubicBezTo>
                  <a:pt x="514672" y="5661516"/>
                  <a:pt x="508214" y="5665657"/>
                  <a:pt x="501425" y="5670294"/>
                </a:cubicBezTo>
                <a:cubicBezTo>
                  <a:pt x="500100" y="5671286"/>
                  <a:pt x="499273" y="5673108"/>
                  <a:pt x="496953" y="5676088"/>
                </a:cubicBezTo>
                <a:cubicBezTo>
                  <a:pt x="505069" y="5675261"/>
                  <a:pt x="511692" y="5680892"/>
                  <a:pt x="517984" y="5671619"/>
                </a:cubicBezTo>
                <a:cubicBezTo>
                  <a:pt x="519641" y="5676585"/>
                  <a:pt x="520799" y="5680229"/>
                  <a:pt x="521958" y="5683706"/>
                </a:cubicBezTo>
                <a:cubicBezTo>
                  <a:pt x="518812" y="5684037"/>
                  <a:pt x="515832" y="5684369"/>
                  <a:pt x="513845" y="5684534"/>
                </a:cubicBezTo>
                <a:cubicBezTo>
                  <a:pt x="512023" y="5688343"/>
                  <a:pt x="510533" y="5694469"/>
                  <a:pt x="508381" y="5694801"/>
                </a:cubicBezTo>
                <a:cubicBezTo>
                  <a:pt x="501095" y="5695794"/>
                  <a:pt x="499935" y="5702750"/>
                  <a:pt x="495463" y="5706724"/>
                </a:cubicBezTo>
                <a:cubicBezTo>
                  <a:pt x="492152" y="5704240"/>
                  <a:pt x="489172" y="5702253"/>
                  <a:pt x="483873" y="5698278"/>
                </a:cubicBezTo>
                <a:cubicBezTo>
                  <a:pt x="486687" y="5711029"/>
                  <a:pt x="477580" y="5711361"/>
                  <a:pt x="471121" y="5715170"/>
                </a:cubicBezTo>
                <a:cubicBezTo>
                  <a:pt x="473937" y="5717984"/>
                  <a:pt x="476090" y="5720799"/>
                  <a:pt x="479069" y="5722621"/>
                </a:cubicBezTo>
                <a:cubicBezTo>
                  <a:pt x="481223" y="5723946"/>
                  <a:pt x="484701" y="5724938"/>
                  <a:pt x="487018" y="5724276"/>
                </a:cubicBezTo>
                <a:cubicBezTo>
                  <a:pt x="494471" y="5721792"/>
                  <a:pt x="501590" y="5718315"/>
                  <a:pt x="508876" y="5715500"/>
                </a:cubicBezTo>
                <a:cubicBezTo>
                  <a:pt x="510533" y="5714838"/>
                  <a:pt x="512685" y="5715170"/>
                  <a:pt x="516329" y="5714838"/>
                </a:cubicBezTo>
                <a:cubicBezTo>
                  <a:pt x="508048" y="5722621"/>
                  <a:pt x="501922" y="5729575"/>
                  <a:pt x="491987" y="5731065"/>
                </a:cubicBezTo>
                <a:cubicBezTo>
                  <a:pt x="489667" y="5731397"/>
                  <a:pt x="487350" y="5732722"/>
                  <a:pt x="485198" y="5733714"/>
                </a:cubicBezTo>
                <a:cubicBezTo>
                  <a:pt x="474268" y="5739345"/>
                  <a:pt x="463505" y="5744975"/>
                  <a:pt x="452575" y="5750606"/>
                </a:cubicBezTo>
                <a:cubicBezTo>
                  <a:pt x="449263" y="5752261"/>
                  <a:pt x="445951" y="5753918"/>
                  <a:pt x="442474" y="5750936"/>
                </a:cubicBezTo>
                <a:cubicBezTo>
                  <a:pt x="442474" y="5750936"/>
                  <a:pt x="441314" y="5751598"/>
                  <a:pt x="440487" y="5752261"/>
                </a:cubicBezTo>
                <a:cubicBezTo>
                  <a:pt x="441149" y="5755242"/>
                  <a:pt x="441977" y="5758222"/>
                  <a:pt x="442971" y="5762196"/>
                </a:cubicBezTo>
                <a:cubicBezTo>
                  <a:pt x="465492" y="5753752"/>
                  <a:pt x="482051" y="5735039"/>
                  <a:pt x="506889" y="5730735"/>
                </a:cubicBezTo>
                <a:cubicBezTo>
                  <a:pt x="504737" y="5734377"/>
                  <a:pt x="503577" y="5736531"/>
                  <a:pt x="502252" y="5738683"/>
                </a:cubicBezTo>
                <a:cubicBezTo>
                  <a:pt x="508546" y="5737689"/>
                  <a:pt x="513513" y="5734874"/>
                  <a:pt x="518481" y="5732390"/>
                </a:cubicBezTo>
                <a:cubicBezTo>
                  <a:pt x="524278" y="5729410"/>
                  <a:pt x="529907" y="5725104"/>
                  <a:pt x="536033" y="5724111"/>
                </a:cubicBezTo>
                <a:cubicBezTo>
                  <a:pt x="542327" y="5723117"/>
                  <a:pt x="546631" y="5716825"/>
                  <a:pt x="553917" y="5718480"/>
                </a:cubicBezTo>
                <a:cubicBezTo>
                  <a:pt x="555739" y="5718812"/>
                  <a:pt x="559383" y="5716162"/>
                  <a:pt x="560211" y="5714175"/>
                </a:cubicBezTo>
                <a:cubicBezTo>
                  <a:pt x="560873" y="5712519"/>
                  <a:pt x="558389" y="5709704"/>
                  <a:pt x="557064" y="5707552"/>
                </a:cubicBezTo>
                <a:cubicBezTo>
                  <a:pt x="556402" y="5706392"/>
                  <a:pt x="555574" y="5705565"/>
                  <a:pt x="553752" y="5703412"/>
                </a:cubicBezTo>
                <a:cubicBezTo>
                  <a:pt x="561866" y="5702418"/>
                  <a:pt x="564515" y="5707717"/>
                  <a:pt x="568656" y="5711361"/>
                </a:cubicBezTo>
                <a:cubicBezTo>
                  <a:pt x="582896" y="5704902"/>
                  <a:pt x="597303" y="5698278"/>
                  <a:pt x="611710" y="5691655"/>
                </a:cubicBezTo>
                <a:cubicBezTo>
                  <a:pt x="612041" y="5692482"/>
                  <a:pt x="612538" y="5693145"/>
                  <a:pt x="612868" y="5693974"/>
                </a:cubicBezTo>
                <a:cubicBezTo>
                  <a:pt x="611213" y="5694967"/>
                  <a:pt x="609723" y="5695959"/>
                  <a:pt x="608066" y="5696954"/>
                </a:cubicBezTo>
                <a:cubicBezTo>
                  <a:pt x="599456" y="5702418"/>
                  <a:pt x="589023" y="5705895"/>
                  <a:pt x="584553" y="5716328"/>
                </a:cubicBezTo>
                <a:cubicBezTo>
                  <a:pt x="587698" y="5715830"/>
                  <a:pt x="591010" y="5715997"/>
                  <a:pt x="593826" y="5715003"/>
                </a:cubicBezTo>
                <a:cubicBezTo>
                  <a:pt x="604755" y="5710698"/>
                  <a:pt x="615685" y="5706227"/>
                  <a:pt x="626448" y="5701425"/>
                </a:cubicBezTo>
                <a:cubicBezTo>
                  <a:pt x="631415" y="5699106"/>
                  <a:pt x="634726" y="5700596"/>
                  <a:pt x="638038" y="5703908"/>
                </a:cubicBezTo>
                <a:cubicBezTo>
                  <a:pt x="627607" y="5710366"/>
                  <a:pt x="617340" y="5716825"/>
                  <a:pt x="606907" y="5723283"/>
                </a:cubicBezTo>
                <a:cubicBezTo>
                  <a:pt x="607569" y="5723614"/>
                  <a:pt x="608232" y="5724111"/>
                  <a:pt x="608729" y="5723946"/>
                </a:cubicBezTo>
                <a:cubicBezTo>
                  <a:pt x="625453" y="5716328"/>
                  <a:pt x="642179" y="5708711"/>
                  <a:pt x="658739" y="5701093"/>
                </a:cubicBezTo>
                <a:cubicBezTo>
                  <a:pt x="671654" y="5695132"/>
                  <a:pt x="684404" y="5688840"/>
                  <a:pt x="697156" y="5682879"/>
                </a:cubicBezTo>
                <a:cubicBezTo>
                  <a:pt x="697819" y="5682547"/>
                  <a:pt x="699143" y="5683706"/>
                  <a:pt x="700633" y="5684369"/>
                </a:cubicBezTo>
                <a:cubicBezTo>
                  <a:pt x="697984" y="5686853"/>
                  <a:pt x="695665" y="5688840"/>
                  <a:pt x="691525" y="5692482"/>
                </a:cubicBezTo>
                <a:cubicBezTo>
                  <a:pt x="704440" y="5688011"/>
                  <a:pt x="714708" y="5684534"/>
                  <a:pt x="727625" y="5680062"/>
                </a:cubicBezTo>
                <a:cubicBezTo>
                  <a:pt x="723484" y="5684699"/>
                  <a:pt x="721497" y="5687018"/>
                  <a:pt x="718847" y="5689833"/>
                </a:cubicBezTo>
                <a:cubicBezTo>
                  <a:pt x="727128" y="5690495"/>
                  <a:pt x="733420" y="5686521"/>
                  <a:pt x="735407" y="5680892"/>
                </a:cubicBezTo>
                <a:cubicBezTo>
                  <a:pt x="737891" y="5673771"/>
                  <a:pt x="742362" y="5671784"/>
                  <a:pt x="748489" y="5669962"/>
                </a:cubicBezTo>
                <a:cubicBezTo>
                  <a:pt x="749316" y="5671949"/>
                  <a:pt x="749979" y="5673771"/>
                  <a:pt x="750973" y="5676088"/>
                </a:cubicBezTo>
                <a:cubicBezTo>
                  <a:pt x="757100" y="5675758"/>
                  <a:pt x="761902" y="5672446"/>
                  <a:pt x="765380" y="5667975"/>
                </a:cubicBezTo>
                <a:cubicBezTo>
                  <a:pt x="769520" y="5662345"/>
                  <a:pt x="771507" y="5654230"/>
                  <a:pt x="781275" y="5656217"/>
                </a:cubicBezTo>
                <a:cubicBezTo>
                  <a:pt x="781940" y="5656217"/>
                  <a:pt x="783097" y="5654727"/>
                  <a:pt x="783760" y="5653735"/>
                </a:cubicBezTo>
                <a:cubicBezTo>
                  <a:pt x="789888" y="5644296"/>
                  <a:pt x="799657" y="5643137"/>
                  <a:pt x="810587" y="5640817"/>
                </a:cubicBezTo>
                <a:cubicBezTo>
                  <a:pt x="807440" y="5643964"/>
                  <a:pt x="805288" y="5645951"/>
                  <a:pt x="803301" y="5648104"/>
                </a:cubicBezTo>
                <a:cubicBezTo>
                  <a:pt x="803466" y="5648104"/>
                  <a:pt x="803796" y="5648436"/>
                  <a:pt x="803963" y="5648601"/>
                </a:cubicBezTo>
                <a:cubicBezTo>
                  <a:pt x="818038" y="5640652"/>
                  <a:pt x="832280" y="5632539"/>
                  <a:pt x="846685" y="5624423"/>
                </a:cubicBezTo>
                <a:cubicBezTo>
                  <a:pt x="844533" y="5622106"/>
                  <a:pt x="843540" y="5620781"/>
                  <a:pt x="840890" y="5617967"/>
                </a:cubicBezTo>
                <a:cubicBezTo>
                  <a:pt x="847679" y="5617634"/>
                  <a:pt x="852481" y="5617304"/>
                  <a:pt x="858277" y="5616972"/>
                </a:cubicBezTo>
                <a:cubicBezTo>
                  <a:pt x="861754" y="5611178"/>
                  <a:pt x="866226" y="5605547"/>
                  <a:pt x="876161" y="5609024"/>
                </a:cubicBezTo>
                <a:cubicBezTo>
                  <a:pt x="879141" y="5610018"/>
                  <a:pt x="887587" y="5605381"/>
                  <a:pt x="887919" y="5602565"/>
                </a:cubicBezTo>
                <a:cubicBezTo>
                  <a:pt x="889077" y="5594121"/>
                  <a:pt x="897357" y="5593127"/>
                  <a:pt x="900172" y="5586338"/>
                </a:cubicBezTo>
                <a:cubicBezTo>
                  <a:pt x="902324" y="5588822"/>
                  <a:pt x="903816" y="5590312"/>
                  <a:pt x="905636" y="5592464"/>
                </a:cubicBezTo>
                <a:cubicBezTo>
                  <a:pt x="911102" y="5589153"/>
                  <a:pt x="916566" y="5586338"/>
                  <a:pt x="921368" y="5582696"/>
                </a:cubicBezTo>
                <a:cubicBezTo>
                  <a:pt x="923520" y="5581204"/>
                  <a:pt x="926501" y="5577892"/>
                  <a:pt x="926004" y="5576237"/>
                </a:cubicBezTo>
                <a:cubicBezTo>
                  <a:pt x="923687" y="5566632"/>
                  <a:pt x="930973" y="5565804"/>
                  <a:pt x="936602" y="5563155"/>
                </a:cubicBezTo>
                <a:cubicBezTo>
                  <a:pt x="940908" y="5561168"/>
                  <a:pt x="944716" y="5558518"/>
                  <a:pt x="950182" y="5555537"/>
                </a:cubicBezTo>
                <a:cubicBezTo>
                  <a:pt x="954486" y="5557359"/>
                  <a:pt x="959950" y="5558021"/>
                  <a:pt x="964754" y="5552225"/>
                </a:cubicBezTo>
                <a:cubicBezTo>
                  <a:pt x="966574" y="5550073"/>
                  <a:pt x="971377" y="5548251"/>
                  <a:pt x="973695" y="5549080"/>
                </a:cubicBezTo>
                <a:cubicBezTo>
                  <a:pt x="982968" y="5552887"/>
                  <a:pt x="989924" y="5546098"/>
                  <a:pt x="995388" y="5542621"/>
                </a:cubicBezTo>
                <a:cubicBezTo>
                  <a:pt x="1012610" y="5531361"/>
                  <a:pt x="1104182" y="5554874"/>
                  <a:pt x="1123225" y="5546431"/>
                </a:cubicBezTo>
                <a:cubicBezTo>
                  <a:pt x="1132829" y="5542124"/>
                  <a:pt x="1144752" y="5541297"/>
                  <a:pt x="1151375" y="5531029"/>
                </a:cubicBezTo>
                <a:cubicBezTo>
                  <a:pt x="1151872" y="5530202"/>
                  <a:pt x="1154357" y="5530534"/>
                  <a:pt x="1155847" y="5530036"/>
                </a:cubicBezTo>
                <a:cubicBezTo>
                  <a:pt x="1158331" y="5529209"/>
                  <a:pt x="1161146" y="5528712"/>
                  <a:pt x="1163298" y="5527222"/>
                </a:cubicBezTo>
                <a:cubicBezTo>
                  <a:pt x="1176050" y="5518611"/>
                  <a:pt x="1188635" y="5509668"/>
                  <a:pt x="1201550" y="5501057"/>
                </a:cubicBezTo>
                <a:cubicBezTo>
                  <a:pt x="1203869" y="5499567"/>
                  <a:pt x="1207014" y="5499402"/>
                  <a:pt x="1209664" y="5498573"/>
                </a:cubicBezTo>
                <a:cubicBezTo>
                  <a:pt x="1209996" y="5499235"/>
                  <a:pt x="1210161" y="5499899"/>
                  <a:pt x="1210493" y="5500560"/>
                </a:cubicBezTo>
                <a:cubicBezTo>
                  <a:pt x="1205027" y="5507516"/>
                  <a:pt x="1199398" y="5514305"/>
                  <a:pt x="1193105" y="5522088"/>
                </a:cubicBezTo>
                <a:cubicBezTo>
                  <a:pt x="1199233" y="5525897"/>
                  <a:pt x="1204200" y="5529042"/>
                  <a:pt x="1209001" y="5531858"/>
                </a:cubicBezTo>
                <a:cubicBezTo>
                  <a:pt x="1208671" y="5540965"/>
                  <a:pt x="1211983" y="5550735"/>
                  <a:pt x="1201882" y="5555207"/>
                </a:cubicBezTo>
                <a:cubicBezTo>
                  <a:pt x="1199895" y="5559843"/>
                  <a:pt x="1207844" y="5564148"/>
                  <a:pt x="1200391" y="5567792"/>
                </a:cubicBezTo>
                <a:cubicBezTo>
                  <a:pt x="1198073" y="5566136"/>
                  <a:pt x="1195754" y="5564148"/>
                  <a:pt x="1193934" y="5562990"/>
                </a:cubicBezTo>
                <a:cubicBezTo>
                  <a:pt x="1185323" y="5570773"/>
                  <a:pt x="1177208" y="5577892"/>
                  <a:pt x="1169259" y="5585013"/>
                </a:cubicBezTo>
                <a:cubicBezTo>
                  <a:pt x="1169756" y="5585676"/>
                  <a:pt x="1170254" y="5586503"/>
                  <a:pt x="1170584" y="5587165"/>
                </a:cubicBezTo>
                <a:cubicBezTo>
                  <a:pt x="1174558" y="5585178"/>
                  <a:pt x="1178532" y="5583191"/>
                  <a:pt x="1182507" y="5581204"/>
                </a:cubicBezTo>
                <a:cubicBezTo>
                  <a:pt x="1182839" y="5581536"/>
                  <a:pt x="1183169" y="5582032"/>
                  <a:pt x="1183336" y="5582364"/>
                </a:cubicBezTo>
                <a:cubicBezTo>
                  <a:pt x="1180852" y="5584516"/>
                  <a:pt x="1178532" y="5586668"/>
                  <a:pt x="1175387" y="5589485"/>
                </a:cubicBezTo>
                <a:cubicBezTo>
                  <a:pt x="1185156" y="5590477"/>
                  <a:pt x="1181514" y="5604552"/>
                  <a:pt x="1192609" y="5602235"/>
                </a:cubicBezTo>
                <a:cubicBezTo>
                  <a:pt x="1190622" y="5605215"/>
                  <a:pt x="1189462" y="5607202"/>
                  <a:pt x="1187640" y="5609851"/>
                </a:cubicBezTo>
                <a:cubicBezTo>
                  <a:pt x="1191117" y="5609851"/>
                  <a:pt x="1193602" y="5609851"/>
                  <a:pt x="1199398" y="5609686"/>
                </a:cubicBezTo>
                <a:cubicBezTo>
                  <a:pt x="1191284" y="5618132"/>
                  <a:pt x="1185156" y="5624590"/>
                  <a:pt x="1177870" y="5632207"/>
                </a:cubicBezTo>
                <a:cubicBezTo>
                  <a:pt x="1182176" y="5631876"/>
                  <a:pt x="1184991" y="5631709"/>
                  <a:pt x="1188635" y="5631379"/>
                </a:cubicBezTo>
                <a:cubicBezTo>
                  <a:pt x="1184329" y="5637340"/>
                  <a:pt x="1181017" y="5642142"/>
                  <a:pt x="1177705" y="5646779"/>
                </a:cubicBezTo>
                <a:cubicBezTo>
                  <a:pt x="1178037" y="5647111"/>
                  <a:pt x="1178532" y="5647606"/>
                  <a:pt x="1178864" y="5648104"/>
                </a:cubicBezTo>
                <a:cubicBezTo>
                  <a:pt x="1188138" y="5641480"/>
                  <a:pt x="1197576" y="5634856"/>
                  <a:pt x="1207844" y="5627570"/>
                </a:cubicBezTo>
                <a:cubicBezTo>
                  <a:pt x="1207181" y="5632041"/>
                  <a:pt x="1206849" y="5635021"/>
                  <a:pt x="1206352" y="5639162"/>
                </a:cubicBezTo>
                <a:cubicBezTo>
                  <a:pt x="1209996" y="5637340"/>
                  <a:pt x="1212313" y="5636016"/>
                  <a:pt x="1214300" y="5635021"/>
                </a:cubicBezTo>
                <a:cubicBezTo>
                  <a:pt x="1215130" y="5639328"/>
                  <a:pt x="1215792" y="5643302"/>
                  <a:pt x="1216620" y="5647938"/>
                </a:cubicBezTo>
                <a:cubicBezTo>
                  <a:pt x="1205359" y="5657542"/>
                  <a:pt x="1191615" y="5665657"/>
                  <a:pt x="1184826" y="5683044"/>
                </a:cubicBezTo>
                <a:cubicBezTo>
                  <a:pt x="1192939" y="5678242"/>
                  <a:pt x="1199895" y="5675096"/>
                  <a:pt x="1206022" y="5670624"/>
                </a:cubicBezTo>
                <a:cubicBezTo>
                  <a:pt x="1212313" y="5665988"/>
                  <a:pt x="1216620" y="5658701"/>
                  <a:pt x="1228707" y="5658371"/>
                </a:cubicBezTo>
                <a:cubicBezTo>
                  <a:pt x="1221753" y="5665492"/>
                  <a:pt x="1216950" y="5671286"/>
                  <a:pt x="1211155" y="5675923"/>
                </a:cubicBezTo>
                <a:cubicBezTo>
                  <a:pt x="1205690" y="5680394"/>
                  <a:pt x="1196914" y="5680892"/>
                  <a:pt x="1195424" y="5691490"/>
                </a:cubicBezTo>
                <a:cubicBezTo>
                  <a:pt x="1211155" y="5686853"/>
                  <a:pt x="1220924" y="5674763"/>
                  <a:pt x="1235331" y="5669631"/>
                </a:cubicBezTo>
                <a:cubicBezTo>
                  <a:pt x="1233344" y="5672114"/>
                  <a:pt x="1231192" y="5674763"/>
                  <a:pt x="1228707" y="5677910"/>
                </a:cubicBezTo>
                <a:cubicBezTo>
                  <a:pt x="1238975" y="5676917"/>
                  <a:pt x="1246094" y="5667644"/>
                  <a:pt x="1256527" y="5672446"/>
                </a:cubicBezTo>
                <a:cubicBezTo>
                  <a:pt x="1253380" y="5680394"/>
                  <a:pt x="1263151" y="5675923"/>
                  <a:pt x="1264641" y="5680229"/>
                </a:cubicBezTo>
                <a:cubicBezTo>
                  <a:pt x="1266132" y="5684204"/>
                  <a:pt x="1268450" y="5688011"/>
                  <a:pt x="1270602" y="5691985"/>
                </a:cubicBezTo>
                <a:cubicBezTo>
                  <a:pt x="1269277" y="5697781"/>
                  <a:pt x="1267787" y="5704405"/>
                  <a:pt x="1265965" y="5712519"/>
                </a:cubicBezTo>
                <a:cubicBezTo>
                  <a:pt x="1255699" y="5723117"/>
                  <a:pt x="1239470" y="5730072"/>
                  <a:pt x="1229702" y="5744644"/>
                </a:cubicBezTo>
                <a:cubicBezTo>
                  <a:pt x="1234006" y="5742325"/>
                  <a:pt x="1238146" y="5740008"/>
                  <a:pt x="1242452" y="5737689"/>
                </a:cubicBezTo>
                <a:cubicBezTo>
                  <a:pt x="1242949" y="5738518"/>
                  <a:pt x="1243612" y="5739345"/>
                  <a:pt x="1244107" y="5740173"/>
                </a:cubicBezTo>
                <a:cubicBezTo>
                  <a:pt x="1241458" y="5742492"/>
                  <a:pt x="1238808" y="5744975"/>
                  <a:pt x="1236159" y="5747294"/>
                </a:cubicBezTo>
                <a:cubicBezTo>
                  <a:pt x="1238313" y="5746797"/>
                  <a:pt x="1240962" y="5746797"/>
                  <a:pt x="1242617" y="5745637"/>
                </a:cubicBezTo>
                <a:cubicBezTo>
                  <a:pt x="1250731" y="5740173"/>
                  <a:pt x="1258514" y="5734212"/>
                  <a:pt x="1266463" y="5728415"/>
                </a:cubicBezTo>
                <a:cubicBezTo>
                  <a:pt x="1274576" y="5722621"/>
                  <a:pt x="1282857" y="5716990"/>
                  <a:pt x="1291633" y="5710698"/>
                </a:cubicBezTo>
                <a:cubicBezTo>
                  <a:pt x="1290970" y="5716493"/>
                  <a:pt x="1290473" y="5720799"/>
                  <a:pt x="1289645" y="5726926"/>
                </a:cubicBezTo>
                <a:cubicBezTo>
                  <a:pt x="1285671" y="5731894"/>
                  <a:pt x="1280042" y="5738518"/>
                  <a:pt x="1274743" y="5744810"/>
                </a:cubicBezTo>
                <a:cubicBezTo>
                  <a:pt x="1276895" y="5745142"/>
                  <a:pt x="1279048" y="5745472"/>
                  <a:pt x="1281200" y="5745804"/>
                </a:cubicBezTo>
                <a:cubicBezTo>
                  <a:pt x="1280372" y="5749116"/>
                  <a:pt x="1279710" y="5751598"/>
                  <a:pt x="1279048" y="5754083"/>
                </a:cubicBezTo>
                <a:cubicBezTo>
                  <a:pt x="1285341" y="5755573"/>
                  <a:pt x="1289645" y="5745472"/>
                  <a:pt x="1294944" y="5751765"/>
                </a:cubicBezTo>
                <a:cubicBezTo>
                  <a:pt x="1296932" y="5758885"/>
                  <a:pt x="1286334" y="5754580"/>
                  <a:pt x="1288486" y="5761369"/>
                </a:cubicBezTo>
                <a:cubicBezTo>
                  <a:pt x="1289645" y="5765013"/>
                  <a:pt x="1284679" y="5769814"/>
                  <a:pt x="1291302" y="5773457"/>
                </a:cubicBezTo>
                <a:cubicBezTo>
                  <a:pt x="1296601" y="5768158"/>
                  <a:pt x="1302065" y="5762694"/>
                  <a:pt x="1307199" y="5757395"/>
                </a:cubicBezTo>
                <a:cubicBezTo>
                  <a:pt x="1313160" y="5757727"/>
                  <a:pt x="1305874" y="5768655"/>
                  <a:pt x="1314650" y="5766337"/>
                </a:cubicBezTo>
                <a:cubicBezTo>
                  <a:pt x="1317300" y="5780080"/>
                  <a:pt x="1300243" y="5773789"/>
                  <a:pt x="1298588" y="5782730"/>
                </a:cubicBezTo>
                <a:cubicBezTo>
                  <a:pt x="1301733" y="5783889"/>
                  <a:pt x="1305045" y="5785214"/>
                  <a:pt x="1309351" y="5786704"/>
                </a:cubicBezTo>
                <a:cubicBezTo>
                  <a:pt x="1306040" y="5790678"/>
                  <a:pt x="1303720" y="5793660"/>
                  <a:pt x="1300243" y="5797634"/>
                </a:cubicBezTo>
                <a:cubicBezTo>
                  <a:pt x="1306205" y="5793990"/>
                  <a:pt x="1310841" y="5791175"/>
                  <a:pt x="1315478" y="5788361"/>
                </a:cubicBezTo>
                <a:cubicBezTo>
                  <a:pt x="1313160" y="5795977"/>
                  <a:pt x="1301733" y="5796309"/>
                  <a:pt x="1304550" y="5808729"/>
                </a:cubicBezTo>
                <a:cubicBezTo>
                  <a:pt x="1311504" y="5803761"/>
                  <a:pt x="1317300" y="5799621"/>
                  <a:pt x="1322929" y="5795315"/>
                </a:cubicBezTo>
                <a:cubicBezTo>
                  <a:pt x="1330547" y="5789520"/>
                  <a:pt x="1336674" y="5790183"/>
                  <a:pt x="1343132" y="5797799"/>
                </a:cubicBezTo>
                <a:cubicBezTo>
                  <a:pt x="1340813" y="5802768"/>
                  <a:pt x="1333032" y="5795482"/>
                  <a:pt x="1331872" y="5801608"/>
                </a:cubicBezTo>
                <a:cubicBezTo>
                  <a:pt x="1339820" y="5805250"/>
                  <a:pt x="1347107" y="5808729"/>
                  <a:pt x="1355717" y="5812703"/>
                </a:cubicBezTo>
                <a:cubicBezTo>
                  <a:pt x="1348266" y="5817008"/>
                  <a:pt x="1339488" y="5818168"/>
                  <a:pt x="1337999" y="5827938"/>
                </a:cubicBezTo>
                <a:cubicBezTo>
                  <a:pt x="1348928" y="5820982"/>
                  <a:pt x="1360519" y="5817173"/>
                  <a:pt x="1373932" y="5816678"/>
                </a:cubicBezTo>
                <a:cubicBezTo>
                  <a:pt x="1374429" y="5818665"/>
                  <a:pt x="1375091" y="5820817"/>
                  <a:pt x="1375919" y="5824129"/>
                </a:cubicBezTo>
                <a:cubicBezTo>
                  <a:pt x="1380555" y="5822804"/>
                  <a:pt x="1385192" y="5821479"/>
                  <a:pt x="1389829" y="5820155"/>
                </a:cubicBezTo>
                <a:cubicBezTo>
                  <a:pt x="1390823" y="5821479"/>
                  <a:pt x="1391983" y="5822969"/>
                  <a:pt x="1393803" y="5825122"/>
                </a:cubicBezTo>
                <a:cubicBezTo>
                  <a:pt x="1405395" y="5819492"/>
                  <a:pt x="1416821" y="5813861"/>
                  <a:pt x="1429240" y="5807900"/>
                </a:cubicBezTo>
                <a:cubicBezTo>
                  <a:pt x="1422617" y="5817670"/>
                  <a:pt x="1413178" y="5822472"/>
                  <a:pt x="1404070" y="5827606"/>
                </a:cubicBezTo>
                <a:cubicBezTo>
                  <a:pt x="1396784" y="5831745"/>
                  <a:pt x="1389663" y="5836382"/>
                  <a:pt x="1381715" y="5841185"/>
                </a:cubicBezTo>
                <a:cubicBezTo>
                  <a:pt x="1396949" y="5842343"/>
                  <a:pt x="1406555" y="5831745"/>
                  <a:pt x="1419140" y="5828103"/>
                </a:cubicBezTo>
                <a:cubicBezTo>
                  <a:pt x="1432220" y="5824294"/>
                  <a:pt x="1443978" y="5815848"/>
                  <a:pt x="1456398" y="5809722"/>
                </a:cubicBezTo>
                <a:cubicBezTo>
                  <a:pt x="1468155" y="5803926"/>
                  <a:pt x="1479249" y="5796144"/>
                  <a:pt x="1492828" y="5795150"/>
                </a:cubicBezTo>
                <a:cubicBezTo>
                  <a:pt x="1489681" y="5798296"/>
                  <a:pt x="1486204" y="5801276"/>
                  <a:pt x="1482230" y="5802436"/>
                </a:cubicBezTo>
                <a:cubicBezTo>
                  <a:pt x="1476599" y="5804258"/>
                  <a:pt x="1481070" y="5810716"/>
                  <a:pt x="1476434" y="5812869"/>
                </a:cubicBezTo>
                <a:cubicBezTo>
                  <a:pt x="1472625" y="5814691"/>
                  <a:pt x="1469148" y="5817340"/>
                  <a:pt x="1465506" y="5819657"/>
                </a:cubicBezTo>
                <a:cubicBezTo>
                  <a:pt x="1477759" y="5816015"/>
                  <a:pt x="1489019" y="5810881"/>
                  <a:pt x="1500114" y="5805250"/>
                </a:cubicBezTo>
                <a:cubicBezTo>
                  <a:pt x="1503094" y="5803761"/>
                  <a:pt x="1504751" y="5799289"/>
                  <a:pt x="1507730" y="5798131"/>
                </a:cubicBezTo>
                <a:cubicBezTo>
                  <a:pt x="1513527" y="5796144"/>
                  <a:pt x="1511705" y="5792832"/>
                  <a:pt x="1509387" y="5790845"/>
                </a:cubicBezTo>
                <a:cubicBezTo>
                  <a:pt x="1506075" y="5788029"/>
                  <a:pt x="1505248" y="5785049"/>
                  <a:pt x="1508560" y="5783062"/>
                </a:cubicBezTo>
                <a:cubicBezTo>
                  <a:pt x="1516011" y="5778425"/>
                  <a:pt x="1524125" y="5775113"/>
                  <a:pt x="1531576" y="5770642"/>
                </a:cubicBezTo>
                <a:cubicBezTo>
                  <a:pt x="1538697" y="5766503"/>
                  <a:pt x="1549460" y="5766503"/>
                  <a:pt x="1550785" y="5755077"/>
                </a:cubicBezTo>
                <a:cubicBezTo>
                  <a:pt x="1550785" y="5754580"/>
                  <a:pt x="1552109" y="5754248"/>
                  <a:pt x="1553269" y="5753752"/>
                </a:cubicBezTo>
                <a:cubicBezTo>
                  <a:pt x="1554428" y="5755077"/>
                  <a:pt x="1555588" y="5756402"/>
                  <a:pt x="1557243" y="5758222"/>
                </a:cubicBezTo>
                <a:cubicBezTo>
                  <a:pt x="1563536" y="5754910"/>
                  <a:pt x="1569828" y="5751598"/>
                  <a:pt x="1576617" y="5747956"/>
                </a:cubicBezTo>
                <a:cubicBezTo>
                  <a:pt x="1577114" y="5750274"/>
                  <a:pt x="1577611" y="5752096"/>
                  <a:pt x="1578274" y="5754580"/>
                </a:cubicBezTo>
                <a:cubicBezTo>
                  <a:pt x="1582081" y="5753918"/>
                  <a:pt x="1585890" y="5753090"/>
                  <a:pt x="1590527" y="5752261"/>
                </a:cubicBezTo>
                <a:cubicBezTo>
                  <a:pt x="1587712" y="5755740"/>
                  <a:pt x="1585560" y="5758057"/>
                  <a:pt x="1583573" y="5760541"/>
                </a:cubicBezTo>
                <a:cubicBezTo>
                  <a:pt x="1591024" y="5758057"/>
                  <a:pt x="1599138" y="5754910"/>
                  <a:pt x="1601787" y="5749116"/>
                </a:cubicBezTo>
                <a:cubicBezTo>
                  <a:pt x="1604603" y="5743155"/>
                  <a:pt x="1609073" y="5741333"/>
                  <a:pt x="1613214" y="5738351"/>
                </a:cubicBezTo>
                <a:cubicBezTo>
                  <a:pt x="1617354" y="5735371"/>
                  <a:pt x="1621163" y="5730900"/>
                  <a:pt x="1627454" y="5733549"/>
                </a:cubicBezTo>
                <a:cubicBezTo>
                  <a:pt x="1628117" y="5733881"/>
                  <a:pt x="1629939" y="5732557"/>
                  <a:pt x="1630269" y="5731729"/>
                </a:cubicBezTo>
                <a:cubicBezTo>
                  <a:pt x="1632588" y="5725104"/>
                  <a:pt x="1639874" y="5723283"/>
                  <a:pt x="1643683" y="5718150"/>
                </a:cubicBezTo>
                <a:cubicBezTo>
                  <a:pt x="1645008" y="5720634"/>
                  <a:pt x="1646498" y="5723117"/>
                  <a:pt x="1647823" y="5725436"/>
                </a:cubicBezTo>
                <a:cubicBezTo>
                  <a:pt x="1648485" y="5725104"/>
                  <a:pt x="1649147" y="5724608"/>
                  <a:pt x="1649645" y="5724276"/>
                </a:cubicBezTo>
                <a:cubicBezTo>
                  <a:pt x="1648982" y="5722124"/>
                  <a:pt x="1648153" y="5720137"/>
                  <a:pt x="1647823" y="5718812"/>
                </a:cubicBezTo>
                <a:cubicBezTo>
                  <a:pt x="1656599" y="5713513"/>
                  <a:pt x="1664877" y="5708544"/>
                  <a:pt x="1673158" y="5703743"/>
                </a:cubicBezTo>
                <a:cubicBezTo>
                  <a:pt x="1673490" y="5704240"/>
                  <a:pt x="1673820" y="5704737"/>
                  <a:pt x="1674152" y="5705067"/>
                </a:cubicBezTo>
                <a:cubicBezTo>
                  <a:pt x="1671998" y="5707717"/>
                  <a:pt x="1670011" y="5710533"/>
                  <a:pt x="1667859" y="5713181"/>
                </a:cubicBezTo>
                <a:cubicBezTo>
                  <a:pt x="1668191" y="5713678"/>
                  <a:pt x="1668521" y="5714175"/>
                  <a:pt x="1668853" y="5714838"/>
                </a:cubicBezTo>
                <a:cubicBezTo>
                  <a:pt x="1678457" y="5708711"/>
                  <a:pt x="1688227" y="5702418"/>
                  <a:pt x="1697500" y="5696457"/>
                </a:cubicBezTo>
                <a:cubicBezTo>
                  <a:pt x="1696673" y="5691490"/>
                  <a:pt x="1696176" y="5687846"/>
                  <a:pt x="1695678" y="5685031"/>
                </a:cubicBezTo>
                <a:cubicBezTo>
                  <a:pt x="1700977" y="5686024"/>
                  <a:pt x="1706442" y="5688343"/>
                  <a:pt x="1711575" y="5687681"/>
                </a:cubicBezTo>
                <a:cubicBezTo>
                  <a:pt x="1714390" y="5687349"/>
                  <a:pt x="1716544" y="5682051"/>
                  <a:pt x="1719193" y="5679070"/>
                </a:cubicBezTo>
                <a:cubicBezTo>
                  <a:pt x="1719689" y="5678407"/>
                  <a:pt x="1720518" y="5678075"/>
                  <a:pt x="1721181" y="5677745"/>
                </a:cubicBezTo>
                <a:cubicBezTo>
                  <a:pt x="1734261" y="5668307"/>
                  <a:pt x="1747343" y="5658867"/>
                  <a:pt x="1760426" y="5649593"/>
                </a:cubicBezTo>
                <a:cubicBezTo>
                  <a:pt x="1761088" y="5649098"/>
                  <a:pt x="1761915" y="5649098"/>
                  <a:pt x="1762743" y="5648933"/>
                </a:cubicBezTo>
                <a:cubicBezTo>
                  <a:pt x="1761750" y="5646944"/>
                  <a:pt x="1760756" y="5644957"/>
                  <a:pt x="1760260" y="5643964"/>
                </a:cubicBezTo>
                <a:cubicBezTo>
                  <a:pt x="1763737" y="5638500"/>
                  <a:pt x="1766387" y="5634029"/>
                  <a:pt x="1769699" y="5628564"/>
                </a:cubicBezTo>
                <a:cubicBezTo>
                  <a:pt x="1773673" y="5633034"/>
                  <a:pt x="1776985" y="5636843"/>
                  <a:pt x="1780792" y="5640983"/>
                </a:cubicBezTo>
                <a:cubicBezTo>
                  <a:pt x="1783609" y="5638665"/>
                  <a:pt x="1786755" y="5636181"/>
                  <a:pt x="1789900" y="5633697"/>
                </a:cubicBezTo>
                <a:cubicBezTo>
                  <a:pt x="1799671" y="5625748"/>
                  <a:pt x="1802320" y="5626245"/>
                  <a:pt x="1809771" y="5637838"/>
                </a:cubicBezTo>
                <a:cubicBezTo>
                  <a:pt x="1813415" y="5631709"/>
                  <a:pt x="1817720" y="5626245"/>
                  <a:pt x="1820204" y="5620119"/>
                </a:cubicBezTo>
                <a:cubicBezTo>
                  <a:pt x="1823351" y="5612668"/>
                  <a:pt x="1830802" y="5611178"/>
                  <a:pt x="1836598" y="5607037"/>
                </a:cubicBezTo>
                <a:cubicBezTo>
                  <a:pt x="1835604" y="5611011"/>
                  <a:pt x="1834611" y="5614985"/>
                  <a:pt x="1833617" y="5618959"/>
                </a:cubicBezTo>
                <a:cubicBezTo>
                  <a:pt x="1834279" y="5619456"/>
                  <a:pt x="1834941" y="5619954"/>
                  <a:pt x="1835604" y="5620616"/>
                </a:cubicBezTo>
                <a:cubicBezTo>
                  <a:pt x="1839910" y="5617800"/>
                  <a:pt x="1844547" y="5615647"/>
                  <a:pt x="1848189" y="5612336"/>
                </a:cubicBezTo>
                <a:cubicBezTo>
                  <a:pt x="1851170" y="5609686"/>
                  <a:pt x="1853820" y="5606706"/>
                  <a:pt x="1856304" y="5603560"/>
                </a:cubicBezTo>
                <a:cubicBezTo>
                  <a:pt x="1856304" y="5604884"/>
                  <a:pt x="1856304" y="5606209"/>
                  <a:pt x="1855972" y="5607534"/>
                </a:cubicBezTo>
                <a:cubicBezTo>
                  <a:pt x="1855972" y="5609189"/>
                  <a:pt x="1857462" y="5611011"/>
                  <a:pt x="1858456" y="5612668"/>
                </a:cubicBezTo>
                <a:cubicBezTo>
                  <a:pt x="1866240" y="5612998"/>
                  <a:pt x="1873194" y="5609024"/>
                  <a:pt x="1880315" y="5610018"/>
                </a:cubicBezTo>
                <a:cubicBezTo>
                  <a:pt x="1881804" y="5614985"/>
                  <a:pt x="1884619" y="5619291"/>
                  <a:pt x="1884289" y="5623265"/>
                </a:cubicBezTo>
                <a:cubicBezTo>
                  <a:pt x="1883294" y="5632207"/>
                  <a:pt x="1888760" y="5638500"/>
                  <a:pt x="1892900" y="5644627"/>
                </a:cubicBezTo>
                <a:cubicBezTo>
                  <a:pt x="1896211" y="5649428"/>
                  <a:pt x="1899854" y="5655722"/>
                  <a:pt x="1907472" y="5656052"/>
                </a:cubicBezTo>
                <a:cubicBezTo>
                  <a:pt x="1911446" y="5654230"/>
                  <a:pt x="1915420" y="5651581"/>
                  <a:pt x="1919560" y="5650918"/>
                </a:cubicBezTo>
                <a:cubicBezTo>
                  <a:pt x="1926846" y="5649760"/>
                  <a:pt x="1931647" y="5645289"/>
                  <a:pt x="1937113" y="5640817"/>
                </a:cubicBezTo>
                <a:cubicBezTo>
                  <a:pt x="1948869" y="5631379"/>
                  <a:pt x="1958972" y="5620119"/>
                  <a:pt x="1971557" y="5611508"/>
                </a:cubicBezTo>
                <a:cubicBezTo>
                  <a:pt x="1972052" y="5611838"/>
                  <a:pt x="1972714" y="5612336"/>
                  <a:pt x="1973212" y="5612668"/>
                </a:cubicBezTo>
                <a:cubicBezTo>
                  <a:pt x="1975696" y="5614323"/>
                  <a:pt x="1978345" y="5612668"/>
                  <a:pt x="1982154" y="5607369"/>
                </a:cubicBezTo>
                <a:cubicBezTo>
                  <a:pt x="1980830" y="5606871"/>
                  <a:pt x="1979338" y="5606539"/>
                  <a:pt x="1978013" y="5606044"/>
                </a:cubicBezTo>
                <a:cubicBezTo>
                  <a:pt x="1979008" y="5604719"/>
                  <a:pt x="1980000" y="5603227"/>
                  <a:pt x="1980995" y="5601903"/>
                </a:cubicBezTo>
                <a:cubicBezTo>
                  <a:pt x="1981325" y="5601407"/>
                  <a:pt x="1980663" y="5600083"/>
                  <a:pt x="1980498" y="5599088"/>
                </a:cubicBezTo>
                <a:cubicBezTo>
                  <a:pt x="1977848" y="5599088"/>
                  <a:pt x="1975199" y="5598923"/>
                  <a:pt x="1972549" y="5598758"/>
                </a:cubicBezTo>
                <a:cubicBezTo>
                  <a:pt x="1972549" y="5598261"/>
                  <a:pt x="1972549" y="5597929"/>
                  <a:pt x="1972549" y="5597598"/>
                </a:cubicBezTo>
                <a:cubicBezTo>
                  <a:pt x="1981657" y="5591140"/>
                  <a:pt x="1987619" y="5583523"/>
                  <a:pt x="1986294" y="5580211"/>
                </a:cubicBezTo>
                <a:cubicBezTo>
                  <a:pt x="1984472" y="5578887"/>
                  <a:pt x="1982485" y="5577395"/>
                  <a:pt x="1981657" y="5576733"/>
                </a:cubicBezTo>
                <a:cubicBezTo>
                  <a:pt x="1981325" y="5568951"/>
                  <a:pt x="1981492" y="5561995"/>
                  <a:pt x="1980498" y="5555207"/>
                </a:cubicBezTo>
                <a:cubicBezTo>
                  <a:pt x="1979338" y="5547093"/>
                  <a:pt x="1985797" y="5541627"/>
                  <a:pt x="1986956" y="5534011"/>
                </a:cubicBezTo>
                <a:cubicBezTo>
                  <a:pt x="1985299" y="5531858"/>
                  <a:pt x="1983644" y="5529704"/>
                  <a:pt x="1981988" y="5527387"/>
                </a:cubicBezTo>
                <a:cubicBezTo>
                  <a:pt x="1980663" y="5528049"/>
                  <a:pt x="1979008" y="5528214"/>
                  <a:pt x="1978180" y="5529209"/>
                </a:cubicBezTo>
                <a:cubicBezTo>
                  <a:pt x="1975861" y="5531858"/>
                  <a:pt x="1974371" y="5535170"/>
                  <a:pt x="1972714" y="5538315"/>
                </a:cubicBezTo>
                <a:cubicBezTo>
                  <a:pt x="1971887" y="5536163"/>
                  <a:pt x="1971059" y="5534341"/>
                  <a:pt x="1970397" y="5532851"/>
                </a:cubicBezTo>
                <a:cubicBezTo>
                  <a:pt x="1973709" y="5528214"/>
                  <a:pt x="1976855" y="5523910"/>
                  <a:pt x="1980000" y="5519604"/>
                </a:cubicBezTo>
                <a:cubicBezTo>
                  <a:pt x="1981657" y="5519604"/>
                  <a:pt x="1983479" y="5519769"/>
                  <a:pt x="1986129" y="5519936"/>
                </a:cubicBezTo>
                <a:cubicBezTo>
                  <a:pt x="1987287" y="5502879"/>
                  <a:pt x="1999872" y="5492612"/>
                  <a:pt x="2009145" y="5480194"/>
                </a:cubicBezTo>
                <a:cubicBezTo>
                  <a:pt x="2007820" y="5478372"/>
                  <a:pt x="2006827" y="5476882"/>
                  <a:pt x="2005337" y="5474562"/>
                </a:cubicBezTo>
                <a:cubicBezTo>
                  <a:pt x="2000701" y="5478704"/>
                  <a:pt x="1996560" y="5482181"/>
                  <a:pt x="1992585" y="5485823"/>
                </a:cubicBezTo>
                <a:cubicBezTo>
                  <a:pt x="1988446" y="5489632"/>
                  <a:pt x="1984472" y="5493606"/>
                  <a:pt x="1978843" y="5499070"/>
                </a:cubicBezTo>
                <a:cubicBezTo>
                  <a:pt x="1978843" y="5492944"/>
                  <a:pt x="1979670" y="5488969"/>
                  <a:pt x="1981657" y="5484663"/>
                </a:cubicBezTo>
                <a:cubicBezTo>
                  <a:pt x="1982485" y="5484663"/>
                  <a:pt x="1983312" y="5484333"/>
                  <a:pt x="1983975" y="5484168"/>
                </a:cubicBezTo>
                <a:cubicBezTo>
                  <a:pt x="1985134" y="5484168"/>
                  <a:pt x="1986294" y="5484168"/>
                  <a:pt x="1986956" y="5483505"/>
                </a:cubicBezTo>
                <a:cubicBezTo>
                  <a:pt x="1992752" y="5479034"/>
                  <a:pt x="1998879" y="5474895"/>
                  <a:pt x="1999872" y="5466614"/>
                </a:cubicBezTo>
                <a:cubicBezTo>
                  <a:pt x="2000204" y="5464297"/>
                  <a:pt x="2001196" y="5461812"/>
                  <a:pt x="2002521" y="5459990"/>
                </a:cubicBezTo>
                <a:cubicBezTo>
                  <a:pt x="2002853" y="5459660"/>
                  <a:pt x="2003183" y="5459163"/>
                  <a:pt x="2003515" y="5458831"/>
                </a:cubicBezTo>
                <a:cubicBezTo>
                  <a:pt x="2006000" y="5457673"/>
                  <a:pt x="2008482" y="5456678"/>
                  <a:pt x="2011299" y="5456016"/>
                </a:cubicBezTo>
                <a:cubicBezTo>
                  <a:pt x="2012789" y="5455686"/>
                  <a:pt x="2014113" y="5453864"/>
                  <a:pt x="2014941" y="5452539"/>
                </a:cubicBezTo>
                <a:cubicBezTo>
                  <a:pt x="2018585" y="5446246"/>
                  <a:pt x="2023552" y="5441941"/>
                  <a:pt x="2030175" y="5439457"/>
                </a:cubicBezTo>
                <a:cubicBezTo>
                  <a:pt x="2029348" y="5440947"/>
                  <a:pt x="2028851" y="5442604"/>
                  <a:pt x="2028520" y="5444591"/>
                </a:cubicBezTo>
                <a:cubicBezTo>
                  <a:pt x="2031170" y="5442934"/>
                  <a:pt x="2033984" y="5441279"/>
                  <a:pt x="2036634" y="5439457"/>
                </a:cubicBezTo>
                <a:cubicBezTo>
                  <a:pt x="2034977" y="5443928"/>
                  <a:pt x="2029181" y="5446908"/>
                  <a:pt x="2033984" y="5452042"/>
                </a:cubicBezTo>
                <a:cubicBezTo>
                  <a:pt x="2038951" y="5449558"/>
                  <a:pt x="2043755" y="5447075"/>
                  <a:pt x="2049549" y="5444259"/>
                </a:cubicBezTo>
                <a:cubicBezTo>
                  <a:pt x="2046072" y="5448895"/>
                  <a:pt x="2043423" y="5452704"/>
                  <a:pt x="2040608" y="5456678"/>
                </a:cubicBezTo>
                <a:cubicBezTo>
                  <a:pt x="2040608" y="5458003"/>
                  <a:pt x="2040608" y="5459493"/>
                  <a:pt x="2040443" y="5460818"/>
                </a:cubicBezTo>
                <a:cubicBezTo>
                  <a:pt x="2047067" y="5452374"/>
                  <a:pt x="2049881" y="5457011"/>
                  <a:pt x="2053193" y="5462310"/>
                </a:cubicBezTo>
                <a:cubicBezTo>
                  <a:pt x="2057830" y="5457176"/>
                  <a:pt x="2061969" y="5452704"/>
                  <a:pt x="2065778" y="5448233"/>
                </a:cubicBezTo>
                <a:cubicBezTo>
                  <a:pt x="2068428" y="5448730"/>
                  <a:pt x="2071077" y="5449062"/>
                  <a:pt x="2073727" y="5449558"/>
                </a:cubicBezTo>
                <a:cubicBezTo>
                  <a:pt x="2069587" y="5453864"/>
                  <a:pt x="2065613" y="5458335"/>
                  <a:pt x="2063459" y="5463799"/>
                </a:cubicBezTo>
                <a:cubicBezTo>
                  <a:pt x="2066441" y="5468601"/>
                  <a:pt x="2069918" y="5471913"/>
                  <a:pt x="2074224" y="5473735"/>
                </a:cubicBezTo>
                <a:cubicBezTo>
                  <a:pt x="2073892" y="5474232"/>
                  <a:pt x="2073562" y="5474562"/>
                  <a:pt x="2073064" y="5475060"/>
                </a:cubicBezTo>
                <a:cubicBezTo>
                  <a:pt x="2071574" y="5476882"/>
                  <a:pt x="2069420" y="5479034"/>
                  <a:pt x="2067433" y="5479199"/>
                </a:cubicBezTo>
                <a:cubicBezTo>
                  <a:pt x="2060479" y="5480027"/>
                  <a:pt x="2056008" y="5485326"/>
                  <a:pt x="2051206" y="5488969"/>
                </a:cubicBezTo>
                <a:cubicBezTo>
                  <a:pt x="2044913" y="5493771"/>
                  <a:pt x="2038289" y="5499899"/>
                  <a:pt x="2037462" y="5510496"/>
                </a:cubicBezTo>
                <a:cubicBezTo>
                  <a:pt x="2045080" y="5509171"/>
                  <a:pt x="2050544" y="5505364"/>
                  <a:pt x="2054353" y="5500560"/>
                </a:cubicBezTo>
                <a:cubicBezTo>
                  <a:pt x="2060810" y="5492281"/>
                  <a:pt x="2069255" y="5486320"/>
                  <a:pt x="2077204" y="5479861"/>
                </a:cubicBezTo>
                <a:cubicBezTo>
                  <a:pt x="2078859" y="5478537"/>
                  <a:pt x="2080516" y="5477047"/>
                  <a:pt x="2081840" y="5475390"/>
                </a:cubicBezTo>
                <a:cubicBezTo>
                  <a:pt x="2083165" y="5475390"/>
                  <a:pt x="2084490" y="5475390"/>
                  <a:pt x="2085815" y="5475390"/>
                </a:cubicBezTo>
                <a:cubicBezTo>
                  <a:pt x="2093266" y="5474895"/>
                  <a:pt x="2096082" y="5470920"/>
                  <a:pt x="2093101" y="5464627"/>
                </a:cubicBezTo>
                <a:lnTo>
                  <a:pt x="2093598" y="5464297"/>
                </a:lnTo>
                <a:lnTo>
                  <a:pt x="2092770" y="5463799"/>
                </a:lnTo>
                <a:cubicBezTo>
                  <a:pt x="2092770" y="5463799"/>
                  <a:pt x="2092770" y="5463634"/>
                  <a:pt x="2092770" y="5463467"/>
                </a:cubicBezTo>
                <a:cubicBezTo>
                  <a:pt x="2091611" y="5461315"/>
                  <a:pt x="2088961" y="5459660"/>
                  <a:pt x="2090616" y="5457176"/>
                </a:cubicBezTo>
                <a:cubicBezTo>
                  <a:pt x="2091776" y="5455354"/>
                  <a:pt x="2094095" y="5453201"/>
                  <a:pt x="2096082" y="5452869"/>
                </a:cubicBezTo>
                <a:cubicBezTo>
                  <a:pt x="2100552" y="5451877"/>
                  <a:pt x="2104858" y="5450552"/>
                  <a:pt x="2108667" y="5448565"/>
                </a:cubicBezTo>
                <a:cubicBezTo>
                  <a:pt x="2111317" y="5450717"/>
                  <a:pt x="2113966" y="5452869"/>
                  <a:pt x="2116449" y="5455189"/>
                </a:cubicBezTo>
                <a:cubicBezTo>
                  <a:pt x="2116118" y="5455519"/>
                  <a:pt x="2115786" y="5455851"/>
                  <a:pt x="2115621" y="5456348"/>
                </a:cubicBezTo>
                <a:cubicBezTo>
                  <a:pt x="2115291" y="5456016"/>
                  <a:pt x="2115124" y="5455686"/>
                  <a:pt x="2114959" y="5455519"/>
                </a:cubicBezTo>
                <a:cubicBezTo>
                  <a:pt x="2114794" y="5455851"/>
                  <a:pt x="2114462" y="5456181"/>
                  <a:pt x="2114462" y="5456513"/>
                </a:cubicBezTo>
                <a:cubicBezTo>
                  <a:pt x="2114462" y="5456844"/>
                  <a:pt x="2114794" y="5457011"/>
                  <a:pt x="2114959" y="5457176"/>
                </a:cubicBezTo>
                <a:cubicBezTo>
                  <a:pt x="2111647" y="5461150"/>
                  <a:pt x="2108170" y="5464792"/>
                  <a:pt x="2104196" y="5467939"/>
                </a:cubicBezTo>
                <a:cubicBezTo>
                  <a:pt x="2096578" y="5473735"/>
                  <a:pt x="2090783" y="5480689"/>
                  <a:pt x="2084822" y="5487810"/>
                </a:cubicBezTo>
                <a:cubicBezTo>
                  <a:pt x="2083827" y="5488969"/>
                  <a:pt x="2083497" y="5490625"/>
                  <a:pt x="2081675" y="5494599"/>
                </a:cubicBezTo>
                <a:cubicBezTo>
                  <a:pt x="2075879" y="5498243"/>
                  <a:pt x="2071408" y="5503707"/>
                  <a:pt x="2066606" y="5508509"/>
                </a:cubicBezTo>
                <a:cubicBezTo>
                  <a:pt x="2065281" y="5509833"/>
                  <a:pt x="2065281" y="5512650"/>
                  <a:pt x="2064784" y="5514967"/>
                </a:cubicBezTo>
                <a:cubicBezTo>
                  <a:pt x="2072897" y="5509668"/>
                  <a:pt x="2081675" y="5505197"/>
                  <a:pt x="2087304" y="5496753"/>
                </a:cubicBezTo>
                <a:cubicBezTo>
                  <a:pt x="2088299" y="5495263"/>
                  <a:pt x="2089954" y="5493441"/>
                  <a:pt x="2087304" y="5491949"/>
                </a:cubicBezTo>
                <a:cubicBezTo>
                  <a:pt x="2086477" y="5492281"/>
                  <a:pt x="2085649" y="5492612"/>
                  <a:pt x="2084987" y="5492944"/>
                </a:cubicBezTo>
                <a:cubicBezTo>
                  <a:pt x="2087471" y="5491619"/>
                  <a:pt x="2088961" y="5490791"/>
                  <a:pt x="2090121" y="5489632"/>
                </a:cubicBezTo>
                <a:cubicBezTo>
                  <a:pt x="2100222" y="5480524"/>
                  <a:pt x="2110487" y="5471251"/>
                  <a:pt x="2120423" y="5461812"/>
                </a:cubicBezTo>
                <a:cubicBezTo>
                  <a:pt x="2120920" y="5461315"/>
                  <a:pt x="2121252" y="5460985"/>
                  <a:pt x="2121748" y="5460488"/>
                </a:cubicBezTo>
                <a:cubicBezTo>
                  <a:pt x="2123404" y="5462144"/>
                  <a:pt x="2124894" y="5463965"/>
                  <a:pt x="2126384" y="5465621"/>
                </a:cubicBezTo>
                <a:cubicBezTo>
                  <a:pt x="2121915" y="5469596"/>
                  <a:pt x="2117773" y="5474232"/>
                  <a:pt x="2113799" y="5478537"/>
                </a:cubicBezTo>
                <a:cubicBezTo>
                  <a:pt x="2108170" y="5484663"/>
                  <a:pt x="2102539" y="5490957"/>
                  <a:pt x="2097075" y="5497415"/>
                </a:cubicBezTo>
                <a:cubicBezTo>
                  <a:pt x="2096745" y="5497745"/>
                  <a:pt x="2097075" y="5498905"/>
                  <a:pt x="2097407" y="5500065"/>
                </a:cubicBezTo>
                <a:cubicBezTo>
                  <a:pt x="2092108" y="5504204"/>
                  <a:pt x="2087139" y="5508509"/>
                  <a:pt x="2082172" y="5512980"/>
                </a:cubicBezTo>
                <a:cubicBezTo>
                  <a:pt x="2092273" y="5511490"/>
                  <a:pt x="2099889" y="5505197"/>
                  <a:pt x="2107838" y="5499567"/>
                </a:cubicBezTo>
                <a:cubicBezTo>
                  <a:pt x="2110487" y="5502052"/>
                  <a:pt x="2113137" y="5504536"/>
                  <a:pt x="2114629" y="5507516"/>
                </a:cubicBezTo>
                <a:cubicBezTo>
                  <a:pt x="2116946" y="5512152"/>
                  <a:pt x="2120590" y="5513642"/>
                  <a:pt x="2124894" y="5514967"/>
                </a:cubicBezTo>
                <a:cubicBezTo>
                  <a:pt x="2126219" y="5515464"/>
                  <a:pt x="2127544" y="5516459"/>
                  <a:pt x="2128537" y="5517451"/>
                </a:cubicBezTo>
                <a:cubicBezTo>
                  <a:pt x="2129034" y="5517949"/>
                  <a:pt x="2128869" y="5519106"/>
                  <a:pt x="2129034" y="5519936"/>
                </a:cubicBezTo>
                <a:cubicBezTo>
                  <a:pt x="2126881" y="5520763"/>
                  <a:pt x="2124564" y="5521426"/>
                  <a:pt x="2121748" y="5522418"/>
                </a:cubicBezTo>
                <a:cubicBezTo>
                  <a:pt x="2123239" y="5524903"/>
                  <a:pt x="2124729" y="5527222"/>
                  <a:pt x="2126054" y="5529539"/>
                </a:cubicBezTo>
                <a:cubicBezTo>
                  <a:pt x="2125557" y="5531196"/>
                  <a:pt x="2125060" y="5533018"/>
                  <a:pt x="2124729" y="5534838"/>
                </a:cubicBezTo>
                <a:cubicBezTo>
                  <a:pt x="2119265" y="5540800"/>
                  <a:pt x="2113137" y="5546098"/>
                  <a:pt x="2110487" y="5553385"/>
                </a:cubicBezTo>
                <a:cubicBezTo>
                  <a:pt x="2115786" y="5562161"/>
                  <a:pt x="2123404" y="5565804"/>
                  <a:pt x="2133008" y="5565142"/>
                </a:cubicBezTo>
                <a:cubicBezTo>
                  <a:pt x="2133340" y="5565142"/>
                  <a:pt x="2133670" y="5565142"/>
                  <a:pt x="2134002" y="5565142"/>
                </a:cubicBezTo>
                <a:cubicBezTo>
                  <a:pt x="2133670" y="5567129"/>
                  <a:pt x="2133340" y="5569116"/>
                  <a:pt x="2132346" y="5570938"/>
                </a:cubicBezTo>
                <a:cubicBezTo>
                  <a:pt x="2130028" y="5575408"/>
                  <a:pt x="2128869" y="5580045"/>
                  <a:pt x="2128371" y="5584681"/>
                </a:cubicBezTo>
                <a:cubicBezTo>
                  <a:pt x="2122742" y="5588325"/>
                  <a:pt x="2118436" y="5593624"/>
                  <a:pt x="2113634" y="5598426"/>
                </a:cubicBezTo>
                <a:cubicBezTo>
                  <a:pt x="2112309" y="5599750"/>
                  <a:pt x="2112309" y="5602565"/>
                  <a:pt x="2111812" y="5604884"/>
                </a:cubicBezTo>
                <a:cubicBezTo>
                  <a:pt x="2117443" y="5601240"/>
                  <a:pt x="2123239" y="5597929"/>
                  <a:pt x="2128371" y="5593459"/>
                </a:cubicBezTo>
                <a:cubicBezTo>
                  <a:pt x="2128537" y="5596439"/>
                  <a:pt x="2128869" y="5599420"/>
                  <a:pt x="2129366" y="5602400"/>
                </a:cubicBezTo>
                <a:cubicBezTo>
                  <a:pt x="2129366" y="5602400"/>
                  <a:pt x="2129366" y="5602565"/>
                  <a:pt x="2129366" y="5602732"/>
                </a:cubicBezTo>
                <a:cubicBezTo>
                  <a:pt x="2129366" y="5602732"/>
                  <a:pt x="2129366" y="5602732"/>
                  <a:pt x="2129531" y="5602732"/>
                </a:cubicBezTo>
                <a:cubicBezTo>
                  <a:pt x="2131850" y="5616807"/>
                  <a:pt x="2137811" y="5629557"/>
                  <a:pt x="2146753" y="5640817"/>
                </a:cubicBezTo>
                <a:cubicBezTo>
                  <a:pt x="2144600" y="5647111"/>
                  <a:pt x="2142116" y="5653072"/>
                  <a:pt x="2140294" y="5659199"/>
                </a:cubicBezTo>
                <a:cubicBezTo>
                  <a:pt x="2139632" y="5661351"/>
                  <a:pt x="2140294" y="5664000"/>
                  <a:pt x="2140791" y="5666320"/>
                </a:cubicBezTo>
                <a:cubicBezTo>
                  <a:pt x="2141951" y="5669962"/>
                  <a:pt x="2146090" y="5670294"/>
                  <a:pt x="2148740" y="5666982"/>
                </a:cubicBezTo>
                <a:cubicBezTo>
                  <a:pt x="2149567" y="5665988"/>
                  <a:pt x="2150064" y="5664663"/>
                  <a:pt x="2150562" y="5663503"/>
                </a:cubicBezTo>
                <a:cubicBezTo>
                  <a:pt x="2150892" y="5665492"/>
                  <a:pt x="2152217" y="5666320"/>
                  <a:pt x="2154371" y="5666153"/>
                </a:cubicBezTo>
                <a:cubicBezTo>
                  <a:pt x="2156523" y="5666153"/>
                  <a:pt x="2158510" y="5663008"/>
                  <a:pt x="2161160" y="5666815"/>
                </a:cubicBezTo>
                <a:cubicBezTo>
                  <a:pt x="2160497" y="5668140"/>
                  <a:pt x="2159670" y="5669465"/>
                  <a:pt x="2158840" y="5670956"/>
                </a:cubicBezTo>
                <a:cubicBezTo>
                  <a:pt x="2158840" y="5670624"/>
                  <a:pt x="2158840" y="5670294"/>
                  <a:pt x="2159007" y="5669962"/>
                </a:cubicBezTo>
                <a:cubicBezTo>
                  <a:pt x="2158510" y="5669299"/>
                  <a:pt x="2158013" y="5668637"/>
                  <a:pt x="2157516" y="5667975"/>
                </a:cubicBezTo>
                <a:cubicBezTo>
                  <a:pt x="2156523" y="5668802"/>
                  <a:pt x="2155033" y="5669631"/>
                  <a:pt x="2154701" y="5670624"/>
                </a:cubicBezTo>
                <a:cubicBezTo>
                  <a:pt x="2154371" y="5671619"/>
                  <a:pt x="2155529" y="5672943"/>
                  <a:pt x="2156026" y="5674101"/>
                </a:cubicBezTo>
                <a:cubicBezTo>
                  <a:pt x="2156523" y="5673771"/>
                  <a:pt x="2157351" y="5673439"/>
                  <a:pt x="2157848" y="5673108"/>
                </a:cubicBezTo>
                <a:cubicBezTo>
                  <a:pt x="2157848" y="5673439"/>
                  <a:pt x="2157516" y="5673771"/>
                  <a:pt x="2157351" y="5674268"/>
                </a:cubicBezTo>
                <a:cubicBezTo>
                  <a:pt x="2156853" y="5675758"/>
                  <a:pt x="2157516" y="5677745"/>
                  <a:pt x="2157848" y="5681387"/>
                </a:cubicBezTo>
                <a:cubicBezTo>
                  <a:pt x="2162649" y="5676917"/>
                  <a:pt x="2165961" y="5673936"/>
                  <a:pt x="2169273" y="5670956"/>
                </a:cubicBezTo>
                <a:cubicBezTo>
                  <a:pt x="2171758" y="5673936"/>
                  <a:pt x="2166624" y="5680062"/>
                  <a:pt x="2174075" y="5680229"/>
                </a:cubicBezTo>
                <a:cubicBezTo>
                  <a:pt x="2174407" y="5680229"/>
                  <a:pt x="2174904" y="5681222"/>
                  <a:pt x="2175235" y="5682216"/>
                </a:cubicBezTo>
                <a:cubicBezTo>
                  <a:pt x="2175235" y="5684204"/>
                  <a:pt x="2175567" y="5686024"/>
                  <a:pt x="2175732" y="5688011"/>
                </a:cubicBezTo>
                <a:cubicBezTo>
                  <a:pt x="2175732" y="5689005"/>
                  <a:pt x="2175400" y="5690165"/>
                  <a:pt x="2175400" y="5691158"/>
                </a:cubicBezTo>
                <a:cubicBezTo>
                  <a:pt x="2175400" y="5692317"/>
                  <a:pt x="2175897" y="5693310"/>
                  <a:pt x="2176559" y="5694139"/>
                </a:cubicBezTo>
                <a:cubicBezTo>
                  <a:pt x="2178381" y="5704405"/>
                  <a:pt x="2182355" y="5714010"/>
                  <a:pt x="2187820" y="5722951"/>
                </a:cubicBezTo>
                <a:cubicBezTo>
                  <a:pt x="2187157" y="5723779"/>
                  <a:pt x="2186992" y="5725436"/>
                  <a:pt x="2187157" y="5726428"/>
                </a:cubicBezTo>
                <a:cubicBezTo>
                  <a:pt x="2187322" y="5727423"/>
                  <a:pt x="2188979" y="5727920"/>
                  <a:pt x="2189807" y="5728748"/>
                </a:cubicBezTo>
                <a:cubicBezTo>
                  <a:pt x="2190139" y="5728250"/>
                  <a:pt x="2190304" y="5727753"/>
                  <a:pt x="2190634" y="5727258"/>
                </a:cubicBezTo>
                <a:cubicBezTo>
                  <a:pt x="2191463" y="5728582"/>
                  <a:pt x="2192456" y="5729740"/>
                  <a:pt x="2193284" y="5730900"/>
                </a:cubicBezTo>
                <a:cubicBezTo>
                  <a:pt x="2191131" y="5737193"/>
                  <a:pt x="2188647" y="5743155"/>
                  <a:pt x="2186827" y="5749281"/>
                </a:cubicBezTo>
                <a:cubicBezTo>
                  <a:pt x="2186165" y="5751433"/>
                  <a:pt x="2186827" y="5754083"/>
                  <a:pt x="2187322" y="5756402"/>
                </a:cubicBezTo>
                <a:cubicBezTo>
                  <a:pt x="2188482" y="5760044"/>
                  <a:pt x="2192621" y="5760376"/>
                  <a:pt x="2195271" y="5757064"/>
                </a:cubicBezTo>
                <a:cubicBezTo>
                  <a:pt x="2196100" y="5756070"/>
                  <a:pt x="2196596" y="5754745"/>
                  <a:pt x="2197093" y="5753586"/>
                </a:cubicBezTo>
                <a:cubicBezTo>
                  <a:pt x="2197425" y="5755573"/>
                  <a:pt x="2198750" y="5756402"/>
                  <a:pt x="2200902" y="5756235"/>
                </a:cubicBezTo>
                <a:cubicBezTo>
                  <a:pt x="2203054" y="5756235"/>
                  <a:pt x="2205041" y="5753090"/>
                  <a:pt x="2207691" y="5756897"/>
                </a:cubicBezTo>
                <a:cubicBezTo>
                  <a:pt x="2206531" y="5759217"/>
                  <a:pt x="2204876" y="5761534"/>
                  <a:pt x="2203882" y="5764183"/>
                </a:cubicBezTo>
                <a:cubicBezTo>
                  <a:pt x="2203386" y="5765675"/>
                  <a:pt x="2204048" y="5767662"/>
                  <a:pt x="2204379" y="5771304"/>
                </a:cubicBezTo>
                <a:cubicBezTo>
                  <a:pt x="2209181" y="5766833"/>
                  <a:pt x="2212492" y="5763853"/>
                  <a:pt x="2215804" y="5760872"/>
                </a:cubicBezTo>
                <a:cubicBezTo>
                  <a:pt x="2218289" y="5763853"/>
                  <a:pt x="2213155" y="5769980"/>
                  <a:pt x="2220608" y="5770145"/>
                </a:cubicBezTo>
                <a:cubicBezTo>
                  <a:pt x="2221270" y="5770145"/>
                  <a:pt x="2222098" y="5773457"/>
                  <a:pt x="2222428" y="5775279"/>
                </a:cubicBezTo>
                <a:cubicBezTo>
                  <a:pt x="2222595" y="5777101"/>
                  <a:pt x="2221932" y="5779253"/>
                  <a:pt x="2221932" y="5781075"/>
                </a:cubicBezTo>
                <a:cubicBezTo>
                  <a:pt x="2222098" y="5784387"/>
                  <a:pt x="2225077" y="5786539"/>
                  <a:pt x="2228224" y="5785711"/>
                </a:cubicBezTo>
                <a:cubicBezTo>
                  <a:pt x="2231039" y="5784884"/>
                  <a:pt x="2233688" y="5783724"/>
                  <a:pt x="2236505" y="5782730"/>
                </a:cubicBezTo>
                <a:cubicBezTo>
                  <a:pt x="2236505" y="5782730"/>
                  <a:pt x="2236505" y="5782730"/>
                  <a:pt x="2236505" y="5782565"/>
                </a:cubicBezTo>
                <a:cubicBezTo>
                  <a:pt x="2241141" y="5779750"/>
                  <a:pt x="2244618" y="5775776"/>
                  <a:pt x="2246936" y="5770642"/>
                </a:cubicBezTo>
                <a:cubicBezTo>
                  <a:pt x="2245115" y="5771139"/>
                  <a:pt x="2243294" y="5771470"/>
                  <a:pt x="2241472" y="5771967"/>
                </a:cubicBezTo>
                <a:cubicBezTo>
                  <a:pt x="2241472" y="5776273"/>
                  <a:pt x="2239319" y="5779585"/>
                  <a:pt x="2236338" y="5782400"/>
                </a:cubicBezTo>
                <a:cubicBezTo>
                  <a:pt x="2234848" y="5776438"/>
                  <a:pt x="2235013" y="5775941"/>
                  <a:pt x="2241141" y="5771802"/>
                </a:cubicBezTo>
                <a:cubicBezTo>
                  <a:pt x="2242631" y="5769152"/>
                  <a:pt x="2243956" y="5766668"/>
                  <a:pt x="2245446" y="5764018"/>
                </a:cubicBezTo>
                <a:cubicBezTo>
                  <a:pt x="2245943" y="5766005"/>
                  <a:pt x="2246440" y="5768158"/>
                  <a:pt x="2246936" y="5770145"/>
                </a:cubicBezTo>
                <a:cubicBezTo>
                  <a:pt x="2250580" y="5765675"/>
                  <a:pt x="2255879" y="5761866"/>
                  <a:pt x="2255381" y="5753752"/>
                </a:cubicBezTo>
                <a:cubicBezTo>
                  <a:pt x="2252732" y="5754910"/>
                  <a:pt x="2251077" y="5755573"/>
                  <a:pt x="2249585" y="5756402"/>
                </a:cubicBezTo>
                <a:cubicBezTo>
                  <a:pt x="2254389" y="5749611"/>
                  <a:pt x="2259025" y="5742822"/>
                  <a:pt x="2263827" y="5736034"/>
                </a:cubicBezTo>
                <a:lnTo>
                  <a:pt x="2263495" y="5736531"/>
                </a:lnTo>
                <a:cubicBezTo>
                  <a:pt x="2263495" y="5736531"/>
                  <a:pt x="2263827" y="5736531"/>
                  <a:pt x="2263992" y="5736366"/>
                </a:cubicBezTo>
                <a:cubicBezTo>
                  <a:pt x="2263992" y="5736366"/>
                  <a:pt x="2263992" y="5736199"/>
                  <a:pt x="2263827" y="5736034"/>
                </a:cubicBezTo>
                <a:cubicBezTo>
                  <a:pt x="2267304" y="5731065"/>
                  <a:pt x="2270451" y="5725933"/>
                  <a:pt x="2274260" y="5721129"/>
                </a:cubicBezTo>
                <a:cubicBezTo>
                  <a:pt x="2275915" y="5718977"/>
                  <a:pt x="2278729" y="5717652"/>
                  <a:pt x="2281049" y="5715997"/>
                </a:cubicBezTo>
                <a:cubicBezTo>
                  <a:pt x="2280717" y="5717155"/>
                  <a:pt x="2280386" y="5718315"/>
                  <a:pt x="2279889" y="5719474"/>
                </a:cubicBezTo>
                <a:cubicBezTo>
                  <a:pt x="2291314" y="5710533"/>
                  <a:pt x="2299760" y="5699438"/>
                  <a:pt x="2305059" y="5685859"/>
                </a:cubicBezTo>
                <a:cubicBezTo>
                  <a:pt x="2303404" y="5686688"/>
                  <a:pt x="2301582" y="5687681"/>
                  <a:pt x="2299925" y="5688508"/>
                </a:cubicBezTo>
                <a:cubicBezTo>
                  <a:pt x="2298933" y="5681222"/>
                  <a:pt x="2302907" y="5677580"/>
                  <a:pt x="2308868" y="5675261"/>
                </a:cubicBezTo>
                <a:cubicBezTo>
                  <a:pt x="2308536" y="5671619"/>
                  <a:pt x="2310855" y="5669134"/>
                  <a:pt x="2313008" y="5666485"/>
                </a:cubicBezTo>
                <a:cubicBezTo>
                  <a:pt x="2313008" y="5670129"/>
                  <a:pt x="2312180" y="5673274"/>
                  <a:pt x="2309033" y="5675426"/>
                </a:cubicBezTo>
                <a:cubicBezTo>
                  <a:pt x="2309198" y="5676255"/>
                  <a:pt x="2309531" y="5677083"/>
                  <a:pt x="2309696" y="5677910"/>
                </a:cubicBezTo>
                <a:cubicBezTo>
                  <a:pt x="2312180" y="5676420"/>
                  <a:pt x="2315160" y="5675426"/>
                  <a:pt x="2316817" y="5673274"/>
                </a:cubicBezTo>
                <a:cubicBezTo>
                  <a:pt x="2329070" y="5657046"/>
                  <a:pt x="2340992" y="5640652"/>
                  <a:pt x="2353082" y="5624423"/>
                </a:cubicBezTo>
                <a:cubicBezTo>
                  <a:pt x="2347616" y="5625253"/>
                  <a:pt x="2344471" y="5629060"/>
                  <a:pt x="2341489" y="5633034"/>
                </a:cubicBezTo>
                <a:cubicBezTo>
                  <a:pt x="2335198" y="5641315"/>
                  <a:pt x="2329070" y="5649593"/>
                  <a:pt x="2322446" y="5657709"/>
                </a:cubicBezTo>
                <a:cubicBezTo>
                  <a:pt x="2319963" y="5660689"/>
                  <a:pt x="2316817" y="5663008"/>
                  <a:pt x="2314002" y="5665657"/>
                </a:cubicBezTo>
                <a:cubicBezTo>
                  <a:pt x="2316651" y="5661135"/>
                  <a:pt x="2317809" y="5656168"/>
                  <a:pt x="2317479" y="5650753"/>
                </a:cubicBezTo>
                <a:cubicBezTo>
                  <a:pt x="2310358" y="5652243"/>
                  <a:pt x="2309531" y="5661186"/>
                  <a:pt x="2302079" y="5664166"/>
                </a:cubicBezTo>
                <a:cubicBezTo>
                  <a:pt x="2302742" y="5661516"/>
                  <a:pt x="2302742" y="5660026"/>
                  <a:pt x="2303404" y="5659033"/>
                </a:cubicBezTo>
                <a:cubicBezTo>
                  <a:pt x="2313173" y="5645619"/>
                  <a:pt x="2323440" y="5632539"/>
                  <a:pt x="2333044" y="5618794"/>
                </a:cubicBezTo>
                <a:cubicBezTo>
                  <a:pt x="2338012" y="5611673"/>
                  <a:pt x="2343642" y="5609356"/>
                  <a:pt x="2351590" y="5612170"/>
                </a:cubicBezTo>
                <a:cubicBezTo>
                  <a:pt x="2352419" y="5612501"/>
                  <a:pt x="2353247" y="5612170"/>
                  <a:pt x="2354240" y="5612170"/>
                </a:cubicBezTo>
                <a:cubicBezTo>
                  <a:pt x="2353909" y="5616310"/>
                  <a:pt x="2353577" y="5620284"/>
                  <a:pt x="2353247" y="5624423"/>
                </a:cubicBezTo>
                <a:cubicBezTo>
                  <a:pt x="2355896" y="5620284"/>
                  <a:pt x="2358876" y="5616807"/>
                  <a:pt x="2364838" y="5613330"/>
                </a:cubicBezTo>
                <a:cubicBezTo>
                  <a:pt x="2363845" y="5616642"/>
                  <a:pt x="2363680" y="5618132"/>
                  <a:pt x="2363017" y="5619124"/>
                </a:cubicBezTo>
                <a:cubicBezTo>
                  <a:pt x="2350265" y="5636181"/>
                  <a:pt x="2337185" y="5652905"/>
                  <a:pt x="2324600" y="5670129"/>
                </a:cubicBezTo>
                <a:cubicBezTo>
                  <a:pt x="2316982" y="5680394"/>
                  <a:pt x="2308868" y="5690330"/>
                  <a:pt x="2303900" y="5703247"/>
                </a:cubicBezTo>
                <a:cubicBezTo>
                  <a:pt x="2307211" y="5704075"/>
                  <a:pt x="2310028" y="5704902"/>
                  <a:pt x="2313008" y="5705565"/>
                </a:cubicBezTo>
                <a:cubicBezTo>
                  <a:pt x="2317479" y="5700266"/>
                  <a:pt x="2321784" y="5695464"/>
                  <a:pt x="2325593" y="5690330"/>
                </a:cubicBezTo>
                <a:cubicBezTo>
                  <a:pt x="2328904" y="5685859"/>
                  <a:pt x="2332713" y="5682051"/>
                  <a:pt x="2337515" y="5679400"/>
                </a:cubicBezTo>
                <a:cubicBezTo>
                  <a:pt x="2339834" y="5678242"/>
                  <a:pt x="2342152" y="5677083"/>
                  <a:pt x="2344471" y="5675923"/>
                </a:cubicBezTo>
                <a:cubicBezTo>
                  <a:pt x="2341987" y="5676917"/>
                  <a:pt x="2339502" y="5677910"/>
                  <a:pt x="2337185" y="5678905"/>
                </a:cubicBezTo>
                <a:cubicBezTo>
                  <a:pt x="2338675" y="5675261"/>
                  <a:pt x="2339834" y="5671121"/>
                  <a:pt x="2344966" y="5670956"/>
                </a:cubicBezTo>
                <a:cubicBezTo>
                  <a:pt x="2344636" y="5663008"/>
                  <a:pt x="2351095" y="5658536"/>
                  <a:pt x="2355564" y="5653900"/>
                </a:cubicBezTo>
                <a:cubicBezTo>
                  <a:pt x="2367157" y="5641812"/>
                  <a:pt x="2375768" y="5627405"/>
                  <a:pt x="2386696" y="5614820"/>
                </a:cubicBezTo>
                <a:cubicBezTo>
                  <a:pt x="2390505" y="5610348"/>
                  <a:pt x="2393652" y="5605381"/>
                  <a:pt x="2399448" y="5602897"/>
                </a:cubicBezTo>
                <a:cubicBezTo>
                  <a:pt x="2402593" y="5601572"/>
                  <a:pt x="2405077" y="5598923"/>
                  <a:pt x="2405077" y="5594949"/>
                </a:cubicBezTo>
                <a:lnTo>
                  <a:pt x="2405409" y="5594949"/>
                </a:lnTo>
                <a:cubicBezTo>
                  <a:pt x="2407229" y="5594121"/>
                  <a:pt x="2409216" y="5593127"/>
                  <a:pt x="2411038" y="5592134"/>
                </a:cubicBezTo>
                <a:cubicBezTo>
                  <a:pt x="2411038" y="5592134"/>
                  <a:pt x="2411038" y="5591967"/>
                  <a:pt x="2411203" y="5591802"/>
                </a:cubicBezTo>
                <a:cubicBezTo>
                  <a:pt x="2411203" y="5591802"/>
                  <a:pt x="2411038" y="5591802"/>
                  <a:pt x="2410873" y="5591802"/>
                </a:cubicBezTo>
                <a:cubicBezTo>
                  <a:pt x="2409051" y="5592796"/>
                  <a:pt x="2407229" y="5593789"/>
                  <a:pt x="2405409" y="5594784"/>
                </a:cubicBezTo>
                <a:cubicBezTo>
                  <a:pt x="2406402" y="5589650"/>
                  <a:pt x="2409548" y="5586503"/>
                  <a:pt x="2413358" y="5583854"/>
                </a:cubicBezTo>
                <a:cubicBezTo>
                  <a:pt x="2414185" y="5583854"/>
                  <a:pt x="2415013" y="5583854"/>
                  <a:pt x="2416007" y="5583854"/>
                </a:cubicBezTo>
                <a:cubicBezTo>
                  <a:pt x="2414350" y="5586503"/>
                  <a:pt x="2412860" y="5589153"/>
                  <a:pt x="2411203" y="5591967"/>
                </a:cubicBezTo>
                <a:cubicBezTo>
                  <a:pt x="2417000" y="5591472"/>
                  <a:pt x="2420146" y="5588160"/>
                  <a:pt x="2421968" y="5583688"/>
                </a:cubicBezTo>
                <a:cubicBezTo>
                  <a:pt x="2426108" y="5583523"/>
                  <a:pt x="2430247" y="5583356"/>
                  <a:pt x="2434221" y="5584019"/>
                </a:cubicBezTo>
                <a:cubicBezTo>
                  <a:pt x="2424451" y="5595941"/>
                  <a:pt x="2414682" y="5607864"/>
                  <a:pt x="2405077" y="5619622"/>
                </a:cubicBezTo>
                <a:cubicBezTo>
                  <a:pt x="2387358" y="5641480"/>
                  <a:pt x="2369641" y="5663173"/>
                  <a:pt x="2351922" y="5685031"/>
                </a:cubicBezTo>
                <a:cubicBezTo>
                  <a:pt x="2349935" y="5687515"/>
                  <a:pt x="2347120" y="5689833"/>
                  <a:pt x="2347783" y="5693642"/>
                </a:cubicBezTo>
                <a:cubicBezTo>
                  <a:pt x="2349273" y="5692647"/>
                  <a:pt x="2351260" y="5691985"/>
                  <a:pt x="2352253" y="5690827"/>
                </a:cubicBezTo>
                <a:cubicBezTo>
                  <a:pt x="2366992" y="5674433"/>
                  <a:pt x="2379742" y="5656384"/>
                  <a:pt x="2396301" y="5641480"/>
                </a:cubicBezTo>
                <a:cubicBezTo>
                  <a:pt x="2397294" y="5640487"/>
                  <a:pt x="2397791" y="5638995"/>
                  <a:pt x="2398785" y="5637838"/>
                </a:cubicBezTo>
                <a:cubicBezTo>
                  <a:pt x="2407064" y="5629060"/>
                  <a:pt x="2412528" y="5617800"/>
                  <a:pt x="2422464" y="5610348"/>
                </a:cubicBezTo>
                <a:cubicBezTo>
                  <a:pt x="2426935" y="5602732"/>
                  <a:pt x="2432234" y="5595941"/>
                  <a:pt x="2438693" y="5589815"/>
                </a:cubicBezTo>
                <a:cubicBezTo>
                  <a:pt x="2440017" y="5588490"/>
                  <a:pt x="2441177" y="5587165"/>
                  <a:pt x="2442335" y="5585676"/>
                </a:cubicBezTo>
                <a:cubicBezTo>
                  <a:pt x="2449788" y="5586835"/>
                  <a:pt x="2457074" y="5586668"/>
                  <a:pt x="2464525" y="5585676"/>
                </a:cubicBezTo>
                <a:cubicBezTo>
                  <a:pt x="2480257" y="5583523"/>
                  <a:pt x="2495159" y="5578555"/>
                  <a:pt x="2510064" y="5573588"/>
                </a:cubicBezTo>
                <a:cubicBezTo>
                  <a:pt x="2525463" y="5568619"/>
                  <a:pt x="2539538" y="5559181"/>
                  <a:pt x="2556595" y="5559511"/>
                </a:cubicBezTo>
                <a:cubicBezTo>
                  <a:pt x="2559244" y="5559511"/>
                  <a:pt x="2561894" y="5558353"/>
                  <a:pt x="2564378" y="5557359"/>
                </a:cubicBezTo>
                <a:cubicBezTo>
                  <a:pt x="2586732" y="5548748"/>
                  <a:pt x="2608590" y="5538978"/>
                  <a:pt x="2628628" y="5525565"/>
                </a:cubicBezTo>
                <a:cubicBezTo>
                  <a:pt x="2638066" y="5519273"/>
                  <a:pt x="2647837" y="5512980"/>
                  <a:pt x="2657772" y="5507516"/>
                </a:cubicBezTo>
                <a:cubicBezTo>
                  <a:pt x="2675986" y="5497580"/>
                  <a:pt x="2692711" y="5485658"/>
                  <a:pt x="2708608" y="5472410"/>
                </a:cubicBezTo>
                <a:cubicBezTo>
                  <a:pt x="2725334" y="5458500"/>
                  <a:pt x="2742721" y="5445418"/>
                  <a:pt x="2759777" y="5432006"/>
                </a:cubicBezTo>
                <a:cubicBezTo>
                  <a:pt x="2770871" y="5423230"/>
                  <a:pt x="2782628" y="5415281"/>
                  <a:pt x="2793226" y="5405841"/>
                </a:cubicBezTo>
                <a:cubicBezTo>
                  <a:pt x="2806308" y="5394250"/>
                  <a:pt x="2820383" y="5384150"/>
                  <a:pt x="2835783" y="5375704"/>
                </a:cubicBezTo>
                <a:cubicBezTo>
                  <a:pt x="2849197" y="5368418"/>
                  <a:pt x="2862610" y="5361297"/>
                  <a:pt x="2875857" y="5353846"/>
                </a:cubicBezTo>
                <a:cubicBezTo>
                  <a:pt x="2898046" y="5341261"/>
                  <a:pt x="2920236" y="5328511"/>
                  <a:pt x="2942425" y="5315926"/>
                </a:cubicBezTo>
                <a:cubicBezTo>
                  <a:pt x="2943087" y="5315593"/>
                  <a:pt x="2943584" y="5315263"/>
                  <a:pt x="2944247" y="5314931"/>
                </a:cubicBezTo>
                <a:cubicBezTo>
                  <a:pt x="2944412" y="5315096"/>
                  <a:pt x="2944579" y="5315263"/>
                  <a:pt x="2944744" y="5315593"/>
                </a:cubicBezTo>
                <a:cubicBezTo>
                  <a:pt x="2946068" y="5314931"/>
                  <a:pt x="2947228" y="5314104"/>
                  <a:pt x="2948056" y="5313109"/>
                </a:cubicBezTo>
                <a:cubicBezTo>
                  <a:pt x="2951533" y="5311784"/>
                  <a:pt x="2955010" y="5311289"/>
                  <a:pt x="2959151" y="5313276"/>
                </a:cubicBezTo>
                <a:cubicBezTo>
                  <a:pt x="2960641" y="5314104"/>
                  <a:pt x="2963455" y="5313276"/>
                  <a:pt x="2965277" y="5312447"/>
                </a:cubicBezTo>
                <a:cubicBezTo>
                  <a:pt x="2974218" y="5308473"/>
                  <a:pt x="2983326" y="5304830"/>
                  <a:pt x="2991937" y="5300029"/>
                </a:cubicBezTo>
                <a:cubicBezTo>
                  <a:pt x="3014623" y="5287112"/>
                  <a:pt x="3064963" y="5179808"/>
                  <a:pt x="3088643" y="5168712"/>
                </a:cubicBezTo>
                <a:cubicBezTo>
                  <a:pt x="3096924" y="5164905"/>
                  <a:pt x="3104375" y="5159109"/>
                  <a:pt x="3112158" y="5154307"/>
                </a:cubicBezTo>
                <a:cubicBezTo>
                  <a:pt x="3114476" y="5152816"/>
                  <a:pt x="3116628" y="5151326"/>
                  <a:pt x="3118947" y="5150001"/>
                </a:cubicBezTo>
                <a:cubicBezTo>
                  <a:pt x="3134679" y="5141390"/>
                  <a:pt x="3150244" y="5132614"/>
                  <a:pt x="3165975" y="5124168"/>
                </a:cubicBezTo>
                <a:cubicBezTo>
                  <a:pt x="3180382" y="5116552"/>
                  <a:pt x="3195120" y="5109596"/>
                  <a:pt x="3209195" y="5101483"/>
                </a:cubicBezTo>
                <a:cubicBezTo>
                  <a:pt x="3218303" y="5096184"/>
                  <a:pt x="3228238" y="5092044"/>
                  <a:pt x="3234862" y="5082274"/>
                </a:cubicBezTo>
                <a:cubicBezTo>
                  <a:pt x="3238669" y="5076643"/>
                  <a:pt x="3246287" y="5071676"/>
                  <a:pt x="3254898" y="5075318"/>
                </a:cubicBezTo>
                <a:cubicBezTo>
                  <a:pt x="3259700" y="5077305"/>
                  <a:pt x="3263012" y="5074160"/>
                  <a:pt x="3266656" y="5072006"/>
                </a:cubicBezTo>
                <a:cubicBezTo>
                  <a:pt x="3265166" y="5071179"/>
                  <a:pt x="3263841" y="5070351"/>
                  <a:pt x="3262516" y="5069524"/>
                </a:cubicBezTo>
                <a:cubicBezTo>
                  <a:pt x="3263841" y="5065383"/>
                  <a:pt x="3267815" y="5064555"/>
                  <a:pt x="3271127" y="5062900"/>
                </a:cubicBezTo>
                <a:cubicBezTo>
                  <a:pt x="3288182" y="5054454"/>
                  <a:pt x="3305238" y="5046174"/>
                  <a:pt x="3322295" y="5037563"/>
                </a:cubicBezTo>
                <a:cubicBezTo>
                  <a:pt x="3331071" y="5033259"/>
                  <a:pt x="3339351" y="5027960"/>
                  <a:pt x="3348292" y="5023985"/>
                </a:cubicBezTo>
                <a:cubicBezTo>
                  <a:pt x="3378099" y="5010903"/>
                  <a:pt x="3408238" y="4998153"/>
                  <a:pt x="3438044" y="4985236"/>
                </a:cubicBezTo>
                <a:cubicBezTo>
                  <a:pt x="3444006" y="4982586"/>
                  <a:pt x="3450960" y="4980766"/>
                  <a:pt x="3455266" y="4976460"/>
                </a:cubicBezTo>
                <a:cubicBezTo>
                  <a:pt x="3461060" y="4970664"/>
                  <a:pt x="3467851" y="4968181"/>
                  <a:pt x="3474805" y="4965532"/>
                </a:cubicBezTo>
                <a:cubicBezTo>
                  <a:pt x="3477787" y="4964372"/>
                  <a:pt x="3480932" y="4962882"/>
                  <a:pt x="3483086" y="4960728"/>
                </a:cubicBezTo>
                <a:cubicBezTo>
                  <a:pt x="3488715" y="4955099"/>
                  <a:pt x="3495671" y="4952284"/>
                  <a:pt x="3502790" y="4949468"/>
                </a:cubicBezTo>
                <a:cubicBezTo>
                  <a:pt x="3535743" y="4936883"/>
                  <a:pt x="3568697" y="4924133"/>
                  <a:pt x="3601650" y="4911382"/>
                </a:cubicBezTo>
                <a:cubicBezTo>
                  <a:pt x="3624998" y="4902440"/>
                  <a:pt x="3648181" y="4893166"/>
                  <a:pt x="3671694" y="4884390"/>
                </a:cubicBezTo>
                <a:cubicBezTo>
                  <a:pt x="3683784" y="4879919"/>
                  <a:pt x="3696037" y="4875614"/>
                  <a:pt x="3708292" y="4871308"/>
                </a:cubicBezTo>
                <a:cubicBezTo>
                  <a:pt x="3707794" y="4871971"/>
                  <a:pt x="3707132" y="4872633"/>
                  <a:pt x="3706470" y="4873462"/>
                </a:cubicBezTo>
                <a:cubicBezTo>
                  <a:pt x="3713093" y="4874952"/>
                  <a:pt x="3717565" y="4870646"/>
                  <a:pt x="3722366" y="4868328"/>
                </a:cubicBezTo>
                <a:cubicBezTo>
                  <a:pt x="3722864" y="4868163"/>
                  <a:pt x="3722864" y="4867169"/>
                  <a:pt x="3723029" y="4866176"/>
                </a:cubicBezTo>
                <a:cubicBezTo>
                  <a:pt x="3727665" y="4864519"/>
                  <a:pt x="3732137" y="4863029"/>
                  <a:pt x="3736773" y="4861373"/>
                </a:cubicBezTo>
                <a:cubicBezTo>
                  <a:pt x="3740084" y="4862697"/>
                  <a:pt x="3741740" y="4864022"/>
                  <a:pt x="3743230" y="4863857"/>
                </a:cubicBezTo>
                <a:cubicBezTo>
                  <a:pt x="3751179" y="4863195"/>
                  <a:pt x="3754657" y="4861540"/>
                  <a:pt x="3762274" y="4854749"/>
                </a:cubicBezTo>
                <a:cubicBezTo>
                  <a:pt x="3757142" y="4857068"/>
                  <a:pt x="3752503" y="4857068"/>
                  <a:pt x="3747702" y="4857565"/>
                </a:cubicBezTo>
                <a:cubicBezTo>
                  <a:pt x="3753663" y="4855411"/>
                  <a:pt x="3759127" y="4853259"/>
                  <a:pt x="3763599" y="4848125"/>
                </a:cubicBezTo>
                <a:cubicBezTo>
                  <a:pt x="3767242" y="4843986"/>
                  <a:pt x="3773202" y="4841006"/>
                  <a:pt x="3778668" y="4839184"/>
                </a:cubicBezTo>
                <a:cubicBezTo>
                  <a:pt x="3787279" y="4836369"/>
                  <a:pt x="3796387" y="4834878"/>
                  <a:pt x="3805990" y="4832560"/>
                </a:cubicBezTo>
                <a:cubicBezTo>
                  <a:pt x="3806653" y="4838190"/>
                  <a:pt x="3810959" y="4836700"/>
                  <a:pt x="3814601" y="4835540"/>
                </a:cubicBezTo>
                <a:cubicBezTo>
                  <a:pt x="3834307" y="4829414"/>
                  <a:pt x="3854178" y="4823287"/>
                  <a:pt x="3873717" y="4816994"/>
                </a:cubicBezTo>
                <a:cubicBezTo>
                  <a:pt x="3883820" y="4813682"/>
                  <a:pt x="3891933" y="4807888"/>
                  <a:pt x="3897067" y="4798117"/>
                </a:cubicBezTo>
                <a:cubicBezTo>
                  <a:pt x="3897397" y="4797455"/>
                  <a:pt x="3898887" y="4797290"/>
                  <a:pt x="3899717" y="4796958"/>
                </a:cubicBezTo>
                <a:cubicBezTo>
                  <a:pt x="3901869" y="4797952"/>
                  <a:pt x="3904186" y="4799110"/>
                  <a:pt x="3907498" y="4800601"/>
                </a:cubicBezTo>
                <a:cubicBezTo>
                  <a:pt x="3908160" y="4796295"/>
                  <a:pt x="3908492" y="4793315"/>
                  <a:pt x="3908823" y="4790334"/>
                </a:cubicBezTo>
                <a:cubicBezTo>
                  <a:pt x="3904021" y="4790499"/>
                  <a:pt x="3900544" y="4790666"/>
                  <a:pt x="3894913" y="4790996"/>
                </a:cubicBezTo>
                <a:cubicBezTo>
                  <a:pt x="3898557" y="4787022"/>
                  <a:pt x="3900874" y="4784538"/>
                  <a:pt x="3904849" y="4780398"/>
                </a:cubicBezTo>
                <a:cubicBezTo>
                  <a:pt x="3893258" y="4781226"/>
                  <a:pt x="3884647" y="4783875"/>
                  <a:pt x="3876036" y="4786857"/>
                </a:cubicBezTo>
                <a:cubicBezTo>
                  <a:pt x="3860139" y="4792321"/>
                  <a:pt x="3844243" y="4798117"/>
                  <a:pt x="3828015" y="4802589"/>
                </a:cubicBezTo>
                <a:cubicBezTo>
                  <a:pt x="3817913" y="4805403"/>
                  <a:pt x="3808309" y="4808550"/>
                  <a:pt x="3802181" y="4814179"/>
                </a:cubicBezTo>
                <a:cubicBezTo>
                  <a:pt x="3795392" y="4814842"/>
                  <a:pt x="3790425" y="4814676"/>
                  <a:pt x="3785954" y="4816001"/>
                </a:cubicBezTo>
                <a:cubicBezTo>
                  <a:pt x="3766745" y="4821797"/>
                  <a:pt x="3747702" y="4828089"/>
                  <a:pt x="3728493" y="4834215"/>
                </a:cubicBezTo>
                <a:cubicBezTo>
                  <a:pt x="3726341" y="4834878"/>
                  <a:pt x="3724354" y="4835375"/>
                  <a:pt x="3722201" y="4835707"/>
                </a:cubicBezTo>
                <a:cubicBezTo>
                  <a:pt x="3714086" y="4836865"/>
                  <a:pt x="3706470" y="4839514"/>
                  <a:pt x="3699349" y="4843821"/>
                </a:cubicBezTo>
                <a:cubicBezTo>
                  <a:pt x="3688253" y="4850279"/>
                  <a:pt x="3675835" y="4853094"/>
                  <a:pt x="3660434" y="4854584"/>
                </a:cubicBezTo>
                <a:cubicBezTo>
                  <a:pt x="3668217" y="4848788"/>
                  <a:pt x="3674676" y="4845476"/>
                  <a:pt x="3679312" y="4840509"/>
                </a:cubicBezTo>
                <a:cubicBezTo>
                  <a:pt x="3682789" y="4836535"/>
                  <a:pt x="3686598" y="4834382"/>
                  <a:pt x="3691070" y="4832560"/>
                </a:cubicBezTo>
                <a:cubicBezTo>
                  <a:pt x="3704648" y="4827096"/>
                  <a:pt x="3719055" y="4823452"/>
                  <a:pt x="3730315" y="4813352"/>
                </a:cubicBezTo>
                <a:cubicBezTo>
                  <a:pt x="3731474" y="4812357"/>
                  <a:pt x="3733295" y="4812027"/>
                  <a:pt x="3734786" y="4811365"/>
                </a:cubicBezTo>
                <a:cubicBezTo>
                  <a:pt x="3756478" y="4801594"/>
                  <a:pt x="3778171" y="4791991"/>
                  <a:pt x="3797049" y="4783545"/>
                </a:cubicBezTo>
                <a:cubicBezTo>
                  <a:pt x="3798869" y="4780895"/>
                  <a:pt x="3800526" y="4778411"/>
                  <a:pt x="3802016" y="4776259"/>
                </a:cubicBezTo>
                <a:cubicBezTo>
                  <a:pt x="3807150" y="4774437"/>
                  <a:pt x="3812449" y="4772782"/>
                  <a:pt x="3816588" y="4768145"/>
                </a:cubicBezTo>
                <a:cubicBezTo>
                  <a:pt x="3821390" y="4762679"/>
                  <a:pt x="3829008" y="4766986"/>
                  <a:pt x="3834969" y="4764833"/>
                </a:cubicBezTo>
                <a:cubicBezTo>
                  <a:pt x="3835962" y="4764501"/>
                  <a:pt x="3836956" y="4764171"/>
                  <a:pt x="3837619" y="4763509"/>
                </a:cubicBezTo>
                <a:cubicBezTo>
                  <a:pt x="3841096" y="4760197"/>
                  <a:pt x="3845732" y="4760030"/>
                  <a:pt x="3850039" y="4759700"/>
                </a:cubicBezTo>
                <a:cubicBezTo>
                  <a:pt x="3853184" y="4759368"/>
                  <a:pt x="3855668" y="4758043"/>
                  <a:pt x="3856330" y="4754236"/>
                </a:cubicBezTo>
                <a:cubicBezTo>
                  <a:pt x="3855338" y="4753406"/>
                  <a:pt x="3854343" y="4751916"/>
                  <a:pt x="3853184" y="4751751"/>
                </a:cubicBezTo>
                <a:cubicBezTo>
                  <a:pt x="3852853" y="4751751"/>
                  <a:pt x="3852521" y="4751751"/>
                  <a:pt x="3852356" y="4751751"/>
                </a:cubicBezTo>
                <a:cubicBezTo>
                  <a:pt x="3853516" y="4751254"/>
                  <a:pt x="3854675" y="4750592"/>
                  <a:pt x="3855998" y="4750261"/>
                </a:cubicBezTo>
                <a:cubicBezTo>
                  <a:pt x="3859477" y="4748937"/>
                  <a:pt x="3863286" y="4747280"/>
                  <a:pt x="3866763" y="4747612"/>
                </a:cubicBezTo>
                <a:cubicBezTo>
                  <a:pt x="3866928" y="4747612"/>
                  <a:pt x="3867260" y="4747612"/>
                  <a:pt x="3867426" y="4747612"/>
                </a:cubicBezTo>
                <a:cubicBezTo>
                  <a:pt x="3866928" y="4747777"/>
                  <a:pt x="3866431" y="4747942"/>
                  <a:pt x="3866101" y="4748274"/>
                </a:cubicBezTo>
                <a:cubicBezTo>
                  <a:pt x="3865106" y="4748770"/>
                  <a:pt x="3864611" y="4750261"/>
                  <a:pt x="3863119" y="4752414"/>
                </a:cubicBezTo>
                <a:cubicBezTo>
                  <a:pt x="3866598" y="4752911"/>
                  <a:pt x="3868750" y="4753573"/>
                  <a:pt x="3871068" y="4753573"/>
                </a:cubicBezTo>
                <a:cubicBezTo>
                  <a:pt x="3882163" y="4752911"/>
                  <a:pt x="3890939" y="4747612"/>
                  <a:pt x="3898887" y="4740821"/>
                </a:cubicBezTo>
                <a:cubicBezTo>
                  <a:pt x="3900379" y="4740326"/>
                  <a:pt x="3901869" y="4739663"/>
                  <a:pt x="3903359" y="4739166"/>
                </a:cubicBezTo>
                <a:cubicBezTo>
                  <a:pt x="3904518" y="4740159"/>
                  <a:pt x="3905676" y="4741153"/>
                  <a:pt x="3906836" y="4741153"/>
                </a:cubicBezTo>
                <a:cubicBezTo>
                  <a:pt x="3912797" y="4740821"/>
                  <a:pt x="3919090" y="4741153"/>
                  <a:pt x="3924389" y="4739001"/>
                </a:cubicBezTo>
                <a:cubicBezTo>
                  <a:pt x="3936974" y="4734032"/>
                  <a:pt x="3950222" y="4732045"/>
                  <a:pt x="3963304" y="4729728"/>
                </a:cubicBezTo>
                <a:cubicBezTo>
                  <a:pt x="3969761" y="4728568"/>
                  <a:pt x="3975722" y="4726911"/>
                  <a:pt x="3981684" y="4724429"/>
                </a:cubicBezTo>
                <a:cubicBezTo>
                  <a:pt x="3987977" y="4721945"/>
                  <a:pt x="3994601" y="4718633"/>
                  <a:pt x="4001059" y="4718633"/>
                </a:cubicBezTo>
                <a:cubicBezTo>
                  <a:pt x="4008841" y="4718633"/>
                  <a:pt x="4015464" y="4716314"/>
                  <a:pt x="4022585" y="4713996"/>
                </a:cubicBezTo>
                <a:cubicBezTo>
                  <a:pt x="4029541" y="4711844"/>
                  <a:pt x="4036992" y="4711015"/>
                  <a:pt x="4044113" y="4709194"/>
                </a:cubicBezTo>
                <a:cubicBezTo>
                  <a:pt x="4050405" y="4707703"/>
                  <a:pt x="4056366" y="4705550"/>
                  <a:pt x="4062493" y="4703728"/>
                </a:cubicBezTo>
                <a:cubicBezTo>
                  <a:pt x="4069116" y="4694125"/>
                  <a:pt x="4080377" y="4697767"/>
                  <a:pt x="4089154" y="4693960"/>
                </a:cubicBezTo>
                <a:cubicBezTo>
                  <a:pt x="4114820" y="4692965"/>
                  <a:pt x="4140322" y="4691806"/>
                  <a:pt x="4165988" y="4690648"/>
                </a:cubicBezTo>
                <a:cubicBezTo>
                  <a:pt x="4174765" y="4690316"/>
                  <a:pt x="4183541" y="4690648"/>
                  <a:pt x="4191655" y="4685349"/>
                </a:cubicBezTo>
                <a:cubicBezTo>
                  <a:pt x="4197616" y="4681540"/>
                  <a:pt x="4204737" y="4681870"/>
                  <a:pt x="4211693" y="4683692"/>
                </a:cubicBezTo>
                <a:cubicBezTo>
                  <a:pt x="4217819" y="4685182"/>
                  <a:pt x="4224278" y="4686507"/>
                  <a:pt x="4230571" y="4686507"/>
                </a:cubicBezTo>
                <a:cubicBezTo>
                  <a:pt x="4244314" y="4686177"/>
                  <a:pt x="4258059" y="4685017"/>
                  <a:pt x="4271802" y="4684189"/>
                </a:cubicBezTo>
                <a:cubicBezTo>
                  <a:pt x="4272961" y="4684189"/>
                  <a:pt x="4273956" y="4683195"/>
                  <a:pt x="4276937" y="4681705"/>
                </a:cubicBezTo>
                <a:cubicBezTo>
                  <a:pt x="4270810" y="4680050"/>
                  <a:pt x="4266670" y="4678558"/>
                  <a:pt x="4262363" y="4678063"/>
                </a:cubicBezTo>
                <a:cubicBezTo>
                  <a:pt x="4257563" y="4677566"/>
                  <a:pt x="4252760" y="4679388"/>
                  <a:pt x="4247129" y="4676571"/>
                </a:cubicBezTo>
                <a:cubicBezTo>
                  <a:pt x="4261039" y="4673426"/>
                  <a:pt x="4273789" y="4672764"/>
                  <a:pt x="4285217" y="4676571"/>
                </a:cubicBezTo>
                <a:cubicBezTo>
                  <a:pt x="4290845" y="4673094"/>
                  <a:pt x="4295317" y="4670280"/>
                  <a:pt x="4299621" y="4667465"/>
                </a:cubicBezTo>
                <a:cubicBezTo>
                  <a:pt x="4298960" y="4665973"/>
                  <a:pt x="4298131" y="4664318"/>
                  <a:pt x="4297469" y="4662828"/>
                </a:cubicBezTo>
                <a:lnTo>
                  <a:pt x="4292675" y="4660355"/>
                </a:lnTo>
                <a:lnTo>
                  <a:pt x="4294654" y="4657860"/>
                </a:lnTo>
                <a:cubicBezTo>
                  <a:pt x="4292667" y="4658522"/>
                  <a:pt x="4290680" y="4659019"/>
                  <a:pt x="4288858" y="4659847"/>
                </a:cubicBezTo>
                <a:lnTo>
                  <a:pt x="4288858" y="4659682"/>
                </a:lnTo>
                <a:lnTo>
                  <a:pt x="4288831" y="4659876"/>
                </a:lnTo>
                <a:lnTo>
                  <a:pt x="4256403" y="4655542"/>
                </a:lnTo>
                <a:cubicBezTo>
                  <a:pt x="4251268" y="4654713"/>
                  <a:pt x="4246301" y="4653720"/>
                  <a:pt x="4241333" y="4653223"/>
                </a:cubicBezTo>
                <a:cubicBezTo>
                  <a:pt x="4242657" y="4652893"/>
                  <a:pt x="4243982" y="4652561"/>
                  <a:pt x="4245307" y="4652230"/>
                </a:cubicBezTo>
                <a:cubicBezTo>
                  <a:pt x="4250276" y="4651071"/>
                  <a:pt x="4253919" y="4648256"/>
                  <a:pt x="4258389" y="4641633"/>
                </a:cubicBezTo>
                <a:cubicBezTo>
                  <a:pt x="4253255" y="4642295"/>
                  <a:pt x="4250606" y="4642460"/>
                  <a:pt x="4247956" y="4642957"/>
                </a:cubicBezTo>
                <a:cubicBezTo>
                  <a:pt x="4227093" y="4646599"/>
                  <a:pt x="4206062" y="4649746"/>
                  <a:pt x="4185363" y="4654051"/>
                </a:cubicBezTo>
                <a:cubicBezTo>
                  <a:pt x="4179402" y="4655210"/>
                  <a:pt x="4173606" y="4656867"/>
                  <a:pt x="4167810" y="4658687"/>
                </a:cubicBezTo>
                <a:cubicBezTo>
                  <a:pt x="4162345" y="4658687"/>
                  <a:pt x="4157046" y="4658357"/>
                  <a:pt x="4151582" y="4657695"/>
                </a:cubicBezTo>
                <a:cubicBezTo>
                  <a:pt x="4148768" y="4657363"/>
                  <a:pt x="4145124" y="4657197"/>
                  <a:pt x="4142972" y="4658522"/>
                </a:cubicBezTo>
                <a:cubicBezTo>
                  <a:pt x="4137838" y="4662000"/>
                  <a:pt x="4132746" y="4663325"/>
                  <a:pt x="4127633" y="4663263"/>
                </a:cubicBezTo>
                <a:lnTo>
                  <a:pt x="4112227" y="4659695"/>
                </a:lnTo>
                <a:lnTo>
                  <a:pt x="4112503" y="4657032"/>
                </a:lnTo>
                <a:lnTo>
                  <a:pt x="4112337" y="4657032"/>
                </a:lnTo>
                <a:lnTo>
                  <a:pt x="4107109" y="4656394"/>
                </a:lnTo>
                <a:lnTo>
                  <a:pt x="4101905" y="4652230"/>
                </a:lnTo>
                <a:cubicBezTo>
                  <a:pt x="4098428" y="4652726"/>
                  <a:pt x="4094949" y="4653058"/>
                  <a:pt x="4091472" y="4653555"/>
                </a:cubicBezTo>
                <a:cubicBezTo>
                  <a:pt x="4092797" y="4652893"/>
                  <a:pt x="4094121" y="4652396"/>
                  <a:pt x="4095446" y="4652064"/>
                </a:cubicBezTo>
                <a:cubicBezTo>
                  <a:pt x="4107866" y="4648089"/>
                  <a:pt x="4120616" y="4645275"/>
                  <a:pt x="4133201" y="4641798"/>
                </a:cubicBezTo>
                <a:cubicBezTo>
                  <a:pt x="4138005" y="4640473"/>
                  <a:pt x="4142972" y="4639811"/>
                  <a:pt x="4147276" y="4637658"/>
                </a:cubicBezTo>
                <a:cubicBezTo>
                  <a:pt x="4147773" y="4637491"/>
                  <a:pt x="4148271" y="4637161"/>
                  <a:pt x="4148768" y="4636996"/>
                </a:cubicBezTo>
                <a:cubicBezTo>
                  <a:pt x="4153404" y="4636664"/>
                  <a:pt x="4158206" y="4636664"/>
                  <a:pt x="4163008" y="4636996"/>
                </a:cubicBezTo>
                <a:cubicBezTo>
                  <a:pt x="4168969" y="4637658"/>
                  <a:pt x="4176090" y="4638816"/>
                  <a:pt x="4180395" y="4631697"/>
                </a:cubicBezTo>
                <a:cubicBezTo>
                  <a:pt x="4180892" y="4630868"/>
                  <a:pt x="4183044" y="4630868"/>
                  <a:pt x="4184536" y="4630868"/>
                </a:cubicBezTo>
                <a:cubicBezTo>
                  <a:pt x="4188013" y="4630868"/>
                  <a:pt x="4191490" y="4630868"/>
                  <a:pt x="4194967" y="4630703"/>
                </a:cubicBezTo>
                <a:cubicBezTo>
                  <a:pt x="4205897" y="4629378"/>
                  <a:pt x="4216495" y="4629875"/>
                  <a:pt x="4227093" y="4633849"/>
                </a:cubicBezTo>
                <a:cubicBezTo>
                  <a:pt x="4233054" y="4636167"/>
                  <a:pt x="4239512" y="4637326"/>
                  <a:pt x="4245804" y="4637989"/>
                </a:cubicBezTo>
                <a:cubicBezTo>
                  <a:pt x="4248288" y="4638321"/>
                  <a:pt x="4251103" y="4636167"/>
                  <a:pt x="4253754" y="4635174"/>
                </a:cubicBezTo>
                <a:cubicBezTo>
                  <a:pt x="4252925" y="4628550"/>
                  <a:pt x="4260212" y="4631035"/>
                  <a:pt x="4262695" y="4627391"/>
                </a:cubicBezTo>
                <a:cubicBezTo>
                  <a:pt x="4258721" y="4625736"/>
                  <a:pt x="4254912" y="4624576"/>
                  <a:pt x="4251600" y="4622754"/>
                </a:cubicBezTo>
                <a:cubicBezTo>
                  <a:pt x="4248288" y="4620932"/>
                  <a:pt x="4245307" y="4618283"/>
                  <a:pt x="4242162" y="4615965"/>
                </a:cubicBezTo>
                <a:cubicBezTo>
                  <a:pt x="4244978" y="4613151"/>
                  <a:pt x="4246632" y="4610004"/>
                  <a:pt x="4246301" y="4606360"/>
                </a:cubicBezTo>
                <a:cubicBezTo>
                  <a:pt x="4249943" y="4605533"/>
                  <a:pt x="4253587" y="4604705"/>
                  <a:pt x="4257230" y="4603877"/>
                </a:cubicBezTo>
                <a:cubicBezTo>
                  <a:pt x="4259217" y="4603380"/>
                  <a:pt x="4261701" y="4603545"/>
                  <a:pt x="4261701" y="4600731"/>
                </a:cubicBezTo>
                <a:cubicBezTo>
                  <a:pt x="4255740" y="4592120"/>
                  <a:pt x="4247956" y="4603048"/>
                  <a:pt x="4239346" y="4598246"/>
                </a:cubicBezTo>
                <a:cubicBezTo>
                  <a:pt x="4249613" y="4593610"/>
                  <a:pt x="4258059" y="4590960"/>
                  <a:pt x="4267165" y="4589305"/>
                </a:cubicBezTo>
                <a:cubicBezTo>
                  <a:pt x="4274783" y="4587981"/>
                  <a:pt x="4282400" y="4585661"/>
                  <a:pt x="4287368" y="4578045"/>
                </a:cubicBezTo>
                <a:cubicBezTo>
                  <a:pt x="4288031" y="4577878"/>
                  <a:pt x="4288528" y="4577548"/>
                  <a:pt x="4289190" y="4577383"/>
                </a:cubicBezTo>
                <a:cubicBezTo>
                  <a:pt x="4292502" y="4575891"/>
                  <a:pt x="4295814" y="4574733"/>
                  <a:pt x="4299126" y="4573574"/>
                </a:cubicBezTo>
                <a:cubicBezTo>
                  <a:pt x="4302271" y="4574401"/>
                  <a:pt x="4304093" y="4573574"/>
                  <a:pt x="4305418" y="4571586"/>
                </a:cubicBezTo>
                <a:cubicBezTo>
                  <a:pt x="4307902" y="4570924"/>
                  <a:pt x="4310551" y="4570262"/>
                  <a:pt x="4313036" y="4569599"/>
                </a:cubicBezTo>
                <a:cubicBezTo>
                  <a:pt x="4313698" y="4569599"/>
                  <a:pt x="4314193" y="4568275"/>
                  <a:pt x="4316347" y="4565625"/>
                </a:cubicBezTo>
                <a:cubicBezTo>
                  <a:pt x="4299291" y="4566785"/>
                  <a:pt x="4285381" y="4570592"/>
                  <a:pt x="4270974" y="4576553"/>
                </a:cubicBezTo>
                <a:cubicBezTo>
                  <a:pt x="4271802" y="4577216"/>
                  <a:pt x="4272464" y="4578045"/>
                  <a:pt x="4272961" y="4578540"/>
                </a:cubicBezTo>
                <a:cubicBezTo>
                  <a:pt x="4263192" y="4580197"/>
                  <a:pt x="4253754" y="4581852"/>
                  <a:pt x="4244149" y="4583344"/>
                </a:cubicBezTo>
                <a:cubicBezTo>
                  <a:pt x="4243982" y="4583344"/>
                  <a:pt x="4243818" y="4583344"/>
                  <a:pt x="4243487" y="4583344"/>
                </a:cubicBezTo>
                <a:cubicBezTo>
                  <a:pt x="4246799" y="4581190"/>
                  <a:pt x="4249778" y="4579370"/>
                  <a:pt x="4252925" y="4577383"/>
                </a:cubicBezTo>
                <a:cubicBezTo>
                  <a:pt x="4252263" y="4575891"/>
                  <a:pt x="4251436" y="4574236"/>
                  <a:pt x="4250773" y="4572746"/>
                </a:cubicBezTo>
                <a:cubicBezTo>
                  <a:pt x="4250773" y="4572746"/>
                  <a:pt x="4250773" y="4572414"/>
                  <a:pt x="4250606" y="4572249"/>
                </a:cubicBezTo>
                <a:cubicBezTo>
                  <a:pt x="4250938" y="4571254"/>
                  <a:pt x="4250938" y="4570262"/>
                  <a:pt x="4250276" y="4568772"/>
                </a:cubicBezTo>
                <a:cubicBezTo>
                  <a:pt x="4247129" y="4568937"/>
                  <a:pt x="4244149" y="4569267"/>
                  <a:pt x="4241002" y="4569434"/>
                </a:cubicBezTo>
                <a:cubicBezTo>
                  <a:pt x="4230571" y="4568109"/>
                  <a:pt x="4220137" y="4566785"/>
                  <a:pt x="4209706" y="4565128"/>
                </a:cubicBezTo>
                <a:cubicBezTo>
                  <a:pt x="4209374" y="4565128"/>
                  <a:pt x="4208879" y="4565128"/>
                  <a:pt x="4208546" y="4564963"/>
                </a:cubicBezTo>
                <a:cubicBezTo>
                  <a:pt x="4221628" y="4561981"/>
                  <a:pt x="4234709" y="4559001"/>
                  <a:pt x="4247791" y="4556352"/>
                </a:cubicBezTo>
                <a:cubicBezTo>
                  <a:pt x="4246964" y="4557512"/>
                  <a:pt x="4246136" y="4558669"/>
                  <a:pt x="4245474" y="4559994"/>
                </a:cubicBezTo>
                <a:cubicBezTo>
                  <a:pt x="4254415" y="4558504"/>
                  <a:pt x="4261371" y="4557345"/>
                  <a:pt x="4268325" y="4556020"/>
                </a:cubicBezTo>
                <a:cubicBezTo>
                  <a:pt x="4282568" y="4553205"/>
                  <a:pt x="4296807" y="4548901"/>
                  <a:pt x="4311214" y="4547741"/>
                </a:cubicBezTo>
                <a:cubicBezTo>
                  <a:pt x="4324296" y="4546747"/>
                  <a:pt x="4336384" y="4542277"/>
                  <a:pt x="4348969" y="4539461"/>
                </a:cubicBezTo>
                <a:cubicBezTo>
                  <a:pt x="4350293" y="4539130"/>
                  <a:pt x="4351286" y="4537971"/>
                  <a:pt x="4354103" y="4535984"/>
                </a:cubicBezTo>
                <a:cubicBezTo>
                  <a:pt x="4345988" y="4534162"/>
                  <a:pt x="4339861" y="4535984"/>
                  <a:pt x="4334065" y="4537971"/>
                </a:cubicBezTo>
                <a:cubicBezTo>
                  <a:pt x="4320985" y="4541945"/>
                  <a:pt x="4307570" y="4543435"/>
                  <a:pt x="4294157" y="4544594"/>
                </a:cubicBezTo>
                <a:cubicBezTo>
                  <a:pt x="4286044" y="4545257"/>
                  <a:pt x="4277930" y="4545422"/>
                  <a:pt x="4269815" y="4545754"/>
                </a:cubicBezTo>
                <a:cubicBezTo>
                  <a:pt x="4263853" y="4545919"/>
                  <a:pt x="4258389" y="4547244"/>
                  <a:pt x="4253420" y="4550721"/>
                </a:cubicBezTo>
                <a:cubicBezTo>
                  <a:pt x="4235538" y="4552378"/>
                  <a:pt x="4217819" y="4554200"/>
                  <a:pt x="4199935" y="4555855"/>
                </a:cubicBezTo>
                <a:cubicBezTo>
                  <a:pt x="4206062" y="4551383"/>
                  <a:pt x="4213018" y="4551218"/>
                  <a:pt x="4219144" y="4548569"/>
                </a:cubicBezTo>
                <a:cubicBezTo>
                  <a:pt x="4221628" y="4547576"/>
                  <a:pt x="4224111" y="4546582"/>
                  <a:pt x="4226762" y="4545754"/>
                </a:cubicBezTo>
                <a:cubicBezTo>
                  <a:pt x="4239015" y="4547576"/>
                  <a:pt x="4250773" y="4546747"/>
                  <a:pt x="4262695" y="4544429"/>
                </a:cubicBezTo>
                <a:cubicBezTo>
                  <a:pt x="4278592" y="4541117"/>
                  <a:pt x="4294489" y="4537474"/>
                  <a:pt x="4310551" y="4535321"/>
                </a:cubicBezTo>
                <a:cubicBezTo>
                  <a:pt x="4327110" y="4533004"/>
                  <a:pt x="4344167" y="4533004"/>
                  <a:pt x="4360726" y="4530850"/>
                </a:cubicBezTo>
                <a:cubicBezTo>
                  <a:pt x="4381093" y="4528200"/>
                  <a:pt x="4401461" y="4524393"/>
                  <a:pt x="4421829" y="4520914"/>
                </a:cubicBezTo>
                <a:cubicBezTo>
                  <a:pt x="4423982" y="4520584"/>
                  <a:pt x="4427128" y="4519922"/>
                  <a:pt x="4425969" y="4514953"/>
                </a:cubicBezTo>
                <a:cubicBezTo>
                  <a:pt x="4413053" y="4516113"/>
                  <a:pt x="4400136" y="4516940"/>
                  <a:pt x="4387221" y="4518432"/>
                </a:cubicBezTo>
                <a:cubicBezTo>
                  <a:pt x="4370827" y="4520419"/>
                  <a:pt x="4354433" y="4522736"/>
                  <a:pt x="4338039" y="4525055"/>
                </a:cubicBezTo>
                <a:cubicBezTo>
                  <a:pt x="4341020" y="4524226"/>
                  <a:pt x="4343835" y="4523399"/>
                  <a:pt x="4346817" y="4522571"/>
                </a:cubicBezTo>
                <a:cubicBezTo>
                  <a:pt x="4343835" y="4521081"/>
                  <a:pt x="4340855" y="4518762"/>
                  <a:pt x="4337874" y="4518597"/>
                </a:cubicBezTo>
                <a:cubicBezTo>
                  <a:pt x="4330920" y="4518265"/>
                  <a:pt x="4323799" y="4518432"/>
                  <a:pt x="4316843" y="4519590"/>
                </a:cubicBezTo>
                <a:cubicBezTo>
                  <a:pt x="4286375" y="4524393"/>
                  <a:pt x="4255740" y="4529525"/>
                  <a:pt x="4225271" y="4534824"/>
                </a:cubicBezTo>
                <a:cubicBezTo>
                  <a:pt x="4221628" y="4535486"/>
                  <a:pt x="4217986" y="4535984"/>
                  <a:pt x="4214508" y="4536811"/>
                </a:cubicBezTo>
                <a:cubicBezTo>
                  <a:pt x="4211031" y="4535486"/>
                  <a:pt x="4207552" y="4534329"/>
                  <a:pt x="4204572" y="4532672"/>
                </a:cubicBezTo>
                <a:cubicBezTo>
                  <a:pt x="4203579" y="4532175"/>
                  <a:pt x="4202585" y="4531512"/>
                  <a:pt x="4201757" y="4530850"/>
                </a:cubicBezTo>
                <a:cubicBezTo>
                  <a:pt x="4204572" y="4530354"/>
                  <a:pt x="4207388" y="4529692"/>
                  <a:pt x="4210201" y="4529195"/>
                </a:cubicBezTo>
                <a:cubicBezTo>
                  <a:pt x="4215006" y="4528200"/>
                  <a:pt x="4220634" y="4527705"/>
                  <a:pt x="4226762" y="4521411"/>
                </a:cubicBezTo>
                <a:cubicBezTo>
                  <a:pt x="4215832" y="4523564"/>
                  <a:pt x="4206228" y="4525386"/>
                  <a:pt x="4196954" y="4527208"/>
                </a:cubicBezTo>
                <a:cubicBezTo>
                  <a:pt x="4196458" y="4526710"/>
                  <a:pt x="4195796" y="4526380"/>
                  <a:pt x="4195134" y="4525883"/>
                </a:cubicBezTo>
                <a:cubicBezTo>
                  <a:pt x="4196458" y="4524558"/>
                  <a:pt x="4197451" y="4523233"/>
                  <a:pt x="4198279" y="4521744"/>
                </a:cubicBezTo>
                <a:cubicBezTo>
                  <a:pt x="4204902" y="4521081"/>
                  <a:pt x="4212023" y="4523731"/>
                  <a:pt x="4218979" y="4519922"/>
                </a:cubicBezTo>
                <a:cubicBezTo>
                  <a:pt x="4223616" y="4517437"/>
                  <a:pt x="4229411" y="4515782"/>
                  <a:pt x="4234380" y="4516610"/>
                </a:cubicBezTo>
                <a:cubicBezTo>
                  <a:pt x="4251268" y="4519094"/>
                  <a:pt x="4267165" y="4512138"/>
                  <a:pt x="4283395" y="4508661"/>
                </a:cubicBezTo>
                <a:cubicBezTo>
                  <a:pt x="4291675" y="4508661"/>
                  <a:pt x="4299788" y="4507834"/>
                  <a:pt x="4307240" y="4504190"/>
                </a:cubicBezTo>
                <a:cubicBezTo>
                  <a:pt x="4304591" y="4504522"/>
                  <a:pt x="4301940" y="4504687"/>
                  <a:pt x="4299291" y="4505017"/>
                </a:cubicBezTo>
                <a:cubicBezTo>
                  <a:pt x="4300118" y="4504190"/>
                  <a:pt x="4300946" y="4503362"/>
                  <a:pt x="4301940" y="4502700"/>
                </a:cubicBezTo>
                <a:cubicBezTo>
                  <a:pt x="4294820" y="4498229"/>
                  <a:pt x="4285878" y="4506342"/>
                  <a:pt x="4277763" y="4495744"/>
                </a:cubicBezTo>
                <a:cubicBezTo>
                  <a:pt x="4286209" y="4495744"/>
                  <a:pt x="4291840" y="4496573"/>
                  <a:pt x="4297469" y="4495744"/>
                </a:cubicBezTo>
                <a:cubicBezTo>
                  <a:pt x="4303597" y="4494917"/>
                  <a:pt x="4309558" y="4492764"/>
                  <a:pt x="4315685" y="4491605"/>
                </a:cubicBezTo>
                <a:cubicBezTo>
                  <a:pt x="4321812" y="4490445"/>
                  <a:pt x="4327938" y="4489783"/>
                  <a:pt x="4333899" y="4488458"/>
                </a:cubicBezTo>
                <a:cubicBezTo>
                  <a:pt x="4339861" y="4487133"/>
                  <a:pt x="4345822" y="4485146"/>
                  <a:pt x="4351949" y="4483988"/>
                </a:cubicBezTo>
                <a:cubicBezTo>
                  <a:pt x="4358077" y="4482829"/>
                  <a:pt x="4364204" y="4482166"/>
                  <a:pt x="4370331" y="4481172"/>
                </a:cubicBezTo>
                <a:cubicBezTo>
                  <a:pt x="4375629" y="4480179"/>
                  <a:pt x="4381590" y="4481172"/>
                  <a:pt x="4387717" y="4474383"/>
                </a:cubicBezTo>
                <a:cubicBezTo>
                  <a:pt x="4375464" y="4471237"/>
                  <a:pt x="4365031" y="4476040"/>
                  <a:pt x="4358407" y="4473886"/>
                </a:cubicBezTo>
                <a:cubicBezTo>
                  <a:pt x="4356917" y="4468092"/>
                  <a:pt x="4356752" y="4464448"/>
                  <a:pt x="4355095" y="4462461"/>
                </a:cubicBezTo>
                <a:cubicBezTo>
                  <a:pt x="4353606" y="4460805"/>
                  <a:pt x="4349961" y="4460308"/>
                  <a:pt x="4347809" y="4460971"/>
                </a:cubicBezTo>
                <a:cubicBezTo>
                  <a:pt x="4331581" y="4466270"/>
                  <a:pt x="4314856" y="4466270"/>
                  <a:pt x="4298462" y="4466600"/>
                </a:cubicBezTo>
                <a:cubicBezTo>
                  <a:pt x="4285217" y="4466932"/>
                  <a:pt x="4272631" y="4470409"/>
                  <a:pt x="4260212" y="4474218"/>
                </a:cubicBezTo>
                <a:cubicBezTo>
                  <a:pt x="4246632" y="4475873"/>
                  <a:pt x="4233054" y="4477530"/>
                  <a:pt x="4219641" y="4479185"/>
                </a:cubicBezTo>
                <a:cubicBezTo>
                  <a:pt x="4224444" y="4481007"/>
                  <a:pt x="4229245" y="4481339"/>
                  <a:pt x="4234047" y="4481007"/>
                </a:cubicBezTo>
                <a:cubicBezTo>
                  <a:pt x="4235371" y="4481007"/>
                  <a:pt x="4236696" y="4480842"/>
                  <a:pt x="4238189" y="4480677"/>
                </a:cubicBezTo>
                <a:cubicBezTo>
                  <a:pt x="4233551" y="4481834"/>
                  <a:pt x="4228915" y="4482829"/>
                  <a:pt x="4224111" y="4483491"/>
                </a:cubicBezTo>
                <a:cubicBezTo>
                  <a:pt x="4222124" y="4483822"/>
                  <a:pt x="4220634" y="4489287"/>
                  <a:pt x="4218647" y="4492764"/>
                </a:cubicBezTo>
                <a:cubicBezTo>
                  <a:pt x="4213846" y="4490445"/>
                  <a:pt x="4210864" y="4488790"/>
                  <a:pt x="4207719" y="4487796"/>
                </a:cubicBezTo>
                <a:cubicBezTo>
                  <a:pt x="4205070" y="4486968"/>
                  <a:pt x="4202585" y="4486141"/>
                  <a:pt x="4200101" y="4485643"/>
                </a:cubicBezTo>
                <a:cubicBezTo>
                  <a:pt x="4200101" y="4485643"/>
                  <a:pt x="4200101" y="4485643"/>
                  <a:pt x="4200266" y="4485643"/>
                </a:cubicBezTo>
                <a:cubicBezTo>
                  <a:pt x="4203082" y="4484981"/>
                  <a:pt x="4205732" y="4483159"/>
                  <a:pt x="4203910" y="4479352"/>
                </a:cubicBezTo>
                <a:cubicBezTo>
                  <a:pt x="4197948" y="4479682"/>
                  <a:pt x="4192152" y="4480510"/>
                  <a:pt x="4186191" y="4480510"/>
                </a:cubicBezTo>
                <a:cubicBezTo>
                  <a:pt x="4165822" y="4480510"/>
                  <a:pt x="4145621" y="4480510"/>
                  <a:pt x="4125253" y="4480345"/>
                </a:cubicBezTo>
                <a:cubicBezTo>
                  <a:pt x="4130387" y="4478192"/>
                  <a:pt x="4134858" y="4474715"/>
                  <a:pt x="4138500" y="4468257"/>
                </a:cubicBezTo>
                <a:cubicBezTo>
                  <a:pt x="4142309" y="4461301"/>
                  <a:pt x="4153900" y="4466270"/>
                  <a:pt x="4160028" y="4456334"/>
                </a:cubicBezTo>
                <a:cubicBezTo>
                  <a:pt x="4145951" y="4457162"/>
                  <a:pt x="4133533" y="4457989"/>
                  <a:pt x="4121113" y="4458651"/>
                </a:cubicBezTo>
                <a:cubicBezTo>
                  <a:pt x="4140157" y="4453022"/>
                  <a:pt x="4159531" y="4448551"/>
                  <a:pt x="4178574" y="4448716"/>
                </a:cubicBezTo>
                <a:cubicBezTo>
                  <a:pt x="4202915" y="4448883"/>
                  <a:pt x="4222291" y="4436793"/>
                  <a:pt x="4242162" y="4424540"/>
                </a:cubicBezTo>
                <a:cubicBezTo>
                  <a:pt x="4242492" y="4424375"/>
                  <a:pt x="4242162" y="4422883"/>
                  <a:pt x="4242162" y="4420566"/>
                </a:cubicBezTo>
                <a:cubicBezTo>
                  <a:pt x="4234213" y="4417585"/>
                  <a:pt x="4225438" y="4419572"/>
                  <a:pt x="4217157" y="4420896"/>
                </a:cubicBezTo>
                <a:cubicBezTo>
                  <a:pt x="4200101" y="4423713"/>
                  <a:pt x="4183044" y="4426030"/>
                  <a:pt x="4165822" y="4426362"/>
                </a:cubicBezTo>
                <a:cubicBezTo>
                  <a:pt x="4172446" y="4423381"/>
                  <a:pt x="4179402" y="4422221"/>
                  <a:pt x="4186853" y="4422883"/>
                </a:cubicBezTo>
                <a:cubicBezTo>
                  <a:pt x="4190662" y="4423216"/>
                  <a:pt x="4194472" y="4422056"/>
                  <a:pt x="4198279" y="4421891"/>
                </a:cubicBezTo>
                <a:cubicBezTo>
                  <a:pt x="4202421" y="4421559"/>
                  <a:pt x="4205234" y="4419572"/>
                  <a:pt x="4207221" y="4415929"/>
                </a:cubicBezTo>
                <a:cubicBezTo>
                  <a:pt x="4208049" y="4414273"/>
                  <a:pt x="4210201" y="4413280"/>
                  <a:pt x="4211361" y="4412286"/>
                </a:cubicBezTo>
                <a:cubicBezTo>
                  <a:pt x="4217819" y="4414108"/>
                  <a:pt x="4223449" y="4415764"/>
                  <a:pt x="4231067" y="4417917"/>
                </a:cubicBezTo>
                <a:cubicBezTo>
                  <a:pt x="4231894" y="4415432"/>
                  <a:pt x="4232392" y="4413280"/>
                  <a:pt x="4233384" y="4411293"/>
                </a:cubicBezTo>
                <a:cubicBezTo>
                  <a:pt x="4234213" y="4409803"/>
                  <a:pt x="4235041" y="4408311"/>
                  <a:pt x="4236034" y="4406987"/>
                </a:cubicBezTo>
                <a:cubicBezTo>
                  <a:pt x="4247461" y="4404999"/>
                  <a:pt x="4258721" y="4401688"/>
                  <a:pt x="4270147" y="4398045"/>
                </a:cubicBezTo>
                <a:cubicBezTo>
                  <a:pt x="4273956" y="4398045"/>
                  <a:pt x="4277930" y="4398045"/>
                  <a:pt x="4281737" y="4398045"/>
                </a:cubicBezTo>
                <a:cubicBezTo>
                  <a:pt x="4281737" y="4398708"/>
                  <a:pt x="4282069" y="4399370"/>
                  <a:pt x="4282235" y="4400033"/>
                </a:cubicBezTo>
                <a:cubicBezTo>
                  <a:pt x="4280910" y="4400860"/>
                  <a:pt x="4279420" y="4401522"/>
                  <a:pt x="4278095" y="4402350"/>
                </a:cubicBezTo>
                <a:cubicBezTo>
                  <a:pt x="4282897" y="4405994"/>
                  <a:pt x="4288196" y="4404669"/>
                  <a:pt x="4293495" y="4403842"/>
                </a:cubicBezTo>
                <a:cubicBezTo>
                  <a:pt x="4307074" y="4402020"/>
                  <a:pt x="4320487" y="4405166"/>
                  <a:pt x="4334065" y="4405497"/>
                </a:cubicBezTo>
                <a:cubicBezTo>
                  <a:pt x="4338206" y="4405497"/>
                  <a:pt x="4342345" y="4408478"/>
                  <a:pt x="4346319" y="4410133"/>
                </a:cubicBezTo>
                <a:cubicBezTo>
                  <a:pt x="4348969" y="4411293"/>
                  <a:pt x="4351618" y="4413445"/>
                  <a:pt x="4354268" y="4413610"/>
                </a:cubicBezTo>
                <a:cubicBezTo>
                  <a:pt x="4362216" y="4414273"/>
                  <a:pt x="4367515" y="4418744"/>
                  <a:pt x="4371987" y="4425037"/>
                </a:cubicBezTo>
                <a:cubicBezTo>
                  <a:pt x="4370662" y="4428514"/>
                  <a:pt x="4369335" y="4431992"/>
                  <a:pt x="4368013" y="4435469"/>
                </a:cubicBezTo>
                <a:cubicBezTo>
                  <a:pt x="4370827" y="4434973"/>
                  <a:pt x="4373476" y="4434641"/>
                  <a:pt x="4376291" y="4434311"/>
                </a:cubicBezTo>
                <a:cubicBezTo>
                  <a:pt x="4380265" y="4428182"/>
                  <a:pt x="4379107" y="4422553"/>
                  <a:pt x="4374304" y="4417585"/>
                </a:cubicBezTo>
                <a:cubicBezTo>
                  <a:pt x="4371324" y="4414605"/>
                  <a:pt x="4367845" y="4411955"/>
                  <a:pt x="4364699" y="4409141"/>
                </a:cubicBezTo>
                <a:cubicBezTo>
                  <a:pt x="4360726" y="4409471"/>
                  <a:pt x="4357247" y="4408809"/>
                  <a:pt x="4354598" y="4405662"/>
                </a:cubicBezTo>
                <a:cubicBezTo>
                  <a:pt x="4354598" y="4405662"/>
                  <a:pt x="4354766" y="4405497"/>
                  <a:pt x="4354930" y="4405332"/>
                </a:cubicBezTo>
                <a:cubicBezTo>
                  <a:pt x="4354930" y="4405332"/>
                  <a:pt x="4354598" y="4405332"/>
                  <a:pt x="4354433" y="4405332"/>
                </a:cubicBezTo>
                <a:lnTo>
                  <a:pt x="4354433" y="4405662"/>
                </a:lnTo>
                <a:cubicBezTo>
                  <a:pt x="4353275" y="4405332"/>
                  <a:pt x="4351783" y="4405166"/>
                  <a:pt x="4350293" y="4404669"/>
                </a:cubicBezTo>
                <a:cubicBezTo>
                  <a:pt x="4339696" y="4400860"/>
                  <a:pt x="4329428" y="4396721"/>
                  <a:pt x="4317505" y="4398211"/>
                </a:cubicBezTo>
                <a:cubicBezTo>
                  <a:pt x="4313367" y="4398873"/>
                  <a:pt x="4308400" y="4398211"/>
                  <a:pt x="4304591" y="4396556"/>
                </a:cubicBezTo>
                <a:cubicBezTo>
                  <a:pt x="4299621" y="4394236"/>
                  <a:pt x="4294489" y="4393244"/>
                  <a:pt x="4289190" y="4392746"/>
                </a:cubicBezTo>
                <a:cubicBezTo>
                  <a:pt x="4299621" y="4391090"/>
                  <a:pt x="4310551" y="4390759"/>
                  <a:pt x="4321149" y="4388937"/>
                </a:cubicBezTo>
                <a:cubicBezTo>
                  <a:pt x="4331250" y="4387282"/>
                  <a:pt x="4341848" y="4389435"/>
                  <a:pt x="4350957" y="4379829"/>
                </a:cubicBezTo>
                <a:cubicBezTo>
                  <a:pt x="4357745" y="4372543"/>
                  <a:pt x="4367515" y="4373373"/>
                  <a:pt x="4375794" y="4377512"/>
                </a:cubicBezTo>
                <a:cubicBezTo>
                  <a:pt x="4381756" y="4380492"/>
                  <a:pt x="4387054" y="4380659"/>
                  <a:pt x="4393348" y="4378174"/>
                </a:cubicBezTo>
                <a:cubicBezTo>
                  <a:pt x="4396163" y="4377015"/>
                  <a:pt x="4401132" y="4377347"/>
                  <a:pt x="4402786" y="4379334"/>
                </a:cubicBezTo>
                <a:cubicBezTo>
                  <a:pt x="4408912" y="4386123"/>
                  <a:pt x="4412059" y="4376352"/>
                  <a:pt x="4416365" y="4376684"/>
                </a:cubicBezTo>
                <a:cubicBezTo>
                  <a:pt x="4422160" y="4377180"/>
                  <a:pt x="4426135" y="4382811"/>
                  <a:pt x="4433420" y="4380327"/>
                </a:cubicBezTo>
                <a:cubicBezTo>
                  <a:pt x="4443356" y="4377015"/>
                  <a:pt x="4453954" y="4376187"/>
                  <a:pt x="4464221" y="4374035"/>
                </a:cubicBezTo>
                <a:cubicBezTo>
                  <a:pt x="4467201" y="4373373"/>
                  <a:pt x="4471672" y="4374035"/>
                  <a:pt x="4470183" y="4367576"/>
                </a:cubicBezTo>
                <a:cubicBezTo>
                  <a:pt x="4438886" y="4364430"/>
                  <a:pt x="4407755" y="4362112"/>
                  <a:pt x="4375961" y="4366252"/>
                </a:cubicBezTo>
                <a:cubicBezTo>
                  <a:pt x="4347148" y="4369894"/>
                  <a:pt x="4318665" y="4374530"/>
                  <a:pt x="4290348" y="4381154"/>
                </a:cubicBezTo>
                <a:cubicBezTo>
                  <a:pt x="4284056" y="4382646"/>
                  <a:pt x="4278426" y="4381651"/>
                  <a:pt x="4272464" y="4381817"/>
                </a:cubicBezTo>
                <a:cubicBezTo>
                  <a:pt x="4268490" y="4381817"/>
                  <a:pt x="4264350" y="4383804"/>
                  <a:pt x="4260212" y="4385958"/>
                </a:cubicBezTo>
                <a:cubicBezTo>
                  <a:pt x="4259714" y="4385958"/>
                  <a:pt x="4259052" y="4385958"/>
                  <a:pt x="4258556" y="4385958"/>
                </a:cubicBezTo>
                <a:cubicBezTo>
                  <a:pt x="4254415" y="4385626"/>
                  <a:pt x="4254085" y="4382811"/>
                  <a:pt x="4254415" y="4379167"/>
                </a:cubicBezTo>
                <a:cubicBezTo>
                  <a:pt x="4252428" y="4379499"/>
                  <a:pt x="4250441" y="4379664"/>
                  <a:pt x="4248288" y="4379996"/>
                </a:cubicBezTo>
                <a:cubicBezTo>
                  <a:pt x="4247461" y="4378340"/>
                  <a:pt x="4246632" y="4377015"/>
                  <a:pt x="4246136" y="4375855"/>
                </a:cubicBezTo>
                <a:cubicBezTo>
                  <a:pt x="4244479" y="4376022"/>
                  <a:pt x="4242989" y="4376352"/>
                  <a:pt x="4241500" y="4376518"/>
                </a:cubicBezTo>
                <a:cubicBezTo>
                  <a:pt x="4241333" y="4375855"/>
                  <a:pt x="4240838" y="4375360"/>
                  <a:pt x="4240340" y="4374862"/>
                </a:cubicBezTo>
                <a:cubicBezTo>
                  <a:pt x="4238518" y="4373206"/>
                  <a:pt x="4236696" y="4371551"/>
                  <a:pt x="4234876" y="4369894"/>
                </a:cubicBezTo>
                <a:cubicBezTo>
                  <a:pt x="4251765" y="4369231"/>
                  <a:pt x="4268822" y="4369398"/>
                  <a:pt x="4285049" y="4363767"/>
                </a:cubicBezTo>
                <a:cubicBezTo>
                  <a:pt x="4285217" y="4360788"/>
                  <a:pt x="4285381" y="4358468"/>
                  <a:pt x="4285546" y="4356316"/>
                </a:cubicBezTo>
                <a:cubicBezTo>
                  <a:pt x="4276605" y="4357144"/>
                  <a:pt x="4267662" y="4357309"/>
                  <a:pt x="4259052" y="4358800"/>
                </a:cubicBezTo>
                <a:cubicBezTo>
                  <a:pt x="4249116" y="4360621"/>
                  <a:pt x="4239346" y="4363105"/>
                  <a:pt x="4229577" y="4365424"/>
                </a:cubicBezTo>
                <a:cubicBezTo>
                  <a:pt x="4227920" y="4364099"/>
                  <a:pt x="4226265" y="4362608"/>
                  <a:pt x="4224773" y="4361283"/>
                </a:cubicBezTo>
                <a:cubicBezTo>
                  <a:pt x="4227590" y="4356316"/>
                  <a:pt x="4234213" y="4363270"/>
                  <a:pt x="4235869" y="4356316"/>
                </a:cubicBezTo>
                <a:cubicBezTo>
                  <a:pt x="4232060" y="4351514"/>
                  <a:pt x="4228085" y="4346381"/>
                  <a:pt x="4223781" y="4341579"/>
                </a:cubicBezTo>
                <a:cubicBezTo>
                  <a:pt x="4222622" y="4340254"/>
                  <a:pt x="4220966" y="4339260"/>
                  <a:pt x="4219474" y="4338267"/>
                </a:cubicBezTo>
                <a:cubicBezTo>
                  <a:pt x="4222622" y="4337273"/>
                  <a:pt x="4225768" y="4336113"/>
                  <a:pt x="4229245" y="4334458"/>
                </a:cubicBezTo>
                <a:cubicBezTo>
                  <a:pt x="4223616" y="4332801"/>
                  <a:pt x="4220302" y="4331643"/>
                  <a:pt x="4215665" y="4330319"/>
                </a:cubicBezTo>
                <a:cubicBezTo>
                  <a:pt x="4216329" y="4327834"/>
                  <a:pt x="4216329" y="4324853"/>
                  <a:pt x="4217819" y="4322535"/>
                </a:cubicBezTo>
                <a:cubicBezTo>
                  <a:pt x="4218647" y="4321211"/>
                  <a:pt x="4219641" y="4320051"/>
                  <a:pt x="4220634" y="4318891"/>
                </a:cubicBezTo>
                <a:cubicBezTo>
                  <a:pt x="4225271" y="4318891"/>
                  <a:pt x="4229742" y="4320383"/>
                  <a:pt x="4233716" y="4324190"/>
                </a:cubicBezTo>
                <a:cubicBezTo>
                  <a:pt x="4242492" y="4315746"/>
                  <a:pt x="4253420" y="4314752"/>
                  <a:pt x="4264021" y="4313924"/>
                </a:cubicBezTo>
                <a:cubicBezTo>
                  <a:pt x="4271637" y="4314587"/>
                  <a:pt x="4279420" y="4315579"/>
                  <a:pt x="4287038" y="4315912"/>
                </a:cubicBezTo>
                <a:cubicBezTo>
                  <a:pt x="4291177" y="4315912"/>
                  <a:pt x="4295317" y="4318891"/>
                  <a:pt x="4299291" y="4320548"/>
                </a:cubicBezTo>
                <a:cubicBezTo>
                  <a:pt x="4301940" y="4321708"/>
                  <a:pt x="4304591" y="4323860"/>
                  <a:pt x="4307405" y="4324025"/>
                </a:cubicBezTo>
                <a:cubicBezTo>
                  <a:pt x="4315353" y="4324688"/>
                  <a:pt x="4320652" y="4329159"/>
                  <a:pt x="4325123" y="4335451"/>
                </a:cubicBezTo>
                <a:cubicBezTo>
                  <a:pt x="4323799" y="4338929"/>
                  <a:pt x="4322474" y="4342406"/>
                  <a:pt x="4321149" y="4345883"/>
                </a:cubicBezTo>
                <a:cubicBezTo>
                  <a:pt x="4323965" y="4345386"/>
                  <a:pt x="4326614" y="4345056"/>
                  <a:pt x="4329428" y="4344724"/>
                </a:cubicBezTo>
                <a:cubicBezTo>
                  <a:pt x="4333402" y="4338597"/>
                  <a:pt x="4332244" y="4332968"/>
                  <a:pt x="4327441" y="4327999"/>
                </a:cubicBezTo>
                <a:cubicBezTo>
                  <a:pt x="4324461" y="4325020"/>
                  <a:pt x="4320985" y="4322370"/>
                  <a:pt x="4317837" y="4319554"/>
                </a:cubicBezTo>
                <a:cubicBezTo>
                  <a:pt x="4313863" y="4319886"/>
                  <a:pt x="4310386" y="4319223"/>
                  <a:pt x="4307737" y="4316077"/>
                </a:cubicBezTo>
                <a:cubicBezTo>
                  <a:pt x="4307737" y="4316077"/>
                  <a:pt x="4307902" y="4315912"/>
                  <a:pt x="4308067" y="4315746"/>
                </a:cubicBezTo>
                <a:cubicBezTo>
                  <a:pt x="4308067" y="4315746"/>
                  <a:pt x="4307737" y="4315746"/>
                  <a:pt x="4307570" y="4315746"/>
                </a:cubicBezTo>
                <a:lnTo>
                  <a:pt x="4307570" y="4316077"/>
                </a:lnTo>
                <a:cubicBezTo>
                  <a:pt x="4306412" y="4315746"/>
                  <a:pt x="4304920" y="4315579"/>
                  <a:pt x="4303430" y="4315084"/>
                </a:cubicBezTo>
                <a:cubicBezTo>
                  <a:pt x="4297802" y="4313097"/>
                  <a:pt x="4292170" y="4310943"/>
                  <a:pt x="4286539" y="4309618"/>
                </a:cubicBezTo>
                <a:lnTo>
                  <a:pt x="4297258" y="4301173"/>
                </a:lnTo>
                <a:lnTo>
                  <a:pt x="4297304" y="4301174"/>
                </a:lnTo>
                <a:cubicBezTo>
                  <a:pt x="4318168" y="4299683"/>
                  <a:pt x="4339033" y="4298193"/>
                  <a:pt x="4360064" y="4296371"/>
                </a:cubicBezTo>
                <a:cubicBezTo>
                  <a:pt x="4366025" y="4295875"/>
                  <a:pt x="4372814" y="4297365"/>
                  <a:pt x="4376456" y="4289914"/>
                </a:cubicBezTo>
                <a:cubicBezTo>
                  <a:pt x="4378610" y="4285443"/>
                  <a:pt x="4367515" y="4277659"/>
                  <a:pt x="4358904" y="4277824"/>
                </a:cubicBezTo>
                <a:cubicBezTo>
                  <a:pt x="4356255" y="4277824"/>
                  <a:pt x="4353770" y="4279316"/>
                  <a:pt x="4351121" y="4279481"/>
                </a:cubicBezTo>
                <a:cubicBezTo>
                  <a:pt x="4333569" y="4280806"/>
                  <a:pt x="4316016" y="4282296"/>
                  <a:pt x="4298462" y="4283290"/>
                </a:cubicBezTo>
                <a:cubicBezTo>
                  <a:pt x="4287203" y="4283953"/>
                  <a:pt x="4275777" y="4283786"/>
                  <a:pt x="4264516" y="4283953"/>
                </a:cubicBezTo>
                <a:cubicBezTo>
                  <a:pt x="4264021" y="4283953"/>
                  <a:pt x="4263358" y="4283953"/>
                  <a:pt x="4262861" y="4283953"/>
                </a:cubicBezTo>
                <a:cubicBezTo>
                  <a:pt x="4292667" y="4276004"/>
                  <a:pt x="4322639" y="4268386"/>
                  <a:pt x="4352446" y="4260770"/>
                </a:cubicBezTo>
                <a:cubicBezTo>
                  <a:pt x="4372482" y="4255636"/>
                  <a:pt x="4383909" y="4243216"/>
                  <a:pt x="4388049" y="4228644"/>
                </a:cubicBezTo>
                <a:cubicBezTo>
                  <a:pt x="4417028" y="4227154"/>
                  <a:pt x="4423155" y="4206288"/>
                  <a:pt x="4452132" y="4204964"/>
                </a:cubicBezTo>
                <a:cubicBezTo>
                  <a:pt x="4520025" y="4201652"/>
                  <a:pt x="4542381" y="4123659"/>
                  <a:pt x="4474984" y="4119188"/>
                </a:cubicBezTo>
                <a:cubicBezTo>
                  <a:pt x="4457432" y="4118028"/>
                  <a:pt x="4439879" y="4116868"/>
                  <a:pt x="4422328" y="4115711"/>
                </a:cubicBezTo>
                <a:cubicBezTo>
                  <a:pt x="4423651" y="4109749"/>
                  <a:pt x="4424149" y="4103456"/>
                  <a:pt x="4423484" y="4097329"/>
                </a:cubicBezTo>
                <a:cubicBezTo>
                  <a:pt x="4434580" y="4096997"/>
                  <a:pt x="4445511" y="4096335"/>
                  <a:pt x="4456603" y="4095673"/>
                </a:cubicBezTo>
                <a:cubicBezTo>
                  <a:pt x="4449318" y="4091036"/>
                  <a:pt x="4440873" y="4097660"/>
                  <a:pt x="4433420" y="4090540"/>
                </a:cubicBezTo>
                <a:cubicBezTo>
                  <a:pt x="4434580" y="4089381"/>
                  <a:pt x="4435407" y="4088386"/>
                  <a:pt x="4436071" y="4088221"/>
                </a:cubicBezTo>
                <a:cubicBezTo>
                  <a:pt x="4448160" y="4087229"/>
                  <a:pt x="4460247" y="4086234"/>
                  <a:pt x="4472832" y="4085407"/>
                </a:cubicBezTo>
                <a:cubicBezTo>
                  <a:pt x="4473992" y="4083420"/>
                  <a:pt x="4475316" y="4080770"/>
                  <a:pt x="4476806" y="4077955"/>
                </a:cubicBezTo>
                <a:cubicBezTo>
                  <a:pt x="4480780" y="4081100"/>
                  <a:pt x="4484092" y="4083917"/>
                  <a:pt x="4487901" y="4087062"/>
                </a:cubicBezTo>
                <a:cubicBezTo>
                  <a:pt x="4489226" y="4076299"/>
                  <a:pt x="4490717" y="4074974"/>
                  <a:pt x="4498167" y="4075636"/>
                </a:cubicBezTo>
                <a:cubicBezTo>
                  <a:pt x="4500319" y="4075801"/>
                  <a:pt x="4502639" y="4075139"/>
                  <a:pt x="4504956" y="4074809"/>
                </a:cubicBezTo>
                <a:cubicBezTo>
                  <a:pt x="4508435" y="4074312"/>
                  <a:pt x="4511912" y="4073649"/>
                  <a:pt x="4515389" y="4073319"/>
                </a:cubicBezTo>
                <a:cubicBezTo>
                  <a:pt x="4518535" y="4072987"/>
                  <a:pt x="4521682" y="4073319"/>
                  <a:pt x="4525822" y="4073152"/>
                </a:cubicBezTo>
                <a:cubicBezTo>
                  <a:pt x="4516714" y="4065866"/>
                  <a:pt x="4507440" y="4067523"/>
                  <a:pt x="4498333" y="4067853"/>
                </a:cubicBezTo>
                <a:cubicBezTo>
                  <a:pt x="4493366" y="4068020"/>
                  <a:pt x="4488564" y="4069675"/>
                  <a:pt x="4483595" y="4070502"/>
                </a:cubicBezTo>
                <a:cubicBezTo>
                  <a:pt x="4482435" y="4066695"/>
                  <a:pt x="4481443" y="4063714"/>
                  <a:pt x="4480613" y="4060734"/>
                </a:cubicBezTo>
                <a:cubicBezTo>
                  <a:pt x="4483928" y="4058747"/>
                  <a:pt x="4487404" y="4056760"/>
                  <a:pt x="4491046" y="4054440"/>
                </a:cubicBezTo>
                <a:cubicBezTo>
                  <a:pt x="4485914" y="4052618"/>
                  <a:pt x="4486079" y="4052618"/>
                  <a:pt x="4481773" y="4054938"/>
                </a:cubicBezTo>
                <a:cubicBezTo>
                  <a:pt x="4478131" y="4056925"/>
                  <a:pt x="4471010" y="4054938"/>
                  <a:pt x="4469190" y="4050963"/>
                </a:cubicBezTo>
                <a:cubicBezTo>
                  <a:pt x="4467201" y="4046824"/>
                  <a:pt x="4465711" y="4042187"/>
                  <a:pt x="4463725" y="4037054"/>
                </a:cubicBezTo>
                <a:cubicBezTo>
                  <a:pt x="4469850" y="4034901"/>
                  <a:pt x="4474819" y="4027946"/>
                  <a:pt x="4481941" y="4034569"/>
                </a:cubicBezTo>
                <a:cubicBezTo>
                  <a:pt x="4484589" y="4037054"/>
                  <a:pt x="4488066" y="4034569"/>
                  <a:pt x="4490551" y="4031257"/>
                </a:cubicBezTo>
                <a:cubicBezTo>
                  <a:pt x="4491877" y="4029602"/>
                  <a:pt x="4493531" y="4028278"/>
                  <a:pt x="4494690" y="4026456"/>
                </a:cubicBezTo>
                <a:cubicBezTo>
                  <a:pt x="4495518" y="4024966"/>
                  <a:pt x="4495518" y="4022979"/>
                  <a:pt x="4496180" y="4020162"/>
                </a:cubicBezTo>
                <a:cubicBezTo>
                  <a:pt x="4477470" y="4018507"/>
                  <a:pt x="4459750" y="4016850"/>
                  <a:pt x="4441702" y="4015195"/>
                </a:cubicBezTo>
                <a:cubicBezTo>
                  <a:pt x="4443688" y="4004265"/>
                  <a:pt x="4447827" y="3998801"/>
                  <a:pt x="4456438" y="3997146"/>
                </a:cubicBezTo>
                <a:cubicBezTo>
                  <a:pt x="4452298" y="3996484"/>
                  <a:pt x="4449979" y="3996152"/>
                  <a:pt x="4447000" y="3995655"/>
                </a:cubicBezTo>
                <a:cubicBezTo>
                  <a:pt x="4451304" y="3994165"/>
                  <a:pt x="4454451" y="3993005"/>
                  <a:pt x="4457597" y="3991847"/>
                </a:cubicBezTo>
                <a:cubicBezTo>
                  <a:pt x="4449649" y="3990025"/>
                  <a:pt x="4441702" y="3989860"/>
                  <a:pt x="4433917" y="3990356"/>
                </a:cubicBezTo>
                <a:cubicBezTo>
                  <a:pt x="4429281" y="3990688"/>
                  <a:pt x="4424479" y="3991847"/>
                  <a:pt x="4419842" y="3992343"/>
                </a:cubicBezTo>
                <a:cubicBezTo>
                  <a:pt x="4413219" y="3993005"/>
                  <a:pt x="4405767" y="3989198"/>
                  <a:pt x="4400468" y="3997642"/>
                </a:cubicBezTo>
                <a:cubicBezTo>
                  <a:pt x="4399806" y="3998636"/>
                  <a:pt x="4397652" y="3998304"/>
                  <a:pt x="4396327" y="3998304"/>
                </a:cubicBezTo>
                <a:cubicBezTo>
                  <a:pt x="4391526" y="3998139"/>
                  <a:pt x="4386889" y="3997642"/>
                  <a:pt x="4382087" y="3997311"/>
                </a:cubicBezTo>
                <a:cubicBezTo>
                  <a:pt x="4373974" y="3996649"/>
                  <a:pt x="4365858" y="3996152"/>
                  <a:pt x="4357912" y="3995489"/>
                </a:cubicBezTo>
                <a:cubicBezTo>
                  <a:pt x="4357912" y="3994662"/>
                  <a:pt x="4357912" y="3993834"/>
                  <a:pt x="4357912" y="3993005"/>
                </a:cubicBezTo>
                <a:cubicBezTo>
                  <a:pt x="4362216" y="3993005"/>
                  <a:pt x="4366522" y="3992510"/>
                  <a:pt x="4370662" y="3993005"/>
                </a:cubicBezTo>
                <a:cubicBezTo>
                  <a:pt x="4376623" y="3993337"/>
                  <a:pt x="4380929" y="3990853"/>
                  <a:pt x="4383742" y="3983899"/>
                </a:cubicBezTo>
                <a:cubicBezTo>
                  <a:pt x="4394837" y="3983899"/>
                  <a:pt x="4405933" y="3984064"/>
                  <a:pt x="4417028" y="3984229"/>
                </a:cubicBezTo>
                <a:cubicBezTo>
                  <a:pt x="4416530" y="3984394"/>
                  <a:pt x="4416033" y="3984726"/>
                  <a:pt x="4415537" y="3984892"/>
                </a:cubicBezTo>
                <a:cubicBezTo>
                  <a:pt x="4415703" y="3985719"/>
                  <a:pt x="4415868" y="3986713"/>
                  <a:pt x="4416198" y="3987541"/>
                </a:cubicBezTo>
                <a:cubicBezTo>
                  <a:pt x="4418352" y="3986713"/>
                  <a:pt x="4420505" y="3985886"/>
                  <a:pt x="4422822" y="3985057"/>
                </a:cubicBezTo>
                <a:cubicBezTo>
                  <a:pt x="4422822" y="3984892"/>
                  <a:pt x="4422822" y="3984561"/>
                  <a:pt x="4422657" y="3984394"/>
                </a:cubicBezTo>
                <a:cubicBezTo>
                  <a:pt x="4423651" y="3984394"/>
                  <a:pt x="4424644" y="3984394"/>
                  <a:pt x="4425639" y="3984394"/>
                </a:cubicBezTo>
                <a:cubicBezTo>
                  <a:pt x="4441369" y="3984726"/>
                  <a:pt x="4456936" y="3984064"/>
                  <a:pt x="4472667" y="3983899"/>
                </a:cubicBezTo>
                <a:cubicBezTo>
                  <a:pt x="4496345" y="3983732"/>
                  <a:pt x="4518701" y="3975453"/>
                  <a:pt x="4542049" y="3972804"/>
                </a:cubicBezTo>
                <a:cubicBezTo>
                  <a:pt x="4543208" y="3972804"/>
                  <a:pt x="4544203" y="3970817"/>
                  <a:pt x="4546521" y="3968497"/>
                </a:cubicBezTo>
                <a:cubicBezTo>
                  <a:pt x="4538572" y="3967008"/>
                  <a:pt x="4531948" y="3965020"/>
                  <a:pt x="4525325" y="3964523"/>
                </a:cubicBezTo>
                <a:cubicBezTo>
                  <a:pt x="4491378" y="3962703"/>
                  <a:pt x="4457432" y="3961046"/>
                  <a:pt x="4423484" y="3959721"/>
                </a:cubicBezTo>
                <a:cubicBezTo>
                  <a:pt x="4411397" y="3959224"/>
                  <a:pt x="4399145" y="3959721"/>
                  <a:pt x="4387054" y="3959721"/>
                </a:cubicBezTo>
                <a:cubicBezTo>
                  <a:pt x="4377120" y="3944819"/>
                  <a:pt x="4360559" y="3952435"/>
                  <a:pt x="4347644" y="3947634"/>
                </a:cubicBezTo>
                <a:cubicBezTo>
                  <a:pt x="4345657" y="3946806"/>
                  <a:pt x="4343670" y="3945647"/>
                  <a:pt x="4338039" y="3942832"/>
                </a:cubicBezTo>
                <a:cubicBezTo>
                  <a:pt x="4347479" y="3940513"/>
                  <a:pt x="4353108" y="3937698"/>
                  <a:pt x="4358407" y="3938195"/>
                </a:cubicBezTo>
                <a:cubicBezTo>
                  <a:pt x="4368177" y="3939353"/>
                  <a:pt x="4377285" y="3938195"/>
                  <a:pt x="4386724" y="3936041"/>
                </a:cubicBezTo>
                <a:cubicBezTo>
                  <a:pt x="4395169" y="3934221"/>
                  <a:pt x="4404112" y="3934717"/>
                  <a:pt x="4412721" y="3934883"/>
                </a:cubicBezTo>
                <a:cubicBezTo>
                  <a:pt x="4433255" y="3935049"/>
                  <a:pt x="4453623" y="3935546"/>
                  <a:pt x="4474157" y="3936041"/>
                </a:cubicBezTo>
                <a:cubicBezTo>
                  <a:pt x="4453458" y="3929418"/>
                  <a:pt x="4431930" y="3928590"/>
                  <a:pt x="4410404" y="3927597"/>
                </a:cubicBezTo>
                <a:cubicBezTo>
                  <a:pt x="4406263" y="3927430"/>
                  <a:pt x="4401461" y="3927100"/>
                  <a:pt x="4400634" y="3921304"/>
                </a:cubicBezTo>
                <a:cubicBezTo>
                  <a:pt x="4403945" y="3911700"/>
                  <a:pt x="4413219" y="3917165"/>
                  <a:pt x="4418519" y="3913356"/>
                </a:cubicBezTo>
                <a:cubicBezTo>
                  <a:pt x="4419842" y="3912528"/>
                  <a:pt x="4421002" y="3910541"/>
                  <a:pt x="4421002" y="3909216"/>
                </a:cubicBezTo>
                <a:cubicBezTo>
                  <a:pt x="4421002" y="3907891"/>
                  <a:pt x="4419842" y="3905242"/>
                  <a:pt x="4418848" y="3905077"/>
                </a:cubicBezTo>
                <a:cubicBezTo>
                  <a:pt x="4413881" y="3903752"/>
                  <a:pt x="4408417" y="3901598"/>
                  <a:pt x="4403781" y="3902427"/>
                </a:cubicBezTo>
                <a:cubicBezTo>
                  <a:pt x="4390201" y="3905077"/>
                  <a:pt x="4376623" y="3908222"/>
                  <a:pt x="4363541" y="3912858"/>
                </a:cubicBezTo>
                <a:cubicBezTo>
                  <a:pt x="4357745" y="3914845"/>
                  <a:pt x="4352281" y="3916337"/>
                  <a:pt x="4345988" y="3916170"/>
                </a:cubicBezTo>
                <a:cubicBezTo>
                  <a:pt x="4317505" y="3915343"/>
                  <a:pt x="4289024" y="3916833"/>
                  <a:pt x="4260541" y="3918820"/>
                </a:cubicBezTo>
                <a:cubicBezTo>
                  <a:pt x="4252760" y="3919317"/>
                  <a:pt x="4244978" y="3918324"/>
                  <a:pt x="4237029" y="3917992"/>
                </a:cubicBezTo>
                <a:cubicBezTo>
                  <a:pt x="4234380" y="3917992"/>
                  <a:pt x="4231564" y="3917495"/>
                  <a:pt x="4228915" y="3917330"/>
                </a:cubicBezTo>
                <a:cubicBezTo>
                  <a:pt x="4228915" y="3916999"/>
                  <a:pt x="4228748" y="3916833"/>
                  <a:pt x="4228582" y="3916502"/>
                </a:cubicBezTo>
                <a:cubicBezTo>
                  <a:pt x="4230404" y="3916170"/>
                  <a:pt x="4232392" y="3916005"/>
                  <a:pt x="4234213" y="3915675"/>
                </a:cubicBezTo>
                <a:cubicBezTo>
                  <a:pt x="4234213" y="3915012"/>
                  <a:pt x="4234213" y="3914350"/>
                  <a:pt x="4234047" y="3913521"/>
                </a:cubicBezTo>
                <a:cubicBezTo>
                  <a:pt x="4232060" y="3913853"/>
                  <a:pt x="4229907" y="3914183"/>
                  <a:pt x="4227920" y="3914515"/>
                </a:cubicBezTo>
                <a:cubicBezTo>
                  <a:pt x="4227920" y="3914845"/>
                  <a:pt x="4227920" y="3915178"/>
                  <a:pt x="4227920" y="3915508"/>
                </a:cubicBezTo>
                <a:cubicBezTo>
                  <a:pt x="4225768" y="3913190"/>
                  <a:pt x="4221296" y="3912693"/>
                  <a:pt x="4218647" y="3914845"/>
                </a:cubicBezTo>
                <a:cubicBezTo>
                  <a:pt x="4216660" y="3916502"/>
                  <a:pt x="4214838" y="3918157"/>
                  <a:pt x="4213183" y="3919979"/>
                </a:cubicBezTo>
                <a:cubicBezTo>
                  <a:pt x="4210698" y="3920311"/>
                  <a:pt x="4208049" y="3920311"/>
                  <a:pt x="4205565" y="3920311"/>
                </a:cubicBezTo>
                <a:cubicBezTo>
                  <a:pt x="4206228" y="3919152"/>
                  <a:pt x="4206724" y="3917992"/>
                  <a:pt x="4207388" y="3916833"/>
                </a:cubicBezTo>
                <a:cubicBezTo>
                  <a:pt x="4207388" y="3916833"/>
                  <a:pt x="4207388" y="3916833"/>
                  <a:pt x="4207388" y="3916667"/>
                </a:cubicBezTo>
                <a:cubicBezTo>
                  <a:pt x="4209539" y="3915508"/>
                  <a:pt x="4212023" y="3914350"/>
                  <a:pt x="4213348" y="3912693"/>
                </a:cubicBezTo>
                <a:cubicBezTo>
                  <a:pt x="4218813" y="3905904"/>
                  <a:pt x="4217157" y="3899943"/>
                  <a:pt x="4209374" y="3897128"/>
                </a:cubicBezTo>
                <a:cubicBezTo>
                  <a:pt x="4208381" y="3896796"/>
                  <a:pt x="4207388" y="3896466"/>
                  <a:pt x="4206228" y="3896134"/>
                </a:cubicBezTo>
                <a:cubicBezTo>
                  <a:pt x="4207221" y="3895472"/>
                  <a:pt x="4208214" y="3894479"/>
                  <a:pt x="4209374" y="3893319"/>
                </a:cubicBezTo>
                <a:cubicBezTo>
                  <a:pt x="4205070" y="3893816"/>
                  <a:pt x="4201095" y="3894147"/>
                  <a:pt x="4197286" y="3894479"/>
                </a:cubicBezTo>
                <a:cubicBezTo>
                  <a:pt x="4193642" y="3893650"/>
                  <a:pt x="4190497" y="3892325"/>
                  <a:pt x="4187848" y="3890505"/>
                </a:cubicBezTo>
                <a:cubicBezTo>
                  <a:pt x="4190497" y="3890505"/>
                  <a:pt x="4193147" y="3890505"/>
                  <a:pt x="4195630" y="3890173"/>
                </a:cubicBezTo>
                <a:cubicBezTo>
                  <a:pt x="4204075" y="3889842"/>
                  <a:pt x="4212355" y="3886364"/>
                  <a:pt x="4220966" y="3885701"/>
                </a:cubicBezTo>
                <a:cubicBezTo>
                  <a:pt x="4251931" y="3883219"/>
                  <a:pt x="4283062" y="3881397"/>
                  <a:pt x="4314028" y="3879077"/>
                </a:cubicBezTo>
                <a:cubicBezTo>
                  <a:pt x="4317010" y="3878912"/>
                  <a:pt x="4319658" y="3876760"/>
                  <a:pt x="4324626" y="3874608"/>
                </a:cubicBezTo>
                <a:cubicBezTo>
                  <a:pt x="4319327" y="3869639"/>
                  <a:pt x="4315850" y="3866162"/>
                  <a:pt x="4312207" y="3862850"/>
                </a:cubicBezTo>
                <a:cubicBezTo>
                  <a:pt x="4305583" y="3862518"/>
                  <a:pt x="4298794" y="3863015"/>
                  <a:pt x="4292502" y="3861360"/>
                </a:cubicBezTo>
                <a:cubicBezTo>
                  <a:pt x="4288196" y="3860201"/>
                  <a:pt x="4284719" y="3856061"/>
                  <a:pt x="4280910" y="3853245"/>
                </a:cubicBezTo>
                <a:cubicBezTo>
                  <a:pt x="4282400" y="3852750"/>
                  <a:pt x="4283724" y="3851920"/>
                  <a:pt x="4284387" y="3850762"/>
                </a:cubicBezTo>
                <a:cubicBezTo>
                  <a:pt x="4289190" y="3849768"/>
                  <a:pt x="4293495" y="3848940"/>
                  <a:pt x="4298462" y="3848113"/>
                </a:cubicBezTo>
                <a:cubicBezTo>
                  <a:pt x="4296972" y="3841820"/>
                  <a:pt x="4293827" y="3843807"/>
                  <a:pt x="4291177" y="3844304"/>
                </a:cubicBezTo>
                <a:cubicBezTo>
                  <a:pt x="4289355" y="3844634"/>
                  <a:pt x="4287533" y="3847616"/>
                  <a:pt x="4285878" y="3843807"/>
                </a:cubicBezTo>
                <a:cubicBezTo>
                  <a:pt x="4285546" y="3843144"/>
                  <a:pt x="4284719" y="3842814"/>
                  <a:pt x="4283559" y="3841820"/>
                </a:cubicBezTo>
                <a:cubicBezTo>
                  <a:pt x="4283559" y="3842482"/>
                  <a:pt x="4283395" y="3843309"/>
                  <a:pt x="4283229" y="3843972"/>
                </a:cubicBezTo>
                <a:cubicBezTo>
                  <a:pt x="4272961" y="3840495"/>
                  <a:pt x="4261536" y="3839170"/>
                  <a:pt x="4249943" y="3839005"/>
                </a:cubicBezTo>
                <a:cubicBezTo>
                  <a:pt x="4238683" y="3839005"/>
                  <a:pt x="4227258" y="3838673"/>
                  <a:pt x="4215997" y="3837680"/>
                </a:cubicBezTo>
                <a:cubicBezTo>
                  <a:pt x="4207221" y="3836853"/>
                  <a:pt x="4198612" y="3835858"/>
                  <a:pt x="4189835" y="3834866"/>
                </a:cubicBezTo>
                <a:cubicBezTo>
                  <a:pt x="4191159" y="3833209"/>
                  <a:pt x="4192649" y="3830229"/>
                  <a:pt x="4194802" y="3826088"/>
                </a:cubicBezTo>
                <a:cubicBezTo>
                  <a:pt x="4188675" y="3828242"/>
                  <a:pt x="4183706" y="3830062"/>
                  <a:pt x="4178407" y="3832049"/>
                </a:cubicBezTo>
                <a:cubicBezTo>
                  <a:pt x="4179402" y="3832712"/>
                  <a:pt x="4180229" y="3833374"/>
                  <a:pt x="4180892" y="3833871"/>
                </a:cubicBezTo>
                <a:cubicBezTo>
                  <a:pt x="4176255" y="3833374"/>
                  <a:pt x="4171784" y="3832878"/>
                  <a:pt x="4167147" y="3832381"/>
                </a:cubicBezTo>
                <a:cubicBezTo>
                  <a:pt x="4167147" y="3831884"/>
                  <a:pt x="4167314" y="3831387"/>
                  <a:pt x="4167479" y="3831056"/>
                </a:cubicBezTo>
                <a:cubicBezTo>
                  <a:pt x="4166817" y="3830724"/>
                  <a:pt x="4165988" y="3830394"/>
                  <a:pt x="4165327" y="3830062"/>
                </a:cubicBezTo>
                <a:cubicBezTo>
                  <a:pt x="4164995" y="3830724"/>
                  <a:pt x="4164830" y="3831554"/>
                  <a:pt x="4164498" y="3832216"/>
                </a:cubicBezTo>
                <a:cubicBezTo>
                  <a:pt x="4155722" y="3831387"/>
                  <a:pt x="4146946" y="3830394"/>
                  <a:pt x="4138335" y="3830724"/>
                </a:cubicBezTo>
                <a:cubicBezTo>
                  <a:pt x="4137010" y="3830229"/>
                  <a:pt x="4135520" y="3830394"/>
                  <a:pt x="4133864" y="3830891"/>
                </a:cubicBezTo>
                <a:cubicBezTo>
                  <a:pt x="4130552" y="3831056"/>
                  <a:pt x="4127405" y="3831554"/>
                  <a:pt x="4124093" y="3832216"/>
                </a:cubicBezTo>
                <a:lnTo>
                  <a:pt x="4121529" y="3830597"/>
                </a:lnTo>
                <a:lnTo>
                  <a:pt x="4122273" y="3830394"/>
                </a:lnTo>
                <a:cubicBezTo>
                  <a:pt x="4122438" y="3829732"/>
                  <a:pt x="4122438" y="3828737"/>
                  <a:pt x="4122438" y="3827745"/>
                </a:cubicBezTo>
                <a:lnTo>
                  <a:pt x="4120618" y="3827818"/>
                </a:lnTo>
                <a:lnTo>
                  <a:pt x="4120451" y="3826585"/>
                </a:lnTo>
                <a:cubicBezTo>
                  <a:pt x="4115814" y="3828242"/>
                  <a:pt x="4110515" y="3825758"/>
                  <a:pt x="4106376" y="3830229"/>
                </a:cubicBezTo>
                <a:cubicBezTo>
                  <a:pt x="4104886" y="3831719"/>
                  <a:pt x="4102567" y="3833209"/>
                  <a:pt x="4100910" y="3833044"/>
                </a:cubicBezTo>
                <a:cubicBezTo>
                  <a:pt x="4092963" y="3832049"/>
                  <a:pt x="4085345" y="3833541"/>
                  <a:pt x="4077727" y="3835858"/>
                </a:cubicBezTo>
                <a:cubicBezTo>
                  <a:pt x="4071269" y="3835858"/>
                  <a:pt x="4064812" y="3836190"/>
                  <a:pt x="4058518" y="3836521"/>
                </a:cubicBezTo>
                <a:cubicBezTo>
                  <a:pt x="4058851" y="3832712"/>
                  <a:pt x="4059181" y="3828904"/>
                  <a:pt x="4059348" y="3825095"/>
                </a:cubicBezTo>
                <a:cubicBezTo>
                  <a:pt x="4060506" y="3825260"/>
                  <a:pt x="4061665" y="3825425"/>
                  <a:pt x="4062990" y="3825592"/>
                </a:cubicBezTo>
                <a:cubicBezTo>
                  <a:pt x="4062493" y="3827247"/>
                  <a:pt x="4061500" y="3829069"/>
                  <a:pt x="4062493" y="3829567"/>
                </a:cubicBezTo>
                <a:cubicBezTo>
                  <a:pt x="4065805" y="3829732"/>
                  <a:pt x="4068621" y="3828075"/>
                  <a:pt x="4071104" y="3826255"/>
                </a:cubicBezTo>
                <a:cubicBezTo>
                  <a:pt x="4088492" y="3827082"/>
                  <a:pt x="4105879" y="3824930"/>
                  <a:pt x="4124260" y="3824433"/>
                </a:cubicBezTo>
                <a:cubicBezTo>
                  <a:pt x="4122273" y="3821618"/>
                  <a:pt x="4120286" y="3819796"/>
                  <a:pt x="4118132" y="3818471"/>
                </a:cubicBezTo>
                <a:cubicBezTo>
                  <a:pt x="4127902" y="3819134"/>
                  <a:pt x="4137506" y="3819961"/>
                  <a:pt x="4146946" y="3820624"/>
                </a:cubicBezTo>
                <a:cubicBezTo>
                  <a:pt x="4149098" y="3816982"/>
                  <a:pt x="4146614" y="3816152"/>
                  <a:pt x="4144794" y="3814994"/>
                </a:cubicBezTo>
                <a:cubicBezTo>
                  <a:pt x="4145621" y="3814662"/>
                  <a:pt x="4146449" y="3814497"/>
                  <a:pt x="4147276" y="3814165"/>
                </a:cubicBezTo>
                <a:cubicBezTo>
                  <a:pt x="4194636" y="3818471"/>
                  <a:pt x="4241998" y="3822776"/>
                  <a:pt x="4289190" y="3827082"/>
                </a:cubicBezTo>
                <a:cubicBezTo>
                  <a:pt x="4293164" y="3827413"/>
                  <a:pt x="4297304" y="3827082"/>
                  <a:pt x="4305749" y="3826917"/>
                </a:cubicBezTo>
                <a:cubicBezTo>
                  <a:pt x="4301609" y="3823438"/>
                  <a:pt x="4299291" y="3820956"/>
                  <a:pt x="4297304" y="3819464"/>
                </a:cubicBezTo>
                <a:cubicBezTo>
                  <a:pt x="4299291" y="3818969"/>
                  <a:pt x="4301278" y="3817974"/>
                  <a:pt x="4303430" y="3816815"/>
                </a:cubicBezTo>
                <a:cubicBezTo>
                  <a:pt x="4299291" y="3816815"/>
                  <a:pt x="4295153" y="3816815"/>
                  <a:pt x="4290348" y="3816982"/>
                </a:cubicBezTo>
                <a:cubicBezTo>
                  <a:pt x="4282897" y="3815160"/>
                  <a:pt x="4275446" y="3813338"/>
                  <a:pt x="4267828" y="3812013"/>
                </a:cubicBezTo>
                <a:cubicBezTo>
                  <a:pt x="4268325" y="3809861"/>
                  <a:pt x="4268657" y="3807376"/>
                  <a:pt x="4269319" y="3804397"/>
                </a:cubicBezTo>
                <a:cubicBezTo>
                  <a:pt x="4266670" y="3806879"/>
                  <a:pt x="4264185" y="3809033"/>
                  <a:pt x="4261866" y="3811185"/>
                </a:cubicBezTo>
                <a:cubicBezTo>
                  <a:pt x="4233220" y="3808204"/>
                  <a:pt x="4204572" y="3806714"/>
                  <a:pt x="4175925" y="3803899"/>
                </a:cubicBezTo>
                <a:cubicBezTo>
                  <a:pt x="4170294" y="3803402"/>
                  <a:pt x="4164830" y="3802740"/>
                  <a:pt x="4159200" y="3802242"/>
                </a:cubicBezTo>
                <a:cubicBezTo>
                  <a:pt x="4157544" y="3801580"/>
                  <a:pt x="4155887" y="3800753"/>
                  <a:pt x="4155225" y="3799263"/>
                </a:cubicBezTo>
                <a:cubicBezTo>
                  <a:pt x="4153237" y="3795123"/>
                  <a:pt x="4151582" y="3790982"/>
                  <a:pt x="4149428" y="3785850"/>
                </a:cubicBezTo>
                <a:cubicBezTo>
                  <a:pt x="4178407" y="3777735"/>
                  <a:pt x="4207552" y="3775417"/>
                  <a:pt x="4239346" y="3764654"/>
                </a:cubicBezTo>
                <a:cubicBezTo>
                  <a:pt x="4229245" y="3761508"/>
                  <a:pt x="4222124" y="3764157"/>
                  <a:pt x="4215335" y="3765150"/>
                </a:cubicBezTo>
                <a:cubicBezTo>
                  <a:pt x="4215997" y="3764487"/>
                  <a:pt x="4216825" y="3763495"/>
                  <a:pt x="4217655" y="3762667"/>
                </a:cubicBezTo>
                <a:cubicBezTo>
                  <a:pt x="4215335" y="3763163"/>
                  <a:pt x="4213018" y="3762997"/>
                  <a:pt x="4210698" y="3763163"/>
                </a:cubicBezTo>
                <a:cubicBezTo>
                  <a:pt x="4212520" y="3759851"/>
                  <a:pt x="4214342" y="3756706"/>
                  <a:pt x="4215335" y="3753394"/>
                </a:cubicBezTo>
                <a:cubicBezTo>
                  <a:pt x="4215997" y="3750910"/>
                  <a:pt x="4215665" y="3748923"/>
                  <a:pt x="4214673" y="3746936"/>
                </a:cubicBezTo>
                <a:cubicBezTo>
                  <a:pt x="4219474" y="3744783"/>
                  <a:pt x="4223946" y="3742629"/>
                  <a:pt x="4228085" y="3740974"/>
                </a:cubicBezTo>
                <a:cubicBezTo>
                  <a:pt x="4223118" y="3741471"/>
                  <a:pt x="4217655" y="3742134"/>
                  <a:pt x="4212023" y="3742796"/>
                </a:cubicBezTo>
                <a:cubicBezTo>
                  <a:pt x="4211197" y="3741636"/>
                  <a:pt x="4210201" y="3740642"/>
                  <a:pt x="4209374" y="3739484"/>
                </a:cubicBezTo>
                <a:cubicBezTo>
                  <a:pt x="4208546" y="3738325"/>
                  <a:pt x="4207719" y="3737165"/>
                  <a:pt x="4206889" y="3736005"/>
                </a:cubicBezTo>
                <a:cubicBezTo>
                  <a:pt x="4220469" y="3734681"/>
                  <a:pt x="4233881" y="3733688"/>
                  <a:pt x="4247461" y="3732198"/>
                </a:cubicBezTo>
                <a:cubicBezTo>
                  <a:pt x="4259217" y="3730873"/>
                  <a:pt x="4270810" y="3728886"/>
                  <a:pt x="4282568" y="3727064"/>
                </a:cubicBezTo>
                <a:cubicBezTo>
                  <a:pt x="4282897" y="3724580"/>
                  <a:pt x="4283062" y="3722758"/>
                  <a:pt x="4283395" y="3720441"/>
                </a:cubicBezTo>
                <a:cubicBezTo>
                  <a:pt x="4275280" y="3720109"/>
                  <a:pt x="4267662" y="3721931"/>
                  <a:pt x="4259217" y="3719943"/>
                </a:cubicBezTo>
                <a:cubicBezTo>
                  <a:pt x="4260873" y="3716797"/>
                  <a:pt x="4261701" y="3715142"/>
                  <a:pt x="4262695" y="3713485"/>
                </a:cubicBezTo>
                <a:cubicBezTo>
                  <a:pt x="4260873" y="3712160"/>
                  <a:pt x="4259385" y="3711003"/>
                  <a:pt x="4257230" y="3709346"/>
                </a:cubicBezTo>
                <a:cubicBezTo>
                  <a:pt x="4260212" y="3707856"/>
                  <a:pt x="4262363" y="3707028"/>
                  <a:pt x="4266172" y="3705206"/>
                </a:cubicBezTo>
                <a:cubicBezTo>
                  <a:pt x="4260708" y="3703881"/>
                  <a:pt x="4256899" y="3698085"/>
                  <a:pt x="4252925" y="3705206"/>
                </a:cubicBezTo>
                <a:cubicBezTo>
                  <a:pt x="4255409" y="3719281"/>
                  <a:pt x="4254415" y="3721433"/>
                  <a:pt x="4242327" y="3720938"/>
                </a:cubicBezTo>
                <a:cubicBezTo>
                  <a:pt x="4234876" y="3720771"/>
                  <a:pt x="4227423" y="3718784"/>
                  <a:pt x="4219973" y="3717626"/>
                </a:cubicBezTo>
                <a:cubicBezTo>
                  <a:pt x="4219641" y="3717626"/>
                  <a:pt x="4219474" y="3716467"/>
                  <a:pt x="4219144" y="3715639"/>
                </a:cubicBezTo>
                <a:cubicBezTo>
                  <a:pt x="4220469" y="3713982"/>
                  <a:pt x="4221959" y="3712492"/>
                  <a:pt x="4223284" y="3710835"/>
                </a:cubicBezTo>
                <a:cubicBezTo>
                  <a:pt x="4218979" y="3711498"/>
                  <a:pt x="4214010" y="3712492"/>
                  <a:pt x="4212188" y="3715969"/>
                </a:cubicBezTo>
                <a:cubicBezTo>
                  <a:pt x="4207884" y="3724580"/>
                  <a:pt x="4201425" y="3724912"/>
                  <a:pt x="4194636" y="3725905"/>
                </a:cubicBezTo>
                <a:cubicBezTo>
                  <a:pt x="4193642" y="3725905"/>
                  <a:pt x="4192814" y="3726237"/>
                  <a:pt x="4191822" y="3726567"/>
                </a:cubicBezTo>
                <a:cubicBezTo>
                  <a:pt x="4190330" y="3726402"/>
                  <a:pt x="4188840" y="3726237"/>
                  <a:pt x="4187350" y="3725905"/>
                </a:cubicBezTo>
                <a:cubicBezTo>
                  <a:pt x="4175593" y="3724250"/>
                  <a:pt x="4164002" y="3723255"/>
                  <a:pt x="4152080" y="3722758"/>
                </a:cubicBezTo>
                <a:cubicBezTo>
                  <a:pt x="4154065" y="3722096"/>
                  <a:pt x="4156054" y="3721433"/>
                  <a:pt x="4157874" y="3720771"/>
                </a:cubicBezTo>
                <a:cubicBezTo>
                  <a:pt x="4140984" y="3721931"/>
                  <a:pt x="4124590" y="3719943"/>
                  <a:pt x="4108031" y="3717791"/>
                </a:cubicBezTo>
                <a:cubicBezTo>
                  <a:pt x="4109191" y="3716797"/>
                  <a:pt x="4110515" y="3715639"/>
                  <a:pt x="4111675" y="3714644"/>
                </a:cubicBezTo>
                <a:cubicBezTo>
                  <a:pt x="4114987" y="3713982"/>
                  <a:pt x="4118299" y="3713485"/>
                  <a:pt x="4121611" y="3712989"/>
                </a:cubicBezTo>
                <a:cubicBezTo>
                  <a:pt x="4127240" y="3712327"/>
                  <a:pt x="4132869" y="3711665"/>
                  <a:pt x="4138500" y="3711003"/>
                </a:cubicBezTo>
                <a:cubicBezTo>
                  <a:pt x="4138500" y="3710670"/>
                  <a:pt x="4138665" y="3710173"/>
                  <a:pt x="4138832" y="3709843"/>
                </a:cubicBezTo>
                <a:cubicBezTo>
                  <a:pt x="4139328" y="3709843"/>
                  <a:pt x="4139660" y="3709843"/>
                  <a:pt x="4140157" y="3709678"/>
                </a:cubicBezTo>
                <a:cubicBezTo>
                  <a:pt x="4142972" y="3709180"/>
                  <a:pt x="4146614" y="3708518"/>
                  <a:pt x="4148271" y="3706199"/>
                </a:cubicBezTo>
                <a:cubicBezTo>
                  <a:pt x="4150423" y="3703219"/>
                  <a:pt x="4152080" y="3702887"/>
                  <a:pt x="4154894" y="3703054"/>
                </a:cubicBezTo>
                <a:cubicBezTo>
                  <a:pt x="4157379" y="3703219"/>
                  <a:pt x="4159861" y="3701562"/>
                  <a:pt x="4164002" y="3700072"/>
                </a:cubicBezTo>
                <a:cubicBezTo>
                  <a:pt x="4160524" y="3699080"/>
                  <a:pt x="4158536" y="3697423"/>
                  <a:pt x="4157046" y="3698085"/>
                </a:cubicBezTo>
                <a:cubicBezTo>
                  <a:pt x="4150920" y="3700404"/>
                  <a:pt x="4144794" y="3703384"/>
                  <a:pt x="4138832" y="3706034"/>
                </a:cubicBezTo>
                <a:cubicBezTo>
                  <a:pt x="4138832" y="3706034"/>
                  <a:pt x="4138665" y="3706034"/>
                  <a:pt x="4138500" y="3706034"/>
                </a:cubicBezTo>
                <a:cubicBezTo>
                  <a:pt x="4138005" y="3704874"/>
                  <a:pt x="4136845" y="3704047"/>
                  <a:pt x="4135685" y="3703549"/>
                </a:cubicBezTo>
                <a:cubicBezTo>
                  <a:pt x="4136348" y="3702887"/>
                  <a:pt x="4136845" y="3702392"/>
                  <a:pt x="4137506" y="3701894"/>
                </a:cubicBezTo>
                <a:cubicBezTo>
                  <a:pt x="4139660" y="3700072"/>
                  <a:pt x="4143137" y="3698913"/>
                  <a:pt x="4143634" y="3696760"/>
                </a:cubicBezTo>
                <a:cubicBezTo>
                  <a:pt x="4145456" y="3689309"/>
                  <a:pt x="4149926" y="3687985"/>
                  <a:pt x="4155059" y="3686825"/>
                </a:cubicBezTo>
                <a:cubicBezTo>
                  <a:pt x="4158041" y="3686328"/>
                  <a:pt x="4160856" y="3685665"/>
                  <a:pt x="4163670" y="3684507"/>
                </a:cubicBezTo>
                <a:cubicBezTo>
                  <a:pt x="4167147" y="3683183"/>
                  <a:pt x="4168639" y="3680036"/>
                  <a:pt x="4168307" y="3673578"/>
                </a:cubicBezTo>
                <a:cubicBezTo>
                  <a:pt x="4162678" y="3677552"/>
                  <a:pt x="4157874" y="3680699"/>
                  <a:pt x="4153072" y="3684010"/>
                </a:cubicBezTo>
                <a:cubicBezTo>
                  <a:pt x="4152080" y="3682520"/>
                  <a:pt x="4151085" y="3681361"/>
                  <a:pt x="4150092" y="3680699"/>
                </a:cubicBezTo>
                <a:cubicBezTo>
                  <a:pt x="4168804" y="3664139"/>
                  <a:pt x="4187516" y="3647745"/>
                  <a:pt x="4206228" y="3631351"/>
                </a:cubicBezTo>
                <a:cubicBezTo>
                  <a:pt x="4220634" y="3618766"/>
                  <a:pt x="4236201" y="3607175"/>
                  <a:pt x="4249778" y="3593596"/>
                </a:cubicBezTo>
                <a:cubicBezTo>
                  <a:pt x="4269650" y="3574057"/>
                  <a:pt x="4359069" y="3529016"/>
                  <a:pt x="4377120" y="3506992"/>
                </a:cubicBezTo>
                <a:cubicBezTo>
                  <a:pt x="4378278" y="3505501"/>
                  <a:pt x="4380762" y="3505170"/>
                  <a:pt x="4382418" y="3504011"/>
                </a:cubicBezTo>
                <a:cubicBezTo>
                  <a:pt x="4401296" y="3488279"/>
                  <a:pt x="4420835" y="3473542"/>
                  <a:pt x="4438389" y="3456485"/>
                </a:cubicBezTo>
                <a:cubicBezTo>
                  <a:pt x="4452132" y="3443238"/>
                  <a:pt x="4463394" y="3427341"/>
                  <a:pt x="4475150" y="3412274"/>
                </a:cubicBezTo>
                <a:cubicBezTo>
                  <a:pt x="4482270" y="3403330"/>
                  <a:pt x="4488397" y="3393560"/>
                  <a:pt x="4494690" y="3384122"/>
                </a:cubicBezTo>
                <a:cubicBezTo>
                  <a:pt x="4495850" y="3382467"/>
                  <a:pt x="4496180" y="3380313"/>
                  <a:pt x="4497008" y="3378492"/>
                </a:cubicBezTo>
                <a:cubicBezTo>
                  <a:pt x="4499657" y="3372696"/>
                  <a:pt x="4501479" y="3366073"/>
                  <a:pt x="4505453" y="3361271"/>
                </a:cubicBezTo>
                <a:cubicBezTo>
                  <a:pt x="4514396" y="3350506"/>
                  <a:pt x="4519695" y="3338418"/>
                  <a:pt x="4521185" y="3324674"/>
                </a:cubicBezTo>
                <a:cubicBezTo>
                  <a:pt x="4523337" y="3304637"/>
                  <a:pt x="4526981" y="3284269"/>
                  <a:pt x="4514396" y="3265723"/>
                </a:cubicBezTo>
                <a:cubicBezTo>
                  <a:pt x="4513567" y="3264398"/>
                  <a:pt x="4514396" y="3262080"/>
                  <a:pt x="4514396" y="3260093"/>
                </a:cubicBezTo>
                <a:cubicBezTo>
                  <a:pt x="4514726" y="3253800"/>
                  <a:pt x="4515886" y="3247343"/>
                  <a:pt x="4514892" y="3241382"/>
                </a:cubicBezTo>
                <a:cubicBezTo>
                  <a:pt x="4513732" y="3234591"/>
                  <a:pt x="4509925" y="3228300"/>
                  <a:pt x="4508435" y="3221676"/>
                </a:cubicBezTo>
                <a:cubicBezTo>
                  <a:pt x="4506778" y="3214390"/>
                  <a:pt x="4502308" y="3209421"/>
                  <a:pt x="4497670" y="3204289"/>
                </a:cubicBezTo>
                <a:cubicBezTo>
                  <a:pt x="4494028" y="3200148"/>
                  <a:pt x="4490551" y="3195511"/>
                  <a:pt x="4488232" y="3190544"/>
                </a:cubicBezTo>
                <a:cubicBezTo>
                  <a:pt x="4482435" y="3178457"/>
                  <a:pt x="4477303" y="3166202"/>
                  <a:pt x="4466043" y="3157426"/>
                </a:cubicBezTo>
                <a:cubicBezTo>
                  <a:pt x="4460577" y="3153120"/>
                  <a:pt x="4457432" y="3145668"/>
                  <a:pt x="4453788" y="3139377"/>
                </a:cubicBezTo>
                <a:cubicBezTo>
                  <a:pt x="4447495" y="3128779"/>
                  <a:pt x="4444018" y="3115862"/>
                  <a:pt x="4429778" y="3112220"/>
                </a:cubicBezTo>
                <a:cubicBezTo>
                  <a:pt x="4428453" y="3111888"/>
                  <a:pt x="4426466" y="3110398"/>
                  <a:pt x="4426301" y="3109073"/>
                </a:cubicBezTo>
                <a:cubicBezTo>
                  <a:pt x="4425472" y="3101124"/>
                  <a:pt x="4418186" y="3098143"/>
                  <a:pt x="4413716" y="3093176"/>
                </a:cubicBezTo>
                <a:cubicBezTo>
                  <a:pt x="4404938" y="3083406"/>
                  <a:pt x="4394340" y="3075789"/>
                  <a:pt x="4382418" y="3070158"/>
                </a:cubicBezTo>
                <a:cubicBezTo>
                  <a:pt x="4379273" y="3068668"/>
                  <a:pt x="4376623" y="3066019"/>
                  <a:pt x="4373642" y="3063867"/>
                </a:cubicBezTo>
                <a:cubicBezTo>
                  <a:pt x="4367183" y="3059063"/>
                  <a:pt x="4361719" y="3051944"/>
                  <a:pt x="4352446" y="3053599"/>
                </a:cubicBezTo>
                <a:cubicBezTo>
                  <a:pt x="4342842" y="3055256"/>
                  <a:pt x="4334232" y="3051777"/>
                  <a:pt x="4326945" y="3046810"/>
                </a:cubicBezTo>
                <a:cubicBezTo>
                  <a:pt x="4319990" y="3042174"/>
                  <a:pt x="4312869" y="3040021"/>
                  <a:pt x="4305252" y="3039854"/>
                </a:cubicBezTo>
                <a:cubicBezTo>
                  <a:pt x="4294654" y="3039524"/>
                  <a:pt x="4283891" y="3038862"/>
                  <a:pt x="4273459" y="3040517"/>
                </a:cubicBezTo>
                <a:cubicBezTo>
                  <a:pt x="4261536" y="3042339"/>
                  <a:pt x="4249778" y="3046478"/>
                  <a:pt x="4238021" y="3049625"/>
                </a:cubicBezTo>
                <a:cubicBezTo>
                  <a:pt x="4220302" y="3054426"/>
                  <a:pt x="4141315" y="3095328"/>
                  <a:pt x="4123928" y="3100959"/>
                </a:cubicBezTo>
                <a:cubicBezTo>
                  <a:pt x="4111508" y="3104934"/>
                  <a:pt x="4099585" y="3110563"/>
                  <a:pt x="4087498" y="3115365"/>
                </a:cubicBezTo>
                <a:cubicBezTo>
                  <a:pt x="4083855" y="3116856"/>
                  <a:pt x="4080046" y="3117849"/>
                  <a:pt x="4074582" y="3119671"/>
                </a:cubicBezTo>
                <a:cubicBezTo>
                  <a:pt x="4075245" y="3114702"/>
                  <a:pt x="4075245" y="3111557"/>
                  <a:pt x="4076072" y="3108741"/>
                </a:cubicBezTo>
                <a:cubicBezTo>
                  <a:pt x="4078059" y="3102117"/>
                  <a:pt x="4080212" y="3095493"/>
                  <a:pt x="4083026" y="3089202"/>
                </a:cubicBezTo>
                <a:cubicBezTo>
                  <a:pt x="4092466" y="3067344"/>
                  <a:pt x="4101739" y="3045320"/>
                  <a:pt x="4111343" y="3023627"/>
                </a:cubicBezTo>
                <a:cubicBezTo>
                  <a:pt x="4112833" y="3022302"/>
                  <a:pt x="4114324" y="3020978"/>
                  <a:pt x="4115814" y="3019818"/>
                </a:cubicBezTo>
                <a:cubicBezTo>
                  <a:pt x="4118464" y="3017666"/>
                  <a:pt x="4122438" y="3016671"/>
                  <a:pt x="4123763" y="3014022"/>
                </a:cubicBezTo>
                <a:cubicBezTo>
                  <a:pt x="4126577" y="3008393"/>
                  <a:pt x="4128399" y="3002099"/>
                  <a:pt x="4134858" y="2998954"/>
                </a:cubicBezTo>
                <a:cubicBezTo>
                  <a:pt x="4127572" y="2997132"/>
                  <a:pt x="4123266" y="3000444"/>
                  <a:pt x="4119623" y="3004418"/>
                </a:cubicBezTo>
                <a:cubicBezTo>
                  <a:pt x="4120119" y="3003094"/>
                  <a:pt x="4120781" y="3001769"/>
                  <a:pt x="4121278" y="3000609"/>
                </a:cubicBezTo>
                <a:cubicBezTo>
                  <a:pt x="4126412" y="2989019"/>
                  <a:pt x="4131711" y="2977426"/>
                  <a:pt x="4137010" y="2965836"/>
                </a:cubicBezTo>
                <a:cubicBezTo>
                  <a:pt x="4145289" y="2963517"/>
                  <a:pt x="4153072" y="2961199"/>
                  <a:pt x="4159696" y="2955900"/>
                </a:cubicBezTo>
                <a:cubicBezTo>
                  <a:pt x="4158206" y="2955403"/>
                  <a:pt x="4156716" y="2954409"/>
                  <a:pt x="4155391" y="2954409"/>
                </a:cubicBezTo>
                <a:cubicBezTo>
                  <a:pt x="4151085" y="2954409"/>
                  <a:pt x="4145951" y="2955733"/>
                  <a:pt x="4140652" y="2958052"/>
                </a:cubicBezTo>
                <a:cubicBezTo>
                  <a:pt x="4147111" y="2943978"/>
                  <a:pt x="4153404" y="2929901"/>
                  <a:pt x="4159696" y="2915826"/>
                </a:cubicBezTo>
                <a:cubicBezTo>
                  <a:pt x="4164665" y="2904566"/>
                  <a:pt x="4167147" y="2892146"/>
                  <a:pt x="4173109" y="2881715"/>
                </a:cubicBezTo>
                <a:cubicBezTo>
                  <a:pt x="4181719" y="2866976"/>
                  <a:pt x="4185198" y="2850583"/>
                  <a:pt x="4189668" y="2834686"/>
                </a:cubicBezTo>
                <a:cubicBezTo>
                  <a:pt x="4192152" y="2833195"/>
                  <a:pt x="4194472" y="2831705"/>
                  <a:pt x="4196458" y="2830215"/>
                </a:cubicBezTo>
                <a:cubicBezTo>
                  <a:pt x="4200928" y="2827068"/>
                  <a:pt x="4204572" y="2822267"/>
                  <a:pt x="4212520" y="2823259"/>
                </a:cubicBezTo>
                <a:cubicBezTo>
                  <a:pt x="4211197" y="2827566"/>
                  <a:pt x="4210037" y="2831540"/>
                  <a:pt x="4208711" y="2835514"/>
                </a:cubicBezTo>
                <a:cubicBezTo>
                  <a:pt x="4219641" y="2836341"/>
                  <a:pt x="4222953" y="2828890"/>
                  <a:pt x="4225604" y="2821107"/>
                </a:cubicBezTo>
                <a:cubicBezTo>
                  <a:pt x="4223781" y="2820610"/>
                  <a:pt x="4221462" y="2820114"/>
                  <a:pt x="4219309" y="2819617"/>
                </a:cubicBezTo>
                <a:cubicBezTo>
                  <a:pt x="4221462" y="2813324"/>
                  <a:pt x="4225604" y="2808854"/>
                  <a:pt x="4230072" y="2804713"/>
                </a:cubicBezTo>
                <a:cubicBezTo>
                  <a:pt x="4233384" y="2806700"/>
                  <a:pt x="4238189" y="2809847"/>
                  <a:pt x="4239346" y="2810509"/>
                </a:cubicBezTo>
                <a:cubicBezTo>
                  <a:pt x="4237691" y="2811503"/>
                  <a:pt x="4236201" y="2812661"/>
                  <a:pt x="4234544" y="2813656"/>
                </a:cubicBezTo>
                <a:cubicBezTo>
                  <a:pt x="4234876" y="2814153"/>
                  <a:pt x="4235371" y="2814815"/>
                  <a:pt x="4235703" y="2815311"/>
                </a:cubicBezTo>
                <a:cubicBezTo>
                  <a:pt x="4237360" y="2814153"/>
                  <a:pt x="4238850" y="2812993"/>
                  <a:pt x="4240505" y="2811834"/>
                </a:cubicBezTo>
                <a:cubicBezTo>
                  <a:pt x="4240175" y="2811337"/>
                  <a:pt x="4239843" y="2810841"/>
                  <a:pt x="4239512" y="2810509"/>
                </a:cubicBezTo>
                <a:cubicBezTo>
                  <a:pt x="4241500" y="2812331"/>
                  <a:pt x="4243487" y="2814153"/>
                  <a:pt x="4245474" y="2815973"/>
                </a:cubicBezTo>
                <a:cubicBezTo>
                  <a:pt x="4249448" y="2812993"/>
                  <a:pt x="4253587" y="2810344"/>
                  <a:pt x="4257230" y="2806867"/>
                </a:cubicBezTo>
                <a:cubicBezTo>
                  <a:pt x="4260541" y="2803720"/>
                  <a:pt x="4258224" y="2798752"/>
                  <a:pt x="4253587" y="2798089"/>
                </a:cubicBezTo>
                <a:cubicBezTo>
                  <a:pt x="4248785" y="2797427"/>
                  <a:pt x="4243982" y="2796931"/>
                  <a:pt x="4238683" y="2796434"/>
                </a:cubicBezTo>
                <a:cubicBezTo>
                  <a:pt x="4240670" y="2794282"/>
                  <a:pt x="4242327" y="2791963"/>
                  <a:pt x="4243818" y="2789313"/>
                </a:cubicBezTo>
                <a:cubicBezTo>
                  <a:pt x="4238518" y="2791465"/>
                  <a:pt x="4232060" y="2791798"/>
                  <a:pt x="4230404" y="2798586"/>
                </a:cubicBezTo>
                <a:cubicBezTo>
                  <a:pt x="4229577" y="2799581"/>
                  <a:pt x="4228748" y="2800573"/>
                  <a:pt x="4227920" y="2801733"/>
                </a:cubicBezTo>
                <a:cubicBezTo>
                  <a:pt x="4226762" y="2802396"/>
                  <a:pt x="4225604" y="2802893"/>
                  <a:pt x="4224444" y="2803058"/>
                </a:cubicBezTo>
                <a:cubicBezTo>
                  <a:pt x="4217655" y="2804051"/>
                  <a:pt x="4212686" y="2808192"/>
                  <a:pt x="4207388" y="2811999"/>
                </a:cubicBezTo>
                <a:cubicBezTo>
                  <a:pt x="4209043" y="2808522"/>
                  <a:pt x="4210533" y="2805045"/>
                  <a:pt x="4212188" y="2801568"/>
                </a:cubicBezTo>
                <a:cubicBezTo>
                  <a:pt x="4210037" y="2801568"/>
                  <a:pt x="4207719" y="2801568"/>
                  <a:pt x="4206062" y="2802396"/>
                </a:cubicBezTo>
                <a:cubicBezTo>
                  <a:pt x="4202253" y="2804713"/>
                  <a:pt x="4198776" y="2807362"/>
                  <a:pt x="4195134" y="2809847"/>
                </a:cubicBezTo>
                <a:cubicBezTo>
                  <a:pt x="4194802" y="2806370"/>
                  <a:pt x="4194472" y="2802893"/>
                  <a:pt x="4195630" y="2800076"/>
                </a:cubicBezTo>
                <a:cubicBezTo>
                  <a:pt x="4198113" y="2794447"/>
                  <a:pt x="4196458" y="2790638"/>
                  <a:pt x="4193312" y="2787161"/>
                </a:cubicBezTo>
                <a:cubicBezTo>
                  <a:pt x="4197948" y="2781365"/>
                  <a:pt x="4202750" y="2775901"/>
                  <a:pt x="4208214" y="2770767"/>
                </a:cubicBezTo>
                <a:cubicBezTo>
                  <a:pt x="4208879" y="2770104"/>
                  <a:pt x="4210201" y="2770270"/>
                  <a:pt x="4211197" y="2769939"/>
                </a:cubicBezTo>
                <a:cubicBezTo>
                  <a:pt x="4212355" y="2771761"/>
                  <a:pt x="4213348" y="2773582"/>
                  <a:pt x="4214673" y="2775735"/>
                </a:cubicBezTo>
                <a:cubicBezTo>
                  <a:pt x="4216660" y="2774079"/>
                  <a:pt x="4218317" y="2772754"/>
                  <a:pt x="4220137" y="2771429"/>
                </a:cubicBezTo>
                <a:cubicBezTo>
                  <a:pt x="4220137" y="2770767"/>
                  <a:pt x="4220137" y="2770104"/>
                  <a:pt x="4220137" y="2769277"/>
                </a:cubicBezTo>
                <a:cubicBezTo>
                  <a:pt x="4224608" y="2766958"/>
                  <a:pt x="4227423" y="2765303"/>
                  <a:pt x="4230404" y="2763813"/>
                </a:cubicBezTo>
                <a:cubicBezTo>
                  <a:pt x="4230072" y="2763150"/>
                  <a:pt x="4229907" y="2762488"/>
                  <a:pt x="4229577" y="2761659"/>
                </a:cubicBezTo>
                <a:cubicBezTo>
                  <a:pt x="4226927" y="2761826"/>
                  <a:pt x="4224278" y="2761991"/>
                  <a:pt x="4221131" y="2762321"/>
                </a:cubicBezTo>
                <a:cubicBezTo>
                  <a:pt x="4221628" y="2760501"/>
                  <a:pt x="4221959" y="2759672"/>
                  <a:pt x="4222124" y="2759009"/>
                </a:cubicBezTo>
                <a:cubicBezTo>
                  <a:pt x="4222124" y="2758182"/>
                  <a:pt x="4221795" y="2757354"/>
                  <a:pt x="4221628" y="2756692"/>
                </a:cubicBezTo>
                <a:cubicBezTo>
                  <a:pt x="4221131" y="2756692"/>
                  <a:pt x="4220634" y="2756692"/>
                  <a:pt x="4220137" y="2756692"/>
                </a:cubicBezTo>
                <a:cubicBezTo>
                  <a:pt x="4220137" y="2749571"/>
                  <a:pt x="4220137" y="2742617"/>
                  <a:pt x="4220137" y="2735496"/>
                </a:cubicBezTo>
                <a:cubicBezTo>
                  <a:pt x="4220634" y="2734999"/>
                  <a:pt x="4221131" y="2734502"/>
                  <a:pt x="4221628" y="2734006"/>
                </a:cubicBezTo>
                <a:cubicBezTo>
                  <a:pt x="4222456" y="2733344"/>
                  <a:pt x="4222786" y="2732184"/>
                  <a:pt x="4223616" y="2730859"/>
                </a:cubicBezTo>
                <a:cubicBezTo>
                  <a:pt x="4222456" y="2729535"/>
                  <a:pt x="4221131" y="2728045"/>
                  <a:pt x="4219973" y="2726885"/>
                </a:cubicBezTo>
                <a:cubicBezTo>
                  <a:pt x="4218813" y="2725560"/>
                  <a:pt x="4217655" y="2724236"/>
                  <a:pt x="4216660" y="2723076"/>
                </a:cubicBezTo>
                <a:cubicBezTo>
                  <a:pt x="4218317" y="2720427"/>
                  <a:pt x="4219641" y="2718274"/>
                  <a:pt x="4219807" y="2717942"/>
                </a:cubicBezTo>
                <a:cubicBezTo>
                  <a:pt x="4216495" y="2712810"/>
                  <a:pt x="4214175" y="2709166"/>
                  <a:pt x="4212355" y="2706352"/>
                </a:cubicBezTo>
                <a:cubicBezTo>
                  <a:pt x="4215665" y="2699066"/>
                  <a:pt x="4218647" y="2692442"/>
                  <a:pt x="4221959" y="2685321"/>
                </a:cubicBezTo>
                <a:cubicBezTo>
                  <a:pt x="4223449" y="2685653"/>
                  <a:pt x="4225271" y="2685984"/>
                  <a:pt x="4227093" y="2686316"/>
                </a:cubicBezTo>
                <a:cubicBezTo>
                  <a:pt x="4228253" y="2677870"/>
                  <a:pt x="4238021" y="2677870"/>
                  <a:pt x="4240175" y="2672406"/>
                </a:cubicBezTo>
                <a:cubicBezTo>
                  <a:pt x="4247129" y="2673068"/>
                  <a:pt x="4252925" y="2673564"/>
                  <a:pt x="4259052" y="2674226"/>
                </a:cubicBezTo>
                <a:cubicBezTo>
                  <a:pt x="4258721" y="2675718"/>
                  <a:pt x="4259052" y="2677207"/>
                  <a:pt x="4258389" y="2677870"/>
                </a:cubicBezTo>
                <a:cubicBezTo>
                  <a:pt x="4257396" y="2679030"/>
                  <a:pt x="4254912" y="2679525"/>
                  <a:pt x="4254747" y="2680519"/>
                </a:cubicBezTo>
                <a:cubicBezTo>
                  <a:pt x="4254085" y="2688633"/>
                  <a:pt x="4253754" y="2696581"/>
                  <a:pt x="4253420" y="2705689"/>
                </a:cubicBezTo>
                <a:cubicBezTo>
                  <a:pt x="4258224" y="2703040"/>
                  <a:pt x="4262529" y="2700721"/>
                  <a:pt x="4266670" y="2698403"/>
                </a:cubicBezTo>
                <a:cubicBezTo>
                  <a:pt x="4268325" y="2697409"/>
                  <a:pt x="4269980" y="2696084"/>
                  <a:pt x="4271802" y="2695754"/>
                </a:cubicBezTo>
                <a:cubicBezTo>
                  <a:pt x="4279420" y="2694429"/>
                  <a:pt x="4294654" y="2685984"/>
                  <a:pt x="4298131" y="2680519"/>
                </a:cubicBezTo>
                <a:cubicBezTo>
                  <a:pt x="4298629" y="2679692"/>
                  <a:pt x="4298131" y="2678200"/>
                  <a:pt x="4298297" y="2675718"/>
                </a:cubicBezTo>
                <a:cubicBezTo>
                  <a:pt x="4292998" y="2677373"/>
                  <a:pt x="4288196" y="2678863"/>
                  <a:pt x="4283395" y="2680187"/>
                </a:cubicBezTo>
                <a:cubicBezTo>
                  <a:pt x="4279255" y="2677207"/>
                  <a:pt x="4274948" y="2673564"/>
                  <a:pt x="4276770" y="2668431"/>
                </a:cubicBezTo>
                <a:cubicBezTo>
                  <a:pt x="4277763" y="2665450"/>
                  <a:pt x="4282400" y="2663795"/>
                  <a:pt x="4284222" y="2662470"/>
                </a:cubicBezTo>
                <a:cubicBezTo>
                  <a:pt x="4285711" y="2653859"/>
                  <a:pt x="4287203" y="2646076"/>
                  <a:pt x="4288693" y="2638128"/>
                </a:cubicBezTo>
                <a:cubicBezTo>
                  <a:pt x="4288031" y="2637962"/>
                  <a:pt x="4286706" y="2637465"/>
                  <a:pt x="4283891" y="2636638"/>
                </a:cubicBezTo>
                <a:cubicBezTo>
                  <a:pt x="4290184" y="2629517"/>
                  <a:pt x="4296144" y="2622728"/>
                  <a:pt x="4302106" y="2615937"/>
                </a:cubicBezTo>
                <a:cubicBezTo>
                  <a:pt x="4302106" y="2614779"/>
                  <a:pt x="4301940" y="2613785"/>
                  <a:pt x="4301775" y="2612626"/>
                </a:cubicBezTo>
                <a:cubicBezTo>
                  <a:pt x="4299291" y="2613785"/>
                  <a:pt x="4296972" y="2614779"/>
                  <a:pt x="4294489" y="2615937"/>
                </a:cubicBezTo>
                <a:cubicBezTo>
                  <a:pt x="4294489" y="2615110"/>
                  <a:pt x="4294489" y="2614282"/>
                  <a:pt x="4294489" y="2613455"/>
                </a:cubicBezTo>
                <a:cubicBezTo>
                  <a:pt x="4298462" y="2609976"/>
                  <a:pt x="4302603" y="2606334"/>
                  <a:pt x="4307570" y="2602028"/>
                </a:cubicBezTo>
                <a:cubicBezTo>
                  <a:pt x="4307737" y="2608651"/>
                  <a:pt x="4309558" y="2614282"/>
                  <a:pt x="4307570" y="2618257"/>
                </a:cubicBezTo>
                <a:cubicBezTo>
                  <a:pt x="4305418" y="2622728"/>
                  <a:pt x="4299953" y="2625543"/>
                  <a:pt x="4296476" y="2628523"/>
                </a:cubicBezTo>
                <a:cubicBezTo>
                  <a:pt x="4298629" y="2628855"/>
                  <a:pt x="4302769" y="2630842"/>
                  <a:pt x="4305252" y="2629682"/>
                </a:cubicBezTo>
                <a:cubicBezTo>
                  <a:pt x="4312373" y="2626205"/>
                  <a:pt x="4318997" y="2621734"/>
                  <a:pt x="4325621" y="2617097"/>
                </a:cubicBezTo>
                <a:cubicBezTo>
                  <a:pt x="4338536" y="2607989"/>
                  <a:pt x="4350791" y="2597723"/>
                  <a:pt x="4364204" y="2589277"/>
                </a:cubicBezTo>
                <a:cubicBezTo>
                  <a:pt x="4378443" y="2580169"/>
                  <a:pt x="4389705" y="2569076"/>
                  <a:pt x="4396327" y="2553675"/>
                </a:cubicBezTo>
                <a:cubicBezTo>
                  <a:pt x="4398481" y="2548543"/>
                  <a:pt x="4401958" y="2545893"/>
                  <a:pt x="4407590" y="2545893"/>
                </a:cubicBezTo>
                <a:cubicBezTo>
                  <a:pt x="4426301" y="2545893"/>
                  <a:pt x="4439713" y="2534136"/>
                  <a:pt x="4452631" y="2523372"/>
                </a:cubicBezTo>
                <a:cubicBezTo>
                  <a:pt x="4467036" y="2511450"/>
                  <a:pt x="4479456" y="2497208"/>
                  <a:pt x="4492538" y="2483795"/>
                </a:cubicBezTo>
                <a:cubicBezTo>
                  <a:pt x="4502142" y="2474025"/>
                  <a:pt x="4511415" y="2464089"/>
                  <a:pt x="4520523" y="2454486"/>
                </a:cubicBezTo>
                <a:cubicBezTo>
                  <a:pt x="4515389" y="2457963"/>
                  <a:pt x="4511912" y="2454154"/>
                  <a:pt x="4509427" y="2449517"/>
                </a:cubicBezTo>
                <a:cubicBezTo>
                  <a:pt x="4506613" y="2453326"/>
                  <a:pt x="4504129" y="2456306"/>
                  <a:pt x="4501809" y="2459288"/>
                </a:cubicBezTo>
                <a:cubicBezTo>
                  <a:pt x="4499327" y="2457301"/>
                  <a:pt x="4497837" y="2456141"/>
                  <a:pt x="4496345" y="2454981"/>
                </a:cubicBezTo>
                <a:cubicBezTo>
                  <a:pt x="4483760" y="2464752"/>
                  <a:pt x="4471343" y="2474190"/>
                  <a:pt x="4458757" y="2483795"/>
                </a:cubicBezTo>
                <a:cubicBezTo>
                  <a:pt x="4458096" y="2483133"/>
                  <a:pt x="4457432" y="2482636"/>
                  <a:pt x="4456936" y="2482139"/>
                </a:cubicBezTo>
                <a:cubicBezTo>
                  <a:pt x="4458590" y="2478662"/>
                  <a:pt x="4459916" y="2474853"/>
                  <a:pt x="4462234" y="2471873"/>
                </a:cubicBezTo>
                <a:cubicBezTo>
                  <a:pt x="4465049" y="2468064"/>
                  <a:pt x="4468195" y="2464421"/>
                  <a:pt x="4471838" y="2461605"/>
                </a:cubicBezTo>
                <a:cubicBezTo>
                  <a:pt x="4475481" y="2458625"/>
                  <a:pt x="4480283" y="2456968"/>
                  <a:pt x="4483928" y="2453989"/>
                </a:cubicBezTo>
                <a:cubicBezTo>
                  <a:pt x="4489059" y="2450014"/>
                  <a:pt x="4493863" y="2445708"/>
                  <a:pt x="4498333" y="2441072"/>
                </a:cubicBezTo>
                <a:cubicBezTo>
                  <a:pt x="4502473" y="2436767"/>
                  <a:pt x="4501809" y="2433123"/>
                  <a:pt x="4497505" y="2428653"/>
                </a:cubicBezTo>
                <a:cubicBezTo>
                  <a:pt x="4496180" y="2427494"/>
                  <a:pt x="4494690" y="2426499"/>
                  <a:pt x="4492041" y="2424512"/>
                </a:cubicBezTo>
                <a:cubicBezTo>
                  <a:pt x="4495518" y="2423520"/>
                  <a:pt x="4497670" y="2421863"/>
                  <a:pt x="4498995" y="2422525"/>
                </a:cubicBezTo>
                <a:cubicBezTo>
                  <a:pt x="4508268" y="2426831"/>
                  <a:pt x="4511084" y="2426666"/>
                  <a:pt x="4519695" y="2421200"/>
                </a:cubicBezTo>
                <a:cubicBezTo>
                  <a:pt x="4521020" y="2420373"/>
                  <a:pt x="4522840" y="2420538"/>
                  <a:pt x="4524165" y="2419545"/>
                </a:cubicBezTo>
                <a:cubicBezTo>
                  <a:pt x="4527644" y="2417226"/>
                  <a:pt x="4531618" y="2414909"/>
                  <a:pt x="4534432" y="2411762"/>
                </a:cubicBezTo>
                <a:cubicBezTo>
                  <a:pt x="4538241" y="2407623"/>
                  <a:pt x="4541386" y="2402821"/>
                  <a:pt x="4544533" y="2398184"/>
                </a:cubicBezTo>
                <a:cubicBezTo>
                  <a:pt x="4545693" y="2396528"/>
                  <a:pt x="4546190" y="2394375"/>
                  <a:pt x="4546851" y="2392388"/>
                </a:cubicBezTo>
                <a:cubicBezTo>
                  <a:pt x="4540063" y="2395700"/>
                  <a:pt x="4534928" y="2400337"/>
                  <a:pt x="4529631" y="2404641"/>
                </a:cubicBezTo>
                <a:cubicBezTo>
                  <a:pt x="4524332" y="2408947"/>
                  <a:pt x="4520025" y="2415406"/>
                  <a:pt x="4509760" y="2415406"/>
                </a:cubicBezTo>
                <a:cubicBezTo>
                  <a:pt x="4514396" y="2407126"/>
                  <a:pt x="4518203" y="2400502"/>
                  <a:pt x="4522013" y="2393878"/>
                </a:cubicBezTo>
                <a:cubicBezTo>
                  <a:pt x="4520853" y="2392223"/>
                  <a:pt x="4519363" y="2390069"/>
                  <a:pt x="4517046" y="2386924"/>
                </a:cubicBezTo>
                <a:cubicBezTo>
                  <a:pt x="4521020" y="2386262"/>
                  <a:pt x="4523504" y="2385765"/>
                  <a:pt x="4525822" y="2385432"/>
                </a:cubicBezTo>
                <a:cubicBezTo>
                  <a:pt x="4527311" y="2388744"/>
                  <a:pt x="4528307" y="2391063"/>
                  <a:pt x="4530126" y="2395203"/>
                </a:cubicBezTo>
                <a:cubicBezTo>
                  <a:pt x="4538737" y="2388579"/>
                  <a:pt x="4546355" y="2382950"/>
                  <a:pt x="4553971" y="2377154"/>
                </a:cubicBezTo>
                <a:cubicBezTo>
                  <a:pt x="4553641" y="2376657"/>
                  <a:pt x="4553309" y="2376326"/>
                  <a:pt x="4552979" y="2375829"/>
                </a:cubicBezTo>
                <a:cubicBezTo>
                  <a:pt x="4547681" y="2377154"/>
                  <a:pt x="4542216" y="2378478"/>
                  <a:pt x="4536254" y="2379803"/>
                </a:cubicBezTo>
                <a:cubicBezTo>
                  <a:pt x="4536750" y="2377816"/>
                  <a:pt x="4536750" y="2376822"/>
                  <a:pt x="4537247" y="2376491"/>
                </a:cubicBezTo>
                <a:cubicBezTo>
                  <a:pt x="4549832" y="2365066"/>
                  <a:pt x="4562252" y="2353806"/>
                  <a:pt x="4575002" y="2342545"/>
                </a:cubicBezTo>
                <a:cubicBezTo>
                  <a:pt x="4577486" y="2340391"/>
                  <a:pt x="4579804" y="2338404"/>
                  <a:pt x="4578314" y="2333602"/>
                </a:cubicBezTo>
                <a:lnTo>
                  <a:pt x="4580466" y="2329960"/>
                </a:lnTo>
                <a:cubicBezTo>
                  <a:pt x="4571690" y="2336584"/>
                  <a:pt x="4564239" y="2343538"/>
                  <a:pt x="4555463" y="2348507"/>
                </a:cubicBezTo>
                <a:cubicBezTo>
                  <a:pt x="4546851" y="2353474"/>
                  <a:pt x="4542546" y="2364237"/>
                  <a:pt x="4531286" y="2366224"/>
                </a:cubicBezTo>
                <a:cubicBezTo>
                  <a:pt x="4530291" y="2361422"/>
                  <a:pt x="4529465" y="2357613"/>
                  <a:pt x="4528636" y="2354301"/>
                </a:cubicBezTo>
                <a:cubicBezTo>
                  <a:pt x="4522013" y="2357613"/>
                  <a:pt x="4516051" y="2360429"/>
                  <a:pt x="4509427" y="2363741"/>
                </a:cubicBezTo>
                <a:cubicBezTo>
                  <a:pt x="4508931" y="2359105"/>
                  <a:pt x="4509262" y="2356123"/>
                  <a:pt x="4508103" y="2353806"/>
                </a:cubicBezTo>
                <a:cubicBezTo>
                  <a:pt x="4506778" y="2351156"/>
                  <a:pt x="4504129" y="2349002"/>
                  <a:pt x="4501976" y="2346520"/>
                </a:cubicBezTo>
                <a:cubicBezTo>
                  <a:pt x="4504956" y="2343870"/>
                  <a:pt x="4507275" y="2341883"/>
                  <a:pt x="4509262" y="2340061"/>
                </a:cubicBezTo>
                <a:cubicBezTo>
                  <a:pt x="4511580" y="2335424"/>
                  <a:pt x="4504956" y="2328801"/>
                  <a:pt x="4512904" y="2326482"/>
                </a:cubicBezTo>
                <a:cubicBezTo>
                  <a:pt x="4514229" y="2328303"/>
                  <a:pt x="4515224" y="2329960"/>
                  <a:pt x="4517709" y="2333437"/>
                </a:cubicBezTo>
                <a:cubicBezTo>
                  <a:pt x="4519198" y="2325986"/>
                  <a:pt x="4520191" y="2320852"/>
                  <a:pt x="4521682" y="2313234"/>
                </a:cubicBezTo>
                <a:cubicBezTo>
                  <a:pt x="4506448" y="2326648"/>
                  <a:pt x="4490386" y="2334597"/>
                  <a:pt x="4477303" y="2349664"/>
                </a:cubicBezTo>
                <a:cubicBezTo>
                  <a:pt x="4485085" y="2351819"/>
                  <a:pt x="4490881" y="2352481"/>
                  <a:pt x="4495850" y="2354963"/>
                </a:cubicBezTo>
                <a:cubicBezTo>
                  <a:pt x="4501315" y="2357613"/>
                  <a:pt x="4503136" y="2363244"/>
                  <a:pt x="4503301" y="2368708"/>
                </a:cubicBezTo>
                <a:cubicBezTo>
                  <a:pt x="4499327" y="2372185"/>
                  <a:pt x="4495850" y="2375167"/>
                  <a:pt x="4492206" y="2378313"/>
                </a:cubicBezTo>
                <a:cubicBezTo>
                  <a:pt x="4490386" y="2375497"/>
                  <a:pt x="4489226" y="2373510"/>
                  <a:pt x="4487901" y="2371523"/>
                </a:cubicBezTo>
                <a:cubicBezTo>
                  <a:pt x="4487239" y="2371855"/>
                  <a:pt x="4486577" y="2372185"/>
                  <a:pt x="4485914" y="2372352"/>
                </a:cubicBezTo>
                <a:cubicBezTo>
                  <a:pt x="4486908" y="2376326"/>
                  <a:pt x="4487901" y="2380300"/>
                  <a:pt x="4489226" y="2386095"/>
                </a:cubicBezTo>
                <a:cubicBezTo>
                  <a:pt x="4485914" y="2384440"/>
                  <a:pt x="4482768" y="2383943"/>
                  <a:pt x="4482270" y="2382453"/>
                </a:cubicBezTo>
                <a:cubicBezTo>
                  <a:pt x="4480946" y="2378313"/>
                  <a:pt x="4479290" y="2373510"/>
                  <a:pt x="4480283" y="2369702"/>
                </a:cubicBezTo>
                <a:cubicBezTo>
                  <a:pt x="4482105" y="2363244"/>
                  <a:pt x="4478628" y="2358607"/>
                  <a:pt x="4477136" y="2353308"/>
                </a:cubicBezTo>
                <a:cubicBezTo>
                  <a:pt x="4474322" y="2343373"/>
                  <a:pt x="4467534" y="2350162"/>
                  <a:pt x="4462234" y="2350494"/>
                </a:cubicBezTo>
                <a:cubicBezTo>
                  <a:pt x="4461074" y="2350494"/>
                  <a:pt x="4459585" y="2349664"/>
                  <a:pt x="4458590" y="2350162"/>
                </a:cubicBezTo>
                <a:cubicBezTo>
                  <a:pt x="4453623" y="2352149"/>
                  <a:pt x="4447827" y="2352149"/>
                  <a:pt x="4445675" y="2359435"/>
                </a:cubicBezTo>
                <a:cubicBezTo>
                  <a:pt x="4445012" y="2361754"/>
                  <a:pt x="4443523" y="2363409"/>
                  <a:pt x="4441702" y="2364734"/>
                </a:cubicBezTo>
                <a:cubicBezTo>
                  <a:pt x="4440376" y="2363574"/>
                  <a:pt x="4438886" y="2362416"/>
                  <a:pt x="4437394" y="2361422"/>
                </a:cubicBezTo>
                <a:cubicBezTo>
                  <a:pt x="4438389" y="2360594"/>
                  <a:pt x="4439216" y="2359767"/>
                  <a:pt x="4440376" y="2358938"/>
                </a:cubicBezTo>
                <a:cubicBezTo>
                  <a:pt x="4436899" y="2357448"/>
                  <a:pt x="4434745" y="2356620"/>
                  <a:pt x="4432427" y="2355626"/>
                </a:cubicBezTo>
                <a:cubicBezTo>
                  <a:pt x="4433917" y="2352646"/>
                  <a:pt x="4434913" y="2350494"/>
                  <a:pt x="4437229" y="2345525"/>
                </a:cubicBezTo>
                <a:cubicBezTo>
                  <a:pt x="4432262" y="2347182"/>
                  <a:pt x="4428121" y="2347512"/>
                  <a:pt x="4427791" y="2348672"/>
                </a:cubicBezTo>
                <a:cubicBezTo>
                  <a:pt x="4427295" y="2351156"/>
                  <a:pt x="4426301" y="2352976"/>
                  <a:pt x="4425141" y="2354468"/>
                </a:cubicBezTo>
                <a:cubicBezTo>
                  <a:pt x="4412391" y="2349499"/>
                  <a:pt x="4397487" y="2349334"/>
                  <a:pt x="4381922" y="2357117"/>
                </a:cubicBezTo>
                <a:cubicBezTo>
                  <a:pt x="4323965" y="2385930"/>
                  <a:pt x="4265343" y="2413419"/>
                  <a:pt x="4206394" y="2440244"/>
                </a:cubicBezTo>
                <a:cubicBezTo>
                  <a:pt x="4205897" y="2436767"/>
                  <a:pt x="4205234" y="2433455"/>
                  <a:pt x="4204075" y="2430143"/>
                </a:cubicBezTo>
                <a:cubicBezTo>
                  <a:pt x="4207552" y="2427659"/>
                  <a:pt x="4211031" y="2425175"/>
                  <a:pt x="4214508" y="2422525"/>
                </a:cubicBezTo>
                <a:cubicBezTo>
                  <a:pt x="4217157" y="2420538"/>
                  <a:pt x="4220634" y="2419048"/>
                  <a:pt x="4222456" y="2416399"/>
                </a:cubicBezTo>
                <a:cubicBezTo>
                  <a:pt x="4223781" y="2414577"/>
                  <a:pt x="4223284" y="2411100"/>
                  <a:pt x="4222456" y="2408615"/>
                </a:cubicBezTo>
                <a:cubicBezTo>
                  <a:pt x="4222291" y="2407953"/>
                  <a:pt x="4218317" y="2407623"/>
                  <a:pt x="4216495" y="2408120"/>
                </a:cubicBezTo>
                <a:cubicBezTo>
                  <a:pt x="4213846" y="2408947"/>
                  <a:pt x="4211693" y="2411100"/>
                  <a:pt x="4209043" y="2412094"/>
                </a:cubicBezTo>
                <a:cubicBezTo>
                  <a:pt x="4206228" y="2413252"/>
                  <a:pt x="4204075" y="2417226"/>
                  <a:pt x="4198941" y="2414246"/>
                </a:cubicBezTo>
                <a:cubicBezTo>
                  <a:pt x="4201757" y="2412590"/>
                  <a:pt x="4204075" y="2411265"/>
                  <a:pt x="4206228" y="2409775"/>
                </a:cubicBezTo>
                <a:cubicBezTo>
                  <a:pt x="4219309" y="2401329"/>
                  <a:pt x="4234709" y="2395535"/>
                  <a:pt x="4240670" y="2378976"/>
                </a:cubicBezTo>
                <a:cubicBezTo>
                  <a:pt x="4241169" y="2377651"/>
                  <a:pt x="4242824" y="2376657"/>
                  <a:pt x="4243982" y="2375497"/>
                </a:cubicBezTo>
                <a:cubicBezTo>
                  <a:pt x="4239346" y="2367218"/>
                  <a:pt x="4242657" y="2359767"/>
                  <a:pt x="4246964" y="2352646"/>
                </a:cubicBezTo>
                <a:cubicBezTo>
                  <a:pt x="4250276" y="2347182"/>
                  <a:pt x="4253919" y="2341883"/>
                  <a:pt x="4257396" y="2336417"/>
                </a:cubicBezTo>
                <a:cubicBezTo>
                  <a:pt x="4253754" y="2336087"/>
                  <a:pt x="4249613" y="2334762"/>
                  <a:pt x="4246466" y="2335922"/>
                </a:cubicBezTo>
                <a:cubicBezTo>
                  <a:pt x="4240008" y="2338074"/>
                  <a:pt x="4236201" y="2335092"/>
                  <a:pt x="4232060" y="2330623"/>
                </a:cubicBezTo>
                <a:cubicBezTo>
                  <a:pt x="4233881" y="2328469"/>
                  <a:pt x="4235538" y="2326482"/>
                  <a:pt x="4237193" y="2324494"/>
                </a:cubicBezTo>
                <a:cubicBezTo>
                  <a:pt x="4236531" y="2320687"/>
                  <a:pt x="4236034" y="2316878"/>
                  <a:pt x="4235041" y="2313069"/>
                </a:cubicBezTo>
                <a:cubicBezTo>
                  <a:pt x="4233384" y="2306280"/>
                  <a:pt x="4229742" y="2300816"/>
                  <a:pt x="4222953" y="2298000"/>
                </a:cubicBezTo>
                <a:cubicBezTo>
                  <a:pt x="4223118" y="2293198"/>
                  <a:pt x="4223284" y="2288396"/>
                  <a:pt x="4223616" y="2281440"/>
                </a:cubicBezTo>
                <a:cubicBezTo>
                  <a:pt x="4215832" y="2286574"/>
                  <a:pt x="4209539" y="2287071"/>
                  <a:pt x="4203910" y="2282270"/>
                </a:cubicBezTo>
                <a:cubicBezTo>
                  <a:pt x="4202915" y="2276971"/>
                  <a:pt x="4201923" y="2272002"/>
                  <a:pt x="4200763" y="2267035"/>
                </a:cubicBezTo>
                <a:cubicBezTo>
                  <a:pt x="4199273" y="2261074"/>
                  <a:pt x="4195134" y="2257430"/>
                  <a:pt x="4189668" y="2255278"/>
                </a:cubicBezTo>
                <a:cubicBezTo>
                  <a:pt x="4187516" y="2254450"/>
                  <a:pt x="4185031" y="2254615"/>
                  <a:pt x="4183044" y="2253788"/>
                </a:cubicBezTo>
                <a:cubicBezTo>
                  <a:pt x="4177415" y="2251304"/>
                  <a:pt x="4170956" y="2249814"/>
                  <a:pt x="4171123" y="2241368"/>
                </a:cubicBezTo>
                <a:cubicBezTo>
                  <a:pt x="4171123" y="2239878"/>
                  <a:pt x="4168472" y="2237891"/>
                  <a:pt x="4166652" y="2237061"/>
                </a:cubicBezTo>
                <a:cubicBezTo>
                  <a:pt x="4163173" y="2235572"/>
                  <a:pt x="4159366" y="2234744"/>
                  <a:pt x="4155722" y="2233584"/>
                </a:cubicBezTo>
                <a:cubicBezTo>
                  <a:pt x="4155722" y="2230935"/>
                  <a:pt x="4156716" y="2228451"/>
                  <a:pt x="4155887" y="2227788"/>
                </a:cubicBezTo>
                <a:cubicBezTo>
                  <a:pt x="4151250" y="2223981"/>
                  <a:pt x="4146614" y="2220172"/>
                  <a:pt x="4141482" y="2217025"/>
                </a:cubicBezTo>
                <a:cubicBezTo>
                  <a:pt x="4139328" y="2215700"/>
                  <a:pt x="4137175" y="2215700"/>
                  <a:pt x="4135023" y="2216198"/>
                </a:cubicBezTo>
                <a:cubicBezTo>
                  <a:pt x="4136183" y="2212721"/>
                  <a:pt x="4136845" y="2209242"/>
                  <a:pt x="4136513" y="2206427"/>
                </a:cubicBezTo>
                <a:cubicBezTo>
                  <a:pt x="4136513" y="2205435"/>
                  <a:pt x="4135188" y="2204605"/>
                  <a:pt x="4134526" y="2203778"/>
                </a:cubicBezTo>
                <a:cubicBezTo>
                  <a:pt x="4132208" y="2206760"/>
                  <a:pt x="4130387" y="2211396"/>
                  <a:pt x="4127405" y="2212389"/>
                </a:cubicBezTo>
                <a:cubicBezTo>
                  <a:pt x="4127075" y="2212389"/>
                  <a:pt x="4126743" y="2212554"/>
                  <a:pt x="4126412" y="2212721"/>
                </a:cubicBezTo>
                <a:cubicBezTo>
                  <a:pt x="4126910" y="2203613"/>
                  <a:pt x="4132042" y="2194670"/>
                  <a:pt x="4129062" y="2184734"/>
                </a:cubicBezTo>
                <a:cubicBezTo>
                  <a:pt x="4125585" y="2186226"/>
                  <a:pt x="4123100" y="2188046"/>
                  <a:pt x="4120451" y="2188213"/>
                </a:cubicBezTo>
                <a:cubicBezTo>
                  <a:pt x="4117967" y="2188213"/>
                  <a:pt x="4115482" y="2186888"/>
                  <a:pt x="4113000" y="2185729"/>
                </a:cubicBezTo>
                <a:cubicBezTo>
                  <a:pt x="4113992" y="2184734"/>
                  <a:pt x="4115317" y="2183742"/>
                  <a:pt x="4115980" y="2182747"/>
                </a:cubicBezTo>
                <a:cubicBezTo>
                  <a:pt x="4117469" y="2182747"/>
                  <a:pt x="4118961" y="2182747"/>
                  <a:pt x="4120451" y="2182747"/>
                </a:cubicBezTo>
                <a:cubicBezTo>
                  <a:pt x="4122935" y="2177780"/>
                  <a:pt x="4120451" y="2175628"/>
                  <a:pt x="4117636" y="2173474"/>
                </a:cubicBezTo>
                <a:cubicBezTo>
                  <a:pt x="4119789" y="2168837"/>
                  <a:pt x="4124590" y="2166023"/>
                  <a:pt x="4128897" y="2162876"/>
                </a:cubicBezTo>
                <a:cubicBezTo>
                  <a:pt x="4130221" y="2163208"/>
                  <a:pt x="4131546" y="2163539"/>
                  <a:pt x="4133036" y="2164368"/>
                </a:cubicBezTo>
                <a:cubicBezTo>
                  <a:pt x="4130552" y="2168175"/>
                  <a:pt x="4128730" y="2171157"/>
                  <a:pt x="4125915" y="2175461"/>
                </a:cubicBezTo>
                <a:cubicBezTo>
                  <a:pt x="4131546" y="2174799"/>
                  <a:pt x="4135353" y="2174468"/>
                  <a:pt x="4138832" y="2174136"/>
                </a:cubicBezTo>
                <a:cubicBezTo>
                  <a:pt x="4140157" y="2177283"/>
                  <a:pt x="4140819" y="2180927"/>
                  <a:pt x="4144461" y="2179602"/>
                </a:cubicBezTo>
                <a:cubicBezTo>
                  <a:pt x="4146118" y="2179105"/>
                  <a:pt x="4147773" y="2176621"/>
                  <a:pt x="4148105" y="2174634"/>
                </a:cubicBezTo>
                <a:cubicBezTo>
                  <a:pt x="4149098" y="2170329"/>
                  <a:pt x="4149428" y="2165692"/>
                  <a:pt x="4149760" y="2161718"/>
                </a:cubicBezTo>
                <a:cubicBezTo>
                  <a:pt x="4148105" y="2159399"/>
                  <a:pt x="4146118" y="2157412"/>
                  <a:pt x="4144794" y="2155260"/>
                </a:cubicBezTo>
                <a:cubicBezTo>
                  <a:pt x="4146614" y="2148801"/>
                  <a:pt x="4148768" y="2143005"/>
                  <a:pt x="4157709" y="2143172"/>
                </a:cubicBezTo>
                <a:cubicBezTo>
                  <a:pt x="4160028" y="2143172"/>
                  <a:pt x="4162511" y="2140356"/>
                  <a:pt x="4164665" y="2138700"/>
                </a:cubicBezTo>
                <a:cubicBezTo>
                  <a:pt x="4170129" y="2134394"/>
                  <a:pt x="4175263" y="2129924"/>
                  <a:pt x="4180727" y="2125783"/>
                </a:cubicBezTo>
                <a:cubicBezTo>
                  <a:pt x="4185528" y="2122141"/>
                  <a:pt x="4190497" y="2118995"/>
                  <a:pt x="4195464" y="2115683"/>
                </a:cubicBezTo>
                <a:cubicBezTo>
                  <a:pt x="4191987" y="2114358"/>
                  <a:pt x="4189172" y="2114358"/>
                  <a:pt x="4187018" y="2115683"/>
                </a:cubicBezTo>
                <a:cubicBezTo>
                  <a:pt x="4179899" y="2120154"/>
                  <a:pt x="4172943" y="2124956"/>
                  <a:pt x="4165822" y="2129758"/>
                </a:cubicBezTo>
                <a:cubicBezTo>
                  <a:pt x="4160856" y="2133236"/>
                  <a:pt x="4154232" y="2135886"/>
                  <a:pt x="4151250" y="2140688"/>
                </a:cubicBezTo>
                <a:cubicBezTo>
                  <a:pt x="4149098" y="2144164"/>
                  <a:pt x="4146118" y="2146484"/>
                  <a:pt x="4142972" y="2148304"/>
                </a:cubicBezTo>
                <a:cubicBezTo>
                  <a:pt x="4142972" y="2146152"/>
                  <a:pt x="4142972" y="2143834"/>
                  <a:pt x="4142972" y="2141515"/>
                </a:cubicBezTo>
                <a:cubicBezTo>
                  <a:pt x="4141315" y="2141515"/>
                  <a:pt x="4139990" y="2141515"/>
                  <a:pt x="4138832" y="2141515"/>
                </a:cubicBezTo>
                <a:cubicBezTo>
                  <a:pt x="4144627" y="2136381"/>
                  <a:pt x="4150588" y="2131249"/>
                  <a:pt x="4156881" y="2125618"/>
                </a:cubicBezTo>
                <a:cubicBezTo>
                  <a:pt x="4148933" y="2130752"/>
                  <a:pt x="4143469" y="2135056"/>
                  <a:pt x="4137341" y="2138203"/>
                </a:cubicBezTo>
                <a:cubicBezTo>
                  <a:pt x="4134858" y="2139363"/>
                  <a:pt x="4133036" y="2141680"/>
                  <a:pt x="4130884" y="2143834"/>
                </a:cubicBezTo>
                <a:cubicBezTo>
                  <a:pt x="4129062" y="2143667"/>
                  <a:pt x="4127240" y="2142840"/>
                  <a:pt x="4125585" y="2141515"/>
                </a:cubicBezTo>
                <a:cubicBezTo>
                  <a:pt x="4134691" y="2133567"/>
                  <a:pt x="4143137" y="2126115"/>
                  <a:pt x="4151582" y="2118664"/>
                </a:cubicBezTo>
                <a:cubicBezTo>
                  <a:pt x="4148933" y="2118332"/>
                  <a:pt x="4146283" y="2118167"/>
                  <a:pt x="4142641" y="2117835"/>
                </a:cubicBezTo>
                <a:cubicBezTo>
                  <a:pt x="4156219" y="2104257"/>
                  <a:pt x="4165657" y="2099012"/>
                  <a:pt x="4170956" y="2102105"/>
                </a:cubicBezTo>
                <a:cubicBezTo>
                  <a:pt x="4168639" y="2092997"/>
                  <a:pt x="4174600" y="2089353"/>
                  <a:pt x="4180562" y="2085546"/>
                </a:cubicBezTo>
                <a:cubicBezTo>
                  <a:pt x="4183541" y="2083724"/>
                  <a:pt x="4185860" y="2081074"/>
                  <a:pt x="4189503" y="2077762"/>
                </a:cubicBezTo>
                <a:cubicBezTo>
                  <a:pt x="4181719" y="2078260"/>
                  <a:pt x="4175263" y="2078590"/>
                  <a:pt x="4168472" y="2078922"/>
                </a:cubicBezTo>
                <a:cubicBezTo>
                  <a:pt x="4170459" y="2070311"/>
                  <a:pt x="4178407" y="2069814"/>
                  <a:pt x="4182714" y="2065342"/>
                </a:cubicBezTo>
                <a:cubicBezTo>
                  <a:pt x="4186523" y="2061368"/>
                  <a:pt x="4193642" y="2060209"/>
                  <a:pt x="4194636" y="2053255"/>
                </a:cubicBezTo>
                <a:cubicBezTo>
                  <a:pt x="4187350" y="2052592"/>
                  <a:pt x="4181886" y="2054082"/>
                  <a:pt x="4176918" y="2059381"/>
                </a:cubicBezTo>
                <a:cubicBezTo>
                  <a:pt x="4172446" y="2064350"/>
                  <a:pt x="4167147" y="2069482"/>
                  <a:pt x="4158868" y="2066667"/>
                </a:cubicBezTo>
                <a:cubicBezTo>
                  <a:pt x="4157379" y="2066170"/>
                  <a:pt x="4154232" y="2068324"/>
                  <a:pt x="4152907" y="2070144"/>
                </a:cubicBezTo>
                <a:cubicBezTo>
                  <a:pt x="4148271" y="2076603"/>
                  <a:pt x="4142474" y="2077762"/>
                  <a:pt x="4134858" y="2075278"/>
                </a:cubicBezTo>
                <a:cubicBezTo>
                  <a:pt x="4142309" y="2071469"/>
                  <a:pt x="4149760" y="2067495"/>
                  <a:pt x="4157046" y="2063355"/>
                </a:cubicBezTo>
                <a:cubicBezTo>
                  <a:pt x="4157874" y="2062858"/>
                  <a:pt x="4158041" y="2061533"/>
                  <a:pt x="4158371" y="2060541"/>
                </a:cubicBezTo>
                <a:cubicBezTo>
                  <a:pt x="4158371" y="2060043"/>
                  <a:pt x="4158206" y="2059051"/>
                  <a:pt x="4157874" y="2059051"/>
                </a:cubicBezTo>
                <a:cubicBezTo>
                  <a:pt x="4146449" y="2055407"/>
                  <a:pt x="4134691" y="2053089"/>
                  <a:pt x="4122935" y="2051102"/>
                </a:cubicBezTo>
                <a:cubicBezTo>
                  <a:pt x="4118629" y="2050440"/>
                  <a:pt x="4113662" y="2050605"/>
                  <a:pt x="4109523" y="2051930"/>
                </a:cubicBezTo>
                <a:cubicBezTo>
                  <a:pt x="4093956" y="2057064"/>
                  <a:pt x="4077232" y="2058884"/>
                  <a:pt x="4063322" y="2068489"/>
                </a:cubicBezTo>
                <a:cubicBezTo>
                  <a:pt x="4061500" y="2069649"/>
                  <a:pt x="4059016" y="2069814"/>
                  <a:pt x="4056863" y="2070311"/>
                </a:cubicBezTo>
                <a:cubicBezTo>
                  <a:pt x="4054379" y="2070973"/>
                  <a:pt x="4052062" y="2071636"/>
                  <a:pt x="4049577" y="2072463"/>
                </a:cubicBezTo>
                <a:cubicBezTo>
                  <a:pt x="4055704" y="2051765"/>
                  <a:pt x="4068124" y="2033218"/>
                  <a:pt x="4071436" y="2011525"/>
                </a:cubicBezTo>
                <a:cubicBezTo>
                  <a:pt x="4071768" y="2009373"/>
                  <a:pt x="4073920" y="2007716"/>
                  <a:pt x="4074582" y="2005564"/>
                </a:cubicBezTo>
                <a:cubicBezTo>
                  <a:pt x="4076072" y="2000927"/>
                  <a:pt x="4077894" y="1996456"/>
                  <a:pt x="4079549" y="1991819"/>
                </a:cubicBezTo>
                <a:cubicBezTo>
                  <a:pt x="4083689" y="1990660"/>
                  <a:pt x="4087995" y="1989502"/>
                  <a:pt x="4092134" y="1988507"/>
                </a:cubicBezTo>
                <a:cubicBezTo>
                  <a:pt x="4100910" y="1986355"/>
                  <a:pt x="4102732" y="1985528"/>
                  <a:pt x="4113992" y="1976917"/>
                </a:cubicBezTo>
                <a:cubicBezTo>
                  <a:pt x="4102567" y="1979566"/>
                  <a:pt x="4092134" y="1981884"/>
                  <a:pt x="4082199" y="1984203"/>
                </a:cubicBezTo>
                <a:cubicBezTo>
                  <a:pt x="4083523" y="1980062"/>
                  <a:pt x="4084518" y="1975757"/>
                  <a:pt x="4085013" y="1971286"/>
                </a:cubicBezTo>
                <a:cubicBezTo>
                  <a:pt x="4086670" y="1956548"/>
                  <a:pt x="4089320" y="1942141"/>
                  <a:pt x="4095281" y="1928232"/>
                </a:cubicBezTo>
                <a:cubicBezTo>
                  <a:pt x="4100083" y="1917137"/>
                  <a:pt x="4101739" y="1904884"/>
                  <a:pt x="4100083" y="1893126"/>
                </a:cubicBezTo>
                <a:cubicBezTo>
                  <a:pt x="4098096" y="1879051"/>
                  <a:pt x="4102235" y="1867459"/>
                  <a:pt x="4110018" y="1856531"/>
                </a:cubicBezTo>
                <a:cubicBezTo>
                  <a:pt x="4112337" y="1853219"/>
                  <a:pt x="4114490" y="1849742"/>
                  <a:pt x="4116310" y="1846263"/>
                </a:cubicBezTo>
                <a:cubicBezTo>
                  <a:pt x="4116974" y="1845768"/>
                  <a:pt x="4117469" y="1845105"/>
                  <a:pt x="4118299" y="1844443"/>
                </a:cubicBezTo>
                <a:cubicBezTo>
                  <a:pt x="4117801" y="1844608"/>
                  <a:pt x="4117469" y="1844773"/>
                  <a:pt x="4116974" y="1844938"/>
                </a:cubicBezTo>
                <a:cubicBezTo>
                  <a:pt x="4121611" y="1836327"/>
                  <a:pt x="4124922" y="1827221"/>
                  <a:pt x="4127405" y="1817781"/>
                </a:cubicBezTo>
                <a:cubicBezTo>
                  <a:pt x="4128399" y="1814139"/>
                  <a:pt x="4128234" y="1810000"/>
                  <a:pt x="4127737" y="1806025"/>
                </a:cubicBezTo>
                <a:cubicBezTo>
                  <a:pt x="4127240" y="1802216"/>
                  <a:pt x="4124756" y="1798407"/>
                  <a:pt x="4124922" y="1794765"/>
                </a:cubicBezTo>
                <a:cubicBezTo>
                  <a:pt x="4125088" y="1791286"/>
                  <a:pt x="4127572" y="1787809"/>
                  <a:pt x="4129392" y="1783835"/>
                </a:cubicBezTo>
                <a:cubicBezTo>
                  <a:pt x="4123266" y="1782842"/>
                  <a:pt x="4118464" y="1781848"/>
                  <a:pt x="4113495" y="1781020"/>
                </a:cubicBezTo>
                <a:cubicBezTo>
                  <a:pt x="4112833" y="1776714"/>
                  <a:pt x="4112337" y="1772907"/>
                  <a:pt x="4111508" y="1768103"/>
                </a:cubicBezTo>
                <a:cubicBezTo>
                  <a:pt x="4100745" y="1769263"/>
                  <a:pt x="4090644" y="1769595"/>
                  <a:pt x="4080874" y="1771747"/>
                </a:cubicBezTo>
                <a:cubicBezTo>
                  <a:pt x="4076404" y="1772740"/>
                  <a:pt x="4072760" y="1777543"/>
                  <a:pt x="4068621" y="1780193"/>
                </a:cubicBezTo>
                <a:cubicBezTo>
                  <a:pt x="4066302" y="1781683"/>
                  <a:pt x="4063652" y="1783505"/>
                  <a:pt x="4061003" y="1783835"/>
                </a:cubicBezTo>
                <a:cubicBezTo>
                  <a:pt x="4047590" y="1785657"/>
                  <a:pt x="4034178" y="1787809"/>
                  <a:pt x="4020598" y="1788637"/>
                </a:cubicBezTo>
                <a:cubicBezTo>
                  <a:pt x="4016459" y="1788969"/>
                  <a:pt x="4012153" y="1788637"/>
                  <a:pt x="4007848" y="1788472"/>
                </a:cubicBezTo>
                <a:cubicBezTo>
                  <a:pt x="4009338" y="1787644"/>
                  <a:pt x="4010828" y="1786982"/>
                  <a:pt x="4012153" y="1786154"/>
                </a:cubicBezTo>
                <a:cubicBezTo>
                  <a:pt x="4013809" y="1785160"/>
                  <a:pt x="4015299" y="1783505"/>
                  <a:pt x="4016789" y="1782180"/>
                </a:cubicBezTo>
                <a:cubicBezTo>
                  <a:pt x="4009338" y="1781848"/>
                  <a:pt x="4003211" y="1784332"/>
                  <a:pt x="3997250" y="1787312"/>
                </a:cubicBezTo>
                <a:cubicBezTo>
                  <a:pt x="3996423" y="1787312"/>
                  <a:pt x="3995760" y="1787147"/>
                  <a:pt x="3994931" y="1786982"/>
                </a:cubicBezTo>
                <a:cubicBezTo>
                  <a:pt x="3993276" y="1786817"/>
                  <a:pt x="3991454" y="1786650"/>
                  <a:pt x="3989799" y="1786650"/>
                </a:cubicBezTo>
                <a:cubicBezTo>
                  <a:pt x="3987315" y="1786650"/>
                  <a:pt x="3984995" y="1786817"/>
                  <a:pt x="3982513" y="1787312"/>
                </a:cubicBezTo>
                <a:cubicBezTo>
                  <a:pt x="3982513" y="1786982"/>
                  <a:pt x="3982181" y="1786485"/>
                  <a:pt x="3982016" y="1786154"/>
                </a:cubicBezTo>
                <a:cubicBezTo>
                  <a:pt x="3980359" y="1783505"/>
                  <a:pt x="3977876" y="1779198"/>
                  <a:pt x="3974232" y="1784663"/>
                </a:cubicBezTo>
                <a:cubicBezTo>
                  <a:pt x="3975557" y="1785822"/>
                  <a:pt x="3976717" y="1786982"/>
                  <a:pt x="3978041" y="1788141"/>
                </a:cubicBezTo>
                <a:cubicBezTo>
                  <a:pt x="3970258" y="1789962"/>
                  <a:pt x="3962807" y="1792943"/>
                  <a:pt x="3955024" y="1794433"/>
                </a:cubicBezTo>
                <a:cubicBezTo>
                  <a:pt x="3952539" y="1794930"/>
                  <a:pt x="3950057" y="1797248"/>
                  <a:pt x="3948235" y="1799402"/>
                </a:cubicBezTo>
                <a:cubicBezTo>
                  <a:pt x="3945253" y="1802713"/>
                  <a:pt x="3942604" y="1806521"/>
                  <a:pt x="3939459" y="1810495"/>
                </a:cubicBezTo>
                <a:cubicBezTo>
                  <a:pt x="3939954" y="1812317"/>
                  <a:pt x="3940451" y="1814139"/>
                  <a:pt x="3940617" y="1815794"/>
                </a:cubicBezTo>
                <a:cubicBezTo>
                  <a:pt x="3939624" y="1815629"/>
                  <a:pt x="3938795" y="1815299"/>
                  <a:pt x="3937802" y="1814801"/>
                </a:cubicBezTo>
                <a:cubicBezTo>
                  <a:pt x="3938629" y="1824074"/>
                  <a:pt x="3932503" y="1825896"/>
                  <a:pt x="3926874" y="1828379"/>
                </a:cubicBezTo>
                <a:cubicBezTo>
                  <a:pt x="3921740" y="1830698"/>
                  <a:pt x="3916938" y="1833513"/>
                  <a:pt x="3911804" y="1836162"/>
                </a:cubicBezTo>
                <a:cubicBezTo>
                  <a:pt x="3917766" y="1821922"/>
                  <a:pt x="3926707" y="1810827"/>
                  <a:pt x="3938962" y="1802547"/>
                </a:cubicBezTo>
                <a:cubicBezTo>
                  <a:pt x="3942604" y="1800064"/>
                  <a:pt x="3947903" y="1797580"/>
                  <a:pt x="3948897" y="1794103"/>
                </a:cubicBezTo>
                <a:cubicBezTo>
                  <a:pt x="3951547" y="1785160"/>
                  <a:pt x="3958005" y="1781020"/>
                  <a:pt x="3964794" y="1776549"/>
                </a:cubicBezTo>
                <a:cubicBezTo>
                  <a:pt x="3966284" y="1775721"/>
                  <a:pt x="3966946" y="1773734"/>
                  <a:pt x="3969265" y="1770753"/>
                </a:cubicBezTo>
                <a:cubicBezTo>
                  <a:pt x="3961150" y="1771415"/>
                  <a:pt x="3954693" y="1765786"/>
                  <a:pt x="3948235" y="1775059"/>
                </a:cubicBezTo>
                <a:cubicBezTo>
                  <a:pt x="3946578" y="1770090"/>
                  <a:pt x="3945585" y="1766448"/>
                  <a:pt x="3944426" y="1762971"/>
                </a:cubicBezTo>
                <a:cubicBezTo>
                  <a:pt x="3947572" y="1762639"/>
                  <a:pt x="3950552" y="1762474"/>
                  <a:pt x="3952539" y="1762309"/>
                </a:cubicBezTo>
                <a:cubicBezTo>
                  <a:pt x="3954526" y="1758500"/>
                  <a:pt x="3955853" y="1752373"/>
                  <a:pt x="3958005" y="1752206"/>
                </a:cubicBezTo>
                <a:cubicBezTo>
                  <a:pt x="3965291" y="1751214"/>
                  <a:pt x="3966449" y="1744425"/>
                  <a:pt x="3971086" y="1740284"/>
                </a:cubicBezTo>
                <a:cubicBezTo>
                  <a:pt x="3974397" y="1742768"/>
                  <a:pt x="3977379" y="1744920"/>
                  <a:pt x="3982678" y="1748729"/>
                </a:cubicBezTo>
                <a:cubicBezTo>
                  <a:pt x="3979863" y="1735979"/>
                  <a:pt x="3989136" y="1735647"/>
                  <a:pt x="3995593" y="1732005"/>
                </a:cubicBezTo>
                <a:cubicBezTo>
                  <a:pt x="3992779" y="1729190"/>
                  <a:pt x="3990626" y="1726374"/>
                  <a:pt x="3987812" y="1724554"/>
                </a:cubicBezTo>
                <a:cubicBezTo>
                  <a:pt x="3985658" y="1723229"/>
                  <a:pt x="3982181" y="1722069"/>
                  <a:pt x="3980028" y="1722897"/>
                </a:cubicBezTo>
                <a:cubicBezTo>
                  <a:pt x="3972577" y="1725381"/>
                  <a:pt x="3965456" y="1728693"/>
                  <a:pt x="3958170" y="1731508"/>
                </a:cubicBezTo>
                <a:cubicBezTo>
                  <a:pt x="3956513" y="1732170"/>
                  <a:pt x="3954361" y="1731840"/>
                  <a:pt x="3950717" y="1732170"/>
                </a:cubicBezTo>
                <a:cubicBezTo>
                  <a:pt x="3958998" y="1724554"/>
                  <a:pt x="3965124" y="1717598"/>
                  <a:pt x="3975227" y="1716108"/>
                </a:cubicBezTo>
                <a:cubicBezTo>
                  <a:pt x="3977544" y="1715776"/>
                  <a:pt x="3979863" y="1714618"/>
                  <a:pt x="3982016" y="1713459"/>
                </a:cubicBezTo>
                <a:cubicBezTo>
                  <a:pt x="3992944" y="1707995"/>
                  <a:pt x="4003874" y="1702363"/>
                  <a:pt x="4014802" y="1696899"/>
                </a:cubicBezTo>
                <a:cubicBezTo>
                  <a:pt x="4018114" y="1695243"/>
                  <a:pt x="4021426" y="1693588"/>
                  <a:pt x="4024904" y="1696734"/>
                </a:cubicBezTo>
                <a:cubicBezTo>
                  <a:pt x="4024904" y="1696734"/>
                  <a:pt x="4026062" y="1696072"/>
                  <a:pt x="4026892" y="1695409"/>
                </a:cubicBezTo>
                <a:cubicBezTo>
                  <a:pt x="4026229" y="1692428"/>
                  <a:pt x="4025400" y="1689448"/>
                  <a:pt x="4024572" y="1685474"/>
                </a:cubicBezTo>
                <a:cubicBezTo>
                  <a:pt x="4002052" y="1693753"/>
                  <a:pt x="3985327" y="1712299"/>
                  <a:pt x="3960489" y="1716438"/>
                </a:cubicBezTo>
                <a:cubicBezTo>
                  <a:pt x="3962642" y="1712796"/>
                  <a:pt x="3963800" y="1710644"/>
                  <a:pt x="3965124" y="1708490"/>
                </a:cubicBezTo>
                <a:cubicBezTo>
                  <a:pt x="3958833" y="1709484"/>
                  <a:pt x="3953864" y="1712134"/>
                  <a:pt x="3948897" y="1714618"/>
                </a:cubicBezTo>
                <a:cubicBezTo>
                  <a:pt x="3943101" y="1717598"/>
                  <a:pt x="3937472" y="1721737"/>
                  <a:pt x="3931343" y="1722732"/>
                </a:cubicBezTo>
                <a:cubicBezTo>
                  <a:pt x="3925052" y="1723724"/>
                  <a:pt x="3920745" y="1730018"/>
                  <a:pt x="3913459" y="1728196"/>
                </a:cubicBezTo>
                <a:cubicBezTo>
                  <a:pt x="3911639" y="1727699"/>
                  <a:pt x="3907995" y="1730515"/>
                  <a:pt x="3907168" y="1732502"/>
                </a:cubicBezTo>
                <a:cubicBezTo>
                  <a:pt x="3906505" y="1734157"/>
                  <a:pt x="3908990" y="1736972"/>
                  <a:pt x="3910314" y="1739126"/>
                </a:cubicBezTo>
                <a:cubicBezTo>
                  <a:pt x="3910977" y="1740284"/>
                  <a:pt x="3911804" y="1741113"/>
                  <a:pt x="3913626" y="1743265"/>
                </a:cubicBezTo>
                <a:cubicBezTo>
                  <a:pt x="3905511" y="1744258"/>
                  <a:pt x="3902861" y="1738959"/>
                  <a:pt x="3898722" y="1735317"/>
                </a:cubicBezTo>
                <a:cubicBezTo>
                  <a:pt x="3884480" y="1741775"/>
                  <a:pt x="3869910" y="1748232"/>
                  <a:pt x="3855503" y="1754691"/>
                </a:cubicBezTo>
                <a:cubicBezTo>
                  <a:pt x="3855171" y="1753863"/>
                  <a:pt x="3854840" y="1753201"/>
                  <a:pt x="3854343" y="1752373"/>
                </a:cubicBezTo>
                <a:cubicBezTo>
                  <a:pt x="3855998" y="1751379"/>
                  <a:pt x="3857490" y="1750386"/>
                  <a:pt x="3859145" y="1749392"/>
                </a:cubicBezTo>
                <a:cubicBezTo>
                  <a:pt x="3867756" y="1743928"/>
                  <a:pt x="3878189" y="1740616"/>
                  <a:pt x="3882825" y="1730183"/>
                </a:cubicBezTo>
                <a:cubicBezTo>
                  <a:pt x="3879679" y="1730515"/>
                  <a:pt x="3876367" y="1730515"/>
                  <a:pt x="3873552" y="1731508"/>
                </a:cubicBezTo>
                <a:cubicBezTo>
                  <a:pt x="3862624" y="1735647"/>
                  <a:pt x="3851694" y="1740119"/>
                  <a:pt x="3840931" y="1744920"/>
                </a:cubicBezTo>
                <a:cubicBezTo>
                  <a:pt x="3835962" y="1747074"/>
                  <a:pt x="3832650" y="1745583"/>
                  <a:pt x="3829338" y="1742271"/>
                </a:cubicBezTo>
                <a:cubicBezTo>
                  <a:pt x="3839771" y="1735814"/>
                  <a:pt x="3850204" y="1729521"/>
                  <a:pt x="3860470" y="1723229"/>
                </a:cubicBezTo>
                <a:cubicBezTo>
                  <a:pt x="3859807" y="1722897"/>
                  <a:pt x="3859145" y="1722400"/>
                  <a:pt x="3858650" y="1722567"/>
                </a:cubicBezTo>
                <a:cubicBezTo>
                  <a:pt x="3841923" y="1730018"/>
                  <a:pt x="3825199" y="1737469"/>
                  <a:pt x="3808475" y="1745087"/>
                </a:cubicBezTo>
                <a:cubicBezTo>
                  <a:pt x="3795557" y="1751049"/>
                  <a:pt x="3782807" y="1757175"/>
                  <a:pt x="3769892" y="1763136"/>
                </a:cubicBezTo>
                <a:cubicBezTo>
                  <a:pt x="3769230" y="1763467"/>
                  <a:pt x="3767905" y="1762309"/>
                  <a:pt x="3766413" y="1761647"/>
                </a:cubicBezTo>
                <a:cubicBezTo>
                  <a:pt x="3769230" y="1759162"/>
                  <a:pt x="3771382" y="1757340"/>
                  <a:pt x="3775521" y="1753531"/>
                </a:cubicBezTo>
                <a:cubicBezTo>
                  <a:pt x="3762606" y="1757837"/>
                  <a:pt x="3752338" y="1761314"/>
                  <a:pt x="3739256" y="1765621"/>
                </a:cubicBezTo>
                <a:cubicBezTo>
                  <a:pt x="3743397" y="1760984"/>
                  <a:pt x="3745549" y="1758665"/>
                  <a:pt x="3748034" y="1755850"/>
                </a:cubicBezTo>
                <a:cubicBezTo>
                  <a:pt x="3739918" y="1755188"/>
                  <a:pt x="3733462" y="1758997"/>
                  <a:pt x="3731308" y="1764791"/>
                </a:cubicBezTo>
                <a:cubicBezTo>
                  <a:pt x="3728825" y="1771912"/>
                  <a:pt x="3724354" y="1773899"/>
                  <a:pt x="3718227" y="1775556"/>
                </a:cubicBezTo>
                <a:cubicBezTo>
                  <a:pt x="3717398" y="1773569"/>
                  <a:pt x="3716735" y="1771747"/>
                  <a:pt x="3715743" y="1769428"/>
                </a:cubicBezTo>
                <a:cubicBezTo>
                  <a:pt x="3709616" y="1769760"/>
                  <a:pt x="3704813" y="1772907"/>
                  <a:pt x="3701336" y="1777377"/>
                </a:cubicBezTo>
                <a:cubicBezTo>
                  <a:pt x="3697031" y="1783007"/>
                  <a:pt x="3695209" y="1791121"/>
                  <a:pt x="3685439" y="1788969"/>
                </a:cubicBezTo>
                <a:cubicBezTo>
                  <a:pt x="3684776" y="1788969"/>
                  <a:pt x="3683617" y="1790459"/>
                  <a:pt x="3682955" y="1791453"/>
                </a:cubicBezTo>
                <a:cubicBezTo>
                  <a:pt x="3676828" y="1800726"/>
                  <a:pt x="3666892" y="1801884"/>
                  <a:pt x="3655964" y="1804203"/>
                </a:cubicBezTo>
                <a:cubicBezTo>
                  <a:pt x="3659109" y="1801057"/>
                  <a:pt x="3661263" y="1799070"/>
                  <a:pt x="3663250" y="1797082"/>
                </a:cubicBezTo>
                <a:cubicBezTo>
                  <a:pt x="3663083" y="1797082"/>
                  <a:pt x="3662753" y="1796752"/>
                  <a:pt x="3662588" y="1796585"/>
                </a:cubicBezTo>
                <a:cubicBezTo>
                  <a:pt x="3648346" y="1804534"/>
                  <a:pt x="3634271" y="1812482"/>
                  <a:pt x="3619699" y="1820431"/>
                </a:cubicBezTo>
                <a:cubicBezTo>
                  <a:pt x="3621686" y="1822750"/>
                  <a:pt x="3622846" y="1824074"/>
                  <a:pt x="3625495" y="1826889"/>
                </a:cubicBezTo>
                <a:cubicBezTo>
                  <a:pt x="3618705" y="1827221"/>
                  <a:pt x="3613903" y="1827386"/>
                  <a:pt x="3608108" y="1827717"/>
                </a:cubicBezTo>
                <a:cubicBezTo>
                  <a:pt x="3604465" y="1833513"/>
                  <a:pt x="3600158" y="1838977"/>
                  <a:pt x="3590223" y="1835500"/>
                </a:cubicBezTo>
                <a:cubicBezTo>
                  <a:pt x="3587243" y="1834507"/>
                  <a:pt x="3578797" y="1839144"/>
                  <a:pt x="3578467" y="1841958"/>
                </a:cubicBezTo>
                <a:cubicBezTo>
                  <a:pt x="3577142" y="1850404"/>
                  <a:pt x="3568862" y="1851232"/>
                  <a:pt x="3566047" y="1858186"/>
                </a:cubicBezTo>
                <a:cubicBezTo>
                  <a:pt x="3563895" y="1855703"/>
                  <a:pt x="3562570" y="1854211"/>
                  <a:pt x="3560583" y="1852059"/>
                </a:cubicBezTo>
                <a:cubicBezTo>
                  <a:pt x="3555117" y="1855371"/>
                  <a:pt x="3549653" y="1858186"/>
                  <a:pt x="3544686" y="1861664"/>
                </a:cubicBezTo>
                <a:cubicBezTo>
                  <a:pt x="3542532" y="1863154"/>
                  <a:pt x="3539552" y="1866466"/>
                  <a:pt x="3539883" y="1868121"/>
                </a:cubicBezTo>
                <a:cubicBezTo>
                  <a:pt x="3542202" y="1877726"/>
                  <a:pt x="3534916" y="1878389"/>
                  <a:pt x="3529119" y="1881038"/>
                </a:cubicBezTo>
                <a:cubicBezTo>
                  <a:pt x="3524813" y="1883025"/>
                  <a:pt x="3520841" y="1885510"/>
                  <a:pt x="3515542" y="1888655"/>
                </a:cubicBezTo>
                <a:cubicBezTo>
                  <a:pt x="3511235" y="1886834"/>
                  <a:pt x="3505771" y="1886005"/>
                  <a:pt x="3500970" y="1891801"/>
                </a:cubicBezTo>
                <a:cubicBezTo>
                  <a:pt x="3499148" y="1893954"/>
                  <a:pt x="3494346" y="1895776"/>
                  <a:pt x="3492027" y="1894948"/>
                </a:cubicBezTo>
                <a:cubicBezTo>
                  <a:pt x="3482754" y="1891139"/>
                  <a:pt x="3475800" y="1897763"/>
                  <a:pt x="3470169" y="1901240"/>
                </a:cubicBezTo>
                <a:cubicBezTo>
                  <a:pt x="3452947" y="1912335"/>
                  <a:pt x="3654970" y="1657487"/>
                  <a:pt x="3635761" y="1665768"/>
                </a:cubicBezTo>
                <a:cubicBezTo>
                  <a:pt x="3626158" y="1670073"/>
                  <a:pt x="3614235" y="1670735"/>
                  <a:pt x="3607609" y="1681002"/>
                </a:cubicBezTo>
                <a:cubicBezTo>
                  <a:pt x="3607114" y="1681830"/>
                  <a:pt x="3604630" y="1681500"/>
                  <a:pt x="3603140" y="1681830"/>
                </a:cubicBezTo>
                <a:cubicBezTo>
                  <a:pt x="3600655" y="1682658"/>
                  <a:pt x="3597841" y="1683155"/>
                  <a:pt x="3595689" y="1684480"/>
                </a:cubicBezTo>
                <a:cubicBezTo>
                  <a:pt x="3582771" y="1693090"/>
                  <a:pt x="3570186" y="1701866"/>
                  <a:pt x="3557271" y="1710312"/>
                </a:cubicBezTo>
                <a:cubicBezTo>
                  <a:pt x="3554952" y="1711802"/>
                  <a:pt x="3551805" y="1711969"/>
                  <a:pt x="3549156" y="1712631"/>
                </a:cubicBezTo>
                <a:cubicBezTo>
                  <a:pt x="3548825" y="1711969"/>
                  <a:pt x="3548660" y="1711306"/>
                  <a:pt x="3548328" y="1710644"/>
                </a:cubicBezTo>
                <a:cubicBezTo>
                  <a:pt x="3553959" y="1703853"/>
                  <a:pt x="3559423" y="1696899"/>
                  <a:pt x="3565715" y="1689281"/>
                </a:cubicBezTo>
                <a:cubicBezTo>
                  <a:pt x="3559589" y="1685474"/>
                  <a:pt x="3554622" y="1682327"/>
                  <a:pt x="3549818" y="1679346"/>
                </a:cubicBezTo>
                <a:cubicBezTo>
                  <a:pt x="3550150" y="1670239"/>
                  <a:pt x="3547003" y="1660469"/>
                  <a:pt x="3557104" y="1655998"/>
                </a:cubicBezTo>
                <a:cubicBezTo>
                  <a:pt x="3559258" y="1651361"/>
                  <a:pt x="3551143" y="1646890"/>
                  <a:pt x="3558596" y="1643413"/>
                </a:cubicBezTo>
                <a:cubicBezTo>
                  <a:pt x="3560913" y="1645235"/>
                  <a:pt x="3563232" y="1647056"/>
                  <a:pt x="3565053" y="1648381"/>
                </a:cubicBezTo>
                <a:cubicBezTo>
                  <a:pt x="3573830" y="1640763"/>
                  <a:pt x="3581779" y="1633642"/>
                  <a:pt x="3589892" y="1626523"/>
                </a:cubicBezTo>
                <a:cubicBezTo>
                  <a:pt x="3589395" y="1625861"/>
                  <a:pt x="3588898" y="1625031"/>
                  <a:pt x="3588568" y="1624369"/>
                </a:cubicBezTo>
                <a:cubicBezTo>
                  <a:pt x="3584593" y="1626356"/>
                  <a:pt x="3580619" y="1628343"/>
                  <a:pt x="3576645" y="1630330"/>
                </a:cubicBezTo>
                <a:cubicBezTo>
                  <a:pt x="3576313" y="1630000"/>
                  <a:pt x="3576148" y="1629503"/>
                  <a:pt x="3575817" y="1629172"/>
                </a:cubicBezTo>
                <a:cubicBezTo>
                  <a:pt x="3578300" y="1627018"/>
                  <a:pt x="3580784" y="1624866"/>
                  <a:pt x="3583931" y="1622052"/>
                </a:cubicBezTo>
                <a:cubicBezTo>
                  <a:pt x="3574161" y="1621057"/>
                  <a:pt x="3577970" y="1606817"/>
                  <a:pt x="3566875" y="1609134"/>
                </a:cubicBezTo>
                <a:cubicBezTo>
                  <a:pt x="3568862" y="1606155"/>
                  <a:pt x="3570186" y="1604333"/>
                  <a:pt x="3571843" y="1601683"/>
                </a:cubicBezTo>
                <a:cubicBezTo>
                  <a:pt x="3568364" y="1601683"/>
                  <a:pt x="3565882" y="1601683"/>
                  <a:pt x="3560086" y="1601683"/>
                </a:cubicBezTo>
                <a:cubicBezTo>
                  <a:pt x="3568364" y="1593237"/>
                  <a:pt x="3574491" y="1586781"/>
                  <a:pt x="3581779" y="1579328"/>
                </a:cubicBezTo>
                <a:cubicBezTo>
                  <a:pt x="3577473" y="1579660"/>
                  <a:pt x="3574658" y="1579825"/>
                  <a:pt x="3571014" y="1579990"/>
                </a:cubicBezTo>
                <a:cubicBezTo>
                  <a:pt x="3575320" y="1574029"/>
                  <a:pt x="3578632" y="1569392"/>
                  <a:pt x="3582109" y="1564590"/>
                </a:cubicBezTo>
                <a:cubicBezTo>
                  <a:pt x="3581779" y="1564093"/>
                  <a:pt x="3581282" y="1563763"/>
                  <a:pt x="3580950" y="1563266"/>
                </a:cubicBezTo>
                <a:cubicBezTo>
                  <a:pt x="3571511" y="1569889"/>
                  <a:pt x="3562238" y="1576348"/>
                  <a:pt x="3551805" y="1583634"/>
                </a:cubicBezTo>
                <a:cubicBezTo>
                  <a:pt x="3552468" y="1579163"/>
                  <a:pt x="3552800" y="1576183"/>
                  <a:pt x="3553462" y="1572042"/>
                </a:cubicBezTo>
                <a:cubicBezTo>
                  <a:pt x="3549818" y="1573864"/>
                  <a:pt x="3547501" y="1575023"/>
                  <a:pt x="3545514" y="1576016"/>
                </a:cubicBezTo>
                <a:cubicBezTo>
                  <a:pt x="3544851" y="1571711"/>
                  <a:pt x="3544189" y="1567737"/>
                  <a:pt x="3543361" y="1563101"/>
                </a:cubicBezTo>
                <a:cubicBezTo>
                  <a:pt x="3554787" y="1553495"/>
                  <a:pt x="3568531" y="1545714"/>
                  <a:pt x="3575485" y="1528325"/>
                </a:cubicBezTo>
                <a:cubicBezTo>
                  <a:pt x="3567207" y="1532962"/>
                  <a:pt x="3560251" y="1536274"/>
                  <a:pt x="3554124" y="1540580"/>
                </a:cubicBezTo>
                <a:cubicBezTo>
                  <a:pt x="3547831" y="1545051"/>
                  <a:pt x="3543361" y="1552503"/>
                  <a:pt x="3531272" y="1552668"/>
                </a:cubicBezTo>
                <a:cubicBezTo>
                  <a:pt x="3538393" y="1545547"/>
                  <a:pt x="3543194" y="1539752"/>
                  <a:pt x="3548991" y="1535281"/>
                </a:cubicBezTo>
                <a:cubicBezTo>
                  <a:pt x="3554455" y="1530975"/>
                  <a:pt x="3563232" y="1530312"/>
                  <a:pt x="3564887" y="1519881"/>
                </a:cubicBezTo>
                <a:cubicBezTo>
                  <a:pt x="3549156" y="1524351"/>
                  <a:pt x="3539220" y="1536441"/>
                  <a:pt x="3524813" y="1541408"/>
                </a:cubicBezTo>
                <a:cubicBezTo>
                  <a:pt x="3526802" y="1538923"/>
                  <a:pt x="3528954" y="1536274"/>
                  <a:pt x="3531439" y="1533294"/>
                </a:cubicBezTo>
                <a:cubicBezTo>
                  <a:pt x="3521006" y="1534121"/>
                  <a:pt x="3514050" y="1543395"/>
                  <a:pt x="3503617" y="1538593"/>
                </a:cubicBezTo>
                <a:cubicBezTo>
                  <a:pt x="3506764" y="1530810"/>
                  <a:pt x="3497161" y="1534949"/>
                  <a:pt x="3495504" y="1530644"/>
                </a:cubicBezTo>
                <a:cubicBezTo>
                  <a:pt x="3494014" y="1526670"/>
                  <a:pt x="3491695" y="1522861"/>
                  <a:pt x="3489709" y="1518722"/>
                </a:cubicBezTo>
                <a:cubicBezTo>
                  <a:pt x="3491034" y="1512926"/>
                  <a:pt x="3492524" y="1506302"/>
                  <a:pt x="3494346" y="1498188"/>
                </a:cubicBezTo>
                <a:cubicBezTo>
                  <a:pt x="3504777" y="1487756"/>
                  <a:pt x="3521006" y="1480802"/>
                  <a:pt x="3530941" y="1466395"/>
                </a:cubicBezTo>
                <a:cubicBezTo>
                  <a:pt x="3526635" y="1468712"/>
                  <a:pt x="3522331" y="1470866"/>
                  <a:pt x="3518191" y="1473183"/>
                </a:cubicBezTo>
                <a:cubicBezTo>
                  <a:pt x="3517694" y="1472356"/>
                  <a:pt x="3517032" y="1471528"/>
                  <a:pt x="3516534" y="1470699"/>
                </a:cubicBezTo>
                <a:cubicBezTo>
                  <a:pt x="3519184" y="1468382"/>
                  <a:pt x="3521833" y="1465897"/>
                  <a:pt x="3524648" y="1463580"/>
                </a:cubicBezTo>
                <a:cubicBezTo>
                  <a:pt x="3522496" y="1464075"/>
                  <a:pt x="3519846" y="1464075"/>
                  <a:pt x="3518191" y="1465235"/>
                </a:cubicBezTo>
                <a:cubicBezTo>
                  <a:pt x="3510076" y="1470699"/>
                  <a:pt x="3502127" y="1476660"/>
                  <a:pt x="3494179" y="1482291"/>
                </a:cubicBezTo>
                <a:cubicBezTo>
                  <a:pt x="3486065" y="1488088"/>
                  <a:pt x="3477787" y="1493717"/>
                  <a:pt x="3468844" y="1499678"/>
                </a:cubicBezTo>
                <a:cubicBezTo>
                  <a:pt x="3469506" y="1493882"/>
                  <a:pt x="3470169" y="1489577"/>
                  <a:pt x="3470996" y="1483616"/>
                </a:cubicBezTo>
                <a:cubicBezTo>
                  <a:pt x="3475135" y="1478814"/>
                  <a:pt x="3480601" y="1472191"/>
                  <a:pt x="3485900" y="1465732"/>
                </a:cubicBezTo>
                <a:cubicBezTo>
                  <a:pt x="3483748" y="1465400"/>
                  <a:pt x="3481594" y="1465070"/>
                  <a:pt x="3479442" y="1464573"/>
                </a:cubicBezTo>
                <a:cubicBezTo>
                  <a:pt x="3480271" y="1461261"/>
                  <a:pt x="3480932" y="1458776"/>
                  <a:pt x="3481594" y="1456294"/>
                </a:cubicBezTo>
                <a:cubicBezTo>
                  <a:pt x="3475467" y="1454802"/>
                  <a:pt x="3470831" y="1464905"/>
                  <a:pt x="3465697" y="1458446"/>
                </a:cubicBezTo>
                <a:cubicBezTo>
                  <a:pt x="3463712" y="1451325"/>
                  <a:pt x="3474308" y="1455797"/>
                  <a:pt x="3472321" y="1448841"/>
                </a:cubicBezTo>
                <a:cubicBezTo>
                  <a:pt x="3471163" y="1445199"/>
                  <a:pt x="3476295" y="1440397"/>
                  <a:pt x="3469671" y="1436753"/>
                </a:cubicBezTo>
                <a:cubicBezTo>
                  <a:pt x="3464372" y="1442052"/>
                  <a:pt x="3458908" y="1447516"/>
                  <a:pt x="3453609" y="1452650"/>
                </a:cubicBezTo>
                <a:cubicBezTo>
                  <a:pt x="3447648" y="1452153"/>
                  <a:pt x="3454934" y="1441390"/>
                  <a:pt x="3446158" y="1443709"/>
                </a:cubicBezTo>
                <a:cubicBezTo>
                  <a:pt x="3443509" y="1429799"/>
                  <a:pt x="3460565" y="1436423"/>
                  <a:pt x="3462385" y="1427315"/>
                </a:cubicBezTo>
                <a:cubicBezTo>
                  <a:pt x="3459240" y="1426155"/>
                  <a:pt x="3455928" y="1424830"/>
                  <a:pt x="3451622" y="1423340"/>
                </a:cubicBezTo>
                <a:cubicBezTo>
                  <a:pt x="3454934" y="1419531"/>
                  <a:pt x="3457418" y="1416552"/>
                  <a:pt x="3460730" y="1412410"/>
                </a:cubicBezTo>
                <a:cubicBezTo>
                  <a:pt x="3454769" y="1416054"/>
                  <a:pt x="3450132" y="1418869"/>
                  <a:pt x="3445496" y="1421684"/>
                </a:cubicBezTo>
                <a:cubicBezTo>
                  <a:pt x="3447980" y="1414067"/>
                  <a:pt x="3459240" y="1413902"/>
                  <a:pt x="3456591" y="1401482"/>
                </a:cubicBezTo>
                <a:cubicBezTo>
                  <a:pt x="3449635" y="1406449"/>
                  <a:pt x="3443839" y="1410590"/>
                  <a:pt x="3438044" y="1414895"/>
                </a:cubicBezTo>
                <a:cubicBezTo>
                  <a:pt x="3430426" y="1420691"/>
                  <a:pt x="3424135" y="1419863"/>
                  <a:pt x="3417841" y="1412245"/>
                </a:cubicBezTo>
                <a:cubicBezTo>
                  <a:pt x="3420160" y="1407278"/>
                  <a:pt x="3427942" y="1414730"/>
                  <a:pt x="3429102" y="1408436"/>
                </a:cubicBezTo>
                <a:cubicBezTo>
                  <a:pt x="3421153" y="1404629"/>
                  <a:pt x="3413867" y="1401150"/>
                  <a:pt x="3405256" y="1397176"/>
                </a:cubicBezTo>
                <a:cubicBezTo>
                  <a:pt x="3412874" y="1392871"/>
                  <a:pt x="3421485" y="1391712"/>
                  <a:pt x="3423140" y="1382108"/>
                </a:cubicBezTo>
                <a:cubicBezTo>
                  <a:pt x="3412212" y="1389062"/>
                  <a:pt x="3400454" y="1392706"/>
                  <a:pt x="3387207" y="1393202"/>
                </a:cubicBezTo>
                <a:cubicBezTo>
                  <a:pt x="3386710" y="1391215"/>
                  <a:pt x="3386047" y="1388897"/>
                  <a:pt x="3385220" y="1385751"/>
                </a:cubicBezTo>
                <a:cubicBezTo>
                  <a:pt x="3380583" y="1387075"/>
                  <a:pt x="3375947" y="1388400"/>
                  <a:pt x="3371310" y="1389560"/>
                </a:cubicBezTo>
                <a:cubicBezTo>
                  <a:pt x="3370316" y="1388235"/>
                  <a:pt x="3369158" y="1386745"/>
                  <a:pt x="3367336" y="1384591"/>
                </a:cubicBezTo>
                <a:cubicBezTo>
                  <a:pt x="3355744" y="1390057"/>
                  <a:pt x="3344153" y="1395686"/>
                  <a:pt x="3331898" y="1401482"/>
                </a:cubicBezTo>
                <a:cubicBezTo>
                  <a:pt x="3338689" y="1391712"/>
                  <a:pt x="3347962" y="1387075"/>
                  <a:pt x="3357235" y="1382108"/>
                </a:cubicBezTo>
                <a:cubicBezTo>
                  <a:pt x="3364686" y="1378134"/>
                  <a:pt x="3371641" y="1373498"/>
                  <a:pt x="3379589" y="1368694"/>
                </a:cubicBezTo>
                <a:cubicBezTo>
                  <a:pt x="3364521" y="1367536"/>
                  <a:pt x="3354584" y="1377967"/>
                  <a:pt x="3342166" y="1381446"/>
                </a:cubicBezTo>
                <a:cubicBezTo>
                  <a:pt x="3329084" y="1385253"/>
                  <a:pt x="3317326" y="1393534"/>
                  <a:pt x="3304741" y="1399495"/>
                </a:cubicBezTo>
                <a:cubicBezTo>
                  <a:pt x="3292984" y="1405124"/>
                  <a:pt x="3281890" y="1412908"/>
                  <a:pt x="3268146" y="1413902"/>
                </a:cubicBezTo>
                <a:cubicBezTo>
                  <a:pt x="3271457" y="1410755"/>
                  <a:pt x="3274769" y="1407941"/>
                  <a:pt x="3278744" y="1406616"/>
                </a:cubicBezTo>
                <a:cubicBezTo>
                  <a:pt x="3284375" y="1404794"/>
                  <a:pt x="3279903" y="1398336"/>
                  <a:pt x="3284540" y="1396183"/>
                </a:cubicBezTo>
                <a:cubicBezTo>
                  <a:pt x="3288347" y="1394361"/>
                  <a:pt x="3291826" y="1391712"/>
                  <a:pt x="3295468" y="1389560"/>
                </a:cubicBezTo>
                <a:cubicBezTo>
                  <a:pt x="3283215" y="1393202"/>
                  <a:pt x="3271788" y="1398170"/>
                  <a:pt x="3260694" y="1403800"/>
                </a:cubicBezTo>
                <a:cubicBezTo>
                  <a:pt x="3257713" y="1405291"/>
                  <a:pt x="3256058" y="1409761"/>
                  <a:pt x="3253076" y="1410755"/>
                </a:cubicBezTo>
                <a:cubicBezTo>
                  <a:pt x="3247282" y="1412577"/>
                  <a:pt x="3249102" y="1416054"/>
                  <a:pt x="3251421" y="1418042"/>
                </a:cubicBezTo>
                <a:cubicBezTo>
                  <a:pt x="3254733" y="1420856"/>
                  <a:pt x="3255561" y="1423838"/>
                  <a:pt x="3252249" y="1425825"/>
                </a:cubicBezTo>
                <a:cubicBezTo>
                  <a:pt x="3244797" y="1430294"/>
                  <a:pt x="3236684" y="1433606"/>
                  <a:pt x="3229066" y="1438078"/>
                </a:cubicBezTo>
                <a:cubicBezTo>
                  <a:pt x="3221945" y="1442217"/>
                  <a:pt x="3211182" y="1442052"/>
                  <a:pt x="3209692" y="1453477"/>
                </a:cubicBezTo>
                <a:cubicBezTo>
                  <a:pt x="3209692" y="1453975"/>
                  <a:pt x="3208367" y="1454307"/>
                  <a:pt x="3207208" y="1454802"/>
                </a:cubicBezTo>
                <a:cubicBezTo>
                  <a:pt x="3206048" y="1453477"/>
                  <a:pt x="3204890" y="1452153"/>
                  <a:pt x="3203233" y="1450332"/>
                </a:cubicBezTo>
                <a:cubicBezTo>
                  <a:pt x="3196942" y="1453644"/>
                  <a:pt x="3190483" y="1456956"/>
                  <a:pt x="3183859" y="1460433"/>
                </a:cubicBezTo>
                <a:cubicBezTo>
                  <a:pt x="3183362" y="1458114"/>
                  <a:pt x="3182865" y="1456294"/>
                  <a:pt x="3182204" y="1453809"/>
                </a:cubicBezTo>
                <a:cubicBezTo>
                  <a:pt x="3178395" y="1454472"/>
                  <a:pt x="3174586" y="1455134"/>
                  <a:pt x="3169784" y="1456127"/>
                </a:cubicBezTo>
                <a:cubicBezTo>
                  <a:pt x="3172599" y="1452815"/>
                  <a:pt x="3174751" y="1450332"/>
                  <a:pt x="3176738" y="1448013"/>
                </a:cubicBezTo>
                <a:cubicBezTo>
                  <a:pt x="3169287" y="1450498"/>
                  <a:pt x="3161174" y="1453477"/>
                  <a:pt x="3158357" y="1459274"/>
                </a:cubicBezTo>
                <a:cubicBezTo>
                  <a:pt x="3155543" y="1465235"/>
                  <a:pt x="3151071" y="1467057"/>
                  <a:pt x="3146767" y="1470037"/>
                </a:cubicBezTo>
                <a:cubicBezTo>
                  <a:pt x="3142627" y="1473018"/>
                  <a:pt x="3138818" y="1477323"/>
                  <a:pt x="3132527" y="1474840"/>
                </a:cubicBezTo>
                <a:cubicBezTo>
                  <a:pt x="3131862" y="1474508"/>
                  <a:pt x="3130042" y="1475833"/>
                  <a:pt x="3129710" y="1476660"/>
                </a:cubicBezTo>
                <a:cubicBezTo>
                  <a:pt x="3127391" y="1483284"/>
                  <a:pt x="3120107" y="1484941"/>
                  <a:pt x="3116132" y="1490075"/>
                </a:cubicBezTo>
                <a:cubicBezTo>
                  <a:pt x="3114808" y="1487590"/>
                  <a:pt x="3113483" y="1485106"/>
                  <a:pt x="3112158" y="1482622"/>
                </a:cubicBezTo>
                <a:cubicBezTo>
                  <a:pt x="3111496" y="1482954"/>
                  <a:pt x="3110832" y="1483451"/>
                  <a:pt x="3110171" y="1483781"/>
                </a:cubicBezTo>
                <a:cubicBezTo>
                  <a:pt x="3110832" y="1485934"/>
                  <a:pt x="3111496" y="1487921"/>
                  <a:pt x="3111991" y="1489245"/>
                </a:cubicBezTo>
                <a:cubicBezTo>
                  <a:pt x="3103215" y="1494379"/>
                  <a:pt x="3094771" y="1499348"/>
                  <a:pt x="3086491" y="1504150"/>
                </a:cubicBezTo>
                <a:cubicBezTo>
                  <a:pt x="3086159" y="1503652"/>
                  <a:pt x="3085829" y="1503155"/>
                  <a:pt x="3085497" y="1502825"/>
                </a:cubicBezTo>
                <a:cubicBezTo>
                  <a:pt x="3087651" y="1500175"/>
                  <a:pt x="3089803" y="1497361"/>
                  <a:pt x="3091790" y="1494711"/>
                </a:cubicBezTo>
                <a:cubicBezTo>
                  <a:pt x="3091458" y="1494214"/>
                  <a:pt x="3091128" y="1493717"/>
                  <a:pt x="3090796" y="1493054"/>
                </a:cubicBezTo>
                <a:cubicBezTo>
                  <a:pt x="3081027" y="1499181"/>
                  <a:pt x="3071422" y="1505309"/>
                  <a:pt x="3061983" y="1511271"/>
                </a:cubicBezTo>
                <a:cubicBezTo>
                  <a:pt x="3062646" y="1516237"/>
                  <a:pt x="3063308" y="1519881"/>
                  <a:pt x="3063638" y="1522696"/>
                </a:cubicBezTo>
                <a:cubicBezTo>
                  <a:pt x="3058339" y="1521536"/>
                  <a:pt x="3052875" y="1519219"/>
                  <a:pt x="3047741" y="1519881"/>
                </a:cubicBezTo>
                <a:cubicBezTo>
                  <a:pt x="3044927" y="1520212"/>
                  <a:pt x="3042609" y="1525511"/>
                  <a:pt x="3040125" y="1528492"/>
                </a:cubicBezTo>
                <a:cubicBezTo>
                  <a:pt x="3039628" y="1529155"/>
                  <a:pt x="3038800" y="1529485"/>
                  <a:pt x="3038138" y="1529817"/>
                </a:cubicBezTo>
                <a:cubicBezTo>
                  <a:pt x="3025056" y="1539090"/>
                  <a:pt x="3011808" y="1548528"/>
                  <a:pt x="2998726" y="1557802"/>
                </a:cubicBezTo>
                <a:cubicBezTo>
                  <a:pt x="2998064" y="1558299"/>
                  <a:pt x="2997236" y="1558299"/>
                  <a:pt x="2996409" y="1558464"/>
                </a:cubicBezTo>
                <a:cubicBezTo>
                  <a:pt x="2997401" y="1560451"/>
                  <a:pt x="2998396" y="1562603"/>
                  <a:pt x="2998893" y="1563431"/>
                </a:cubicBezTo>
                <a:cubicBezTo>
                  <a:pt x="2995416" y="1568897"/>
                  <a:pt x="2992600" y="1573366"/>
                  <a:pt x="2989288" y="1578665"/>
                </a:cubicBezTo>
                <a:cubicBezTo>
                  <a:pt x="2985313" y="1574196"/>
                  <a:pt x="2982002" y="1570387"/>
                  <a:pt x="2978358" y="1566247"/>
                </a:cubicBezTo>
                <a:cubicBezTo>
                  <a:pt x="2975543" y="1568400"/>
                  <a:pt x="2972398" y="1570884"/>
                  <a:pt x="2969251" y="1573533"/>
                </a:cubicBezTo>
                <a:cubicBezTo>
                  <a:pt x="2959481" y="1581482"/>
                  <a:pt x="2956666" y="1580985"/>
                  <a:pt x="2949380" y="1569227"/>
                </a:cubicBezTo>
                <a:cubicBezTo>
                  <a:pt x="2945571" y="1575354"/>
                  <a:pt x="2941432" y="1580819"/>
                  <a:pt x="2938782" y="1586781"/>
                </a:cubicBezTo>
                <a:cubicBezTo>
                  <a:pt x="2935471" y="1594232"/>
                  <a:pt x="2928184" y="1595557"/>
                  <a:pt x="2922388" y="1599861"/>
                </a:cubicBezTo>
                <a:cubicBezTo>
                  <a:pt x="2923383" y="1595887"/>
                  <a:pt x="2924375" y="1591913"/>
                  <a:pt x="2925370" y="1587939"/>
                </a:cubicBezTo>
                <a:cubicBezTo>
                  <a:pt x="2924707" y="1587443"/>
                  <a:pt x="2924043" y="1586781"/>
                  <a:pt x="2923383" y="1586283"/>
                </a:cubicBezTo>
                <a:cubicBezTo>
                  <a:pt x="2919076" y="1588933"/>
                  <a:pt x="2914440" y="1591250"/>
                  <a:pt x="2910631" y="1594562"/>
                </a:cubicBezTo>
                <a:cubicBezTo>
                  <a:pt x="2905829" y="1598869"/>
                  <a:pt x="2902020" y="1604002"/>
                  <a:pt x="2897550" y="1608639"/>
                </a:cubicBezTo>
                <a:cubicBezTo>
                  <a:pt x="2893741" y="1612613"/>
                  <a:pt x="2889767" y="1616587"/>
                  <a:pt x="2885793" y="1620395"/>
                </a:cubicBezTo>
                <a:cubicBezTo>
                  <a:pt x="2875525" y="1616918"/>
                  <a:pt x="2871718" y="1626853"/>
                  <a:pt x="2865094" y="1630497"/>
                </a:cubicBezTo>
                <a:cubicBezTo>
                  <a:pt x="2857476" y="1634802"/>
                  <a:pt x="2850355" y="1640101"/>
                  <a:pt x="2843069" y="1645069"/>
                </a:cubicBezTo>
                <a:cubicBezTo>
                  <a:pt x="2848865" y="1653348"/>
                  <a:pt x="2848865" y="1653183"/>
                  <a:pt x="2840420" y="1655998"/>
                </a:cubicBezTo>
                <a:cubicBezTo>
                  <a:pt x="2839592" y="1656330"/>
                  <a:pt x="2838764" y="1656825"/>
                  <a:pt x="2837937" y="1657487"/>
                </a:cubicBezTo>
                <a:cubicBezTo>
                  <a:pt x="2835121" y="1658812"/>
                  <a:pt x="2831976" y="1660137"/>
                  <a:pt x="2828497" y="1661629"/>
                </a:cubicBezTo>
                <a:cubicBezTo>
                  <a:pt x="2834625" y="1664278"/>
                  <a:pt x="2838764" y="1666098"/>
                  <a:pt x="2843898" y="1668417"/>
                </a:cubicBezTo>
                <a:cubicBezTo>
                  <a:pt x="2838267" y="1672722"/>
                  <a:pt x="2833963" y="1676201"/>
                  <a:pt x="2829656" y="1679513"/>
                </a:cubicBezTo>
                <a:cubicBezTo>
                  <a:pt x="2829989" y="1680175"/>
                  <a:pt x="2830319" y="1680837"/>
                  <a:pt x="2830651" y="1681333"/>
                </a:cubicBezTo>
                <a:cubicBezTo>
                  <a:pt x="2834293" y="1678850"/>
                  <a:pt x="2837605" y="1674214"/>
                  <a:pt x="2841579" y="1674047"/>
                </a:cubicBezTo>
                <a:cubicBezTo>
                  <a:pt x="2849030" y="1673716"/>
                  <a:pt x="2851350" y="1668085"/>
                  <a:pt x="2853337" y="1662621"/>
                </a:cubicBezTo>
                <a:cubicBezTo>
                  <a:pt x="2852012" y="1661297"/>
                  <a:pt x="2850852" y="1659972"/>
                  <a:pt x="2849362" y="1658482"/>
                </a:cubicBezTo>
                <a:cubicBezTo>
                  <a:pt x="2852342" y="1655832"/>
                  <a:pt x="2855324" y="1653183"/>
                  <a:pt x="2858470" y="1650864"/>
                </a:cubicBezTo>
                <a:cubicBezTo>
                  <a:pt x="2864597" y="1646559"/>
                  <a:pt x="2871221" y="1642915"/>
                  <a:pt x="2877679" y="1638941"/>
                </a:cubicBezTo>
                <a:cubicBezTo>
                  <a:pt x="2879002" y="1639438"/>
                  <a:pt x="2880329" y="1639936"/>
                  <a:pt x="2881653" y="1640598"/>
                </a:cubicBezTo>
                <a:cubicBezTo>
                  <a:pt x="2880659" y="1642420"/>
                  <a:pt x="2880162" y="1644572"/>
                  <a:pt x="2878837" y="1646062"/>
                </a:cubicBezTo>
                <a:cubicBezTo>
                  <a:pt x="2876354" y="1649209"/>
                  <a:pt x="2870889" y="1652189"/>
                  <a:pt x="2871221" y="1654838"/>
                </a:cubicBezTo>
                <a:cubicBezTo>
                  <a:pt x="2871718" y="1659641"/>
                  <a:pt x="2869234" y="1660304"/>
                  <a:pt x="2866749" y="1661297"/>
                </a:cubicBezTo>
                <a:cubicBezTo>
                  <a:pt x="2866749" y="1660966"/>
                  <a:pt x="2866749" y="1660799"/>
                  <a:pt x="2866749" y="1660469"/>
                </a:cubicBezTo>
                <a:cubicBezTo>
                  <a:pt x="2866087" y="1660137"/>
                  <a:pt x="2865590" y="1659972"/>
                  <a:pt x="2864927" y="1659641"/>
                </a:cubicBezTo>
                <a:cubicBezTo>
                  <a:pt x="2864265" y="1660966"/>
                  <a:pt x="2863603" y="1662291"/>
                  <a:pt x="2862942" y="1663616"/>
                </a:cubicBezTo>
                <a:cubicBezTo>
                  <a:pt x="2856316" y="1668915"/>
                  <a:pt x="2849860" y="1674379"/>
                  <a:pt x="2843236" y="1679843"/>
                </a:cubicBezTo>
                <a:cubicBezTo>
                  <a:pt x="2842574" y="1680340"/>
                  <a:pt x="2841911" y="1680670"/>
                  <a:pt x="2841082" y="1681002"/>
                </a:cubicBezTo>
                <a:cubicBezTo>
                  <a:pt x="2834790" y="1683652"/>
                  <a:pt x="2829491" y="1689116"/>
                  <a:pt x="2823198" y="1693753"/>
                </a:cubicBezTo>
                <a:cubicBezTo>
                  <a:pt x="2821873" y="1688123"/>
                  <a:pt x="2820715" y="1683155"/>
                  <a:pt x="2819391" y="1677856"/>
                </a:cubicBezTo>
                <a:cubicBezTo>
                  <a:pt x="2817071" y="1677193"/>
                  <a:pt x="2814587" y="1676696"/>
                  <a:pt x="2812105" y="1676034"/>
                </a:cubicBezTo>
                <a:cubicBezTo>
                  <a:pt x="2817237" y="1673384"/>
                  <a:pt x="2822536" y="1671564"/>
                  <a:pt x="2823860" y="1661794"/>
                </a:cubicBezTo>
                <a:cubicBezTo>
                  <a:pt x="2820548" y="1663781"/>
                  <a:pt x="2818396" y="1665271"/>
                  <a:pt x="2816244" y="1666430"/>
                </a:cubicBezTo>
                <a:cubicBezTo>
                  <a:pt x="2814754" y="1667258"/>
                  <a:pt x="2813097" y="1668417"/>
                  <a:pt x="2811772" y="1667920"/>
                </a:cubicBezTo>
                <a:cubicBezTo>
                  <a:pt x="2804652" y="1665106"/>
                  <a:pt x="2799187" y="1667920"/>
                  <a:pt x="2793888" y="1673219"/>
                </a:cubicBezTo>
                <a:cubicBezTo>
                  <a:pt x="2796041" y="1673716"/>
                  <a:pt x="2797863" y="1674047"/>
                  <a:pt x="2800182" y="1674379"/>
                </a:cubicBezTo>
                <a:cubicBezTo>
                  <a:pt x="2798857" y="1675041"/>
                  <a:pt x="2797532" y="1675704"/>
                  <a:pt x="2796206" y="1676366"/>
                </a:cubicBezTo>
                <a:cubicBezTo>
                  <a:pt x="2795378" y="1676366"/>
                  <a:pt x="2794054" y="1677028"/>
                  <a:pt x="2792729" y="1678188"/>
                </a:cubicBezTo>
                <a:cubicBezTo>
                  <a:pt x="2790909" y="1679015"/>
                  <a:pt x="2789087" y="1680008"/>
                  <a:pt x="2787100" y="1680837"/>
                </a:cubicBezTo>
                <a:cubicBezTo>
                  <a:pt x="2786437" y="1679346"/>
                  <a:pt x="2785610" y="1677856"/>
                  <a:pt x="2784782" y="1676531"/>
                </a:cubicBezTo>
                <a:cubicBezTo>
                  <a:pt x="2784782" y="1675869"/>
                  <a:pt x="2784947" y="1675206"/>
                  <a:pt x="2785113" y="1674214"/>
                </a:cubicBezTo>
                <a:cubicBezTo>
                  <a:pt x="2784615" y="1674379"/>
                  <a:pt x="2784285" y="1674544"/>
                  <a:pt x="2783788" y="1674709"/>
                </a:cubicBezTo>
                <a:cubicBezTo>
                  <a:pt x="2772362" y="1655500"/>
                  <a:pt x="2751000" y="1642585"/>
                  <a:pt x="2726162" y="1650533"/>
                </a:cubicBezTo>
                <a:cubicBezTo>
                  <a:pt x="2613724" y="1686964"/>
                  <a:pt x="2504930" y="1733992"/>
                  <a:pt x="2401103" y="1790294"/>
                </a:cubicBezTo>
                <a:cubicBezTo>
                  <a:pt x="2400110" y="1788472"/>
                  <a:pt x="2398785" y="1786650"/>
                  <a:pt x="2397626" y="1784829"/>
                </a:cubicBezTo>
                <a:cubicBezTo>
                  <a:pt x="2398453" y="1784000"/>
                  <a:pt x="2399281" y="1783505"/>
                  <a:pt x="2399943" y="1782345"/>
                </a:cubicBezTo>
                <a:cubicBezTo>
                  <a:pt x="2398618" y="1782675"/>
                  <a:pt x="2397626" y="1782842"/>
                  <a:pt x="2396466" y="1783173"/>
                </a:cubicBezTo>
                <a:cubicBezTo>
                  <a:pt x="2394479" y="1780688"/>
                  <a:pt x="2392492" y="1778371"/>
                  <a:pt x="2390175" y="1776219"/>
                </a:cubicBezTo>
                <a:cubicBezTo>
                  <a:pt x="2392162" y="1774232"/>
                  <a:pt x="2394314" y="1772740"/>
                  <a:pt x="2396798" y="1771747"/>
                </a:cubicBezTo>
                <a:cubicBezTo>
                  <a:pt x="2400772" y="1770090"/>
                  <a:pt x="2405409" y="1770257"/>
                  <a:pt x="2409216" y="1768435"/>
                </a:cubicBezTo>
                <a:cubicBezTo>
                  <a:pt x="2415013" y="1765454"/>
                  <a:pt x="2419152" y="1760322"/>
                  <a:pt x="2417000" y="1750386"/>
                </a:cubicBezTo>
                <a:cubicBezTo>
                  <a:pt x="2426770" y="1750386"/>
                  <a:pt x="2429087" y="1743265"/>
                  <a:pt x="2428425" y="1733495"/>
                </a:cubicBezTo>
                <a:cubicBezTo>
                  <a:pt x="2437533" y="1738629"/>
                  <a:pt x="2441673" y="1738464"/>
                  <a:pt x="2441507" y="1732998"/>
                </a:cubicBezTo>
                <a:cubicBezTo>
                  <a:pt x="2440017" y="1731177"/>
                  <a:pt x="2438361" y="1729023"/>
                  <a:pt x="2436540" y="1726706"/>
                </a:cubicBezTo>
                <a:cubicBezTo>
                  <a:pt x="2435216" y="1727036"/>
                  <a:pt x="2433724" y="1727203"/>
                  <a:pt x="2432399" y="1727699"/>
                </a:cubicBezTo>
                <a:cubicBezTo>
                  <a:pt x="2423458" y="1730845"/>
                  <a:pt x="2414682" y="1734157"/>
                  <a:pt x="2405739" y="1737139"/>
                </a:cubicBezTo>
                <a:cubicBezTo>
                  <a:pt x="2403255" y="1737966"/>
                  <a:pt x="2400275" y="1737139"/>
                  <a:pt x="2397791" y="1738297"/>
                </a:cubicBezTo>
                <a:cubicBezTo>
                  <a:pt x="2386365" y="1743100"/>
                  <a:pt x="2375105" y="1748399"/>
                  <a:pt x="2363680" y="1753366"/>
                </a:cubicBezTo>
                <a:cubicBezTo>
                  <a:pt x="2362023" y="1754028"/>
                  <a:pt x="2360036" y="1753366"/>
                  <a:pt x="2358214" y="1753366"/>
                </a:cubicBezTo>
                <a:cubicBezTo>
                  <a:pt x="2359706" y="1750054"/>
                  <a:pt x="2361858" y="1749061"/>
                  <a:pt x="2363348" y="1747074"/>
                </a:cubicBezTo>
                <a:cubicBezTo>
                  <a:pt x="2368149" y="1740781"/>
                  <a:pt x="2377590" y="1741609"/>
                  <a:pt x="2380239" y="1731673"/>
                </a:cubicBezTo>
                <a:cubicBezTo>
                  <a:pt x="2380404" y="1731011"/>
                  <a:pt x="2382391" y="1731343"/>
                  <a:pt x="2384213" y="1731011"/>
                </a:cubicBezTo>
                <a:cubicBezTo>
                  <a:pt x="2383384" y="1733495"/>
                  <a:pt x="2382722" y="1734985"/>
                  <a:pt x="2381894" y="1737469"/>
                </a:cubicBezTo>
                <a:cubicBezTo>
                  <a:pt x="2387358" y="1736144"/>
                  <a:pt x="2391499" y="1734985"/>
                  <a:pt x="2395639" y="1733992"/>
                </a:cubicBezTo>
                <a:cubicBezTo>
                  <a:pt x="2397791" y="1730183"/>
                  <a:pt x="2395141" y="1723394"/>
                  <a:pt x="2401103" y="1722897"/>
                </a:cubicBezTo>
                <a:cubicBezTo>
                  <a:pt x="2402428" y="1725049"/>
                  <a:pt x="2403917" y="1727368"/>
                  <a:pt x="2405739" y="1730348"/>
                </a:cubicBezTo>
                <a:cubicBezTo>
                  <a:pt x="2412860" y="1726044"/>
                  <a:pt x="2419814" y="1722069"/>
                  <a:pt x="2426770" y="1717930"/>
                </a:cubicBezTo>
                <a:cubicBezTo>
                  <a:pt x="2429087" y="1716438"/>
                  <a:pt x="2431075" y="1712464"/>
                  <a:pt x="2434386" y="1716936"/>
                </a:cubicBezTo>
                <a:cubicBezTo>
                  <a:pt x="2434719" y="1717433"/>
                  <a:pt x="2436374" y="1717268"/>
                  <a:pt x="2436706" y="1716771"/>
                </a:cubicBezTo>
                <a:cubicBezTo>
                  <a:pt x="2440017" y="1710809"/>
                  <a:pt x="2446144" y="1711969"/>
                  <a:pt x="2450615" y="1709484"/>
                </a:cubicBezTo>
                <a:cubicBezTo>
                  <a:pt x="2453430" y="1707995"/>
                  <a:pt x="2458067" y="1707497"/>
                  <a:pt x="2455417" y="1700542"/>
                </a:cubicBezTo>
                <a:cubicBezTo>
                  <a:pt x="2455087" y="1699879"/>
                  <a:pt x="2457736" y="1697892"/>
                  <a:pt x="2459391" y="1695905"/>
                </a:cubicBezTo>
                <a:cubicBezTo>
                  <a:pt x="2461378" y="1699879"/>
                  <a:pt x="2462703" y="1702529"/>
                  <a:pt x="2464360" y="1705675"/>
                </a:cubicBezTo>
                <a:cubicBezTo>
                  <a:pt x="2466347" y="1704351"/>
                  <a:pt x="2467672" y="1703358"/>
                  <a:pt x="2468167" y="1703026"/>
                </a:cubicBezTo>
                <a:cubicBezTo>
                  <a:pt x="2466015" y="1698887"/>
                  <a:pt x="2464193" y="1695575"/>
                  <a:pt x="2462373" y="1692098"/>
                </a:cubicBezTo>
                <a:cubicBezTo>
                  <a:pt x="2451775" y="1692428"/>
                  <a:pt x="2445101" y="1693864"/>
                  <a:pt x="2442335" y="1696402"/>
                </a:cubicBezTo>
                <a:cubicBezTo>
                  <a:pt x="2445316" y="1697397"/>
                  <a:pt x="2448131" y="1698389"/>
                  <a:pt x="2451113" y="1699384"/>
                </a:cubicBezTo>
                <a:cubicBezTo>
                  <a:pt x="2451113" y="1700211"/>
                  <a:pt x="2451113" y="1701039"/>
                  <a:pt x="2451113" y="1701866"/>
                </a:cubicBezTo>
                <a:cubicBezTo>
                  <a:pt x="2442832" y="1707828"/>
                  <a:pt x="2434221" y="1712134"/>
                  <a:pt x="2423789" y="1709649"/>
                </a:cubicBezTo>
                <a:cubicBezTo>
                  <a:pt x="2423458" y="1708822"/>
                  <a:pt x="2423126" y="1707828"/>
                  <a:pt x="2422796" y="1707000"/>
                </a:cubicBezTo>
                <a:cubicBezTo>
                  <a:pt x="2426605" y="1704185"/>
                  <a:pt x="2430579" y="1701371"/>
                  <a:pt x="2434553" y="1698554"/>
                </a:cubicBezTo>
                <a:cubicBezTo>
                  <a:pt x="2430247" y="1692760"/>
                  <a:pt x="2426605" y="1687956"/>
                  <a:pt x="2423293" y="1683487"/>
                </a:cubicBezTo>
                <a:cubicBezTo>
                  <a:pt x="2421753" y="1685916"/>
                  <a:pt x="2421256" y="1689448"/>
                  <a:pt x="2421801" y="1694085"/>
                </a:cubicBezTo>
                <a:cubicBezTo>
                  <a:pt x="2413853" y="1692760"/>
                  <a:pt x="2404747" y="1701039"/>
                  <a:pt x="2400772" y="1711472"/>
                </a:cubicBezTo>
                <a:cubicBezTo>
                  <a:pt x="2393486" y="1716273"/>
                  <a:pt x="2388187" y="1719750"/>
                  <a:pt x="2381232" y="1724222"/>
                </a:cubicBezTo>
                <a:cubicBezTo>
                  <a:pt x="2382059" y="1712961"/>
                  <a:pt x="2394149" y="1715776"/>
                  <a:pt x="2393154" y="1706173"/>
                </a:cubicBezTo>
                <a:cubicBezTo>
                  <a:pt x="2389345" y="1704683"/>
                  <a:pt x="2385868" y="1703358"/>
                  <a:pt x="2382391" y="1702033"/>
                </a:cubicBezTo>
                <a:cubicBezTo>
                  <a:pt x="2379245" y="1704516"/>
                  <a:pt x="2375933" y="1707165"/>
                  <a:pt x="2372456" y="1709982"/>
                </a:cubicBezTo>
                <a:cubicBezTo>
                  <a:pt x="2372456" y="1719420"/>
                  <a:pt x="2370469" y="1721407"/>
                  <a:pt x="2362023" y="1721242"/>
                </a:cubicBezTo>
                <a:cubicBezTo>
                  <a:pt x="2360201" y="1721242"/>
                  <a:pt x="2357718" y="1722069"/>
                  <a:pt x="2357221" y="1723559"/>
                </a:cubicBezTo>
                <a:cubicBezTo>
                  <a:pt x="2356724" y="1725216"/>
                  <a:pt x="2357884" y="1728196"/>
                  <a:pt x="2358876" y="1730183"/>
                </a:cubicBezTo>
                <a:cubicBezTo>
                  <a:pt x="2359373" y="1731343"/>
                  <a:pt x="2361030" y="1732005"/>
                  <a:pt x="2362355" y="1732998"/>
                </a:cubicBezTo>
                <a:cubicBezTo>
                  <a:pt x="2358546" y="1738959"/>
                  <a:pt x="2354737" y="1742933"/>
                  <a:pt x="2349438" y="1745915"/>
                </a:cubicBezTo>
                <a:cubicBezTo>
                  <a:pt x="2341489" y="1750219"/>
                  <a:pt x="2333541" y="1753698"/>
                  <a:pt x="2325262" y="1757010"/>
                </a:cubicBezTo>
                <a:cubicBezTo>
                  <a:pt x="2321453" y="1758500"/>
                  <a:pt x="2317314" y="1759327"/>
                  <a:pt x="2314002" y="1763302"/>
                </a:cubicBezTo>
                <a:cubicBezTo>
                  <a:pt x="2310855" y="1767111"/>
                  <a:pt x="2311352" y="1760322"/>
                  <a:pt x="2309531" y="1758500"/>
                </a:cubicBezTo>
                <a:cubicBezTo>
                  <a:pt x="2306219" y="1759990"/>
                  <a:pt x="2302742" y="1761647"/>
                  <a:pt x="2298270" y="1763634"/>
                </a:cubicBezTo>
                <a:cubicBezTo>
                  <a:pt x="2298767" y="1760984"/>
                  <a:pt x="2298601" y="1759327"/>
                  <a:pt x="2299263" y="1758500"/>
                </a:cubicBezTo>
                <a:cubicBezTo>
                  <a:pt x="2303072" y="1753863"/>
                  <a:pt x="2307378" y="1750386"/>
                  <a:pt x="2313670" y="1750882"/>
                </a:cubicBezTo>
                <a:cubicBezTo>
                  <a:pt x="2318307" y="1751379"/>
                  <a:pt x="2322943" y="1752373"/>
                  <a:pt x="2325925" y="1745750"/>
                </a:cubicBezTo>
                <a:cubicBezTo>
                  <a:pt x="2327082" y="1743100"/>
                  <a:pt x="2331389" y="1742603"/>
                  <a:pt x="2334535" y="1741443"/>
                </a:cubicBezTo>
                <a:cubicBezTo>
                  <a:pt x="2337515" y="1740451"/>
                  <a:pt x="2340827" y="1739621"/>
                  <a:pt x="2343974" y="1739456"/>
                </a:cubicBezTo>
                <a:cubicBezTo>
                  <a:pt x="2347616" y="1739291"/>
                  <a:pt x="2349603" y="1737634"/>
                  <a:pt x="2351425" y="1733827"/>
                </a:cubicBezTo>
                <a:cubicBezTo>
                  <a:pt x="2353247" y="1730183"/>
                  <a:pt x="2355234" y="1727203"/>
                  <a:pt x="2354572" y="1722235"/>
                </a:cubicBezTo>
                <a:cubicBezTo>
                  <a:pt x="2354074" y="1719088"/>
                  <a:pt x="2354074" y="1715943"/>
                  <a:pt x="2353744" y="1712299"/>
                </a:cubicBezTo>
                <a:cubicBezTo>
                  <a:pt x="2361030" y="1709484"/>
                  <a:pt x="2368149" y="1706670"/>
                  <a:pt x="2375270" y="1704020"/>
                </a:cubicBezTo>
                <a:cubicBezTo>
                  <a:pt x="2374111" y="1701204"/>
                  <a:pt x="2373448" y="1699714"/>
                  <a:pt x="2372953" y="1698389"/>
                </a:cubicBezTo>
                <a:cubicBezTo>
                  <a:pt x="2375768" y="1696567"/>
                  <a:pt x="2378417" y="1695077"/>
                  <a:pt x="2381729" y="1693090"/>
                </a:cubicBezTo>
                <a:cubicBezTo>
                  <a:pt x="2386365" y="1703026"/>
                  <a:pt x="2392657" y="1690606"/>
                  <a:pt x="2397956" y="1696899"/>
                </a:cubicBezTo>
                <a:cubicBezTo>
                  <a:pt x="2398288" y="1694912"/>
                  <a:pt x="2398453" y="1693588"/>
                  <a:pt x="2398618" y="1692263"/>
                </a:cubicBezTo>
                <a:cubicBezTo>
                  <a:pt x="2399613" y="1686136"/>
                  <a:pt x="2404747" y="1683320"/>
                  <a:pt x="2406071" y="1678021"/>
                </a:cubicBezTo>
                <a:cubicBezTo>
                  <a:pt x="2407064" y="1673384"/>
                  <a:pt x="2409216" y="1671564"/>
                  <a:pt x="2412198" y="1670405"/>
                </a:cubicBezTo>
                <a:cubicBezTo>
                  <a:pt x="2420974" y="1667093"/>
                  <a:pt x="2429917" y="1664111"/>
                  <a:pt x="2438858" y="1660966"/>
                </a:cubicBezTo>
                <a:cubicBezTo>
                  <a:pt x="2440348" y="1660469"/>
                  <a:pt x="2441839" y="1659309"/>
                  <a:pt x="2443494" y="1658482"/>
                </a:cubicBezTo>
                <a:cubicBezTo>
                  <a:pt x="2442502" y="1655832"/>
                  <a:pt x="2441673" y="1654010"/>
                  <a:pt x="2441010" y="1652521"/>
                </a:cubicBezTo>
                <a:cubicBezTo>
                  <a:pt x="2430909" y="1655005"/>
                  <a:pt x="2420974" y="1656992"/>
                  <a:pt x="2411370" y="1659972"/>
                </a:cubicBezTo>
                <a:cubicBezTo>
                  <a:pt x="2401435" y="1663119"/>
                  <a:pt x="2391995" y="1667258"/>
                  <a:pt x="2382391" y="1671067"/>
                </a:cubicBezTo>
                <a:cubicBezTo>
                  <a:pt x="2373283" y="1674876"/>
                  <a:pt x="2364342" y="1679015"/>
                  <a:pt x="2354902" y="1682990"/>
                </a:cubicBezTo>
                <a:cubicBezTo>
                  <a:pt x="2353744" y="1681168"/>
                  <a:pt x="2353082" y="1679513"/>
                  <a:pt x="2353247" y="1678021"/>
                </a:cubicBezTo>
                <a:cubicBezTo>
                  <a:pt x="2353577" y="1677525"/>
                  <a:pt x="2353744" y="1676863"/>
                  <a:pt x="2354407" y="1676366"/>
                </a:cubicBezTo>
                <a:cubicBezTo>
                  <a:pt x="2355896" y="1675371"/>
                  <a:pt x="2357221" y="1674214"/>
                  <a:pt x="2358049" y="1673054"/>
                </a:cubicBezTo>
                <a:cubicBezTo>
                  <a:pt x="2361858" y="1671564"/>
                  <a:pt x="2366162" y="1670239"/>
                  <a:pt x="2368316" y="1666927"/>
                </a:cubicBezTo>
                <a:cubicBezTo>
                  <a:pt x="2372456" y="1660469"/>
                  <a:pt x="2378417" y="1660137"/>
                  <a:pt x="2385868" y="1657322"/>
                </a:cubicBezTo>
                <a:cubicBezTo>
                  <a:pt x="2383219" y="1660799"/>
                  <a:pt x="2381894" y="1662456"/>
                  <a:pt x="2380239" y="1664443"/>
                </a:cubicBezTo>
                <a:cubicBezTo>
                  <a:pt x="2385206" y="1666265"/>
                  <a:pt x="2388683" y="1662953"/>
                  <a:pt x="2390505" y="1659807"/>
                </a:cubicBezTo>
                <a:cubicBezTo>
                  <a:pt x="2394479" y="1652521"/>
                  <a:pt x="2399943" y="1652355"/>
                  <a:pt x="2406402" y="1653845"/>
                </a:cubicBezTo>
                <a:cubicBezTo>
                  <a:pt x="2407229" y="1654010"/>
                  <a:pt x="2408224" y="1654673"/>
                  <a:pt x="2409051" y="1654343"/>
                </a:cubicBezTo>
                <a:cubicBezTo>
                  <a:pt x="2418159" y="1651196"/>
                  <a:pt x="2427267" y="1647884"/>
                  <a:pt x="2437698" y="1644075"/>
                </a:cubicBezTo>
                <a:cubicBezTo>
                  <a:pt x="2434719" y="1642420"/>
                  <a:pt x="2433229" y="1641591"/>
                  <a:pt x="2431572" y="1640598"/>
                </a:cubicBezTo>
                <a:cubicBezTo>
                  <a:pt x="2433229" y="1638611"/>
                  <a:pt x="2434553" y="1636624"/>
                  <a:pt x="2436043" y="1634802"/>
                </a:cubicBezTo>
                <a:cubicBezTo>
                  <a:pt x="2416172" y="1639438"/>
                  <a:pt x="2397461" y="1646559"/>
                  <a:pt x="2378417" y="1652355"/>
                </a:cubicBezTo>
                <a:cubicBezTo>
                  <a:pt x="2374443" y="1653513"/>
                  <a:pt x="2370634" y="1655170"/>
                  <a:pt x="2366825" y="1656660"/>
                </a:cubicBezTo>
                <a:cubicBezTo>
                  <a:pt x="2369144" y="1653183"/>
                  <a:pt x="2373283" y="1651196"/>
                  <a:pt x="2374940" y="1647387"/>
                </a:cubicBezTo>
                <a:cubicBezTo>
                  <a:pt x="2376595" y="1643413"/>
                  <a:pt x="2337350" y="1654673"/>
                  <a:pt x="2320626" y="1658812"/>
                </a:cubicBezTo>
                <a:cubicBezTo>
                  <a:pt x="2323771" y="1657322"/>
                  <a:pt x="2326917" y="1655667"/>
                  <a:pt x="2329567" y="1653018"/>
                </a:cubicBezTo>
                <a:cubicBezTo>
                  <a:pt x="2327745" y="1652023"/>
                  <a:pt x="2326420" y="1651031"/>
                  <a:pt x="2324765" y="1650201"/>
                </a:cubicBezTo>
                <a:cubicBezTo>
                  <a:pt x="2324765" y="1649539"/>
                  <a:pt x="2325095" y="1649044"/>
                  <a:pt x="2325095" y="1648546"/>
                </a:cubicBezTo>
                <a:cubicBezTo>
                  <a:pt x="2326917" y="1647552"/>
                  <a:pt x="2328739" y="1646394"/>
                  <a:pt x="2330064" y="1644902"/>
                </a:cubicBezTo>
                <a:cubicBezTo>
                  <a:pt x="2331389" y="1643413"/>
                  <a:pt x="2332216" y="1641425"/>
                  <a:pt x="2333376" y="1639603"/>
                </a:cubicBezTo>
                <a:cubicBezTo>
                  <a:pt x="2333873" y="1639603"/>
                  <a:pt x="2334369" y="1639273"/>
                  <a:pt x="2334701" y="1639108"/>
                </a:cubicBezTo>
                <a:cubicBezTo>
                  <a:pt x="2342814" y="1637451"/>
                  <a:pt x="2349603" y="1633147"/>
                  <a:pt x="2356227" y="1628343"/>
                </a:cubicBezTo>
                <a:cubicBezTo>
                  <a:pt x="2357718" y="1627351"/>
                  <a:pt x="2359539" y="1625529"/>
                  <a:pt x="2360863" y="1626191"/>
                </a:cubicBezTo>
                <a:cubicBezTo>
                  <a:pt x="2365335" y="1628178"/>
                  <a:pt x="2368149" y="1624701"/>
                  <a:pt x="2371628" y="1623376"/>
                </a:cubicBezTo>
                <a:cubicBezTo>
                  <a:pt x="2373780" y="1622549"/>
                  <a:pt x="2376098" y="1620562"/>
                  <a:pt x="2378252" y="1621057"/>
                </a:cubicBezTo>
                <a:cubicBezTo>
                  <a:pt x="2386531" y="1623376"/>
                  <a:pt x="2392162" y="1617912"/>
                  <a:pt x="2398453" y="1613938"/>
                </a:cubicBezTo>
                <a:cubicBezTo>
                  <a:pt x="2398288" y="1612281"/>
                  <a:pt x="2398123" y="1610626"/>
                  <a:pt x="2397791" y="1608307"/>
                </a:cubicBezTo>
                <a:cubicBezTo>
                  <a:pt x="2385703" y="1612446"/>
                  <a:pt x="2374111" y="1616587"/>
                  <a:pt x="2362685" y="1620395"/>
                </a:cubicBezTo>
                <a:cubicBezTo>
                  <a:pt x="2359706" y="1621389"/>
                  <a:pt x="2356394" y="1622879"/>
                  <a:pt x="2353247" y="1622217"/>
                </a:cubicBezTo>
                <a:cubicBezTo>
                  <a:pt x="2352253" y="1622217"/>
                  <a:pt x="2351757" y="1622217"/>
                  <a:pt x="2350928" y="1622217"/>
                </a:cubicBezTo>
                <a:cubicBezTo>
                  <a:pt x="2357221" y="1618408"/>
                  <a:pt x="2364672" y="1616255"/>
                  <a:pt x="2369641" y="1610626"/>
                </a:cubicBezTo>
                <a:cubicBezTo>
                  <a:pt x="2373615" y="1605990"/>
                  <a:pt x="2376265" y="1600028"/>
                  <a:pt x="2380072" y="1595060"/>
                </a:cubicBezTo>
                <a:cubicBezTo>
                  <a:pt x="2380901" y="1593900"/>
                  <a:pt x="2381564" y="1592575"/>
                  <a:pt x="2381894" y="1591250"/>
                </a:cubicBezTo>
                <a:cubicBezTo>
                  <a:pt x="2382226" y="1589263"/>
                  <a:pt x="2382226" y="1587276"/>
                  <a:pt x="2382059" y="1585289"/>
                </a:cubicBezTo>
                <a:cubicBezTo>
                  <a:pt x="2381894" y="1583469"/>
                  <a:pt x="2378914" y="1582474"/>
                  <a:pt x="2377092" y="1583302"/>
                </a:cubicBezTo>
                <a:cubicBezTo>
                  <a:pt x="2375602" y="1583964"/>
                  <a:pt x="2374940" y="1584959"/>
                  <a:pt x="2374111" y="1586118"/>
                </a:cubicBezTo>
                <a:cubicBezTo>
                  <a:pt x="2371793" y="1589430"/>
                  <a:pt x="2370799" y="1589761"/>
                  <a:pt x="2367654" y="1589098"/>
                </a:cubicBezTo>
                <a:cubicBezTo>
                  <a:pt x="2364838" y="1588436"/>
                  <a:pt x="2363680" y="1586614"/>
                  <a:pt x="2365335" y="1585289"/>
                </a:cubicBezTo>
                <a:cubicBezTo>
                  <a:pt x="2368316" y="1582972"/>
                  <a:pt x="2368812" y="1579163"/>
                  <a:pt x="2371296" y="1576845"/>
                </a:cubicBezTo>
                <a:cubicBezTo>
                  <a:pt x="2373946" y="1574526"/>
                  <a:pt x="2377092" y="1572871"/>
                  <a:pt x="2380239" y="1570884"/>
                </a:cubicBezTo>
                <a:cubicBezTo>
                  <a:pt x="2382556" y="1569392"/>
                  <a:pt x="2385041" y="1567737"/>
                  <a:pt x="2387525" y="1566247"/>
                </a:cubicBezTo>
                <a:cubicBezTo>
                  <a:pt x="2389677" y="1560616"/>
                  <a:pt x="2394479" y="1557469"/>
                  <a:pt x="2399448" y="1554820"/>
                </a:cubicBezTo>
                <a:cubicBezTo>
                  <a:pt x="2403587" y="1552503"/>
                  <a:pt x="2405574" y="1549191"/>
                  <a:pt x="2406402" y="1544885"/>
                </a:cubicBezTo>
                <a:cubicBezTo>
                  <a:pt x="2406899" y="1542070"/>
                  <a:pt x="2408224" y="1539752"/>
                  <a:pt x="2410873" y="1538261"/>
                </a:cubicBezTo>
                <a:cubicBezTo>
                  <a:pt x="2414020" y="1536441"/>
                  <a:pt x="2416835" y="1534287"/>
                  <a:pt x="2419814" y="1532300"/>
                </a:cubicBezTo>
                <a:cubicBezTo>
                  <a:pt x="2421801" y="1531142"/>
                  <a:pt x="2422464" y="1529155"/>
                  <a:pt x="2423458" y="1527333"/>
                </a:cubicBezTo>
                <a:cubicBezTo>
                  <a:pt x="2424121" y="1526008"/>
                  <a:pt x="2425280" y="1525676"/>
                  <a:pt x="2426935" y="1526008"/>
                </a:cubicBezTo>
                <a:cubicBezTo>
                  <a:pt x="2429254" y="1526505"/>
                  <a:pt x="2431407" y="1525676"/>
                  <a:pt x="2432566" y="1524021"/>
                </a:cubicBezTo>
                <a:cubicBezTo>
                  <a:pt x="2434056" y="1521702"/>
                  <a:pt x="2434884" y="1519052"/>
                  <a:pt x="2434386" y="1516237"/>
                </a:cubicBezTo>
                <a:cubicBezTo>
                  <a:pt x="2434386" y="1515907"/>
                  <a:pt x="2433229" y="1515575"/>
                  <a:pt x="2432566" y="1515410"/>
                </a:cubicBezTo>
                <a:cubicBezTo>
                  <a:pt x="2430744" y="1515245"/>
                  <a:pt x="2429917" y="1514416"/>
                  <a:pt x="2430247" y="1513091"/>
                </a:cubicBezTo>
                <a:cubicBezTo>
                  <a:pt x="2431075" y="1508454"/>
                  <a:pt x="2431904" y="1506467"/>
                  <a:pt x="2433559" y="1506467"/>
                </a:cubicBezTo>
                <a:cubicBezTo>
                  <a:pt x="2434884" y="1506467"/>
                  <a:pt x="2436540" y="1507129"/>
                  <a:pt x="2437698" y="1506467"/>
                </a:cubicBezTo>
                <a:cubicBezTo>
                  <a:pt x="2445482" y="1502990"/>
                  <a:pt x="2452768" y="1498686"/>
                  <a:pt x="2459226" y="1493054"/>
                </a:cubicBezTo>
                <a:cubicBezTo>
                  <a:pt x="2459889" y="1492392"/>
                  <a:pt x="2459889" y="1490240"/>
                  <a:pt x="2459226" y="1489245"/>
                </a:cubicBezTo>
                <a:cubicBezTo>
                  <a:pt x="2457404" y="1485603"/>
                  <a:pt x="2455087" y="1482126"/>
                  <a:pt x="2452933" y="1478648"/>
                </a:cubicBezTo>
                <a:cubicBezTo>
                  <a:pt x="2450450" y="1474508"/>
                  <a:pt x="2449125" y="1464738"/>
                  <a:pt x="2450283" y="1458943"/>
                </a:cubicBezTo>
                <a:cubicBezTo>
                  <a:pt x="2450615" y="1456956"/>
                  <a:pt x="2451608" y="1455134"/>
                  <a:pt x="2453762" y="1453975"/>
                </a:cubicBezTo>
                <a:cubicBezTo>
                  <a:pt x="2456245" y="1452650"/>
                  <a:pt x="2459557" y="1451325"/>
                  <a:pt x="2460716" y="1449173"/>
                </a:cubicBezTo>
                <a:cubicBezTo>
                  <a:pt x="2463200" y="1444867"/>
                  <a:pt x="2467009" y="1441722"/>
                  <a:pt x="2470321" y="1438078"/>
                </a:cubicBezTo>
                <a:cubicBezTo>
                  <a:pt x="2470984" y="1437250"/>
                  <a:pt x="2470984" y="1435428"/>
                  <a:pt x="2470652" y="1434269"/>
                </a:cubicBezTo>
                <a:cubicBezTo>
                  <a:pt x="2469989" y="1431951"/>
                  <a:pt x="2470652" y="1430129"/>
                  <a:pt x="2472474" y="1428805"/>
                </a:cubicBezTo>
                <a:cubicBezTo>
                  <a:pt x="2478932" y="1424333"/>
                  <a:pt x="2485556" y="1420194"/>
                  <a:pt x="2492180" y="1415889"/>
                </a:cubicBezTo>
                <a:cubicBezTo>
                  <a:pt x="2494000" y="1414730"/>
                  <a:pt x="2495822" y="1413405"/>
                  <a:pt x="2496319" y="1411253"/>
                </a:cubicBezTo>
                <a:cubicBezTo>
                  <a:pt x="2497479" y="1404462"/>
                  <a:pt x="2501948" y="1400158"/>
                  <a:pt x="2507910" y="1397011"/>
                </a:cubicBezTo>
                <a:cubicBezTo>
                  <a:pt x="2511719" y="1395024"/>
                  <a:pt x="2515528" y="1393037"/>
                  <a:pt x="2519005" y="1390387"/>
                </a:cubicBezTo>
                <a:cubicBezTo>
                  <a:pt x="2523641" y="1386910"/>
                  <a:pt x="2528443" y="1383929"/>
                  <a:pt x="2534571" y="1384758"/>
                </a:cubicBezTo>
                <a:cubicBezTo>
                  <a:pt x="2537054" y="1383433"/>
                  <a:pt x="2540201" y="1382771"/>
                  <a:pt x="2541360" y="1379954"/>
                </a:cubicBezTo>
                <a:cubicBezTo>
                  <a:pt x="2543182" y="1375980"/>
                  <a:pt x="2546162" y="1373165"/>
                  <a:pt x="2549971" y="1371013"/>
                </a:cubicBezTo>
                <a:cubicBezTo>
                  <a:pt x="2554938" y="1368199"/>
                  <a:pt x="2559741" y="1365052"/>
                  <a:pt x="2564543" y="1362070"/>
                </a:cubicBezTo>
                <a:cubicBezTo>
                  <a:pt x="2567027" y="1360580"/>
                  <a:pt x="2568848" y="1358428"/>
                  <a:pt x="2570007" y="1355779"/>
                </a:cubicBezTo>
                <a:cubicBezTo>
                  <a:pt x="2570504" y="1354619"/>
                  <a:pt x="2571829" y="1354454"/>
                  <a:pt x="2573484" y="1354619"/>
                </a:cubicBezTo>
                <a:cubicBezTo>
                  <a:pt x="2574809" y="1354619"/>
                  <a:pt x="2576301" y="1354289"/>
                  <a:pt x="2577458" y="1353791"/>
                </a:cubicBezTo>
                <a:cubicBezTo>
                  <a:pt x="2578950" y="1353294"/>
                  <a:pt x="2579778" y="1351970"/>
                  <a:pt x="2579446" y="1350645"/>
                </a:cubicBezTo>
                <a:cubicBezTo>
                  <a:pt x="2579446" y="1350315"/>
                  <a:pt x="2578288" y="1349983"/>
                  <a:pt x="2577625" y="1349817"/>
                </a:cubicBezTo>
                <a:cubicBezTo>
                  <a:pt x="2575638" y="1349155"/>
                  <a:pt x="2573319" y="1348493"/>
                  <a:pt x="2572989" y="1346173"/>
                </a:cubicBezTo>
                <a:cubicBezTo>
                  <a:pt x="2572326" y="1341869"/>
                  <a:pt x="2573319" y="1337730"/>
                  <a:pt x="2577128" y="1335080"/>
                </a:cubicBezTo>
                <a:cubicBezTo>
                  <a:pt x="2580605" y="1332596"/>
                  <a:pt x="2584414" y="1330774"/>
                  <a:pt x="2588223" y="1328622"/>
                </a:cubicBezTo>
                <a:cubicBezTo>
                  <a:pt x="2590873" y="1327132"/>
                  <a:pt x="2592528" y="1324977"/>
                  <a:pt x="2593355" y="1322328"/>
                </a:cubicBezTo>
                <a:cubicBezTo>
                  <a:pt x="2594018" y="1320176"/>
                  <a:pt x="2595674" y="1318851"/>
                  <a:pt x="2597496" y="1317691"/>
                </a:cubicBezTo>
                <a:cubicBezTo>
                  <a:pt x="2600476" y="1315871"/>
                  <a:pt x="2603623" y="1314049"/>
                  <a:pt x="2606438" y="1311897"/>
                </a:cubicBezTo>
                <a:cubicBezTo>
                  <a:pt x="2607927" y="1310572"/>
                  <a:pt x="2608757" y="1308418"/>
                  <a:pt x="2610081" y="1306928"/>
                </a:cubicBezTo>
                <a:cubicBezTo>
                  <a:pt x="2612234" y="1304611"/>
                  <a:pt x="2615380" y="1306431"/>
                  <a:pt x="2617698" y="1304941"/>
                </a:cubicBezTo>
                <a:cubicBezTo>
                  <a:pt x="2622004" y="1302457"/>
                  <a:pt x="2626474" y="1300140"/>
                  <a:pt x="2630615" y="1297490"/>
                </a:cubicBezTo>
                <a:cubicBezTo>
                  <a:pt x="2633264" y="1295833"/>
                  <a:pt x="2635914" y="1295833"/>
                  <a:pt x="2638729" y="1295668"/>
                </a:cubicBezTo>
                <a:cubicBezTo>
                  <a:pt x="2639059" y="1295668"/>
                  <a:pt x="2639888" y="1294841"/>
                  <a:pt x="2639721" y="1294509"/>
                </a:cubicBezTo>
                <a:cubicBezTo>
                  <a:pt x="2639556" y="1293184"/>
                  <a:pt x="2639391" y="1291694"/>
                  <a:pt x="2638563" y="1290866"/>
                </a:cubicBezTo>
                <a:cubicBezTo>
                  <a:pt x="2637734" y="1290039"/>
                  <a:pt x="2636079" y="1289707"/>
                  <a:pt x="2634919" y="1289044"/>
                </a:cubicBezTo>
                <a:cubicBezTo>
                  <a:pt x="2631277" y="1287389"/>
                  <a:pt x="2630448" y="1285898"/>
                  <a:pt x="2631277" y="1282918"/>
                </a:cubicBezTo>
                <a:cubicBezTo>
                  <a:pt x="2632105" y="1280268"/>
                  <a:pt x="2632435" y="1277454"/>
                  <a:pt x="2635085" y="1275632"/>
                </a:cubicBezTo>
                <a:cubicBezTo>
                  <a:pt x="2644028" y="1269836"/>
                  <a:pt x="2653136" y="1264040"/>
                  <a:pt x="2662077" y="1258245"/>
                </a:cubicBezTo>
                <a:cubicBezTo>
                  <a:pt x="2662077" y="1258245"/>
                  <a:pt x="2662077" y="1258245"/>
                  <a:pt x="2662242" y="1258575"/>
                </a:cubicBezTo>
                <a:cubicBezTo>
                  <a:pt x="2670190" y="1253774"/>
                  <a:pt x="2677974" y="1248805"/>
                  <a:pt x="2686087" y="1244003"/>
                </a:cubicBezTo>
                <a:cubicBezTo>
                  <a:pt x="2690393" y="1241519"/>
                  <a:pt x="2691718" y="1238704"/>
                  <a:pt x="2690724" y="1233737"/>
                </a:cubicBezTo>
                <a:cubicBezTo>
                  <a:pt x="2690061" y="1229763"/>
                  <a:pt x="2691386" y="1225457"/>
                  <a:pt x="2696190" y="1223470"/>
                </a:cubicBezTo>
                <a:cubicBezTo>
                  <a:pt x="2696852" y="1223139"/>
                  <a:pt x="2697514" y="1222807"/>
                  <a:pt x="2697845" y="1222145"/>
                </a:cubicBezTo>
                <a:cubicBezTo>
                  <a:pt x="2698672" y="1220985"/>
                  <a:pt x="2699335" y="1219828"/>
                  <a:pt x="2699667" y="1218503"/>
                </a:cubicBezTo>
                <a:cubicBezTo>
                  <a:pt x="2699997" y="1217508"/>
                  <a:pt x="2696355" y="1214859"/>
                  <a:pt x="2695195" y="1215024"/>
                </a:cubicBezTo>
                <a:cubicBezTo>
                  <a:pt x="2691056" y="1215521"/>
                  <a:pt x="2686916" y="1216349"/>
                  <a:pt x="2682775" y="1216516"/>
                </a:cubicBezTo>
                <a:cubicBezTo>
                  <a:pt x="2678636" y="1216516"/>
                  <a:pt x="2674331" y="1217841"/>
                  <a:pt x="2670357" y="1217508"/>
                </a:cubicBezTo>
                <a:cubicBezTo>
                  <a:pt x="2665721" y="1217011"/>
                  <a:pt x="2662574" y="1220655"/>
                  <a:pt x="2658268" y="1220985"/>
                </a:cubicBezTo>
                <a:cubicBezTo>
                  <a:pt x="2654791" y="1221152"/>
                  <a:pt x="2651314" y="1222145"/>
                  <a:pt x="2647837" y="1221815"/>
                </a:cubicBezTo>
                <a:cubicBezTo>
                  <a:pt x="2644028" y="1221483"/>
                  <a:pt x="2641213" y="1223635"/>
                  <a:pt x="2637901" y="1224629"/>
                </a:cubicBezTo>
                <a:cubicBezTo>
                  <a:pt x="2633927" y="1225954"/>
                  <a:pt x="2629621" y="1226119"/>
                  <a:pt x="2625481" y="1225954"/>
                </a:cubicBezTo>
                <a:cubicBezTo>
                  <a:pt x="2621672" y="1225954"/>
                  <a:pt x="2618525" y="1226947"/>
                  <a:pt x="2615546" y="1228934"/>
                </a:cubicBezTo>
                <a:cubicBezTo>
                  <a:pt x="2614883" y="1229266"/>
                  <a:pt x="2614386" y="1229763"/>
                  <a:pt x="2613724" y="1229928"/>
                </a:cubicBezTo>
                <a:cubicBezTo>
                  <a:pt x="2609749" y="1230921"/>
                  <a:pt x="2605445" y="1231583"/>
                  <a:pt x="2601636" y="1233075"/>
                </a:cubicBezTo>
                <a:cubicBezTo>
                  <a:pt x="2597662" y="1234565"/>
                  <a:pt x="2594018" y="1237049"/>
                  <a:pt x="2590210" y="1239036"/>
                </a:cubicBezTo>
                <a:cubicBezTo>
                  <a:pt x="2589713" y="1239367"/>
                  <a:pt x="2588886" y="1239036"/>
                  <a:pt x="2588056" y="1239036"/>
                </a:cubicBezTo>
                <a:cubicBezTo>
                  <a:pt x="2585077" y="1239036"/>
                  <a:pt x="2582592" y="1239699"/>
                  <a:pt x="2579943" y="1241189"/>
                </a:cubicBezTo>
                <a:cubicBezTo>
                  <a:pt x="2566530" y="1249302"/>
                  <a:pt x="2553118" y="1257416"/>
                  <a:pt x="2539538" y="1265364"/>
                </a:cubicBezTo>
                <a:cubicBezTo>
                  <a:pt x="2535729" y="1267683"/>
                  <a:pt x="2533080" y="1270498"/>
                  <a:pt x="2530927" y="1274472"/>
                </a:cubicBezTo>
                <a:cubicBezTo>
                  <a:pt x="2529272" y="1277619"/>
                  <a:pt x="2525794" y="1279274"/>
                  <a:pt x="2521986" y="1279109"/>
                </a:cubicBezTo>
                <a:cubicBezTo>
                  <a:pt x="2520661" y="1279109"/>
                  <a:pt x="2519170" y="1278779"/>
                  <a:pt x="2517845" y="1278779"/>
                </a:cubicBezTo>
                <a:cubicBezTo>
                  <a:pt x="2509401" y="1278281"/>
                  <a:pt x="2501121" y="1278779"/>
                  <a:pt x="2493835" y="1284078"/>
                </a:cubicBezTo>
                <a:cubicBezTo>
                  <a:pt x="2491020" y="1286065"/>
                  <a:pt x="2487543" y="1287389"/>
                  <a:pt x="2484396" y="1288879"/>
                </a:cubicBezTo>
                <a:cubicBezTo>
                  <a:pt x="2476778" y="1288547"/>
                  <a:pt x="2471314" y="1293516"/>
                  <a:pt x="2465022" y="1296662"/>
                </a:cubicBezTo>
                <a:cubicBezTo>
                  <a:pt x="2463698" y="1297325"/>
                  <a:pt x="2462373" y="1298815"/>
                  <a:pt x="2461213" y="1298650"/>
                </a:cubicBezTo>
                <a:cubicBezTo>
                  <a:pt x="2455087" y="1297820"/>
                  <a:pt x="2450283" y="1301132"/>
                  <a:pt x="2445482" y="1304279"/>
                </a:cubicBezTo>
                <a:cubicBezTo>
                  <a:pt x="2441507" y="1306928"/>
                  <a:pt x="2437533" y="1306928"/>
                  <a:pt x="2433394" y="1305936"/>
                </a:cubicBezTo>
                <a:cubicBezTo>
                  <a:pt x="2430579" y="1305273"/>
                  <a:pt x="2427930" y="1305439"/>
                  <a:pt x="2425280" y="1306928"/>
                </a:cubicBezTo>
                <a:cubicBezTo>
                  <a:pt x="2421636" y="1309081"/>
                  <a:pt x="2417827" y="1311068"/>
                  <a:pt x="2414185" y="1313387"/>
                </a:cubicBezTo>
                <a:cubicBezTo>
                  <a:pt x="2411536" y="1315042"/>
                  <a:pt x="2408886" y="1315209"/>
                  <a:pt x="2406071" y="1315374"/>
                </a:cubicBezTo>
                <a:cubicBezTo>
                  <a:pt x="2404747" y="1315374"/>
                  <a:pt x="2403255" y="1315871"/>
                  <a:pt x="2402097" y="1316534"/>
                </a:cubicBezTo>
                <a:cubicBezTo>
                  <a:pt x="2397791" y="1318851"/>
                  <a:pt x="2393486" y="1321666"/>
                  <a:pt x="2389180" y="1323985"/>
                </a:cubicBezTo>
                <a:cubicBezTo>
                  <a:pt x="2383054" y="1327297"/>
                  <a:pt x="2377755" y="1332761"/>
                  <a:pt x="2369971" y="1332098"/>
                </a:cubicBezTo>
                <a:cubicBezTo>
                  <a:pt x="2363183" y="1335908"/>
                  <a:pt x="2356227" y="1339550"/>
                  <a:pt x="2349438" y="1343524"/>
                </a:cubicBezTo>
                <a:cubicBezTo>
                  <a:pt x="2346291" y="1345346"/>
                  <a:pt x="2343311" y="1346671"/>
                  <a:pt x="2339502" y="1346505"/>
                </a:cubicBezTo>
                <a:cubicBezTo>
                  <a:pt x="2338178" y="1346505"/>
                  <a:pt x="2336688" y="1347003"/>
                  <a:pt x="2335528" y="1347665"/>
                </a:cubicBezTo>
                <a:cubicBezTo>
                  <a:pt x="2331224" y="1350148"/>
                  <a:pt x="2326917" y="1352632"/>
                  <a:pt x="2322613" y="1355116"/>
                </a:cubicBezTo>
                <a:cubicBezTo>
                  <a:pt x="2321453" y="1355779"/>
                  <a:pt x="2319963" y="1356441"/>
                  <a:pt x="2318639" y="1356276"/>
                </a:cubicBezTo>
                <a:cubicBezTo>
                  <a:pt x="2314995" y="1356276"/>
                  <a:pt x="2311848" y="1357269"/>
                  <a:pt x="2308703" y="1359256"/>
                </a:cubicBezTo>
                <a:cubicBezTo>
                  <a:pt x="2304397" y="1361905"/>
                  <a:pt x="2300092" y="1364390"/>
                  <a:pt x="2295621" y="1366707"/>
                </a:cubicBezTo>
                <a:cubicBezTo>
                  <a:pt x="2293799" y="1367701"/>
                  <a:pt x="2291647" y="1368032"/>
                  <a:pt x="2289659" y="1368364"/>
                </a:cubicBezTo>
                <a:cubicBezTo>
                  <a:pt x="2287507" y="1368694"/>
                  <a:pt x="2285520" y="1368529"/>
                  <a:pt x="2283533" y="1369688"/>
                </a:cubicBezTo>
                <a:cubicBezTo>
                  <a:pt x="2278067" y="1373000"/>
                  <a:pt x="2272273" y="1376147"/>
                  <a:pt x="2266974" y="1379624"/>
                </a:cubicBezTo>
                <a:cubicBezTo>
                  <a:pt x="2263165" y="1382108"/>
                  <a:pt x="2259356" y="1383433"/>
                  <a:pt x="2255051" y="1382936"/>
                </a:cubicBezTo>
                <a:cubicBezTo>
                  <a:pt x="2249917" y="1386413"/>
                  <a:pt x="2244453" y="1386248"/>
                  <a:pt x="2238822" y="1384923"/>
                </a:cubicBezTo>
                <a:cubicBezTo>
                  <a:pt x="2236835" y="1384426"/>
                  <a:pt x="2234683" y="1385253"/>
                  <a:pt x="2232861" y="1386413"/>
                </a:cubicBezTo>
                <a:cubicBezTo>
                  <a:pt x="2224250" y="1391547"/>
                  <a:pt x="2215639" y="1396514"/>
                  <a:pt x="2207193" y="1401813"/>
                </a:cubicBezTo>
                <a:cubicBezTo>
                  <a:pt x="2202889" y="1404629"/>
                  <a:pt x="2198583" y="1406449"/>
                  <a:pt x="2193451" y="1406119"/>
                </a:cubicBezTo>
                <a:cubicBezTo>
                  <a:pt x="2192456" y="1406119"/>
                  <a:pt x="2190801" y="1407609"/>
                  <a:pt x="2190304" y="1408603"/>
                </a:cubicBezTo>
                <a:cubicBezTo>
                  <a:pt x="2189144" y="1411583"/>
                  <a:pt x="2187489" y="1413073"/>
                  <a:pt x="2184177" y="1412577"/>
                </a:cubicBezTo>
                <a:cubicBezTo>
                  <a:pt x="2181858" y="1412080"/>
                  <a:pt x="2180203" y="1413735"/>
                  <a:pt x="2178381" y="1414895"/>
                </a:cubicBezTo>
                <a:cubicBezTo>
                  <a:pt x="2167948" y="1421021"/>
                  <a:pt x="2157516" y="1427315"/>
                  <a:pt x="2147085" y="1433441"/>
                </a:cubicBezTo>
                <a:cubicBezTo>
                  <a:pt x="2145263" y="1434601"/>
                  <a:pt x="2143606" y="1435926"/>
                  <a:pt x="2141288" y="1435760"/>
                </a:cubicBezTo>
                <a:cubicBezTo>
                  <a:pt x="2136817" y="1435263"/>
                  <a:pt x="2133175" y="1437581"/>
                  <a:pt x="2129531" y="1439735"/>
                </a:cubicBezTo>
                <a:cubicBezTo>
                  <a:pt x="2114959" y="1448676"/>
                  <a:pt x="2100222" y="1457619"/>
                  <a:pt x="2085649" y="1466395"/>
                </a:cubicBezTo>
                <a:cubicBezTo>
                  <a:pt x="2082005" y="1468547"/>
                  <a:pt x="2078528" y="1471031"/>
                  <a:pt x="2073892" y="1470534"/>
                </a:cubicBezTo>
                <a:cubicBezTo>
                  <a:pt x="2071740" y="1470203"/>
                  <a:pt x="2069918" y="1471859"/>
                  <a:pt x="2068096" y="1472853"/>
                </a:cubicBezTo>
                <a:cubicBezTo>
                  <a:pt x="2061969" y="1476330"/>
                  <a:pt x="2056338" y="1481297"/>
                  <a:pt x="2048722" y="1480469"/>
                </a:cubicBezTo>
                <a:cubicBezTo>
                  <a:pt x="2044417" y="1482789"/>
                  <a:pt x="2039449" y="1484279"/>
                  <a:pt x="2037131" y="1489245"/>
                </a:cubicBezTo>
                <a:cubicBezTo>
                  <a:pt x="2036302" y="1490902"/>
                  <a:pt x="2035806" y="1491565"/>
                  <a:pt x="2034150" y="1491399"/>
                </a:cubicBezTo>
                <a:cubicBezTo>
                  <a:pt x="2030175" y="1491067"/>
                  <a:pt x="2027858" y="1492889"/>
                  <a:pt x="2025704" y="1496201"/>
                </a:cubicBezTo>
                <a:cubicBezTo>
                  <a:pt x="2021730" y="1502163"/>
                  <a:pt x="2015438" y="1505640"/>
                  <a:pt x="2008317" y="1507129"/>
                </a:cubicBezTo>
                <a:cubicBezTo>
                  <a:pt x="2006330" y="1507627"/>
                  <a:pt x="2004178" y="1507627"/>
                  <a:pt x="2002191" y="1508454"/>
                </a:cubicBezTo>
                <a:cubicBezTo>
                  <a:pt x="1995070" y="1511436"/>
                  <a:pt x="1989606" y="1518225"/>
                  <a:pt x="1980995" y="1517397"/>
                </a:cubicBezTo>
                <a:cubicBezTo>
                  <a:pt x="1979338" y="1517397"/>
                  <a:pt x="1977186" y="1519052"/>
                  <a:pt x="1975364" y="1520047"/>
                </a:cubicBezTo>
                <a:cubicBezTo>
                  <a:pt x="1968575" y="1524021"/>
                  <a:pt x="1961951" y="1528160"/>
                  <a:pt x="1954997" y="1531969"/>
                </a:cubicBezTo>
                <a:cubicBezTo>
                  <a:pt x="1953175" y="1532962"/>
                  <a:pt x="1951023" y="1533459"/>
                  <a:pt x="1949036" y="1533624"/>
                </a:cubicBezTo>
                <a:cubicBezTo>
                  <a:pt x="1947379" y="1533624"/>
                  <a:pt x="1946220" y="1533624"/>
                  <a:pt x="1945557" y="1535116"/>
                </a:cubicBezTo>
                <a:cubicBezTo>
                  <a:pt x="1942743" y="1541573"/>
                  <a:pt x="1935954" y="1543229"/>
                  <a:pt x="1930820" y="1546872"/>
                </a:cubicBezTo>
                <a:cubicBezTo>
                  <a:pt x="1930323" y="1547204"/>
                  <a:pt x="1929495" y="1547369"/>
                  <a:pt x="1928833" y="1547204"/>
                </a:cubicBezTo>
                <a:cubicBezTo>
                  <a:pt x="1922541" y="1546209"/>
                  <a:pt x="1918070" y="1550018"/>
                  <a:pt x="1913266" y="1553000"/>
                </a:cubicBezTo>
                <a:cubicBezTo>
                  <a:pt x="1908299" y="1555980"/>
                  <a:pt x="1903332" y="1558794"/>
                  <a:pt x="1898529" y="1561776"/>
                </a:cubicBezTo>
                <a:cubicBezTo>
                  <a:pt x="1896046" y="1563266"/>
                  <a:pt x="1893397" y="1563928"/>
                  <a:pt x="1890415" y="1563928"/>
                </a:cubicBezTo>
                <a:cubicBezTo>
                  <a:pt x="1889091" y="1563928"/>
                  <a:pt x="1888428" y="1565088"/>
                  <a:pt x="1887766" y="1566578"/>
                </a:cubicBezTo>
                <a:cubicBezTo>
                  <a:pt x="1886441" y="1569559"/>
                  <a:pt x="1884124" y="1570884"/>
                  <a:pt x="1880977" y="1570387"/>
                </a:cubicBezTo>
                <a:cubicBezTo>
                  <a:pt x="1872696" y="1568897"/>
                  <a:pt x="1864418" y="1567240"/>
                  <a:pt x="1856304" y="1565750"/>
                </a:cubicBezTo>
                <a:cubicBezTo>
                  <a:pt x="1853985" y="1565253"/>
                  <a:pt x="1852330" y="1567075"/>
                  <a:pt x="1850508" y="1567902"/>
                </a:cubicBezTo>
                <a:cubicBezTo>
                  <a:pt x="1848521" y="1568897"/>
                  <a:pt x="1847361" y="1570717"/>
                  <a:pt x="1846369" y="1572539"/>
                </a:cubicBezTo>
                <a:cubicBezTo>
                  <a:pt x="1844049" y="1576513"/>
                  <a:pt x="1840738" y="1578665"/>
                  <a:pt x="1836101" y="1578997"/>
                </a:cubicBezTo>
                <a:cubicBezTo>
                  <a:pt x="1833949" y="1578997"/>
                  <a:pt x="1831962" y="1578997"/>
                  <a:pt x="1829974" y="1580157"/>
                </a:cubicBezTo>
                <a:cubicBezTo>
                  <a:pt x="1823351" y="1584296"/>
                  <a:pt x="1816395" y="1588106"/>
                  <a:pt x="1809771" y="1592245"/>
                </a:cubicBezTo>
                <a:cubicBezTo>
                  <a:pt x="1807122" y="1593900"/>
                  <a:pt x="1804307" y="1593735"/>
                  <a:pt x="1801658" y="1592907"/>
                </a:cubicBezTo>
                <a:cubicBezTo>
                  <a:pt x="1800665" y="1592575"/>
                  <a:pt x="1799836" y="1591583"/>
                  <a:pt x="1799008" y="1590755"/>
                </a:cubicBezTo>
                <a:cubicBezTo>
                  <a:pt x="1799008" y="1590588"/>
                  <a:pt x="1799505" y="1589263"/>
                  <a:pt x="1800003" y="1588933"/>
                </a:cubicBezTo>
                <a:cubicBezTo>
                  <a:pt x="1804804" y="1585786"/>
                  <a:pt x="1809606" y="1582807"/>
                  <a:pt x="1814408" y="1579660"/>
                </a:cubicBezTo>
                <a:cubicBezTo>
                  <a:pt x="1816230" y="1578500"/>
                  <a:pt x="1818217" y="1577508"/>
                  <a:pt x="1819707" y="1576016"/>
                </a:cubicBezTo>
                <a:cubicBezTo>
                  <a:pt x="1820536" y="1575188"/>
                  <a:pt x="1821198" y="1573533"/>
                  <a:pt x="1820866" y="1572374"/>
                </a:cubicBezTo>
                <a:cubicBezTo>
                  <a:pt x="1820701" y="1571214"/>
                  <a:pt x="1819542" y="1569889"/>
                  <a:pt x="1818549" y="1569392"/>
                </a:cubicBezTo>
                <a:cubicBezTo>
                  <a:pt x="1810269" y="1566080"/>
                  <a:pt x="1802320" y="1566080"/>
                  <a:pt x="1794704" y="1572209"/>
                </a:cubicBezTo>
                <a:cubicBezTo>
                  <a:pt x="1791887" y="1574526"/>
                  <a:pt x="1788907" y="1576513"/>
                  <a:pt x="1785761" y="1578170"/>
                </a:cubicBezTo>
                <a:cubicBezTo>
                  <a:pt x="1781787" y="1580322"/>
                  <a:pt x="1779302" y="1583469"/>
                  <a:pt x="1776985" y="1587111"/>
                </a:cubicBezTo>
                <a:cubicBezTo>
                  <a:pt x="1775163" y="1589926"/>
                  <a:pt x="1771851" y="1591913"/>
                  <a:pt x="1767877" y="1591748"/>
                </a:cubicBezTo>
                <a:cubicBezTo>
                  <a:pt x="1762248" y="1591417"/>
                  <a:pt x="1758604" y="1594232"/>
                  <a:pt x="1756119" y="1599034"/>
                </a:cubicBezTo>
                <a:cubicBezTo>
                  <a:pt x="1754299" y="1602346"/>
                  <a:pt x="1751318" y="1604333"/>
                  <a:pt x="1747674" y="1604665"/>
                </a:cubicBezTo>
                <a:cubicBezTo>
                  <a:pt x="1744031" y="1604830"/>
                  <a:pt x="1740720" y="1605492"/>
                  <a:pt x="1737740" y="1607479"/>
                </a:cubicBezTo>
                <a:cubicBezTo>
                  <a:pt x="1729791" y="1612446"/>
                  <a:pt x="1721676" y="1616918"/>
                  <a:pt x="1713895" y="1621886"/>
                </a:cubicBezTo>
                <a:cubicBezTo>
                  <a:pt x="1709588" y="1624536"/>
                  <a:pt x="1705284" y="1626356"/>
                  <a:pt x="1700150" y="1626523"/>
                </a:cubicBezTo>
                <a:cubicBezTo>
                  <a:pt x="1697996" y="1626523"/>
                  <a:pt x="1696673" y="1628840"/>
                  <a:pt x="1696011" y="1630993"/>
                </a:cubicBezTo>
                <a:cubicBezTo>
                  <a:pt x="1695513" y="1632815"/>
                  <a:pt x="1694686" y="1633147"/>
                  <a:pt x="1692864" y="1632980"/>
                </a:cubicBezTo>
                <a:cubicBezTo>
                  <a:pt x="1690877" y="1632649"/>
                  <a:pt x="1688724" y="1632980"/>
                  <a:pt x="1686737" y="1634139"/>
                </a:cubicBezTo>
                <a:cubicBezTo>
                  <a:pt x="1675145" y="1641260"/>
                  <a:pt x="1663554" y="1648214"/>
                  <a:pt x="1651962" y="1655170"/>
                </a:cubicBezTo>
                <a:cubicBezTo>
                  <a:pt x="1638549" y="1663284"/>
                  <a:pt x="1624970" y="1671397"/>
                  <a:pt x="1611723" y="1679513"/>
                </a:cubicBezTo>
                <a:cubicBezTo>
                  <a:pt x="1609735" y="1680670"/>
                  <a:pt x="1607748" y="1680837"/>
                  <a:pt x="1605596" y="1680837"/>
                </a:cubicBezTo>
                <a:cubicBezTo>
                  <a:pt x="1603941" y="1680837"/>
                  <a:pt x="1603444" y="1681665"/>
                  <a:pt x="1602616" y="1682990"/>
                </a:cubicBezTo>
                <a:cubicBezTo>
                  <a:pt x="1598475" y="1689116"/>
                  <a:pt x="1592349" y="1692593"/>
                  <a:pt x="1585228" y="1693918"/>
                </a:cubicBezTo>
                <a:cubicBezTo>
                  <a:pt x="1582413" y="1694415"/>
                  <a:pt x="1579764" y="1694747"/>
                  <a:pt x="1577279" y="1696237"/>
                </a:cubicBezTo>
                <a:cubicBezTo>
                  <a:pt x="1570656" y="1700376"/>
                  <a:pt x="1563867" y="1704351"/>
                  <a:pt x="1557078" y="1708490"/>
                </a:cubicBezTo>
                <a:cubicBezTo>
                  <a:pt x="1553766" y="1710477"/>
                  <a:pt x="1550454" y="1711139"/>
                  <a:pt x="1546977" y="1710147"/>
                </a:cubicBezTo>
                <a:cubicBezTo>
                  <a:pt x="1542671" y="1708987"/>
                  <a:pt x="1538862" y="1710147"/>
                  <a:pt x="1535055" y="1712464"/>
                </a:cubicBezTo>
                <a:cubicBezTo>
                  <a:pt x="1516838" y="1723724"/>
                  <a:pt x="1498457" y="1734820"/>
                  <a:pt x="1480243" y="1745915"/>
                </a:cubicBezTo>
                <a:cubicBezTo>
                  <a:pt x="1477096" y="1747902"/>
                  <a:pt x="1474779" y="1750219"/>
                  <a:pt x="1473287" y="1753698"/>
                </a:cubicBezTo>
                <a:cubicBezTo>
                  <a:pt x="1471962" y="1756678"/>
                  <a:pt x="1469148" y="1756843"/>
                  <a:pt x="1466166" y="1756678"/>
                </a:cubicBezTo>
                <a:cubicBezTo>
                  <a:pt x="1462359" y="1756678"/>
                  <a:pt x="1461199" y="1757672"/>
                  <a:pt x="1459875" y="1760817"/>
                </a:cubicBezTo>
                <a:cubicBezTo>
                  <a:pt x="1459377" y="1762142"/>
                  <a:pt x="1459047" y="1763467"/>
                  <a:pt x="1458715" y="1764791"/>
                </a:cubicBezTo>
                <a:cubicBezTo>
                  <a:pt x="1457557" y="1768435"/>
                  <a:pt x="1455900" y="1771415"/>
                  <a:pt x="1451429" y="1770920"/>
                </a:cubicBezTo>
                <a:cubicBezTo>
                  <a:pt x="1448614" y="1770588"/>
                  <a:pt x="1445965" y="1772078"/>
                  <a:pt x="1443150" y="1772078"/>
                </a:cubicBezTo>
                <a:cubicBezTo>
                  <a:pt x="1439506" y="1772078"/>
                  <a:pt x="1436361" y="1772575"/>
                  <a:pt x="1433215" y="1774727"/>
                </a:cubicBezTo>
                <a:cubicBezTo>
                  <a:pt x="1428578" y="1777874"/>
                  <a:pt x="1423609" y="1780855"/>
                  <a:pt x="1418643" y="1783835"/>
                </a:cubicBezTo>
                <a:cubicBezTo>
                  <a:pt x="1416655" y="1784995"/>
                  <a:pt x="1416158" y="1787147"/>
                  <a:pt x="1415166" y="1788969"/>
                </a:cubicBezTo>
                <a:cubicBezTo>
                  <a:pt x="1413674" y="1791949"/>
                  <a:pt x="1411191" y="1792611"/>
                  <a:pt x="1408210" y="1792446"/>
                </a:cubicBezTo>
                <a:cubicBezTo>
                  <a:pt x="1405063" y="1792116"/>
                  <a:pt x="1402746" y="1792943"/>
                  <a:pt x="1401421" y="1796090"/>
                </a:cubicBezTo>
                <a:cubicBezTo>
                  <a:pt x="1400924" y="1797414"/>
                  <a:pt x="1400426" y="1799070"/>
                  <a:pt x="1399434" y="1799732"/>
                </a:cubicBezTo>
                <a:cubicBezTo>
                  <a:pt x="1393472" y="1803376"/>
                  <a:pt x="1388008" y="1808178"/>
                  <a:pt x="1380390" y="1808178"/>
                </a:cubicBezTo>
                <a:cubicBezTo>
                  <a:pt x="1378403" y="1808178"/>
                  <a:pt x="1376748" y="1809833"/>
                  <a:pt x="1375919" y="1811987"/>
                </a:cubicBezTo>
                <a:cubicBezTo>
                  <a:pt x="1375588" y="1812814"/>
                  <a:pt x="1375256" y="1813477"/>
                  <a:pt x="1374761" y="1814139"/>
                </a:cubicBezTo>
                <a:cubicBezTo>
                  <a:pt x="1370124" y="1814139"/>
                  <a:pt x="1365653" y="1814636"/>
                  <a:pt x="1361016" y="1816291"/>
                </a:cubicBezTo>
                <a:cubicBezTo>
                  <a:pt x="1289315" y="1841793"/>
                  <a:pt x="1215130" y="1856199"/>
                  <a:pt x="1141937" y="1874580"/>
                </a:cubicBezTo>
                <a:cubicBezTo>
                  <a:pt x="1129849" y="1872095"/>
                  <a:pt x="1117429" y="1873420"/>
                  <a:pt x="1107494" y="1881038"/>
                </a:cubicBezTo>
                <a:cubicBezTo>
                  <a:pt x="1105507" y="1882528"/>
                  <a:pt x="1103354" y="1884018"/>
                  <a:pt x="1101202" y="1885510"/>
                </a:cubicBezTo>
                <a:cubicBezTo>
                  <a:pt x="1097061" y="1886668"/>
                  <a:pt x="1092922" y="1887827"/>
                  <a:pt x="1088947" y="1889152"/>
                </a:cubicBezTo>
                <a:cubicBezTo>
                  <a:pt x="1088947" y="1889152"/>
                  <a:pt x="1089112" y="1888987"/>
                  <a:pt x="1089112" y="1888822"/>
                </a:cubicBezTo>
                <a:cubicBezTo>
                  <a:pt x="1086960" y="1886005"/>
                  <a:pt x="1084973" y="1883523"/>
                  <a:pt x="1082489" y="1880376"/>
                </a:cubicBezTo>
                <a:cubicBezTo>
                  <a:pt x="1088617" y="1877561"/>
                  <a:pt x="1093916" y="1874745"/>
                  <a:pt x="1099380" y="1872428"/>
                </a:cubicBezTo>
                <a:cubicBezTo>
                  <a:pt x="1113787" y="1866466"/>
                  <a:pt x="1128524" y="1860835"/>
                  <a:pt x="1142764" y="1854544"/>
                </a:cubicBezTo>
                <a:cubicBezTo>
                  <a:pt x="1145579" y="1853219"/>
                  <a:pt x="1147568" y="1850072"/>
                  <a:pt x="1149720" y="1847423"/>
                </a:cubicBezTo>
                <a:cubicBezTo>
                  <a:pt x="1134816" y="1852391"/>
                  <a:pt x="1119914" y="1857193"/>
                  <a:pt x="1105176" y="1861995"/>
                </a:cubicBezTo>
                <a:cubicBezTo>
                  <a:pt x="1113620" y="1854378"/>
                  <a:pt x="1120906" y="1845933"/>
                  <a:pt x="1127200" y="1836327"/>
                </a:cubicBezTo>
                <a:cubicBezTo>
                  <a:pt x="1138295" y="1837652"/>
                  <a:pt x="1142434" y="1833183"/>
                  <a:pt x="1142931" y="1822585"/>
                </a:cubicBezTo>
                <a:cubicBezTo>
                  <a:pt x="1139122" y="1824737"/>
                  <a:pt x="1135478" y="1826724"/>
                  <a:pt x="1131836" y="1828876"/>
                </a:cubicBezTo>
                <a:cubicBezTo>
                  <a:pt x="1137300" y="1820265"/>
                  <a:pt x="1144752" y="1816623"/>
                  <a:pt x="1155516" y="1813807"/>
                </a:cubicBezTo>
                <a:cubicBezTo>
                  <a:pt x="1155019" y="1820763"/>
                  <a:pt x="1154522" y="1826559"/>
                  <a:pt x="1154025" y="1832188"/>
                </a:cubicBezTo>
                <a:cubicBezTo>
                  <a:pt x="1156344" y="1834507"/>
                  <a:pt x="1158661" y="1833016"/>
                  <a:pt x="1160483" y="1831028"/>
                </a:cubicBezTo>
                <a:cubicBezTo>
                  <a:pt x="1164457" y="1826889"/>
                  <a:pt x="1169426" y="1825896"/>
                  <a:pt x="1175221" y="1825896"/>
                </a:cubicBezTo>
                <a:lnTo>
                  <a:pt x="1177579" y="1816934"/>
                </a:lnTo>
                <a:lnTo>
                  <a:pt x="1177870" y="1817451"/>
                </a:lnTo>
                <a:lnTo>
                  <a:pt x="1178037" y="1817451"/>
                </a:lnTo>
                <a:lnTo>
                  <a:pt x="1178384" y="1816130"/>
                </a:lnTo>
                <a:lnTo>
                  <a:pt x="1181844" y="1814469"/>
                </a:lnTo>
                <a:cubicBezTo>
                  <a:pt x="1186978" y="1816954"/>
                  <a:pt x="1191117" y="1819106"/>
                  <a:pt x="1195754" y="1821425"/>
                </a:cubicBezTo>
                <a:cubicBezTo>
                  <a:pt x="1195589" y="1813311"/>
                  <a:pt x="1199398" y="1809667"/>
                  <a:pt x="1204532" y="1807018"/>
                </a:cubicBezTo>
                <a:cubicBezTo>
                  <a:pt x="1203537" y="1806025"/>
                  <a:pt x="1202710" y="1804701"/>
                  <a:pt x="1201550" y="1804534"/>
                </a:cubicBezTo>
                <a:cubicBezTo>
                  <a:pt x="1196416" y="1804203"/>
                  <a:pt x="1191284" y="1804038"/>
                  <a:pt x="1186151" y="1804203"/>
                </a:cubicBezTo>
                <a:cubicBezTo>
                  <a:pt x="1186151" y="1804203"/>
                  <a:pt x="1186151" y="1804038"/>
                  <a:pt x="1186151" y="1803871"/>
                </a:cubicBezTo>
                <a:cubicBezTo>
                  <a:pt x="1185819" y="1801554"/>
                  <a:pt x="1185323" y="1799402"/>
                  <a:pt x="1184494" y="1797580"/>
                </a:cubicBezTo>
                <a:cubicBezTo>
                  <a:pt x="1210161" y="1788637"/>
                  <a:pt x="1233344" y="1774232"/>
                  <a:pt x="1260336" y="1767608"/>
                </a:cubicBezTo>
                <a:cubicBezTo>
                  <a:pt x="1296601" y="1758665"/>
                  <a:pt x="1331707" y="1745087"/>
                  <a:pt x="1367143" y="1732998"/>
                </a:cubicBezTo>
                <a:cubicBezTo>
                  <a:pt x="1382047" y="1728031"/>
                  <a:pt x="1396452" y="1722069"/>
                  <a:pt x="1411191" y="1716438"/>
                </a:cubicBezTo>
                <a:cubicBezTo>
                  <a:pt x="1433380" y="1708160"/>
                  <a:pt x="1451596" y="1692760"/>
                  <a:pt x="1472625" y="1682327"/>
                </a:cubicBezTo>
                <a:cubicBezTo>
                  <a:pt x="1473619" y="1681830"/>
                  <a:pt x="1473950" y="1679843"/>
                  <a:pt x="1475441" y="1676863"/>
                </a:cubicBezTo>
                <a:cubicBezTo>
                  <a:pt x="1467493" y="1678188"/>
                  <a:pt x="1460537" y="1678518"/>
                  <a:pt x="1454078" y="1680340"/>
                </a:cubicBezTo>
                <a:cubicBezTo>
                  <a:pt x="1421457" y="1690111"/>
                  <a:pt x="1389001" y="1700211"/>
                  <a:pt x="1356710" y="1710477"/>
                </a:cubicBezTo>
                <a:cubicBezTo>
                  <a:pt x="1345119" y="1714121"/>
                  <a:pt x="1333859" y="1718758"/>
                  <a:pt x="1322434" y="1722897"/>
                </a:cubicBezTo>
                <a:cubicBezTo>
                  <a:pt x="1308027" y="1712299"/>
                  <a:pt x="1295110" y="1725049"/>
                  <a:pt x="1281367" y="1724884"/>
                </a:cubicBezTo>
                <a:cubicBezTo>
                  <a:pt x="1279213" y="1724884"/>
                  <a:pt x="1277060" y="1724387"/>
                  <a:pt x="1270602" y="1723724"/>
                </a:cubicBezTo>
                <a:cubicBezTo>
                  <a:pt x="1278550" y="1718426"/>
                  <a:pt x="1283022" y="1713789"/>
                  <a:pt x="1288156" y="1712464"/>
                </a:cubicBezTo>
                <a:cubicBezTo>
                  <a:pt x="1297759" y="1710147"/>
                  <a:pt x="1305874" y="1706007"/>
                  <a:pt x="1314153" y="1700874"/>
                </a:cubicBezTo>
                <a:cubicBezTo>
                  <a:pt x="1321439" y="1696402"/>
                  <a:pt x="1330050" y="1693753"/>
                  <a:pt x="1338331" y="1690938"/>
                </a:cubicBezTo>
                <a:cubicBezTo>
                  <a:pt x="1357704" y="1684149"/>
                  <a:pt x="1377078" y="1677691"/>
                  <a:pt x="1396452" y="1671067"/>
                </a:cubicBezTo>
                <a:cubicBezTo>
                  <a:pt x="1374761" y="1671894"/>
                  <a:pt x="1354227" y="1678353"/>
                  <a:pt x="1333692" y="1684812"/>
                </a:cubicBezTo>
                <a:cubicBezTo>
                  <a:pt x="1329720" y="1685969"/>
                  <a:pt x="1325083" y="1687294"/>
                  <a:pt x="1322434" y="1682327"/>
                </a:cubicBezTo>
                <a:cubicBezTo>
                  <a:pt x="1322267" y="1672227"/>
                  <a:pt x="1332865" y="1674047"/>
                  <a:pt x="1336674" y="1668748"/>
                </a:cubicBezTo>
                <a:cubicBezTo>
                  <a:pt x="1337501" y="1667423"/>
                  <a:pt x="1337999" y="1665271"/>
                  <a:pt x="1337668" y="1663946"/>
                </a:cubicBezTo>
                <a:cubicBezTo>
                  <a:pt x="1337336" y="1662621"/>
                  <a:pt x="1335349" y="1660634"/>
                  <a:pt x="1334189" y="1660799"/>
                </a:cubicBezTo>
                <a:cubicBezTo>
                  <a:pt x="1329057" y="1661297"/>
                  <a:pt x="1323261" y="1660966"/>
                  <a:pt x="1319122" y="1663449"/>
                </a:cubicBezTo>
                <a:cubicBezTo>
                  <a:pt x="1307199" y="1670570"/>
                  <a:pt x="1295607" y="1678188"/>
                  <a:pt x="1284844" y="1686964"/>
                </a:cubicBezTo>
                <a:cubicBezTo>
                  <a:pt x="1280042" y="1690938"/>
                  <a:pt x="1275405" y="1694085"/>
                  <a:pt x="1269609" y="1696072"/>
                </a:cubicBezTo>
                <a:cubicBezTo>
                  <a:pt x="1242452" y="1705013"/>
                  <a:pt x="1216122" y="1716108"/>
                  <a:pt x="1190125" y="1727699"/>
                </a:cubicBezTo>
                <a:cubicBezTo>
                  <a:pt x="1183004" y="1730845"/>
                  <a:pt x="1175221" y="1732502"/>
                  <a:pt x="1167769" y="1734820"/>
                </a:cubicBezTo>
                <a:cubicBezTo>
                  <a:pt x="1165285" y="1735647"/>
                  <a:pt x="1162470" y="1736144"/>
                  <a:pt x="1159821" y="1736972"/>
                </a:cubicBezTo>
                <a:cubicBezTo>
                  <a:pt x="1157503" y="1733992"/>
                  <a:pt x="1151540" y="1734820"/>
                  <a:pt x="1149388" y="1738297"/>
                </a:cubicBezTo>
                <a:cubicBezTo>
                  <a:pt x="1148063" y="1740451"/>
                  <a:pt x="1146906" y="1742768"/>
                  <a:pt x="1145911" y="1745087"/>
                </a:cubicBezTo>
                <a:cubicBezTo>
                  <a:pt x="1143594" y="1746245"/>
                  <a:pt x="1141275" y="1747240"/>
                  <a:pt x="1138957" y="1748067"/>
                </a:cubicBezTo>
                <a:lnTo>
                  <a:pt x="1139386" y="1744770"/>
                </a:lnTo>
                <a:lnTo>
                  <a:pt x="1139619" y="1745252"/>
                </a:lnTo>
                <a:lnTo>
                  <a:pt x="1139557" y="1743952"/>
                </a:lnTo>
                <a:lnTo>
                  <a:pt x="1143759" y="1738297"/>
                </a:lnTo>
                <a:cubicBezTo>
                  <a:pt x="1146573" y="1730018"/>
                  <a:pt x="1143096" y="1725049"/>
                  <a:pt x="1134816" y="1725049"/>
                </a:cubicBezTo>
                <a:cubicBezTo>
                  <a:pt x="1131671" y="1725049"/>
                  <a:pt x="1128524" y="1725546"/>
                  <a:pt x="1125378" y="1726374"/>
                </a:cubicBezTo>
                <a:cubicBezTo>
                  <a:pt x="1120576" y="1727534"/>
                  <a:pt x="1116270" y="1727368"/>
                  <a:pt x="1112461" y="1726374"/>
                </a:cubicBezTo>
                <a:cubicBezTo>
                  <a:pt x="1114945" y="1725381"/>
                  <a:pt x="1117264" y="1724387"/>
                  <a:pt x="1119748" y="1723394"/>
                </a:cubicBezTo>
                <a:cubicBezTo>
                  <a:pt x="1127530" y="1720082"/>
                  <a:pt x="1134154" y="1714121"/>
                  <a:pt x="1141937" y="1710644"/>
                </a:cubicBezTo>
                <a:cubicBezTo>
                  <a:pt x="1170254" y="1697727"/>
                  <a:pt x="1198901" y="1685474"/>
                  <a:pt x="1227218" y="1672722"/>
                </a:cubicBezTo>
                <a:cubicBezTo>
                  <a:pt x="1229867" y="1671564"/>
                  <a:pt x="1231689" y="1668583"/>
                  <a:pt x="1235663" y="1664940"/>
                </a:cubicBezTo>
                <a:cubicBezTo>
                  <a:pt x="1229039" y="1661959"/>
                  <a:pt x="1224403" y="1659972"/>
                  <a:pt x="1219931" y="1657985"/>
                </a:cubicBezTo>
                <a:cubicBezTo>
                  <a:pt x="1213638" y="1659972"/>
                  <a:pt x="1207346" y="1662786"/>
                  <a:pt x="1200888" y="1663284"/>
                </a:cubicBezTo>
                <a:cubicBezTo>
                  <a:pt x="1196583" y="1663616"/>
                  <a:pt x="1191780" y="1660966"/>
                  <a:pt x="1187310" y="1659641"/>
                </a:cubicBezTo>
                <a:cubicBezTo>
                  <a:pt x="1189960" y="1657487"/>
                  <a:pt x="1191284" y="1654838"/>
                  <a:pt x="1187806" y="1650036"/>
                </a:cubicBezTo>
                <a:cubicBezTo>
                  <a:pt x="1176545" y="1650036"/>
                  <a:pt x="1164790" y="1652686"/>
                  <a:pt x="1153362" y="1656660"/>
                </a:cubicBezTo>
                <a:cubicBezTo>
                  <a:pt x="1142764" y="1660304"/>
                  <a:pt x="1132001" y="1664111"/>
                  <a:pt x="1121073" y="1666927"/>
                </a:cubicBezTo>
                <a:cubicBezTo>
                  <a:pt x="1105009" y="1671232"/>
                  <a:pt x="1088617" y="1674544"/>
                  <a:pt x="1072553" y="1678683"/>
                </a:cubicBezTo>
                <a:cubicBezTo>
                  <a:pt x="1056491" y="1682824"/>
                  <a:pt x="1040264" y="1686467"/>
                  <a:pt x="1026684" y="1697065"/>
                </a:cubicBezTo>
                <a:cubicBezTo>
                  <a:pt x="1023373" y="1699714"/>
                  <a:pt x="1018901" y="1701039"/>
                  <a:pt x="1014762" y="1702529"/>
                </a:cubicBezTo>
                <a:cubicBezTo>
                  <a:pt x="986612" y="1713624"/>
                  <a:pt x="957798" y="1723229"/>
                  <a:pt x="931966" y="1739456"/>
                </a:cubicBezTo>
                <a:cubicBezTo>
                  <a:pt x="931138" y="1733330"/>
                  <a:pt x="929648" y="1727203"/>
                  <a:pt x="927991" y="1721075"/>
                </a:cubicBezTo>
                <a:cubicBezTo>
                  <a:pt x="938424" y="1717763"/>
                  <a:pt x="947532" y="1711472"/>
                  <a:pt x="956970" y="1705510"/>
                </a:cubicBezTo>
                <a:cubicBezTo>
                  <a:pt x="967899" y="1698721"/>
                  <a:pt x="980651" y="1694580"/>
                  <a:pt x="992738" y="1690111"/>
                </a:cubicBezTo>
                <a:cubicBezTo>
                  <a:pt x="995718" y="1688951"/>
                  <a:pt x="998700" y="1688123"/>
                  <a:pt x="1001846" y="1687129"/>
                </a:cubicBezTo>
                <a:cubicBezTo>
                  <a:pt x="988432" y="1692925"/>
                  <a:pt x="974357" y="1697892"/>
                  <a:pt x="963759" y="1708987"/>
                </a:cubicBezTo>
                <a:cubicBezTo>
                  <a:pt x="987107" y="1705345"/>
                  <a:pt x="1007311" y="1694085"/>
                  <a:pt x="1029996" y="1685142"/>
                </a:cubicBezTo>
                <a:cubicBezTo>
                  <a:pt x="1027182" y="1683155"/>
                  <a:pt x="1024697" y="1682162"/>
                  <a:pt x="1022213" y="1681665"/>
                </a:cubicBezTo>
                <a:cubicBezTo>
                  <a:pt x="1031653" y="1679015"/>
                  <a:pt x="1040926" y="1676531"/>
                  <a:pt x="1050033" y="1673882"/>
                </a:cubicBezTo>
                <a:cubicBezTo>
                  <a:pt x="1050862" y="1669577"/>
                  <a:pt x="1048212" y="1669742"/>
                  <a:pt x="1046224" y="1669245"/>
                </a:cubicBezTo>
                <a:cubicBezTo>
                  <a:pt x="1046888" y="1668748"/>
                  <a:pt x="1047550" y="1668252"/>
                  <a:pt x="1048378" y="1667590"/>
                </a:cubicBezTo>
                <a:cubicBezTo>
                  <a:pt x="1094246" y="1655500"/>
                  <a:pt x="1140282" y="1643578"/>
                  <a:pt x="1186316" y="1631490"/>
                </a:cubicBezTo>
                <a:cubicBezTo>
                  <a:pt x="1190290" y="1630497"/>
                  <a:pt x="1193934" y="1628675"/>
                  <a:pt x="1201882" y="1625694"/>
                </a:cubicBezTo>
                <a:cubicBezTo>
                  <a:pt x="1194761" y="1623211"/>
                  <a:pt x="1191615" y="1621057"/>
                  <a:pt x="1188965" y="1621224"/>
                </a:cubicBezTo>
                <a:cubicBezTo>
                  <a:pt x="1177705" y="1622382"/>
                  <a:pt x="1166279" y="1623376"/>
                  <a:pt x="1155349" y="1626026"/>
                </a:cubicBezTo>
                <a:cubicBezTo>
                  <a:pt x="1127365" y="1632980"/>
                  <a:pt x="1099877" y="1641260"/>
                  <a:pt x="1072058" y="1648381"/>
                </a:cubicBezTo>
                <a:cubicBezTo>
                  <a:pt x="1066592" y="1649706"/>
                  <a:pt x="1061293" y="1651196"/>
                  <a:pt x="1055829" y="1652521"/>
                </a:cubicBezTo>
                <a:cubicBezTo>
                  <a:pt x="1054007" y="1652521"/>
                  <a:pt x="1052185" y="1652189"/>
                  <a:pt x="1051027" y="1651031"/>
                </a:cubicBezTo>
                <a:cubicBezTo>
                  <a:pt x="1047880" y="1647884"/>
                  <a:pt x="1044901" y="1644407"/>
                  <a:pt x="1040926" y="1640433"/>
                </a:cubicBezTo>
                <a:cubicBezTo>
                  <a:pt x="1065434" y="1623044"/>
                  <a:pt x="1091929" y="1610791"/>
                  <a:pt x="1118257" y="1589926"/>
                </a:cubicBezTo>
                <a:cubicBezTo>
                  <a:pt x="1104844" y="1590588"/>
                  <a:pt x="1098883" y="1598537"/>
                  <a:pt x="1090437" y="1600691"/>
                </a:cubicBezTo>
                <a:cubicBezTo>
                  <a:pt x="1090934" y="1596054"/>
                  <a:pt x="1092094" y="1591583"/>
                  <a:pt x="1091929" y="1587276"/>
                </a:cubicBezTo>
                <a:cubicBezTo>
                  <a:pt x="1091597" y="1581315"/>
                  <a:pt x="1085801" y="1579163"/>
                  <a:pt x="1081661" y="1576183"/>
                </a:cubicBezTo>
                <a:cubicBezTo>
                  <a:pt x="1077852" y="1573533"/>
                  <a:pt x="1073878" y="1570552"/>
                  <a:pt x="1069241" y="1569559"/>
                </a:cubicBezTo>
                <a:cubicBezTo>
                  <a:pt x="1065267" y="1568730"/>
                  <a:pt x="1060465" y="1570055"/>
                  <a:pt x="1055994" y="1570884"/>
                </a:cubicBezTo>
                <a:cubicBezTo>
                  <a:pt x="1024035" y="1577673"/>
                  <a:pt x="993236" y="1588768"/>
                  <a:pt x="963427" y="1604168"/>
                </a:cubicBezTo>
                <a:cubicBezTo>
                  <a:pt x="945213" y="1613606"/>
                  <a:pt x="926667" y="1622879"/>
                  <a:pt x="908285" y="1631987"/>
                </a:cubicBezTo>
                <a:cubicBezTo>
                  <a:pt x="904146" y="1633974"/>
                  <a:pt x="899675" y="1636126"/>
                  <a:pt x="895205" y="1631325"/>
                </a:cubicBezTo>
                <a:cubicBezTo>
                  <a:pt x="907458" y="1624536"/>
                  <a:pt x="919546" y="1618077"/>
                  <a:pt x="931635" y="1611454"/>
                </a:cubicBezTo>
                <a:cubicBezTo>
                  <a:pt x="943888" y="1604830"/>
                  <a:pt x="956143" y="1598206"/>
                  <a:pt x="968561" y="1591913"/>
                </a:cubicBezTo>
                <a:cubicBezTo>
                  <a:pt x="980816" y="1585621"/>
                  <a:pt x="993236" y="1579495"/>
                  <a:pt x="1005323" y="1573366"/>
                </a:cubicBezTo>
                <a:cubicBezTo>
                  <a:pt x="1005158" y="1567737"/>
                  <a:pt x="1001017" y="1567075"/>
                  <a:pt x="997375" y="1567902"/>
                </a:cubicBezTo>
                <a:cubicBezTo>
                  <a:pt x="990419" y="1569227"/>
                  <a:pt x="983300" y="1570884"/>
                  <a:pt x="976842" y="1573699"/>
                </a:cubicBezTo>
                <a:cubicBezTo>
                  <a:pt x="943558" y="1588436"/>
                  <a:pt x="910272" y="1603340"/>
                  <a:pt x="877321" y="1618905"/>
                </a:cubicBezTo>
                <a:cubicBezTo>
                  <a:pt x="858774" y="1627681"/>
                  <a:pt x="840228" y="1636789"/>
                  <a:pt x="822012" y="1646227"/>
                </a:cubicBezTo>
                <a:cubicBezTo>
                  <a:pt x="822012" y="1645897"/>
                  <a:pt x="822012" y="1645400"/>
                  <a:pt x="822012" y="1645069"/>
                </a:cubicBezTo>
                <a:cubicBezTo>
                  <a:pt x="814064" y="1641923"/>
                  <a:pt x="807275" y="1639108"/>
                  <a:pt x="800651" y="1636459"/>
                </a:cubicBezTo>
                <a:cubicBezTo>
                  <a:pt x="795187" y="1639273"/>
                  <a:pt x="791378" y="1643082"/>
                  <a:pt x="784092" y="1640433"/>
                </a:cubicBezTo>
                <a:cubicBezTo>
                  <a:pt x="764551" y="1633312"/>
                  <a:pt x="744847" y="1633147"/>
                  <a:pt x="725471" y="1642585"/>
                </a:cubicBezTo>
                <a:cubicBezTo>
                  <a:pt x="720835" y="1644737"/>
                  <a:pt x="715370" y="1645235"/>
                  <a:pt x="710237" y="1646227"/>
                </a:cubicBezTo>
                <a:cubicBezTo>
                  <a:pt x="699971" y="1648214"/>
                  <a:pt x="689538" y="1649871"/>
                  <a:pt x="679437" y="1652023"/>
                </a:cubicBezTo>
                <a:cubicBezTo>
                  <a:pt x="657579" y="1656825"/>
                  <a:pt x="635721" y="1661959"/>
                  <a:pt x="613863" y="1666927"/>
                </a:cubicBezTo>
                <a:cubicBezTo>
                  <a:pt x="591342" y="1671894"/>
                  <a:pt x="568656" y="1676863"/>
                  <a:pt x="546136" y="1681995"/>
                </a:cubicBezTo>
                <a:cubicBezTo>
                  <a:pt x="543319" y="1682658"/>
                  <a:pt x="540505" y="1684149"/>
                  <a:pt x="538020" y="1685969"/>
                </a:cubicBezTo>
                <a:cubicBezTo>
                  <a:pt x="522953" y="1696734"/>
                  <a:pt x="504902" y="1699217"/>
                  <a:pt x="487847" y="1704185"/>
                </a:cubicBezTo>
                <a:cubicBezTo>
                  <a:pt x="482878" y="1705675"/>
                  <a:pt x="477745" y="1706835"/>
                  <a:pt x="472613" y="1708160"/>
                </a:cubicBezTo>
                <a:cubicBezTo>
                  <a:pt x="452409" y="1713956"/>
                  <a:pt x="433036" y="1721407"/>
                  <a:pt x="415152" y="1733165"/>
                </a:cubicBezTo>
                <a:cubicBezTo>
                  <a:pt x="404719" y="1739953"/>
                  <a:pt x="392134" y="1742933"/>
                  <a:pt x="382530" y="1751711"/>
                </a:cubicBezTo>
                <a:cubicBezTo>
                  <a:pt x="380708" y="1753366"/>
                  <a:pt x="376899" y="1753366"/>
                  <a:pt x="373920" y="1753698"/>
                </a:cubicBezTo>
                <a:cubicBezTo>
                  <a:pt x="343946" y="1757837"/>
                  <a:pt x="316126" y="1768766"/>
                  <a:pt x="288969" y="1781848"/>
                </a:cubicBezTo>
                <a:cubicBezTo>
                  <a:pt x="268105" y="1791949"/>
                  <a:pt x="247902" y="1803376"/>
                  <a:pt x="226873" y="1813311"/>
                </a:cubicBezTo>
                <a:cubicBezTo>
                  <a:pt x="207333" y="1822585"/>
                  <a:pt x="186634" y="1829704"/>
                  <a:pt x="167260" y="1839309"/>
                </a:cubicBezTo>
                <a:cubicBezTo>
                  <a:pt x="120934" y="1862285"/>
                  <a:pt x="77218" y="1863837"/>
                  <a:pt x="33106" y="1877848"/>
                </a:cubicBezTo>
                <a:lnTo>
                  <a:pt x="0" y="189234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sv-SE"/>
              <a:t>						</a:t>
            </a:r>
          </a:p>
          <a:p>
            <a:endParaRPr lang="sv-SE"/>
          </a:p>
          <a:p>
            <a:endParaRPr lang="sv-SE"/>
          </a:p>
          <a:p>
            <a:r>
              <a:rPr lang="sv-SE"/>
              <a:t>						</a:t>
            </a:r>
            <a:r>
              <a:rPr lang="sv-SE" err="1"/>
              <a:t>Add</a:t>
            </a:r>
            <a:r>
              <a:rPr lang="sv-SE"/>
              <a:t> </a:t>
            </a:r>
            <a:r>
              <a:rPr lang="sv-SE" err="1"/>
              <a:t>picture</a:t>
            </a:r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3C8DB81C-BA73-65DC-7AA6-6BF7D282C4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BD7BBA-8A5C-DACC-2653-DC51971F3B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5" y="2714625"/>
            <a:ext cx="3084513" cy="1652588"/>
          </a:xfrm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  <a:latin typeface="+mj-lt"/>
              </a:defRPr>
            </a:lvl2pPr>
            <a:lvl3pPr>
              <a:defRPr sz="20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5118289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plash title page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5BE10-C477-4250-AD61-D739488FEF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68690D-676E-4AFF-9E6F-9E3648126B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54645A7-1EA8-4552-B471-02AC20D2B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6F633E-6F09-E180-E8E8-D1A2441127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18313"/>
          </a:xfrm>
          <a:custGeom>
            <a:avLst/>
            <a:gdLst>
              <a:gd name="connsiteX0" fmla="*/ 1500611 w 12192000"/>
              <a:gd name="connsiteY0" fmla="*/ 5797137 h 6818313"/>
              <a:gd name="connsiteX1" fmla="*/ 1502266 w 12192000"/>
              <a:gd name="connsiteY1" fmla="*/ 5799456 h 6818313"/>
              <a:gd name="connsiteX2" fmla="*/ 1494318 w 12192000"/>
              <a:gd name="connsiteY2" fmla="*/ 5802933 h 6818313"/>
              <a:gd name="connsiteX3" fmla="*/ 1494318 w 12192000"/>
              <a:gd name="connsiteY3" fmla="*/ 5802768 h 6818313"/>
              <a:gd name="connsiteX4" fmla="*/ 1500611 w 12192000"/>
              <a:gd name="connsiteY4" fmla="*/ 5797137 h 6818313"/>
              <a:gd name="connsiteX5" fmla="*/ 1469727 w 12192000"/>
              <a:gd name="connsiteY5" fmla="*/ 5783352 h 6818313"/>
              <a:gd name="connsiteX6" fmla="*/ 1477593 w 12192000"/>
              <a:gd name="connsiteY6" fmla="*/ 5785877 h 6818313"/>
              <a:gd name="connsiteX7" fmla="*/ 1465836 w 12192000"/>
              <a:gd name="connsiteY7" fmla="*/ 5790513 h 6818313"/>
              <a:gd name="connsiteX8" fmla="*/ 1469727 w 12192000"/>
              <a:gd name="connsiteY8" fmla="*/ 5783352 h 6818313"/>
              <a:gd name="connsiteX9" fmla="*/ 1324163 w 12192000"/>
              <a:gd name="connsiteY9" fmla="*/ 5762793 h 6818313"/>
              <a:gd name="connsiteX10" fmla="*/ 1324254 w 12192000"/>
              <a:gd name="connsiteY10" fmla="*/ 5762859 h 6818313"/>
              <a:gd name="connsiteX11" fmla="*/ 1324089 w 12192000"/>
              <a:gd name="connsiteY11" fmla="*/ 5762859 h 6818313"/>
              <a:gd name="connsiteX12" fmla="*/ 1530913 w 12192000"/>
              <a:gd name="connsiteY12" fmla="*/ 5751930 h 6818313"/>
              <a:gd name="connsiteX13" fmla="*/ 1535385 w 12192000"/>
              <a:gd name="connsiteY13" fmla="*/ 5752758 h 6818313"/>
              <a:gd name="connsiteX14" fmla="*/ 1534225 w 12192000"/>
              <a:gd name="connsiteY14" fmla="*/ 5756897 h 6818313"/>
              <a:gd name="connsiteX15" fmla="*/ 1534392 w 12192000"/>
              <a:gd name="connsiteY15" fmla="*/ 5757064 h 6818313"/>
              <a:gd name="connsiteX16" fmla="*/ 1530251 w 12192000"/>
              <a:gd name="connsiteY16" fmla="*/ 5757064 h 6818313"/>
              <a:gd name="connsiteX17" fmla="*/ 1530913 w 12192000"/>
              <a:gd name="connsiteY17" fmla="*/ 5751930 h 6818313"/>
              <a:gd name="connsiteX18" fmla="*/ 1323592 w 12192000"/>
              <a:gd name="connsiteY18" fmla="*/ 5742988 h 6818313"/>
              <a:gd name="connsiteX19" fmla="*/ 1329388 w 12192000"/>
              <a:gd name="connsiteY19" fmla="*/ 5749611 h 6818313"/>
              <a:gd name="connsiteX20" fmla="*/ 1339655 w 12192000"/>
              <a:gd name="connsiteY20" fmla="*/ 5747129 h 6818313"/>
              <a:gd name="connsiteX21" fmla="*/ 1340318 w 12192000"/>
              <a:gd name="connsiteY21" fmla="*/ 5748453 h 6818313"/>
              <a:gd name="connsiteX22" fmla="*/ 1324163 w 12192000"/>
              <a:gd name="connsiteY22" fmla="*/ 5762793 h 6818313"/>
              <a:gd name="connsiteX23" fmla="*/ 1322434 w 12192000"/>
              <a:gd name="connsiteY23" fmla="*/ 5761534 h 6818313"/>
              <a:gd name="connsiteX24" fmla="*/ 1327731 w 12192000"/>
              <a:gd name="connsiteY24" fmla="*/ 5753918 h 6818313"/>
              <a:gd name="connsiteX25" fmla="*/ 1325911 w 12192000"/>
              <a:gd name="connsiteY25" fmla="*/ 5752096 h 6818313"/>
              <a:gd name="connsiteX26" fmla="*/ 1317133 w 12192000"/>
              <a:gd name="connsiteY26" fmla="*/ 5757560 h 6818313"/>
              <a:gd name="connsiteX27" fmla="*/ 1323592 w 12192000"/>
              <a:gd name="connsiteY27" fmla="*/ 5742988 h 6818313"/>
              <a:gd name="connsiteX28" fmla="*/ 1608578 w 12192000"/>
              <a:gd name="connsiteY28" fmla="*/ 5729245 h 6818313"/>
              <a:gd name="connsiteX29" fmla="*/ 1609902 w 12192000"/>
              <a:gd name="connsiteY29" fmla="*/ 5731232 h 6818313"/>
              <a:gd name="connsiteX30" fmla="*/ 1587877 w 12192000"/>
              <a:gd name="connsiteY30" fmla="*/ 5742492 h 6818313"/>
              <a:gd name="connsiteX31" fmla="*/ 1608578 w 12192000"/>
              <a:gd name="connsiteY31" fmla="*/ 5729245 h 6818313"/>
              <a:gd name="connsiteX32" fmla="*/ 1301403 w 12192000"/>
              <a:gd name="connsiteY32" fmla="*/ 5722454 h 6818313"/>
              <a:gd name="connsiteX33" fmla="*/ 1302396 w 12192000"/>
              <a:gd name="connsiteY33" fmla="*/ 5725601 h 6818313"/>
              <a:gd name="connsiteX34" fmla="*/ 1294282 w 12192000"/>
              <a:gd name="connsiteY34" fmla="*/ 5728748 h 6818313"/>
              <a:gd name="connsiteX35" fmla="*/ 1293455 w 12192000"/>
              <a:gd name="connsiteY35" fmla="*/ 5727258 h 6818313"/>
              <a:gd name="connsiteX36" fmla="*/ 1301403 w 12192000"/>
              <a:gd name="connsiteY36" fmla="*/ 5722454 h 6818313"/>
              <a:gd name="connsiteX37" fmla="*/ 1308027 w 12192000"/>
              <a:gd name="connsiteY37" fmla="*/ 5718977 h 6818313"/>
              <a:gd name="connsiteX38" fmla="*/ 1311504 w 12192000"/>
              <a:gd name="connsiteY38" fmla="*/ 5724441 h 6818313"/>
              <a:gd name="connsiteX39" fmla="*/ 1309682 w 12192000"/>
              <a:gd name="connsiteY39" fmla="*/ 5725601 h 6818313"/>
              <a:gd name="connsiteX40" fmla="*/ 1305874 w 12192000"/>
              <a:gd name="connsiteY40" fmla="*/ 5720302 h 6818313"/>
              <a:gd name="connsiteX41" fmla="*/ 1308027 w 12192000"/>
              <a:gd name="connsiteY41" fmla="*/ 5718977 h 6818313"/>
              <a:gd name="connsiteX42" fmla="*/ 1653784 w 12192000"/>
              <a:gd name="connsiteY42" fmla="*/ 5703908 h 6818313"/>
              <a:gd name="connsiteX43" fmla="*/ 1658089 w 12192000"/>
              <a:gd name="connsiteY43" fmla="*/ 5704737 h 6818313"/>
              <a:gd name="connsiteX44" fmla="*/ 1644511 w 12192000"/>
              <a:gd name="connsiteY44" fmla="*/ 5716990 h 6818313"/>
              <a:gd name="connsiteX45" fmla="*/ 1644676 w 12192000"/>
              <a:gd name="connsiteY45" fmla="*/ 5717155 h 6818313"/>
              <a:gd name="connsiteX46" fmla="*/ 1615200 w 12192000"/>
              <a:gd name="connsiteY46" fmla="*/ 5729245 h 6818313"/>
              <a:gd name="connsiteX47" fmla="*/ 1626295 w 12192000"/>
              <a:gd name="connsiteY47" fmla="*/ 5719474 h 6818313"/>
              <a:gd name="connsiteX48" fmla="*/ 1653784 w 12192000"/>
              <a:gd name="connsiteY48" fmla="*/ 5703908 h 6818313"/>
              <a:gd name="connsiteX49" fmla="*/ 618996 w 12192000"/>
              <a:gd name="connsiteY49" fmla="*/ 5695794 h 6818313"/>
              <a:gd name="connsiteX50" fmla="*/ 619824 w 12192000"/>
              <a:gd name="connsiteY50" fmla="*/ 5696954 h 6818313"/>
              <a:gd name="connsiteX51" fmla="*/ 615022 w 12192000"/>
              <a:gd name="connsiteY51" fmla="*/ 5701258 h 6818313"/>
              <a:gd name="connsiteX52" fmla="*/ 613365 w 12192000"/>
              <a:gd name="connsiteY52" fmla="*/ 5698776 h 6818313"/>
              <a:gd name="connsiteX53" fmla="*/ 618996 w 12192000"/>
              <a:gd name="connsiteY53" fmla="*/ 5695794 h 6818313"/>
              <a:gd name="connsiteX54" fmla="*/ 1687400 w 12192000"/>
              <a:gd name="connsiteY54" fmla="*/ 5681884 h 6818313"/>
              <a:gd name="connsiteX55" fmla="*/ 1663222 w 12192000"/>
              <a:gd name="connsiteY55" fmla="*/ 5699438 h 6818313"/>
              <a:gd name="connsiteX56" fmla="*/ 1687400 w 12192000"/>
              <a:gd name="connsiteY56" fmla="*/ 5681884 h 6818313"/>
              <a:gd name="connsiteX57" fmla="*/ 1706774 w 12192000"/>
              <a:gd name="connsiteY57" fmla="*/ 5673439 h 6818313"/>
              <a:gd name="connsiteX58" fmla="*/ 1708263 w 12192000"/>
              <a:gd name="connsiteY58" fmla="*/ 5674763 h 6818313"/>
              <a:gd name="connsiteX59" fmla="*/ 1704786 w 12192000"/>
              <a:gd name="connsiteY59" fmla="*/ 5679070 h 6818313"/>
              <a:gd name="connsiteX60" fmla="*/ 1702467 w 12192000"/>
              <a:gd name="connsiteY60" fmla="*/ 5677248 h 6818313"/>
              <a:gd name="connsiteX61" fmla="*/ 1706774 w 12192000"/>
              <a:gd name="connsiteY61" fmla="*/ 5673439 h 6818313"/>
              <a:gd name="connsiteX62" fmla="*/ 2297111 w 12192000"/>
              <a:gd name="connsiteY62" fmla="*/ 5671286 h 6818313"/>
              <a:gd name="connsiteX63" fmla="*/ 2297773 w 12192000"/>
              <a:gd name="connsiteY63" fmla="*/ 5671784 h 6818313"/>
              <a:gd name="connsiteX64" fmla="*/ 2297938 w 12192000"/>
              <a:gd name="connsiteY64" fmla="*/ 5671949 h 6818313"/>
              <a:gd name="connsiteX65" fmla="*/ 2294793 w 12192000"/>
              <a:gd name="connsiteY65" fmla="*/ 5675923 h 6818313"/>
              <a:gd name="connsiteX66" fmla="*/ 2295289 w 12192000"/>
              <a:gd name="connsiteY66" fmla="*/ 5673274 h 6818313"/>
              <a:gd name="connsiteX67" fmla="*/ 2297111 w 12192000"/>
              <a:gd name="connsiteY67" fmla="*/ 5671286 h 6818313"/>
              <a:gd name="connsiteX68" fmla="*/ 1720021 w 12192000"/>
              <a:gd name="connsiteY68" fmla="*/ 5664663 h 6818313"/>
              <a:gd name="connsiteX69" fmla="*/ 1719524 w 12192000"/>
              <a:gd name="connsiteY69" fmla="*/ 5668969 h 6818313"/>
              <a:gd name="connsiteX70" fmla="*/ 1719524 w 12192000"/>
              <a:gd name="connsiteY70" fmla="*/ 5669134 h 6818313"/>
              <a:gd name="connsiteX71" fmla="*/ 1716377 w 12192000"/>
              <a:gd name="connsiteY71" fmla="*/ 5670294 h 6818313"/>
              <a:gd name="connsiteX72" fmla="*/ 1715550 w 12192000"/>
              <a:gd name="connsiteY72" fmla="*/ 5667312 h 6818313"/>
              <a:gd name="connsiteX73" fmla="*/ 1720021 w 12192000"/>
              <a:gd name="connsiteY73" fmla="*/ 5664663 h 6818313"/>
              <a:gd name="connsiteX74" fmla="*/ 1700150 w 12192000"/>
              <a:gd name="connsiteY74" fmla="*/ 5649920 h 6818313"/>
              <a:gd name="connsiteX75" fmla="*/ 1700315 w 12192000"/>
              <a:gd name="connsiteY75" fmla="*/ 5649925 h 6818313"/>
              <a:gd name="connsiteX76" fmla="*/ 1700150 w 12192000"/>
              <a:gd name="connsiteY76" fmla="*/ 5649925 h 6818313"/>
              <a:gd name="connsiteX77" fmla="*/ 1694851 w 12192000"/>
              <a:gd name="connsiteY77" fmla="*/ 5643964 h 6818313"/>
              <a:gd name="connsiteX78" fmla="*/ 1700812 w 12192000"/>
              <a:gd name="connsiteY78" fmla="*/ 5644957 h 6818313"/>
              <a:gd name="connsiteX79" fmla="*/ 1700150 w 12192000"/>
              <a:gd name="connsiteY79" fmla="*/ 5649920 h 6818313"/>
              <a:gd name="connsiteX80" fmla="*/ 1695181 w 12192000"/>
              <a:gd name="connsiteY80" fmla="*/ 5649760 h 6818313"/>
              <a:gd name="connsiteX81" fmla="*/ 1694851 w 12192000"/>
              <a:gd name="connsiteY81" fmla="*/ 5643964 h 6818313"/>
              <a:gd name="connsiteX82" fmla="*/ 1745853 w 12192000"/>
              <a:gd name="connsiteY82" fmla="*/ 5643137 h 6818313"/>
              <a:gd name="connsiteX83" fmla="*/ 1757279 w 12192000"/>
              <a:gd name="connsiteY83" fmla="*/ 5643137 h 6818313"/>
              <a:gd name="connsiteX84" fmla="*/ 1745853 w 12192000"/>
              <a:gd name="connsiteY84" fmla="*/ 5643137 h 6818313"/>
              <a:gd name="connsiteX85" fmla="*/ 1720351 w 12192000"/>
              <a:gd name="connsiteY85" fmla="*/ 5633863 h 6818313"/>
              <a:gd name="connsiteX86" fmla="*/ 1721843 w 12192000"/>
              <a:gd name="connsiteY86" fmla="*/ 5635851 h 6818313"/>
              <a:gd name="connsiteX87" fmla="*/ 1704786 w 12192000"/>
              <a:gd name="connsiteY87" fmla="*/ 5642307 h 6818313"/>
              <a:gd name="connsiteX88" fmla="*/ 1704621 w 12192000"/>
              <a:gd name="connsiteY88" fmla="*/ 5642307 h 6818313"/>
              <a:gd name="connsiteX89" fmla="*/ 1720351 w 12192000"/>
              <a:gd name="connsiteY89" fmla="*/ 5633863 h 6818313"/>
              <a:gd name="connsiteX90" fmla="*/ 1795862 w 12192000"/>
              <a:gd name="connsiteY90" fmla="*/ 5619124 h 6818313"/>
              <a:gd name="connsiteX91" fmla="*/ 1787086 w 12192000"/>
              <a:gd name="connsiteY91" fmla="*/ 5625086 h 6818313"/>
              <a:gd name="connsiteX92" fmla="*/ 1795862 w 12192000"/>
              <a:gd name="connsiteY92" fmla="*/ 5619124 h 6818313"/>
              <a:gd name="connsiteX93" fmla="*/ 2258693 w 12192000"/>
              <a:gd name="connsiteY93" fmla="*/ 5618794 h 6818313"/>
              <a:gd name="connsiteX94" fmla="*/ 2267304 w 12192000"/>
              <a:gd name="connsiteY94" fmla="*/ 5620451 h 6818313"/>
              <a:gd name="connsiteX95" fmla="*/ 2262337 w 12192000"/>
              <a:gd name="connsiteY95" fmla="*/ 5630385 h 6818313"/>
              <a:gd name="connsiteX96" fmla="*/ 2262502 w 12192000"/>
              <a:gd name="connsiteY96" fmla="*/ 5630220 h 6818313"/>
              <a:gd name="connsiteX97" fmla="*/ 2237995 w 12192000"/>
              <a:gd name="connsiteY97" fmla="*/ 5663670 h 6818313"/>
              <a:gd name="connsiteX98" fmla="*/ 2235180 w 12192000"/>
              <a:gd name="connsiteY98" fmla="*/ 5664000 h 6818313"/>
              <a:gd name="connsiteX99" fmla="*/ 2237497 w 12192000"/>
              <a:gd name="connsiteY99" fmla="*/ 5654892 h 6818313"/>
              <a:gd name="connsiteX100" fmla="*/ 2240974 w 12192000"/>
              <a:gd name="connsiteY100" fmla="*/ 5648766 h 6818313"/>
              <a:gd name="connsiteX101" fmla="*/ 2242134 w 12192000"/>
              <a:gd name="connsiteY101" fmla="*/ 5649593 h 6818313"/>
              <a:gd name="connsiteX102" fmla="*/ 2247930 w 12192000"/>
              <a:gd name="connsiteY102" fmla="*/ 5641480 h 6818313"/>
              <a:gd name="connsiteX103" fmla="*/ 2246108 w 12192000"/>
              <a:gd name="connsiteY103" fmla="*/ 5640155 h 6818313"/>
              <a:gd name="connsiteX104" fmla="*/ 2242134 w 12192000"/>
              <a:gd name="connsiteY104" fmla="*/ 5645619 h 6818313"/>
              <a:gd name="connsiteX105" fmla="*/ 2244286 w 12192000"/>
              <a:gd name="connsiteY105" fmla="*/ 5638830 h 6818313"/>
              <a:gd name="connsiteX106" fmla="*/ 2258693 w 12192000"/>
              <a:gd name="connsiteY106" fmla="*/ 5618794 h 6818313"/>
              <a:gd name="connsiteX107" fmla="*/ 2280883 w 12192000"/>
              <a:gd name="connsiteY107" fmla="*/ 5599916 h 6818313"/>
              <a:gd name="connsiteX108" fmla="*/ 2280883 w 12192000"/>
              <a:gd name="connsiteY108" fmla="*/ 5600910 h 6818313"/>
              <a:gd name="connsiteX109" fmla="*/ 2280054 w 12192000"/>
              <a:gd name="connsiteY109" fmla="*/ 5600578 h 6818313"/>
              <a:gd name="connsiteX110" fmla="*/ 2280221 w 12192000"/>
              <a:gd name="connsiteY110" fmla="*/ 5600413 h 6818313"/>
              <a:gd name="connsiteX111" fmla="*/ 2287879 w 12192000"/>
              <a:gd name="connsiteY111" fmla="*/ 5591718 h 6818313"/>
              <a:gd name="connsiteX112" fmla="*/ 2286513 w 12192000"/>
              <a:gd name="connsiteY112" fmla="*/ 5594452 h 6818313"/>
              <a:gd name="connsiteX113" fmla="*/ 2285188 w 12192000"/>
              <a:gd name="connsiteY113" fmla="*/ 5594618 h 6818313"/>
              <a:gd name="connsiteX114" fmla="*/ 2284858 w 12192000"/>
              <a:gd name="connsiteY114" fmla="*/ 5594286 h 6818313"/>
              <a:gd name="connsiteX115" fmla="*/ 2302410 w 12192000"/>
              <a:gd name="connsiteY115" fmla="*/ 5591637 h 6818313"/>
              <a:gd name="connsiteX116" fmla="*/ 2303569 w 12192000"/>
              <a:gd name="connsiteY116" fmla="*/ 5591802 h 6818313"/>
              <a:gd name="connsiteX117" fmla="*/ 2302410 w 12192000"/>
              <a:gd name="connsiteY117" fmla="*/ 5592630 h 6818313"/>
              <a:gd name="connsiteX118" fmla="*/ 2288003 w 12192000"/>
              <a:gd name="connsiteY118" fmla="*/ 5591472 h 6818313"/>
              <a:gd name="connsiteX119" fmla="*/ 2288170 w 12192000"/>
              <a:gd name="connsiteY119" fmla="*/ 5591472 h 6818313"/>
              <a:gd name="connsiteX120" fmla="*/ 2287879 w 12192000"/>
              <a:gd name="connsiteY120" fmla="*/ 5591718 h 6818313"/>
              <a:gd name="connsiteX121" fmla="*/ 1966258 w 12192000"/>
              <a:gd name="connsiteY121" fmla="*/ 5586503 h 6818313"/>
              <a:gd name="connsiteX122" fmla="*/ 1970894 w 12192000"/>
              <a:gd name="connsiteY122" fmla="*/ 5594618 h 6818313"/>
              <a:gd name="connsiteX123" fmla="*/ 1965595 w 12192000"/>
              <a:gd name="connsiteY123" fmla="*/ 5596604 h 6818313"/>
              <a:gd name="connsiteX124" fmla="*/ 1963938 w 12192000"/>
              <a:gd name="connsiteY124" fmla="*/ 5596273 h 6818313"/>
              <a:gd name="connsiteX125" fmla="*/ 1966258 w 12192000"/>
              <a:gd name="connsiteY125" fmla="*/ 5586503 h 6818313"/>
              <a:gd name="connsiteX126" fmla="*/ 2387028 w 12192000"/>
              <a:gd name="connsiteY126" fmla="*/ 5580045 h 6818313"/>
              <a:gd name="connsiteX127" fmla="*/ 2370966 w 12192000"/>
              <a:gd name="connsiteY127" fmla="*/ 5595279 h 6818313"/>
              <a:gd name="connsiteX128" fmla="*/ 2370799 w 12192000"/>
              <a:gd name="connsiteY128" fmla="*/ 5595279 h 6818313"/>
              <a:gd name="connsiteX129" fmla="*/ 2367487 w 12192000"/>
              <a:gd name="connsiteY129" fmla="*/ 5599255 h 6818313"/>
              <a:gd name="connsiteX130" fmla="*/ 2357221 w 12192000"/>
              <a:gd name="connsiteY130" fmla="*/ 5610514 h 6818313"/>
              <a:gd name="connsiteX131" fmla="*/ 2374773 w 12192000"/>
              <a:gd name="connsiteY131" fmla="*/ 5583356 h 6818313"/>
              <a:gd name="connsiteX132" fmla="*/ 2387028 w 12192000"/>
              <a:gd name="connsiteY132" fmla="*/ 5580045 h 6818313"/>
              <a:gd name="connsiteX133" fmla="*/ 1959964 w 12192000"/>
              <a:gd name="connsiteY133" fmla="*/ 5578887 h 6818313"/>
              <a:gd name="connsiteX134" fmla="*/ 1960461 w 12192000"/>
              <a:gd name="connsiteY134" fmla="*/ 5580874 h 6818313"/>
              <a:gd name="connsiteX135" fmla="*/ 1964270 w 12192000"/>
              <a:gd name="connsiteY135" fmla="*/ 5584019 h 6818313"/>
              <a:gd name="connsiteX136" fmla="*/ 1956322 w 12192000"/>
              <a:gd name="connsiteY136" fmla="*/ 5582364 h 6818313"/>
              <a:gd name="connsiteX137" fmla="*/ 1956322 w 12192000"/>
              <a:gd name="connsiteY137" fmla="*/ 5582199 h 6818313"/>
              <a:gd name="connsiteX138" fmla="*/ 1959964 w 12192000"/>
              <a:gd name="connsiteY138" fmla="*/ 5578887 h 6818313"/>
              <a:gd name="connsiteX139" fmla="*/ 914247 w 12192000"/>
              <a:gd name="connsiteY139" fmla="*/ 5577562 h 6818313"/>
              <a:gd name="connsiteX140" fmla="*/ 914909 w 12192000"/>
              <a:gd name="connsiteY140" fmla="*/ 5578555 h 6818313"/>
              <a:gd name="connsiteX141" fmla="*/ 910439 w 12192000"/>
              <a:gd name="connsiteY141" fmla="*/ 5581866 h 6818313"/>
              <a:gd name="connsiteX142" fmla="*/ 909777 w 12192000"/>
              <a:gd name="connsiteY142" fmla="*/ 5581039 h 6818313"/>
              <a:gd name="connsiteX143" fmla="*/ 914247 w 12192000"/>
              <a:gd name="connsiteY143" fmla="*/ 5577562 h 6818313"/>
              <a:gd name="connsiteX144" fmla="*/ 1804142 w 12192000"/>
              <a:gd name="connsiteY144" fmla="*/ 5576568 h 6818313"/>
              <a:gd name="connsiteX145" fmla="*/ 1802817 w 12192000"/>
              <a:gd name="connsiteY145" fmla="*/ 5584351 h 6818313"/>
              <a:gd name="connsiteX146" fmla="*/ 1775990 w 12192000"/>
              <a:gd name="connsiteY146" fmla="*/ 5604057 h 6818313"/>
              <a:gd name="connsiteX147" fmla="*/ 1770858 w 12192000"/>
              <a:gd name="connsiteY147" fmla="*/ 5605877 h 6818313"/>
              <a:gd name="connsiteX148" fmla="*/ 1769202 w 12192000"/>
              <a:gd name="connsiteY148" fmla="*/ 5603227 h 6818313"/>
              <a:gd name="connsiteX149" fmla="*/ 1804142 w 12192000"/>
              <a:gd name="connsiteY149" fmla="*/ 5576568 h 6818313"/>
              <a:gd name="connsiteX150" fmla="*/ 1856469 w 12192000"/>
              <a:gd name="connsiteY150" fmla="*/ 5576237 h 6818313"/>
              <a:gd name="connsiteX151" fmla="*/ 1855475 w 12192000"/>
              <a:gd name="connsiteY151" fmla="*/ 5578389 h 6818313"/>
              <a:gd name="connsiteX152" fmla="*/ 1852825 w 12192000"/>
              <a:gd name="connsiteY152" fmla="*/ 5579052 h 6818313"/>
              <a:gd name="connsiteX153" fmla="*/ 1852330 w 12192000"/>
              <a:gd name="connsiteY153" fmla="*/ 5576733 h 6818313"/>
              <a:gd name="connsiteX154" fmla="*/ 1856469 w 12192000"/>
              <a:gd name="connsiteY154" fmla="*/ 5576237 h 6818313"/>
              <a:gd name="connsiteX155" fmla="*/ 1192442 w 12192000"/>
              <a:gd name="connsiteY155" fmla="*/ 5572096 h 6818313"/>
              <a:gd name="connsiteX156" fmla="*/ 1194264 w 12192000"/>
              <a:gd name="connsiteY156" fmla="*/ 5573588 h 6818313"/>
              <a:gd name="connsiteX157" fmla="*/ 1189793 w 12192000"/>
              <a:gd name="connsiteY157" fmla="*/ 5578720 h 6818313"/>
              <a:gd name="connsiteX158" fmla="*/ 1189793 w 12192000"/>
              <a:gd name="connsiteY158" fmla="*/ 5578555 h 6818313"/>
              <a:gd name="connsiteX159" fmla="*/ 1188303 w 12192000"/>
              <a:gd name="connsiteY159" fmla="*/ 5577395 h 6818313"/>
              <a:gd name="connsiteX160" fmla="*/ 1192442 w 12192000"/>
              <a:gd name="connsiteY160" fmla="*/ 5572096 h 6818313"/>
              <a:gd name="connsiteX161" fmla="*/ 545639 w 12192000"/>
              <a:gd name="connsiteY161" fmla="*/ 5564315 h 6818313"/>
              <a:gd name="connsiteX162" fmla="*/ 529079 w 12192000"/>
              <a:gd name="connsiteY162" fmla="*/ 5573256 h 6818313"/>
              <a:gd name="connsiteX163" fmla="*/ 545639 w 12192000"/>
              <a:gd name="connsiteY163" fmla="*/ 5564315 h 6818313"/>
              <a:gd name="connsiteX164" fmla="*/ 2395833 w 12192000"/>
              <a:gd name="connsiteY164" fmla="*/ 5561944 h 6818313"/>
              <a:gd name="connsiteX165" fmla="*/ 2395969 w 12192000"/>
              <a:gd name="connsiteY165" fmla="*/ 5561995 h 6818313"/>
              <a:gd name="connsiteX166" fmla="*/ 2395804 w 12192000"/>
              <a:gd name="connsiteY166" fmla="*/ 5561995 h 6818313"/>
              <a:gd name="connsiteX167" fmla="*/ 1767380 w 12192000"/>
              <a:gd name="connsiteY167" fmla="*/ 5560340 h 6818313"/>
              <a:gd name="connsiteX168" fmla="*/ 1767546 w 12192000"/>
              <a:gd name="connsiteY168" fmla="*/ 5560340 h 6818313"/>
              <a:gd name="connsiteX169" fmla="*/ 1773838 w 12192000"/>
              <a:gd name="connsiteY169" fmla="*/ 5564148 h 6818313"/>
              <a:gd name="connsiteX170" fmla="*/ 1759763 w 12192000"/>
              <a:gd name="connsiteY170" fmla="*/ 5573588 h 6818313"/>
              <a:gd name="connsiteX171" fmla="*/ 1767380 w 12192000"/>
              <a:gd name="connsiteY171" fmla="*/ 5560340 h 6818313"/>
              <a:gd name="connsiteX172" fmla="*/ 1812421 w 12192000"/>
              <a:gd name="connsiteY172" fmla="*/ 5558849 h 6818313"/>
              <a:gd name="connsiteX173" fmla="*/ 1815402 w 12192000"/>
              <a:gd name="connsiteY173" fmla="*/ 5561830 h 6818313"/>
              <a:gd name="connsiteX174" fmla="*/ 1812753 w 12192000"/>
              <a:gd name="connsiteY174" fmla="*/ 5565142 h 6818313"/>
              <a:gd name="connsiteX175" fmla="*/ 1785264 w 12192000"/>
              <a:gd name="connsiteY175" fmla="*/ 5580874 h 6818313"/>
              <a:gd name="connsiteX176" fmla="*/ 1767380 w 12192000"/>
              <a:gd name="connsiteY176" fmla="*/ 5595776 h 6818313"/>
              <a:gd name="connsiteX177" fmla="*/ 1759101 w 12192000"/>
              <a:gd name="connsiteY177" fmla="*/ 5592796 h 6818313"/>
              <a:gd name="connsiteX178" fmla="*/ 1776820 w 12192000"/>
              <a:gd name="connsiteY178" fmla="*/ 5579052 h 6818313"/>
              <a:gd name="connsiteX179" fmla="*/ 1804472 w 12192000"/>
              <a:gd name="connsiteY179" fmla="*/ 5561333 h 6818313"/>
              <a:gd name="connsiteX180" fmla="*/ 1812421 w 12192000"/>
              <a:gd name="connsiteY180" fmla="*/ 5558849 h 6818313"/>
              <a:gd name="connsiteX181" fmla="*/ 1776053 w 12192000"/>
              <a:gd name="connsiteY181" fmla="*/ 5557670 h 6818313"/>
              <a:gd name="connsiteX182" fmla="*/ 1782449 w 12192000"/>
              <a:gd name="connsiteY182" fmla="*/ 5558021 h 6818313"/>
              <a:gd name="connsiteX183" fmla="*/ 1774003 w 12192000"/>
              <a:gd name="connsiteY183" fmla="*/ 5564148 h 6818313"/>
              <a:gd name="connsiteX184" fmla="*/ 1776053 w 12192000"/>
              <a:gd name="connsiteY184" fmla="*/ 5557670 h 6818313"/>
              <a:gd name="connsiteX185" fmla="*/ 2396963 w 12192000"/>
              <a:gd name="connsiteY185" fmla="*/ 5555869 h 6818313"/>
              <a:gd name="connsiteX186" fmla="*/ 2398785 w 12192000"/>
              <a:gd name="connsiteY186" fmla="*/ 5556696 h 6818313"/>
              <a:gd name="connsiteX187" fmla="*/ 2395833 w 12192000"/>
              <a:gd name="connsiteY187" fmla="*/ 5561944 h 6818313"/>
              <a:gd name="connsiteX188" fmla="*/ 2394644 w 12192000"/>
              <a:gd name="connsiteY188" fmla="*/ 5561500 h 6818313"/>
              <a:gd name="connsiteX189" fmla="*/ 2396963 w 12192000"/>
              <a:gd name="connsiteY189" fmla="*/ 5555869 h 6818313"/>
              <a:gd name="connsiteX190" fmla="*/ 576438 w 12192000"/>
              <a:gd name="connsiteY190" fmla="*/ 5555372 h 6818313"/>
              <a:gd name="connsiteX191" fmla="*/ 577432 w 12192000"/>
              <a:gd name="connsiteY191" fmla="*/ 5556531 h 6818313"/>
              <a:gd name="connsiteX192" fmla="*/ 569319 w 12192000"/>
              <a:gd name="connsiteY192" fmla="*/ 5563817 h 6818313"/>
              <a:gd name="connsiteX193" fmla="*/ 567332 w 12192000"/>
              <a:gd name="connsiteY193" fmla="*/ 5561665 h 6818313"/>
              <a:gd name="connsiteX194" fmla="*/ 576438 w 12192000"/>
              <a:gd name="connsiteY194" fmla="*/ 5555372 h 6818313"/>
              <a:gd name="connsiteX195" fmla="*/ 1840240 w 12192000"/>
              <a:gd name="connsiteY195" fmla="*/ 5540965 h 6818313"/>
              <a:gd name="connsiteX196" fmla="*/ 1841732 w 12192000"/>
              <a:gd name="connsiteY196" fmla="*/ 5544443 h 6818313"/>
              <a:gd name="connsiteX197" fmla="*/ 1839578 w 12192000"/>
              <a:gd name="connsiteY197" fmla="*/ 5548913 h 6818313"/>
              <a:gd name="connsiteX198" fmla="*/ 1843552 w 12192000"/>
              <a:gd name="connsiteY198" fmla="*/ 5547423 h 6818313"/>
              <a:gd name="connsiteX199" fmla="*/ 1848024 w 12192000"/>
              <a:gd name="connsiteY199" fmla="*/ 5554047 h 6818313"/>
              <a:gd name="connsiteX200" fmla="*/ 1849348 w 12192000"/>
              <a:gd name="connsiteY200" fmla="*/ 5556199 h 6818313"/>
              <a:gd name="connsiteX201" fmla="*/ 1847526 w 12192000"/>
              <a:gd name="connsiteY201" fmla="*/ 5557524 h 6818313"/>
              <a:gd name="connsiteX202" fmla="*/ 1847693 w 12192000"/>
              <a:gd name="connsiteY202" fmla="*/ 5557359 h 6818313"/>
              <a:gd name="connsiteX203" fmla="*/ 1822688 w 12192000"/>
              <a:gd name="connsiteY203" fmla="*/ 5569779 h 6818313"/>
              <a:gd name="connsiteX204" fmla="*/ 1817224 w 12192000"/>
              <a:gd name="connsiteY204" fmla="*/ 5573753 h 6818313"/>
              <a:gd name="connsiteX205" fmla="*/ 1811925 w 12192000"/>
              <a:gd name="connsiteY205" fmla="*/ 5574415 h 6818313"/>
              <a:gd name="connsiteX206" fmla="*/ 1810931 w 12192000"/>
              <a:gd name="connsiteY206" fmla="*/ 5571434 h 6818313"/>
              <a:gd name="connsiteX207" fmla="*/ 1831299 w 12192000"/>
              <a:gd name="connsiteY207" fmla="*/ 5556862 h 6818313"/>
              <a:gd name="connsiteX208" fmla="*/ 1835936 w 12192000"/>
              <a:gd name="connsiteY208" fmla="*/ 5548418 h 6818313"/>
              <a:gd name="connsiteX209" fmla="*/ 1840240 w 12192000"/>
              <a:gd name="connsiteY209" fmla="*/ 5540965 h 6818313"/>
              <a:gd name="connsiteX210" fmla="*/ 2547156 w 12192000"/>
              <a:gd name="connsiteY210" fmla="*/ 5538647 h 6818313"/>
              <a:gd name="connsiteX211" fmla="*/ 2546494 w 12192000"/>
              <a:gd name="connsiteY211" fmla="*/ 5540800 h 6818313"/>
              <a:gd name="connsiteX212" fmla="*/ 2545500 w 12192000"/>
              <a:gd name="connsiteY212" fmla="*/ 5541297 h 6818313"/>
              <a:gd name="connsiteX213" fmla="*/ 2547156 w 12192000"/>
              <a:gd name="connsiteY213" fmla="*/ 5538647 h 6818313"/>
              <a:gd name="connsiteX214" fmla="*/ 2212162 w 12192000"/>
              <a:gd name="connsiteY214" fmla="*/ 5529042 h 6818313"/>
              <a:gd name="connsiteX215" fmla="*/ 2220773 w 12192000"/>
              <a:gd name="connsiteY215" fmla="*/ 5530699 h 6818313"/>
              <a:gd name="connsiteX216" fmla="*/ 2215804 w 12192000"/>
              <a:gd name="connsiteY216" fmla="*/ 5540634 h 6818313"/>
              <a:gd name="connsiteX217" fmla="*/ 2215639 w 12192000"/>
              <a:gd name="connsiteY217" fmla="*/ 5540469 h 6818313"/>
              <a:gd name="connsiteX218" fmla="*/ 2200570 w 12192000"/>
              <a:gd name="connsiteY218" fmla="*/ 5561333 h 6818313"/>
              <a:gd name="connsiteX219" fmla="*/ 2193946 w 12192000"/>
              <a:gd name="connsiteY219" fmla="*/ 5566136 h 6818313"/>
              <a:gd name="connsiteX220" fmla="*/ 2199245 w 12192000"/>
              <a:gd name="connsiteY220" fmla="*/ 5563155 h 6818313"/>
              <a:gd name="connsiteX221" fmla="*/ 2191297 w 12192000"/>
              <a:gd name="connsiteY221" fmla="*/ 5573918 h 6818313"/>
              <a:gd name="connsiteX222" fmla="*/ 2188482 w 12192000"/>
              <a:gd name="connsiteY222" fmla="*/ 5574250 h 6818313"/>
              <a:gd name="connsiteX223" fmla="*/ 2190801 w 12192000"/>
              <a:gd name="connsiteY223" fmla="*/ 5565142 h 6818313"/>
              <a:gd name="connsiteX224" fmla="*/ 2197755 w 12192000"/>
              <a:gd name="connsiteY224" fmla="*/ 5549080 h 6818313"/>
              <a:gd name="connsiteX225" fmla="*/ 2198583 w 12192000"/>
              <a:gd name="connsiteY225" fmla="*/ 5546431 h 6818313"/>
              <a:gd name="connsiteX226" fmla="*/ 2198915 w 12192000"/>
              <a:gd name="connsiteY226" fmla="*/ 5546098 h 6818313"/>
              <a:gd name="connsiteX227" fmla="*/ 2198750 w 12192000"/>
              <a:gd name="connsiteY227" fmla="*/ 5545933 h 6818313"/>
              <a:gd name="connsiteX228" fmla="*/ 2212162 w 12192000"/>
              <a:gd name="connsiteY228" fmla="*/ 5529042 h 6818313"/>
              <a:gd name="connsiteX229" fmla="*/ 1820369 w 12192000"/>
              <a:gd name="connsiteY229" fmla="*/ 5527717 h 6818313"/>
              <a:gd name="connsiteX230" fmla="*/ 1823186 w 12192000"/>
              <a:gd name="connsiteY230" fmla="*/ 5528712 h 6818313"/>
              <a:gd name="connsiteX231" fmla="*/ 1823681 w 12192000"/>
              <a:gd name="connsiteY231" fmla="*/ 5541297 h 6818313"/>
              <a:gd name="connsiteX232" fmla="*/ 1804639 w 12192000"/>
              <a:gd name="connsiteY232" fmla="*/ 5551397 h 6818313"/>
              <a:gd name="connsiteX233" fmla="*/ 1820369 w 12192000"/>
              <a:gd name="connsiteY233" fmla="*/ 5527717 h 6818313"/>
              <a:gd name="connsiteX234" fmla="*/ 973032 w 12192000"/>
              <a:gd name="connsiteY234" fmla="*/ 5524075 h 6818313"/>
              <a:gd name="connsiteX235" fmla="*/ 974522 w 12192000"/>
              <a:gd name="connsiteY235" fmla="*/ 5525730 h 6818313"/>
              <a:gd name="connsiteX236" fmla="*/ 968561 w 12192000"/>
              <a:gd name="connsiteY236" fmla="*/ 5531858 h 6818313"/>
              <a:gd name="connsiteX237" fmla="*/ 968231 w 12192000"/>
              <a:gd name="connsiteY237" fmla="*/ 5531526 h 6818313"/>
              <a:gd name="connsiteX238" fmla="*/ 929813 w 12192000"/>
              <a:gd name="connsiteY238" fmla="*/ 5559511 h 6818313"/>
              <a:gd name="connsiteX239" fmla="*/ 917063 w 12192000"/>
              <a:gd name="connsiteY239" fmla="*/ 5564148 h 6818313"/>
              <a:gd name="connsiteX240" fmla="*/ 912260 w 12192000"/>
              <a:gd name="connsiteY240" fmla="*/ 5567129 h 6818313"/>
              <a:gd name="connsiteX241" fmla="*/ 902324 w 12192000"/>
              <a:gd name="connsiteY241" fmla="*/ 5575905 h 6818313"/>
              <a:gd name="connsiteX242" fmla="*/ 901662 w 12192000"/>
              <a:gd name="connsiteY242" fmla="*/ 5566136 h 6818313"/>
              <a:gd name="connsiteX243" fmla="*/ 922527 w 12192000"/>
              <a:gd name="connsiteY243" fmla="*/ 5553882 h 6818313"/>
              <a:gd name="connsiteX244" fmla="*/ 947365 w 12192000"/>
              <a:gd name="connsiteY244" fmla="*/ 5539475 h 6818313"/>
              <a:gd name="connsiteX245" fmla="*/ 949684 w 12192000"/>
              <a:gd name="connsiteY245" fmla="*/ 5534508 h 6818313"/>
              <a:gd name="connsiteX246" fmla="*/ 956308 w 12192000"/>
              <a:gd name="connsiteY246" fmla="*/ 5525400 h 6818313"/>
              <a:gd name="connsiteX247" fmla="*/ 959620 w 12192000"/>
              <a:gd name="connsiteY247" fmla="*/ 5531029 h 6818313"/>
              <a:gd name="connsiteX248" fmla="*/ 973032 w 12192000"/>
              <a:gd name="connsiteY248" fmla="*/ 5524075 h 6818313"/>
              <a:gd name="connsiteX249" fmla="*/ 1834941 w 12192000"/>
              <a:gd name="connsiteY249" fmla="*/ 5520928 h 6818313"/>
              <a:gd name="connsiteX250" fmla="*/ 1836598 w 12192000"/>
              <a:gd name="connsiteY250" fmla="*/ 5524903 h 6818313"/>
              <a:gd name="connsiteX251" fmla="*/ 1831962 w 12192000"/>
              <a:gd name="connsiteY251" fmla="*/ 5529042 h 6818313"/>
              <a:gd name="connsiteX252" fmla="*/ 1830967 w 12192000"/>
              <a:gd name="connsiteY252" fmla="*/ 5527222 h 6818313"/>
              <a:gd name="connsiteX253" fmla="*/ 1834941 w 12192000"/>
              <a:gd name="connsiteY253" fmla="*/ 5520928 h 6818313"/>
              <a:gd name="connsiteX254" fmla="*/ 2221103 w 12192000"/>
              <a:gd name="connsiteY254" fmla="*/ 5519936 h 6818313"/>
              <a:gd name="connsiteX255" fmla="*/ 2221932 w 12192000"/>
              <a:gd name="connsiteY255" fmla="*/ 5520266 h 6818313"/>
              <a:gd name="connsiteX256" fmla="*/ 2221103 w 12192000"/>
              <a:gd name="connsiteY256" fmla="*/ 5520763 h 6818313"/>
              <a:gd name="connsiteX257" fmla="*/ 2233688 w 12192000"/>
              <a:gd name="connsiteY257" fmla="*/ 5510993 h 6818313"/>
              <a:gd name="connsiteX258" fmla="*/ 2234185 w 12192000"/>
              <a:gd name="connsiteY258" fmla="*/ 5510993 h 6818313"/>
              <a:gd name="connsiteX259" fmla="*/ 2234185 w 12192000"/>
              <a:gd name="connsiteY259" fmla="*/ 5511325 h 6818313"/>
              <a:gd name="connsiteX260" fmla="*/ 2233688 w 12192000"/>
              <a:gd name="connsiteY260" fmla="*/ 5511325 h 6818313"/>
              <a:gd name="connsiteX261" fmla="*/ 2135492 w 12192000"/>
              <a:gd name="connsiteY261" fmla="*/ 5510993 h 6818313"/>
              <a:gd name="connsiteX262" fmla="*/ 2135990 w 12192000"/>
              <a:gd name="connsiteY262" fmla="*/ 5510993 h 6818313"/>
              <a:gd name="connsiteX263" fmla="*/ 2135492 w 12192000"/>
              <a:gd name="connsiteY263" fmla="*/ 5511490 h 6818313"/>
              <a:gd name="connsiteX264" fmla="*/ 2629953 w 12192000"/>
              <a:gd name="connsiteY264" fmla="*/ 5494931 h 6818313"/>
              <a:gd name="connsiteX265" fmla="*/ 2562391 w 12192000"/>
              <a:gd name="connsiteY265" fmla="*/ 5531858 h 6818313"/>
              <a:gd name="connsiteX266" fmla="*/ 2629953 w 12192000"/>
              <a:gd name="connsiteY266" fmla="*/ 5494931 h 6818313"/>
              <a:gd name="connsiteX267" fmla="*/ 1910784 w 12192000"/>
              <a:gd name="connsiteY267" fmla="*/ 5491619 h 6818313"/>
              <a:gd name="connsiteX268" fmla="*/ 1911943 w 12192000"/>
              <a:gd name="connsiteY268" fmla="*/ 5492944 h 6818313"/>
              <a:gd name="connsiteX269" fmla="*/ 1909624 w 12192000"/>
              <a:gd name="connsiteY269" fmla="*/ 5492446 h 6818313"/>
              <a:gd name="connsiteX270" fmla="*/ 1910784 w 12192000"/>
              <a:gd name="connsiteY270" fmla="*/ 5491619 h 6818313"/>
              <a:gd name="connsiteX271" fmla="*/ 2638894 w 12192000"/>
              <a:gd name="connsiteY271" fmla="*/ 5490791 h 6818313"/>
              <a:gd name="connsiteX272" fmla="*/ 2638894 w 12192000"/>
              <a:gd name="connsiteY272" fmla="*/ 5491619 h 6818313"/>
              <a:gd name="connsiteX273" fmla="*/ 2637901 w 12192000"/>
              <a:gd name="connsiteY273" fmla="*/ 5491287 h 6818313"/>
              <a:gd name="connsiteX274" fmla="*/ 1920026 w 12192000"/>
              <a:gd name="connsiteY274" fmla="*/ 5487086 h 6818313"/>
              <a:gd name="connsiteX275" fmla="*/ 1920057 w 12192000"/>
              <a:gd name="connsiteY275" fmla="*/ 5487148 h 6818313"/>
              <a:gd name="connsiteX276" fmla="*/ 1919892 w 12192000"/>
              <a:gd name="connsiteY276" fmla="*/ 5487148 h 6818313"/>
              <a:gd name="connsiteX277" fmla="*/ 1923534 w 12192000"/>
              <a:gd name="connsiteY277" fmla="*/ 5483340 h 6818313"/>
              <a:gd name="connsiteX278" fmla="*/ 1924196 w 12192000"/>
              <a:gd name="connsiteY278" fmla="*/ 5485160 h 6818313"/>
              <a:gd name="connsiteX279" fmla="*/ 1920026 w 12192000"/>
              <a:gd name="connsiteY279" fmla="*/ 5487086 h 6818313"/>
              <a:gd name="connsiteX280" fmla="*/ 1919229 w 12192000"/>
              <a:gd name="connsiteY280" fmla="*/ 5485492 h 6818313"/>
              <a:gd name="connsiteX281" fmla="*/ 1923534 w 12192000"/>
              <a:gd name="connsiteY281" fmla="*/ 5483340 h 6818313"/>
              <a:gd name="connsiteX282" fmla="*/ 1923458 w 12192000"/>
              <a:gd name="connsiteY282" fmla="*/ 5461414 h 6818313"/>
              <a:gd name="connsiteX283" fmla="*/ 1923534 w 12192000"/>
              <a:gd name="connsiteY283" fmla="*/ 5461480 h 6818313"/>
              <a:gd name="connsiteX284" fmla="*/ 1923369 w 12192000"/>
              <a:gd name="connsiteY284" fmla="*/ 5461480 h 6818313"/>
              <a:gd name="connsiteX285" fmla="*/ 1923204 w 12192000"/>
              <a:gd name="connsiteY285" fmla="*/ 5458500 h 6818313"/>
              <a:gd name="connsiteX286" fmla="*/ 1925853 w 12192000"/>
              <a:gd name="connsiteY286" fmla="*/ 5459660 h 6818313"/>
              <a:gd name="connsiteX287" fmla="*/ 1923458 w 12192000"/>
              <a:gd name="connsiteY287" fmla="*/ 5461414 h 6818313"/>
              <a:gd name="connsiteX288" fmla="*/ 1922209 w 12192000"/>
              <a:gd name="connsiteY288" fmla="*/ 5460322 h 6818313"/>
              <a:gd name="connsiteX289" fmla="*/ 1923204 w 12192000"/>
              <a:gd name="connsiteY289" fmla="*/ 5458500 h 6818313"/>
              <a:gd name="connsiteX290" fmla="*/ 419456 w 12192000"/>
              <a:gd name="connsiteY290" fmla="*/ 5446246 h 6818313"/>
              <a:gd name="connsiteX291" fmla="*/ 420450 w 12192000"/>
              <a:gd name="connsiteY291" fmla="*/ 5446578 h 6818313"/>
              <a:gd name="connsiteX292" fmla="*/ 419456 w 12192000"/>
              <a:gd name="connsiteY292" fmla="*/ 5447240 h 6818313"/>
              <a:gd name="connsiteX293" fmla="*/ 2062964 w 12192000"/>
              <a:gd name="connsiteY293" fmla="*/ 5446081 h 6818313"/>
              <a:gd name="connsiteX294" fmla="*/ 2064619 w 12192000"/>
              <a:gd name="connsiteY294" fmla="*/ 5446908 h 6818313"/>
              <a:gd name="connsiteX295" fmla="*/ 2062134 w 12192000"/>
              <a:gd name="connsiteY295" fmla="*/ 5448068 h 6818313"/>
              <a:gd name="connsiteX296" fmla="*/ 2061969 w 12192000"/>
              <a:gd name="connsiteY296" fmla="*/ 5448068 h 6818313"/>
              <a:gd name="connsiteX297" fmla="*/ 2062964 w 12192000"/>
              <a:gd name="connsiteY297" fmla="*/ 5446081 h 6818313"/>
              <a:gd name="connsiteX298" fmla="*/ 519474 w 12192000"/>
              <a:gd name="connsiteY298" fmla="*/ 5445915 h 6818313"/>
              <a:gd name="connsiteX299" fmla="*/ 519144 w 12192000"/>
              <a:gd name="connsiteY299" fmla="*/ 5446246 h 6818313"/>
              <a:gd name="connsiteX300" fmla="*/ 515500 w 12192000"/>
              <a:gd name="connsiteY300" fmla="*/ 5449227 h 6818313"/>
              <a:gd name="connsiteX301" fmla="*/ 519474 w 12192000"/>
              <a:gd name="connsiteY301" fmla="*/ 5445915 h 6818313"/>
              <a:gd name="connsiteX302" fmla="*/ 2057830 w 12192000"/>
              <a:gd name="connsiteY302" fmla="*/ 5439457 h 6818313"/>
              <a:gd name="connsiteX303" fmla="*/ 2058160 w 12192000"/>
              <a:gd name="connsiteY303" fmla="*/ 5440284 h 6818313"/>
              <a:gd name="connsiteX304" fmla="*/ 2057830 w 12192000"/>
              <a:gd name="connsiteY304" fmla="*/ 5440616 h 6818313"/>
              <a:gd name="connsiteX305" fmla="*/ 2057830 w 12192000"/>
              <a:gd name="connsiteY305" fmla="*/ 5439457 h 6818313"/>
              <a:gd name="connsiteX306" fmla="*/ 1992255 w 12192000"/>
              <a:gd name="connsiteY306" fmla="*/ 5433828 h 6818313"/>
              <a:gd name="connsiteX307" fmla="*/ 1993745 w 12192000"/>
              <a:gd name="connsiteY307" fmla="*/ 5433828 h 6818313"/>
              <a:gd name="connsiteX308" fmla="*/ 2003681 w 12192000"/>
              <a:gd name="connsiteY308" fmla="*/ 5440947 h 6818313"/>
              <a:gd name="connsiteX309" fmla="*/ 2006827 w 12192000"/>
              <a:gd name="connsiteY309" fmla="*/ 5438960 h 6818313"/>
              <a:gd name="connsiteX310" fmla="*/ 2003846 w 12192000"/>
              <a:gd name="connsiteY310" fmla="*/ 5442604 h 6818313"/>
              <a:gd name="connsiteX311" fmla="*/ 2003681 w 12192000"/>
              <a:gd name="connsiteY311" fmla="*/ 5442438 h 6818313"/>
              <a:gd name="connsiteX312" fmla="*/ 1991096 w 12192000"/>
              <a:gd name="connsiteY312" fmla="*/ 5454361 h 6818313"/>
              <a:gd name="connsiteX313" fmla="*/ 1990101 w 12192000"/>
              <a:gd name="connsiteY313" fmla="*/ 5456016 h 6818313"/>
              <a:gd name="connsiteX314" fmla="*/ 1983975 w 12192000"/>
              <a:gd name="connsiteY314" fmla="*/ 5459825 h 6818313"/>
              <a:gd name="connsiteX315" fmla="*/ 1976689 w 12192000"/>
              <a:gd name="connsiteY315" fmla="*/ 5462805 h 6818313"/>
              <a:gd name="connsiteX316" fmla="*/ 1970232 w 12192000"/>
              <a:gd name="connsiteY316" fmla="*/ 5468601 h 6818313"/>
              <a:gd name="connsiteX317" fmla="*/ 1969900 w 12192000"/>
              <a:gd name="connsiteY317" fmla="*/ 5469098 h 6818313"/>
              <a:gd name="connsiteX318" fmla="*/ 1967250 w 12192000"/>
              <a:gd name="connsiteY318" fmla="*/ 5470258 h 6818313"/>
              <a:gd name="connsiteX319" fmla="*/ 1967085 w 12192000"/>
              <a:gd name="connsiteY319" fmla="*/ 5472410 h 6818313"/>
              <a:gd name="connsiteX320" fmla="*/ 1959799 w 12192000"/>
              <a:gd name="connsiteY320" fmla="*/ 5481186 h 6818313"/>
              <a:gd name="connsiteX321" fmla="*/ 1954500 w 12192000"/>
              <a:gd name="connsiteY321" fmla="*/ 5481351 h 6818313"/>
              <a:gd name="connsiteX322" fmla="*/ 1959137 w 12192000"/>
              <a:gd name="connsiteY322" fmla="*/ 5468436 h 6818313"/>
              <a:gd name="connsiteX323" fmla="*/ 1940423 w 12192000"/>
              <a:gd name="connsiteY323" fmla="*/ 5481186 h 6818313"/>
              <a:gd name="connsiteX324" fmla="*/ 1928502 w 12192000"/>
              <a:gd name="connsiteY324" fmla="*/ 5480194 h 6818313"/>
              <a:gd name="connsiteX325" fmla="*/ 1935126 w 12192000"/>
              <a:gd name="connsiteY325" fmla="*/ 5473735 h 6818313"/>
              <a:gd name="connsiteX326" fmla="*/ 1985299 w 12192000"/>
              <a:gd name="connsiteY326" fmla="*/ 5437967 h 6818313"/>
              <a:gd name="connsiteX327" fmla="*/ 1984637 w 12192000"/>
              <a:gd name="connsiteY327" fmla="*/ 5438960 h 6818313"/>
              <a:gd name="connsiteX328" fmla="*/ 1992255 w 12192000"/>
              <a:gd name="connsiteY328" fmla="*/ 5433828 h 6818313"/>
              <a:gd name="connsiteX329" fmla="*/ 2140626 w 12192000"/>
              <a:gd name="connsiteY329" fmla="*/ 5432336 h 6818313"/>
              <a:gd name="connsiteX330" fmla="*/ 2150892 w 12192000"/>
              <a:gd name="connsiteY330" fmla="*/ 5438297 h 6818313"/>
              <a:gd name="connsiteX331" fmla="*/ 2133505 w 12192000"/>
              <a:gd name="connsiteY331" fmla="*/ 5445088 h 6818313"/>
              <a:gd name="connsiteX332" fmla="*/ 2133505 w 12192000"/>
              <a:gd name="connsiteY332" fmla="*/ 5444921 h 6818313"/>
              <a:gd name="connsiteX333" fmla="*/ 2134830 w 12192000"/>
              <a:gd name="connsiteY333" fmla="*/ 5442438 h 6818313"/>
              <a:gd name="connsiteX334" fmla="*/ 2129696 w 12192000"/>
              <a:gd name="connsiteY334" fmla="*/ 5444426 h 6818313"/>
              <a:gd name="connsiteX335" fmla="*/ 2127214 w 12192000"/>
              <a:gd name="connsiteY335" fmla="*/ 5441279 h 6818313"/>
              <a:gd name="connsiteX336" fmla="*/ 2127709 w 12192000"/>
              <a:gd name="connsiteY336" fmla="*/ 5437635 h 6818313"/>
              <a:gd name="connsiteX337" fmla="*/ 2127876 w 12192000"/>
              <a:gd name="connsiteY337" fmla="*/ 5437470 h 6818313"/>
              <a:gd name="connsiteX338" fmla="*/ 2136652 w 12192000"/>
              <a:gd name="connsiteY338" fmla="*/ 5433828 h 6818313"/>
              <a:gd name="connsiteX339" fmla="*/ 2140626 w 12192000"/>
              <a:gd name="connsiteY339" fmla="*/ 5432336 h 6818313"/>
              <a:gd name="connsiteX340" fmla="*/ 2059320 w 12192000"/>
              <a:gd name="connsiteY340" fmla="*/ 5423725 h 6818313"/>
              <a:gd name="connsiteX341" fmla="*/ 2058823 w 12192000"/>
              <a:gd name="connsiteY341" fmla="*/ 5427866 h 6818313"/>
              <a:gd name="connsiteX342" fmla="*/ 2056670 w 12192000"/>
              <a:gd name="connsiteY342" fmla="*/ 5429191 h 6818313"/>
              <a:gd name="connsiteX343" fmla="*/ 2055015 w 12192000"/>
              <a:gd name="connsiteY343" fmla="*/ 5426707 h 6818313"/>
              <a:gd name="connsiteX344" fmla="*/ 2059320 w 12192000"/>
              <a:gd name="connsiteY344" fmla="*/ 5423725 h 6818313"/>
              <a:gd name="connsiteX345" fmla="*/ 348915 w 12192000"/>
              <a:gd name="connsiteY345" fmla="*/ 5388619 h 6818313"/>
              <a:gd name="connsiteX346" fmla="*/ 349577 w 12192000"/>
              <a:gd name="connsiteY346" fmla="*/ 5389449 h 6818313"/>
              <a:gd name="connsiteX347" fmla="*/ 348417 w 12192000"/>
              <a:gd name="connsiteY347" fmla="*/ 5389779 h 6818313"/>
              <a:gd name="connsiteX348" fmla="*/ 348417 w 12192000"/>
              <a:gd name="connsiteY348" fmla="*/ 5389614 h 6818313"/>
              <a:gd name="connsiteX349" fmla="*/ 836749 w 12192000"/>
              <a:gd name="connsiteY349" fmla="*/ 5384977 h 6818313"/>
              <a:gd name="connsiteX350" fmla="*/ 837909 w 12192000"/>
              <a:gd name="connsiteY350" fmla="*/ 5386964 h 6818313"/>
              <a:gd name="connsiteX351" fmla="*/ 832113 w 12192000"/>
              <a:gd name="connsiteY351" fmla="*/ 5390111 h 6818313"/>
              <a:gd name="connsiteX352" fmla="*/ 831120 w 12192000"/>
              <a:gd name="connsiteY352" fmla="*/ 5388289 h 6818313"/>
              <a:gd name="connsiteX353" fmla="*/ 836749 w 12192000"/>
              <a:gd name="connsiteY353" fmla="*/ 5384977 h 6818313"/>
              <a:gd name="connsiteX354" fmla="*/ 339144 w 12192000"/>
              <a:gd name="connsiteY354" fmla="*/ 5363616 h 6818313"/>
              <a:gd name="connsiteX355" fmla="*/ 339476 w 12192000"/>
              <a:gd name="connsiteY355" fmla="*/ 5365436 h 6818313"/>
              <a:gd name="connsiteX356" fmla="*/ 335832 w 12192000"/>
              <a:gd name="connsiteY356" fmla="*/ 5370073 h 6818313"/>
              <a:gd name="connsiteX357" fmla="*/ 335667 w 12192000"/>
              <a:gd name="connsiteY357" fmla="*/ 5370240 h 6818313"/>
              <a:gd name="connsiteX358" fmla="*/ 332023 w 12192000"/>
              <a:gd name="connsiteY358" fmla="*/ 5371398 h 6818313"/>
              <a:gd name="connsiteX359" fmla="*/ 339144 w 12192000"/>
              <a:gd name="connsiteY359" fmla="*/ 5363616 h 6818313"/>
              <a:gd name="connsiteX360" fmla="*/ 575549 w 12192000"/>
              <a:gd name="connsiteY360" fmla="*/ 5303506 h 6818313"/>
              <a:gd name="connsiteX361" fmla="*/ 585216 w 12192000"/>
              <a:gd name="connsiteY361" fmla="*/ 5305328 h 6818313"/>
              <a:gd name="connsiteX362" fmla="*/ 564682 w 12192000"/>
              <a:gd name="connsiteY362" fmla="*/ 5318575 h 6818313"/>
              <a:gd name="connsiteX363" fmla="*/ 567994 w 12192000"/>
              <a:gd name="connsiteY363" fmla="*/ 5308473 h 6818313"/>
              <a:gd name="connsiteX364" fmla="*/ 567994 w 12192000"/>
              <a:gd name="connsiteY364" fmla="*/ 5308639 h 6818313"/>
              <a:gd name="connsiteX365" fmla="*/ 575549 w 12192000"/>
              <a:gd name="connsiteY365" fmla="*/ 5303506 h 6818313"/>
              <a:gd name="connsiteX366" fmla="*/ 601775 w 12192000"/>
              <a:gd name="connsiteY366" fmla="*/ 5289926 h 6818313"/>
              <a:gd name="connsiteX367" fmla="*/ 602768 w 12192000"/>
              <a:gd name="connsiteY367" fmla="*/ 5290921 h 6818313"/>
              <a:gd name="connsiteX368" fmla="*/ 599621 w 12192000"/>
              <a:gd name="connsiteY368" fmla="*/ 5294398 h 6818313"/>
              <a:gd name="connsiteX369" fmla="*/ 595481 w 12192000"/>
              <a:gd name="connsiteY369" fmla="*/ 5297544 h 6818313"/>
              <a:gd name="connsiteX370" fmla="*/ 594322 w 12192000"/>
              <a:gd name="connsiteY370" fmla="*/ 5295888 h 6818313"/>
              <a:gd name="connsiteX371" fmla="*/ 601775 w 12192000"/>
              <a:gd name="connsiteY371" fmla="*/ 5289926 h 6818313"/>
              <a:gd name="connsiteX372" fmla="*/ 657579 w 12192000"/>
              <a:gd name="connsiteY372" fmla="*/ 5264094 h 6818313"/>
              <a:gd name="connsiteX373" fmla="*/ 646319 w 12192000"/>
              <a:gd name="connsiteY373" fmla="*/ 5274029 h 6818313"/>
              <a:gd name="connsiteX374" fmla="*/ 646319 w 12192000"/>
              <a:gd name="connsiteY374" fmla="*/ 5273534 h 6818313"/>
              <a:gd name="connsiteX375" fmla="*/ 602933 w 12192000"/>
              <a:gd name="connsiteY375" fmla="*/ 5305161 h 6818313"/>
              <a:gd name="connsiteX376" fmla="*/ 591507 w 12192000"/>
              <a:gd name="connsiteY376" fmla="*/ 5315926 h 6818313"/>
              <a:gd name="connsiteX377" fmla="*/ 588858 w 12192000"/>
              <a:gd name="connsiteY377" fmla="*/ 5318243 h 6818313"/>
              <a:gd name="connsiteX378" fmla="*/ 559051 w 12192000"/>
              <a:gd name="connsiteY378" fmla="*/ 5336292 h 6818313"/>
              <a:gd name="connsiteX379" fmla="*/ 542657 w 12192000"/>
              <a:gd name="connsiteY379" fmla="*/ 5342751 h 6818313"/>
              <a:gd name="connsiteX380" fmla="*/ 596971 w 12192000"/>
              <a:gd name="connsiteY380" fmla="*/ 5302346 h 6818313"/>
              <a:gd name="connsiteX381" fmla="*/ 614028 w 12192000"/>
              <a:gd name="connsiteY381" fmla="*/ 5290589 h 6818313"/>
              <a:gd name="connsiteX382" fmla="*/ 618334 w 12192000"/>
              <a:gd name="connsiteY382" fmla="*/ 5280488 h 6818313"/>
              <a:gd name="connsiteX383" fmla="*/ 622473 w 12192000"/>
              <a:gd name="connsiteY383" fmla="*/ 5278666 h 6818313"/>
              <a:gd name="connsiteX384" fmla="*/ 633237 w 12192000"/>
              <a:gd name="connsiteY384" fmla="*/ 5274527 h 6818313"/>
              <a:gd name="connsiteX385" fmla="*/ 632409 w 12192000"/>
              <a:gd name="connsiteY385" fmla="*/ 5274527 h 6818313"/>
              <a:gd name="connsiteX386" fmla="*/ 654763 w 12192000"/>
              <a:gd name="connsiteY386" fmla="*/ 5264591 h 6818313"/>
              <a:gd name="connsiteX387" fmla="*/ 657579 w 12192000"/>
              <a:gd name="connsiteY387" fmla="*/ 5264094 h 6818313"/>
              <a:gd name="connsiteX388" fmla="*/ 804460 w 12192000"/>
              <a:gd name="connsiteY388" fmla="*/ 5254158 h 6818313"/>
              <a:gd name="connsiteX389" fmla="*/ 804625 w 12192000"/>
              <a:gd name="connsiteY389" fmla="*/ 5261611 h 6818313"/>
              <a:gd name="connsiteX390" fmla="*/ 801976 w 12192000"/>
              <a:gd name="connsiteY390" fmla="*/ 5254821 h 6818313"/>
              <a:gd name="connsiteX391" fmla="*/ 802141 w 12192000"/>
              <a:gd name="connsiteY391" fmla="*/ 5254655 h 6818313"/>
              <a:gd name="connsiteX392" fmla="*/ 804460 w 12192000"/>
              <a:gd name="connsiteY392" fmla="*/ 5254158 h 6818313"/>
              <a:gd name="connsiteX393" fmla="*/ 698347 w 12192000"/>
              <a:gd name="connsiteY393" fmla="*/ 5250986 h 6818313"/>
              <a:gd name="connsiteX394" fmla="*/ 698479 w 12192000"/>
              <a:gd name="connsiteY394" fmla="*/ 5251178 h 6818313"/>
              <a:gd name="connsiteX395" fmla="*/ 698314 w 12192000"/>
              <a:gd name="connsiteY395" fmla="*/ 5251013 h 6818313"/>
              <a:gd name="connsiteX396" fmla="*/ 708582 w 12192000"/>
              <a:gd name="connsiteY396" fmla="*/ 5242568 h 6818313"/>
              <a:gd name="connsiteX397" fmla="*/ 698347 w 12192000"/>
              <a:gd name="connsiteY397" fmla="*/ 5250986 h 6818313"/>
              <a:gd name="connsiteX398" fmla="*/ 696659 w 12192000"/>
              <a:gd name="connsiteY398" fmla="*/ 5248529 h 6818313"/>
              <a:gd name="connsiteX399" fmla="*/ 700136 w 12192000"/>
              <a:gd name="connsiteY399" fmla="*/ 5246045 h 6818313"/>
              <a:gd name="connsiteX400" fmla="*/ 702455 w 12192000"/>
              <a:gd name="connsiteY400" fmla="*/ 5245052 h 6818313"/>
              <a:gd name="connsiteX401" fmla="*/ 708582 w 12192000"/>
              <a:gd name="connsiteY401" fmla="*/ 5242568 h 6818313"/>
              <a:gd name="connsiteX402" fmla="*/ 321095 w 12192000"/>
              <a:gd name="connsiteY402" fmla="*/ 5146689 h 6818313"/>
              <a:gd name="connsiteX403" fmla="*/ 331361 w 12192000"/>
              <a:gd name="connsiteY403" fmla="*/ 5153148 h 6818313"/>
              <a:gd name="connsiteX404" fmla="*/ 326891 w 12192000"/>
              <a:gd name="connsiteY404" fmla="*/ 5157122 h 6818313"/>
              <a:gd name="connsiteX405" fmla="*/ 326724 w 12192000"/>
              <a:gd name="connsiteY405" fmla="*/ 5157122 h 6818313"/>
              <a:gd name="connsiteX406" fmla="*/ 321095 w 12192000"/>
              <a:gd name="connsiteY406" fmla="*/ 5152982 h 6818313"/>
              <a:gd name="connsiteX407" fmla="*/ 321095 w 12192000"/>
              <a:gd name="connsiteY407" fmla="*/ 5146689 h 6818313"/>
              <a:gd name="connsiteX408" fmla="*/ 319935 w 12192000"/>
              <a:gd name="connsiteY408" fmla="*/ 5145364 h 6818313"/>
              <a:gd name="connsiteX409" fmla="*/ 321260 w 12192000"/>
              <a:gd name="connsiteY409" fmla="*/ 5145529 h 6818313"/>
              <a:gd name="connsiteX410" fmla="*/ 320763 w 12192000"/>
              <a:gd name="connsiteY410" fmla="*/ 5146192 h 6818313"/>
              <a:gd name="connsiteX411" fmla="*/ 319935 w 12192000"/>
              <a:gd name="connsiteY411" fmla="*/ 5145364 h 6818313"/>
              <a:gd name="connsiteX412" fmla="*/ 569981 w 12192000"/>
              <a:gd name="connsiteY412" fmla="*/ 5083434 h 6818313"/>
              <a:gd name="connsiteX413" fmla="*/ 570643 w 12192000"/>
              <a:gd name="connsiteY413" fmla="*/ 5084261 h 6818313"/>
              <a:gd name="connsiteX414" fmla="*/ 566172 w 12192000"/>
              <a:gd name="connsiteY414" fmla="*/ 5087573 h 6818313"/>
              <a:gd name="connsiteX415" fmla="*/ 565510 w 12192000"/>
              <a:gd name="connsiteY415" fmla="*/ 5086745 h 6818313"/>
              <a:gd name="connsiteX416" fmla="*/ 569981 w 12192000"/>
              <a:gd name="connsiteY416" fmla="*/ 5083434 h 6818313"/>
              <a:gd name="connsiteX417" fmla="*/ 382033 w 12192000"/>
              <a:gd name="connsiteY417" fmla="*/ 5078797 h 6818313"/>
              <a:gd name="connsiteX418" fmla="*/ 382695 w 12192000"/>
              <a:gd name="connsiteY418" fmla="*/ 5078962 h 6818313"/>
              <a:gd name="connsiteX419" fmla="*/ 373090 w 12192000"/>
              <a:gd name="connsiteY419" fmla="*/ 5086745 h 6818313"/>
              <a:gd name="connsiteX420" fmla="*/ 372925 w 12192000"/>
              <a:gd name="connsiteY420" fmla="*/ 5086579 h 6818313"/>
              <a:gd name="connsiteX421" fmla="*/ 374582 w 12192000"/>
              <a:gd name="connsiteY421" fmla="*/ 5082604 h 6818313"/>
              <a:gd name="connsiteX422" fmla="*/ 382033 w 12192000"/>
              <a:gd name="connsiteY422" fmla="*/ 5078797 h 6818313"/>
              <a:gd name="connsiteX423" fmla="*/ 551103 w 12192000"/>
              <a:gd name="connsiteY423" fmla="*/ 5062733 h 6818313"/>
              <a:gd name="connsiteX424" fmla="*/ 552593 w 12192000"/>
              <a:gd name="connsiteY424" fmla="*/ 5064555 h 6818313"/>
              <a:gd name="connsiteX425" fmla="*/ 552427 w 12192000"/>
              <a:gd name="connsiteY425" fmla="*/ 5064720 h 6818313"/>
              <a:gd name="connsiteX426" fmla="*/ 552262 w 12192000"/>
              <a:gd name="connsiteY426" fmla="*/ 5064720 h 6818313"/>
              <a:gd name="connsiteX427" fmla="*/ 549448 w 12192000"/>
              <a:gd name="connsiteY427" fmla="*/ 5065880 h 6818313"/>
              <a:gd name="connsiteX428" fmla="*/ 548950 w 12192000"/>
              <a:gd name="connsiteY428" fmla="*/ 5063396 h 6818313"/>
              <a:gd name="connsiteX429" fmla="*/ 551103 w 12192000"/>
              <a:gd name="connsiteY429" fmla="*/ 5062733 h 6818313"/>
              <a:gd name="connsiteX430" fmla="*/ 570311 w 12192000"/>
              <a:gd name="connsiteY430" fmla="*/ 5057104 h 6818313"/>
              <a:gd name="connsiteX431" fmla="*/ 569981 w 12192000"/>
              <a:gd name="connsiteY431" fmla="*/ 5057931 h 6818313"/>
              <a:gd name="connsiteX432" fmla="*/ 567827 w 12192000"/>
              <a:gd name="connsiteY432" fmla="*/ 5058759 h 6818313"/>
              <a:gd name="connsiteX433" fmla="*/ 570311 w 12192000"/>
              <a:gd name="connsiteY433" fmla="*/ 5057104 h 6818313"/>
              <a:gd name="connsiteX434" fmla="*/ 558224 w 12192000"/>
              <a:gd name="connsiteY434" fmla="*/ 5049321 h 6818313"/>
              <a:gd name="connsiteX435" fmla="*/ 558779 w 12192000"/>
              <a:gd name="connsiteY435" fmla="*/ 5049667 h 6818313"/>
              <a:gd name="connsiteX436" fmla="*/ 558058 w 12192000"/>
              <a:gd name="connsiteY436" fmla="*/ 5049486 h 6818313"/>
              <a:gd name="connsiteX437" fmla="*/ 567662 w 12192000"/>
              <a:gd name="connsiteY437" fmla="*/ 5043524 h 6818313"/>
              <a:gd name="connsiteX438" fmla="*/ 566172 w 12192000"/>
              <a:gd name="connsiteY438" fmla="*/ 5049321 h 6818313"/>
              <a:gd name="connsiteX439" fmla="*/ 563005 w 12192000"/>
              <a:gd name="connsiteY439" fmla="*/ 5052301 h 6818313"/>
              <a:gd name="connsiteX440" fmla="*/ 558779 w 12192000"/>
              <a:gd name="connsiteY440" fmla="*/ 5049667 h 6818313"/>
              <a:gd name="connsiteX441" fmla="*/ 559383 w 12192000"/>
              <a:gd name="connsiteY441" fmla="*/ 5049818 h 6818313"/>
              <a:gd name="connsiteX442" fmla="*/ 562033 w 12192000"/>
              <a:gd name="connsiteY442" fmla="*/ 5046506 h 6818313"/>
              <a:gd name="connsiteX443" fmla="*/ 567662 w 12192000"/>
              <a:gd name="connsiteY443" fmla="*/ 5043524 h 6818313"/>
              <a:gd name="connsiteX444" fmla="*/ 569152 w 12192000"/>
              <a:gd name="connsiteY444" fmla="*/ 5019349 h 6818313"/>
              <a:gd name="connsiteX445" fmla="*/ 562198 w 12192000"/>
              <a:gd name="connsiteY445" fmla="*/ 5028952 h 6818313"/>
              <a:gd name="connsiteX446" fmla="*/ 559879 w 12192000"/>
              <a:gd name="connsiteY446" fmla="*/ 5037398 h 6818313"/>
              <a:gd name="connsiteX447" fmla="*/ 558886 w 12192000"/>
              <a:gd name="connsiteY447" fmla="*/ 5035908 h 6818313"/>
              <a:gd name="connsiteX448" fmla="*/ 556236 w 12192000"/>
              <a:gd name="connsiteY448" fmla="*/ 5043359 h 6818313"/>
              <a:gd name="connsiteX449" fmla="*/ 553917 w 12192000"/>
              <a:gd name="connsiteY449" fmla="*/ 5046836 h 6818313"/>
              <a:gd name="connsiteX450" fmla="*/ 554084 w 12192000"/>
              <a:gd name="connsiteY450" fmla="*/ 5046836 h 6818313"/>
              <a:gd name="connsiteX451" fmla="*/ 545969 w 12192000"/>
              <a:gd name="connsiteY451" fmla="*/ 5058263 h 6818313"/>
              <a:gd name="connsiteX452" fmla="*/ 534709 w 12192000"/>
              <a:gd name="connsiteY452" fmla="*/ 5063065 h 6818313"/>
              <a:gd name="connsiteX453" fmla="*/ 521958 w 12192000"/>
              <a:gd name="connsiteY453" fmla="*/ 5072006 h 6818313"/>
              <a:gd name="connsiteX454" fmla="*/ 519971 w 12192000"/>
              <a:gd name="connsiteY454" fmla="*/ 5071179 h 6818313"/>
              <a:gd name="connsiteX455" fmla="*/ 519309 w 12192000"/>
              <a:gd name="connsiteY455" fmla="*/ 5068199 h 6818313"/>
              <a:gd name="connsiteX456" fmla="*/ 518646 w 12192000"/>
              <a:gd name="connsiteY456" fmla="*/ 5068364 h 6818313"/>
              <a:gd name="connsiteX457" fmla="*/ 513513 w 12192000"/>
              <a:gd name="connsiteY457" fmla="*/ 5062900 h 6818313"/>
              <a:gd name="connsiteX458" fmla="*/ 513513 w 12192000"/>
              <a:gd name="connsiteY458" fmla="*/ 5062238 h 6818313"/>
              <a:gd name="connsiteX459" fmla="*/ 569152 w 12192000"/>
              <a:gd name="connsiteY459" fmla="*/ 5019349 h 6818313"/>
              <a:gd name="connsiteX460" fmla="*/ 646222 w 12192000"/>
              <a:gd name="connsiteY460" fmla="*/ 4971608 h 6818313"/>
              <a:gd name="connsiteX461" fmla="*/ 646649 w 12192000"/>
              <a:gd name="connsiteY461" fmla="*/ 4972321 h 6818313"/>
              <a:gd name="connsiteX462" fmla="*/ 633402 w 12192000"/>
              <a:gd name="connsiteY462" fmla="*/ 4986728 h 6818313"/>
              <a:gd name="connsiteX463" fmla="*/ 646154 w 12192000"/>
              <a:gd name="connsiteY463" fmla="*/ 4971493 h 6818313"/>
              <a:gd name="connsiteX464" fmla="*/ 646319 w 12192000"/>
              <a:gd name="connsiteY464" fmla="*/ 4971493 h 6818313"/>
              <a:gd name="connsiteX465" fmla="*/ 646222 w 12192000"/>
              <a:gd name="connsiteY465" fmla="*/ 4971608 h 6818313"/>
              <a:gd name="connsiteX466" fmla="*/ 621294 w 12192000"/>
              <a:gd name="connsiteY466" fmla="*/ 4956444 h 6818313"/>
              <a:gd name="connsiteX467" fmla="*/ 626116 w 12192000"/>
              <a:gd name="connsiteY467" fmla="*/ 4956754 h 6818313"/>
              <a:gd name="connsiteX468" fmla="*/ 619824 w 12192000"/>
              <a:gd name="connsiteY468" fmla="*/ 4960233 h 6818313"/>
              <a:gd name="connsiteX469" fmla="*/ 621294 w 12192000"/>
              <a:gd name="connsiteY469" fmla="*/ 4956444 h 6818313"/>
              <a:gd name="connsiteX470" fmla="*/ 670494 w 12192000"/>
              <a:gd name="connsiteY470" fmla="*/ 4927279 h 6818313"/>
              <a:gd name="connsiteX471" fmla="*/ 665361 w 12192000"/>
              <a:gd name="connsiteY471" fmla="*/ 4931254 h 6818313"/>
              <a:gd name="connsiteX472" fmla="*/ 656917 w 12192000"/>
              <a:gd name="connsiteY472" fmla="*/ 4935558 h 6818313"/>
              <a:gd name="connsiteX473" fmla="*/ 656917 w 12192000"/>
              <a:gd name="connsiteY473" fmla="*/ 4935393 h 6818313"/>
              <a:gd name="connsiteX474" fmla="*/ 670494 w 12192000"/>
              <a:gd name="connsiteY474" fmla="*/ 4927279 h 6818313"/>
              <a:gd name="connsiteX475" fmla="*/ 1006151 w 12192000"/>
              <a:gd name="connsiteY475" fmla="*/ 4883728 h 6818313"/>
              <a:gd name="connsiteX476" fmla="*/ 1006483 w 12192000"/>
              <a:gd name="connsiteY476" fmla="*/ 4885053 h 6818313"/>
              <a:gd name="connsiteX477" fmla="*/ 1005654 w 12192000"/>
              <a:gd name="connsiteY477" fmla="*/ 4885385 h 6818313"/>
              <a:gd name="connsiteX478" fmla="*/ 1005654 w 12192000"/>
              <a:gd name="connsiteY478" fmla="*/ 4885550 h 6818313"/>
              <a:gd name="connsiteX479" fmla="*/ 1003667 w 12192000"/>
              <a:gd name="connsiteY479" fmla="*/ 4884390 h 6818313"/>
              <a:gd name="connsiteX480" fmla="*/ 1006151 w 12192000"/>
              <a:gd name="connsiteY480" fmla="*/ 4883728 h 6818313"/>
              <a:gd name="connsiteX481" fmla="*/ 1026684 w 12192000"/>
              <a:gd name="connsiteY481" fmla="*/ 4875117 h 6818313"/>
              <a:gd name="connsiteX482" fmla="*/ 1029334 w 12192000"/>
              <a:gd name="connsiteY482" fmla="*/ 4876112 h 6818313"/>
              <a:gd name="connsiteX483" fmla="*/ 1029499 w 12192000"/>
              <a:gd name="connsiteY483" fmla="*/ 4876112 h 6818313"/>
              <a:gd name="connsiteX484" fmla="*/ 1025525 w 12192000"/>
              <a:gd name="connsiteY484" fmla="*/ 4880416 h 6818313"/>
              <a:gd name="connsiteX485" fmla="*/ 1026684 w 12192000"/>
              <a:gd name="connsiteY485" fmla="*/ 4875117 h 6818313"/>
              <a:gd name="connsiteX486" fmla="*/ 1029499 w 12192000"/>
              <a:gd name="connsiteY486" fmla="*/ 4860215 h 6818313"/>
              <a:gd name="connsiteX487" fmla="*/ 1029831 w 12192000"/>
              <a:gd name="connsiteY487" fmla="*/ 4860710 h 6818313"/>
              <a:gd name="connsiteX488" fmla="*/ 1027182 w 12192000"/>
              <a:gd name="connsiteY488" fmla="*/ 4862367 h 6818313"/>
              <a:gd name="connsiteX489" fmla="*/ 1029499 w 12192000"/>
              <a:gd name="connsiteY489" fmla="*/ 4860215 h 6818313"/>
              <a:gd name="connsiteX490" fmla="*/ 3884977 w 12192000"/>
              <a:gd name="connsiteY490" fmla="*/ 4790334 h 6818313"/>
              <a:gd name="connsiteX491" fmla="*/ 3886137 w 12192000"/>
              <a:gd name="connsiteY491" fmla="*/ 4790831 h 6818313"/>
              <a:gd name="connsiteX492" fmla="*/ 3884977 w 12192000"/>
              <a:gd name="connsiteY492" fmla="*/ 4791328 h 6818313"/>
              <a:gd name="connsiteX493" fmla="*/ 3513389 w 12192000"/>
              <a:gd name="connsiteY493" fmla="*/ 4787187 h 6818313"/>
              <a:gd name="connsiteX494" fmla="*/ 3517859 w 12192000"/>
              <a:gd name="connsiteY494" fmla="*/ 4789341 h 6818313"/>
              <a:gd name="connsiteX495" fmla="*/ 3507924 w 12192000"/>
              <a:gd name="connsiteY495" fmla="*/ 4792321 h 6818313"/>
              <a:gd name="connsiteX496" fmla="*/ 3507924 w 12192000"/>
              <a:gd name="connsiteY496" fmla="*/ 4792156 h 6818313"/>
              <a:gd name="connsiteX497" fmla="*/ 3508421 w 12192000"/>
              <a:gd name="connsiteY497" fmla="*/ 4790334 h 6818313"/>
              <a:gd name="connsiteX498" fmla="*/ 3500970 w 12192000"/>
              <a:gd name="connsiteY498" fmla="*/ 4788844 h 6818313"/>
              <a:gd name="connsiteX499" fmla="*/ 3513389 w 12192000"/>
              <a:gd name="connsiteY499" fmla="*/ 4787187 h 6818313"/>
              <a:gd name="connsiteX500" fmla="*/ 3534750 w 12192000"/>
              <a:gd name="connsiteY500" fmla="*/ 4762846 h 6818313"/>
              <a:gd name="connsiteX501" fmla="*/ 3538228 w 12192000"/>
              <a:gd name="connsiteY501" fmla="*/ 4762846 h 6818313"/>
              <a:gd name="connsiteX502" fmla="*/ 3531604 w 12192000"/>
              <a:gd name="connsiteY502" fmla="*/ 4766158 h 6818313"/>
              <a:gd name="connsiteX503" fmla="*/ 3538062 w 12192000"/>
              <a:gd name="connsiteY503" fmla="*/ 4766986 h 6818313"/>
              <a:gd name="connsiteX504" fmla="*/ 3535908 w 12192000"/>
              <a:gd name="connsiteY504" fmla="*/ 4768973 h 6818313"/>
              <a:gd name="connsiteX505" fmla="*/ 3533094 w 12192000"/>
              <a:gd name="connsiteY505" fmla="*/ 4769303 h 6818313"/>
              <a:gd name="connsiteX506" fmla="*/ 3526470 w 12192000"/>
              <a:gd name="connsiteY506" fmla="*/ 4775597 h 6818313"/>
              <a:gd name="connsiteX507" fmla="*/ 3518522 w 12192000"/>
              <a:gd name="connsiteY507" fmla="*/ 4780563 h 6818313"/>
              <a:gd name="connsiteX508" fmla="*/ 3518191 w 12192000"/>
              <a:gd name="connsiteY508" fmla="*/ 4770628 h 6818313"/>
              <a:gd name="connsiteX509" fmla="*/ 3519681 w 12192000"/>
              <a:gd name="connsiteY509" fmla="*/ 4768808 h 6818313"/>
              <a:gd name="connsiteX510" fmla="*/ 3534750 w 12192000"/>
              <a:gd name="connsiteY510" fmla="*/ 4762846 h 6818313"/>
              <a:gd name="connsiteX511" fmla="*/ 3691235 w 12192000"/>
              <a:gd name="connsiteY511" fmla="*/ 4741318 h 6818313"/>
              <a:gd name="connsiteX512" fmla="*/ 3692395 w 12192000"/>
              <a:gd name="connsiteY512" fmla="*/ 4741650 h 6818313"/>
              <a:gd name="connsiteX513" fmla="*/ 3691235 w 12192000"/>
              <a:gd name="connsiteY513" fmla="*/ 4742313 h 6818313"/>
              <a:gd name="connsiteX514" fmla="*/ 3877526 w 12192000"/>
              <a:gd name="connsiteY514" fmla="*/ 4730721 h 6818313"/>
              <a:gd name="connsiteX515" fmla="*/ 3872392 w 12192000"/>
              <a:gd name="connsiteY515" fmla="*/ 4733040 h 6818313"/>
              <a:gd name="connsiteX516" fmla="*/ 3872227 w 12192000"/>
              <a:gd name="connsiteY516" fmla="*/ 4733040 h 6818313"/>
              <a:gd name="connsiteX517" fmla="*/ 3875704 w 12192000"/>
              <a:gd name="connsiteY517" fmla="*/ 4731053 h 6818313"/>
              <a:gd name="connsiteX518" fmla="*/ 3877526 w 12192000"/>
              <a:gd name="connsiteY518" fmla="*/ 4730721 h 6818313"/>
              <a:gd name="connsiteX519" fmla="*/ 3852026 w 12192000"/>
              <a:gd name="connsiteY519" fmla="*/ 4729893 h 6818313"/>
              <a:gd name="connsiteX520" fmla="*/ 3855171 w 12192000"/>
              <a:gd name="connsiteY520" fmla="*/ 4737014 h 6818313"/>
              <a:gd name="connsiteX521" fmla="*/ 3849707 w 12192000"/>
              <a:gd name="connsiteY521" fmla="*/ 4736019 h 6818313"/>
              <a:gd name="connsiteX522" fmla="*/ 3849707 w 12192000"/>
              <a:gd name="connsiteY522" fmla="*/ 4735854 h 6818313"/>
              <a:gd name="connsiteX523" fmla="*/ 3849707 w 12192000"/>
              <a:gd name="connsiteY523" fmla="*/ 4730555 h 6818313"/>
              <a:gd name="connsiteX524" fmla="*/ 3850039 w 12192000"/>
              <a:gd name="connsiteY524" fmla="*/ 4730555 h 6818313"/>
              <a:gd name="connsiteX525" fmla="*/ 3852026 w 12192000"/>
              <a:gd name="connsiteY525" fmla="*/ 4729893 h 6818313"/>
              <a:gd name="connsiteX526" fmla="*/ 3908327 w 12192000"/>
              <a:gd name="connsiteY526" fmla="*/ 4712174 h 6818313"/>
              <a:gd name="connsiteX527" fmla="*/ 3896405 w 12192000"/>
              <a:gd name="connsiteY527" fmla="*/ 4716811 h 6818313"/>
              <a:gd name="connsiteX528" fmla="*/ 3895575 w 12192000"/>
              <a:gd name="connsiteY528" fmla="*/ 4716148 h 6818313"/>
              <a:gd name="connsiteX529" fmla="*/ 3908327 w 12192000"/>
              <a:gd name="connsiteY529" fmla="*/ 4712174 h 6818313"/>
              <a:gd name="connsiteX530" fmla="*/ 3724684 w 12192000"/>
              <a:gd name="connsiteY530" fmla="*/ 4710187 h 6818313"/>
              <a:gd name="connsiteX531" fmla="*/ 3718557 w 12192000"/>
              <a:gd name="connsiteY531" fmla="*/ 4712009 h 6818313"/>
              <a:gd name="connsiteX532" fmla="*/ 3717565 w 12192000"/>
              <a:gd name="connsiteY532" fmla="*/ 4711015 h 6818313"/>
              <a:gd name="connsiteX533" fmla="*/ 3717565 w 12192000"/>
              <a:gd name="connsiteY533" fmla="*/ 4710849 h 6818313"/>
              <a:gd name="connsiteX534" fmla="*/ 3724684 w 12192000"/>
              <a:gd name="connsiteY534" fmla="*/ 4710187 h 6818313"/>
              <a:gd name="connsiteX535" fmla="*/ 3935980 w 12192000"/>
              <a:gd name="connsiteY535" fmla="*/ 4703728 h 6818313"/>
              <a:gd name="connsiteX536" fmla="*/ 3938299 w 12192000"/>
              <a:gd name="connsiteY536" fmla="*/ 4704061 h 6818313"/>
              <a:gd name="connsiteX537" fmla="*/ 3939294 w 12192000"/>
              <a:gd name="connsiteY537" fmla="*/ 4705385 h 6818313"/>
              <a:gd name="connsiteX538" fmla="*/ 3940783 w 12192000"/>
              <a:gd name="connsiteY538" fmla="*/ 4705716 h 6818313"/>
              <a:gd name="connsiteX539" fmla="*/ 3940783 w 12192000"/>
              <a:gd name="connsiteY539" fmla="*/ 4707372 h 6818313"/>
              <a:gd name="connsiteX540" fmla="*/ 3940949 w 12192000"/>
              <a:gd name="connsiteY540" fmla="*/ 4707538 h 6818313"/>
              <a:gd name="connsiteX541" fmla="*/ 3923727 w 12192000"/>
              <a:gd name="connsiteY541" fmla="*/ 4711844 h 6818313"/>
              <a:gd name="connsiteX542" fmla="*/ 3926044 w 12192000"/>
              <a:gd name="connsiteY542" fmla="*/ 4708365 h 6818313"/>
              <a:gd name="connsiteX543" fmla="*/ 3926044 w 12192000"/>
              <a:gd name="connsiteY543" fmla="*/ 4706875 h 6818313"/>
              <a:gd name="connsiteX544" fmla="*/ 3935980 w 12192000"/>
              <a:gd name="connsiteY544" fmla="*/ 4703728 h 6818313"/>
              <a:gd name="connsiteX545" fmla="*/ 3789101 w 12192000"/>
              <a:gd name="connsiteY545" fmla="*/ 4703563 h 6818313"/>
              <a:gd name="connsiteX546" fmla="*/ 3768070 w 12192000"/>
              <a:gd name="connsiteY546" fmla="*/ 4708862 h 6818313"/>
              <a:gd name="connsiteX547" fmla="*/ 3768400 w 12192000"/>
              <a:gd name="connsiteY547" fmla="*/ 4708862 h 6818313"/>
              <a:gd name="connsiteX548" fmla="*/ 3722201 w 12192000"/>
              <a:gd name="connsiteY548" fmla="*/ 4716314 h 6818313"/>
              <a:gd name="connsiteX549" fmla="*/ 3706304 w 12192000"/>
              <a:gd name="connsiteY549" fmla="*/ 4719957 h 6818313"/>
              <a:gd name="connsiteX550" fmla="*/ 3699183 w 12192000"/>
              <a:gd name="connsiteY550" fmla="*/ 4723600 h 6818313"/>
              <a:gd name="connsiteX551" fmla="*/ 3677656 w 12192000"/>
              <a:gd name="connsiteY551" fmla="*/ 4737179 h 6818313"/>
              <a:gd name="connsiteX552" fmla="*/ 3676498 w 12192000"/>
              <a:gd name="connsiteY552" fmla="*/ 4739496 h 6818313"/>
              <a:gd name="connsiteX553" fmla="*/ 3680472 w 12192000"/>
              <a:gd name="connsiteY553" fmla="*/ 4744133 h 6818313"/>
              <a:gd name="connsiteX554" fmla="*/ 3675173 w 12192000"/>
              <a:gd name="connsiteY554" fmla="*/ 4747777 h 6818313"/>
              <a:gd name="connsiteX555" fmla="*/ 3663746 w 12192000"/>
              <a:gd name="connsiteY555" fmla="*/ 4748937 h 6818313"/>
              <a:gd name="connsiteX556" fmla="*/ 3658117 w 12192000"/>
              <a:gd name="connsiteY556" fmla="*/ 4749432 h 6818313"/>
              <a:gd name="connsiteX557" fmla="*/ 3660104 w 12192000"/>
              <a:gd name="connsiteY557" fmla="*/ 4744795 h 6818313"/>
              <a:gd name="connsiteX558" fmla="*/ 3646029 w 12192000"/>
              <a:gd name="connsiteY558" fmla="*/ 4746287 h 6818313"/>
              <a:gd name="connsiteX559" fmla="*/ 3595191 w 12192000"/>
              <a:gd name="connsiteY559" fmla="*/ 4762017 h 6818313"/>
              <a:gd name="connsiteX560" fmla="*/ 3594197 w 12192000"/>
              <a:gd name="connsiteY560" fmla="*/ 4762184 h 6818313"/>
              <a:gd name="connsiteX561" fmla="*/ 3593535 w 12192000"/>
              <a:gd name="connsiteY561" fmla="*/ 4762184 h 6818313"/>
              <a:gd name="connsiteX562" fmla="*/ 3574990 w 12192000"/>
              <a:gd name="connsiteY562" fmla="*/ 4766158 h 6818313"/>
              <a:gd name="connsiteX563" fmla="*/ 3538393 w 12192000"/>
              <a:gd name="connsiteY563" fmla="*/ 4773277 h 6818313"/>
              <a:gd name="connsiteX564" fmla="*/ 3558099 w 12192000"/>
              <a:gd name="connsiteY564" fmla="*/ 4767151 h 6818313"/>
              <a:gd name="connsiteX565" fmla="*/ 3558099 w 12192000"/>
              <a:gd name="connsiteY565" fmla="*/ 4765661 h 6818313"/>
              <a:gd name="connsiteX566" fmla="*/ 3547501 w 12192000"/>
              <a:gd name="connsiteY566" fmla="*/ 4765164 h 6818313"/>
              <a:gd name="connsiteX567" fmla="*/ 3546673 w 12192000"/>
              <a:gd name="connsiteY567" fmla="*/ 4763509 h 6818313"/>
              <a:gd name="connsiteX568" fmla="*/ 3548493 w 12192000"/>
              <a:gd name="connsiteY568" fmla="*/ 4760692 h 6818313"/>
              <a:gd name="connsiteX569" fmla="*/ 3548991 w 12192000"/>
              <a:gd name="connsiteY569" fmla="*/ 4759700 h 6818313"/>
              <a:gd name="connsiteX570" fmla="*/ 3549653 w 12192000"/>
              <a:gd name="connsiteY570" fmla="*/ 4759534 h 6818313"/>
              <a:gd name="connsiteX571" fmla="*/ 3572836 w 12192000"/>
              <a:gd name="connsiteY571" fmla="*/ 4754898 h 6818313"/>
              <a:gd name="connsiteX572" fmla="*/ 3631124 w 12192000"/>
              <a:gd name="connsiteY572" fmla="*/ 4743968 h 6818313"/>
              <a:gd name="connsiteX573" fmla="*/ 3660104 w 12192000"/>
              <a:gd name="connsiteY573" fmla="*/ 4738172 h 6818313"/>
              <a:gd name="connsiteX574" fmla="*/ 3687426 w 12192000"/>
              <a:gd name="connsiteY574" fmla="*/ 4731715 h 6818313"/>
              <a:gd name="connsiteX575" fmla="*/ 3693885 w 12192000"/>
              <a:gd name="connsiteY575" fmla="*/ 4727574 h 6818313"/>
              <a:gd name="connsiteX576" fmla="*/ 3686598 w 12192000"/>
              <a:gd name="connsiteY576" fmla="*/ 4726084 h 6818313"/>
              <a:gd name="connsiteX577" fmla="*/ 3661926 w 12192000"/>
              <a:gd name="connsiteY577" fmla="*/ 4731548 h 6818313"/>
              <a:gd name="connsiteX578" fmla="*/ 3587905 w 12192000"/>
              <a:gd name="connsiteY578" fmla="*/ 4746949 h 6818313"/>
              <a:gd name="connsiteX579" fmla="*/ 3583104 w 12192000"/>
              <a:gd name="connsiteY579" fmla="*/ 4746287 h 6818313"/>
              <a:gd name="connsiteX580" fmla="*/ 3599166 w 12192000"/>
              <a:gd name="connsiteY580" fmla="*/ 4739663 h 6818313"/>
              <a:gd name="connsiteX581" fmla="*/ 3614897 w 12192000"/>
              <a:gd name="connsiteY581" fmla="*/ 4735522 h 6818313"/>
              <a:gd name="connsiteX582" fmla="*/ 3632284 w 12192000"/>
              <a:gd name="connsiteY582" fmla="*/ 4731548 h 6818313"/>
              <a:gd name="connsiteX583" fmla="*/ 3649836 w 12192000"/>
              <a:gd name="connsiteY583" fmla="*/ 4728236 h 6818313"/>
              <a:gd name="connsiteX584" fmla="*/ 3665900 w 12192000"/>
              <a:gd name="connsiteY584" fmla="*/ 4725422 h 6818313"/>
              <a:gd name="connsiteX585" fmla="*/ 3682955 w 12192000"/>
              <a:gd name="connsiteY585" fmla="*/ 4722275 h 6818313"/>
              <a:gd name="connsiteX586" fmla="*/ 3680637 w 12192000"/>
              <a:gd name="connsiteY586" fmla="*/ 4717805 h 6818313"/>
              <a:gd name="connsiteX587" fmla="*/ 3716735 w 12192000"/>
              <a:gd name="connsiteY587" fmla="*/ 4711015 h 6818313"/>
              <a:gd name="connsiteX588" fmla="*/ 3716240 w 12192000"/>
              <a:gd name="connsiteY588" fmla="*/ 4711844 h 6818313"/>
              <a:gd name="connsiteX589" fmla="*/ 3716240 w 12192000"/>
              <a:gd name="connsiteY589" fmla="*/ 4712671 h 6818313"/>
              <a:gd name="connsiteX590" fmla="*/ 3712596 w 12192000"/>
              <a:gd name="connsiteY590" fmla="*/ 4714161 h 6818313"/>
              <a:gd name="connsiteX591" fmla="*/ 3715411 w 12192000"/>
              <a:gd name="connsiteY591" fmla="*/ 4716480 h 6818313"/>
              <a:gd name="connsiteX592" fmla="*/ 3761778 w 12192000"/>
              <a:gd name="connsiteY592" fmla="*/ 4707538 h 6818313"/>
              <a:gd name="connsiteX593" fmla="*/ 3786947 w 12192000"/>
              <a:gd name="connsiteY593" fmla="*/ 4703728 h 6818313"/>
              <a:gd name="connsiteX594" fmla="*/ 3789101 w 12192000"/>
              <a:gd name="connsiteY594" fmla="*/ 4703563 h 6818313"/>
              <a:gd name="connsiteX595" fmla="*/ 3963220 w 12192000"/>
              <a:gd name="connsiteY595" fmla="*/ 4700686 h 6818313"/>
              <a:gd name="connsiteX596" fmla="*/ 3971913 w 12192000"/>
              <a:gd name="connsiteY596" fmla="*/ 4701079 h 6818313"/>
              <a:gd name="connsiteX597" fmla="*/ 3956513 w 12192000"/>
              <a:gd name="connsiteY597" fmla="*/ 4703895 h 6818313"/>
              <a:gd name="connsiteX598" fmla="*/ 3963220 w 12192000"/>
              <a:gd name="connsiteY598" fmla="*/ 4700686 h 6818313"/>
              <a:gd name="connsiteX599" fmla="*/ 4046100 w 12192000"/>
              <a:gd name="connsiteY599" fmla="*/ 4698762 h 6818313"/>
              <a:gd name="connsiteX600" fmla="*/ 4050073 w 12192000"/>
              <a:gd name="connsiteY600" fmla="*/ 4698762 h 6818313"/>
              <a:gd name="connsiteX601" fmla="*/ 4050570 w 12192000"/>
              <a:gd name="connsiteY601" fmla="*/ 4700417 h 6818313"/>
              <a:gd name="connsiteX602" fmla="*/ 4046763 w 12192000"/>
              <a:gd name="connsiteY602" fmla="*/ 4700584 h 6818313"/>
              <a:gd name="connsiteX603" fmla="*/ 4046763 w 12192000"/>
              <a:gd name="connsiteY603" fmla="*/ 4700417 h 6818313"/>
              <a:gd name="connsiteX604" fmla="*/ 4046100 w 12192000"/>
              <a:gd name="connsiteY604" fmla="*/ 4698762 h 6818313"/>
              <a:gd name="connsiteX605" fmla="*/ 3829173 w 12192000"/>
              <a:gd name="connsiteY605" fmla="*/ 4686011 h 6818313"/>
              <a:gd name="connsiteX606" fmla="*/ 3828511 w 12192000"/>
              <a:gd name="connsiteY606" fmla="*/ 4686177 h 6818313"/>
              <a:gd name="connsiteX607" fmla="*/ 3812284 w 12192000"/>
              <a:gd name="connsiteY607" fmla="*/ 4691973 h 6818313"/>
              <a:gd name="connsiteX608" fmla="*/ 3804003 w 12192000"/>
              <a:gd name="connsiteY608" fmla="*/ 4693297 h 6818313"/>
              <a:gd name="connsiteX609" fmla="*/ 3797379 w 12192000"/>
              <a:gd name="connsiteY609" fmla="*/ 4694125 h 6818313"/>
              <a:gd name="connsiteX610" fmla="*/ 3819900 w 12192000"/>
              <a:gd name="connsiteY610" fmla="*/ 4687004 h 6818313"/>
              <a:gd name="connsiteX611" fmla="*/ 3829173 w 12192000"/>
              <a:gd name="connsiteY611" fmla="*/ 4686011 h 6818313"/>
              <a:gd name="connsiteX612" fmla="*/ 4032853 w 12192000"/>
              <a:gd name="connsiteY612" fmla="*/ 4684645 h 6818313"/>
              <a:gd name="connsiteX613" fmla="*/ 4032853 w 12192000"/>
              <a:gd name="connsiteY613" fmla="*/ 4684687 h 6818313"/>
              <a:gd name="connsiteX614" fmla="*/ 4032686 w 12192000"/>
              <a:gd name="connsiteY614" fmla="*/ 4684687 h 6818313"/>
              <a:gd name="connsiteX615" fmla="*/ 4035998 w 12192000"/>
              <a:gd name="connsiteY615" fmla="*/ 4683857 h 6818313"/>
              <a:gd name="connsiteX616" fmla="*/ 4032853 w 12192000"/>
              <a:gd name="connsiteY616" fmla="*/ 4684645 h 6818313"/>
              <a:gd name="connsiteX617" fmla="*/ 4032853 w 12192000"/>
              <a:gd name="connsiteY617" fmla="*/ 4684189 h 6818313"/>
              <a:gd name="connsiteX618" fmla="*/ 4035998 w 12192000"/>
              <a:gd name="connsiteY618" fmla="*/ 4683857 h 6818313"/>
              <a:gd name="connsiteX619" fmla="*/ 4094638 w 12192000"/>
              <a:gd name="connsiteY619" fmla="*/ 4680195 h 6818313"/>
              <a:gd name="connsiteX620" fmla="*/ 4094619 w 12192000"/>
              <a:gd name="connsiteY620" fmla="*/ 4680215 h 6818313"/>
              <a:gd name="connsiteX621" fmla="*/ 4094453 w 12192000"/>
              <a:gd name="connsiteY621" fmla="*/ 4680215 h 6818313"/>
              <a:gd name="connsiteX622" fmla="*/ 4116807 w 12192000"/>
              <a:gd name="connsiteY622" fmla="*/ 4677401 h 6818313"/>
              <a:gd name="connsiteX623" fmla="*/ 4116974 w 12192000"/>
              <a:gd name="connsiteY623" fmla="*/ 4677401 h 6818313"/>
              <a:gd name="connsiteX624" fmla="*/ 4116974 w 12192000"/>
              <a:gd name="connsiteY624" fmla="*/ 4677731 h 6818313"/>
              <a:gd name="connsiteX625" fmla="*/ 4113662 w 12192000"/>
              <a:gd name="connsiteY625" fmla="*/ 4678228 h 6818313"/>
              <a:gd name="connsiteX626" fmla="*/ 4116807 w 12192000"/>
              <a:gd name="connsiteY626" fmla="*/ 4677401 h 6818313"/>
              <a:gd name="connsiteX627" fmla="*/ 4027884 w 12192000"/>
              <a:gd name="connsiteY627" fmla="*/ 4676903 h 6818313"/>
              <a:gd name="connsiteX628" fmla="*/ 3997250 w 12192000"/>
              <a:gd name="connsiteY628" fmla="*/ 4684520 h 6818313"/>
              <a:gd name="connsiteX629" fmla="*/ 4002879 w 12192000"/>
              <a:gd name="connsiteY629" fmla="*/ 4682037 h 6818313"/>
              <a:gd name="connsiteX630" fmla="*/ 4009503 w 12192000"/>
              <a:gd name="connsiteY630" fmla="*/ 4680050 h 6818313"/>
              <a:gd name="connsiteX631" fmla="*/ 4027884 w 12192000"/>
              <a:gd name="connsiteY631" fmla="*/ 4676903 h 6818313"/>
              <a:gd name="connsiteX632" fmla="*/ 3884480 w 12192000"/>
              <a:gd name="connsiteY632" fmla="*/ 4676903 h 6818313"/>
              <a:gd name="connsiteX633" fmla="*/ 3878354 w 12192000"/>
              <a:gd name="connsiteY633" fmla="*/ 4680546 h 6818313"/>
              <a:gd name="connsiteX634" fmla="*/ 3878521 w 12192000"/>
              <a:gd name="connsiteY634" fmla="*/ 4680380 h 6818313"/>
              <a:gd name="connsiteX635" fmla="*/ 3866101 w 12192000"/>
              <a:gd name="connsiteY635" fmla="*/ 4683857 h 6818313"/>
              <a:gd name="connsiteX636" fmla="*/ 3862292 w 12192000"/>
              <a:gd name="connsiteY636" fmla="*/ 4684520 h 6818313"/>
              <a:gd name="connsiteX637" fmla="*/ 3835135 w 12192000"/>
              <a:gd name="connsiteY637" fmla="*/ 4688661 h 6818313"/>
              <a:gd name="connsiteX638" fmla="*/ 3835797 w 12192000"/>
              <a:gd name="connsiteY638" fmla="*/ 4685349 h 6818313"/>
              <a:gd name="connsiteX639" fmla="*/ 3848714 w 12192000"/>
              <a:gd name="connsiteY639" fmla="*/ 4682367 h 6818313"/>
              <a:gd name="connsiteX640" fmla="*/ 3870075 w 12192000"/>
              <a:gd name="connsiteY640" fmla="*/ 4677069 h 6818313"/>
              <a:gd name="connsiteX641" fmla="*/ 3884480 w 12192000"/>
              <a:gd name="connsiteY641" fmla="*/ 4676903 h 6818313"/>
              <a:gd name="connsiteX642" fmla="*/ 4121776 w 12192000"/>
              <a:gd name="connsiteY642" fmla="*/ 4676406 h 6818313"/>
              <a:gd name="connsiteX643" fmla="*/ 4121776 w 12192000"/>
              <a:gd name="connsiteY643" fmla="*/ 4678063 h 6818313"/>
              <a:gd name="connsiteX644" fmla="*/ 4117967 w 12192000"/>
              <a:gd name="connsiteY644" fmla="*/ 4677731 h 6818313"/>
              <a:gd name="connsiteX645" fmla="*/ 4121776 w 12192000"/>
              <a:gd name="connsiteY645" fmla="*/ 4676406 h 6818313"/>
              <a:gd name="connsiteX646" fmla="*/ 4100745 w 12192000"/>
              <a:gd name="connsiteY646" fmla="*/ 4675413 h 6818313"/>
              <a:gd name="connsiteX647" fmla="*/ 4105051 w 12192000"/>
              <a:gd name="connsiteY647" fmla="*/ 4679056 h 6818313"/>
              <a:gd name="connsiteX648" fmla="*/ 4094638 w 12192000"/>
              <a:gd name="connsiteY648" fmla="*/ 4680195 h 6818313"/>
              <a:gd name="connsiteX649" fmla="*/ 4097930 w 12192000"/>
              <a:gd name="connsiteY649" fmla="*/ 4676738 h 6818313"/>
              <a:gd name="connsiteX650" fmla="*/ 4099917 w 12192000"/>
              <a:gd name="connsiteY650" fmla="*/ 4675579 h 6818313"/>
              <a:gd name="connsiteX651" fmla="*/ 4100745 w 12192000"/>
              <a:gd name="connsiteY651" fmla="*/ 4675413 h 6818313"/>
              <a:gd name="connsiteX652" fmla="*/ 4261536 w 12192000"/>
              <a:gd name="connsiteY652" fmla="*/ 4661006 h 6818313"/>
              <a:gd name="connsiteX653" fmla="*/ 4262033 w 12192000"/>
              <a:gd name="connsiteY653" fmla="*/ 4661834 h 6818313"/>
              <a:gd name="connsiteX654" fmla="*/ 4261204 w 12192000"/>
              <a:gd name="connsiteY654" fmla="*/ 4662496 h 6818313"/>
              <a:gd name="connsiteX655" fmla="*/ 4260708 w 12192000"/>
              <a:gd name="connsiteY655" fmla="*/ 4661669 h 6818313"/>
              <a:gd name="connsiteX656" fmla="*/ 4261536 w 12192000"/>
              <a:gd name="connsiteY656" fmla="*/ 4661006 h 6818313"/>
              <a:gd name="connsiteX657" fmla="*/ 4273459 w 12192000"/>
              <a:gd name="connsiteY657" fmla="*/ 4660674 h 6818313"/>
              <a:gd name="connsiteX658" fmla="*/ 4277433 w 12192000"/>
              <a:gd name="connsiteY658" fmla="*/ 4661834 h 6818313"/>
              <a:gd name="connsiteX659" fmla="*/ 4275115 w 12192000"/>
              <a:gd name="connsiteY659" fmla="*/ 4663821 h 6818313"/>
              <a:gd name="connsiteX660" fmla="*/ 4271471 w 12192000"/>
              <a:gd name="connsiteY660" fmla="*/ 4662166 h 6818313"/>
              <a:gd name="connsiteX661" fmla="*/ 4273459 w 12192000"/>
              <a:gd name="connsiteY661" fmla="*/ 4660674 h 6818313"/>
              <a:gd name="connsiteX662" fmla="*/ 4288831 w 12192000"/>
              <a:gd name="connsiteY662" fmla="*/ 4659876 h 6818313"/>
              <a:gd name="connsiteX663" fmla="*/ 4292335 w 12192000"/>
              <a:gd name="connsiteY663" fmla="*/ 4660344 h 6818313"/>
              <a:gd name="connsiteX664" fmla="*/ 4292335 w 12192000"/>
              <a:gd name="connsiteY664" fmla="*/ 4660179 h 6818313"/>
              <a:gd name="connsiteX665" fmla="*/ 4292675 w 12192000"/>
              <a:gd name="connsiteY665" fmla="*/ 4660355 h 6818313"/>
              <a:gd name="connsiteX666" fmla="*/ 4290845 w 12192000"/>
              <a:gd name="connsiteY666" fmla="*/ 4662662 h 6818313"/>
              <a:gd name="connsiteX667" fmla="*/ 4288528 w 12192000"/>
              <a:gd name="connsiteY667" fmla="*/ 4661999 h 6818313"/>
              <a:gd name="connsiteX668" fmla="*/ 4100641 w 12192000"/>
              <a:gd name="connsiteY668" fmla="*/ 4655604 h 6818313"/>
              <a:gd name="connsiteX669" fmla="*/ 4107109 w 12192000"/>
              <a:gd name="connsiteY669" fmla="*/ 4656394 h 6818313"/>
              <a:gd name="connsiteX670" fmla="*/ 4111013 w 12192000"/>
              <a:gd name="connsiteY670" fmla="*/ 4659517 h 6818313"/>
              <a:gd name="connsiteX671" fmla="*/ 4112170 w 12192000"/>
              <a:gd name="connsiteY671" fmla="*/ 4659682 h 6818313"/>
              <a:gd name="connsiteX672" fmla="*/ 4112227 w 12192000"/>
              <a:gd name="connsiteY672" fmla="*/ 4659695 h 6818313"/>
              <a:gd name="connsiteX673" fmla="*/ 4112005 w 12192000"/>
              <a:gd name="connsiteY673" fmla="*/ 4661834 h 6818313"/>
              <a:gd name="connsiteX674" fmla="*/ 4096274 w 12192000"/>
              <a:gd name="connsiteY674" fmla="*/ 4664649 h 6818313"/>
              <a:gd name="connsiteX675" fmla="*/ 4074747 w 12192000"/>
              <a:gd name="connsiteY675" fmla="*/ 4664649 h 6818313"/>
              <a:gd name="connsiteX676" fmla="*/ 4089320 w 12192000"/>
              <a:gd name="connsiteY676" fmla="*/ 4660012 h 6818313"/>
              <a:gd name="connsiteX677" fmla="*/ 4100641 w 12192000"/>
              <a:gd name="connsiteY677" fmla="*/ 4655604 h 6818313"/>
              <a:gd name="connsiteX678" fmla="*/ 4094619 w 12192000"/>
              <a:gd name="connsiteY678" fmla="*/ 4640803 h 6818313"/>
              <a:gd name="connsiteX679" fmla="*/ 4072428 w 12192000"/>
              <a:gd name="connsiteY679" fmla="*/ 4645607 h 6818313"/>
              <a:gd name="connsiteX680" fmla="*/ 4072263 w 12192000"/>
              <a:gd name="connsiteY680" fmla="*/ 4645440 h 6818313"/>
              <a:gd name="connsiteX681" fmla="*/ 4048418 w 12192000"/>
              <a:gd name="connsiteY681" fmla="*/ 4650906 h 6818313"/>
              <a:gd name="connsiteX682" fmla="*/ 4015631 w 12192000"/>
              <a:gd name="connsiteY682" fmla="*/ 4660509 h 6818313"/>
              <a:gd name="connsiteX683" fmla="*/ 3976385 w 12192000"/>
              <a:gd name="connsiteY683" fmla="*/ 4671439 h 6818313"/>
              <a:gd name="connsiteX684" fmla="*/ 3958998 w 12192000"/>
              <a:gd name="connsiteY684" fmla="*/ 4674419 h 6818313"/>
              <a:gd name="connsiteX685" fmla="*/ 3977214 w 12192000"/>
              <a:gd name="connsiteY685" fmla="*/ 4667133 h 6818313"/>
              <a:gd name="connsiteX686" fmla="*/ 4008676 w 12192000"/>
              <a:gd name="connsiteY686" fmla="*/ 4658854 h 6818313"/>
              <a:gd name="connsiteX687" fmla="*/ 4011490 w 12192000"/>
              <a:gd name="connsiteY687" fmla="*/ 4652726 h 6818313"/>
              <a:gd name="connsiteX688" fmla="*/ 3983671 w 12192000"/>
              <a:gd name="connsiteY688" fmla="*/ 4658854 h 6818313"/>
              <a:gd name="connsiteX689" fmla="*/ 3984665 w 12192000"/>
              <a:gd name="connsiteY689" fmla="*/ 4655873 h 6818313"/>
              <a:gd name="connsiteX690" fmla="*/ 4009670 w 12192000"/>
              <a:gd name="connsiteY690" fmla="*/ 4652561 h 6818313"/>
              <a:gd name="connsiteX691" fmla="*/ 4019771 w 12192000"/>
              <a:gd name="connsiteY691" fmla="*/ 4650574 h 6818313"/>
              <a:gd name="connsiteX692" fmla="*/ 4032024 w 12192000"/>
              <a:gd name="connsiteY692" fmla="*/ 4645275 h 6818313"/>
              <a:gd name="connsiteX693" fmla="*/ 4046265 w 12192000"/>
              <a:gd name="connsiteY693" fmla="*/ 4644778 h 6818313"/>
              <a:gd name="connsiteX694" fmla="*/ 4058023 w 12192000"/>
              <a:gd name="connsiteY694" fmla="*/ 4643785 h 6818313"/>
              <a:gd name="connsiteX695" fmla="*/ 4056698 w 12192000"/>
              <a:gd name="connsiteY695" fmla="*/ 4645110 h 6818313"/>
              <a:gd name="connsiteX696" fmla="*/ 4076404 w 12192000"/>
              <a:gd name="connsiteY696" fmla="*/ 4642295 h 6818313"/>
              <a:gd name="connsiteX697" fmla="*/ 4094619 w 12192000"/>
              <a:gd name="connsiteY697" fmla="*/ 4640803 h 6818313"/>
              <a:gd name="connsiteX698" fmla="*/ 3973073 w 12192000"/>
              <a:gd name="connsiteY698" fmla="*/ 4637491 h 6818313"/>
              <a:gd name="connsiteX699" fmla="*/ 3974397 w 12192000"/>
              <a:gd name="connsiteY699" fmla="*/ 4637491 h 6818313"/>
              <a:gd name="connsiteX700" fmla="*/ 3974397 w 12192000"/>
              <a:gd name="connsiteY700" fmla="*/ 4637658 h 6818313"/>
              <a:gd name="connsiteX701" fmla="*/ 3972742 w 12192000"/>
              <a:gd name="connsiteY701" fmla="*/ 4638983 h 6818313"/>
              <a:gd name="connsiteX702" fmla="*/ 3971418 w 12192000"/>
              <a:gd name="connsiteY702" fmla="*/ 4638816 h 6818313"/>
              <a:gd name="connsiteX703" fmla="*/ 3973073 w 12192000"/>
              <a:gd name="connsiteY703" fmla="*/ 4637491 h 6818313"/>
              <a:gd name="connsiteX704" fmla="*/ 3803176 w 12192000"/>
              <a:gd name="connsiteY704" fmla="*/ 4635504 h 6818313"/>
              <a:gd name="connsiteX705" fmla="*/ 3808143 w 12192000"/>
              <a:gd name="connsiteY705" fmla="*/ 4646932 h 6818313"/>
              <a:gd name="connsiteX706" fmla="*/ 3808309 w 12192000"/>
              <a:gd name="connsiteY706" fmla="*/ 4647097 h 6818313"/>
              <a:gd name="connsiteX707" fmla="*/ 3802844 w 12192000"/>
              <a:gd name="connsiteY707" fmla="*/ 4646102 h 6818313"/>
              <a:gd name="connsiteX708" fmla="*/ 3803176 w 12192000"/>
              <a:gd name="connsiteY708" fmla="*/ 4635504 h 6818313"/>
              <a:gd name="connsiteX709" fmla="*/ 4040634 w 12192000"/>
              <a:gd name="connsiteY709" fmla="*/ 4631530 h 6818313"/>
              <a:gd name="connsiteX710" fmla="*/ 4041132 w 12192000"/>
              <a:gd name="connsiteY710" fmla="*/ 4633517 h 6818313"/>
              <a:gd name="connsiteX711" fmla="*/ 4041297 w 12192000"/>
              <a:gd name="connsiteY711" fmla="*/ 4633684 h 6818313"/>
              <a:gd name="connsiteX712" fmla="*/ 4035668 w 12192000"/>
              <a:gd name="connsiteY712" fmla="*/ 4633022 h 6818313"/>
              <a:gd name="connsiteX713" fmla="*/ 4037323 w 12192000"/>
              <a:gd name="connsiteY713" fmla="*/ 4631697 h 6818313"/>
              <a:gd name="connsiteX714" fmla="*/ 4040634 w 12192000"/>
              <a:gd name="connsiteY714" fmla="*/ 4631530 h 6818313"/>
              <a:gd name="connsiteX715" fmla="*/ 3893588 w 12192000"/>
              <a:gd name="connsiteY715" fmla="*/ 4629048 h 6818313"/>
              <a:gd name="connsiteX716" fmla="*/ 3894583 w 12192000"/>
              <a:gd name="connsiteY716" fmla="*/ 4629710 h 6818313"/>
              <a:gd name="connsiteX717" fmla="*/ 3893588 w 12192000"/>
              <a:gd name="connsiteY717" fmla="*/ 4630537 h 6818313"/>
              <a:gd name="connsiteX718" fmla="*/ 3892264 w 12192000"/>
              <a:gd name="connsiteY718" fmla="*/ 4629378 h 6818313"/>
              <a:gd name="connsiteX719" fmla="*/ 3893588 w 12192000"/>
              <a:gd name="connsiteY719" fmla="*/ 4629048 h 6818313"/>
              <a:gd name="connsiteX720" fmla="*/ 4101739 w 12192000"/>
              <a:gd name="connsiteY720" fmla="*/ 4623914 h 6818313"/>
              <a:gd name="connsiteX721" fmla="*/ 4102070 w 12192000"/>
              <a:gd name="connsiteY721" fmla="*/ 4624906 h 6818313"/>
              <a:gd name="connsiteX722" fmla="*/ 4100745 w 12192000"/>
              <a:gd name="connsiteY722" fmla="*/ 4624906 h 6818313"/>
              <a:gd name="connsiteX723" fmla="*/ 4100745 w 12192000"/>
              <a:gd name="connsiteY723" fmla="*/ 4624741 h 6818313"/>
              <a:gd name="connsiteX724" fmla="*/ 4217157 w 12192000"/>
              <a:gd name="connsiteY724" fmla="*/ 4622754 h 6818313"/>
              <a:gd name="connsiteX725" fmla="*/ 4218150 w 12192000"/>
              <a:gd name="connsiteY725" fmla="*/ 4622754 h 6818313"/>
              <a:gd name="connsiteX726" fmla="*/ 4218150 w 12192000"/>
              <a:gd name="connsiteY726" fmla="*/ 4623582 h 6818313"/>
              <a:gd name="connsiteX727" fmla="*/ 4217157 w 12192000"/>
              <a:gd name="connsiteY727" fmla="*/ 4623582 h 6818313"/>
              <a:gd name="connsiteX728" fmla="*/ 4217157 w 12192000"/>
              <a:gd name="connsiteY728" fmla="*/ 4622754 h 6818313"/>
              <a:gd name="connsiteX729" fmla="*/ 3920720 w 12192000"/>
              <a:gd name="connsiteY729" fmla="*/ 4622658 h 6818313"/>
              <a:gd name="connsiteX730" fmla="*/ 3919588 w 12192000"/>
              <a:gd name="connsiteY730" fmla="*/ 4625736 h 6818313"/>
              <a:gd name="connsiteX731" fmla="*/ 3908160 w 12192000"/>
              <a:gd name="connsiteY731" fmla="*/ 4626231 h 6818313"/>
              <a:gd name="connsiteX732" fmla="*/ 3908160 w 12192000"/>
              <a:gd name="connsiteY732" fmla="*/ 4625073 h 6818313"/>
              <a:gd name="connsiteX733" fmla="*/ 3920745 w 12192000"/>
              <a:gd name="connsiteY733" fmla="*/ 4622589 h 6818313"/>
              <a:gd name="connsiteX734" fmla="*/ 3921078 w 12192000"/>
              <a:gd name="connsiteY734" fmla="*/ 4622589 h 6818313"/>
              <a:gd name="connsiteX735" fmla="*/ 3920720 w 12192000"/>
              <a:gd name="connsiteY735" fmla="*/ 4622658 h 6818313"/>
              <a:gd name="connsiteX736" fmla="*/ 3877162 w 12192000"/>
              <a:gd name="connsiteY736" fmla="*/ 4621561 h 6818313"/>
              <a:gd name="connsiteX737" fmla="*/ 3877029 w 12192000"/>
              <a:gd name="connsiteY737" fmla="*/ 4621761 h 6818313"/>
              <a:gd name="connsiteX738" fmla="*/ 3877029 w 12192000"/>
              <a:gd name="connsiteY738" fmla="*/ 4621595 h 6818313"/>
              <a:gd name="connsiteX739" fmla="*/ 4204407 w 12192000"/>
              <a:gd name="connsiteY739" fmla="*/ 4621429 h 6818313"/>
              <a:gd name="connsiteX740" fmla="*/ 4204902 w 12192000"/>
              <a:gd name="connsiteY740" fmla="*/ 4622424 h 6818313"/>
              <a:gd name="connsiteX741" fmla="*/ 4204075 w 12192000"/>
              <a:gd name="connsiteY741" fmla="*/ 4622424 h 6818313"/>
              <a:gd name="connsiteX742" fmla="*/ 4204407 w 12192000"/>
              <a:gd name="connsiteY742" fmla="*/ 4621429 h 6818313"/>
              <a:gd name="connsiteX743" fmla="*/ 3858483 w 12192000"/>
              <a:gd name="connsiteY743" fmla="*/ 4620932 h 6818313"/>
              <a:gd name="connsiteX744" fmla="*/ 3861629 w 12192000"/>
              <a:gd name="connsiteY744" fmla="*/ 4621927 h 6818313"/>
              <a:gd name="connsiteX745" fmla="*/ 3861795 w 12192000"/>
              <a:gd name="connsiteY745" fmla="*/ 4622092 h 6818313"/>
              <a:gd name="connsiteX746" fmla="*/ 3849707 w 12192000"/>
              <a:gd name="connsiteY746" fmla="*/ 4626894 h 6818313"/>
              <a:gd name="connsiteX747" fmla="*/ 3847885 w 12192000"/>
              <a:gd name="connsiteY747" fmla="*/ 4625569 h 6818313"/>
              <a:gd name="connsiteX748" fmla="*/ 3858483 w 12192000"/>
              <a:gd name="connsiteY748" fmla="*/ 4620932 h 6818313"/>
              <a:gd name="connsiteX749" fmla="*/ 4105006 w 12192000"/>
              <a:gd name="connsiteY749" fmla="*/ 4618328 h 6818313"/>
              <a:gd name="connsiteX750" fmla="*/ 4107866 w 12192000"/>
              <a:gd name="connsiteY750" fmla="*/ 4618780 h 6818313"/>
              <a:gd name="connsiteX751" fmla="*/ 4104554 w 12192000"/>
              <a:gd name="connsiteY751" fmla="*/ 4618780 h 6818313"/>
              <a:gd name="connsiteX752" fmla="*/ 4104719 w 12192000"/>
              <a:gd name="connsiteY752" fmla="*/ 4618283 h 6818313"/>
              <a:gd name="connsiteX753" fmla="*/ 4105051 w 12192000"/>
              <a:gd name="connsiteY753" fmla="*/ 4618283 h 6818313"/>
              <a:gd name="connsiteX754" fmla="*/ 4105006 w 12192000"/>
              <a:gd name="connsiteY754" fmla="*/ 4618328 h 6818313"/>
              <a:gd name="connsiteX755" fmla="*/ 3869910 w 12192000"/>
              <a:gd name="connsiteY755" fmla="*/ 4616958 h 6818313"/>
              <a:gd name="connsiteX756" fmla="*/ 3870405 w 12192000"/>
              <a:gd name="connsiteY756" fmla="*/ 4617787 h 6818313"/>
              <a:gd name="connsiteX757" fmla="*/ 3870240 w 12192000"/>
              <a:gd name="connsiteY757" fmla="*/ 4617787 h 6818313"/>
              <a:gd name="connsiteX758" fmla="*/ 3868915 w 12192000"/>
              <a:gd name="connsiteY758" fmla="*/ 4617455 h 6818313"/>
              <a:gd name="connsiteX759" fmla="*/ 3869910 w 12192000"/>
              <a:gd name="connsiteY759" fmla="*/ 4616958 h 6818313"/>
              <a:gd name="connsiteX760" fmla="*/ 4190165 w 12192000"/>
              <a:gd name="connsiteY760" fmla="*/ 4616628 h 6818313"/>
              <a:gd name="connsiteX761" fmla="*/ 4191325 w 12192000"/>
              <a:gd name="connsiteY761" fmla="*/ 4617125 h 6818313"/>
              <a:gd name="connsiteX762" fmla="*/ 4189668 w 12192000"/>
              <a:gd name="connsiteY762" fmla="*/ 4618780 h 6818313"/>
              <a:gd name="connsiteX763" fmla="*/ 4189668 w 12192000"/>
              <a:gd name="connsiteY763" fmla="*/ 4618615 h 6818313"/>
              <a:gd name="connsiteX764" fmla="*/ 4180727 w 12192000"/>
              <a:gd name="connsiteY764" fmla="*/ 4618615 h 6818313"/>
              <a:gd name="connsiteX765" fmla="*/ 4190165 w 12192000"/>
              <a:gd name="connsiteY765" fmla="*/ 4616628 h 6818313"/>
              <a:gd name="connsiteX766" fmla="*/ 3915156 w 12192000"/>
              <a:gd name="connsiteY766" fmla="*/ 4614293 h 6818313"/>
              <a:gd name="connsiteX767" fmla="*/ 3915281 w 12192000"/>
              <a:gd name="connsiteY767" fmla="*/ 4614308 h 6818313"/>
              <a:gd name="connsiteX768" fmla="*/ 3915116 w 12192000"/>
              <a:gd name="connsiteY768" fmla="*/ 4614308 h 6818313"/>
              <a:gd name="connsiteX769" fmla="*/ 3883985 w 12192000"/>
              <a:gd name="connsiteY769" fmla="*/ 4612984 h 6818313"/>
              <a:gd name="connsiteX770" fmla="*/ 3884480 w 12192000"/>
              <a:gd name="connsiteY770" fmla="*/ 4612984 h 6818313"/>
              <a:gd name="connsiteX771" fmla="*/ 3894252 w 12192000"/>
              <a:gd name="connsiteY771" fmla="*/ 4614308 h 6818313"/>
              <a:gd name="connsiteX772" fmla="*/ 3894252 w 12192000"/>
              <a:gd name="connsiteY772" fmla="*/ 4617290 h 6818313"/>
              <a:gd name="connsiteX773" fmla="*/ 3877162 w 12192000"/>
              <a:gd name="connsiteY773" fmla="*/ 4621561 h 6818313"/>
              <a:gd name="connsiteX774" fmla="*/ 3879348 w 12192000"/>
              <a:gd name="connsiteY774" fmla="*/ 4618283 h 6818313"/>
              <a:gd name="connsiteX775" fmla="*/ 3881170 w 12192000"/>
              <a:gd name="connsiteY775" fmla="*/ 4613646 h 6818313"/>
              <a:gd name="connsiteX776" fmla="*/ 3883985 w 12192000"/>
              <a:gd name="connsiteY776" fmla="*/ 4612984 h 6818313"/>
              <a:gd name="connsiteX777" fmla="*/ 3916379 w 12192000"/>
              <a:gd name="connsiteY777" fmla="*/ 4610604 h 6818313"/>
              <a:gd name="connsiteX778" fmla="*/ 3924555 w 12192000"/>
              <a:gd name="connsiteY778" fmla="*/ 4610666 h 6818313"/>
              <a:gd name="connsiteX779" fmla="*/ 3915156 w 12192000"/>
              <a:gd name="connsiteY779" fmla="*/ 4614293 h 6818313"/>
              <a:gd name="connsiteX780" fmla="*/ 3909817 w 12192000"/>
              <a:gd name="connsiteY780" fmla="*/ 4613646 h 6818313"/>
              <a:gd name="connsiteX781" fmla="*/ 3916379 w 12192000"/>
              <a:gd name="connsiteY781" fmla="*/ 4610604 h 6818313"/>
              <a:gd name="connsiteX782" fmla="*/ 3999402 w 12192000"/>
              <a:gd name="connsiteY782" fmla="*/ 4608844 h 6818313"/>
              <a:gd name="connsiteX783" fmla="*/ 4002217 w 12192000"/>
              <a:gd name="connsiteY783" fmla="*/ 4608844 h 6818313"/>
              <a:gd name="connsiteX784" fmla="*/ 4000562 w 12192000"/>
              <a:gd name="connsiteY784" fmla="*/ 4610666 h 6818313"/>
              <a:gd name="connsiteX785" fmla="*/ 4000065 w 12192000"/>
              <a:gd name="connsiteY785" fmla="*/ 4610666 h 6818313"/>
              <a:gd name="connsiteX786" fmla="*/ 3999402 w 12192000"/>
              <a:gd name="connsiteY786" fmla="*/ 4609010 h 6818313"/>
              <a:gd name="connsiteX787" fmla="*/ 4068621 w 12192000"/>
              <a:gd name="connsiteY787" fmla="*/ 4607520 h 6818313"/>
              <a:gd name="connsiteX788" fmla="*/ 4106044 w 12192000"/>
              <a:gd name="connsiteY788" fmla="*/ 4614308 h 6818313"/>
              <a:gd name="connsiteX789" fmla="*/ 4107534 w 12192000"/>
              <a:gd name="connsiteY789" fmla="*/ 4614475 h 6818313"/>
              <a:gd name="connsiteX790" fmla="*/ 4121278 w 12192000"/>
              <a:gd name="connsiteY790" fmla="*/ 4612156 h 6818313"/>
              <a:gd name="connsiteX791" fmla="*/ 4104719 w 12192000"/>
              <a:gd name="connsiteY791" fmla="*/ 4618283 h 6818313"/>
              <a:gd name="connsiteX792" fmla="*/ 4104554 w 12192000"/>
              <a:gd name="connsiteY792" fmla="*/ 4618118 h 6818313"/>
              <a:gd name="connsiteX793" fmla="*/ 4095281 w 12192000"/>
              <a:gd name="connsiteY793" fmla="*/ 4618945 h 6818313"/>
              <a:gd name="connsiteX794" fmla="*/ 4076900 w 12192000"/>
              <a:gd name="connsiteY794" fmla="*/ 4619277 h 6818313"/>
              <a:gd name="connsiteX795" fmla="*/ 4069614 w 12192000"/>
              <a:gd name="connsiteY795" fmla="*/ 4619277 h 6818313"/>
              <a:gd name="connsiteX796" fmla="*/ 4067627 w 12192000"/>
              <a:gd name="connsiteY796" fmla="*/ 4619277 h 6818313"/>
              <a:gd name="connsiteX797" fmla="*/ 4067296 w 12192000"/>
              <a:gd name="connsiteY797" fmla="*/ 4619277 h 6818313"/>
              <a:gd name="connsiteX798" fmla="*/ 4057526 w 12192000"/>
              <a:gd name="connsiteY798" fmla="*/ 4618780 h 6818313"/>
              <a:gd name="connsiteX799" fmla="*/ 4061665 w 12192000"/>
              <a:gd name="connsiteY799" fmla="*/ 4614641 h 6818313"/>
              <a:gd name="connsiteX800" fmla="*/ 4066799 w 12192000"/>
              <a:gd name="connsiteY800" fmla="*/ 4613151 h 6818313"/>
              <a:gd name="connsiteX801" fmla="*/ 4062493 w 12192000"/>
              <a:gd name="connsiteY801" fmla="*/ 4613646 h 6818313"/>
              <a:gd name="connsiteX802" fmla="*/ 4068621 w 12192000"/>
              <a:gd name="connsiteY802" fmla="*/ 4607520 h 6818313"/>
              <a:gd name="connsiteX803" fmla="*/ 4183873 w 12192000"/>
              <a:gd name="connsiteY803" fmla="*/ 4605865 h 6818313"/>
              <a:gd name="connsiteX804" fmla="*/ 4195134 w 12192000"/>
              <a:gd name="connsiteY804" fmla="*/ 4606692 h 6818313"/>
              <a:gd name="connsiteX805" fmla="*/ 4143137 w 12192000"/>
              <a:gd name="connsiteY805" fmla="*/ 4616628 h 6818313"/>
              <a:gd name="connsiteX806" fmla="*/ 4143137 w 12192000"/>
              <a:gd name="connsiteY806" fmla="*/ 4616296 h 6818313"/>
              <a:gd name="connsiteX807" fmla="*/ 4146946 w 12192000"/>
              <a:gd name="connsiteY807" fmla="*/ 4612819 h 6818313"/>
              <a:gd name="connsiteX808" fmla="*/ 4149760 w 12192000"/>
              <a:gd name="connsiteY808" fmla="*/ 4612321 h 6818313"/>
              <a:gd name="connsiteX809" fmla="*/ 4162345 w 12192000"/>
              <a:gd name="connsiteY809" fmla="*/ 4610501 h 6818313"/>
              <a:gd name="connsiteX810" fmla="*/ 4161353 w 12192000"/>
              <a:gd name="connsiteY810" fmla="*/ 4610169 h 6818313"/>
              <a:gd name="connsiteX811" fmla="*/ 4183873 w 12192000"/>
              <a:gd name="connsiteY811" fmla="*/ 4605865 h 6818313"/>
              <a:gd name="connsiteX812" fmla="*/ 3728660 w 12192000"/>
              <a:gd name="connsiteY812" fmla="*/ 4603545 h 6818313"/>
              <a:gd name="connsiteX813" fmla="*/ 3728660 w 12192000"/>
              <a:gd name="connsiteY813" fmla="*/ 4603711 h 6818313"/>
              <a:gd name="connsiteX814" fmla="*/ 3724023 w 12192000"/>
              <a:gd name="connsiteY814" fmla="*/ 4605035 h 6818313"/>
              <a:gd name="connsiteX815" fmla="*/ 3728660 w 12192000"/>
              <a:gd name="connsiteY815" fmla="*/ 4603545 h 6818313"/>
              <a:gd name="connsiteX816" fmla="*/ 4114324 w 12192000"/>
              <a:gd name="connsiteY816" fmla="*/ 4601228 h 6818313"/>
              <a:gd name="connsiteX817" fmla="*/ 4083689 w 12192000"/>
              <a:gd name="connsiteY817" fmla="*/ 4603545 h 6818313"/>
              <a:gd name="connsiteX818" fmla="*/ 4114324 w 12192000"/>
              <a:gd name="connsiteY818" fmla="*/ 4601228 h 6818313"/>
              <a:gd name="connsiteX819" fmla="*/ 4082199 w 12192000"/>
              <a:gd name="connsiteY819" fmla="*/ 4599903 h 6818313"/>
              <a:gd name="connsiteX820" fmla="*/ 4083026 w 12192000"/>
              <a:gd name="connsiteY820" fmla="*/ 4603545 h 6818313"/>
              <a:gd name="connsiteX821" fmla="*/ 4067959 w 12192000"/>
              <a:gd name="connsiteY821" fmla="*/ 4604373 h 6818313"/>
              <a:gd name="connsiteX822" fmla="*/ 4066467 w 12192000"/>
              <a:gd name="connsiteY822" fmla="*/ 4604043 h 6818313"/>
              <a:gd name="connsiteX823" fmla="*/ 4066137 w 12192000"/>
              <a:gd name="connsiteY823" fmla="*/ 4604540 h 6818313"/>
              <a:gd name="connsiteX824" fmla="*/ 4062493 w 12192000"/>
              <a:gd name="connsiteY824" fmla="*/ 4604870 h 6818313"/>
              <a:gd name="connsiteX825" fmla="*/ 4057526 w 12192000"/>
              <a:gd name="connsiteY825" fmla="*/ 4607189 h 6818313"/>
              <a:gd name="connsiteX826" fmla="*/ 4057526 w 12192000"/>
              <a:gd name="connsiteY826" fmla="*/ 4607852 h 6818313"/>
              <a:gd name="connsiteX827" fmla="*/ 4053552 w 12192000"/>
              <a:gd name="connsiteY827" fmla="*/ 4611494 h 6818313"/>
              <a:gd name="connsiteX828" fmla="*/ 4056201 w 12192000"/>
              <a:gd name="connsiteY828" fmla="*/ 4611826 h 6818313"/>
              <a:gd name="connsiteX829" fmla="*/ 4052062 w 12192000"/>
              <a:gd name="connsiteY829" fmla="*/ 4614971 h 6818313"/>
              <a:gd name="connsiteX830" fmla="*/ 4018114 w 12192000"/>
              <a:gd name="connsiteY830" fmla="*/ 4619277 h 6818313"/>
              <a:gd name="connsiteX831" fmla="*/ 4049908 w 12192000"/>
              <a:gd name="connsiteY831" fmla="*/ 4617455 h 6818313"/>
              <a:gd name="connsiteX832" fmla="*/ 4049577 w 12192000"/>
              <a:gd name="connsiteY832" fmla="*/ 4619112 h 6818313"/>
              <a:gd name="connsiteX833" fmla="*/ 4012319 w 12192000"/>
              <a:gd name="connsiteY833" fmla="*/ 4622092 h 6818313"/>
              <a:gd name="connsiteX834" fmla="*/ 3993608 w 12192000"/>
              <a:gd name="connsiteY834" fmla="*/ 4625901 h 6818313"/>
              <a:gd name="connsiteX835" fmla="*/ 3954526 w 12192000"/>
              <a:gd name="connsiteY835" fmla="*/ 4633022 h 6818313"/>
              <a:gd name="connsiteX836" fmla="*/ 3952539 w 12192000"/>
              <a:gd name="connsiteY836" fmla="*/ 4634512 h 6818313"/>
              <a:gd name="connsiteX837" fmla="*/ 3952706 w 12192000"/>
              <a:gd name="connsiteY837" fmla="*/ 4641633 h 6818313"/>
              <a:gd name="connsiteX838" fmla="*/ 3952871 w 12192000"/>
              <a:gd name="connsiteY838" fmla="*/ 4641798 h 6818313"/>
              <a:gd name="connsiteX839" fmla="*/ 3914454 w 12192000"/>
              <a:gd name="connsiteY839" fmla="*/ 4646765 h 6818313"/>
              <a:gd name="connsiteX840" fmla="*/ 3904186 w 12192000"/>
              <a:gd name="connsiteY840" fmla="*/ 4647427 h 6818313"/>
              <a:gd name="connsiteX841" fmla="*/ 3881003 w 12192000"/>
              <a:gd name="connsiteY841" fmla="*/ 4651568 h 6818313"/>
              <a:gd name="connsiteX842" fmla="*/ 3862954 w 12192000"/>
              <a:gd name="connsiteY842" fmla="*/ 4652396 h 6818313"/>
              <a:gd name="connsiteX843" fmla="*/ 3858650 w 12192000"/>
              <a:gd name="connsiteY843" fmla="*/ 4651898 h 6818313"/>
              <a:gd name="connsiteX844" fmla="*/ 3844575 w 12192000"/>
              <a:gd name="connsiteY844" fmla="*/ 4655045 h 6818313"/>
              <a:gd name="connsiteX845" fmla="*/ 3856330 w 12192000"/>
              <a:gd name="connsiteY845" fmla="*/ 4645937 h 6818313"/>
              <a:gd name="connsiteX846" fmla="*/ 3846230 w 12192000"/>
              <a:gd name="connsiteY846" fmla="*/ 4645937 h 6818313"/>
              <a:gd name="connsiteX847" fmla="*/ 3841923 w 12192000"/>
              <a:gd name="connsiteY847" fmla="*/ 4646434 h 6818313"/>
              <a:gd name="connsiteX848" fmla="*/ 3820894 w 12192000"/>
              <a:gd name="connsiteY848" fmla="*/ 4655873 h 6818313"/>
              <a:gd name="connsiteX849" fmla="*/ 3817913 w 12192000"/>
              <a:gd name="connsiteY849" fmla="*/ 4660012 h 6818313"/>
              <a:gd name="connsiteX850" fmla="*/ 3825861 w 12192000"/>
              <a:gd name="connsiteY850" fmla="*/ 4661172 h 6818313"/>
              <a:gd name="connsiteX851" fmla="*/ 3833810 w 12192000"/>
              <a:gd name="connsiteY851" fmla="*/ 4659847 h 6818313"/>
              <a:gd name="connsiteX852" fmla="*/ 3853019 w 12192000"/>
              <a:gd name="connsiteY852" fmla="*/ 4663656 h 6818313"/>
              <a:gd name="connsiteX853" fmla="*/ 3886799 w 12192000"/>
              <a:gd name="connsiteY853" fmla="*/ 4659682 h 6818313"/>
              <a:gd name="connsiteX854" fmla="*/ 3861961 w 12192000"/>
              <a:gd name="connsiteY854" fmla="*/ 4665808 h 6818313"/>
              <a:gd name="connsiteX855" fmla="*/ 3843745 w 12192000"/>
              <a:gd name="connsiteY855" fmla="*/ 4671107 h 6818313"/>
              <a:gd name="connsiteX856" fmla="*/ 3836791 w 12192000"/>
              <a:gd name="connsiteY856" fmla="*/ 4672929 h 6818313"/>
              <a:gd name="connsiteX857" fmla="*/ 3823379 w 12192000"/>
              <a:gd name="connsiteY857" fmla="*/ 4676406 h 6818313"/>
              <a:gd name="connsiteX858" fmla="*/ 3813441 w 12192000"/>
              <a:gd name="connsiteY858" fmla="*/ 4684189 h 6818313"/>
              <a:gd name="connsiteX859" fmla="*/ 3801519 w 12192000"/>
              <a:gd name="connsiteY859" fmla="*/ 4688991 h 6818313"/>
              <a:gd name="connsiteX860" fmla="*/ 3772375 w 12192000"/>
              <a:gd name="connsiteY860" fmla="*/ 4694455 h 6818313"/>
              <a:gd name="connsiteX861" fmla="*/ 3780490 w 12192000"/>
              <a:gd name="connsiteY861" fmla="*/ 4689819 h 6818313"/>
              <a:gd name="connsiteX862" fmla="*/ 3779827 w 12192000"/>
              <a:gd name="connsiteY862" fmla="*/ 4687998 h 6818313"/>
              <a:gd name="connsiteX863" fmla="*/ 3770719 w 12192000"/>
              <a:gd name="connsiteY863" fmla="*/ 4690316 h 6818313"/>
              <a:gd name="connsiteX864" fmla="*/ 3769892 w 12192000"/>
              <a:gd name="connsiteY864" fmla="*/ 4695118 h 6818313"/>
              <a:gd name="connsiteX865" fmla="*/ 3764593 w 12192000"/>
              <a:gd name="connsiteY865" fmla="*/ 4697272 h 6818313"/>
              <a:gd name="connsiteX866" fmla="*/ 3758962 w 12192000"/>
              <a:gd name="connsiteY866" fmla="*/ 4698596 h 6818313"/>
              <a:gd name="connsiteX867" fmla="*/ 3757472 w 12192000"/>
              <a:gd name="connsiteY867" fmla="*/ 4698596 h 6818313"/>
              <a:gd name="connsiteX868" fmla="*/ 3757472 w 12192000"/>
              <a:gd name="connsiteY868" fmla="*/ 4697934 h 6818313"/>
              <a:gd name="connsiteX869" fmla="*/ 3757142 w 12192000"/>
              <a:gd name="connsiteY869" fmla="*/ 4698596 h 6818313"/>
              <a:gd name="connsiteX870" fmla="*/ 3721207 w 12192000"/>
              <a:gd name="connsiteY870" fmla="*/ 4703233 h 6818313"/>
              <a:gd name="connsiteX871" fmla="*/ 3658282 w 12192000"/>
              <a:gd name="connsiteY871" fmla="*/ 4713996 h 6818313"/>
              <a:gd name="connsiteX872" fmla="*/ 3656460 w 12192000"/>
              <a:gd name="connsiteY872" fmla="*/ 4713002 h 6818313"/>
              <a:gd name="connsiteX873" fmla="*/ 3662091 w 12192000"/>
              <a:gd name="connsiteY873" fmla="*/ 4712009 h 6818313"/>
              <a:gd name="connsiteX874" fmla="*/ 3680802 w 12192000"/>
              <a:gd name="connsiteY874" fmla="*/ 4707207 h 6818313"/>
              <a:gd name="connsiteX875" fmla="*/ 3723029 w 12192000"/>
              <a:gd name="connsiteY875" fmla="*/ 4694125 h 6818313"/>
              <a:gd name="connsiteX876" fmla="*/ 3721042 w 12192000"/>
              <a:gd name="connsiteY876" fmla="*/ 4695118 h 6818313"/>
              <a:gd name="connsiteX877" fmla="*/ 3722532 w 12192000"/>
              <a:gd name="connsiteY877" fmla="*/ 4697272 h 6818313"/>
              <a:gd name="connsiteX878" fmla="*/ 3727665 w 12192000"/>
              <a:gd name="connsiteY878" fmla="*/ 4695947 h 6818313"/>
              <a:gd name="connsiteX879" fmla="*/ 3726176 w 12192000"/>
              <a:gd name="connsiteY879" fmla="*/ 4693297 h 6818313"/>
              <a:gd name="connsiteX880" fmla="*/ 3726341 w 12192000"/>
              <a:gd name="connsiteY880" fmla="*/ 4693297 h 6818313"/>
              <a:gd name="connsiteX881" fmla="*/ 3754823 w 12192000"/>
              <a:gd name="connsiteY881" fmla="*/ 4685182 h 6818313"/>
              <a:gd name="connsiteX882" fmla="*/ 3771050 w 12192000"/>
              <a:gd name="connsiteY882" fmla="*/ 4676738 h 6818313"/>
              <a:gd name="connsiteX883" fmla="*/ 3792080 w 12192000"/>
              <a:gd name="connsiteY883" fmla="*/ 4672929 h 6818313"/>
              <a:gd name="connsiteX884" fmla="*/ 3808143 w 12192000"/>
              <a:gd name="connsiteY884" fmla="*/ 4666968 h 6818313"/>
              <a:gd name="connsiteX885" fmla="*/ 3808972 w 12192000"/>
              <a:gd name="connsiteY885" fmla="*/ 4666471 h 6818313"/>
              <a:gd name="connsiteX886" fmla="*/ 3815761 w 12192000"/>
              <a:gd name="connsiteY886" fmla="*/ 4662166 h 6818313"/>
              <a:gd name="connsiteX887" fmla="*/ 3809302 w 12192000"/>
              <a:gd name="connsiteY887" fmla="*/ 4660179 h 6818313"/>
              <a:gd name="connsiteX888" fmla="*/ 3808309 w 12192000"/>
              <a:gd name="connsiteY888" fmla="*/ 4659682 h 6818313"/>
              <a:gd name="connsiteX889" fmla="*/ 3802513 w 12192000"/>
              <a:gd name="connsiteY889" fmla="*/ 4659517 h 6818313"/>
              <a:gd name="connsiteX890" fmla="*/ 3797545 w 12192000"/>
              <a:gd name="connsiteY890" fmla="*/ 4660179 h 6818313"/>
              <a:gd name="connsiteX891" fmla="*/ 3826856 w 12192000"/>
              <a:gd name="connsiteY891" fmla="*/ 4650739 h 6818313"/>
              <a:gd name="connsiteX892" fmla="*/ 3829173 w 12192000"/>
              <a:gd name="connsiteY892" fmla="*/ 4641466 h 6818313"/>
              <a:gd name="connsiteX893" fmla="*/ 3834969 w 12192000"/>
              <a:gd name="connsiteY893" fmla="*/ 4640970 h 6818313"/>
              <a:gd name="connsiteX894" fmla="*/ 3860637 w 12192000"/>
              <a:gd name="connsiteY894" fmla="*/ 4635504 h 6818313"/>
              <a:gd name="connsiteX895" fmla="*/ 3880176 w 12192000"/>
              <a:gd name="connsiteY895" fmla="*/ 4630372 h 6818313"/>
              <a:gd name="connsiteX896" fmla="*/ 3878189 w 12192000"/>
              <a:gd name="connsiteY896" fmla="*/ 4636829 h 6818313"/>
              <a:gd name="connsiteX897" fmla="*/ 3869081 w 12192000"/>
              <a:gd name="connsiteY897" fmla="*/ 4640803 h 6818313"/>
              <a:gd name="connsiteX898" fmla="*/ 3857158 w 12192000"/>
              <a:gd name="connsiteY898" fmla="*/ 4645440 h 6818313"/>
              <a:gd name="connsiteX899" fmla="*/ 3861795 w 12192000"/>
              <a:gd name="connsiteY899" fmla="*/ 4648421 h 6818313"/>
              <a:gd name="connsiteX900" fmla="*/ 3879348 w 12192000"/>
              <a:gd name="connsiteY900" fmla="*/ 4646269 h 6818313"/>
              <a:gd name="connsiteX901" fmla="*/ 3891106 w 12192000"/>
              <a:gd name="connsiteY901" fmla="*/ 4642460 h 6818313"/>
              <a:gd name="connsiteX902" fmla="*/ 3892264 w 12192000"/>
              <a:gd name="connsiteY902" fmla="*/ 4643620 h 6818313"/>
              <a:gd name="connsiteX903" fmla="*/ 3894252 w 12192000"/>
              <a:gd name="connsiteY903" fmla="*/ 4641633 h 6818313"/>
              <a:gd name="connsiteX904" fmla="*/ 3918263 w 12192000"/>
              <a:gd name="connsiteY904" fmla="*/ 4636996 h 6818313"/>
              <a:gd name="connsiteX905" fmla="*/ 3936642 w 12192000"/>
              <a:gd name="connsiteY905" fmla="*/ 4631697 h 6818313"/>
              <a:gd name="connsiteX906" fmla="*/ 3956018 w 12192000"/>
              <a:gd name="connsiteY906" fmla="*/ 4625901 h 6818313"/>
              <a:gd name="connsiteX907" fmla="*/ 3977544 w 12192000"/>
              <a:gd name="connsiteY907" fmla="*/ 4621264 h 6818313"/>
              <a:gd name="connsiteX908" fmla="*/ 3999072 w 12192000"/>
              <a:gd name="connsiteY908" fmla="*/ 4616463 h 6818313"/>
              <a:gd name="connsiteX909" fmla="*/ 4015464 w 12192000"/>
              <a:gd name="connsiteY909" fmla="*/ 4611659 h 6818313"/>
              <a:gd name="connsiteX910" fmla="*/ 4042456 w 12192000"/>
              <a:gd name="connsiteY910" fmla="*/ 4609839 h 6818313"/>
              <a:gd name="connsiteX911" fmla="*/ 4046265 w 12192000"/>
              <a:gd name="connsiteY911" fmla="*/ 4607189 h 6818313"/>
              <a:gd name="connsiteX912" fmla="*/ 4030203 w 12192000"/>
              <a:gd name="connsiteY912" fmla="*/ 4604043 h 6818313"/>
              <a:gd name="connsiteX913" fmla="*/ 4043946 w 12192000"/>
              <a:gd name="connsiteY913" fmla="*/ 4601393 h 6818313"/>
              <a:gd name="connsiteX914" fmla="*/ 4052227 w 12192000"/>
              <a:gd name="connsiteY914" fmla="*/ 4601061 h 6818313"/>
              <a:gd name="connsiteX915" fmla="*/ 4069116 w 12192000"/>
              <a:gd name="connsiteY915" fmla="*/ 4600399 h 6818313"/>
              <a:gd name="connsiteX916" fmla="*/ 4082199 w 12192000"/>
              <a:gd name="connsiteY916" fmla="*/ 4599903 h 6818313"/>
              <a:gd name="connsiteX917" fmla="*/ 3745052 w 12192000"/>
              <a:gd name="connsiteY917" fmla="*/ 4599794 h 6818313"/>
              <a:gd name="connsiteX918" fmla="*/ 3745052 w 12192000"/>
              <a:gd name="connsiteY918" fmla="*/ 4600234 h 6818313"/>
              <a:gd name="connsiteX919" fmla="*/ 3744722 w 12192000"/>
              <a:gd name="connsiteY919" fmla="*/ 4600234 h 6818313"/>
              <a:gd name="connsiteX920" fmla="*/ 3815595 w 12192000"/>
              <a:gd name="connsiteY920" fmla="*/ 4599736 h 6818313"/>
              <a:gd name="connsiteX921" fmla="*/ 3816258 w 12192000"/>
              <a:gd name="connsiteY921" fmla="*/ 4602718 h 6818313"/>
              <a:gd name="connsiteX922" fmla="*/ 3806653 w 12192000"/>
              <a:gd name="connsiteY922" fmla="*/ 4604373 h 6818313"/>
              <a:gd name="connsiteX923" fmla="*/ 3806820 w 12192000"/>
              <a:gd name="connsiteY923" fmla="*/ 4604208 h 6818313"/>
              <a:gd name="connsiteX924" fmla="*/ 3813441 w 12192000"/>
              <a:gd name="connsiteY924" fmla="*/ 4599903 h 6818313"/>
              <a:gd name="connsiteX925" fmla="*/ 3815595 w 12192000"/>
              <a:gd name="connsiteY925" fmla="*/ 4599736 h 6818313"/>
              <a:gd name="connsiteX926" fmla="*/ 4165988 w 12192000"/>
              <a:gd name="connsiteY926" fmla="*/ 4599571 h 6818313"/>
              <a:gd name="connsiteX927" fmla="*/ 4165988 w 12192000"/>
              <a:gd name="connsiteY927" fmla="*/ 4599736 h 6818313"/>
              <a:gd name="connsiteX928" fmla="*/ 4165853 w 12192000"/>
              <a:gd name="connsiteY928" fmla="*/ 4599721 h 6818313"/>
              <a:gd name="connsiteX929" fmla="*/ 4164498 w 12192000"/>
              <a:gd name="connsiteY929" fmla="*/ 4599571 h 6818313"/>
              <a:gd name="connsiteX930" fmla="*/ 4165853 w 12192000"/>
              <a:gd name="connsiteY930" fmla="*/ 4599721 h 6818313"/>
              <a:gd name="connsiteX931" fmla="*/ 4164498 w 12192000"/>
              <a:gd name="connsiteY931" fmla="*/ 4601228 h 6818313"/>
              <a:gd name="connsiteX932" fmla="*/ 4163008 w 12192000"/>
              <a:gd name="connsiteY932" fmla="*/ 4601228 h 6818313"/>
              <a:gd name="connsiteX933" fmla="*/ 4164498 w 12192000"/>
              <a:gd name="connsiteY933" fmla="*/ 4599571 h 6818313"/>
              <a:gd name="connsiteX934" fmla="*/ 3745052 w 12192000"/>
              <a:gd name="connsiteY934" fmla="*/ 4599571 h 6818313"/>
              <a:gd name="connsiteX935" fmla="*/ 3745219 w 12192000"/>
              <a:gd name="connsiteY935" fmla="*/ 4599571 h 6818313"/>
              <a:gd name="connsiteX936" fmla="*/ 3745052 w 12192000"/>
              <a:gd name="connsiteY936" fmla="*/ 4599794 h 6818313"/>
              <a:gd name="connsiteX937" fmla="*/ 4136678 w 12192000"/>
              <a:gd name="connsiteY937" fmla="*/ 4599406 h 6818313"/>
              <a:gd name="connsiteX938" fmla="*/ 4137838 w 12192000"/>
              <a:gd name="connsiteY938" fmla="*/ 4599903 h 6818313"/>
              <a:gd name="connsiteX939" fmla="*/ 4137010 w 12192000"/>
              <a:gd name="connsiteY939" fmla="*/ 4600896 h 6818313"/>
              <a:gd name="connsiteX940" fmla="*/ 4136678 w 12192000"/>
              <a:gd name="connsiteY940" fmla="*/ 4599406 h 6818313"/>
              <a:gd name="connsiteX941" fmla="*/ 3761943 w 12192000"/>
              <a:gd name="connsiteY941" fmla="*/ 4599241 h 6818313"/>
              <a:gd name="connsiteX942" fmla="*/ 3763764 w 12192000"/>
              <a:gd name="connsiteY942" fmla="*/ 4602056 h 6818313"/>
              <a:gd name="connsiteX943" fmla="*/ 3763599 w 12192000"/>
              <a:gd name="connsiteY943" fmla="*/ 4602553 h 6818313"/>
              <a:gd name="connsiteX944" fmla="*/ 3757142 w 12192000"/>
              <a:gd name="connsiteY944" fmla="*/ 4603545 h 6818313"/>
              <a:gd name="connsiteX945" fmla="*/ 3750516 w 12192000"/>
              <a:gd name="connsiteY945" fmla="*/ 4604373 h 6818313"/>
              <a:gd name="connsiteX946" fmla="*/ 3761943 w 12192000"/>
              <a:gd name="connsiteY946" fmla="*/ 4599241 h 6818313"/>
              <a:gd name="connsiteX947" fmla="*/ 3796552 w 12192000"/>
              <a:gd name="connsiteY947" fmla="*/ 4594173 h 6818313"/>
              <a:gd name="connsiteX948" fmla="*/ 3795890 w 12192000"/>
              <a:gd name="connsiteY948" fmla="*/ 4595100 h 6818313"/>
              <a:gd name="connsiteX949" fmla="*/ 3795227 w 12192000"/>
              <a:gd name="connsiteY949" fmla="*/ 4594437 h 6818313"/>
              <a:gd name="connsiteX950" fmla="*/ 3796717 w 12192000"/>
              <a:gd name="connsiteY950" fmla="*/ 4593942 h 6818313"/>
              <a:gd name="connsiteX951" fmla="*/ 3796882 w 12192000"/>
              <a:gd name="connsiteY951" fmla="*/ 4594107 h 6818313"/>
              <a:gd name="connsiteX952" fmla="*/ 3796552 w 12192000"/>
              <a:gd name="connsiteY952" fmla="*/ 4594173 h 6818313"/>
              <a:gd name="connsiteX953" fmla="*/ 3989302 w 12192000"/>
              <a:gd name="connsiteY953" fmla="*/ 4593610 h 6818313"/>
              <a:gd name="connsiteX954" fmla="*/ 3989467 w 12192000"/>
              <a:gd name="connsiteY954" fmla="*/ 4593610 h 6818313"/>
              <a:gd name="connsiteX955" fmla="*/ 3986155 w 12192000"/>
              <a:gd name="connsiteY955" fmla="*/ 4594437 h 6818313"/>
              <a:gd name="connsiteX956" fmla="*/ 3986155 w 12192000"/>
              <a:gd name="connsiteY956" fmla="*/ 4593942 h 6818313"/>
              <a:gd name="connsiteX957" fmla="*/ 3989302 w 12192000"/>
              <a:gd name="connsiteY957" fmla="*/ 4593610 h 6818313"/>
              <a:gd name="connsiteX958" fmla="*/ 3757802 w 12192000"/>
              <a:gd name="connsiteY958" fmla="*/ 4592947 h 6818313"/>
              <a:gd name="connsiteX959" fmla="*/ 3760949 w 12192000"/>
              <a:gd name="connsiteY959" fmla="*/ 4596757 h 6818313"/>
              <a:gd name="connsiteX960" fmla="*/ 3761281 w 12192000"/>
              <a:gd name="connsiteY960" fmla="*/ 4597584 h 6818313"/>
              <a:gd name="connsiteX961" fmla="*/ 3754657 w 12192000"/>
              <a:gd name="connsiteY961" fmla="*/ 4598909 h 6818313"/>
              <a:gd name="connsiteX962" fmla="*/ 3752173 w 12192000"/>
              <a:gd name="connsiteY962" fmla="*/ 4599241 h 6818313"/>
              <a:gd name="connsiteX963" fmla="*/ 3757802 w 12192000"/>
              <a:gd name="connsiteY963" fmla="*/ 4592947 h 6818313"/>
              <a:gd name="connsiteX964" fmla="*/ 4157379 w 12192000"/>
              <a:gd name="connsiteY964" fmla="*/ 4590133 h 6818313"/>
              <a:gd name="connsiteX965" fmla="*/ 4166320 w 12192000"/>
              <a:gd name="connsiteY965" fmla="*/ 4591458 h 6818313"/>
              <a:gd name="connsiteX966" fmla="*/ 4174268 w 12192000"/>
              <a:gd name="connsiteY966" fmla="*/ 4593113 h 6818313"/>
              <a:gd name="connsiteX967" fmla="*/ 4146946 w 12192000"/>
              <a:gd name="connsiteY967" fmla="*/ 4599406 h 6818313"/>
              <a:gd name="connsiteX968" fmla="*/ 4146781 w 12192000"/>
              <a:gd name="connsiteY968" fmla="*/ 4599406 h 6818313"/>
              <a:gd name="connsiteX969" fmla="*/ 4157379 w 12192000"/>
              <a:gd name="connsiteY969" fmla="*/ 4590133 h 6818313"/>
              <a:gd name="connsiteX970" fmla="*/ 4046127 w 12192000"/>
              <a:gd name="connsiteY970" fmla="*/ 4587176 h 6818313"/>
              <a:gd name="connsiteX971" fmla="*/ 4048418 w 12192000"/>
              <a:gd name="connsiteY971" fmla="*/ 4589305 h 6818313"/>
              <a:gd name="connsiteX972" fmla="*/ 4041464 w 12192000"/>
              <a:gd name="connsiteY972" fmla="*/ 4590960 h 6818313"/>
              <a:gd name="connsiteX973" fmla="*/ 4010332 w 12192000"/>
              <a:gd name="connsiteY973" fmla="*/ 4590960 h 6818313"/>
              <a:gd name="connsiteX974" fmla="*/ 4022255 w 12192000"/>
              <a:gd name="connsiteY974" fmla="*/ 4589138 h 6818313"/>
              <a:gd name="connsiteX975" fmla="*/ 4046100 w 12192000"/>
              <a:gd name="connsiteY975" fmla="*/ 4587151 h 6818313"/>
              <a:gd name="connsiteX976" fmla="*/ 4046431 w 12192000"/>
              <a:gd name="connsiteY976" fmla="*/ 4587151 h 6818313"/>
              <a:gd name="connsiteX977" fmla="*/ 4046127 w 12192000"/>
              <a:gd name="connsiteY977" fmla="*/ 4587176 h 6818313"/>
              <a:gd name="connsiteX978" fmla="*/ 3979915 w 12192000"/>
              <a:gd name="connsiteY978" fmla="*/ 4587003 h 6818313"/>
              <a:gd name="connsiteX979" fmla="*/ 3977544 w 12192000"/>
              <a:gd name="connsiteY979" fmla="*/ 4587649 h 6818313"/>
              <a:gd name="connsiteX980" fmla="*/ 3971913 w 12192000"/>
              <a:gd name="connsiteY980" fmla="*/ 4588146 h 6818313"/>
              <a:gd name="connsiteX981" fmla="*/ 3837784 w 12192000"/>
              <a:gd name="connsiteY981" fmla="*/ 4586986 h 6818313"/>
              <a:gd name="connsiteX982" fmla="*/ 3815595 w 12192000"/>
              <a:gd name="connsiteY982" fmla="*/ 4594769 h 6818313"/>
              <a:gd name="connsiteX983" fmla="*/ 3815595 w 12192000"/>
              <a:gd name="connsiteY983" fmla="*/ 4594604 h 6818313"/>
              <a:gd name="connsiteX984" fmla="*/ 3813939 w 12192000"/>
              <a:gd name="connsiteY984" fmla="*/ 4594935 h 6818313"/>
              <a:gd name="connsiteX985" fmla="*/ 3811456 w 12192000"/>
              <a:gd name="connsiteY985" fmla="*/ 4589801 h 6818313"/>
              <a:gd name="connsiteX986" fmla="*/ 3823379 w 12192000"/>
              <a:gd name="connsiteY986" fmla="*/ 4587151 h 6818313"/>
              <a:gd name="connsiteX987" fmla="*/ 3837784 w 12192000"/>
              <a:gd name="connsiteY987" fmla="*/ 4586986 h 6818313"/>
              <a:gd name="connsiteX988" fmla="*/ 4075078 w 12192000"/>
              <a:gd name="connsiteY988" fmla="*/ 4586656 h 6818313"/>
              <a:gd name="connsiteX989" fmla="*/ 4075078 w 12192000"/>
              <a:gd name="connsiteY989" fmla="*/ 4587649 h 6818313"/>
              <a:gd name="connsiteX990" fmla="*/ 4074747 w 12192000"/>
              <a:gd name="connsiteY990" fmla="*/ 4587649 h 6818313"/>
              <a:gd name="connsiteX991" fmla="*/ 4073423 w 12192000"/>
              <a:gd name="connsiteY991" fmla="*/ 4587318 h 6818313"/>
              <a:gd name="connsiteX992" fmla="*/ 4073588 w 12192000"/>
              <a:gd name="connsiteY992" fmla="*/ 4587151 h 6818313"/>
              <a:gd name="connsiteX993" fmla="*/ 4075078 w 12192000"/>
              <a:gd name="connsiteY993" fmla="*/ 4586656 h 6818313"/>
              <a:gd name="connsiteX994" fmla="*/ 3981188 w 12192000"/>
              <a:gd name="connsiteY994" fmla="*/ 4586656 h 6818313"/>
              <a:gd name="connsiteX995" fmla="*/ 3981188 w 12192000"/>
              <a:gd name="connsiteY995" fmla="*/ 4586821 h 6818313"/>
              <a:gd name="connsiteX996" fmla="*/ 3979915 w 12192000"/>
              <a:gd name="connsiteY996" fmla="*/ 4587003 h 6818313"/>
              <a:gd name="connsiteX997" fmla="*/ 4243982 w 12192000"/>
              <a:gd name="connsiteY997" fmla="*/ 4586489 h 6818313"/>
              <a:gd name="connsiteX998" fmla="*/ 4245307 w 12192000"/>
              <a:gd name="connsiteY998" fmla="*/ 4586986 h 6818313"/>
              <a:gd name="connsiteX999" fmla="*/ 4244149 w 12192000"/>
              <a:gd name="connsiteY999" fmla="*/ 4587649 h 6818313"/>
              <a:gd name="connsiteX1000" fmla="*/ 4242492 w 12192000"/>
              <a:gd name="connsiteY1000" fmla="*/ 4586821 h 6818313"/>
              <a:gd name="connsiteX1001" fmla="*/ 4243982 w 12192000"/>
              <a:gd name="connsiteY1001" fmla="*/ 4586489 h 6818313"/>
              <a:gd name="connsiteX1002" fmla="*/ 4064315 w 12192000"/>
              <a:gd name="connsiteY1002" fmla="*/ 4586324 h 6818313"/>
              <a:gd name="connsiteX1003" fmla="*/ 4066964 w 12192000"/>
              <a:gd name="connsiteY1003" fmla="*/ 4586489 h 6818313"/>
              <a:gd name="connsiteX1004" fmla="*/ 4066964 w 12192000"/>
              <a:gd name="connsiteY1004" fmla="*/ 4586656 h 6818313"/>
              <a:gd name="connsiteX1005" fmla="*/ 4064812 w 12192000"/>
              <a:gd name="connsiteY1005" fmla="*/ 4588146 h 6818313"/>
              <a:gd name="connsiteX1006" fmla="*/ 4063487 w 12192000"/>
              <a:gd name="connsiteY1006" fmla="*/ 4588146 h 6818313"/>
              <a:gd name="connsiteX1007" fmla="*/ 4064315 w 12192000"/>
              <a:gd name="connsiteY1007" fmla="*/ 4586324 h 6818313"/>
              <a:gd name="connsiteX1008" fmla="*/ 4256693 w 12192000"/>
              <a:gd name="connsiteY1008" fmla="*/ 4583674 h 6818313"/>
              <a:gd name="connsiteX1009" fmla="*/ 4259217 w 12192000"/>
              <a:gd name="connsiteY1009" fmla="*/ 4583674 h 6818313"/>
              <a:gd name="connsiteX1010" fmla="*/ 4259052 w 12192000"/>
              <a:gd name="connsiteY1010" fmla="*/ 4584999 h 6818313"/>
              <a:gd name="connsiteX1011" fmla="*/ 4256403 w 12192000"/>
              <a:gd name="connsiteY1011" fmla="*/ 4584834 h 6818313"/>
              <a:gd name="connsiteX1012" fmla="*/ 4256734 w 12192000"/>
              <a:gd name="connsiteY1012" fmla="*/ 4583509 h 6818313"/>
              <a:gd name="connsiteX1013" fmla="*/ 4256693 w 12192000"/>
              <a:gd name="connsiteY1013" fmla="*/ 4583674 h 6818313"/>
              <a:gd name="connsiteX1014" fmla="*/ 4256567 w 12192000"/>
              <a:gd name="connsiteY1014" fmla="*/ 4583674 h 6818313"/>
              <a:gd name="connsiteX1015" fmla="*/ 4064315 w 12192000"/>
              <a:gd name="connsiteY1015" fmla="*/ 4583509 h 6818313"/>
              <a:gd name="connsiteX1016" fmla="*/ 4067461 w 12192000"/>
              <a:gd name="connsiteY1016" fmla="*/ 4583839 h 6818313"/>
              <a:gd name="connsiteX1017" fmla="*/ 4065971 w 12192000"/>
              <a:gd name="connsiteY1017" fmla="*/ 4584172 h 6818313"/>
              <a:gd name="connsiteX1018" fmla="*/ 4064315 w 12192000"/>
              <a:gd name="connsiteY1018" fmla="*/ 4583509 h 6818313"/>
              <a:gd name="connsiteX1019" fmla="*/ 4224111 w 12192000"/>
              <a:gd name="connsiteY1019" fmla="*/ 4581357 h 6818313"/>
              <a:gd name="connsiteX1020" fmla="*/ 4234047 w 12192000"/>
              <a:gd name="connsiteY1020" fmla="*/ 4582184 h 6818313"/>
              <a:gd name="connsiteX1021" fmla="*/ 4234047 w 12192000"/>
              <a:gd name="connsiteY1021" fmla="*/ 4582350 h 6818313"/>
              <a:gd name="connsiteX1022" fmla="*/ 4226265 w 12192000"/>
              <a:gd name="connsiteY1022" fmla="*/ 4583177 h 6818313"/>
              <a:gd name="connsiteX1023" fmla="*/ 4224111 w 12192000"/>
              <a:gd name="connsiteY1023" fmla="*/ 4581357 h 6818313"/>
              <a:gd name="connsiteX1024" fmla="*/ 4227590 w 12192000"/>
              <a:gd name="connsiteY1024" fmla="*/ 4573739 h 6818313"/>
              <a:gd name="connsiteX1025" fmla="*/ 4228748 w 12192000"/>
              <a:gd name="connsiteY1025" fmla="*/ 4573739 h 6818313"/>
              <a:gd name="connsiteX1026" fmla="*/ 4228253 w 12192000"/>
              <a:gd name="connsiteY1026" fmla="*/ 4573904 h 6818313"/>
              <a:gd name="connsiteX1027" fmla="*/ 4227590 w 12192000"/>
              <a:gd name="connsiteY1027" fmla="*/ 4573739 h 6818313"/>
              <a:gd name="connsiteX1028" fmla="*/ 3941941 w 12192000"/>
              <a:gd name="connsiteY1028" fmla="*/ 4573574 h 6818313"/>
              <a:gd name="connsiteX1029" fmla="*/ 3958998 w 12192000"/>
              <a:gd name="connsiteY1029" fmla="*/ 4574566 h 6818313"/>
              <a:gd name="connsiteX1030" fmla="*/ 3961482 w 12192000"/>
              <a:gd name="connsiteY1030" fmla="*/ 4575726 h 6818313"/>
              <a:gd name="connsiteX1031" fmla="*/ 3954693 w 12192000"/>
              <a:gd name="connsiteY1031" fmla="*/ 4576720 h 6818313"/>
              <a:gd name="connsiteX1032" fmla="*/ 3950222 w 12192000"/>
              <a:gd name="connsiteY1032" fmla="*/ 4577383 h 6818313"/>
              <a:gd name="connsiteX1033" fmla="*/ 3948235 w 12192000"/>
              <a:gd name="connsiteY1033" fmla="*/ 4577383 h 6818313"/>
              <a:gd name="connsiteX1034" fmla="*/ 3928364 w 12192000"/>
              <a:gd name="connsiteY1034" fmla="*/ 4576720 h 6818313"/>
              <a:gd name="connsiteX1035" fmla="*/ 3941941 w 12192000"/>
              <a:gd name="connsiteY1035" fmla="*/ 4573574 h 6818313"/>
              <a:gd name="connsiteX1036" fmla="*/ 3978539 w 12192000"/>
              <a:gd name="connsiteY1036" fmla="*/ 4568109 h 6818313"/>
              <a:gd name="connsiteX1037" fmla="*/ 3978207 w 12192000"/>
              <a:gd name="connsiteY1037" fmla="*/ 4568605 h 6818313"/>
              <a:gd name="connsiteX1038" fmla="*/ 3982513 w 12192000"/>
              <a:gd name="connsiteY1038" fmla="*/ 4572249 h 6818313"/>
              <a:gd name="connsiteX1039" fmla="*/ 3972245 w 12192000"/>
              <a:gd name="connsiteY1039" fmla="*/ 4573739 h 6818313"/>
              <a:gd name="connsiteX1040" fmla="*/ 3972412 w 12192000"/>
              <a:gd name="connsiteY1040" fmla="*/ 4574071 h 6818313"/>
              <a:gd name="connsiteX1041" fmla="*/ 3968768 w 12192000"/>
              <a:gd name="connsiteY1041" fmla="*/ 4569930 h 6818313"/>
              <a:gd name="connsiteX1042" fmla="*/ 3978539 w 12192000"/>
              <a:gd name="connsiteY1042" fmla="*/ 4568109 h 6818313"/>
              <a:gd name="connsiteX1043" fmla="*/ 3922070 w 12192000"/>
              <a:gd name="connsiteY1043" fmla="*/ 4568109 h 6818313"/>
              <a:gd name="connsiteX1044" fmla="*/ 3922732 w 12192000"/>
              <a:gd name="connsiteY1044" fmla="*/ 4568109 h 6818313"/>
              <a:gd name="connsiteX1045" fmla="*/ 3922235 w 12192000"/>
              <a:gd name="connsiteY1045" fmla="*/ 4568440 h 6818313"/>
              <a:gd name="connsiteX1046" fmla="*/ 4053944 w 12192000"/>
              <a:gd name="connsiteY1046" fmla="*/ 4565687 h 6818313"/>
              <a:gd name="connsiteX1047" fmla="*/ 4065639 w 12192000"/>
              <a:gd name="connsiteY1047" fmla="*/ 4567115 h 6818313"/>
              <a:gd name="connsiteX1048" fmla="*/ 4065142 w 12192000"/>
              <a:gd name="connsiteY1048" fmla="*/ 4571917 h 6818313"/>
              <a:gd name="connsiteX1049" fmla="*/ 4065309 w 12192000"/>
              <a:gd name="connsiteY1049" fmla="*/ 4571917 h 6818313"/>
              <a:gd name="connsiteX1050" fmla="*/ 4049577 w 12192000"/>
              <a:gd name="connsiteY1050" fmla="*/ 4574733 h 6818313"/>
              <a:gd name="connsiteX1051" fmla="*/ 4028049 w 12192000"/>
              <a:gd name="connsiteY1051" fmla="*/ 4574733 h 6818313"/>
              <a:gd name="connsiteX1052" fmla="*/ 4042622 w 12192000"/>
              <a:gd name="connsiteY1052" fmla="*/ 4570097 h 6818313"/>
              <a:gd name="connsiteX1053" fmla="*/ 4053944 w 12192000"/>
              <a:gd name="connsiteY1053" fmla="*/ 4565687 h 6818313"/>
              <a:gd name="connsiteX1054" fmla="*/ 3959330 w 12192000"/>
              <a:gd name="connsiteY1054" fmla="*/ 4562644 h 6818313"/>
              <a:gd name="connsiteX1055" fmla="*/ 3958170 w 12192000"/>
              <a:gd name="connsiteY1055" fmla="*/ 4563306 h 6818313"/>
              <a:gd name="connsiteX1056" fmla="*/ 3954693 w 12192000"/>
              <a:gd name="connsiteY1056" fmla="*/ 4566618 h 6818313"/>
              <a:gd name="connsiteX1057" fmla="*/ 3935980 w 12192000"/>
              <a:gd name="connsiteY1057" fmla="*/ 4568109 h 6818313"/>
              <a:gd name="connsiteX1058" fmla="*/ 3934987 w 12192000"/>
              <a:gd name="connsiteY1058" fmla="*/ 4568109 h 6818313"/>
              <a:gd name="connsiteX1059" fmla="*/ 3933330 w 12192000"/>
              <a:gd name="connsiteY1059" fmla="*/ 4568109 h 6818313"/>
              <a:gd name="connsiteX1060" fmla="*/ 3922732 w 12192000"/>
              <a:gd name="connsiteY1060" fmla="*/ 4568109 h 6818313"/>
              <a:gd name="connsiteX1061" fmla="*/ 3923727 w 12192000"/>
              <a:gd name="connsiteY1061" fmla="*/ 4567447 h 6818313"/>
              <a:gd name="connsiteX1062" fmla="*/ 3959330 w 12192000"/>
              <a:gd name="connsiteY1062" fmla="*/ 4562644 h 6818313"/>
              <a:gd name="connsiteX1063" fmla="*/ 4045768 w 12192000"/>
              <a:gd name="connsiteY1063" fmla="*/ 4550391 h 6818313"/>
              <a:gd name="connsiteX1064" fmla="*/ 4045603 w 12192000"/>
              <a:gd name="connsiteY1064" fmla="*/ 4550556 h 6818313"/>
              <a:gd name="connsiteX1065" fmla="*/ 4045603 w 12192000"/>
              <a:gd name="connsiteY1065" fmla="*/ 4550721 h 6818313"/>
              <a:gd name="connsiteX1066" fmla="*/ 4041132 w 12192000"/>
              <a:gd name="connsiteY1066" fmla="*/ 4550721 h 6818313"/>
              <a:gd name="connsiteX1067" fmla="*/ 4045768 w 12192000"/>
              <a:gd name="connsiteY1067" fmla="*/ 4550391 h 6818313"/>
              <a:gd name="connsiteX1068" fmla="*/ 4073753 w 12192000"/>
              <a:gd name="connsiteY1068" fmla="*/ 4547906 h 6818313"/>
              <a:gd name="connsiteX1069" fmla="*/ 4075245 w 12192000"/>
              <a:gd name="connsiteY1069" fmla="*/ 4547906 h 6818313"/>
              <a:gd name="connsiteX1070" fmla="*/ 4076835 w 12192000"/>
              <a:gd name="connsiteY1070" fmla="*/ 4547906 h 6818313"/>
              <a:gd name="connsiteX1071" fmla="*/ 4073258 w 12192000"/>
              <a:gd name="connsiteY1071" fmla="*/ 4549396 h 6818313"/>
              <a:gd name="connsiteX1072" fmla="*/ 4073091 w 12192000"/>
              <a:gd name="connsiteY1072" fmla="*/ 4548071 h 6818313"/>
              <a:gd name="connsiteX1073" fmla="*/ 4073753 w 12192000"/>
              <a:gd name="connsiteY1073" fmla="*/ 4547906 h 6818313"/>
              <a:gd name="connsiteX1074" fmla="*/ 4077232 w 12192000"/>
              <a:gd name="connsiteY1074" fmla="*/ 4547741 h 6818313"/>
              <a:gd name="connsiteX1075" fmla="*/ 4077397 w 12192000"/>
              <a:gd name="connsiteY1075" fmla="*/ 4547906 h 6818313"/>
              <a:gd name="connsiteX1076" fmla="*/ 4076835 w 12192000"/>
              <a:gd name="connsiteY1076" fmla="*/ 4547906 h 6818313"/>
              <a:gd name="connsiteX1077" fmla="*/ 4116642 w 12192000"/>
              <a:gd name="connsiteY1077" fmla="*/ 4544264 h 6818313"/>
              <a:gd name="connsiteX1078" fmla="*/ 4118299 w 12192000"/>
              <a:gd name="connsiteY1078" fmla="*/ 4544264 h 6818313"/>
              <a:gd name="connsiteX1079" fmla="*/ 4127902 w 12192000"/>
              <a:gd name="connsiteY1079" fmla="*/ 4544429 h 6818313"/>
              <a:gd name="connsiteX1080" fmla="*/ 4130054 w 12192000"/>
              <a:gd name="connsiteY1080" fmla="*/ 4548071 h 6818313"/>
              <a:gd name="connsiteX1081" fmla="*/ 4136183 w 12192000"/>
              <a:gd name="connsiteY1081" fmla="*/ 4551218 h 6818313"/>
              <a:gd name="connsiteX1082" fmla="*/ 4140984 w 12192000"/>
              <a:gd name="connsiteY1082" fmla="*/ 4550059 h 6818313"/>
              <a:gd name="connsiteX1083" fmla="*/ 4135353 w 12192000"/>
              <a:gd name="connsiteY1083" fmla="*/ 4558669 h 6818313"/>
              <a:gd name="connsiteX1084" fmla="*/ 4164665 w 12192000"/>
              <a:gd name="connsiteY1084" fmla="*/ 4559332 h 6818313"/>
              <a:gd name="connsiteX1085" fmla="*/ 4156054 w 12192000"/>
              <a:gd name="connsiteY1085" fmla="*/ 4564466 h 6818313"/>
              <a:gd name="connsiteX1086" fmla="*/ 4113165 w 12192000"/>
              <a:gd name="connsiteY1086" fmla="*/ 4565293 h 6818313"/>
              <a:gd name="connsiteX1087" fmla="*/ 4112668 w 12192000"/>
              <a:gd name="connsiteY1087" fmla="*/ 4565625 h 6818313"/>
              <a:gd name="connsiteX1088" fmla="*/ 4117967 w 12192000"/>
              <a:gd name="connsiteY1088" fmla="*/ 4561651 h 6818313"/>
              <a:gd name="connsiteX1089" fmla="*/ 4075575 w 12192000"/>
              <a:gd name="connsiteY1089" fmla="*/ 4569765 h 6818313"/>
              <a:gd name="connsiteX1090" fmla="*/ 4066964 w 12192000"/>
              <a:gd name="connsiteY1090" fmla="*/ 4566950 h 6818313"/>
              <a:gd name="connsiteX1091" fmla="*/ 4065805 w 12192000"/>
              <a:gd name="connsiteY1091" fmla="*/ 4566785 h 6818313"/>
              <a:gd name="connsiteX1092" fmla="*/ 4056698 w 12192000"/>
              <a:gd name="connsiteY1092" fmla="*/ 4559499 h 6818313"/>
              <a:gd name="connsiteX1093" fmla="*/ 4018776 w 12192000"/>
              <a:gd name="connsiteY1093" fmla="*/ 4565293 h 6818313"/>
              <a:gd name="connsiteX1094" fmla="*/ 4006523 w 12192000"/>
              <a:gd name="connsiteY1094" fmla="*/ 4568275 h 6818313"/>
              <a:gd name="connsiteX1095" fmla="*/ 4000727 w 12192000"/>
              <a:gd name="connsiteY1095" fmla="*/ 4568275 h 6818313"/>
              <a:gd name="connsiteX1096" fmla="*/ 3996588 w 12192000"/>
              <a:gd name="connsiteY1096" fmla="*/ 4564466 h 6818313"/>
              <a:gd name="connsiteX1097" fmla="*/ 3996918 w 12192000"/>
              <a:gd name="connsiteY1097" fmla="*/ 4564466 h 6818313"/>
              <a:gd name="connsiteX1098" fmla="*/ 4011490 w 12192000"/>
              <a:gd name="connsiteY1098" fmla="*/ 4558504 h 6818313"/>
              <a:gd name="connsiteX1099" fmla="*/ 4012485 w 12192000"/>
              <a:gd name="connsiteY1099" fmla="*/ 4557345 h 6818313"/>
              <a:gd name="connsiteX1100" fmla="*/ 4053054 w 12192000"/>
              <a:gd name="connsiteY1100" fmla="*/ 4557345 h 6818313"/>
              <a:gd name="connsiteX1101" fmla="*/ 4059016 w 12192000"/>
              <a:gd name="connsiteY1101" fmla="*/ 4557014 h 6818313"/>
              <a:gd name="connsiteX1102" fmla="*/ 4077562 w 12192000"/>
              <a:gd name="connsiteY1102" fmla="*/ 4548071 h 6818313"/>
              <a:gd name="connsiteX1103" fmla="*/ 4095611 w 12192000"/>
              <a:gd name="connsiteY1103" fmla="*/ 4552378 h 6818313"/>
              <a:gd name="connsiteX1104" fmla="*/ 4098923 w 12192000"/>
              <a:gd name="connsiteY1104" fmla="*/ 4548901 h 6818313"/>
              <a:gd name="connsiteX1105" fmla="*/ 4106044 w 12192000"/>
              <a:gd name="connsiteY1105" fmla="*/ 4545422 h 6818313"/>
              <a:gd name="connsiteX1106" fmla="*/ 4116642 w 12192000"/>
              <a:gd name="connsiteY1106" fmla="*/ 4544264 h 6818313"/>
              <a:gd name="connsiteX1107" fmla="*/ 4159861 w 12192000"/>
              <a:gd name="connsiteY1107" fmla="*/ 4537474 h 6818313"/>
              <a:gd name="connsiteX1108" fmla="*/ 4173275 w 12192000"/>
              <a:gd name="connsiteY1108" fmla="*/ 4538633 h 6818313"/>
              <a:gd name="connsiteX1109" fmla="*/ 4172943 w 12192000"/>
              <a:gd name="connsiteY1109" fmla="*/ 4538633 h 6818313"/>
              <a:gd name="connsiteX1110" fmla="*/ 4170956 w 12192000"/>
              <a:gd name="connsiteY1110" fmla="*/ 4539628 h 6818313"/>
              <a:gd name="connsiteX1111" fmla="*/ 4177083 w 12192000"/>
              <a:gd name="connsiteY1111" fmla="*/ 4539628 h 6818313"/>
              <a:gd name="connsiteX1112" fmla="*/ 4182051 w 12192000"/>
              <a:gd name="connsiteY1112" fmla="*/ 4541283 h 6818313"/>
              <a:gd name="connsiteX1113" fmla="*/ 4192649 w 12192000"/>
              <a:gd name="connsiteY1113" fmla="*/ 4544264 h 6818313"/>
              <a:gd name="connsiteX1114" fmla="*/ 4180892 w 12192000"/>
              <a:gd name="connsiteY1114" fmla="*/ 4551550 h 6818313"/>
              <a:gd name="connsiteX1115" fmla="*/ 4157544 w 12192000"/>
              <a:gd name="connsiteY1115" fmla="*/ 4544264 h 6818313"/>
              <a:gd name="connsiteX1116" fmla="*/ 4141482 w 12192000"/>
              <a:gd name="connsiteY1116" fmla="*/ 4549893 h 6818313"/>
              <a:gd name="connsiteX1117" fmla="*/ 4137175 w 12192000"/>
              <a:gd name="connsiteY1117" fmla="*/ 4547244 h 6818313"/>
              <a:gd name="connsiteX1118" fmla="*/ 4148601 w 12192000"/>
              <a:gd name="connsiteY1118" fmla="*/ 4539130 h 6818313"/>
              <a:gd name="connsiteX1119" fmla="*/ 4159861 w 12192000"/>
              <a:gd name="connsiteY1119" fmla="*/ 4537474 h 6818313"/>
              <a:gd name="connsiteX1120" fmla="*/ 3838281 w 12192000"/>
              <a:gd name="connsiteY1120" fmla="*/ 4523068 h 6818313"/>
              <a:gd name="connsiteX1121" fmla="*/ 3837784 w 12192000"/>
              <a:gd name="connsiteY1121" fmla="*/ 4523731 h 6818313"/>
              <a:gd name="connsiteX1122" fmla="*/ 3830168 w 12192000"/>
              <a:gd name="connsiteY1122" fmla="*/ 4524889 h 6818313"/>
              <a:gd name="connsiteX1123" fmla="*/ 3831988 w 12192000"/>
              <a:gd name="connsiteY1123" fmla="*/ 4524558 h 6818313"/>
              <a:gd name="connsiteX1124" fmla="*/ 3831988 w 12192000"/>
              <a:gd name="connsiteY1124" fmla="*/ 4524393 h 6818313"/>
              <a:gd name="connsiteX1125" fmla="*/ 3838281 w 12192000"/>
              <a:gd name="connsiteY1125" fmla="*/ 4523068 h 6818313"/>
              <a:gd name="connsiteX1126" fmla="*/ 4128399 w 12192000"/>
              <a:gd name="connsiteY1126" fmla="*/ 4518265 h 6818313"/>
              <a:gd name="connsiteX1127" fmla="*/ 4129889 w 12192000"/>
              <a:gd name="connsiteY1127" fmla="*/ 4518265 h 6818313"/>
              <a:gd name="connsiteX1128" fmla="*/ 4129227 w 12192000"/>
              <a:gd name="connsiteY1128" fmla="*/ 4519756 h 6818313"/>
              <a:gd name="connsiteX1129" fmla="*/ 4021923 w 12192000"/>
              <a:gd name="connsiteY1129" fmla="*/ 4517437 h 6818313"/>
              <a:gd name="connsiteX1130" fmla="*/ 4023745 w 12192000"/>
              <a:gd name="connsiteY1130" fmla="*/ 4517934 h 6818313"/>
              <a:gd name="connsiteX1131" fmla="*/ 4020930 w 12192000"/>
              <a:gd name="connsiteY1131" fmla="*/ 4518432 h 6818313"/>
              <a:gd name="connsiteX1132" fmla="*/ 4021923 w 12192000"/>
              <a:gd name="connsiteY1132" fmla="*/ 4517437 h 6818313"/>
              <a:gd name="connsiteX1133" fmla="*/ 4037490 w 12192000"/>
              <a:gd name="connsiteY1133" fmla="*/ 4513298 h 6818313"/>
              <a:gd name="connsiteX1134" fmla="*/ 4038948 w 12192000"/>
              <a:gd name="connsiteY1134" fmla="*/ 4513298 h 6818313"/>
              <a:gd name="connsiteX1135" fmla="*/ 4037490 w 12192000"/>
              <a:gd name="connsiteY1135" fmla="*/ 4513463 h 6818313"/>
              <a:gd name="connsiteX1136" fmla="*/ 4065309 w 12192000"/>
              <a:gd name="connsiteY1136" fmla="*/ 4510316 h 6818313"/>
              <a:gd name="connsiteX1137" fmla="*/ 4048087 w 12192000"/>
              <a:gd name="connsiteY1137" fmla="*/ 4513298 h 6818313"/>
              <a:gd name="connsiteX1138" fmla="*/ 4038948 w 12192000"/>
              <a:gd name="connsiteY1138" fmla="*/ 4513298 h 6818313"/>
              <a:gd name="connsiteX1139" fmla="*/ 4196458 w 12192000"/>
              <a:gd name="connsiteY1139" fmla="*/ 4506839 h 6818313"/>
              <a:gd name="connsiteX1140" fmla="*/ 4196624 w 12192000"/>
              <a:gd name="connsiteY1140" fmla="*/ 4506839 h 6818313"/>
              <a:gd name="connsiteX1141" fmla="*/ 4198776 w 12192000"/>
              <a:gd name="connsiteY1141" fmla="*/ 4507667 h 6818313"/>
              <a:gd name="connsiteX1142" fmla="*/ 4196458 w 12192000"/>
              <a:gd name="connsiteY1142" fmla="*/ 4508329 h 6818313"/>
              <a:gd name="connsiteX1143" fmla="*/ 4004701 w 12192000"/>
              <a:gd name="connsiteY1143" fmla="*/ 4504522 h 6818313"/>
              <a:gd name="connsiteX1144" fmla="*/ 4005696 w 12192000"/>
              <a:gd name="connsiteY1144" fmla="*/ 4504852 h 6818313"/>
              <a:gd name="connsiteX1145" fmla="*/ 4005364 w 12192000"/>
              <a:gd name="connsiteY1145" fmla="*/ 4507005 h 6818313"/>
              <a:gd name="connsiteX1146" fmla="*/ 4003377 w 12192000"/>
              <a:gd name="connsiteY1146" fmla="*/ 4506177 h 6818313"/>
              <a:gd name="connsiteX1147" fmla="*/ 4004701 w 12192000"/>
              <a:gd name="connsiteY1147" fmla="*/ 4504522 h 6818313"/>
              <a:gd name="connsiteX1148" fmla="*/ 3982678 w 12192000"/>
              <a:gd name="connsiteY1148" fmla="*/ 4503860 h 6818313"/>
              <a:gd name="connsiteX1149" fmla="*/ 3980194 w 12192000"/>
              <a:gd name="connsiteY1149" fmla="*/ 4506342 h 6818313"/>
              <a:gd name="connsiteX1150" fmla="*/ 3972412 w 12192000"/>
              <a:gd name="connsiteY1150" fmla="*/ 4517107 h 6818313"/>
              <a:gd name="connsiteX1151" fmla="*/ 3962807 w 12192000"/>
              <a:gd name="connsiteY1151" fmla="*/ 4518597 h 6818313"/>
              <a:gd name="connsiteX1152" fmla="*/ 3953699 w 12192000"/>
              <a:gd name="connsiteY1152" fmla="*/ 4520419 h 6818313"/>
              <a:gd name="connsiteX1153" fmla="*/ 3955686 w 12192000"/>
              <a:gd name="connsiteY1153" fmla="*/ 4522571 h 6818313"/>
              <a:gd name="connsiteX1154" fmla="*/ 3995428 w 12192000"/>
              <a:gd name="connsiteY1154" fmla="*/ 4520087 h 6818313"/>
              <a:gd name="connsiteX1155" fmla="*/ 3999237 w 12192000"/>
              <a:gd name="connsiteY1155" fmla="*/ 4517437 h 6818313"/>
              <a:gd name="connsiteX1156" fmla="*/ 3983175 w 12192000"/>
              <a:gd name="connsiteY1156" fmla="*/ 4514291 h 6818313"/>
              <a:gd name="connsiteX1157" fmla="*/ 3991124 w 12192000"/>
              <a:gd name="connsiteY1157" fmla="*/ 4506177 h 6818313"/>
              <a:gd name="connsiteX1158" fmla="*/ 3998078 w 12192000"/>
              <a:gd name="connsiteY1158" fmla="*/ 4508496 h 6818313"/>
              <a:gd name="connsiteX1159" fmla="*/ 4028049 w 12192000"/>
              <a:gd name="connsiteY1159" fmla="*/ 4508496 h 6818313"/>
              <a:gd name="connsiteX1160" fmla="*/ 4034508 w 12192000"/>
              <a:gd name="connsiteY1160" fmla="*/ 4506342 h 6818313"/>
              <a:gd name="connsiteX1161" fmla="*/ 4036330 w 12192000"/>
              <a:gd name="connsiteY1161" fmla="*/ 4513463 h 6818313"/>
              <a:gd name="connsiteX1162" fmla="*/ 4015796 w 12192000"/>
              <a:gd name="connsiteY1162" fmla="*/ 4514623 h 6818313"/>
              <a:gd name="connsiteX1163" fmla="*/ 4010828 w 12192000"/>
              <a:gd name="connsiteY1163" fmla="*/ 4516940 h 6818313"/>
              <a:gd name="connsiteX1164" fmla="*/ 4010332 w 12192000"/>
              <a:gd name="connsiteY1164" fmla="*/ 4520419 h 6818313"/>
              <a:gd name="connsiteX1165" fmla="*/ 3999237 w 12192000"/>
              <a:gd name="connsiteY1165" fmla="*/ 4522736 h 6818313"/>
              <a:gd name="connsiteX1166" fmla="*/ 3980028 w 12192000"/>
              <a:gd name="connsiteY1166" fmla="*/ 4530520 h 6818313"/>
              <a:gd name="connsiteX1167" fmla="*/ 3965621 w 12192000"/>
              <a:gd name="connsiteY1167" fmla="*/ 4531844 h 6818313"/>
              <a:gd name="connsiteX1168" fmla="*/ 3946910 w 12192000"/>
              <a:gd name="connsiteY1168" fmla="*/ 4535653 h 6818313"/>
              <a:gd name="connsiteX1169" fmla="*/ 3943598 w 12192000"/>
              <a:gd name="connsiteY1169" fmla="*/ 4537143 h 6818313"/>
              <a:gd name="connsiteX1170" fmla="*/ 3921575 w 12192000"/>
              <a:gd name="connsiteY1170" fmla="*/ 4542277 h 6818313"/>
              <a:gd name="connsiteX1171" fmla="*/ 3907665 w 12192000"/>
              <a:gd name="connsiteY1171" fmla="*/ 4542773 h 6818313"/>
              <a:gd name="connsiteX1172" fmla="*/ 3905676 w 12192000"/>
              <a:gd name="connsiteY1172" fmla="*/ 4544264 h 6818313"/>
              <a:gd name="connsiteX1173" fmla="*/ 3906340 w 12192000"/>
              <a:gd name="connsiteY1173" fmla="*/ 4545919 h 6818313"/>
              <a:gd name="connsiteX1174" fmla="*/ 3864941 w 12192000"/>
              <a:gd name="connsiteY1174" fmla="*/ 4555855 h 6818313"/>
              <a:gd name="connsiteX1175" fmla="*/ 3859974 w 12192000"/>
              <a:gd name="connsiteY1175" fmla="*/ 4557014 h 6818313"/>
              <a:gd name="connsiteX1176" fmla="*/ 3856993 w 12192000"/>
              <a:gd name="connsiteY1176" fmla="*/ 4557014 h 6818313"/>
              <a:gd name="connsiteX1177" fmla="*/ 3833810 w 12192000"/>
              <a:gd name="connsiteY1177" fmla="*/ 4561154 h 6818313"/>
              <a:gd name="connsiteX1178" fmla="*/ 3815761 w 12192000"/>
              <a:gd name="connsiteY1178" fmla="*/ 4561981 h 6818313"/>
              <a:gd name="connsiteX1179" fmla="*/ 3811456 w 12192000"/>
              <a:gd name="connsiteY1179" fmla="*/ 4561486 h 6818313"/>
              <a:gd name="connsiteX1180" fmla="*/ 3785622 w 12192000"/>
              <a:gd name="connsiteY1180" fmla="*/ 4569102 h 6818313"/>
              <a:gd name="connsiteX1181" fmla="*/ 3793902 w 12192000"/>
              <a:gd name="connsiteY1181" fmla="*/ 4572911 h 6818313"/>
              <a:gd name="connsiteX1182" fmla="*/ 3772872 w 12192000"/>
              <a:gd name="connsiteY1182" fmla="*/ 4578045 h 6818313"/>
              <a:gd name="connsiteX1183" fmla="*/ 3773369 w 12192000"/>
              <a:gd name="connsiteY1183" fmla="*/ 4577383 h 6818313"/>
              <a:gd name="connsiteX1184" fmla="*/ 3748529 w 12192000"/>
              <a:gd name="connsiteY1184" fmla="*/ 4583344 h 6818313"/>
              <a:gd name="connsiteX1185" fmla="*/ 3749854 w 12192000"/>
              <a:gd name="connsiteY1185" fmla="*/ 4583674 h 6818313"/>
              <a:gd name="connsiteX1186" fmla="*/ 3756147 w 12192000"/>
              <a:gd name="connsiteY1186" fmla="*/ 4582184 h 6818313"/>
              <a:gd name="connsiteX1187" fmla="*/ 3735779 w 12192000"/>
              <a:gd name="connsiteY1187" fmla="*/ 4587151 h 6818313"/>
              <a:gd name="connsiteX1188" fmla="*/ 3733295 w 12192000"/>
              <a:gd name="connsiteY1188" fmla="*/ 4592450 h 6818313"/>
              <a:gd name="connsiteX1189" fmla="*/ 3744722 w 12192000"/>
              <a:gd name="connsiteY1189" fmla="*/ 4593113 h 6818313"/>
              <a:gd name="connsiteX1190" fmla="*/ 3744722 w 12192000"/>
              <a:gd name="connsiteY1190" fmla="*/ 4595267 h 6818313"/>
              <a:gd name="connsiteX1191" fmla="*/ 3732964 w 12192000"/>
              <a:gd name="connsiteY1191" fmla="*/ 4595929 h 6818313"/>
              <a:gd name="connsiteX1192" fmla="*/ 3719882 w 12192000"/>
              <a:gd name="connsiteY1192" fmla="*/ 4598412 h 6818313"/>
              <a:gd name="connsiteX1193" fmla="*/ 3717067 w 12192000"/>
              <a:gd name="connsiteY1193" fmla="*/ 4592285 h 6818313"/>
              <a:gd name="connsiteX1194" fmla="*/ 3700508 w 12192000"/>
              <a:gd name="connsiteY1194" fmla="*/ 4594437 h 6818313"/>
              <a:gd name="connsiteX1195" fmla="*/ 3698851 w 12192000"/>
              <a:gd name="connsiteY1195" fmla="*/ 4592285 h 6818313"/>
              <a:gd name="connsiteX1196" fmla="*/ 3698356 w 12192000"/>
              <a:gd name="connsiteY1196" fmla="*/ 4591292 h 6818313"/>
              <a:gd name="connsiteX1197" fmla="*/ 3706800 w 12192000"/>
              <a:gd name="connsiteY1197" fmla="*/ 4589138 h 6818313"/>
              <a:gd name="connsiteX1198" fmla="*/ 3707297 w 12192000"/>
              <a:gd name="connsiteY1198" fmla="*/ 4589636 h 6818313"/>
              <a:gd name="connsiteX1199" fmla="*/ 3745219 w 12192000"/>
              <a:gd name="connsiteY1199" fmla="*/ 4582682 h 6818313"/>
              <a:gd name="connsiteX1200" fmla="*/ 3768732 w 12192000"/>
              <a:gd name="connsiteY1200" fmla="*/ 4571917 h 6818313"/>
              <a:gd name="connsiteX1201" fmla="*/ 3754988 w 12192000"/>
              <a:gd name="connsiteY1201" fmla="*/ 4571089 h 6818313"/>
              <a:gd name="connsiteX1202" fmla="*/ 3724851 w 12192000"/>
              <a:gd name="connsiteY1202" fmla="*/ 4571089 h 6818313"/>
              <a:gd name="connsiteX1203" fmla="*/ 3747537 w 12192000"/>
              <a:gd name="connsiteY1203" fmla="*/ 4564300 h 6818313"/>
              <a:gd name="connsiteX1204" fmla="*/ 3773202 w 12192000"/>
              <a:gd name="connsiteY1204" fmla="*/ 4556849 h 6818313"/>
              <a:gd name="connsiteX1205" fmla="*/ 3774529 w 12192000"/>
              <a:gd name="connsiteY1205" fmla="*/ 4555358 h 6818313"/>
              <a:gd name="connsiteX1206" fmla="*/ 3766580 w 12192000"/>
              <a:gd name="connsiteY1206" fmla="*/ 4553702 h 6818313"/>
              <a:gd name="connsiteX1207" fmla="*/ 3774529 w 12192000"/>
              <a:gd name="connsiteY1207" fmla="*/ 4546582 h 6818313"/>
              <a:gd name="connsiteX1208" fmla="*/ 3768565 w 12192000"/>
              <a:gd name="connsiteY1208" fmla="*/ 4543602 h 6818313"/>
              <a:gd name="connsiteX1209" fmla="*/ 3775191 w 12192000"/>
              <a:gd name="connsiteY1209" fmla="*/ 4541615 h 6818313"/>
              <a:gd name="connsiteX1210" fmla="*/ 3796387 w 12192000"/>
              <a:gd name="connsiteY1210" fmla="*/ 4537143 h 6818313"/>
              <a:gd name="connsiteX1211" fmla="*/ 3800265 w 12192000"/>
              <a:gd name="connsiteY1211" fmla="*/ 4537790 h 6818313"/>
              <a:gd name="connsiteX1212" fmla="*/ 3800194 w 12192000"/>
              <a:gd name="connsiteY1212" fmla="*/ 4537806 h 6818313"/>
              <a:gd name="connsiteX1213" fmla="*/ 3800361 w 12192000"/>
              <a:gd name="connsiteY1213" fmla="*/ 4537806 h 6818313"/>
              <a:gd name="connsiteX1214" fmla="*/ 3800526 w 12192000"/>
              <a:gd name="connsiteY1214" fmla="*/ 4537971 h 6818313"/>
              <a:gd name="connsiteX1215" fmla="*/ 3800526 w 12192000"/>
              <a:gd name="connsiteY1215" fmla="*/ 4537806 h 6818313"/>
              <a:gd name="connsiteX1216" fmla="*/ 3800361 w 12192000"/>
              <a:gd name="connsiteY1216" fmla="*/ 4537806 h 6818313"/>
              <a:gd name="connsiteX1217" fmla="*/ 3800265 w 12192000"/>
              <a:gd name="connsiteY1217" fmla="*/ 4537790 h 6818313"/>
              <a:gd name="connsiteX1218" fmla="*/ 3828014 w 12192000"/>
              <a:gd name="connsiteY1218" fmla="*/ 4531555 h 6818313"/>
              <a:gd name="connsiteX1219" fmla="*/ 3844408 w 12192000"/>
              <a:gd name="connsiteY1219" fmla="*/ 4526048 h 6818313"/>
              <a:gd name="connsiteX1220" fmla="*/ 3861299 w 12192000"/>
              <a:gd name="connsiteY1220" fmla="*/ 4517272 h 6818313"/>
              <a:gd name="connsiteX1221" fmla="*/ 3860967 w 12192000"/>
              <a:gd name="connsiteY1221" fmla="*/ 4517272 h 6818313"/>
              <a:gd name="connsiteX1222" fmla="*/ 3883820 w 12192000"/>
              <a:gd name="connsiteY1222" fmla="*/ 4511311 h 6818313"/>
              <a:gd name="connsiteX1223" fmla="*/ 3909982 w 12192000"/>
              <a:gd name="connsiteY1223" fmla="*/ 4506342 h 6818313"/>
              <a:gd name="connsiteX1224" fmla="*/ 3911804 w 12192000"/>
              <a:gd name="connsiteY1224" fmla="*/ 4506342 h 6818313"/>
              <a:gd name="connsiteX1225" fmla="*/ 3909982 w 12192000"/>
              <a:gd name="connsiteY1225" fmla="*/ 4509159 h 6818313"/>
              <a:gd name="connsiteX1226" fmla="*/ 3913957 w 12192000"/>
              <a:gd name="connsiteY1226" fmla="*/ 4517437 h 6818313"/>
              <a:gd name="connsiteX1227" fmla="*/ 3921740 w 12192000"/>
              <a:gd name="connsiteY1227" fmla="*/ 4516445 h 6818313"/>
              <a:gd name="connsiteX1228" fmla="*/ 3970755 w 12192000"/>
              <a:gd name="connsiteY1228" fmla="*/ 4505515 h 6818313"/>
              <a:gd name="connsiteX1229" fmla="*/ 3982678 w 12192000"/>
              <a:gd name="connsiteY1229" fmla="*/ 4503860 h 6818313"/>
              <a:gd name="connsiteX1230" fmla="*/ 4062660 w 12192000"/>
              <a:gd name="connsiteY1230" fmla="*/ 4500050 h 6818313"/>
              <a:gd name="connsiteX1231" fmla="*/ 4064149 w 12192000"/>
              <a:gd name="connsiteY1231" fmla="*/ 4501706 h 6818313"/>
              <a:gd name="connsiteX1232" fmla="*/ 4063652 w 12192000"/>
              <a:gd name="connsiteY1232" fmla="*/ 4502700 h 6818313"/>
              <a:gd name="connsiteX1233" fmla="*/ 4061335 w 12192000"/>
              <a:gd name="connsiteY1233" fmla="*/ 4501872 h 6818313"/>
              <a:gd name="connsiteX1234" fmla="*/ 4062660 w 12192000"/>
              <a:gd name="connsiteY1234" fmla="*/ 4500050 h 6818313"/>
              <a:gd name="connsiteX1235" fmla="*/ 3882328 w 12192000"/>
              <a:gd name="connsiteY1235" fmla="*/ 4496076 h 6818313"/>
              <a:gd name="connsiteX1236" fmla="*/ 3882328 w 12192000"/>
              <a:gd name="connsiteY1236" fmla="*/ 4496241 h 6818313"/>
              <a:gd name="connsiteX1237" fmla="*/ 3877029 w 12192000"/>
              <a:gd name="connsiteY1237" fmla="*/ 4499056 h 6818313"/>
              <a:gd name="connsiteX1238" fmla="*/ 3872558 w 12192000"/>
              <a:gd name="connsiteY1238" fmla="*/ 4499056 h 6818313"/>
              <a:gd name="connsiteX1239" fmla="*/ 3882328 w 12192000"/>
              <a:gd name="connsiteY1239" fmla="*/ 4496076 h 6818313"/>
              <a:gd name="connsiteX1240" fmla="*/ 4019936 w 12192000"/>
              <a:gd name="connsiteY1240" fmla="*/ 4495744 h 6818313"/>
              <a:gd name="connsiteX1241" fmla="*/ 4021426 w 12192000"/>
              <a:gd name="connsiteY1241" fmla="*/ 4495744 h 6818313"/>
              <a:gd name="connsiteX1242" fmla="*/ 4018446 w 12192000"/>
              <a:gd name="connsiteY1242" fmla="*/ 4497898 h 6818313"/>
              <a:gd name="connsiteX1243" fmla="*/ 4017121 w 12192000"/>
              <a:gd name="connsiteY1243" fmla="*/ 4497898 h 6818313"/>
              <a:gd name="connsiteX1244" fmla="*/ 4017618 w 12192000"/>
              <a:gd name="connsiteY1244" fmla="*/ 4496407 h 6818313"/>
              <a:gd name="connsiteX1245" fmla="*/ 4019936 w 12192000"/>
              <a:gd name="connsiteY1245" fmla="*/ 4495744 h 6818313"/>
              <a:gd name="connsiteX1246" fmla="*/ 4141315 w 12192000"/>
              <a:gd name="connsiteY1246" fmla="*/ 4494419 h 6818313"/>
              <a:gd name="connsiteX1247" fmla="*/ 4141482 w 12192000"/>
              <a:gd name="connsiteY1247" fmla="*/ 4494586 h 6818313"/>
              <a:gd name="connsiteX1248" fmla="*/ 4155059 w 12192000"/>
              <a:gd name="connsiteY1248" fmla="*/ 4496739 h 6818313"/>
              <a:gd name="connsiteX1249" fmla="*/ 4153404 w 12192000"/>
              <a:gd name="connsiteY1249" fmla="*/ 4497731 h 6818313"/>
              <a:gd name="connsiteX1250" fmla="*/ 4139825 w 12192000"/>
              <a:gd name="connsiteY1250" fmla="*/ 4501872 h 6818313"/>
              <a:gd name="connsiteX1251" fmla="*/ 4137010 w 12192000"/>
              <a:gd name="connsiteY1251" fmla="*/ 4502700 h 6818313"/>
              <a:gd name="connsiteX1252" fmla="*/ 4133864 w 12192000"/>
              <a:gd name="connsiteY1252" fmla="*/ 4502700 h 6818313"/>
              <a:gd name="connsiteX1253" fmla="*/ 4132539 w 12192000"/>
              <a:gd name="connsiteY1253" fmla="*/ 4503693 h 6818313"/>
              <a:gd name="connsiteX1254" fmla="*/ 4105216 w 12192000"/>
              <a:gd name="connsiteY1254" fmla="*/ 4505017 h 6818313"/>
              <a:gd name="connsiteX1255" fmla="*/ 4111013 w 12192000"/>
              <a:gd name="connsiteY1255" fmla="*/ 4500050 h 6818313"/>
              <a:gd name="connsiteX1256" fmla="*/ 4119291 w 12192000"/>
              <a:gd name="connsiteY1256" fmla="*/ 4497069 h 6818313"/>
              <a:gd name="connsiteX1257" fmla="*/ 4141315 w 12192000"/>
              <a:gd name="connsiteY1257" fmla="*/ 4494419 h 6818313"/>
              <a:gd name="connsiteX1258" fmla="*/ 4052227 w 12192000"/>
              <a:gd name="connsiteY1258" fmla="*/ 4486638 h 6818313"/>
              <a:gd name="connsiteX1259" fmla="*/ 4045933 w 12192000"/>
              <a:gd name="connsiteY1259" fmla="*/ 4490942 h 6818313"/>
              <a:gd name="connsiteX1260" fmla="*/ 4044776 w 12192000"/>
              <a:gd name="connsiteY1260" fmla="*/ 4492764 h 6818313"/>
              <a:gd name="connsiteX1261" fmla="*/ 4040304 w 12192000"/>
              <a:gd name="connsiteY1261" fmla="*/ 4492764 h 6818313"/>
              <a:gd name="connsiteX1262" fmla="*/ 4035336 w 12192000"/>
              <a:gd name="connsiteY1262" fmla="*/ 4499223 h 6818313"/>
              <a:gd name="connsiteX1263" fmla="*/ 4035336 w 12192000"/>
              <a:gd name="connsiteY1263" fmla="*/ 4499553 h 6818313"/>
              <a:gd name="connsiteX1264" fmla="*/ 4028547 w 12192000"/>
              <a:gd name="connsiteY1264" fmla="*/ 4497069 h 6818313"/>
              <a:gd name="connsiteX1265" fmla="*/ 4021923 w 12192000"/>
              <a:gd name="connsiteY1265" fmla="*/ 4495414 h 6818313"/>
              <a:gd name="connsiteX1266" fmla="*/ 4021591 w 12192000"/>
              <a:gd name="connsiteY1266" fmla="*/ 4495249 h 6818313"/>
              <a:gd name="connsiteX1267" fmla="*/ 4037985 w 12192000"/>
              <a:gd name="connsiteY1267" fmla="*/ 4489618 h 6818313"/>
              <a:gd name="connsiteX1268" fmla="*/ 4052227 w 12192000"/>
              <a:gd name="connsiteY1268" fmla="*/ 4486638 h 6818313"/>
              <a:gd name="connsiteX1269" fmla="*/ 4084848 w 12192000"/>
              <a:gd name="connsiteY1269" fmla="*/ 4486141 h 6818313"/>
              <a:gd name="connsiteX1270" fmla="*/ 4085180 w 12192000"/>
              <a:gd name="connsiteY1270" fmla="*/ 4486141 h 6818313"/>
              <a:gd name="connsiteX1271" fmla="*/ 4100415 w 12192000"/>
              <a:gd name="connsiteY1271" fmla="*/ 4487963 h 6818313"/>
              <a:gd name="connsiteX1272" fmla="*/ 4119126 w 12192000"/>
              <a:gd name="connsiteY1272" fmla="*/ 4491440 h 6818313"/>
              <a:gd name="connsiteX1273" fmla="*/ 4063652 w 12192000"/>
              <a:gd name="connsiteY1273" fmla="*/ 4492764 h 6818313"/>
              <a:gd name="connsiteX1274" fmla="*/ 4060340 w 12192000"/>
              <a:gd name="connsiteY1274" fmla="*/ 4488128 h 6818313"/>
              <a:gd name="connsiteX1275" fmla="*/ 4084848 w 12192000"/>
              <a:gd name="connsiteY1275" fmla="*/ 4486141 h 6818313"/>
              <a:gd name="connsiteX1276" fmla="*/ 4178242 w 12192000"/>
              <a:gd name="connsiteY1276" fmla="*/ 4484154 h 6818313"/>
              <a:gd name="connsiteX1277" fmla="*/ 4169134 w 12192000"/>
              <a:gd name="connsiteY1277" fmla="*/ 4489121 h 6818313"/>
              <a:gd name="connsiteX1278" fmla="*/ 4168142 w 12192000"/>
              <a:gd name="connsiteY1278" fmla="*/ 4489121 h 6818313"/>
              <a:gd name="connsiteX1279" fmla="*/ 4163835 w 12192000"/>
              <a:gd name="connsiteY1279" fmla="*/ 4487133 h 6818313"/>
              <a:gd name="connsiteX1280" fmla="*/ 4167810 w 12192000"/>
              <a:gd name="connsiteY1280" fmla="*/ 4484651 h 6818313"/>
              <a:gd name="connsiteX1281" fmla="*/ 4178242 w 12192000"/>
              <a:gd name="connsiteY1281" fmla="*/ 4484154 h 6818313"/>
              <a:gd name="connsiteX1282" fmla="*/ 4291177 w 12192000"/>
              <a:gd name="connsiteY1282" fmla="*/ 4476535 h 6818313"/>
              <a:gd name="connsiteX1283" fmla="*/ 4296144 w 12192000"/>
              <a:gd name="connsiteY1283" fmla="*/ 4476868 h 6818313"/>
              <a:gd name="connsiteX1284" fmla="*/ 4291508 w 12192000"/>
              <a:gd name="connsiteY1284" fmla="*/ 4477860 h 6818313"/>
              <a:gd name="connsiteX1285" fmla="*/ 4291177 w 12192000"/>
              <a:gd name="connsiteY1285" fmla="*/ 4476535 h 6818313"/>
              <a:gd name="connsiteX1286" fmla="*/ 3907168 w 12192000"/>
              <a:gd name="connsiteY1286" fmla="*/ 4475046 h 6818313"/>
              <a:gd name="connsiteX1287" fmla="*/ 3907168 w 12192000"/>
              <a:gd name="connsiteY1287" fmla="*/ 4476370 h 6818313"/>
              <a:gd name="connsiteX1288" fmla="*/ 3901040 w 12192000"/>
              <a:gd name="connsiteY1288" fmla="*/ 4477198 h 6818313"/>
              <a:gd name="connsiteX1289" fmla="*/ 3905843 w 12192000"/>
              <a:gd name="connsiteY1289" fmla="*/ 4475378 h 6818313"/>
              <a:gd name="connsiteX1290" fmla="*/ 3906008 w 12192000"/>
              <a:gd name="connsiteY1290" fmla="*/ 4475211 h 6818313"/>
              <a:gd name="connsiteX1291" fmla="*/ 3907168 w 12192000"/>
              <a:gd name="connsiteY1291" fmla="*/ 4475046 h 6818313"/>
              <a:gd name="connsiteX1292" fmla="*/ 4113495 w 12192000"/>
              <a:gd name="connsiteY1292" fmla="*/ 4472396 h 6818313"/>
              <a:gd name="connsiteX1293" fmla="*/ 4115814 w 12192000"/>
              <a:gd name="connsiteY1293" fmla="*/ 4473224 h 6818313"/>
              <a:gd name="connsiteX1294" fmla="*/ 4113992 w 12192000"/>
              <a:gd name="connsiteY1294" fmla="*/ 4474715 h 6818313"/>
              <a:gd name="connsiteX1295" fmla="*/ 4111178 w 12192000"/>
              <a:gd name="connsiteY1295" fmla="*/ 4473058 h 6818313"/>
              <a:gd name="connsiteX1296" fmla="*/ 4111013 w 12192000"/>
              <a:gd name="connsiteY1296" fmla="*/ 4472893 h 6818313"/>
              <a:gd name="connsiteX1297" fmla="*/ 4113495 w 12192000"/>
              <a:gd name="connsiteY1297" fmla="*/ 4472396 h 6818313"/>
              <a:gd name="connsiteX1298" fmla="*/ 4072263 w 12192000"/>
              <a:gd name="connsiteY1298" fmla="*/ 4463455 h 6818313"/>
              <a:gd name="connsiteX1299" fmla="*/ 4042954 w 12192000"/>
              <a:gd name="connsiteY1299" fmla="*/ 4478357 h 6818313"/>
              <a:gd name="connsiteX1300" fmla="*/ 4003709 w 12192000"/>
              <a:gd name="connsiteY1300" fmla="*/ 4484319 h 6818313"/>
              <a:gd name="connsiteX1301" fmla="*/ 3956846 w 12192000"/>
              <a:gd name="connsiteY1301" fmla="*/ 4491440 h 6818313"/>
              <a:gd name="connsiteX1302" fmla="*/ 3951547 w 12192000"/>
              <a:gd name="connsiteY1302" fmla="*/ 4491770 h 6818313"/>
              <a:gd name="connsiteX1303" fmla="*/ 3936312 w 12192000"/>
              <a:gd name="connsiteY1303" fmla="*/ 4498394 h 6818313"/>
              <a:gd name="connsiteX1304" fmla="*/ 3933497 w 12192000"/>
              <a:gd name="connsiteY1304" fmla="*/ 4497898 h 6818313"/>
              <a:gd name="connsiteX1305" fmla="*/ 3888621 w 12192000"/>
              <a:gd name="connsiteY1305" fmla="*/ 4501706 h 6818313"/>
              <a:gd name="connsiteX1306" fmla="*/ 3895410 w 12192000"/>
              <a:gd name="connsiteY1306" fmla="*/ 4494586 h 6818313"/>
              <a:gd name="connsiteX1307" fmla="*/ 3906008 w 12192000"/>
              <a:gd name="connsiteY1307" fmla="*/ 4491770 h 6818313"/>
              <a:gd name="connsiteX1308" fmla="*/ 3906008 w 12192000"/>
              <a:gd name="connsiteY1308" fmla="*/ 4491440 h 6818313"/>
              <a:gd name="connsiteX1309" fmla="*/ 3905181 w 12192000"/>
              <a:gd name="connsiteY1309" fmla="*/ 4488625 h 6818313"/>
              <a:gd name="connsiteX1310" fmla="*/ 3915281 w 12192000"/>
              <a:gd name="connsiteY1310" fmla="*/ 4485976 h 6818313"/>
              <a:gd name="connsiteX1311" fmla="*/ 3927039 w 12192000"/>
              <a:gd name="connsiteY1311" fmla="*/ 4488458 h 6818313"/>
              <a:gd name="connsiteX1312" fmla="*/ 3926211 w 12192000"/>
              <a:gd name="connsiteY1312" fmla="*/ 4485146 h 6818313"/>
              <a:gd name="connsiteX1313" fmla="*/ 3935980 w 12192000"/>
              <a:gd name="connsiteY1313" fmla="*/ 4486803 h 6818313"/>
              <a:gd name="connsiteX1314" fmla="*/ 3946248 w 12192000"/>
              <a:gd name="connsiteY1314" fmla="*/ 4485976 h 6818313"/>
              <a:gd name="connsiteX1315" fmla="*/ 3964132 w 12192000"/>
              <a:gd name="connsiteY1315" fmla="*/ 4484484 h 6818313"/>
              <a:gd name="connsiteX1316" fmla="*/ 3965787 w 12192000"/>
              <a:gd name="connsiteY1316" fmla="*/ 4482497 h 6818313"/>
              <a:gd name="connsiteX1317" fmla="*/ 3965787 w 12192000"/>
              <a:gd name="connsiteY1317" fmla="*/ 4482166 h 6818313"/>
              <a:gd name="connsiteX1318" fmla="*/ 4003542 w 12192000"/>
              <a:gd name="connsiteY1318" fmla="*/ 4474053 h 6818313"/>
              <a:gd name="connsiteX1319" fmla="*/ 4065639 w 12192000"/>
              <a:gd name="connsiteY1319" fmla="*/ 4464780 h 6818313"/>
              <a:gd name="connsiteX1320" fmla="*/ 4072263 w 12192000"/>
              <a:gd name="connsiteY1320" fmla="*/ 4463455 h 6818313"/>
              <a:gd name="connsiteX1321" fmla="*/ 4079055 w 12192000"/>
              <a:gd name="connsiteY1321" fmla="*/ 4460390 h 6818313"/>
              <a:gd name="connsiteX1322" fmla="*/ 4074747 w 12192000"/>
              <a:gd name="connsiteY1322" fmla="*/ 4462626 h 6818313"/>
              <a:gd name="connsiteX1323" fmla="*/ 4074582 w 12192000"/>
              <a:gd name="connsiteY1323" fmla="*/ 4462295 h 6818313"/>
              <a:gd name="connsiteX1324" fmla="*/ 3994103 w 12192000"/>
              <a:gd name="connsiteY1324" fmla="*/ 4458984 h 6818313"/>
              <a:gd name="connsiteX1325" fmla="*/ 3986155 w 12192000"/>
              <a:gd name="connsiteY1325" fmla="*/ 4461301 h 6818313"/>
              <a:gd name="connsiteX1326" fmla="*/ 3984830 w 12192000"/>
              <a:gd name="connsiteY1326" fmla="*/ 4461301 h 6818313"/>
              <a:gd name="connsiteX1327" fmla="*/ 3981021 w 12192000"/>
              <a:gd name="connsiteY1327" fmla="*/ 4460639 h 6818313"/>
              <a:gd name="connsiteX1328" fmla="*/ 3994103 w 12192000"/>
              <a:gd name="connsiteY1328" fmla="*/ 4458984 h 6818313"/>
              <a:gd name="connsiteX1329" fmla="*/ 4083358 w 12192000"/>
              <a:gd name="connsiteY1329" fmla="*/ 4458156 h 6818313"/>
              <a:gd name="connsiteX1330" fmla="*/ 4083523 w 12192000"/>
              <a:gd name="connsiteY1330" fmla="*/ 4458486 h 6818313"/>
              <a:gd name="connsiteX1331" fmla="*/ 4079055 w 12192000"/>
              <a:gd name="connsiteY1331" fmla="*/ 4460390 h 6818313"/>
              <a:gd name="connsiteX1332" fmla="*/ 4002052 w 12192000"/>
              <a:gd name="connsiteY1332" fmla="*/ 4452028 h 6818313"/>
              <a:gd name="connsiteX1333" fmla="*/ 3996588 w 12192000"/>
              <a:gd name="connsiteY1333" fmla="*/ 4458321 h 6818313"/>
              <a:gd name="connsiteX1334" fmla="*/ 3991951 w 12192000"/>
              <a:gd name="connsiteY1334" fmla="*/ 4454844 h 6818313"/>
              <a:gd name="connsiteX1335" fmla="*/ 3992116 w 12192000"/>
              <a:gd name="connsiteY1335" fmla="*/ 4454844 h 6818313"/>
              <a:gd name="connsiteX1336" fmla="*/ 4002052 w 12192000"/>
              <a:gd name="connsiteY1336" fmla="*/ 4452028 h 6818313"/>
              <a:gd name="connsiteX1337" fmla="*/ 4107038 w 12192000"/>
              <a:gd name="connsiteY1337" fmla="*/ 4421726 h 6818313"/>
              <a:gd name="connsiteX1338" fmla="*/ 4106541 w 12192000"/>
              <a:gd name="connsiteY1338" fmla="*/ 4422056 h 6818313"/>
              <a:gd name="connsiteX1339" fmla="*/ 4107701 w 12192000"/>
              <a:gd name="connsiteY1339" fmla="*/ 4421726 h 6818313"/>
              <a:gd name="connsiteX1340" fmla="*/ 4143302 w 12192000"/>
              <a:gd name="connsiteY1340" fmla="*/ 4425533 h 6818313"/>
              <a:gd name="connsiteX1341" fmla="*/ 4140819 w 12192000"/>
              <a:gd name="connsiteY1341" fmla="*/ 4426693 h 6818313"/>
              <a:gd name="connsiteX1342" fmla="*/ 4121113 w 12192000"/>
              <a:gd name="connsiteY1342" fmla="*/ 4434144 h 6818313"/>
              <a:gd name="connsiteX1343" fmla="*/ 4119954 w 12192000"/>
              <a:gd name="connsiteY1343" fmla="*/ 4434144 h 6818313"/>
              <a:gd name="connsiteX1344" fmla="*/ 4081701 w 12192000"/>
              <a:gd name="connsiteY1344" fmla="*/ 4437290 h 6818313"/>
              <a:gd name="connsiteX1345" fmla="*/ 4079714 w 12192000"/>
              <a:gd name="connsiteY1345" fmla="*/ 4437623 h 6818313"/>
              <a:gd name="connsiteX1346" fmla="*/ 4079052 w 12192000"/>
              <a:gd name="connsiteY1346" fmla="*/ 4437623 h 6818313"/>
              <a:gd name="connsiteX1347" fmla="*/ 4026726 w 12192000"/>
              <a:gd name="connsiteY1347" fmla="*/ 4441100 h 6818313"/>
              <a:gd name="connsiteX1348" fmla="*/ 4006523 w 12192000"/>
              <a:gd name="connsiteY1348" fmla="*/ 4446398 h 6818313"/>
              <a:gd name="connsiteX1349" fmla="*/ 4006026 w 12192000"/>
              <a:gd name="connsiteY1349" fmla="*/ 4446729 h 6818313"/>
              <a:gd name="connsiteX1350" fmla="*/ 3968768 w 12192000"/>
              <a:gd name="connsiteY1350" fmla="*/ 4450538 h 6818313"/>
              <a:gd name="connsiteX1351" fmla="*/ 3982513 w 12192000"/>
              <a:gd name="connsiteY1351" fmla="*/ 4443252 h 6818313"/>
              <a:gd name="connsiteX1352" fmla="*/ 4048087 w 12192000"/>
              <a:gd name="connsiteY1352" fmla="*/ 4433813 h 6818313"/>
              <a:gd name="connsiteX1353" fmla="*/ 4058353 w 12192000"/>
              <a:gd name="connsiteY1353" fmla="*/ 4432654 h 6818313"/>
              <a:gd name="connsiteX1354" fmla="*/ 4107038 w 12192000"/>
              <a:gd name="connsiteY1354" fmla="*/ 4421726 h 6818313"/>
              <a:gd name="connsiteX1355" fmla="*/ 4030866 w 12192000"/>
              <a:gd name="connsiteY1355" fmla="*/ 4415929 h 6818313"/>
              <a:gd name="connsiteX1356" fmla="*/ 4030534 w 12192000"/>
              <a:gd name="connsiteY1356" fmla="*/ 4418909 h 6818313"/>
              <a:gd name="connsiteX1357" fmla="*/ 4022420 w 12192000"/>
              <a:gd name="connsiteY1357" fmla="*/ 4418082 h 6818313"/>
              <a:gd name="connsiteX1358" fmla="*/ 4015299 w 12192000"/>
              <a:gd name="connsiteY1358" fmla="*/ 4419406 h 6818313"/>
              <a:gd name="connsiteX1359" fmla="*/ 4030866 w 12192000"/>
              <a:gd name="connsiteY1359" fmla="*/ 4415929 h 6818313"/>
              <a:gd name="connsiteX1360" fmla="*/ 4034011 w 12192000"/>
              <a:gd name="connsiteY1360" fmla="*/ 4399701 h 6818313"/>
              <a:gd name="connsiteX1361" fmla="*/ 4042126 w 12192000"/>
              <a:gd name="connsiteY1361" fmla="*/ 4399701 h 6818313"/>
              <a:gd name="connsiteX1362" fmla="*/ 4046265 w 12192000"/>
              <a:gd name="connsiteY1362" fmla="*/ 4401025 h 6818313"/>
              <a:gd name="connsiteX1363" fmla="*/ 4046596 w 12192000"/>
              <a:gd name="connsiteY1363" fmla="*/ 4402185 h 6818313"/>
              <a:gd name="connsiteX1364" fmla="*/ 4019771 w 12192000"/>
              <a:gd name="connsiteY1364" fmla="*/ 4407981 h 6818313"/>
              <a:gd name="connsiteX1365" fmla="*/ 4016127 w 12192000"/>
              <a:gd name="connsiteY1365" fmla="*/ 4410961 h 6818313"/>
              <a:gd name="connsiteX1366" fmla="*/ 4014140 w 12192000"/>
              <a:gd name="connsiteY1366" fmla="*/ 4411128 h 6818313"/>
              <a:gd name="connsiteX1367" fmla="*/ 3991786 w 12192000"/>
              <a:gd name="connsiteY1367" fmla="*/ 4413445 h 6818313"/>
              <a:gd name="connsiteX1368" fmla="*/ 3979531 w 12192000"/>
              <a:gd name="connsiteY1368" fmla="*/ 4413445 h 6818313"/>
              <a:gd name="connsiteX1369" fmla="*/ 4000395 w 12192000"/>
              <a:gd name="connsiteY1369" fmla="*/ 4408146 h 6818313"/>
              <a:gd name="connsiteX1370" fmla="*/ 4000727 w 12192000"/>
              <a:gd name="connsiteY1370" fmla="*/ 4408311 h 6818313"/>
              <a:gd name="connsiteX1371" fmla="*/ 4000562 w 12192000"/>
              <a:gd name="connsiteY1371" fmla="*/ 4408478 h 6818313"/>
              <a:gd name="connsiteX1372" fmla="*/ 4014969 w 12192000"/>
              <a:gd name="connsiteY1372" fmla="*/ 4404504 h 6818313"/>
              <a:gd name="connsiteX1373" fmla="*/ 4034011 w 12192000"/>
              <a:gd name="connsiteY1373" fmla="*/ 4399701 h 6818313"/>
              <a:gd name="connsiteX1374" fmla="*/ 4333569 w 12192000"/>
              <a:gd name="connsiteY1374" fmla="*/ 4377015 h 6818313"/>
              <a:gd name="connsiteX1375" fmla="*/ 4335059 w 12192000"/>
              <a:gd name="connsiteY1375" fmla="*/ 4377842 h 6818313"/>
              <a:gd name="connsiteX1376" fmla="*/ 4333569 w 12192000"/>
              <a:gd name="connsiteY1376" fmla="*/ 4378672 h 6818313"/>
              <a:gd name="connsiteX1377" fmla="*/ 4082531 w 12192000"/>
              <a:gd name="connsiteY1377" fmla="*/ 4336113 h 6818313"/>
              <a:gd name="connsiteX1378" fmla="*/ 4081371 w 12192000"/>
              <a:gd name="connsiteY1378" fmla="*/ 4339260 h 6818313"/>
              <a:gd name="connsiteX1379" fmla="*/ 4079714 w 12192000"/>
              <a:gd name="connsiteY1379" fmla="*/ 4340087 h 6818313"/>
              <a:gd name="connsiteX1380" fmla="*/ 4079219 w 12192000"/>
              <a:gd name="connsiteY1380" fmla="*/ 4336610 h 6818313"/>
              <a:gd name="connsiteX1381" fmla="*/ 4082531 w 12192000"/>
              <a:gd name="connsiteY1381" fmla="*/ 4336113 h 6818313"/>
              <a:gd name="connsiteX1382" fmla="*/ 4118629 w 12192000"/>
              <a:gd name="connsiteY1382" fmla="*/ 4328662 h 6818313"/>
              <a:gd name="connsiteX1383" fmla="*/ 4119293 w 12192000"/>
              <a:gd name="connsiteY1383" fmla="*/ 4328662 h 6818313"/>
              <a:gd name="connsiteX1384" fmla="*/ 4118961 w 12192000"/>
              <a:gd name="connsiteY1384" fmla="*/ 4328827 h 6818313"/>
              <a:gd name="connsiteX1385" fmla="*/ 4118629 w 12192000"/>
              <a:gd name="connsiteY1385" fmla="*/ 4328662 h 6818313"/>
              <a:gd name="connsiteX1386" fmla="*/ 4119623 w 12192000"/>
              <a:gd name="connsiteY1386" fmla="*/ 4328497 h 6818313"/>
              <a:gd name="connsiteX1387" fmla="*/ 4119623 w 12192000"/>
              <a:gd name="connsiteY1387" fmla="*/ 4328662 h 6818313"/>
              <a:gd name="connsiteX1388" fmla="*/ 4119293 w 12192000"/>
              <a:gd name="connsiteY1388" fmla="*/ 4328662 h 6818313"/>
              <a:gd name="connsiteX1389" fmla="*/ 4234544 w 12192000"/>
              <a:gd name="connsiteY1389" fmla="*/ 4305479 h 6818313"/>
              <a:gd name="connsiteX1390" fmla="*/ 4237193 w 12192000"/>
              <a:gd name="connsiteY1390" fmla="*/ 4305479 h 6818313"/>
              <a:gd name="connsiteX1391" fmla="*/ 4237193 w 12192000"/>
              <a:gd name="connsiteY1391" fmla="*/ 4305976 h 6818313"/>
              <a:gd name="connsiteX1392" fmla="*/ 4232557 w 12192000"/>
              <a:gd name="connsiteY1392" fmla="*/ 4306141 h 6818313"/>
              <a:gd name="connsiteX1393" fmla="*/ 4234544 w 12192000"/>
              <a:gd name="connsiteY1393" fmla="*/ 4305479 h 6818313"/>
              <a:gd name="connsiteX1394" fmla="*/ 4184369 w 12192000"/>
              <a:gd name="connsiteY1394" fmla="*/ 4303989 h 6818313"/>
              <a:gd name="connsiteX1395" fmla="*/ 4191987 w 12192000"/>
              <a:gd name="connsiteY1395" fmla="*/ 4304651 h 6818313"/>
              <a:gd name="connsiteX1396" fmla="*/ 4178740 w 12192000"/>
              <a:gd name="connsiteY1396" fmla="*/ 4304982 h 6818313"/>
              <a:gd name="connsiteX1397" fmla="*/ 4182382 w 12192000"/>
              <a:gd name="connsiteY1397" fmla="*/ 4304319 h 6818313"/>
              <a:gd name="connsiteX1398" fmla="*/ 4182382 w 12192000"/>
              <a:gd name="connsiteY1398" fmla="*/ 4304486 h 6818313"/>
              <a:gd name="connsiteX1399" fmla="*/ 4184369 w 12192000"/>
              <a:gd name="connsiteY1399" fmla="*/ 4303989 h 6818313"/>
              <a:gd name="connsiteX1400" fmla="*/ 4297469 w 12192000"/>
              <a:gd name="connsiteY1400" fmla="*/ 4301007 h 6818313"/>
              <a:gd name="connsiteX1401" fmla="*/ 4297258 w 12192000"/>
              <a:gd name="connsiteY1401" fmla="*/ 4301173 h 6818313"/>
              <a:gd name="connsiteX1402" fmla="*/ 4296601 w 12192000"/>
              <a:gd name="connsiteY1402" fmla="*/ 4301161 h 6818313"/>
              <a:gd name="connsiteX1403" fmla="*/ 4279088 w 12192000"/>
              <a:gd name="connsiteY1403" fmla="*/ 4300842 h 6818313"/>
              <a:gd name="connsiteX1404" fmla="*/ 4296601 w 12192000"/>
              <a:gd name="connsiteY1404" fmla="*/ 4301161 h 6818313"/>
              <a:gd name="connsiteX1405" fmla="*/ 4259217 w 12192000"/>
              <a:gd name="connsiteY1405" fmla="*/ 4307798 h 6818313"/>
              <a:gd name="connsiteX1406" fmla="*/ 4257727 w 12192000"/>
              <a:gd name="connsiteY1406" fmla="*/ 4307301 h 6818313"/>
              <a:gd name="connsiteX1407" fmla="*/ 4246632 w 12192000"/>
              <a:gd name="connsiteY1407" fmla="*/ 4304154 h 6818313"/>
              <a:gd name="connsiteX1408" fmla="*/ 4279088 w 12192000"/>
              <a:gd name="connsiteY1408" fmla="*/ 4300842 h 6818313"/>
              <a:gd name="connsiteX1409" fmla="*/ 4471538 w 12192000"/>
              <a:gd name="connsiteY1409" fmla="*/ 4074374 h 6818313"/>
              <a:gd name="connsiteX1410" fmla="*/ 4472335 w 12192000"/>
              <a:gd name="connsiteY1410" fmla="*/ 4075968 h 6818313"/>
              <a:gd name="connsiteX1411" fmla="*/ 4471175 w 12192000"/>
              <a:gd name="connsiteY1411" fmla="*/ 4080438 h 6818313"/>
              <a:gd name="connsiteX1412" fmla="*/ 4469520 w 12192000"/>
              <a:gd name="connsiteY1412" fmla="*/ 4075306 h 6818313"/>
              <a:gd name="connsiteX1413" fmla="*/ 4471507 w 12192000"/>
              <a:gd name="connsiteY1413" fmla="*/ 4074312 h 6818313"/>
              <a:gd name="connsiteX1414" fmla="*/ 4471672 w 12192000"/>
              <a:gd name="connsiteY1414" fmla="*/ 4074312 h 6818313"/>
              <a:gd name="connsiteX1415" fmla="*/ 4471538 w 12192000"/>
              <a:gd name="connsiteY1415" fmla="*/ 4074374 h 6818313"/>
              <a:gd name="connsiteX1416" fmla="*/ 4450374 w 12192000"/>
              <a:gd name="connsiteY1416" fmla="*/ 4051604 h 6818313"/>
              <a:gd name="connsiteX1417" fmla="*/ 4466374 w 12192000"/>
              <a:gd name="connsiteY1417" fmla="*/ 4053281 h 6818313"/>
              <a:gd name="connsiteX1418" fmla="*/ 4466208 w 12192000"/>
              <a:gd name="connsiteY1418" fmla="*/ 4053448 h 6818313"/>
              <a:gd name="connsiteX1419" fmla="*/ 4455445 w 12192000"/>
              <a:gd name="connsiteY1419" fmla="*/ 4057917 h 6818313"/>
              <a:gd name="connsiteX1420" fmla="*/ 4442363 w 12192000"/>
              <a:gd name="connsiteY1420" fmla="*/ 4057917 h 6818313"/>
              <a:gd name="connsiteX1421" fmla="*/ 4431268 w 12192000"/>
              <a:gd name="connsiteY1421" fmla="*/ 4056262 h 6818313"/>
              <a:gd name="connsiteX1422" fmla="*/ 4450374 w 12192000"/>
              <a:gd name="connsiteY1422" fmla="*/ 4051604 h 6818313"/>
              <a:gd name="connsiteX1423" fmla="*/ 4445840 w 12192000"/>
              <a:gd name="connsiteY1423" fmla="*/ 4040200 h 6818313"/>
              <a:gd name="connsiteX1424" fmla="*/ 4447330 w 12192000"/>
              <a:gd name="connsiteY1424" fmla="*/ 4042518 h 6818313"/>
              <a:gd name="connsiteX1425" fmla="*/ 4445343 w 12192000"/>
              <a:gd name="connsiteY1425" fmla="*/ 4046824 h 6818313"/>
              <a:gd name="connsiteX1426" fmla="*/ 4444185 w 12192000"/>
              <a:gd name="connsiteY1426" fmla="*/ 4043180 h 6818313"/>
              <a:gd name="connsiteX1427" fmla="*/ 4445840 w 12192000"/>
              <a:gd name="connsiteY1427" fmla="*/ 4040200 h 6818313"/>
              <a:gd name="connsiteX1428" fmla="*/ 4257892 w 12192000"/>
              <a:gd name="connsiteY1428" fmla="*/ 4036888 h 6818313"/>
              <a:gd name="connsiteX1429" fmla="*/ 4258059 w 12192000"/>
              <a:gd name="connsiteY1429" fmla="*/ 4036888 h 6818313"/>
              <a:gd name="connsiteX1430" fmla="*/ 4260376 w 12192000"/>
              <a:gd name="connsiteY1430" fmla="*/ 4040863 h 6818313"/>
              <a:gd name="connsiteX1431" fmla="*/ 4252594 w 12192000"/>
              <a:gd name="connsiteY1431" fmla="*/ 4040531 h 6818313"/>
              <a:gd name="connsiteX1432" fmla="*/ 4257892 w 12192000"/>
              <a:gd name="connsiteY1432" fmla="*/ 4036888 h 6818313"/>
              <a:gd name="connsiteX1433" fmla="*/ 4460082 w 12192000"/>
              <a:gd name="connsiteY1433" fmla="*/ 4034404 h 6818313"/>
              <a:gd name="connsiteX1434" fmla="*/ 4460247 w 12192000"/>
              <a:gd name="connsiteY1434" fmla="*/ 4034404 h 6818313"/>
              <a:gd name="connsiteX1435" fmla="*/ 4460577 w 12192000"/>
              <a:gd name="connsiteY1435" fmla="*/ 4037384 h 6818313"/>
              <a:gd name="connsiteX1436" fmla="*/ 4454451 w 12192000"/>
              <a:gd name="connsiteY1436" fmla="*/ 4037881 h 6818313"/>
              <a:gd name="connsiteX1437" fmla="*/ 4454120 w 12192000"/>
              <a:gd name="connsiteY1437" fmla="*/ 4035564 h 6818313"/>
              <a:gd name="connsiteX1438" fmla="*/ 4460082 w 12192000"/>
              <a:gd name="connsiteY1438" fmla="*/ 4034404 h 6818313"/>
              <a:gd name="connsiteX1439" fmla="*/ 4353606 w 12192000"/>
              <a:gd name="connsiteY1439" fmla="*/ 4030760 h 6818313"/>
              <a:gd name="connsiteX1440" fmla="*/ 4354766 w 12192000"/>
              <a:gd name="connsiteY1440" fmla="*/ 4032085 h 6818313"/>
              <a:gd name="connsiteX1441" fmla="*/ 4351618 w 12192000"/>
              <a:gd name="connsiteY1441" fmla="*/ 4036391 h 6818313"/>
              <a:gd name="connsiteX1442" fmla="*/ 4351618 w 12192000"/>
              <a:gd name="connsiteY1442" fmla="*/ 4036556 h 6818313"/>
              <a:gd name="connsiteX1443" fmla="*/ 4350128 w 12192000"/>
              <a:gd name="connsiteY1443" fmla="*/ 4034569 h 6818313"/>
              <a:gd name="connsiteX1444" fmla="*/ 4353606 w 12192000"/>
              <a:gd name="connsiteY1444" fmla="*/ 4030760 h 6818313"/>
              <a:gd name="connsiteX1445" fmla="*/ 4351286 w 12192000"/>
              <a:gd name="connsiteY1445" fmla="*/ 4005590 h 6818313"/>
              <a:gd name="connsiteX1446" fmla="*/ 4351453 w 12192000"/>
              <a:gd name="connsiteY1446" fmla="*/ 4008240 h 6818313"/>
              <a:gd name="connsiteX1447" fmla="*/ 4346484 w 12192000"/>
              <a:gd name="connsiteY1447" fmla="*/ 4008240 h 6818313"/>
              <a:gd name="connsiteX1448" fmla="*/ 4346484 w 12192000"/>
              <a:gd name="connsiteY1448" fmla="*/ 4006419 h 6818313"/>
              <a:gd name="connsiteX1449" fmla="*/ 4351286 w 12192000"/>
              <a:gd name="connsiteY1449" fmla="*/ 4005590 h 6818313"/>
              <a:gd name="connsiteX1450" fmla="*/ 4429116 w 12192000"/>
              <a:gd name="connsiteY1450" fmla="*/ 4004763 h 6818313"/>
              <a:gd name="connsiteX1451" fmla="*/ 4429446 w 12192000"/>
              <a:gd name="connsiteY1451" fmla="*/ 4006419 h 6818313"/>
              <a:gd name="connsiteX1452" fmla="*/ 4429446 w 12192000"/>
              <a:gd name="connsiteY1452" fmla="*/ 4006585 h 6818313"/>
              <a:gd name="connsiteX1453" fmla="*/ 4423484 w 12192000"/>
              <a:gd name="connsiteY1453" fmla="*/ 4009234 h 6818313"/>
              <a:gd name="connsiteX1454" fmla="*/ 4422657 w 12192000"/>
              <a:gd name="connsiteY1454" fmla="*/ 4006419 h 6818313"/>
              <a:gd name="connsiteX1455" fmla="*/ 4429116 w 12192000"/>
              <a:gd name="connsiteY1455" fmla="*/ 4004763 h 6818313"/>
              <a:gd name="connsiteX1456" fmla="*/ 4311711 w 12192000"/>
              <a:gd name="connsiteY1456" fmla="*/ 3997311 h 6818313"/>
              <a:gd name="connsiteX1457" fmla="*/ 4296309 w 12192000"/>
              <a:gd name="connsiteY1457" fmla="*/ 4006915 h 6818313"/>
              <a:gd name="connsiteX1458" fmla="*/ 4311711 w 12192000"/>
              <a:gd name="connsiteY1458" fmla="*/ 3997311 h 6818313"/>
              <a:gd name="connsiteX1459" fmla="*/ 4365031 w 12192000"/>
              <a:gd name="connsiteY1459" fmla="*/ 3996317 h 6818313"/>
              <a:gd name="connsiteX1460" fmla="*/ 4368177 w 12192000"/>
              <a:gd name="connsiteY1460" fmla="*/ 3998966 h 6818313"/>
              <a:gd name="connsiteX1461" fmla="*/ 4365364 w 12192000"/>
              <a:gd name="connsiteY1461" fmla="*/ 4003273 h 6818313"/>
              <a:gd name="connsiteX1462" fmla="*/ 4352943 w 12192000"/>
              <a:gd name="connsiteY1462" fmla="*/ 4003603 h 6818313"/>
              <a:gd name="connsiteX1463" fmla="*/ 4352776 w 12192000"/>
              <a:gd name="connsiteY1463" fmla="*/ 3999629 h 6818313"/>
              <a:gd name="connsiteX1464" fmla="*/ 4365031 w 12192000"/>
              <a:gd name="connsiteY1464" fmla="*/ 3996317 h 6818313"/>
              <a:gd name="connsiteX1465" fmla="*/ 4427295 w 12192000"/>
              <a:gd name="connsiteY1465" fmla="*/ 3993502 h 6818313"/>
              <a:gd name="connsiteX1466" fmla="*/ 4408582 w 12192000"/>
              <a:gd name="connsiteY1466" fmla="*/ 4007744 h 6818313"/>
              <a:gd name="connsiteX1467" fmla="*/ 4389871 w 12192000"/>
              <a:gd name="connsiteY1467" fmla="*/ 4009731 h 6818313"/>
              <a:gd name="connsiteX1468" fmla="*/ 4393015 w 12192000"/>
              <a:gd name="connsiteY1468" fmla="*/ 4003273 h 6818313"/>
              <a:gd name="connsiteX1469" fmla="*/ 4393182 w 12192000"/>
              <a:gd name="connsiteY1469" fmla="*/ 4003603 h 6818313"/>
              <a:gd name="connsiteX1470" fmla="*/ 4396659 w 12192000"/>
              <a:gd name="connsiteY1470" fmla="*/ 4003770 h 6818313"/>
              <a:gd name="connsiteX1471" fmla="*/ 4413384 w 12192000"/>
              <a:gd name="connsiteY1471" fmla="*/ 3997311 h 6818313"/>
              <a:gd name="connsiteX1472" fmla="*/ 4409575 w 12192000"/>
              <a:gd name="connsiteY1472" fmla="*/ 3993834 h 6818313"/>
              <a:gd name="connsiteX1473" fmla="*/ 4427295 w 12192000"/>
              <a:gd name="connsiteY1473" fmla="*/ 3993502 h 6818313"/>
              <a:gd name="connsiteX1474" fmla="*/ 4440376 w 12192000"/>
              <a:gd name="connsiteY1474" fmla="*/ 3991350 h 6818313"/>
              <a:gd name="connsiteX1475" fmla="*/ 4435242 w 12192000"/>
              <a:gd name="connsiteY1475" fmla="*/ 3997146 h 6818313"/>
              <a:gd name="connsiteX1476" fmla="*/ 4440376 w 12192000"/>
              <a:gd name="connsiteY1476" fmla="*/ 3991350 h 6818313"/>
              <a:gd name="connsiteX1477" fmla="*/ 4318336 w 12192000"/>
              <a:gd name="connsiteY1477" fmla="*/ 3985554 h 6818313"/>
              <a:gd name="connsiteX1478" fmla="*/ 4338536 w 12192000"/>
              <a:gd name="connsiteY1478" fmla="*/ 3986879 h 6818313"/>
              <a:gd name="connsiteX1479" fmla="*/ 4351121 w 12192000"/>
              <a:gd name="connsiteY1479" fmla="*/ 3989860 h 6818313"/>
              <a:gd name="connsiteX1480" fmla="*/ 4346319 w 12192000"/>
              <a:gd name="connsiteY1480" fmla="*/ 3992012 h 6818313"/>
              <a:gd name="connsiteX1481" fmla="*/ 4297634 w 12192000"/>
              <a:gd name="connsiteY1481" fmla="*/ 3991680 h 6818313"/>
              <a:gd name="connsiteX1482" fmla="*/ 4290018 w 12192000"/>
              <a:gd name="connsiteY1482" fmla="*/ 3992675 h 6818313"/>
              <a:gd name="connsiteX1483" fmla="*/ 4278923 w 12192000"/>
              <a:gd name="connsiteY1483" fmla="*/ 3992343 h 6818313"/>
              <a:gd name="connsiteX1484" fmla="*/ 4283559 w 12192000"/>
              <a:gd name="connsiteY1484" fmla="*/ 3990191 h 6818313"/>
              <a:gd name="connsiteX1485" fmla="*/ 4276605 w 12192000"/>
              <a:gd name="connsiteY1485" fmla="*/ 3991847 h 6818313"/>
              <a:gd name="connsiteX1486" fmla="*/ 4276108 w 12192000"/>
              <a:gd name="connsiteY1486" fmla="*/ 3988038 h 6818313"/>
              <a:gd name="connsiteX1487" fmla="*/ 4295317 w 12192000"/>
              <a:gd name="connsiteY1487" fmla="*/ 3988701 h 6818313"/>
              <a:gd name="connsiteX1488" fmla="*/ 4295153 w 12192000"/>
              <a:gd name="connsiteY1488" fmla="*/ 3989198 h 6818313"/>
              <a:gd name="connsiteX1489" fmla="*/ 4308067 w 12192000"/>
              <a:gd name="connsiteY1489" fmla="*/ 3986216 h 6818313"/>
              <a:gd name="connsiteX1490" fmla="*/ 4318336 w 12192000"/>
              <a:gd name="connsiteY1490" fmla="*/ 3985554 h 6818313"/>
              <a:gd name="connsiteX1491" fmla="*/ 4300284 w 12192000"/>
              <a:gd name="connsiteY1491" fmla="*/ 3976281 h 6818313"/>
              <a:gd name="connsiteX1492" fmla="*/ 4315353 w 12192000"/>
              <a:gd name="connsiteY1492" fmla="*/ 3977108 h 6818313"/>
              <a:gd name="connsiteX1493" fmla="*/ 4366853 w 12192000"/>
              <a:gd name="connsiteY1493" fmla="*/ 3980090 h 6818313"/>
              <a:gd name="connsiteX1494" fmla="*/ 4361057 w 12192000"/>
              <a:gd name="connsiteY1494" fmla="*/ 3980917 h 6818313"/>
              <a:gd name="connsiteX1495" fmla="*/ 4337874 w 12192000"/>
              <a:gd name="connsiteY1495" fmla="*/ 3980255 h 6818313"/>
              <a:gd name="connsiteX1496" fmla="*/ 4335390 w 12192000"/>
              <a:gd name="connsiteY1496" fmla="*/ 3980587 h 6818313"/>
              <a:gd name="connsiteX1497" fmla="*/ 4305583 w 12192000"/>
              <a:gd name="connsiteY1497" fmla="*/ 3982077 h 6818313"/>
              <a:gd name="connsiteX1498" fmla="*/ 4297802 w 12192000"/>
              <a:gd name="connsiteY1498" fmla="*/ 3979925 h 6818313"/>
              <a:gd name="connsiteX1499" fmla="*/ 4300451 w 12192000"/>
              <a:gd name="connsiteY1499" fmla="*/ 3976446 h 6818313"/>
              <a:gd name="connsiteX1500" fmla="*/ 4382252 w 12192000"/>
              <a:gd name="connsiteY1500" fmla="*/ 3917992 h 6818313"/>
              <a:gd name="connsiteX1501" fmla="*/ 4381756 w 12192000"/>
              <a:gd name="connsiteY1501" fmla="*/ 3920807 h 6818313"/>
              <a:gd name="connsiteX1502" fmla="*/ 4379768 w 12192000"/>
              <a:gd name="connsiteY1502" fmla="*/ 3920144 h 6818313"/>
              <a:gd name="connsiteX1503" fmla="*/ 4380100 w 12192000"/>
              <a:gd name="connsiteY1503" fmla="*/ 3918655 h 6818313"/>
              <a:gd name="connsiteX1504" fmla="*/ 4380100 w 12192000"/>
              <a:gd name="connsiteY1504" fmla="*/ 3918489 h 6818313"/>
              <a:gd name="connsiteX1505" fmla="*/ 4382252 w 12192000"/>
              <a:gd name="connsiteY1505" fmla="*/ 3917992 h 6818313"/>
              <a:gd name="connsiteX1506" fmla="*/ 4161683 w 12192000"/>
              <a:gd name="connsiteY1506" fmla="*/ 3913190 h 6818313"/>
              <a:gd name="connsiteX1507" fmla="*/ 4161683 w 12192000"/>
              <a:gd name="connsiteY1507" fmla="*/ 3913521 h 6818313"/>
              <a:gd name="connsiteX1508" fmla="*/ 4161353 w 12192000"/>
              <a:gd name="connsiteY1508" fmla="*/ 3913521 h 6818313"/>
              <a:gd name="connsiteX1509" fmla="*/ 4161683 w 12192000"/>
              <a:gd name="connsiteY1509" fmla="*/ 3913190 h 6818313"/>
              <a:gd name="connsiteX1510" fmla="*/ 4128565 w 12192000"/>
              <a:gd name="connsiteY1510" fmla="*/ 3874441 h 6818313"/>
              <a:gd name="connsiteX1511" fmla="*/ 4144461 w 12192000"/>
              <a:gd name="connsiteY1511" fmla="*/ 3876263 h 6818313"/>
              <a:gd name="connsiteX1512" fmla="*/ 4144296 w 12192000"/>
              <a:gd name="connsiteY1512" fmla="*/ 3876263 h 6818313"/>
              <a:gd name="connsiteX1513" fmla="*/ 4144296 w 12192000"/>
              <a:gd name="connsiteY1513" fmla="*/ 3876760 h 6818313"/>
              <a:gd name="connsiteX1514" fmla="*/ 4139328 w 12192000"/>
              <a:gd name="connsiteY1514" fmla="*/ 3877422 h 6818313"/>
              <a:gd name="connsiteX1515" fmla="*/ 4129889 w 12192000"/>
              <a:gd name="connsiteY1515" fmla="*/ 3876098 h 6818313"/>
              <a:gd name="connsiteX1516" fmla="*/ 4128565 w 12192000"/>
              <a:gd name="connsiteY1516" fmla="*/ 3874441 h 6818313"/>
              <a:gd name="connsiteX1517" fmla="*/ 3959825 w 12192000"/>
              <a:gd name="connsiteY1517" fmla="*/ 3838840 h 6818313"/>
              <a:gd name="connsiteX1518" fmla="*/ 3974397 w 12192000"/>
              <a:gd name="connsiteY1518" fmla="*/ 3840827 h 6818313"/>
              <a:gd name="connsiteX1519" fmla="*/ 3955189 w 12192000"/>
              <a:gd name="connsiteY1519" fmla="*/ 3844139 h 6818313"/>
              <a:gd name="connsiteX1520" fmla="*/ 3955024 w 12192000"/>
              <a:gd name="connsiteY1520" fmla="*/ 3842647 h 6818313"/>
              <a:gd name="connsiteX1521" fmla="*/ 3959825 w 12192000"/>
              <a:gd name="connsiteY1521" fmla="*/ 3838840 h 6818313"/>
              <a:gd name="connsiteX1522" fmla="*/ 3999568 w 12192000"/>
              <a:gd name="connsiteY1522" fmla="*/ 3831884 h 6818313"/>
              <a:gd name="connsiteX1523" fmla="*/ 3987315 w 12192000"/>
              <a:gd name="connsiteY1523" fmla="*/ 3839502 h 6818313"/>
              <a:gd name="connsiteX1524" fmla="*/ 3986652 w 12192000"/>
              <a:gd name="connsiteY1524" fmla="*/ 3837183 h 6818313"/>
              <a:gd name="connsiteX1525" fmla="*/ 3999568 w 12192000"/>
              <a:gd name="connsiteY1525" fmla="*/ 3831884 h 6818313"/>
              <a:gd name="connsiteX1526" fmla="*/ 4045271 w 12192000"/>
              <a:gd name="connsiteY1526" fmla="*/ 3829732 h 6818313"/>
              <a:gd name="connsiteX1527" fmla="*/ 4043286 w 12192000"/>
              <a:gd name="connsiteY1527" fmla="*/ 3834866 h 6818313"/>
              <a:gd name="connsiteX1528" fmla="*/ 4035668 w 12192000"/>
              <a:gd name="connsiteY1528" fmla="*/ 3835693 h 6818313"/>
              <a:gd name="connsiteX1529" fmla="*/ 4045271 w 12192000"/>
              <a:gd name="connsiteY1529" fmla="*/ 3829732 h 6818313"/>
              <a:gd name="connsiteX1530" fmla="*/ 4120618 w 12192000"/>
              <a:gd name="connsiteY1530" fmla="*/ 3827818 h 6818313"/>
              <a:gd name="connsiteX1531" fmla="*/ 4120946 w 12192000"/>
              <a:gd name="connsiteY1531" fmla="*/ 3830229 h 6818313"/>
              <a:gd name="connsiteX1532" fmla="*/ 4121529 w 12192000"/>
              <a:gd name="connsiteY1532" fmla="*/ 3830597 h 6818313"/>
              <a:gd name="connsiteX1533" fmla="*/ 4118629 w 12192000"/>
              <a:gd name="connsiteY1533" fmla="*/ 3831387 h 6818313"/>
              <a:gd name="connsiteX1534" fmla="*/ 4116145 w 12192000"/>
              <a:gd name="connsiteY1534" fmla="*/ 3832049 h 6818313"/>
              <a:gd name="connsiteX1535" fmla="*/ 4118360 w 12192000"/>
              <a:gd name="connsiteY1535" fmla="*/ 3827910 h 6818313"/>
              <a:gd name="connsiteX1536" fmla="*/ 4091307 w 12192000"/>
              <a:gd name="connsiteY1536" fmla="*/ 3813338 h 6818313"/>
              <a:gd name="connsiteX1537" fmla="*/ 4099090 w 12192000"/>
              <a:gd name="connsiteY1537" fmla="*/ 3813670 h 6818313"/>
              <a:gd name="connsiteX1538" fmla="*/ 4090147 w 12192000"/>
              <a:gd name="connsiteY1538" fmla="*/ 3814165 h 6818313"/>
              <a:gd name="connsiteX1539" fmla="*/ 4091307 w 12192000"/>
              <a:gd name="connsiteY1539" fmla="*/ 3813338 h 6818313"/>
              <a:gd name="connsiteX1540" fmla="*/ 4139825 w 12192000"/>
              <a:gd name="connsiteY1540" fmla="*/ 3810358 h 6818313"/>
              <a:gd name="connsiteX1541" fmla="*/ 4145124 w 12192000"/>
              <a:gd name="connsiteY1541" fmla="*/ 3810853 h 6818313"/>
              <a:gd name="connsiteX1542" fmla="*/ 4146118 w 12192000"/>
              <a:gd name="connsiteY1542" fmla="*/ 3811683 h 6818313"/>
              <a:gd name="connsiteX1543" fmla="*/ 4139825 w 12192000"/>
              <a:gd name="connsiteY1543" fmla="*/ 3810358 h 6818313"/>
              <a:gd name="connsiteX1544" fmla="*/ 4229193 w 12192000"/>
              <a:gd name="connsiteY1544" fmla="*/ 3724254 h 6818313"/>
              <a:gd name="connsiteX1545" fmla="*/ 4228045 w 12192000"/>
              <a:gd name="connsiteY1545" fmla="*/ 3728058 h 6818313"/>
              <a:gd name="connsiteX1546" fmla="*/ 4225604 w 12192000"/>
              <a:gd name="connsiteY1546" fmla="*/ 3727064 h 6818313"/>
              <a:gd name="connsiteX1547" fmla="*/ 4225271 w 12192000"/>
              <a:gd name="connsiteY1547" fmla="*/ 3724580 h 6818313"/>
              <a:gd name="connsiteX1548" fmla="*/ 4229245 w 12192000"/>
              <a:gd name="connsiteY1548" fmla="*/ 3724083 h 6818313"/>
              <a:gd name="connsiteX1549" fmla="*/ 4229245 w 12192000"/>
              <a:gd name="connsiteY1549" fmla="*/ 3724250 h 6818313"/>
              <a:gd name="connsiteX1550" fmla="*/ 4229193 w 12192000"/>
              <a:gd name="connsiteY1550" fmla="*/ 3724254 h 6818313"/>
              <a:gd name="connsiteX1551" fmla="*/ 266118 w 12192000"/>
              <a:gd name="connsiteY1551" fmla="*/ 3605023 h 6818313"/>
              <a:gd name="connsiteX1552" fmla="*/ 261150 w 12192000"/>
              <a:gd name="connsiteY1552" fmla="*/ 3609493 h 6818313"/>
              <a:gd name="connsiteX1553" fmla="*/ 264793 w 12192000"/>
              <a:gd name="connsiteY1553" fmla="*/ 3605353 h 6818313"/>
              <a:gd name="connsiteX1554" fmla="*/ 264793 w 12192000"/>
              <a:gd name="connsiteY1554" fmla="*/ 3605519 h 6818313"/>
              <a:gd name="connsiteX1555" fmla="*/ 266118 w 12192000"/>
              <a:gd name="connsiteY1555" fmla="*/ 3605023 h 6818313"/>
              <a:gd name="connsiteX1556" fmla="*/ 4194802 w 12192000"/>
              <a:gd name="connsiteY1556" fmla="*/ 2821604 h 6818313"/>
              <a:gd name="connsiteX1557" fmla="*/ 4195299 w 12192000"/>
              <a:gd name="connsiteY1557" fmla="*/ 2821604 h 6818313"/>
              <a:gd name="connsiteX1558" fmla="*/ 4194472 w 12192000"/>
              <a:gd name="connsiteY1558" fmla="*/ 2822597 h 6818313"/>
              <a:gd name="connsiteX1559" fmla="*/ 4194802 w 12192000"/>
              <a:gd name="connsiteY1559" fmla="*/ 2821604 h 6818313"/>
              <a:gd name="connsiteX1560" fmla="*/ 4194636 w 12192000"/>
              <a:gd name="connsiteY1560" fmla="*/ 2758679 h 6818313"/>
              <a:gd name="connsiteX1561" fmla="*/ 4194472 w 12192000"/>
              <a:gd name="connsiteY1561" fmla="*/ 2759009 h 6818313"/>
              <a:gd name="connsiteX1562" fmla="*/ 4194636 w 12192000"/>
              <a:gd name="connsiteY1562" fmla="*/ 2759009 h 6818313"/>
              <a:gd name="connsiteX1563" fmla="*/ 4189668 w 12192000"/>
              <a:gd name="connsiteY1563" fmla="*/ 2770104 h 6818313"/>
              <a:gd name="connsiteX1564" fmla="*/ 4183211 w 12192000"/>
              <a:gd name="connsiteY1564" fmla="*/ 2771761 h 6818313"/>
              <a:gd name="connsiteX1565" fmla="*/ 4174930 w 12192000"/>
              <a:gd name="connsiteY1565" fmla="*/ 2764475 h 6818313"/>
              <a:gd name="connsiteX1566" fmla="*/ 4194636 w 12192000"/>
              <a:gd name="connsiteY1566" fmla="*/ 2758679 h 6818313"/>
              <a:gd name="connsiteX1567" fmla="*/ 4142474 w 12192000"/>
              <a:gd name="connsiteY1567" fmla="*/ 2748578 h 6818313"/>
              <a:gd name="connsiteX1568" fmla="*/ 4143799 w 12192000"/>
              <a:gd name="connsiteY1568" fmla="*/ 2752055 h 6818313"/>
              <a:gd name="connsiteX1569" fmla="*/ 4140819 w 12192000"/>
              <a:gd name="connsiteY1569" fmla="*/ 2750565 h 6818313"/>
              <a:gd name="connsiteX1570" fmla="*/ 4142474 w 12192000"/>
              <a:gd name="connsiteY1570" fmla="*/ 2748578 h 6818313"/>
              <a:gd name="connsiteX1571" fmla="*/ 4170791 w 12192000"/>
              <a:gd name="connsiteY1571" fmla="*/ 2744604 h 6818313"/>
              <a:gd name="connsiteX1572" fmla="*/ 4169466 w 12192000"/>
              <a:gd name="connsiteY1572" fmla="*/ 2745267 h 6818313"/>
              <a:gd name="connsiteX1573" fmla="*/ 4169632 w 12192000"/>
              <a:gd name="connsiteY1573" fmla="*/ 2744769 h 6818313"/>
              <a:gd name="connsiteX1574" fmla="*/ 4170791 w 12192000"/>
              <a:gd name="connsiteY1574" fmla="*/ 2744604 h 6818313"/>
              <a:gd name="connsiteX1575" fmla="*/ 4213680 w 12192000"/>
              <a:gd name="connsiteY1575" fmla="*/ 2738311 h 6818313"/>
              <a:gd name="connsiteX1576" fmla="*/ 4194802 w 12192000"/>
              <a:gd name="connsiteY1576" fmla="*/ 2759009 h 6818313"/>
              <a:gd name="connsiteX1577" fmla="*/ 4194802 w 12192000"/>
              <a:gd name="connsiteY1577" fmla="*/ 2758844 h 6818313"/>
              <a:gd name="connsiteX1578" fmla="*/ 4201923 w 12192000"/>
              <a:gd name="connsiteY1578" fmla="*/ 2747749 h 6818313"/>
              <a:gd name="connsiteX1579" fmla="*/ 4203579 w 12192000"/>
              <a:gd name="connsiteY1579" fmla="*/ 2745597 h 6818313"/>
              <a:gd name="connsiteX1580" fmla="*/ 4206228 w 12192000"/>
              <a:gd name="connsiteY1580" fmla="*/ 2744769 h 6818313"/>
              <a:gd name="connsiteX1581" fmla="*/ 4213680 w 12192000"/>
              <a:gd name="connsiteY1581" fmla="*/ 2738311 h 6818313"/>
              <a:gd name="connsiteX1582" fmla="*/ 4190993 w 12192000"/>
              <a:gd name="connsiteY1582" fmla="*/ 2737813 h 6818313"/>
              <a:gd name="connsiteX1583" fmla="*/ 4188013 w 12192000"/>
              <a:gd name="connsiteY1583" fmla="*/ 2745267 h 6818313"/>
              <a:gd name="connsiteX1584" fmla="*/ 4185694 w 12192000"/>
              <a:gd name="connsiteY1584" fmla="*/ 2754373 h 6818313"/>
              <a:gd name="connsiteX1585" fmla="*/ 4178740 w 12192000"/>
              <a:gd name="connsiteY1585" fmla="*/ 2756195 h 6818313"/>
              <a:gd name="connsiteX1586" fmla="*/ 4175925 w 12192000"/>
              <a:gd name="connsiteY1586" fmla="*/ 2751558 h 6818313"/>
              <a:gd name="connsiteX1587" fmla="*/ 4159696 w 12192000"/>
              <a:gd name="connsiteY1587" fmla="*/ 2762156 h 6818313"/>
              <a:gd name="connsiteX1588" fmla="*/ 4159861 w 12192000"/>
              <a:gd name="connsiteY1588" fmla="*/ 2761826 h 6818313"/>
              <a:gd name="connsiteX1589" fmla="*/ 4156219 w 12192000"/>
              <a:gd name="connsiteY1589" fmla="*/ 2760666 h 6818313"/>
              <a:gd name="connsiteX1590" fmla="*/ 4158041 w 12192000"/>
              <a:gd name="connsiteY1590" fmla="*/ 2759009 h 6818313"/>
              <a:gd name="connsiteX1591" fmla="*/ 4175263 w 12192000"/>
              <a:gd name="connsiteY1591" fmla="*/ 2747419 h 6818313"/>
              <a:gd name="connsiteX1592" fmla="*/ 4185528 w 12192000"/>
              <a:gd name="connsiteY1592" fmla="*/ 2740463 h 6818313"/>
              <a:gd name="connsiteX1593" fmla="*/ 4184701 w 12192000"/>
              <a:gd name="connsiteY1593" fmla="*/ 2739138 h 6818313"/>
              <a:gd name="connsiteX1594" fmla="*/ 4190993 w 12192000"/>
              <a:gd name="connsiteY1594" fmla="*/ 2737813 h 6818313"/>
              <a:gd name="connsiteX1595" fmla="*/ 4195961 w 12192000"/>
              <a:gd name="connsiteY1595" fmla="*/ 2718440 h 6818313"/>
              <a:gd name="connsiteX1596" fmla="*/ 4201095 w 12192000"/>
              <a:gd name="connsiteY1596" fmla="*/ 2718937 h 6818313"/>
              <a:gd name="connsiteX1597" fmla="*/ 4195299 w 12192000"/>
              <a:gd name="connsiteY1597" fmla="*/ 2720427 h 6818313"/>
              <a:gd name="connsiteX1598" fmla="*/ 4195299 w 12192000"/>
              <a:gd name="connsiteY1598" fmla="*/ 2720262 h 6818313"/>
              <a:gd name="connsiteX1599" fmla="*/ 4195961 w 12192000"/>
              <a:gd name="connsiteY1599" fmla="*/ 2718440 h 6818313"/>
              <a:gd name="connsiteX1600" fmla="*/ 4089982 w 12192000"/>
              <a:gd name="connsiteY1600" fmla="*/ 2702212 h 6818313"/>
              <a:gd name="connsiteX1601" fmla="*/ 4090975 w 12192000"/>
              <a:gd name="connsiteY1601" fmla="*/ 2703205 h 6818313"/>
              <a:gd name="connsiteX1602" fmla="*/ 4090975 w 12192000"/>
              <a:gd name="connsiteY1602" fmla="*/ 2703867 h 6818313"/>
              <a:gd name="connsiteX1603" fmla="*/ 4090809 w 12192000"/>
              <a:gd name="connsiteY1603" fmla="*/ 2703867 h 6818313"/>
              <a:gd name="connsiteX1604" fmla="*/ 4089982 w 12192000"/>
              <a:gd name="connsiteY1604" fmla="*/ 2703040 h 6818313"/>
              <a:gd name="connsiteX1605" fmla="*/ 4089320 w 12192000"/>
              <a:gd name="connsiteY1605" fmla="*/ 2703537 h 6818313"/>
              <a:gd name="connsiteX1606" fmla="*/ 4088988 w 12192000"/>
              <a:gd name="connsiteY1606" fmla="*/ 2703205 h 6818313"/>
              <a:gd name="connsiteX1607" fmla="*/ 4089982 w 12192000"/>
              <a:gd name="connsiteY1607" fmla="*/ 2702212 h 6818313"/>
              <a:gd name="connsiteX1608" fmla="*/ 4132374 w 12192000"/>
              <a:gd name="connsiteY1608" fmla="*/ 2702045 h 6818313"/>
              <a:gd name="connsiteX1609" fmla="*/ 4114655 w 12192000"/>
              <a:gd name="connsiteY1609" fmla="*/ 2710491 h 6818313"/>
              <a:gd name="connsiteX1610" fmla="*/ 4114987 w 12192000"/>
              <a:gd name="connsiteY1610" fmla="*/ 2707014 h 6818313"/>
              <a:gd name="connsiteX1611" fmla="*/ 4132374 w 12192000"/>
              <a:gd name="connsiteY1611" fmla="*/ 2702045 h 6818313"/>
              <a:gd name="connsiteX1612" fmla="*/ 4268161 w 12192000"/>
              <a:gd name="connsiteY1612" fmla="*/ 2676545 h 6818313"/>
              <a:gd name="connsiteX1613" fmla="*/ 4269484 w 12192000"/>
              <a:gd name="connsiteY1613" fmla="*/ 2678367 h 6818313"/>
              <a:gd name="connsiteX1614" fmla="*/ 4263358 w 12192000"/>
              <a:gd name="connsiteY1614" fmla="*/ 2683831 h 6818313"/>
              <a:gd name="connsiteX1615" fmla="*/ 4261371 w 12192000"/>
              <a:gd name="connsiteY1615" fmla="*/ 2681017 h 6818313"/>
              <a:gd name="connsiteX1616" fmla="*/ 4268161 w 12192000"/>
              <a:gd name="connsiteY1616" fmla="*/ 2676545 h 6818313"/>
              <a:gd name="connsiteX1617" fmla="*/ 4144131 w 12192000"/>
              <a:gd name="connsiteY1617" fmla="*/ 2665947 h 6818313"/>
              <a:gd name="connsiteX1618" fmla="*/ 4143469 w 12192000"/>
              <a:gd name="connsiteY1618" fmla="*/ 2673896 h 6818313"/>
              <a:gd name="connsiteX1619" fmla="*/ 4144794 w 12192000"/>
              <a:gd name="connsiteY1619" fmla="*/ 2681182 h 6818313"/>
              <a:gd name="connsiteX1620" fmla="*/ 4150920 w 12192000"/>
              <a:gd name="connsiteY1620" fmla="*/ 2685818 h 6818313"/>
              <a:gd name="connsiteX1621" fmla="*/ 4147608 w 12192000"/>
              <a:gd name="connsiteY1621" fmla="*/ 2700556 h 6818313"/>
              <a:gd name="connsiteX1622" fmla="*/ 4167479 w 12192000"/>
              <a:gd name="connsiteY1622" fmla="*/ 2699563 h 6818313"/>
              <a:gd name="connsiteX1623" fmla="*/ 4167644 w 12192000"/>
              <a:gd name="connsiteY1623" fmla="*/ 2699563 h 6818313"/>
              <a:gd name="connsiteX1624" fmla="*/ 4155722 w 12192000"/>
              <a:gd name="connsiteY1624" fmla="*/ 2704033 h 6818313"/>
              <a:gd name="connsiteX1625" fmla="*/ 4146118 w 12192000"/>
              <a:gd name="connsiteY1625" fmla="*/ 2719267 h 6818313"/>
              <a:gd name="connsiteX1626" fmla="*/ 4153735 w 12192000"/>
              <a:gd name="connsiteY1626" fmla="*/ 2721421 h 6818313"/>
              <a:gd name="connsiteX1627" fmla="*/ 4154232 w 12192000"/>
              <a:gd name="connsiteY1627" fmla="*/ 2721421 h 6818313"/>
              <a:gd name="connsiteX1628" fmla="*/ 4142806 w 12192000"/>
              <a:gd name="connsiteY1628" fmla="*/ 2732019 h 6818313"/>
              <a:gd name="connsiteX1629" fmla="*/ 4135520 w 12192000"/>
              <a:gd name="connsiteY1629" fmla="*/ 2738311 h 6818313"/>
              <a:gd name="connsiteX1630" fmla="*/ 4133201 w 12192000"/>
              <a:gd name="connsiteY1630" fmla="*/ 2734006 h 6818313"/>
              <a:gd name="connsiteX1631" fmla="*/ 4135520 w 12192000"/>
              <a:gd name="connsiteY1631" fmla="*/ 2724071 h 6818313"/>
              <a:gd name="connsiteX1632" fmla="*/ 4130221 w 12192000"/>
              <a:gd name="connsiteY1632" fmla="*/ 2729203 h 6818313"/>
              <a:gd name="connsiteX1633" fmla="*/ 4124093 w 12192000"/>
              <a:gd name="connsiteY1633" fmla="*/ 2721421 h 6818313"/>
              <a:gd name="connsiteX1634" fmla="*/ 4146781 w 12192000"/>
              <a:gd name="connsiteY1634" fmla="*/ 2701053 h 6818313"/>
              <a:gd name="connsiteX1635" fmla="*/ 4133036 w 12192000"/>
              <a:gd name="connsiteY1635" fmla="*/ 2701550 h 6818313"/>
              <a:gd name="connsiteX1636" fmla="*/ 4142474 w 12192000"/>
              <a:gd name="connsiteY1636" fmla="*/ 2691780 h 6818313"/>
              <a:gd name="connsiteX1637" fmla="*/ 4135188 w 12192000"/>
              <a:gd name="connsiteY1637" fmla="*/ 2687143 h 6818313"/>
              <a:gd name="connsiteX1638" fmla="*/ 4138500 w 12192000"/>
              <a:gd name="connsiteY1638" fmla="*/ 2679360 h 6818313"/>
              <a:gd name="connsiteX1639" fmla="*/ 4132869 w 12192000"/>
              <a:gd name="connsiteY1639" fmla="*/ 2686481 h 6818313"/>
              <a:gd name="connsiteX1640" fmla="*/ 4125253 w 12192000"/>
              <a:gd name="connsiteY1640" fmla="*/ 2683996 h 6818313"/>
              <a:gd name="connsiteX1641" fmla="*/ 4122273 w 12192000"/>
              <a:gd name="connsiteY1641" fmla="*/ 2688965 h 6818313"/>
              <a:gd name="connsiteX1642" fmla="*/ 4116974 w 12192000"/>
              <a:gd name="connsiteY1642" fmla="*/ 2687143 h 6818313"/>
              <a:gd name="connsiteX1643" fmla="*/ 4114655 w 12192000"/>
              <a:gd name="connsiteY1643" fmla="*/ 2691780 h 6818313"/>
              <a:gd name="connsiteX1644" fmla="*/ 4113827 w 12192000"/>
              <a:gd name="connsiteY1644" fmla="*/ 2687473 h 6818313"/>
              <a:gd name="connsiteX1645" fmla="*/ 4117469 w 12192000"/>
              <a:gd name="connsiteY1645" fmla="*/ 2680519 h 6818313"/>
              <a:gd name="connsiteX1646" fmla="*/ 4144131 w 12192000"/>
              <a:gd name="connsiteY1646" fmla="*/ 2665947 h 6818313"/>
              <a:gd name="connsiteX1647" fmla="*/ 4282897 w 12192000"/>
              <a:gd name="connsiteY1647" fmla="*/ 2647566 h 6818313"/>
              <a:gd name="connsiteX1648" fmla="*/ 4275280 w 12192000"/>
              <a:gd name="connsiteY1648" fmla="*/ 2660813 h 6818313"/>
              <a:gd name="connsiteX1649" fmla="*/ 4268822 w 12192000"/>
              <a:gd name="connsiteY1649" fmla="*/ 2658329 h 6818313"/>
              <a:gd name="connsiteX1650" fmla="*/ 4282897 w 12192000"/>
              <a:gd name="connsiteY1650" fmla="*/ 2647566 h 6818313"/>
              <a:gd name="connsiteX1651" fmla="*/ 4327938 w 12192000"/>
              <a:gd name="connsiteY1651" fmla="*/ 2565432 h 6818313"/>
              <a:gd name="connsiteX1652" fmla="*/ 4329263 w 12192000"/>
              <a:gd name="connsiteY1652" fmla="*/ 2581991 h 6818313"/>
              <a:gd name="connsiteX1653" fmla="*/ 4345325 w 12192000"/>
              <a:gd name="connsiteY1653" fmla="*/ 2579839 h 6818313"/>
              <a:gd name="connsiteX1654" fmla="*/ 4324958 w 12192000"/>
              <a:gd name="connsiteY1654" fmla="*/ 2596233 h 6818313"/>
              <a:gd name="connsiteX1655" fmla="*/ 4324461 w 12192000"/>
              <a:gd name="connsiteY1655" fmla="*/ 2596233 h 6818313"/>
              <a:gd name="connsiteX1656" fmla="*/ 4312207 w 12192000"/>
              <a:gd name="connsiteY1656" fmla="*/ 2591597 h 6818313"/>
              <a:gd name="connsiteX1657" fmla="*/ 4291840 w 12192000"/>
              <a:gd name="connsiteY1657" fmla="*/ 2608486 h 6818313"/>
              <a:gd name="connsiteX1658" fmla="*/ 4277101 w 12192000"/>
              <a:gd name="connsiteY1658" fmla="*/ 2609314 h 6818313"/>
              <a:gd name="connsiteX1659" fmla="*/ 4273956 w 12192000"/>
              <a:gd name="connsiteY1659" fmla="*/ 2599048 h 6818313"/>
              <a:gd name="connsiteX1660" fmla="*/ 4265343 w 12192000"/>
              <a:gd name="connsiteY1660" fmla="*/ 2611963 h 6818313"/>
              <a:gd name="connsiteX1661" fmla="*/ 4238353 w 12192000"/>
              <a:gd name="connsiteY1661" fmla="*/ 2644419 h 6818313"/>
              <a:gd name="connsiteX1662" fmla="*/ 4236034 w 12192000"/>
              <a:gd name="connsiteY1662" fmla="*/ 2645082 h 6818313"/>
              <a:gd name="connsiteX1663" fmla="*/ 4220469 w 12192000"/>
              <a:gd name="connsiteY1663" fmla="*/ 2668099 h 6818313"/>
              <a:gd name="connsiteX1664" fmla="*/ 4204902 w 12192000"/>
              <a:gd name="connsiteY1664" fmla="*/ 2682174 h 6818313"/>
              <a:gd name="connsiteX1665" fmla="*/ 4207388 w 12192000"/>
              <a:gd name="connsiteY1665" fmla="*/ 2677373 h 6818313"/>
              <a:gd name="connsiteX1666" fmla="*/ 4208214 w 12192000"/>
              <a:gd name="connsiteY1666" fmla="*/ 2674888 h 6818313"/>
              <a:gd name="connsiteX1667" fmla="*/ 4206394 w 12192000"/>
              <a:gd name="connsiteY1667" fmla="*/ 2673730 h 6818313"/>
              <a:gd name="connsiteX1668" fmla="*/ 4199770 w 12192000"/>
              <a:gd name="connsiteY1668" fmla="*/ 2681347 h 6818313"/>
              <a:gd name="connsiteX1669" fmla="*/ 4195796 w 12192000"/>
              <a:gd name="connsiteY1669" fmla="*/ 2679692 h 6818313"/>
              <a:gd name="connsiteX1670" fmla="*/ 4187516 w 12192000"/>
              <a:gd name="connsiteY1670" fmla="*/ 2686978 h 6818313"/>
              <a:gd name="connsiteX1671" fmla="*/ 4193809 w 12192000"/>
              <a:gd name="connsiteY1671" fmla="*/ 2688468 h 6818313"/>
              <a:gd name="connsiteX1672" fmla="*/ 4190662 w 12192000"/>
              <a:gd name="connsiteY1672" fmla="*/ 2692110 h 6818313"/>
              <a:gd name="connsiteX1673" fmla="*/ 4178407 w 12192000"/>
              <a:gd name="connsiteY1673" fmla="*/ 2687971 h 6818313"/>
              <a:gd name="connsiteX1674" fmla="*/ 4173606 w 12192000"/>
              <a:gd name="connsiteY1674" fmla="*/ 2692607 h 6818313"/>
              <a:gd name="connsiteX1675" fmla="*/ 4172613 w 12192000"/>
              <a:gd name="connsiteY1675" fmla="*/ 2690620 h 6818313"/>
              <a:gd name="connsiteX1676" fmla="*/ 4155722 w 12192000"/>
              <a:gd name="connsiteY1676" fmla="*/ 2660151 h 6818313"/>
              <a:gd name="connsiteX1677" fmla="*/ 4167479 w 12192000"/>
              <a:gd name="connsiteY1677" fmla="*/ 2653692 h 6818313"/>
              <a:gd name="connsiteX1678" fmla="*/ 4166817 w 12192000"/>
              <a:gd name="connsiteY1678" fmla="*/ 2654852 h 6818313"/>
              <a:gd name="connsiteX1679" fmla="*/ 4167976 w 12192000"/>
              <a:gd name="connsiteY1679" fmla="*/ 2667437 h 6818313"/>
              <a:gd name="connsiteX1680" fmla="*/ 4173275 w 12192000"/>
              <a:gd name="connsiteY1680" fmla="*/ 2662800 h 6818313"/>
              <a:gd name="connsiteX1681" fmla="*/ 4173441 w 12192000"/>
              <a:gd name="connsiteY1681" fmla="*/ 2663628 h 6818313"/>
              <a:gd name="connsiteX1682" fmla="*/ 4189503 w 12192000"/>
              <a:gd name="connsiteY1682" fmla="*/ 2662303 h 6818313"/>
              <a:gd name="connsiteX1683" fmla="*/ 4178740 w 12192000"/>
              <a:gd name="connsiteY1683" fmla="*/ 2658164 h 6818313"/>
              <a:gd name="connsiteX1684" fmla="*/ 4182217 w 12192000"/>
              <a:gd name="connsiteY1684" fmla="*/ 2654852 h 6818313"/>
              <a:gd name="connsiteX1685" fmla="*/ 4185694 w 12192000"/>
              <a:gd name="connsiteY1685" fmla="*/ 2648891 h 6818313"/>
              <a:gd name="connsiteX1686" fmla="*/ 4187848 w 12192000"/>
              <a:gd name="connsiteY1686" fmla="*/ 2642432 h 6818313"/>
              <a:gd name="connsiteX1687" fmla="*/ 4189835 w 12192000"/>
              <a:gd name="connsiteY1687" fmla="*/ 2641274 h 6818313"/>
              <a:gd name="connsiteX1688" fmla="*/ 4195961 w 12192000"/>
              <a:gd name="connsiteY1688" fmla="*/ 2641274 h 6818313"/>
              <a:gd name="connsiteX1689" fmla="*/ 4204902 w 12192000"/>
              <a:gd name="connsiteY1689" fmla="*/ 2639287 h 6818313"/>
              <a:gd name="connsiteX1690" fmla="*/ 4235041 w 12192000"/>
              <a:gd name="connsiteY1690" fmla="*/ 2619084 h 6818313"/>
              <a:gd name="connsiteX1691" fmla="*/ 4251765 w 12192000"/>
              <a:gd name="connsiteY1691" fmla="*/ 2607327 h 6818313"/>
              <a:gd name="connsiteX1692" fmla="*/ 4327938 w 12192000"/>
              <a:gd name="connsiteY1692" fmla="*/ 2565432 h 6818313"/>
              <a:gd name="connsiteX1693" fmla="*/ 4351783 w 12192000"/>
              <a:gd name="connsiteY1693" fmla="*/ 2562948 h 6818313"/>
              <a:gd name="connsiteX1694" fmla="*/ 4357082 w 12192000"/>
              <a:gd name="connsiteY1694" fmla="*/ 2565432 h 6818313"/>
              <a:gd name="connsiteX1695" fmla="*/ 4356752 w 12192000"/>
              <a:gd name="connsiteY1695" fmla="*/ 2568247 h 6818313"/>
              <a:gd name="connsiteX1696" fmla="*/ 4356585 w 12192000"/>
              <a:gd name="connsiteY1696" fmla="*/ 2568247 h 6818313"/>
              <a:gd name="connsiteX1697" fmla="*/ 4351286 w 12192000"/>
              <a:gd name="connsiteY1697" fmla="*/ 2567584 h 6818313"/>
              <a:gd name="connsiteX1698" fmla="*/ 4351783 w 12192000"/>
              <a:gd name="connsiteY1698" fmla="*/ 2562948 h 6818313"/>
              <a:gd name="connsiteX1699" fmla="*/ 4343173 w 12192000"/>
              <a:gd name="connsiteY1699" fmla="*/ 2556491 h 6818313"/>
              <a:gd name="connsiteX1700" fmla="*/ 4334727 w 12192000"/>
              <a:gd name="connsiteY1700" fmla="*/ 2568414 h 6818313"/>
              <a:gd name="connsiteX1701" fmla="*/ 4333734 w 12192000"/>
              <a:gd name="connsiteY1701" fmla="*/ 2561790 h 6818313"/>
              <a:gd name="connsiteX1702" fmla="*/ 4343173 w 12192000"/>
              <a:gd name="connsiteY1702" fmla="*/ 2556491 h 6818313"/>
              <a:gd name="connsiteX1703" fmla="*/ 4364204 w 12192000"/>
              <a:gd name="connsiteY1703" fmla="*/ 2555829 h 6818313"/>
              <a:gd name="connsiteX1704" fmla="*/ 4366853 w 12192000"/>
              <a:gd name="connsiteY1704" fmla="*/ 2557484 h 6818313"/>
              <a:gd name="connsiteX1705" fmla="*/ 4363376 w 12192000"/>
              <a:gd name="connsiteY1705" fmla="*/ 2562120 h 6818313"/>
              <a:gd name="connsiteX1706" fmla="*/ 4363376 w 12192000"/>
              <a:gd name="connsiteY1706" fmla="*/ 2561955 h 6818313"/>
              <a:gd name="connsiteX1707" fmla="*/ 4361555 w 12192000"/>
              <a:gd name="connsiteY1707" fmla="*/ 2560795 h 6818313"/>
              <a:gd name="connsiteX1708" fmla="*/ 4364204 w 12192000"/>
              <a:gd name="connsiteY1708" fmla="*/ 2555829 h 6818313"/>
              <a:gd name="connsiteX1709" fmla="*/ 4364204 w 12192000"/>
              <a:gd name="connsiteY1709" fmla="*/ 2544899 h 6818313"/>
              <a:gd name="connsiteX1710" fmla="*/ 4356585 w 12192000"/>
              <a:gd name="connsiteY1710" fmla="*/ 2559636 h 6818313"/>
              <a:gd name="connsiteX1711" fmla="*/ 4353108 w 12192000"/>
              <a:gd name="connsiteY1711" fmla="*/ 2558808 h 6818313"/>
              <a:gd name="connsiteX1712" fmla="*/ 4354268 w 12192000"/>
              <a:gd name="connsiteY1712" fmla="*/ 2550198 h 6818313"/>
              <a:gd name="connsiteX1713" fmla="*/ 4354268 w 12192000"/>
              <a:gd name="connsiteY1713" fmla="*/ 2550363 h 6818313"/>
              <a:gd name="connsiteX1714" fmla="*/ 4364204 w 12192000"/>
              <a:gd name="connsiteY1714" fmla="*/ 2544899 h 6818313"/>
              <a:gd name="connsiteX1715" fmla="*/ 4392685 w 12192000"/>
              <a:gd name="connsiteY1715" fmla="*/ 2541090 h 6818313"/>
              <a:gd name="connsiteX1716" fmla="*/ 4393845 w 12192000"/>
              <a:gd name="connsiteY1716" fmla="*/ 2542249 h 6818313"/>
              <a:gd name="connsiteX1717" fmla="*/ 4389538 w 12192000"/>
              <a:gd name="connsiteY1717" fmla="*/ 2546058 h 6818313"/>
              <a:gd name="connsiteX1718" fmla="*/ 4388379 w 12192000"/>
              <a:gd name="connsiteY1718" fmla="*/ 2544899 h 6818313"/>
              <a:gd name="connsiteX1719" fmla="*/ 4392685 w 12192000"/>
              <a:gd name="connsiteY1719" fmla="*/ 2541090 h 6818313"/>
              <a:gd name="connsiteX1720" fmla="*/ 4409907 w 12192000"/>
              <a:gd name="connsiteY1720" fmla="*/ 2512112 h 6818313"/>
              <a:gd name="connsiteX1721" fmla="*/ 4406263 w 12192000"/>
              <a:gd name="connsiteY1721" fmla="*/ 2518073 h 6818313"/>
              <a:gd name="connsiteX1722" fmla="*/ 4406098 w 12192000"/>
              <a:gd name="connsiteY1722" fmla="*/ 2518239 h 6818313"/>
              <a:gd name="connsiteX1723" fmla="*/ 4396990 w 12192000"/>
              <a:gd name="connsiteY1723" fmla="*/ 2527842 h 6818313"/>
              <a:gd name="connsiteX1724" fmla="*/ 4385067 w 12192000"/>
              <a:gd name="connsiteY1724" fmla="*/ 2533141 h 6818313"/>
              <a:gd name="connsiteX1725" fmla="*/ 4403945 w 12192000"/>
              <a:gd name="connsiteY1725" fmla="*/ 2512775 h 6818313"/>
              <a:gd name="connsiteX1726" fmla="*/ 4409907 w 12192000"/>
              <a:gd name="connsiteY1726" fmla="*/ 2512112 h 6818313"/>
              <a:gd name="connsiteX1727" fmla="*/ 4404938 w 12192000"/>
              <a:gd name="connsiteY1727" fmla="*/ 2470713 h 6818313"/>
              <a:gd name="connsiteX1728" fmla="*/ 4404938 w 12192000"/>
              <a:gd name="connsiteY1728" fmla="*/ 2475682 h 6818313"/>
              <a:gd name="connsiteX1729" fmla="*/ 4403448 w 12192000"/>
              <a:gd name="connsiteY1729" fmla="*/ 2472038 h 6818313"/>
              <a:gd name="connsiteX1730" fmla="*/ 4404938 w 12192000"/>
              <a:gd name="connsiteY1730" fmla="*/ 2470713 h 6818313"/>
              <a:gd name="connsiteX1731" fmla="*/ 4043616 w 12192000"/>
              <a:gd name="connsiteY1731" fmla="*/ 2433786 h 6818313"/>
              <a:gd name="connsiteX1732" fmla="*/ 4043119 w 12192000"/>
              <a:gd name="connsiteY1732" fmla="*/ 2438257 h 6818313"/>
              <a:gd name="connsiteX1733" fmla="*/ 4037655 w 12192000"/>
              <a:gd name="connsiteY1733" fmla="*/ 2438422 h 6818313"/>
              <a:gd name="connsiteX1734" fmla="*/ 4039642 w 12192000"/>
              <a:gd name="connsiteY1734" fmla="*/ 2435442 h 6818313"/>
              <a:gd name="connsiteX1735" fmla="*/ 4043616 w 12192000"/>
              <a:gd name="connsiteY1735" fmla="*/ 2433786 h 6818313"/>
              <a:gd name="connsiteX1736" fmla="*/ 4065971 w 12192000"/>
              <a:gd name="connsiteY1736" fmla="*/ 2424017 h 6818313"/>
              <a:gd name="connsiteX1737" fmla="*/ 4065971 w 12192000"/>
              <a:gd name="connsiteY1737" fmla="*/ 2425342 h 6818313"/>
              <a:gd name="connsiteX1738" fmla="*/ 4065805 w 12192000"/>
              <a:gd name="connsiteY1738" fmla="*/ 2425342 h 6818313"/>
              <a:gd name="connsiteX1739" fmla="*/ 4060838 w 12192000"/>
              <a:gd name="connsiteY1739" fmla="*/ 2435607 h 6818313"/>
              <a:gd name="connsiteX1740" fmla="*/ 4056366 w 12192000"/>
              <a:gd name="connsiteY1740" fmla="*/ 2439251 h 6818313"/>
              <a:gd name="connsiteX1741" fmla="*/ 4054876 w 12192000"/>
              <a:gd name="connsiteY1741" fmla="*/ 2440079 h 6818313"/>
              <a:gd name="connsiteX1742" fmla="*/ 4046100 w 12192000"/>
              <a:gd name="connsiteY1742" fmla="*/ 2438589 h 6818313"/>
              <a:gd name="connsiteX1743" fmla="*/ 4054876 w 12192000"/>
              <a:gd name="connsiteY1743" fmla="*/ 2429316 h 6818313"/>
              <a:gd name="connsiteX1744" fmla="*/ 4060175 w 12192000"/>
              <a:gd name="connsiteY1744" fmla="*/ 2426997 h 6818313"/>
              <a:gd name="connsiteX1745" fmla="*/ 4065971 w 12192000"/>
              <a:gd name="connsiteY1745" fmla="*/ 2424017 h 6818313"/>
              <a:gd name="connsiteX1746" fmla="*/ 4049577 w 12192000"/>
              <a:gd name="connsiteY1746" fmla="*/ 2415074 h 6818313"/>
              <a:gd name="connsiteX1747" fmla="*/ 4047425 w 12192000"/>
              <a:gd name="connsiteY1747" fmla="*/ 2420870 h 6818313"/>
              <a:gd name="connsiteX1748" fmla="*/ 4045768 w 12192000"/>
              <a:gd name="connsiteY1748" fmla="*/ 2419711 h 6818313"/>
              <a:gd name="connsiteX1749" fmla="*/ 4049577 w 12192000"/>
              <a:gd name="connsiteY1749" fmla="*/ 2415074 h 6818313"/>
              <a:gd name="connsiteX1750" fmla="*/ 4476144 w 12192000"/>
              <a:gd name="connsiteY1750" fmla="*/ 2401661 h 6818313"/>
              <a:gd name="connsiteX1751" fmla="*/ 4479290 w 12192000"/>
              <a:gd name="connsiteY1751" fmla="*/ 2403649 h 6818313"/>
              <a:gd name="connsiteX1752" fmla="*/ 4475481 w 12192000"/>
              <a:gd name="connsiteY1752" fmla="*/ 2409278 h 6818313"/>
              <a:gd name="connsiteX1753" fmla="*/ 4473329 w 12192000"/>
              <a:gd name="connsiteY1753" fmla="*/ 2408120 h 6818313"/>
              <a:gd name="connsiteX1754" fmla="*/ 4476144 w 12192000"/>
              <a:gd name="connsiteY1754" fmla="*/ 2401661 h 6818313"/>
              <a:gd name="connsiteX1755" fmla="*/ 4511084 w 12192000"/>
              <a:gd name="connsiteY1755" fmla="*/ 2390731 h 6818313"/>
              <a:gd name="connsiteX1756" fmla="*/ 4511255 w 12192000"/>
              <a:gd name="connsiteY1756" fmla="*/ 2390755 h 6818313"/>
              <a:gd name="connsiteX1757" fmla="*/ 4511249 w 12192000"/>
              <a:gd name="connsiteY1757" fmla="*/ 2390898 h 6818313"/>
              <a:gd name="connsiteX1758" fmla="*/ 4487072 w 12192000"/>
              <a:gd name="connsiteY1758" fmla="*/ 2388414 h 6818313"/>
              <a:gd name="connsiteX1759" fmla="*/ 4487901 w 12192000"/>
              <a:gd name="connsiteY1759" fmla="*/ 2399177 h 6818313"/>
              <a:gd name="connsiteX1760" fmla="*/ 4484257 w 12192000"/>
              <a:gd name="connsiteY1760" fmla="*/ 2388579 h 6818313"/>
              <a:gd name="connsiteX1761" fmla="*/ 4484092 w 12192000"/>
              <a:gd name="connsiteY1761" fmla="*/ 2388579 h 6818313"/>
              <a:gd name="connsiteX1762" fmla="*/ 4487072 w 12192000"/>
              <a:gd name="connsiteY1762" fmla="*/ 2388414 h 6818313"/>
              <a:gd name="connsiteX1763" fmla="*/ 4516714 w 12192000"/>
              <a:gd name="connsiteY1763" fmla="*/ 2386095 h 6818313"/>
              <a:gd name="connsiteX1764" fmla="*/ 4517046 w 12192000"/>
              <a:gd name="connsiteY1764" fmla="*/ 2391561 h 6818313"/>
              <a:gd name="connsiteX1765" fmla="*/ 4511255 w 12192000"/>
              <a:gd name="connsiteY1765" fmla="*/ 2390755 h 6818313"/>
              <a:gd name="connsiteX1766" fmla="*/ 4511415 w 12192000"/>
              <a:gd name="connsiteY1766" fmla="*/ 2386924 h 6818313"/>
              <a:gd name="connsiteX1767" fmla="*/ 4516714 w 12192000"/>
              <a:gd name="connsiteY1767" fmla="*/ 2386095 h 6818313"/>
              <a:gd name="connsiteX1768" fmla="*/ 4095798 w 12192000"/>
              <a:gd name="connsiteY1768" fmla="*/ 2383902 h 6818313"/>
              <a:gd name="connsiteX1769" fmla="*/ 4105216 w 12192000"/>
              <a:gd name="connsiteY1769" fmla="*/ 2385102 h 6818313"/>
              <a:gd name="connsiteX1770" fmla="*/ 4103892 w 12192000"/>
              <a:gd name="connsiteY1770" fmla="*/ 2388579 h 6818313"/>
              <a:gd name="connsiteX1771" fmla="*/ 4103892 w 12192000"/>
              <a:gd name="connsiteY1771" fmla="*/ 2388249 h 6818313"/>
              <a:gd name="connsiteX1772" fmla="*/ 4103394 w 12192000"/>
              <a:gd name="connsiteY1772" fmla="*/ 2388744 h 6818313"/>
              <a:gd name="connsiteX1773" fmla="*/ 4103892 w 12192000"/>
              <a:gd name="connsiteY1773" fmla="*/ 2388744 h 6818313"/>
              <a:gd name="connsiteX1774" fmla="*/ 4090147 w 12192000"/>
              <a:gd name="connsiteY1774" fmla="*/ 2402489 h 6818313"/>
              <a:gd name="connsiteX1775" fmla="*/ 4074747 w 12192000"/>
              <a:gd name="connsiteY1775" fmla="*/ 2411265 h 6818313"/>
              <a:gd name="connsiteX1776" fmla="*/ 4074747 w 12192000"/>
              <a:gd name="connsiteY1776" fmla="*/ 2410107 h 6818313"/>
              <a:gd name="connsiteX1777" fmla="*/ 4070276 w 12192000"/>
              <a:gd name="connsiteY1777" fmla="*/ 2414246 h 6818313"/>
              <a:gd name="connsiteX1778" fmla="*/ 4057194 w 12192000"/>
              <a:gd name="connsiteY1778" fmla="*/ 2423354 h 6818313"/>
              <a:gd name="connsiteX1779" fmla="*/ 4056698 w 12192000"/>
              <a:gd name="connsiteY1779" fmla="*/ 2423022 h 6818313"/>
              <a:gd name="connsiteX1780" fmla="*/ 4057194 w 12192000"/>
              <a:gd name="connsiteY1780" fmla="*/ 2416234 h 6818313"/>
              <a:gd name="connsiteX1781" fmla="*/ 4058188 w 12192000"/>
              <a:gd name="connsiteY1781" fmla="*/ 2414412 h 6818313"/>
              <a:gd name="connsiteX1782" fmla="*/ 4056366 w 12192000"/>
              <a:gd name="connsiteY1782" fmla="*/ 2415736 h 6818313"/>
              <a:gd name="connsiteX1783" fmla="*/ 4051067 w 12192000"/>
              <a:gd name="connsiteY1783" fmla="*/ 2413252 h 6818313"/>
              <a:gd name="connsiteX1784" fmla="*/ 4064480 w 12192000"/>
              <a:gd name="connsiteY1784" fmla="*/ 2397025 h 6818313"/>
              <a:gd name="connsiteX1785" fmla="*/ 4065474 w 12192000"/>
              <a:gd name="connsiteY1785" fmla="*/ 2398018 h 6818313"/>
              <a:gd name="connsiteX1786" fmla="*/ 4071269 w 12192000"/>
              <a:gd name="connsiteY1786" fmla="*/ 2393051 h 6818313"/>
              <a:gd name="connsiteX1787" fmla="*/ 4076569 w 12192000"/>
              <a:gd name="connsiteY1787" fmla="*/ 2397025 h 6818313"/>
              <a:gd name="connsiteX1788" fmla="*/ 4082033 w 12192000"/>
              <a:gd name="connsiteY1788" fmla="*/ 2391726 h 6818313"/>
              <a:gd name="connsiteX1789" fmla="*/ 4087995 w 12192000"/>
              <a:gd name="connsiteY1789" fmla="*/ 2389407 h 6818313"/>
              <a:gd name="connsiteX1790" fmla="*/ 4095798 w 12192000"/>
              <a:gd name="connsiteY1790" fmla="*/ 2383902 h 6818313"/>
              <a:gd name="connsiteX1791" fmla="*/ 4110846 w 12192000"/>
              <a:gd name="connsiteY1791" fmla="*/ 2380796 h 6818313"/>
              <a:gd name="connsiteX1792" fmla="*/ 4110846 w 12192000"/>
              <a:gd name="connsiteY1792" fmla="*/ 2380963 h 6818313"/>
              <a:gd name="connsiteX1793" fmla="*/ 4113165 w 12192000"/>
              <a:gd name="connsiteY1793" fmla="*/ 2382121 h 6818313"/>
              <a:gd name="connsiteX1794" fmla="*/ 4111675 w 12192000"/>
              <a:gd name="connsiteY1794" fmla="*/ 2384605 h 6818313"/>
              <a:gd name="connsiteX1795" fmla="*/ 4106209 w 12192000"/>
              <a:gd name="connsiteY1795" fmla="*/ 2383943 h 6818313"/>
              <a:gd name="connsiteX1796" fmla="*/ 4110846 w 12192000"/>
              <a:gd name="connsiteY1796" fmla="*/ 2380796 h 6818313"/>
              <a:gd name="connsiteX1797" fmla="*/ 4523504 w 12192000"/>
              <a:gd name="connsiteY1797" fmla="*/ 2365728 h 6818313"/>
              <a:gd name="connsiteX1798" fmla="*/ 4524994 w 12192000"/>
              <a:gd name="connsiteY1798" fmla="*/ 2369536 h 6818313"/>
              <a:gd name="connsiteX1799" fmla="*/ 4518535 w 12192000"/>
              <a:gd name="connsiteY1799" fmla="*/ 2376657 h 6818313"/>
              <a:gd name="connsiteX1800" fmla="*/ 4515721 w 12192000"/>
              <a:gd name="connsiteY1800" fmla="*/ 2374339 h 6818313"/>
              <a:gd name="connsiteX1801" fmla="*/ 4519528 w 12192000"/>
              <a:gd name="connsiteY1801" fmla="*/ 2366224 h 6818313"/>
              <a:gd name="connsiteX1802" fmla="*/ 4523504 w 12192000"/>
              <a:gd name="connsiteY1802" fmla="*/ 2365728 h 6818313"/>
              <a:gd name="connsiteX1803" fmla="*/ 4181389 w 12192000"/>
              <a:gd name="connsiteY1803" fmla="*/ 2351156 h 6818313"/>
              <a:gd name="connsiteX1804" fmla="*/ 4181389 w 12192000"/>
              <a:gd name="connsiteY1804" fmla="*/ 2351321 h 6818313"/>
              <a:gd name="connsiteX1805" fmla="*/ 4180727 w 12192000"/>
              <a:gd name="connsiteY1805" fmla="*/ 2352481 h 6818313"/>
              <a:gd name="connsiteX1806" fmla="*/ 4179402 w 12192000"/>
              <a:gd name="connsiteY1806" fmla="*/ 2352646 h 6818313"/>
              <a:gd name="connsiteX1807" fmla="*/ 4181389 w 12192000"/>
              <a:gd name="connsiteY1807" fmla="*/ 2351156 h 6818313"/>
              <a:gd name="connsiteX1808" fmla="*/ 4240008 w 12192000"/>
              <a:gd name="connsiteY1808" fmla="*/ 2348507 h 6818313"/>
              <a:gd name="connsiteX1809" fmla="*/ 4241169 w 12192000"/>
              <a:gd name="connsiteY1809" fmla="*/ 2349169 h 6818313"/>
              <a:gd name="connsiteX1810" fmla="*/ 4241169 w 12192000"/>
              <a:gd name="connsiteY1810" fmla="*/ 2350494 h 6818313"/>
              <a:gd name="connsiteX1811" fmla="*/ 4239180 w 12192000"/>
              <a:gd name="connsiteY1811" fmla="*/ 2349499 h 6818313"/>
              <a:gd name="connsiteX1812" fmla="*/ 4240008 w 12192000"/>
              <a:gd name="connsiteY1812" fmla="*/ 2348507 h 6818313"/>
              <a:gd name="connsiteX1813" fmla="*/ 4162678 w 12192000"/>
              <a:gd name="connsiteY1813" fmla="*/ 2343703 h 6818313"/>
              <a:gd name="connsiteX1814" fmla="*/ 4161186 w 12192000"/>
              <a:gd name="connsiteY1814" fmla="*/ 2346353 h 6818313"/>
              <a:gd name="connsiteX1815" fmla="*/ 4159696 w 12192000"/>
              <a:gd name="connsiteY1815" fmla="*/ 2345360 h 6818313"/>
              <a:gd name="connsiteX1816" fmla="*/ 4162678 w 12192000"/>
              <a:gd name="connsiteY1816" fmla="*/ 2343703 h 6818313"/>
              <a:gd name="connsiteX1817" fmla="*/ 4191928 w 12192000"/>
              <a:gd name="connsiteY1817" fmla="*/ 2324977 h 6818313"/>
              <a:gd name="connsiteX1818" fmla="*/ 4191987 w 12192000"/>
              <a:gd name="connsiteY1818" fmla="*/ 2324992 h 6818313"/>
              <a:gd name="connsiteX1819" fmla="*/ 4192085 w 12192000"/>
              <a:gd name="connsiteY1819" fmla="*/ 2325020 h 6818313"/>
              <a:gd name="connsiteX1820" fmla="*/ 4187847 w 12192000"/>
              <a:gd name="connsiteY1820" fmla="*/ 2337267 h 6818313"/>
              <a:gd name="connsiteX1821" fmla="*/ 4178077 w 12192000"/>
              <a:gd name="connsiteY1821" fmla="*/ 2345857 h 6818313"/>
              <a:gd name="connsiteX1822" fmla="*/ 4162511 w 12192000"/>
              <a:gd name="connsiteY1822" fmla="*/ 2347182 h 6818313"/>
              <a:gd name="connsiteX1823" fmla="*/ 4168142 w 12192000"/>
              <a:gd name="connsiteY1823" fmla="*/ 2340558 h 6818313"/>
              <a:gd name="connsiteX1824" fmla="*/ 4168307 w 12192000"/>
              <a:gd name="connsiteY1824" fmla="*/ 2340558 h 6818313"/>
              <a:gd name="connsiteX1825" fmla="*/ 4176090 w 12192000"/>
              <a:gd name="connsiteY1825" fmla="*/ 2335590 h 6818313"/>
              <a:gd name="connsiteX1826" fmla="*/ 4191987 w 12192000"/>
              <a:gd name="connsiteY1826" fmla="*/ 2283594 h 6818313"/>
              <a:gd name="connsiteX1827" fmla="*/ 4200763 w 12192000"/>
              <a:gd name="connsiteY1827" fmla="*/ 2292868 h 6818313"/>
              <a:gd name="connsiteX1828" fmla="*/ 4207221 w 12192000"/>
              <a:gd name="connsiteY1828" fmla="*/ 2291873 h 6818313"/>
              <a:gd name="connsiteX1829" fmla="*/ 4208546 w 12192000"/>
              <a:gd name="connsiteY1829" fmla="*/ 2335259 h 6818313"/>
              <a:gd name="connsiteX1830" fmla="*/ 4207884 w 12192000"/>
              <a:gd name="connsiteY1830" fmla="*/ 2336749 h 6818313"/>
              <a:gd name="connsiteX1831" fmla="*/ 4207884 w 12192000"/>
              <a:gd name="connsiteY1831" fmla="*/ 2349499 h 6818313"/>
              <a:gd name="connsiteX1832" fmla="*/ 4185528 w 12192000"/>
              <a:gd name="connsiteY1832" fmla="*/ 2367053 h 6818313"/>
              <a:gd name="connsiteX1833" fmla="*/ 4192980 w 12192000"/>
              <a:gd name="connsiteY1833" fmla="*/ 2381790 h 6818313"/>
              <a:gd name="connsiteX1834" fmla="*/ 4182879 w 12192000"/>
              <a:gd name="connsiteY1834" fmla="*/ 2389242 h 6818313"/>
              <a:gd name="connsiteX1835" fmla="*/ 4179237 w 12192000"/>
              <a:gd name="connsiteY1835" fmla="*/ 2396031 h 6818313"/>
              <a:gd name="connsiteX1836" fmla="*/ 4195796 w 12192000"/>
              <a:gd name="connsiteY1836" fmla="*/ 2399839 h 6818313"/>
              <a:gd name="connsiteX1837" fmla="*/ 4190993 w 12192000"/>
              <a:gd name="connsiteY1837" fmla="*/ 2408120 h 6818313"/>
              <a:gd name="connsiteX1838" fmla="*/ 4130387 w 12192000"/>
              <a:gd name="connsiteY1838" fmla="*/ 2400834 h 6818313"/>
              <a:gd name="connsiteX1839" fmla="*/ 4073258 w 12192000"/>
              <a:gd name="connsiteY1839" fmla="*/ 2430806 h 6818313"/>
              <a:gd name="connsiteX1840" fmla="*/ 4073091 w 12192000"/>
              <a:gd name="connsiteY1840" fmla="*/ 2430641 h 6818313"/>
              <a:gd name="connsiteX1841" fmla="*/ 4071933 w 12192000"/>
              <a:gd name="connsiteY1841" fmla="*/ 2426334 h 6818313"/>
              <a:gd name="connsiteX1842" fmla="*/ 4072595 w 12192000"/>
              <a:gd name="connsiteY1842" fmla="*/ 2427329 h 6818313"/>
              <a:gd name="connsiteX1843" fmla="*/ 4073920 w 12192000"/>
              <a:gd name="connsiteY1843" fmla="*/ 2426499 h 6818313"/>
              <a:gd name="connsiteX1844" fmla="*/ 4073258 w 12192000"/>
              <a:gd name="connsiteY1844" fmla="*/ 2425342 h 6818313"/>
              <a:gd name="connsiteX1845" fmla="*/ 4072098 w 12192000"/>
              <a:gd name="connsiteY1845" fmla="*/ 2426169 h 6818313"/>
              <a:gd name="connsiteX1846" fmla="*/ 4073258 w 12192000"/>
              <a:gd name="connsiteY1846" fmla="*/ 2420043 h 6818313"/>
              <a:gd name="connsiteX1847" fmla="*/ 4085013 w 12192000"/>
              <a:gd name="connsiteY1847" fmla="*/ 2413252 h 6818313"/>
              <a:gd name="connsiteX1848" fmla="*/ 4089817 w 12192000"/>
              <a:gd name="connsiteY1848" fmla="*/ 2419876 h 6818313"/>
              <a:gd name="connsiteX1849" fmla="*/ 4113992 w 12192000"/>
              <a:gd name="connsiteY1849" fmla="*/ 2407458 h 6818313"/>
              <a:gd name="connsiteX1850" fmla="*/ 4120119 w 12192000"/>
              <a:gd name="connsiteY1850" fmla="*/ 2401992 h 6818313"/>
              <a:gd name="connsiteX1851" fmla="*/ 4117801 w 12192000"/>
              <a:gd name="connsiteY1851" fmla="*/ 2395203 h 6818313"/>
              <a:gd name="connsiteX1852" fmla="*/ 4167479 w 12192000"/>
              <a:gd name="connsiteY1852" fmla="*/ 2364071 h 6818313"/>
              <a:gd name="connsiteX1853" fmla="*/ 4205565 w 12192000"/>
              <a:gd name="connsiteY1853" fmla="*/ 2328966 h 6818313"/>
              <a:gd name="connsiteX1854" fmla="*/ 4192085 w 12192000"/>
              <a:gd name="connsiteY1854" fmla="*/ 2325020 h 6818313"/>
              <a:gd name="connsiteX1855" fmla="*/ 4192152 w 12192000"/>
              <a:gd name="connsiteY1855" fmla="*/ 2324826 h 6818313"/>
              <a:gd name="connsiteX1856" fmla="*/ 4191928 w 12192000"/>
              <a:gd name="connsiteY1856" fmla="*/ 2324977 h 6818313"/>
              <a:gd name="connsiteX1857" fmla="*/ 4173771 w 12192000"/>
              <a:gd name="connsiteY1857" fmla="*/ 2320355 h 6818313"/>
              <a:gd name="connsiteX1858" fmla="*/ 4178407 w 12192000"/>
              <a:gd name="connsiteY1858" fmla="*/ 2312572 h 6818313"/>
              <a:gd name="connsiteX1859" fmla="*/ 4187350 w 12192000"/>
              <a:gd name="connsiteY1859" fmla="*/ 2304790 h 6818313"/>
              <a:gd name="connsiteX1860" fmla="*/ 4183541 w 12192000"/>
              <a:gd name="connsiteY1860" fmla="*/ 2293198 h 6818313"/>
              <a:gd name="connsiteX1861" fmla="*/ 4191987 w 12192000"/>
              <a:gd name="connsiteY1861" fmla="*/ 2283594 h 6818313"/>
              <a:gd name="connsiteX1862" fmla="*/ 4186356 w 12192000"/>
              <a:gd name="connsiteY1862" fmla="*/ 2272167 h 6818313"/>
              <a:gd name="connsiteX1863" fmla="*/ 4191987 w 12192000"/>
              <a:gd name="connsiteY1863" fmla="*/ 2276473 h 6818313"/>
              <a:gd name="connsiteX1864" fmla="*/ 4191987 w 12192000"/>
              <a:gd name="connsiteY1864" fmla="*/ 2282765 h 6818313"/>
              <a:gd name="connsiteX1865" fmla="*/ 4181886 w 12192000"/>
              <a:gd name="connsiteY1865" fmla="*/ 2276308 h 6818313"/>
              <a:gd name="connsiteX1866" fmla="*/ 4186356 w 12192000"/>
              <a:gd name="connsiteY1866" fmla="*/ 2272334 h 6818313"/>
              <a:gd name="connsiteX1867" fmla="*/ 357525 w 12192000"/>
              <a:gd name="connsiteY1867" fmla="*/ 2147476 h 6818313"/>
              <a:gd name="connsiteX1868" fmla="*/ 357691 w 12192000"/>
              <a:gd name="connsiteY1868" fmla="*/ 2148801 h 6818313"/>
              <a:gd name="connsiteX1869" fmla="*/ 356201 w 12192000"/>
              <a:gd name="connsiteY1869" fmla="*/ 2149298 h 6818313"/>
              <a:gd name="connsiteX1870" fmla="*/ 355869 w 12192000"/>
              <a:gd name="connsiteY1870" fmla="*/ 2147974 h 6818313"/>
              <a:gd name="connsiteX1871" fmla="*/ 356035 w 12192000"/>
              <a:gd name="connsiteY1871" fmla="*/ 2147974 h 6818313"/>
              <a:gd name="connsiteX1872" fmla="*/ 357525 w 12192000"/>
              <a:gd name="connsiteY1872" fmla="*/ 2147476 h 6818313"/>
              <a:gd name="connsiteX1873" fmla="*/ 4134029 w 12192000"/>
              <a:gd name="connsiteY1873" fmla="*/ 2077430 h 6818313"/>
              <a:gd name="connsiteX1874" fmla="*/ 4126910 w 12192000"/>
              <a:gd name="connsiteY1874" fmla="*/ 2085048 h 6818313"/>
              <a:gd name="connsiteX1875" fmla="*/ 4126577 w 12192000"/>
              <a:gd name="connsiteY1875" fmla="*/ 2083226 h 6818313"/>
              <a:gd name="connsiteX1876" fmla="*/ 4130221 w 12192000"/>
              <a:gd name="connsiteY1876" fmla="*/ 2078590 h 6818313"/>
              <a:gd name="connsiteX1877" fmla="*/ 4134029 w 12192000"/>
              <a:gd name="connsiteY1877" fmla="*/ 2077430 h 6818313"/>
              <a:gd name="connsiteX1878" fmla="*/ 4117469 w 12192000"/>
              <a:gd name="connsiteY1878" fmla="*/ 2058884 h 6818313"/>
              <a:gd name="connsiteX1879" fmla="*/ 4117636 w 12192000"/>
              <a:gd name="connsiteY1879" fmla="*/ 2059051 h 6818313"/>
              <a:gd name="connsiteX1880" fmla="*/ 4116974 w 12192000"/>
              <a:gd name="connsiteY1880" fmla="*/ 2060043 h 6818313"/>
              <a:gd name="connsiteX1881" fmla="*/ 4116310 w 12192000"/>
              <a:gd name="connsiteY1881" fmla="*/ 2059216 h 6818313"/>
              <a:gd name="connsiteX1882" fmla="*/ 3634768 w 12192000"/>
              <a:gd name="connsiteY1882" fmla="*/ 2054579 h 6818313"/>
              <a:gd name="connsiteX1883" fmla="*/ 3635761 w 12192000"/>
              <a:gd name="connsiteY1883" fmla="*/ 2056401 h 6818313"/>
              <a:gd name="connsiteX1884" fmla="*/ 3630132 w 12192000"/>
              <a:gd name="connsiteY1884" fmla="*/ 2059713 h 6818313"/>
              <a:gd name="connsiteX1885" fmla="*/ 3628972 w 12192000"/>
              <a:gd name="connsiteY1885" fmla="*/ 2057726 h 6818313"/>
              <a:gd name="connsiteX1886" fmla="*/ 3634768 w 12192000"/>
              <a:gd name="connsiteY1886" fmla="*/ 2054579 h 6818313"/>
              <a:gd name="connsiteX1887" fmla="*/ 4038649 w 12192000"/>
              <a:gd name="connsiteY1887" fmla="*/ 2035868 h 6818313"/>
              <a:gd name="connsiteX1888" fmla="*/ 4037490 w 12192000"/>
              <a:gd name="connsiteY1888" fmla="*/ 2047128 h 6818313"/>
              <a:gd name="connsiteX1889" fmla="*/ 4023910 w 12192000"/>
              <a:gd name="connsiteY1889" fmla="*/ 2062031 h 6818313"/>
              <a:gd name="connsiteX1890" fmla="*/ 4008013 w 12192000"/>
              <a:gd name="connsiteY1890" fmla="*/ 2073953 h 6818313"/>
              <a:gd name="connsiteX1891" fmla="*/ 4005696 w 12192000"/>
              <a:gd name="connsiteY1891" fmla="*/ 2057726 h 6818313"/>
              <a:gd name="connsiteX1892" fmla="*/ 4009338 w 12192000"/>
              <a:gd name="connsiteY1892" fmla="*/ 2054414 h 6818313"/>
              <a:gd name="connsiteX1893" fmla="*/ 4029374 w 12192000"/>
              <a:gd name="connsiteY1893" fmla="*/ 2037688 h 6818313"/>
              <a:gd name="connsiteX1894" fmla="*/ 4038649 w 12192000"/>
              <a:gd name="connsiteY1894" fmla="*/ 2035868 h 6818313"/>
              <a:gd name="connsiteX1895" fmla="*/ 4044776 w 12192000"/>
              <a:gd name="connsiteY1895" fmla="*/ 2016659 h 6818313"/>
              <a:gd name="connsiteX1896" fmla="*/ 4047093 w 12192000"/>
              <a:gd name="connsiteY1896" fmla="*/ 2018479 h 6818313"/>
              <a:gd name="connsiteX1897" fmla="*/ 4046763 w 12192000"/>
              <a:gd name="connsiteY1897" fmla="*/ 2023448 h 6818313"/>
              <a:gd name="connsiteX1898" fmla="*/ 4043286 w 12192000"/>
              <a:gd name="connsiteY1898" fmla="*/ 2026097 h 6818313"/>
              <a:gd name="connsiteX1899" fmla="*/ 4041464 w 12192000"/>
              <a:gd name="connsiteY1899" fmla="*/ 2021791 h 6818313"/>
              <a:gd name="connsiteX1900" fmla="*/ 4042954 w 12192000"/>
              <a:gd name="connsiteY1900" fmla="*/ 2017487 h 6818313"/>
              <a:gd name="connsiteX1901" fmla="*/ 4042954 w 12192000"/>
              <a:gd name="connsiteY1901" fmla="*/ 2017321 h 6818313"/>
              <a:gd name="connsiteX1902" fmla="*/ 4044776 w 12192000"/>
              <a:gd name="connsiteY1902" fmla="*/ 2016659 h 6818313"/>
              <a:gd name="connsiteX1903" fmla="*/ 3896258 w 12192000"/>
              <a:gd name="connsiteY1903" fmla="*/ 1961307 h 6818313"/>
              <a:gd name="connsiteX1904" fmla="*/ 3890111 w 12192000"/>
              <a:gd name="connsiteY1904" fmla="*/ 1965657 h 6818313"/>
              <a:gd name="connsiteX1905" fmla="*/ 3882825 w 12192000"/>
              <a:gd name="connsiteY1905" fmla="*/ 1975922 h 6818313"/>
              <a:gd name="connsiteX1906" fmla="*/ 3880838 w 12192000"/>
              <a:gd name="connsiteY1906" fmla="*/ 1974267 h 6818313"/>
              <a:gd name="connsiteX1907" fmla="*/ 3887110 w 12192000"/>
              <a:gd name="connsiteY1907" fmla="*/ 1965573 h 6818313"/>
              <a:gd name="connsiteX1908" fmla="*/ 3897397 w 12192000"/>
              <a:gd name="connsiteY1908" fmla="*/ 1960688 h 6818313"/>
              <a:gd name="connsiteX1909" fmla="*/ 3897232 w 12192000"/>
              <a:gd name="connsiteY1909" fmla="*/ 1960853 h 6818313"/>
              <a:gd name="connsiteX1910" fmla="*/ 3896258 w 12192000"/>
              <a:gd name="connsiteY1910" fmla="*/ 1961307 h 6818313"/>
              <a:gd name="connsiteX1911" fmla="*/ 3896900 w 12192000"/>
              <a:gd name="connsiteY1911" fmla="*/ 1960853 h 6818313"/>
              <a:gd name="connsiteX1912" fmla="*/ 3897397 w 12192000"/>
              <a:gd name="connsiteY1912" fmla="*/ 1960688 h 6818313"/>
              <a:gd name="connsiteX1913" fmla="*/ 216275 w 12192000"/>
              <a:gd name="connsiteY1913" fmla="*/ 1960191 h 6818313"/>
              <a:gd name="connsiteX1914" fmla="*/ 218758 w 12192000"/>
              <a:gd name="connsiteY1914" fmla="*/ 1960523 h 6818313"/>
              <a:gd name="connsiteX1915" fmla="*/ 217103 w 12192000"/>
              <a:gd name="connsiteY1915" fmla="*/ 1961515 h 6818313"/>
              <a:gd name="connsiteX1916" fmla="*/ 216275 w 12192000"/>
              <a:gd name="connsiteY1916" fmla="*/ 1960191 h 6818313"/>
              <a:gd name="connsiteX1917" fmla="*/ 105825 w 12192000"/>
              <a:gd name="connsiteY1917" fmla="*/ 1960026 h 6818313"/>
              <a:gd name="connsiteX1918" fmla="*/ 106322 w 12192000"/>
              <a:gd name="connsiteY1918" fmla="*/ 1961350 h 6818313"/>
              <a:gd name="connsiteX1919" fmla="*/ 104830 w 12192000"/>
              <a:gd name="connsiteY1919" fmla="*/ 1962178 h 6818313"/>
              <a:gd name="connsiteX1920" fmla="*/ 104335 w 12192000"/>
              <a:gd name="connsiteY1920" fmla="*/ 1960853 h 6818313"/>
              <a:gd name="connsiteX1921" fmla="*/ 105825 w 12192000"/>
              <a:gd name="connsiteY1921" fmla="*/ 1960026 h 6818313"/>
              <a:gd name="connsiteX1922" fmla="*/ 121887 w 12192000"/>
              <a:gd name="connsiteY1922" fmla="*/ 1947110 h 6818313"/>
              <a:gd name="connsiteX1923" fmla="*/ 127518 w 12192000"/>
              <a:gd name="connsiteY1923" fmla="*/ 1947773 h 6818313"/>
              <a:gd name="connsiteX1924" fmla="*/ 125696 w 12192000"/>
              <a:gd name="connsiteY1924" fmla="*/ 1950587 h 6818313"/>
              <a:gd name="connsiteX1925" fmla="*/ 121887 w 12192000"/>
              <a:gd name="connsiteY1925" fmla="*/ 1951250 h 6818313"/>
              <a:gd name="connsiteX1926" fmla="*/ 121887 w 12192000"/>
              <a:gd name="connsiteY1926" fmla="*/ 1947275 h 6818313"/>
              <a:gd name="connsiteX1927" fmla="*/ 3917103 w 12192000"/>
              <a:gd name="connsiteY1927" fmla="*/ 1940486 h 6818313"/>
              <a:gd name="connsiteX1928" fmla="*/ 3918428 w 12192000"/>
              <a:gd name="connsiteY1928" fmla="*/ 1940486 h 6818313"/>
              <a:gd name="connsiteX1929" fmla="*/ 3906671 w 12192000"/>
              <a:gd name="connsiteY1929" fmla="*/ 1955886 h 6818313"/>
              <a:gd name="connsiteX1930" fmla="*/ 3902034 w 12192000"/>
              <a:gd name="connsiteY1930" fmla="*/ 1950587 h 6818313"/>
              <a:gd name="connsiteX1931" fmla="*/ 3917103 w 12192000"/>
              <a:gd name="connsiteY1931" fmla="*/ 1940486 h 6818313"/>
              <a:gd name="connsiteX1932" fmla="*/ 966244 w 12192000"/>
              <a:gd name="connsiteY1932" fmla="*/ 1925417 h 6818313"/>
              <a:gd name="connsiteX1933" fmla="*/ 970880 w 12192000"/>
              <a:gd name="connsiteY1933" fmla="*/ 1927569 h 6818313"/>
              <a:gd name="connsiteX1934" fmla="*/ 958625 w 12192000"/>
              <a:gd name="connsiteY1934" fmla="*/ 1932538 h 6818313"/>
              <a:gd name="connsiteX1935" fmla="*/ 958625 w 12192000"/>
              <a:gd name="connsiteY1935" fmla="*/ 1931046 h 6818313"/>
              <a:gd name="connsiteX1936" fmla="*/ 966244 w 12192000"/>
              <a:gd name="connsiteY1936" fmla="*/ 1925417 h 6818313"/>
              <a:gd name="connsiteX1937" fmla="*/ 990254 w 12192000"/>
              <a:gd name="connsiteY1937" fmla="*/ 1920448 h 6818313"/>
              <a:gd name="connsiteX1938" fmla="*/ 990916 w 12192000"/>
              <a:gd name="connsiteY1938" fmla="*/ 1920615 h 6818313"/>
              <a:gd name="connsiteX1939" fmla="*/ 971873 w 12192000"/>
              <a:gd name="connsiteY1939" fmla="*/ 1934690 h 6818313"/>
              <a:gd name="connsiteX1940" fmla="*/ 972205 w 12192000"/>
              <a:gd name="connsiteY1940" fmla="*/ 1933863 h 6818313"/>
              <a:gd name="connsiteX1941" fmla="*/ 974192 w 12192000"/>
              <a:gd name="connsiteY1941" fmla="*/ 1932041 h 6818313"/>
              <a:gd name="connsiteX1942" fmla="*/ 976509 w 12192000"/>
              <a:gd name="connsiteY1942" fmla="*/ 1926245 h 6818313"/>
              <a:gd name="connsiteX1943" fmla="*/ 974192 w 12192000"/>
              <a:gd name="connsiteY1943" fmla="*/ 1926245 h 6818313"/>
              <a:gd name="connsiteX1944" fmla="*/ 990254 w 12192000"/>
              <a:gd name="connsiteY1944" fmla="*/ 1920448 h 6818313"/>
              <a:gd name="connsiteX1945" fmla="*/ 179513 w 12192000"/>
              <a:gd name="connsiteY1945" fmla="*/ 1919124 h 6818313"/>
              <a:gd name="connsiteX1946" fmla="*/ 179513 w 12192000"/>
              <a:gd name="connsiteY1946" fmla="*/ 1919291 h 6818313"/>
              <a:gd name="connsiteX1947" fmla="*/ 181170 w 12192000"/>
              <a:gd name="connsiteY1947" fmla="*/ 1919291 h 6818313"/>
              <a:gd name="connsiteX1948" fmla="*/ 180340 w 12192000"/>
              <a:gd name="connsiteY1948" fmla="*/ 1920780 h 6818313"/>
              <a:gd name="connsiteX1949" fmla="*/ 178685 w 12192000"/>
              <a:gd name="connsiteY1949" fmla="*/ 1920615 h 6818313"/>
              <a:gd name="connsiteX1950" fmla="*/ 179513 w 12192000"/>
              <a:gd name="connsiteY1950" fmla="*/ 1919124 h 6818313"/>
              <a:gd name="connsiteX1951" fmla="*/ 3493849 w 12192000"/>
              <a:gd name="connsiteY1951" fmla="*/ 1917966 h 6818313"/>
              <a:gd name="connsiteX1952" fmla="*/ 3493927 w 12192000"/>
              <a:gd name="connsiteY1952" fmla="*/ 1918053 h 6818313"/>
              <a:gd name="connsiteX1953" fmla="*/ 3493849 w 12192000"/>
              <a:gd name="connsiteY1953" fmla="*/ 1918131 h 6818313"/>
              <a:gd name="connsiteX1954" fmla="*/ 1066096 w 12192000"/>
              <a:gd name="connsiteY1954" fmla="*/ 1890312 h 6818313"/>
              <a:gd name="connsiteX1955" fmla="*/ 1067421 w 12192000"/>
              <a:gd name="connsiteY1955" fmla="*/ 1890312 h 6818313"/>
              <a:gd name="connsiteX1956" fmla="*/ 1064440 w 12192000"/>
              <a:gd name="connsiteY1956" fmla="*/ 1896273 h 6818313"/>
              <a:gd name="connsiteX1957" fmla="*/ 1055498 w 12192000"/>
              <a:gd name="connsiteY1957" fmla="*/ 1898260 h 6818313"/>
              <a:gd name="connsiteX1958" fmla="*/ 1066096 w 12192000"/>
              <a:gd name="connsiteY1958" fmla="*/ 1890312 h 6818313"/>
              <a:gd name="connsiteX1959" fmla="*/ 1048396 w 12192000"/>
              <a:gd name="connsiteY1959" fmla="*/ 1887940 h 6818313"/>
              <a:gd name="connsiteX1960" fmla="*/ 1048378 w 12192000"/>
              <a:gd name="connsiteY1960" fmla="*/ 1887992 h 6818313"/>
              <a:gd name="connsiteX1961" fmla="*/ 1048212 w 12192000"/>
              <a:gd name="connsiteY1961" fmla="*/ 1887992 h 6818313"/>
              <a:gd name="connsiteX1962" fmla="*/ 1049205 w 12192000"/>
              <a:gd name="connsiteY1962" fmla="*/ 1885675 h 6818313"/>
              <a:gd name="connsiteX1963" fmla="*/ 1049370 w 12192000"/>
              <a:gd name="connsiteY1963" fmla="*/ 1887662 h 6818313"/>
              <a:gd name="connsiteX1964" fmla="*/ 1048396 w 12192000"/>
              <a:gd name="connsiteY1964" fmla="*/ 1887940 h 6818313"/>
              <a:gd name="connsiteX1965" fmla="*/ 1038277 w 12192000"/>
              <a:gd name="connsiteY1965" fmla="*/ 1881536 h 6818313"/>
              <a:gd name="connsiteX1966" fmla="*/ 1040429 w 12192000"/>
              <a:gd name="connsiteY1966" fmla="*/ 1882198 h 6818313"/>
              <a:gd name="connsiteX1967" fmla="*/ 1039104 w 12192000"/>
              <a:gd name="connsiteY1967" fmla="*/ 1883356 h 6818313"/>
              <a:gd name="connsiteX1968" fmla="*/ 1037614 w 12192000"/>
              <a:gd name="connsiteY1968" fmla="*/ 1883025 h 6818313"/>
              <a:gd name="connsiteX1969" fmla="*/ 1038277 w 12192000"/>
              <a:gd name="connsiteY1969" fmla="*/ 1881536 h 6818313"/>
              <a:gd name="connsiteX1970" fmla="*/ 249724 w 12192000"/>
              <a:gd name="connsiteY1970" fmla="*/ 1878719 h 6818313"/>
              <a:gd name="connsiteX1971" fmla="*/ 251049 w 12192000"/>
              <a:gd name="connsiteY1971" fmla="*/ 1879714 h 6818313"/>
              <a:gd name="connsiteX1972" fmla="*/ 248399 w 12192000"/>
              <a:gd name="connsiteY1972" fmla="*/ 1882198 h 6818313"/>
              <a:gd name="connsiteX1973" fmla="*/ 246412 w 12192000"/>
              <a:gd name="connsiteY1973" fmla="*/ 1880541 h 6818313"/>
              <a:gd name="connsiteX1974" fmla="*/ 249724 w 12192000"/>
              <a:gd name="connsiteY1974" fmla="*/ 1878719 h 6818313"/>
              <a:gd name="connsiteX1975" fmla="*/ 888249 w 12192000"/>
              <a:gd name="connsiteY1975" fmla="*/ 1876567 h 6818313"/>
              <a:gd name="connsiteX1976" fmla="*/ 889244 w 12192000"/>
              <a:gd name="connsiteY1976" fmla="*/ 1878224 h 6818313"/>
              <a:gd name="connsiteX1977" fmla="*/ 864404 w 12192000"/>
              <a:gd name="connsiteY1977" fmla="*/ 1894616 h 6818313"/>
              <a:gd name="connsiteX1978" fmla="*/ 862749 w 12192000"/>
              <a:gd name="connsiteY1978" fmla="*/ 1891139 h 6818313"/>
              <a:gd name="connsiteX1979" fmla="*/ 888249 w 12192000"/>
              <a:gd name="connsiteY1979" fmla="*/ 1876567 h 6818313"/>
              <a:gd name="connsiteX1980" fmla="*/ 3566047 w 12192000"/>
              <a:gd name="connsiteY1980" fmla="*/ 1868288 h 6818313"/>
              <a:gd name="connsiteX1981" fmla="*/ 3566709 w 12192000"/>
              <a:gd name="connsiteY1981" fmla="*/ 1878057 h 6818313"/>
              <a:gd name="connsiteX1982" fmla="*/ 3545844 w 12192000"/>
              <a:gd name="connsiteY1982" fmla="*/ 1890146 h 6818313"/>
              <a:gd name="connsiteX1983" fmla="*/ 3520841 w 12192000"/>
              <a:gd name="connsiteY1983" fmla="*/ 1904386 h 6818313"/>
              <a:gd name="connsiteX1984" fmla="*/ 3518522 w 12192000"/>
              <a:gd name="connsiteY1984" fmla="*/ 1909355 h 6818313"/>
              <a:gd name="connsiteX1985" fmla="*/ 3511898 w 12192000"/>
              <a:gd name="connsiteY1985" fmla="*/ 1918296 h 6818313"/>
              <a:gd name="connsiteX1986" fmla="*/ 3508753 w 12192000"/>
              <a:gd name="connsiteY1986" fmla="*/ 1912667 h 6818313"/>
              <a:gd name="connsiteX1987" fmla="*/ 3495339 w 12192000"/>
              <a:gd name="connsiteY1987" fmla="*/ 1919621 h 6818313"/>
              <a:gd name="connsiteX1988" fmla="*/ 3493927 w 12192000"/>
              <a:gd name="connsiteY1988" fmla="*/ 1918053 h 6818313"/>
              <a:gd name="connsiteX1989" fmla="*/ 3499810 w 12192000"/>
              <a:gd name="connsiteY1989" fmla="*/ 1912170 h 6818313"/>
              <a:gd name="connsiteX1990" fmla="*/ 3538393 w 12192000"/>
              <a:gd name="connsiteY1990" fmla="*/ 1884515 h 6818313"/>
              <a:gd name="connsiteX1991" fmla="*/ 3551143 w 12192000"/>
              <a:gd name="connsiteY1991" fmla="*/ 1880044 h 6818313"/>
              <a:gd name="connsiteX1992" fmla="*/ 3556111 w 12192000"/>
              <a:gd name="connsiteY1992" fmla="*/ 1877064 h 6818313"/>
              <a:gd name="connsiteX1993" fmla="*/ 3566047 w 12192000"/>
              <a:gd name="connsiteY1993" fmla="*/ 1868288 h 6818313"/>
              <a:gd name="connsiteX1994" fmla="*/ 3557932 w 12192000"/>
              <a:gd name="connsiteY1994" fmla="*/ 1861995 h 6818313"/>
              <a:gd name="connsiteX1995" fmla="*/ 3557932 w 12192000"/>
              <a:gd name="connsiteY1995" fmla="*/ 1862160 h 6818313"/>
              <a:gd name="connsiteX1996" fmla="*/ 3558596 w 12192000"/>
              <a:gd name="connsiteY1996" fmla="*/ 1862989 h 6818313"/>
              <a:gd name="connsiteX1997" fmla="*/ 3554124 w 12192000"/>
              <a:gd name="connsiteY1997" fmla="*/ 1866301 h 6818313"/>
              <a:gd name="connsiteX1998" fmla="*/ 3553462 w 12192000"/>
              <a:gd name="connsiteY1998" fmla="*/ 1865307 h 6818313"/>
              <a:gd name="connsiteX1999" fmla="*/ 3557932 w 12192000"/>
              <a:gd name="connsiteY1999" fmla="*/ 1861995 h 6818313"/>
              <a:gd name="connsiteX2000" fmla="*/ 3921575 w 12192000"/>
              <a:gd name="connsiteY2000" fmla="*/ 1861830 h 6818313"/>
              <a:gd name="connsiteX2001" fmla="*/ 3923230 w 12192000"/>
              <a:gd name="connsiteY2001" fmla="*/ 1863817 h 6818313"/>
              <a:gd name="connsiteX2002" fmla="*/ 3921243 w 12192000"/>
              <a:gd name="connsiteY2002" fmla="*/ 1865969 h 6818313"/>
              <a:gd name="connsiteX2003" fmla="*/ 3918096 w 12192000"/>
              <a:gd name="connsiteY2003" fmla="*/ 1864809 h 6818313"/>
              <a:gd name="connsiteX2004" fmla="*/ 3918263 w 12192000"/>
              <a:gd name="connsiteY2004" fmla="*/ 1864479 h 6818313"/>
              <a:gd name="connsiteX2005" fmla="*/ 3918428 w 12192000"/>
              <a:gd name="connsiteY2005" fmla="*/ 1864479 h 6818313"/>
              <a:gd name="connsiteX2006" fmla="*/ 3921575 w 12192000"/>
              <a:gd name="connsiteY2006" fmla="*/ 1861830 h 6818313"/>
              <a:gd name="connsiteX2007" fmla="*/ 3985493 w 12192000"/>
              <a:gd name="connsiteY2007" fmla="*/ 1857690 h 6818313"/>
              <a:gd name="connsiteX2008" fmla="*/ 3985658 w 12192000"/>
              <a:gd name="connsiteY2008" fmla="*/ 1857690 h 6818313"/>
              <a:gd name="connsiteX2009" fmla="*/ 3982513 w 12192000"/>
              <a:gd name="connsiteY2009" fmla="*/ 1862657 h 6818313"/>
              <a:gd name="connsiteX2010" fmla="*/ 3975392 w 12192000"/>
              <a:gd name="connsiteY2010" fmla="*/ 1866963 h 6818313"/>
              <a:gd name="connsiteX2011" fmla="*/ 3972908 w 12192000"/>
              <a:gd name="connsiteY2011" fmla="*/ 1867791 h 6818313"/>
              <a:gd name="connsiteX2012" fmla="*/ 3985493 w 12192000"/>
              <a:gd name="connsiteY2012" fmla="*/ 1857690 h 6818313"/>
              <a:gd name="connsiteX2013" fmla="*/ 932131 w 12192000"/>
              <a:gd name="connsiteY2013" fmla="*/ 1857358 h 6818313"/>
              <a:gd name="connsiteX2014" fmla="*/ 933455 w 12192000"/>
              <a:gd name="connsiteY2014" fmla="*/ 1857855 h 6818313"/>
              <a:gd name="connsiteX2015" fmla="*/ 931800 w 12192000"/>
              <a:gd name="connsiteY2015" fmla="*/ 1860008 h 6818313"/>
              <a:gd name="connsiteX2016" fmla="*/ 930476 w 12192000"/>
              <a:gd name="connsiteY2016" fmla="*/ 1859510 h 6818313"/>
              <a:gd name="connsiteX2017" fmla="*/ 932131 w 12192000"/>
              <a:gd name="connsiteY2017" fmla="*/ 1857358 h 6818313"/>
              <a:gd name="connsiteX2018" fmla="*/ 925839 w 12192000"/>
              <a:gd name="connsiteY2018" fmla="*/ 1853026 h 6818313"/>
              <a:gd name="connsiteX2019" fmla="*/ 925839 w 12192000"/>
              <a:gd name="connsiteY2019" fmla="*/ 1853384 h 6818313"/>
              <a:gd name="connsiteX2020" fmla="*/ 925674 w 12192000"/>
              <a:gd name="connsiteY2020" fmla="*/ 1853219 h 6818313"/>
              <a:gd name="connsiteX2021" fmla="*/ 922692 w 12192000"/>
              <a:gd name="connsiteY2021" fmla="*/ 1852887 h 6818313"/>
              <a:gd name="connsiteX2022" fmla="*/ 925674 w 12192000"/>
              <a:gd name="connsiteY2022" fmla="*/ 1853219 h 6818313"/>
              <a:gd name="connsiteX2023" fmla="*/ 925674 w 12192000"/>
              <a:gd name="connsiteY2023" fmla="*/ 1853384 h 6818313"/>
              <a:gd name="connsiteX2024" fmla="*/ 923024 w 12192000"/>
              <a:gd name="connsiteY2024" fmla="*/ 1858021 h 6818313"/>
              <a:gd name="connsiteX2025" fmla="*/ 919050 w 12192000"/>
              <a:gd name="connsiteY2025" fmla="*/ 1867294 h 6818313"/>
              <a:gd name="connsiteX2026" fmla="*/ 910272 w 12192000"/>
              <a:gd name="connsiteY2026" fmla="*/ 1864147 h 6818313"/>
              <a:gd name="connsiteX2027" fmla="*/ 922692 w 12192000"/>
              <a:gd name="connsiteY2027" fmla="*/ 1852887 h 6818313"/>
              <a:gd name="connsiteX2028" fmla="*/ 927661 w 12192000"/>
              <a:gd name="connsiteY2028" fmla="*/ 1850900 h 6818313"/>
              <a:gd name="connsiteX2029" fmla="*/ 925839 w 12192000"/>
              <a:gd name="connsiteY2029" fmla="*/ 1853026 h 6818313"/>
              <a:gd name="connsiteX2030" fmla="*/ 925839 w 12192000"/>
              <a:gd name="connsiteY2030" fmla="*/ 1852887 h 6818313"/>
              <a:gd name="connsiteX2031" fmla="*/ 922692 w 12192000"/>
              <a:gd name="connsiteY2031" fmla="*/ 1852887 h 6818313"/>
              <a:gd name="connsiteX2032" fmla="*/ 927661 w 12192000"/>
              <a:gd name="connsiteY2032" fmla="*/ 1850900 h 6818313"/>
              <a:gd name="connsiteX2033" fmla="*/ 3983008 w 12192000"/>
              <a:gd name="connsiteY2033" fmla="*/ 1846263 h 6818313"/>
              <a:gd name="connsiteX2034" fmla="*/ 3985162 w 12192000"/>
              <a:gd name="connsiteY2034" fmla="*/ 1847092 h 6818313"/>
              <a:gd name="connsiteX2035" fmla="*/ 3980028 w 12192000"/>
              <a:gd name="connsiteY2035" fmla="*/ 1849742 h 6818313"/>
              <a:gd name="connsiteX2036" fmla="*/ 3983008 w 12192000"/>
              <a:gd name="connsiteY2036" fmla="*/ 1846263 h 6818313"/>
              <a:gd name="connsiteX2037" fmla="*/ 1005158 w 12192000"/>
              <a:gd name="connsiteY2037" fmla="*/ 1825476 h 6818313"/>
              <a:gd name="connsiteX2038" fmla="*/ 1005158 w 12192000"/>
              <a:gd name="connsiteY2038" fmla="*/ 1825564 h 6818313"/>
              <a:gd name="connsiteX2039" fmla="*/ 1004826 w 12192000"/>
              <a:gd name="connsiteY2039" fmla="*/ 1825896 h 6818313"/>
              <a:gd name="connsiteX2040" fmla="*/ 3964535 w 12192000"/>
              <a:gd name="connsiteY2040" fmla="*/ 1820707 h 6818313"/>
              <a:gd name="connsiteX2041" fmla="*/ 3964794 w 12192000"/>
              <a:gd name="connsiteY2041" fmla="*/ 1821093 h 6818313"/>
              <a:gd name="connsiteX2042" fmla="*/ 3963634 w 12192000"/>
              <a:gd name="connsiteY2042" fmla="*/ 1821922 h 6818313"/>
              <a:gd name="connsiteX2043" fmla="*/ 3963634 w 12192000"/>
              <a:gd name="connsiteY2043" fmla="*/ 1821755 h 6818313"/>
              <a:gd name="connsiteX2044" fmla="*/ 3964462 w 12192000"/>
              <a:gd name="connsiteY2044" fmla="*/ 1820597 h 6818313"/>
              <a:gd name="connsiteX2045" fmla="*/ 3964629 w 12192000"/>
              <a:gd name="connsiteY2045" fmla="*/ 1820597 h 6818313"/>
              <a:gd name="connsiteX2046" fmla="*/ 3964535 w 12192000"/>
              <a:gd name="connsiteY2046" fmla="*/ 1820707 h 6818313"/>
              <a:gd name="connsiteX2047" fmla="*/ 1009795 w 12192000"/>
              <a:gd name="connsiteY2047" fmla="*/ 1819603 h 6818313"/>
              <a:gd name="connsiteX2048" fmla="*/ 1005158 w 12192000"/>
              <a:gd name="connsiteY2048" fmla="*/ 1825476 h 6818313"/>
              <a:gd name="connsiteX2049" fmla="*/ 1005158 w 12192000"/>
              <a:gd name="connsiteY2049" fmla="*/ 1825399 h 6818313"/>
              <a:gd name="connsiteX2050" fmla="*/ 1009795 w 12192000"/>
              <a:gd name="connsiteY2050" fmla="*/ 1819603 h 6818313"/>
              <a:gd name="connsiteX2051" fmla="*/ 1178864 w 12192000"/>
              <a:gd name="connsiteY2051" fmla="*/ 1814304 h 6818313"/>
              <a:gd name="connsiteX2052" fmla="*/ 1178384 w 12192000"/>
              <a:gd name="connsiteY2052" fmla="*/ 1816130 h 6818313"/>
              <a:gd name="connsiteX2053" fmla="*/ 1177705 w 12192000"/>
              <a:gd name="connsiteY2053" fmla="*/ 1816456 h 6818313"/>
              <a:gd name="connsiteX2054" fmla="*/ 1177579 w 12192000"/>
              <a:gd name="connsiteY2054" fmla="*/ 1816934 h 6818313"/>
              <a:gd name="connsiteX2055" fmla="*/ 1176380 w 12192000"/>
              <a:gd name="connsiteY2055" fmla="*/ 1814801 h 6818313"/>
              <a:gd name="connsiteX2056" fmla="*/ 1178864 w 12192000"/>
              <a:gd name="connsiteY2056" fmla="*/ 1814304 h 6818313"/>
              <a:gd name="connsiteX2057" fmla="*/ 4023546 w 12192000"/>
              <a:gd name="connsiteY2057" fmla="*/ 1810872 h 6818313"/>
              <a:gd name="connsiteX2058" fmla="*/ 4025897 w 12192000"/>
              <a:gd name="connsiteY2058" fmla="*/ 1811655 h 6818313"/>
              <a:gd name="connsiteX2059" fmla="*/ 4023910 w 12192000"/>
              <a:gd name="connsiteY2059" fmla="*/ 1815464 h 6818313"/>
              <a:gd name="connsiteX2060" fmla="*/ 4020930 w 12192000"/>
              <a:gd name="connsiteY2060" fmla="*/ 1814304 h 6818313"/>
              <a:gd name="connsiteX2061" fmla="*/ 4023413 w 12192000"/>
              <a:gd name="connsiteY2061" fmla="*/ 1810827 h 6818313"/>
              <a:gd name="connsiteX2062" fmla="*/ 4023580 w 12192000"/>
              <a:gd name="connsiteY2062" fmla="*/ 1810827 h 6818313"/>
              <a:gd name="connsiteX2063" fmla="*/ 4023546 w 12192000"/>
              <a:gd name="connsiteY2063" fmla="*/ 1810872 h 6818313"/>
              <a:gd name="connsiteX2064" fmla="*/ 930806 w 12192000"/>
              <a:gd name="connsiteY2064" fmla="*/ 1809502 h 6818313"/>
              <a:gd name="connsiteX2065" fmla="*/ 934615 w 12192000"/>
              <a:gd name="connsiteY2065" fmla="*/ 1821093 h 6818313"/>
              <a:gd name="connsiteX2066" fmla="*/ 934285 w 12192000"/>
              <a:gd name="connsiteY2066" fmla="*/ 1821425 h 6818313"/>
              <a:gd name="connsiteX2067" fmla="*/ 934285 w 12192000"/>
              <a:gd name="connsiteY2067" fmla="*/ 1822418 h 6818313"/>
              <a:gd name="connsiteX2068" fmla="*/ 934780 w 12192000"/>
              <a:gd name="connsiteY2068" fmla="*/ 1821093 h 6818313"/>
              <a:gd name="connsiteX2069" fmla="*/ 940742 w 12192000"/>
              <a:gd name="connsiteY2069" fmla="*/ 1816788 h 6818313"/>
              <a:gd name="connsiteX2070" fmla="*/ 948690 w 12192000"/>
              <a:gd name="connsiteY2070" fmla="*/ 1815132 h 6818313"/>
              <a:gd name="connsiteX2071" fmla="*/ 934285 w 12192000"/>
              <a:gd name="connsiteY2071" fmla="*/ 1823412 h 6818313"/>
              <a:gd name="connsiteX2072" fmla="*/ 934285 w 12192000"/>
              <a:gd name="connsiteY2072" fmla="*/ 1823247 h 6818313"/>
              <a:gd name="connsiteX2073" fmla="*/ 928819 w 12192000"/>
              <a:gd name="connsiteY2073" fmla="*/ 1826227 h 6818313"/>
              <a:gd name="connsiteX2074" fmla="*/ 853143 w 12192000"/>
              <a:gd name="connsiteY2074" fmla="*/ 1863154 h 6818313"/>
              <a:gd name="connsiteX2075" fmla="*/ 843870 w 12192000"/>
              <a:gd name="connsiteY2075" fmla="*/ 1867459 h 6818313"/>
              <a:gd name="connsiteX2076" fmla="*/ 840393 w 12192000"/>
              <a:gd name="connsiteY2076" fmla="*/ 1868784 h 6818313"/>
              <a:gd name="connsiteX2077" fmla="*/ 829795 w 12192000"/>
              <a:gd name="connsiteY2077" fmla="*/ 1874083 h 6818313"/>
              <a:gd name="connsiteX2078" fmla="*/ 826318 w 12192000"/>
              <a:gd name="connsiteY2078" fmla="*/ 1875905 h 6818313"/>
              <a:gd name="connsiteX2079" fmla="*/ 817375 w 12192000"/>
              <a:gd name="connsiteY2079" fmla="*/ 1880706 h 6818313"/>
              <a:gd name="connsiteX2080" fmla="*/ 807110 w 12192000"/>
              <a:gd name="connsiteY2080" fmla="*/ 1886337 h 6818313"/>
              <a:gd name="connsiteX2081" fmla="*/ 815720 w 12192000"/>
              <a:gd name="connsiteY2081" fmla="*/ 1868950 h 6818313"/>
              <a:gd name="connsiteX2082" fmla="*/ 815388 w 12192000"/>
              <a:gd name="connsiteY2082" fmla="*/ 1869281 h 6818313"/>
              <a:gd name="connsiteX2083" fmla="*/ 820687 w 12192000"/>
              <a:gd name="connsiteY2083" fmla="*/ 1859015 h 6818313"/>
              <a:gd name="connsiteX2084" fmla="*/ 823834 w 12192000"/>
              <a:gd name="connsiteY2084" fmla="*/ 1857690 h 6818313"/>
              <a:gd name="connsiteX2085" fmla="*/ 913419 w 12192000"/>
              <a:gd name="connsiteY2085" fmla="*/ 1820763 h 6818313"/>
              <a:gd name="connsiteX2086" fmla="*/ 914414 w 12192000"/>
              <a:gd name="connsiteY2086" fmla="*/ 1819273 h 6818313"/>
              <a:gd name="connsiteX2087" fmla="*/ 908285 w 12192000"/>
              <a:gd name="connsiteY2087" fmla="*/ 1815629 h 6818313"/>
              <a:gd name="connsiteX2088" fmla="*/ 930806 w 12192000"/>
              <a:gd name="connsiteY2088" fmla="*/ 1809502 h 6818313"/>
              <a:gd name="connsiteX2089" fmla="*/ 3960820 w 12192000"/>
              <a:gd name="connsiteY2089" fmla="*/ 1804534 h 6818313"/>
              <a:gd name="connsiteX2090" fmla="*/ 3961812 w 12192000"/>
              <a:gd name="connsiteY2090" fmla="*/ 1805693 h 6818313"/>
              <a:gd name="connsiteX2091" fmla="*/ 3955189 w 12192000"/>
              <a:gd name="connsiteY2091" fmla="*/ 1811655 h 6818313"/>
              <a:gd name="connsiteX2092" fmla="*/ 3954031 w 12192000"/>
              <a:gd name="connsiteY2092" fmla="*/ 1810330 h 6818313"/>
              <a:gd name="connsiteX2093" fmla="*/ 3960820 w 12192000"/>
              <a:gd name="connsiteY2093" fmla="*/ 1804534 h 6818313"/>
              <a:gd name="connsiteX2094" fmla="*/ 1176545 w 12192000"/>
              <a:gd name="connsiteY2094" fmla="*/ 1801719 h 6818313"/>
              <a:gd name="connsiteX2095" fmla="*/ 1176712 w 12192000"/>
              <a:gd name="connsiteY2095" fmla="*/ 1801719 h 6818313"/>
              <a:gd name="connsiteX2096" fmla="*/ 1178864 w 12192000"/>
              <a:gd name="connsiteY2096" fmla="*/ 1806190 h 6818313"/>
              <a:gd name="connsiteX2097" fmla="*/ 1171744 w 12192000"/>
              <a:gd name="connsiteY2097" fmla="*/ 1807183 h 6818313"/>
              <a:gd name="connsiteX2098" fmla="*/ 1169922 w 12192000"/>
              <a:gd name="connsiteY2098" fmla="*/ 1804038 h 6818313"/>
              <a:gd name="connsiteX2099" fmla="*/ 1176545 w 12192000"/>
              <a:gd name="connsiteY2099" fmla="*/ 1801719 h 6818313"/>
              <a:gd name="connsiteX2100" fmla="*/ 1056491 w 12192000"/>
              <a:gd name="connsiteY2100" fmla="*/ 1801554 h 6818313"/>
              <a:gd name="connsiteX2101" fmla="*/ 1050365 w 12192000"/>
              <a:gd name="connsiteY2101" fmla="*/ 1808508 h 6818313"/>
              <a:gd name="connsiteX2102" fmla="*/ 1028174 w 12192000"/>
              <a:gd name="connsiteY2102" fmla="*/ 1816623 h 6818313"/>
              <a:gd name="connsiteX2103" fmla="*/ 1032481 w 12192000"/>
              <a:gd name="connsiteY2103" fmla="*/ 1807515 h 6818313"/>
              <a:gd name="connsiteX2104" fmla="*/ 1056491 w 12192000"/>
              <a:gd name="connsiteY2104" fmla="*/ 1801554 h 6818313"/>
              <a:gd name="connsiteX2105" fmla="*/ 847182 w 12192000"/>
              <a:gd name="connsiteY2105" fmla="*/ 1798407 h 6818313"/>
              <a:gd name="connsiteX2106" fmla="*/ 847347 w 12192000"/>
              <a:gd name="connsiteY2106" fmla="*/ 1800394 h 6818313"/>
              <a:gd name="connsiteX2107" fmla="*/ 832113 w 12192000"/>
              <a:gd name="connsiteY2107" fmla="*/ 1803706 h 6818313"/>
              <a:gd name="connsiteX2108" fmla="*/ 829630 w 12192000"/>
              <a:gd name="connsiteY2108" fmla="*/ 1799567 h 6818313"/>
              <a:gd name="connsiteX2109" fmla="*/ 847182 w 12192000"/>
              <a:gd name="connsiteY2109" fmla="*/ 1798407 h 6818313"/>
              <a:gd name="connsiteX2110" fmla="*/ 839069 w 12192000"/>
              <a:gd name="connsiteY2110" fmla="*/ 1777211 h 6818313"/>
              <a:gd name="connsiteX2111" fmla="*/ 829133 w 12192000"/>
              <a:gd name="connsiteY2111" fmla="*/ 1788472 h 6818313"/>
              <a:gd name="connsiteX2112" fmla="*/ 827311 w 12192000"/>
              <a:gd name="connsiteY2112" fmla="*/ 1789631 h 6818313"/>
              <a:gd name="connsiteX2113" fmla="*/ 825986 w 12192000"/>
              <a:gd name="connsiteY2113" fmla="*/ 1792611 h 6818313"/>
              <a:gd name="connsiteX2114" fmla="*/ 825656 w 12192000"/>
              <a:gd name="connsiteY2114" fmla="*/ 1792611 h 6818313"/>
              <a:gd name="connsiteX2115" fmla="*/ 823834 w 12192000"/>
              <a:gd name="connsiteY2115" fmla="*/ 1789631 h 6818313"/>
              <a:gd name="connsiteX2116" fmla="*/ 831120 w 12192000"/>
              <a:gd name="connsiteY2116" fmla="*/ 1782675 h 6818313"/>
              <a:gd name="connsiteX2117" fmla="*/ 831120 w 12192000"/>
              <a:gd name="connsiteY2117" fmla="*/ 1783007 h 6818313"/>
              <a:gd name="connsiteX2118" fmla="*/ 839069 w 12192000"/>
              <a:gd name="connsiteY2118" fmla="*/ 1777211 h 6818313"/>
              <a:gd name="connsiteX2119" fmla="*/ 358685 w 12192000"/>
              <a:gd name="connsiteY2119" fmla="*/ 1770090 h 6818313"/>
              <a:gd name="connsiteX2120" fmla="*/ 320763 w 12192000"/>
              <a:gd name="connsiteY2120" fmla="*/ 1784167 h 6818313"/>
              <a:gd name="connsiteX2121" fmla="*/ 358685 w 12192000"/>
              <a:gd name="connsiteY2121" fmla="*/ 1770090 h 6818313"/>
              <a:gd name="connsiteX2122" fmla="*/ 1095241 w 12192000"/>
              <a:gd name="connsiteY2122" fmla="*/ 1760984 h 6818313"/>
              <a:gd name="connsiteX2123" fmla="*/ 1095406 w 12192000"/>
              <a:gd name="connsiteY2123" fmla="*/ 1761314 h 6818313"/>
              <a:gd name="connsiteX2124" fmla="*/ 1095074 w 12192000"/>
              <a:gd name="connsiteY2124" fmla="*/ 1761314 h 6818313"/>
              <a:gd name="connsiteX2125" fmla="*/ 1095241 w 12192000"/>
              <a:gd name="connsiteY2125" fmla="*/ 1760984 h 6818313"/>
              <a:gd name="connsiteX2126" fmla="*/ 2377526 w 12192000"/>
              <a:gd name="connsiteY2126" fmla="*/ 1758107 h 6818313"/>
              <a:gd name="connsiteX2127" fmla="*/ 2379577 w 12192000"/>
              <a:gd name="connsiteY2127" fmla="*/ 1765454 h 6818313"/>
              <a:gd name="connsiteX2128" fmla="*/ 2394314 w 12192000"/>
              <a:gd name="connsiteY2128" fmla="*/ 1765289 h 6818313"/>
              <a:gd name="connsiteX2129" fmla="*/ 2384046 w 12192000"/>
              <a:gd name="connsiteY2129" fmla="*/ 1771912 h 6818313"/>
              <a:gd name="connsiteX2130" fmla="*/ 2360201 w 12192000"/>
              <a:gd name="connsiteY2130" fmla="*/ 1764791 h 6818313"/>
              <a:gd name="connsiteX2131" fmla="*/ 2359871 w 12192000"/>
              <a:gd name="connsiteY2131" fmla="*/ 1763302 h 6818313"/>
              <a:gd name="connsiteX2132" fmla="*/ 2372786 w 12192000"/>
              <a:gd name="connsiteY2132" fmla="*/ 1758335 h 6818313"/>
              <a:gd name="connsiteX2133" fmla="*/ 2372621 w 12192000"/>
              <a:gd name="connsiteY2133" fmla="*/ 1758335 h 6818313"/>
              <a:gd name="connsiteX2134" fmla="*/ 2377526 w 12192000"/>
              <a:gd name="connsiteY2134" fmla="*/ 1758107 h 6818313"/>
              <a:gd name="connsiteX2135" fmla="*/ 509373 w 12192000"/>
              <a:gd name="connsiteY2135" fmla="*/ 1756678 h 6818313"/>
              <a:gd name="connsiteX2136" fmla="*/ 511030 w 12192000"/>
              <a:gd name="connsiteY2136" fmla="*/ 1756678 h 6818313"/>
              <a:gd name="connsiteX2137" fmla="*/ 511195 w 12192000"/>
              <a:gd name="connsiteY2137" fmla="*/ 1758335 h 6818313"/>
              <a:gd name="connsiteX2138" fmla="*/ 509373 w 12192000"/>
              <a:gd name="connsiteY2138" fmla="*/ 1758335 h 6818313"/>
              <a:gd name="connsiteX2139" fmla="*/ 509373 w 12192000"/>
              <a:gd name="connsiteY2139" fmla="*/ 1756678 h 6818313"/>
              <a:gd name="connsiteX2140" fmla="*/ 2411536 w 12192000"/>
              <a:gd name="connsiteY2140" fmla="*/ 1753201 h 6818313"/>
              <a:gd name="connsiteX2141" fmla="*/ 2411203 w 12192000"/>
              <a:gd name="connsiteY2141" fmla="*/ 1757010 h 6818313"/>
              <a:gd name="connsiteX2142" fmla="*/ 2405905 w 12192000"/>
              <a:gd name="connsiteY2142" fmla="*/ 1759825 h 6818313"/>
              <a:gd name="connsiteX2143" fmla="*/ 2405242 w 12192000"/>
              <a:gd name="connsiteY2143" fmla="*/ 1758168 h 6818313"/>
              <a:gd name="connsiteX2144" fmla="*/ 2411536 w 12192000"/>
              <a:gd name="connsiteY2144" fmla="*/ 1753201 h 6818313"/>
              <a:gd name="connsiteX2145" fmla="*/ 2387358 w 12192000"/>
              <a:gd name="connsiteY2145" fmla="*/ 1752041 h 6818313"/>
              <a:gd name="connsiteX2146" fmla="*/ 2391664 w 12192000"/>
              <a:gd name="connsiteY2146" fmla="*/ 1754526 h 6818313"/>
              <a:gd name="connsiteX2147" fmla="*/ 2389180 w 12192000"/>
              <a:gd name="connsiteY2147" fmla="*/ 1759327 h 6818313"/>
              <a:gd name="connsiteX2148" fmla="*/ 2385371 w 12192000"/>
              <a:gd name="connsiteY2148" fmla="*/ 1754526 h 6818313"/>
              <a:gd name="connsiteX2149" fmla="*/ 2387358 w 12192000"/>
              <a:gd name="connsiteY2149" fmla="*/ 1752041 h 6818313"/>
              <a:gd name="connsiteX2150" fmla="*/ 3854178 w 12192000"/>
              <a:gd name="connsiteY2150" fmla="*/ 1744755 h 6818313"/>
              <a:gd name="connsiteX2151" fmla="*/ 3855833 w 12192000"/>
              <a:gd name="connsiteY2151" fmla="*/ 1747240 h 6818313"/>
              <a:gd name="connsiteX2152" fmla="*/ 3850204 w 12192000"/>
              <a:gd name="connsiteY2152" fmla="*/ 1750219 h 6818313"/>
              <a:gd name="connsiteX2153" fmla="*/ 3849376 w 12192000"/>
              <a:gd name="connsiteY2153" fmla="*/ 1749061 h 6818313"/>
              <a:gd name="connsiteX2154" fmla="*/ 3854178 w 12192000"/>
              <a:gd name="connsiteY2154" fmla="*/ 1744920 h 6818313"/>
              <a:gd name="connsiteX2155" fmla="*/ 1139287 w 12192000"/>
              <a:gd name="connsiteY2155" fmla="*/ 1738297 h 6818313"/>
              <a:gd name="connsiteX2156" fmla="*/ 1139557 w 12192000"/>
              <a:gd name="connsiteY2156" fmla="*/ 1743952 h 6818313"/>
              <a:gd name="connsiteX2157" fmla="*/ 1139453 w 12192000"/>
              <a:gd name="connsiteY2157" fmla="*/ 1744093 h 6818313"/>
              <a:gd name="connsiteX2158" fmla="*/ 1139453 w 12192000"/>
              <a:gd name="connsiteY2158" fmla="*/ 1744258 h 6818313"/>
              <a:gd name="connsiteX2159" fmla="*/ 1139386 w 12192000"/>
              <a:gd name="connsiteY2159" fmla="*/ 1744770 h 6818313"/>
              <a:gd name="connsiteX2160" fmla="*/ 1138088 w 12192000"/>
              <a:gd name="connsiteY2160" fmla="*/ 1742086 h 6818313"/>
              <a:gd name="connsiteX2161" fmla="*/ 1139287 w 12192000"/>
              <a:gd name="connsiteY2161" fmla="*/ 1738297 h 6818313"/>
              <a:gd name="connsiteX2162" fmla="*/ 1066592 w 12192000"/>
              <a:gd name="connsiteY2162" fmla="*/ 1732502 h 6818313"/>
              <a:gd name="connsiteX2163" fmla="*/ 1066759 w 12192000"/>
              <a:gd name="connsiteY2163" fmla="*/ 1732502 h 6818313"/>
              <a:gd name="connsiteX2164" fmla="*/ 1066759 w 12192000"/>
              <a:gd name="connsiteY2164" fmla="*/ 1732998 h 6818313"/>
              <a:gd name="connsiteX2165" fmla="*/ 1062287 w 12192000"/>
              <a:gd name="connsiteY2165" fmla="*/ 1735317 h 6818313"/>
              <a:gd name="connsiteX2166" fmla="*/ 1051027 w 12192000"/>
              <a:gd name="connsiteY2166" fmla="*/ 1737469 h 6818313"/>
              <a:gd name="connsiteX2167" fmla="*/ 1048708 w 12192000"/>
              <a:gd name="connsiteY2167" fmla="*/ 1737469 h 6818313"/>
              <a:gd name="connsiteX2168" fmla="*/ 1066592 w 12192000"/>
              <a:gd name="connsiteY2168" fmla="*/ 1732502 h 6818313"/>
              <a:gd name="connsiteX2169" fmla="*/ 919711 w 12192000"/>
              <a:gd name="connsiteY2169" fmla="*/ 1727534 h 6818313"/>
              <a:gd name="connsiteX2170" fmla="*/ 914579 w 12192000"/>
              <a:gd name="connsiteY2170" fmla="*/ 1750882 h 6818313"/>
              <a:gd name="connsiteX2171" fmla="*/ 911267 w 12192000"/>
              <a:gd name="connsiteY2171" fmla="*/ 1752206 h 6818313"/>
              <a:gd name="connsiteX2172" fmla="*/ 849004 w 12192000"/>
              <a:gd name="connsiteY2172" fmla="*/ 1781020 h 6818313"/>
              <a:gd name="connsiteX2173" fmla="*/ 844865 w 12192000"/>
              <a:gd name="connsiteY2173" fmla="*/ 1773237 h 6818313"/>
              <a:gd name="connsiteX2174" fmla="*/ 885600 w 12192000"/>
              <a:gd name="connsiteY2174" fmla="*/ 1750551 h 6818313"/>
              <a:gd name="connsiteX2175" fmla="*/ 885434 w 12192000"/>
              <a:gd name="connsiteY2175" fmla="*/ 1750551 h 6818313"/>
              <a:gd name="connsiteX2176" fmla="*/ 908617 w 12192000"/>
              <a:gd name="connsiteY2176" fmla="*/ 1735317 h 6818313"/>
              <a:gd name="connsiteX2177" fmla="*/ 919711 w 12192000"/>
              <a:gd name="connsiteY2177" fmla="*/ 1727534 h 6818313"/>
              <a:gd name="connsiteX2178" fmla="*/ 2377590 w 12192000"/>
              <a:gd name="connsiteY2178" fmla="*/ 1723891 h 6818313"/>
              <a:gd name="connsiteX2179" fmla="*/ 2377590 w 12192000"/>
              <a:gd name="connsiteY2179" fmla="*/ 1724056 h 6818313"/>
              <a:gd name="connsiteX2180" fmla="*/ 2378914 w 12192000"/>
              <a:gd name="connsiteY2180" fmla="*/ 1726209 h 6818313"/>
              <a:gd name="connsiteX2181" fmla="*/ 2375105 w 12192000"/>
              <a:gd name="connsiteY2181" fmla="*/ 1730183 h 6818313"/>
              <a:gd name="connsiteX2182" fmla="*/ 2373283 w 12192000"/>
              <a:gd name="connsiteY2182" fmla="*/ 1726706 h 6818313"/>
              <a:gd name="connsiteX2183" fmla="*/ 2377590 w 12192000"/>
              <a:gd name="connsiteY2183" fmla="*/ 1723891 h 6818313"/>
              <a:gd name="connsiteX2184" fmla="*/ 627440 w 12192000"/>
              <a:gd name="connsiteY2184" fmla="*/ 1723394 h 6818313"/>
              <a:gd name="connsiteX2185" fmla="*/ 628600 w 12192000"/>
              <a:gd name="connsiteY2185" fmla="*/ 1725049 h 6818313"/>
              <a:gd name="connsiteX2186" fmla="*/ 626116 w 12192000"/>
              <a:gd name="connsiteY2186" fmla="*/ 1728361 h 6818313"/>
              <a:gd name="connsiteX2187" fmla="*/ 623963 w 12192000"/>
              <a:gd name="connsiteY2187" fmla="*/ 1728858 h 6818313"/>
              <a:gd name="connsiteX2188" fmla="*/ 617672 w 12192000"/>
              <a:gd name="connsiteY2188" fmla="*/ 1727534 h 6818313"/>
              <a:gd name="connsiteX2189" fmla="*/ 617672 w 12192000"/>
              <a:gd name="connsiteY2189" fmla="*/ 1726209 h 6818313"/>
              <a:gd name="connsiteX2190" fmla="*/ 617672 w 12192000"/>
              <a:gd name="connsiteY2190" fmla="*/ 1726044 h 6818313"/>
              <a:gd name="connsiteX2191" fmla="*/ 627440 w 12192000"/>
              <a:gd name="connsiteY2191" fmla="*/ 1723394 h 6818313"/>
              <a:gd name="connsiteX2192" fmla="*/ 2334535 w 12192000"/>
              <a:gd name="connsiteY2192" fmla="*/ 1714954 h 6818313"/>
              <a:gd name="connsiteX2193" fmla="*/ 2339502 w 12192000"/>
              <a:gd name="connsiteY2193" fmla="*/ 1715114 h 6818313"/>
              <a:gd name="connsiteX2194" fmla="*/ 2339502 w 12192000"/>
              <a:gd name="connsiteY2194" fmla="*/ 1717598 h 6818313"/>
              <a:gd name="connsiteX2195" fmla="*/ 2334535 w 12192000"/>
              <a:gd name="connsiteY2195" fmla="*/ 1716438 h 6818313"/>
              <a:gd name="connsiteX2196" fmla="*/ 2334369 w 12192000"/>
              <a:gd name="connsiteY2196" fmla="*/ 1714949 h 6818313"/>
              <a:gd name="connsiteX2197" fmla="*/ 2334535 w 12192000"/>
              <a:gd name="connsiteY2197" fmla="*/ 1714949 h 6818313"/>
              <a:gd name="connsiteX2198" fmla="*/ 2334535 w 12192000"/>
              <a:gd name="connsiteY2198" fmla="*/ 1714954 h 6818313"/>
              <a:gd name="connsiteX2199" fmla="*/ 577930 w 12192000"/>
              <a:gd name="connsiteY2199" fmla="*/ 1706503 h 6818313"/>
              <a:gd name="connsiteX2200" fmla="*/ 585049 w 12192000"/>
              <a:gd name="connsiteY2200" fmla="*/ 1714121 h 6818313"/>
              <a:gd name="connsiteX2201" fmla="*/ 554249 w 12192000"/>
              <a:gd name="connsiteY2201" fmla="*/ 1719750 h 6818313"/>
              <a:gd name="connsiteX2202" fmla="*/ 577930 w 12192000"/>
              <a:gd name="connsiteY2202" fmla="*/ 1706503 h 6818313"/>
              <a:gd name="connsiteX2203" fmla="*/ 2910300 w 12192000"/>
              <a:gd name="connsiteY2203" fmla="*/ 1692760 h 6818313"/>
              <a:gd name="connsiteX2204" fmla="*/ 2915102 w 12192000"/>
              <a:gd name="connsiteY2204" fmla="*/ 1698224 h 6818313"/>
              <a:gd name="connsiteX2205" fmla="*/ 2913943 w 12192000"/>
              <a:gd name="connsiteY2205" fmla="*/ 1699714 h 6818313"/>
              <a:gd name="connsiteX2206" fmla="*/ 2907484 w 12192000"/>
              <a:gd name="connsiteY2206" fmla="*/ 1702695 h 6818313"/>
              <a:gd name="connsiteX2207" fmla="*/ 2888110 w 12192000"/>
              <a:gd name="connsiteY2207" fmla="*/ 1704848 h 6818313"/>
              <a:gd name="connsiteX2208" fmla="*/ 2904174 w 12192000"/>
              <a:gd name="connsiteY2208" fmla="*/ 1695575 h 6818313"/>
              <a:gd name="connsiteX2209" fmla="*/ 2904174 w 12192000"/>
              <a:gd name="connsiteY2209" fmla="*/ 1695409 h 6818313"/>
              <a:gd name="connsiteX2210" fmla="*/ 2910300 w 12192000"/>
              <a:gd name="connsiteY2210" fmla="*/ 1692760 h 6818313"/>
              <a:gd name="connsiteX2211" fmla="*/ 1303720 w 12192000"/>
              <a:gd name="connsiteY2211" fmla="*/ 1690441 h 6818313"/>
              <a:gd name="connsiteX2212" fmla="*/ 1303720 w 12192000"/>
              <a:gd name="connsiteY2212" fmla="*/ 1690606 h 6818313"/>
              <a:gd name="connsiteX2213" fmla="*/ 1304218 w 12192000"/>
              <a:gd name="connsiteY2213" fmla="*/ 1693255 h 6818313"/>
              <a:gd name="connsiteX2214" fmla="*/ 1302065 w 12192000"/>
              <a:gd name="connsiteY2214" fmla="*/ 1693255 h 6818313"/>
              <a:gd name="connsiteX2215" fmla="*/ 1301900 w 12192000"/>
              <a:gd name="connsiteY2215" fmla="*/ 1691600 h 6818313"/>
              <a:gd name="connsiteX2216" fmla="*/ 1303720 w 12192000"/>
              <a:gd name="connsiteY2216" fmla="*/ 1690441 h 6818313"/>
              <a:gd name="connsiteX2217" fmla="*/ 2810283 w 12192000"/>
              <a:gd name="connsiteY2217" fmla="*/ 1690111 h 6818313"/>
              <a:gd name="connsiteX2218" fmla="*/ 2798690 w 12192000"/>
              <a:gd name="connsiteY2218" fmla="*/ 1700046 h 6818313"/>
              <a:gd name="connsiteX2219" fmla="*/ 2793391 w 12192000"/>
              <a:gd name="connsiteY2219" fmla="*/ 1702033 h 6818313"/>
              <a:gd name="connsiteX2220" fmla="*/ 2792896 w 12192000"/>
              <a:gd name="connsiteY2220" fmla="*/ 1698887 h 6818313"/>
              <a:gd name="connsiteX2221" fmla="*/ 2797863 w 12192000"/>
              <a:gd name="connsiteY2221" fmla="*/ 1695740 h 6818313"/>
              <a:gd name="connsiteX2222" fmla="*/ 2798028 w 12192000"/>
              <a:gd name="connsiteY2222" fmla="*/ 1695740 h 6818313"/>
              <a:gd name="connsiteX2223" fmla="*/ 2810283 w 12192000"/>
              <a:gd name="connsiteY2223" fmla="*/ 1690111 h 6818313"/>
              <a:gd name="connsiteX2224" fmla="*/ 2809951 w 12192000"/>
              <a:gd name="connsiteY2224" fmla="*/ 1682658 h 6818313"/>
              <a:gd name="connsiteX2225" fmla="*/ 2810613 w 12192000"/>
              <a:gd name="connsiteY2225" fmla="*/ 1685804 h 6818313"/>
              <a:gd name="connsiteX2226" fmla="*/ 2808461 w 12192000"/>
              <a:gd name="connsiteY2226" fmla="*/ 1684977 h 6818313"/>
              <a:gd name="connsiteX2227" fmla="*/ 2809951 w 12192000"/>
              <a:gd name="connsiteY2227" fmla="*/ 1682658 h 6818313"/>
              <a:gd name="connsiteX2228" fmla="*/ 2808537 w 12192000"/>
              <a:gd name="connsiteY2228" fmla="*/ 1682370 h 6818313"/>
              <a:gd name="connsiteX2229" fmla="*/ 2804818 w 12192000"/>
              <a:gd name="connsiteY2229" fmla="*/ 1683487 h 6818313"/>
              <a:gd name="connsiteX2230" fmla="*/ 2803824 w 12192000"/>
              <a:gd name="connsiteY2230" fmla="*/ 1683155 h 6818313"/>
              <a:gd name="connsiteX2231" fmla="*/ 2809785 w 12192000"/>
              <a:gd name="connsiteY2231" fmla="*/ 1681995 h 6818313"/>
              <a:gd name="connsiteX2232" fmla="*/ 2809785 w 12192000"/>
              <a:gd name="connsiteY2232" fmla="*/ 1682162 h 6818313"/>
              <a:gd name="connsiteX2233" fmla="*/ 2808537 w 12192000"/>
              <a:gd name="connsiteY2233" fmla="*/ 1682370 h 6818313"/>
              <a:gd name="connsiteX2234" fmla="*/ 2929509 w 12192000"/>
              <a:gd name="connsiteY2234" fmla="*/ 1679843 h 6818313"/>
              <a:gd name="connsiteX2235" fmla="*/ 2929509 w 12192000"/>
              <a:gd name="connsiteY2235" fmla="*/ 1680175 h 6818313"/>
              <a:gd name="connsiteX2236" fmla="*/ 2923713 w 12192000"/>
              <a:gd name="connsiteY2236" fmla="*/ 1686301 h 6818313"/>
              <a:gd name="connsiteX2237" fmla="*/ 2925535 w 12192000"/>
              <a:gd name="connsiteY2237" fmla="*/ 1683982 h 6818313"/>
              <a:gd name="connsiteX2238" fmla="*/ 2929509 w 12192000"/>
              <a:gd name="connsiteY2238" fmla="*/ 1679843 h 6818313"/>
              <a:gd name="connsiteX2239" fmla="*/ 2392327 w 12192000"/>
              <a:gd name="connsiteY2239" fmla="*/ 1677856 h 6818313"/>
              <a:gd name="connsiteX2240" fmla="*/ 2393319 w 12192000"/>
              <a:gd name="connsiteY2240" fmla="*/ 1680505 h 6818313"/>
              <a:gd name="connsiteX2241" fmla="*/ 2386200 w 12192000"/>
              <a:gd name="connsiteY2241" fmla="*/ 1683320 h 6818313"/>
              <a:gd name="connsiteX2242" fmla="*/ 2385371 w 12192000"/>
              <a:gd name="connsiteY2242" fmla="*/ 1681002 h 6818313"/>
              <a:gd name="connsiteX2243" fmla="*/ 2392327 w 12192000"/>
              <a:gd name="connsiteY2243" fmla="*/ 1678021 h 6818313"/>
              <a:gd name="connsiteX2244" fmla="*/ 2399281 w 12192000"/>
              <a:gd name="connsiteY2244" fmla="*/ 1672889 h 6818313"/>
              <a:gd name="connsiteX2245" fmla="*/ 2399448 w 12192000"/>
              <a:gd name="connsiteY2245" fmla="*/ 1672889 h 6818313"/>
              <a:gd name="connsiteX2246" fmla="*/ 2401435 w 12192000"/>
              <a:gd name="connsiteY2246" fmla="*/ 1674876 h 6818313"/>
              <a:gd name="connsiteX2247" fmla="*/ 2398453 w 12192000"/>
              <a:gd name="connsiteY2247" fmla="*/ 1678683 h 6818313"/>
              <a:gd name="connsiteX2248" fmla="*/ 2397294 w 12192000"/>
              <a:gd name="connsiteY2248" fmla="*/ 1677359 h 6818313"/>
              <a:gd name="connsiteX2249" fmla="*/ 2399281 w 12192000"/>
              <a:gd name="connsiteY2249" fmla="*/ 1672889 h 6818313"/>
              <a:gd name="connsiteX2250" fmla="*/ 766870 w 12192000"/>
              <a:gd name="connsiteY2250" fmla="*/ 1672557 h 6818313"/>
              <a:gd name="connsiteX2251" fmla="*/ 768030 w 12192000"/>
              <a:gd name="connsiteY2251" fmla="*/ 1675371 h 6818313"/>
              <a:gd name="connsiteX2252" fmla="*/ 762731 w 12192000"/>
              <a:gd name="connsiteY2252" fmla="*/ 1678021 h 6818313"/>
              <a:gd name="connsiteX2253" fmla="*/ 763061 w 12192000"/>
              <a:gd name="connsiteY2253" fmla="*/ 1673551 h 6818313"/>
              <a:gd name="connsiteX2254" fmla="*/ 763226 w 12192000"/>
              <a:gd name="connsiteY2254" fmla="*/ 1673551 h 6818313"/>
              <a:gd name="connsiteX2255" fmla="*/ 766870 w 12192000"/>
              <a:gd name="connsiteY2255" fmla="*/ 1672557 h 6818313"/>
              <a:gd name="connsiteX2256" fmla="*/ 735574 w 12192000"/>
              <a:gd name="connsiteY2256" fmla="*/ 1671232 h 6818313"/>
              <a:gd name="connsiteX2257" fmla="*/ 743522 w 12192000"/>
              <a:gd name="connsiteY2257" fmla="*/ 1671397 h 6818313"/>
              <a:gd name="connsiteX2258" fmla="*/ 741865 w 12192000"/>
              <a:gd name="connsiteY2258" fmla="*/ 1678683 h 6818313"/>
              <a:gd name="connsiteX2259" fmla="*/ 732757 w 12192000"/>
              <a:gd name="connsiteY2259" fmla="*/ 1680670 h 6818313"/>
              <a:gd name="connsiteX2260" fmla="*/ 735574 w 12192000"/>
              <a:gd name="connsiteY2260" fmla="*/ 1671232 h 6818313"/>
              <a:gd name="connsiteX2261" fmla="*/ 1044403 w 12192000"/>
              <a:gd name="connsiteY2261" fmla="*/ 1670570 h 6818313"/>
              <a:gd name="connsiteX2262" fmla="*/ 1045563 w 12192000"/>
              <a:gd name="connsiteY2262" fmla="*/ 1671067 h 6818313"/>
              <a:gd name="connsiteX2263" fmla="*/ 1039270 w 12192000"/>
              <a:gd name="connsiteY2263" fmla="*/ 1672060 h 6818313"/>
              <a:gd name="connsiteX2264" fmla="*/ 1044403 w 12192000"/>
              <a:gd name="connsiteY2264" fmla="*/ 1670735 h 6818313"/>
              <a:gd name="connsiteX2265" fmla="*/ 2892602 w 12192000"/>
              <a:gd name="connsiteY2265" fmla="*/ 1662539 h 6818313"/>
              <a:gd name="connsiteX2266" fmla="*/ 2898543 w 12192000"/>
              <a:gd name="connsiteY2266" fmla="*/ 1662786 h 6818313"/>
              <a:gd name="connsiteX2267" fmla="*/ 2888277 w 12192000"/>
              <a:gd name="connsiteY2267" fmla="*/ 1668748 h 6818313"/>
              <a:gd name="connsiteX2268" fmla="*/ 2892602 w 12192000"/>
              <a:gd name="connsiteY2268" fmla="*/ 1662539 h 6818313"/>
              <a:gd name="connsiteX2269" fmla="*/ 2957329 w 12192000"/>
              <a:gd name="connsiteY2269" fmla="*/ 1655500 h 6818313"/>
              <a:gd name="connsiteX2270" fmla="*/ 2941432 w 12192000"/>
              <a:gd name="connsiteY2270" fmla="*/ 1679181 h 6818313"/>
              <a:gd name="connsiteX2271" fmla="*/ 2941267 w 12192000"/>
              <a:gd name="connsiteY2271" fmla="*/ 1679346 h 6818313"/>
              <a:gd name="connsiteX2272" fmla="*/ 2938450 w 12192000"/>
              <a:gd name="connsiteY2272" fmla="*/ 1678188 h 6818313"/>
              <a:gd name="connsiteX2273" fmla="*/ 2938450 w 12192000"/>
              <a:gd name="connsiteY2273" fmla="*/ 1675538 h 6818313"/>
              <a:gd name="connsiteX2274" fmla="*/ 2940603 w 12192000"/>
              <a:gd name="connsiteY2274" fmla="*/ 1674047 h 6818313"/>
              <a:gd name="connsiteX2275" fmla="*/ 2938450 w 12192000"/>
              <a:gd name="connsiteY2275" fmla="*/ 1673716 h 6818313"/>
              <a:gd name="connsiteX2276" fmla="*/ 2938120 w 12192000"/>
              <a:gd name="connsiteY2276" fmla="*/ 1665436 h 6818313"/>
              <a:gd name="connsiteX2277" fmla="*/ 2957329 w 12192000"/>
              <a:gd name="connsiteY2277" fmla="*/ 1655500 h 6818313"/>
              <a:gd name="connsiteX2278" fmla="*/ 2883143 w 12192000"/>
              <a:gd name="connsiteY2278" fmla="*/ 1653680 h 6818313"/>
              <a:gd name="connsiteX2279" fmla="*/ 2882978 w 12192000"/>
              <a:gd name="connsiteY2279" fmla="*/ 1653845 h 6818313"/>
              <a:gd name="connsiteX2280" fmla="*/ 2883641 w 12192000"/>
              <a:gd name="connsiteY2280" fmla="*/ 1655170 h 6818313"/>
              <a:gd name="connsiteX2281" fmla="*/ 2878507 w 12192000"/>
              <a:gd name="connsiteY2281" fmla="*/ 1657820 h 6818313"/>
              <a:gd name="connsiteX2282" fmla="*/ 2877679 w 12192000"/>
              <a:gd name="connsiteY2282" fmla="*/ 1655832 h 6818313"/>
              <a:gd name="connsiteX2283" fmla="*/ 2883143 w 12192000"/>
              <a:gd name="connsiteY2283" fmla="*/ 1653680 h 6818313"/>
              <a:gd name="connsiteX2284" fmla="*/ 2987798 w 12192000"/>
              <a:gd name="connsiteY2284" fmla="*/ 1643247 h 6818313"/>
              <a:gd name="connsiteX2285" fmla="*/ 2979352 w 12192000"/>
              <a:gd name="connsiteY2285" fmla="*/ 1649209 h 6818313"/>
              <a:gd name="connsiteX2286" fmla="*/ 2987798 w 12192000"/>
              <a:gd name="connsiteY2286" fmla="*/ 1643247 h 6818313"/>
              <a:gd name="connsiteX2287" fmla="*/ 2425610 w 12192000"/>
              <a:gd name="connsiteY2287" fmla="*/ 1642253 h 6818313"/>
              <a:gd name="connsiteX2288" fmla="*/ 2425776 w 12192000"/>
              <a:gd name="connsiteY2288" fmla="*/ 1642253 h 6818313"/>
              <a:gd name="connsiteX2289" fmla="*/ 2425776 w 12192000"/>
              <a:gd name="connsiteY2289" fmla="*/ 1643082 h 6818313"/>
              <a:gd name="connsiteX2290" fmla="*/ 2420146 w 12192000"/>
              <a:gd name="connsiteY2290" fmla="*/ 1644407 h 6818313"/>
              <a:gd name="connsiteX2291" fmla="*/ 2419981 w 12192000"/>
              <a:gd name="connsiteY2291" fmla="*/ 1643578 h 6818313"/>
              <a:gd name="connsiteX2292" fmla="*/ 2425610 w 12192000"/>
              <a:gd name="connsiteY2292" fmla="*/ 1642253 h 6818313"/>
              <a:gd name="connsiteX2293" fmla="*/ 3002038 w 12192000"/>
              <a:gd name="connsiteY2293" fmla="*/ 1633642 h 6818313"/>
              <a:gd name="connsiteX2294" fmla="*/ 2995249 w 12192000"/>
              <a:gd name="connsiteY2294" fmla="*/ 1645069 h 6818313"/>
              <a:gd name="connsiteX2295" fmla="*/ 2995249 w 12192000"/>
              <a:gd name="connsiteY2295" fmla="*/ 1645235 h 6818313"/>
              <a:gd name="connsiteX2296" fmla="*/ 2993759 w 12192000"/>
              <a:gd name="connsiteY2296" fmla="*/ 1646559 h 6818313"/>
              <a:gd name="connsiteX2297" fmla="*/ 2987963 w 12192000"/>
              <a:gd name="connsiteY2297" fmla="*/ 1643082 h 6818313"/>
              <a:gd name="connsiteX2298" fmla="*/ 3002038 w 12192000"/>
              <a:gd name="connsiteY2298" fmla="*/ 1633642 h 6818313"/>
              <a:gd name="connsiteX2299" fmla="*/ 3571181 w 12192000"/>
              <a:gd name="connsiteY2299" fmla="*/ 1633312 h 6818313"/>
              <a:gd name="connsiteX2300" fmla="*/ 3571181 w 12192000"/>
              <a:gd name="connsiteY2300" fmla="*/ 1633477 h 6818313"/>
              <a:gd name="connsiteX2301" fmla="*/ 3572671 w 12192000"/>
              <a:gd name="connsiteY2301" fmla="*/ 1634637 h 6818313"/>
              <a:gd name="connsiteX2302" fmla="*/ 3568531 w 12192000"/>
              <a:gd name="connsiteY2302" fmla="*/ 1639936 h 6818313"/>
              <a:gd name="connsiteX2303" fmla="*/ 3566709 w 12192000"/>
              <a:gd name="connsiteY2303" fmla="*/ 1638446 h 6818313"/>
              <a:gd name="connsiteX2304" fmla="*/ 3571181 w 12192000"/>
              <a:gd name="connsiteY2304" fmla="*/ 1633312 h 6818313"/>
              <a:gd name="connsiteX2305" fmla="*/ 2949878 w 12192000"/>
              <a:gd name="connsiteY2305" fmla="*/ 1632815 h 6818313"/>
              <a:gd name="connsiteX2306" fmla="*/ 2950870 w 12192000"/>
              <a:gd name="connsiteY2306" fmla="*/ 1635796 h 6818313"/>
              <a:gd name="connsiteX2307" fmla="*/ 2930337 w 12192000"/>
              <a:gd name="connsiteY2307" fmla="*/ 1650201 h 6818313"/>
              <a:gd name="connsiteX2308" fmla="*/ 2925535 w 12192000"/>
              <a:gd name="connsiteY2308" fmla="*/ 1658647 h 6818313"/>
              <a:gd name="connsiteX2309" fmla="*/ 2924873 w 12192000"/>
              <a:gd name="connsiteY2309" fmla="*/ 1661131 h 6818313"/>
              <a:gd name="connsiteX2310" fmla="*/ 2921561 w 12192000"/>
              <a:gd name="connsiteY2310" fmla="*/ 1659144 h 6818313"/>
              <a:gd name="connsiteX2311" fmla="*/ 2922058 w 12192000"/>
              <a:gd name="connsiteY2311" fmla="*/ 1658150 h 6818313"/>
              <a:gd name="connsiteX2312" fmla="*/ 2920071 w 12192000"/>
              <a:gd name="connsiteY2312" fmla="*/ 1658979 h 6818313"/>
              <a:gd name="connsiteX2313" fmla="*/ 2908811 w 12192000"/>
              <a:gd name="connsiteY2313" fmla="*/ 1661462 h 6818313"/>
              <a:gd name="connsiteX2314" fmla="*/ 2905499 w 12192000"/>
              <a:gd name="connsiteY2314" fmla="*/ 1656992 h 6818313"/>
              <a:gd name="connsiteX2315" fmla="*/ 2913943 w 12192000"/>
              <a:gd name="connsiteY2315" fmla="*/ 1649706 h 6818313"/>
              <a:gd name="connsiteX2316" fmla="*/ 2913943 w 12192000"/>
              <a:gd name="connsiteY2316" fmla="*/ 1649374 h 6818313"/>
              <a:gd name="connsiteX2317" fmla="*/ 2939113 w 12192000"/>
              <a:gd name="connsiteY2317" fmla="*/ 1637286 h 6818313"/>
              <a:gd name="connsiteX2318" fmla="*/ 2944579 w 12192000"/>
              <a:gd name="connsiteY2318" fmla="*/ 1633312 h 6818313"/>
              <a:gd name="connsiteX2319" fmla="*/ 2949878 w 12192000"/>
              <a:gd name="connsiteY2319" fmla="*/ 1632815 h 6818313"/>
              <a:gd name="connsiteX2320" fmla="*/ 2895561 w 12192000"/>
              <a:gd name="connsiteY2320" fmla="*/ 1629172 h 6818313"/>
              <a:gd name="connsiteX2321" fmla="*/ 2895728 w 12192000"/>
              <a:gd name="connsiteY2321" fmla="*/ 1629172 h 6818313"/>
              <a:gd name="connsiteX2322" fmla="*/ 2885130 w 12192000"/>
              <a:gd name="connsiteY2322" fmla="*/ 1637948 h 6818313"/>
              <a:gd name="connsiteX2323" fmla="*/ 2883806 w 12192000"/>
              <a:gd name="connsiteY2323" fmla="*/ 1635629 h 6818313"/>
              <a:gd name="connsiteX2324" fmla="*/ 2895561 w 12192000"/>
              <a:gd name="connsiteY2324" fmla="*/ 1629172 h 6818313"/>
              <a:gd name="connsiteX2325" fmla="*/ 2908976 w 12192000"/>
              <a:gd name="connsiteY2325" fmla="*/ 1627681 h 6818313"/>
              <a:gd name="connsiteX2326" fmla="*/ 2909473 w 12192000"/>
              <a:gd name="connsiteY2326" fmla="*/ 1630000 h 6818313"/>
              <a:gd name="connsiteX2327" fmla="*/ 2903014 w 12192000"/>
              <a:gd name="connsiteY2327" fmla="*/ 1630828 h 6818313"/>
              <a:gd name="connsiteX2328" fmla="*/ 2902682 w 12192000"/>
              <a:gd name="connsiteY2328" fmla="*/ 1629172 h 6818313"/>
              <a:gd name="connsiteX2329" fmla="*/ 2908976 w 12192000"/>
              <a:gd name="connsiteY2329" fmla="*/ 1627681 h 6818313"/>
              <a:gd name="connsiteX2330" fmla="*/ 2347451 w 12192000"/>
              <a:gd name="connsiteY2330" fmla="*/ 1624536 h 6818313"/>
              <a:gd name="connsiteX2331" fmla="*/ 2345629 w 12192000"/>
              <a:gd name="connsiteY2331" fmla="*/ 1625529 h 6818313"/>
              <a:gd name="connsiteX2332" fmla="*/ 2340662 w 12192000"/>
              <a:gd name="connsiteY2332" fmla="*/ 1628840 h 6818313"/>
              <a:gd name="connsiteX2333" fmla="*/ 2342484 w 12192000"/>
              <a:gd name="connsiteY2333" fmla="*/ 1626356 h 6818313"/>
              <a:gd name="connsiteX2334" fmla="*/ 2347451 w 12192000"/>
              <a:gd name="connsiteY2334" fmla="*/ 1624536 h 6818313"/>
              <a:gd name="connsiteX2335" fmla="*/ 2901897 w 12192000"/>
              <a:gd name="connsiteY2335" fmla="*/ 1614844 h 6818313"/>
              <a:gd name="connsiteX2336" fmla="*/ 2903180 w 12192000"/>
              <a:gd name="connsiteY2336" fmla="*/ 1617250 h 6818313"/>
              <a:gd name="connsiteX2337" fmla="*/ 2894238 w 12192000"/>
              <a:gd name="connsiteY2337" fmla="*/ 1619732 h 6818313"/>
              <a:gd name="connsiteX2338" fmla="*/ 2901855 w 12192000"/>
              <a:gd name="connsiteY2338" fmla="*/ 1614765 h 6818313"/>
              <a:gd name="connsiteX2339" fmla="*/ 2902020 w 12192000"/>
              <a:gd name="connsiteY2339" fmla="*/ 1614765 h 6818313"/>
              <a:gd name="connsiteX2340" fmla="*/ 2901897 w 12192000"/>
              <a:gd name="connsiteY2340" fmla="*/ 1614844 h 6818313"/>
              <a:gd name="connsiteX2341" fmla="*/ 2998126 w 12192000"/>
              <a:gd name="connsiteY2341" fmla="*/ 1610667 h 6818313"/>
              <a:gd name="connsiteX2342" fmla="*/ 3003695 w 12192000"/>
              <a:gd name="connsiteY2342" fmla="*/ 1614268 h 6818313"/>
              <a:gd name="connsiteX2343" fmla="*/ 2985811 w 12192000"/>
              <a:gd name="connsiteY2343" fmla="*/ 1627848 h 6818313"/>
              <a:gd name="connsiteX2344" fmla="*/ 2958156 w 12192000"/>
              <a:gd name="connsiteY2344" fmla="*/ 1645400 h 6818313"/>
              <a:gd name="connsiteX2345" fmla="*/ 2950208 w 12192000"/>
              <a:gd name="connsiteY2345" fmla="*/ 1647719 h 6818313"/>
              <a:gd name="connsiteX2346" fmla="*/ 2947228 w 12192000"/>
              <a:gd name="connsiteY2346" fmla="*/ 1644737 h 6818313"/>
              <a:gd name="connsiteX2347" fmla="*/ 2949878 w 12192000"/>
              <a:gd name="connsiteY2347" fmla="*/ 1641591 h 6818313"/>
              <a:gd name="connsiteX2348" fmla="*/ 2977530 w 12192000"/>
              <a:gd name="connsiteY2348" fmla="*/ 1626026 h 6818313"/>
              <a:gd name="connsiteX2349" fmla="*/ 2995416 w 12192000"/>
              <a:gd name="connsiteY2349" fmla="*/ 1611288 h 6818313"/>
              <a:gd name="connsiteX2350" fmla="*/ 2998126 w 12192000"/>
              <a:gd name="connsiteY2350" fmla="*/ 1610667 h 6818313"/>
              <a:gd name="connsiteX2351" fmla="*/ 1773341 w 12192000"/>
              <a:gd name="connsiteY2351" fmla="*/ 1602843 h 6818313"/>
              <a:gd name="connsiteX2352" fmla="*/ 1773341 w 12192000"/>
              <a:gd name="connsiteY2352" fmla="*/ 1602872 h 6818313"/>
              <a:gd name="connsiteX2353" fmla="*/ 1773011 w 12192000"/>
              <a:gd name="connsiteY2353" fmla="*/ 1603008 h 6818313"/>
              <a:gd name="connsiteX2354" fmla="*/ 2990945 w 12192000"/>
              <a:gd name="connsiteY2354" fmla="*/ 1601518 h 6818313"/>
              <a:gd name="connsiteX2355" fmla="*/ 2992600 w 12192000"/>
              <a:gd name="connsiteY2355" fmla="*/ 1604168 h 6818313"/>
              <a:gd name="connsiteX2356" fmla="*/ 2978358 w 12192000"/>
              <a:gd name="connsiteY2356" fmla="*/ 1615758 h 6818313"/>
              <a:gd name="connsiteX2357" fmla="*/ 2966437 w 12192000"/>
              <a:gd name="connsiteY2357" fmla="*/ 1619899 h 6818313"/>
              <a:gd name="connsiteX2358" fmla="*/ 2967595 w 12192000"/>
              <a:gd name="connsiteY2358" fmla="*/ 1622549 h 6818313"/>
              <a:gd name="connsiteX2359" fmla="*/ 2971073 w 12192000"/>
              <a:gd name="connsiteY2359" fmla="*/ 1621224 h 6818313"/>
              <a:gd name="connsiteX2360" fmla="*/ 2957494 w 12192000"/>
              <a:gd name="connsiteY2360" fmla="*/ 1630497 h 6818313"/>
              <a:gd name="connsiteX2361" fmla="*/ 2957991 w 12192000"/>
              <a:gd name="connsiteY2361" fmla="*/ 1625031 h 6818313"/>
              <a:gd name="connsiteX2362" fmla="*/ 2958156 w 12192000"/>
              <a:gd name="connsiteY2362" fmla="*/ 1625031 h 6818313"/>
              <a:gd name="connsiteX2363" fmla="*/ 2958654 w 12192000"/>
              <a:gd name="connsiteY2363" fmla="*/ 1625031 h 6818313"/>
              <a:gd name="connsiteX2364" fmla="*/ 2958321 w 12192000"/>
              <a:gd name="connsiteY2364" fmla="*/ 1623874 h 6818313"/>
              <a:gd name="connsiteX2365" fmla="*/ 2958819 w 12192000"/>
              <a:gd name="connsiteY2365" fmla="*/ 1622879 h 6818313"/>
              <a:gd name="connsiteX2366" fmla="*/ 2985811 w 12192000"/>
              <a:gd name="connsiteY2366" fmla="*/ 1603340 h 6818313"/>
              <a:gd name="connsiteX2367" fmla="*/ 2990945 w 12192000"/>
              <a:gd name="connsiteY2367" fmla="*/ 1601518 h 6818313"/>
              <a:gd name="connsiteX2368" fmla="*/ 1789570 w 12192000"/>
              <a:gd name="connsiteY2368" fmla="*/ 1595225 h 6818313"/>
              <a:gd name="connsiteX2369" fmla="*/ 1790729 w 12192000"/>
              <a:gd name="connsiteY2369" fmla="*/ 1596716 h 6818313"/>
              <a:gd name="connsiteX2370" fmla="*/ 1790563 w 12192000"/>
              <a:gd name="connsiteY2370" fmla="*/ 1600358 h 6818313"/>
              <a:gd name="connsiteX2371" fmla="*/ 1789073 w 12192000"/>
              <a:gd name="connsiteY2371" fmla="*/ 1601683 h 6818313"/>
              <a:gd name="connsiteX2372" fmla="*/ 1782119 w 12192000"/>
              <a:gd name="connsiteY2372" fmla="*/ 1605990 h 6818313"/>
              <a:gd name="connsiteX2373" fmla="*/ 1782284 w 12192000"/>
              <a:gd name="connsiteY2373" fmla="*/ 1606485 h 6818313"/>
              <a:gd name="connsiteX2374" fmla="*/ 1776820 w 12192000"/>
              <a:gd name="connsiteY2374" fmla="*/ 1609134 h 6818313"/>
              <a:gd name="connsiteX2375" fmla="*/ 1773341 w 12192000"/>
              <a:gd name="connsiteY2375" fmla="*/ 1608142 h 6818313"/>
              <a:gd name="connsiteX2376" fmla="*/ 1773341 w 12192000"/>
              <a:gd name="connsiteY2376" fmla="*/ 1602872 h 6818313"/>
              <a:gd name="connsiteX2377" fmla="*/ 1782284 w 12192000"/>
              <a:gd name="connsiteY2377" fmla="*/ 1599199 h 6818313"/>
              <a:gd name="connsiteX2378" fmla="*/ 1786423 w 12192000"/>
              <a:gd name="connsiteY2378" fmla="*/ 1596219 h 6818313"/>
              <a:gd name="connsiteX2379" fmla="*/ 1789570 w 12192000"/>
              <a:gd name="connsiteY2379" fmla="*/ 1595225 h 6818313"/>
              <a:gd name="connsiteX2380" fmla="*/ 2975048 w 12192000"/>
              <a:gd name="connsiteY2380" fmla="*/ 1582144 h 6818313"/>
              <a:gd name="connsiteX2381" fmla="*/ 2966270 w 12192000"/>
              <a:gd name="connsiteY2381" fmla="*/ 1587939 h 6818313"/>
              <a:gd name="connsiteX2382" fmla="*/ 2975048 w 12192000"/>
              <a:gd name="connsiteY2382" fmla="*/ 1582144 h 6818313"/>
              <a:gd name="connsiteX2383" fmla="*/ 3058339 w 12192000"/>
              <a:gd name="connsiteY2383" fmla="*/ 1565088 h 6818313"/>
              <a:gd name="connsiteX2384" fmla="*/ 3042609 w 12192000"/>
              <a:gd name="connsiteY2384" fmla="*/ 1573366 h 6818313"/>
              <a:gd name="connsiteX2385" fmla="*/ 3041118 w 12192000"/>
              <a:gd name="connsiteY2385" fmla="*/ 1571379 h 6818313"/>
              <a:gd name="connsiteX2386" fmla="*/ 3058339 w 12192000"/>
              <a:gd name="connsiteY2386" fmla="*/ 1565088 h 6818313"/>
              <a:gd name="connsiteX2387" fmla="*/ 3011684 w 12192000"/>
              <a:gd name="connsiteY2387" fmla="*/ 1559871 h 6818313"/>
              <a:gd name="connsiteX2388" fmla="*/ 3017272 w 12192000"/>
              <a:gd name="connsiteY2388" fmla="*/ 1564093 h 6818313"/>
              <a:gd name="connsiteX2389" fmla="*/ 3005847 w 12192000"/>
              <a:gd name="connsiteY2389" fmla="*/ 1564093 h 6818313"/>
              <a:gd name="connsiteX2390" fmla="*/ 3011684 w 12192000"/>
              <a:gd name="connsiteY2390" fmla="*/ 1559871 h 6818313"/>
              <a:gd name="connsiteX2391" fmla="*/ 3062646 w 12192000"/>
              <a:gd name="connsiteY2391" fmla="*/ 1557469 h 6818313"/>
              <a:gd name="connsiteX2392" fmla="*/ 3067779 w 12192000"/>
              <a:gd name="connsiteY2392" fmla="*/ 1557802 h 6818313"/>
              <a:gd name="connsiteX2393" fmla="*/ 3068110 w 12192000"/>
              <a:gd name="connsiteY2393" fmla="*/ 1563598 h 6818313"/>
              <a:gd name="connsiteX2394" fmla="*/ 3067945 w 12192000"/>
              <a:gd name="connsiteY2394" fmla="*/ 1563598 h 6818313"/>
              <a:gd name="connsiteX2395" fmla="*/ 3061983 w 12192000"/>
              <a:gd name="connsiteY2395" fmla="*/ 1562438 h 6818313"/>
              <a:gd name="connsiteX2396" fmla="*/ 3062646 w 12192000"/>
              <a:gd name="connsiteY2396" fmla="*/ 1557469 h 6818313"/>
              <a:gd name="connsiteX2397" fmla="*/ 3046749 w 12192000"/>
              <a:gd name="connsiteY2397" fmla="*/ 1537103 h 6818313"/>
              <a:gd name="connsiteX2398" fmla="*/ 3047576 w 12192000"/>
              <a:gd name="connsiteY2398" fmla="*/ 1540083 h 6818313"/>
              <a:gd name="connsiteX2399" fmla="*/ 3043105 w 12192000"/>
              <a:gd name="connsiteY2399" fmla="*/ 1542567 h 6818313"/>
              <a:gd name="connsiteX2400" fmla="*/ 3043602 w 12192000"/>
              <a:gd name="connsiteY2400" fmla="*/ 1538261 h 6818313"/>
              <a:gd name="connsiteX2401" fmla="*/ 3046749 w 12192000"/>
              <a:gd name="connsiteY2401" fmla="*/ 1537103 h 6818313"/>
              <a:gd name="connsiteX2402" fmla="*/ 3058174 w 12192000"/>
              <a:gd name="connsiteY2402" fmla="*/ 1528492 h 6818313"/>
              <a:gd name="connsiteX2403" fmla="*/ 3060493 w 12192000"/>
              <a:gd name="connsiteY2403" fmla="*/ 1530312 h 6818313"/>
              <a:gd name="connsiteX2404" fmla="*/ 3056187 w 12192000"/>
              <a:gd name="connsiteY2404" fmla="*/ 1534121 h 6818313"/>
              <a:gd name="connsiteX2405" fmla="*/ 3054697 w 12192000"/>
              <a:gd name="connsiteY2405" fmla="*/ 1532797 h 6818313"/>
              <a:gd name="connsiteX2406" fmla="*/ 3058174 w 12192000"/>
              <a:gd name="connsiteY2406" fmla="*/ 1528492 h 6818313"/>
              <a:gd name="connsiteX2407" fmla="*/ 3099904 w 12192000"/>
              <a:gd name="connsiteY2407" fmla="*/ 1508289 h 6818313"/>
              <a:gd name="connsiteX2408" fmla="*/ 3075728 w 12192000"/>
              <a:gd name="connsiteY2408" fmla="*/ 1525676 h 6818313"/>
              <a:gd name="connsiteX2409" fmla="*/ 3099904 w 12192000"/>
              <a:gd name="connsiteY2409" fmla="*/ 1508289 h 6818313"/>
              <a:gd name="connsiteX2410" fmla="*/ 3453774 w 12192000"/>
              <a:gd name="connsiteY2410" fmla="*/ 1484941 h 6818313"/>
              <a:gd name="connsiteX2411" fmla="*/ 3457583 w 12192000"/>
              <a:gd name="connsiteY2411" fmla="*/ 1490240 h 6818313"/>
              <a:gd name="connsiteX2412" fmla="*/ 3455431 w 12192000"/>
              <a:gd name="connsiteY2412" fmla="*/ 1491565 h 6818313"/>
              <a:gd name="connsiteX2413" fmla="*/ 3455431 w 12192000"/>
              <a:gd name="connsiteY2413" fmla="*/ 1491730 h 6818313"/>
              <a:gd name="connsiteX2414" fmla="*/ 3451954 w 12192000"/>
              <a:gd name="connsiteY2414" fmla="*/ 1486100 h 6818313"/>
              <a:gd name="connsiteX2415" fmla="*/ 3453774 w 12192000"/>
              <a:gd name="connsiteY2415" fmla="*/ 1484941 h 6818313"/>
              <a:gd name="connsiteX2416" fmla="*/ 3469009 w 12192000"/>
              <a:gd name="connsiteY2416" fmla="*/ 1481959 h 6818313"/>
              <a:gd name="connsiteX2417" fmla="*/ 3469838 w 12192000"/>
              <a:gd name="connsiteY2417" fmla="*/ 1483451 h 6818313"/>
              <a:gd name="connsiteX2418" fmla="*/ 3461890 w 12192000"/>
              <a:gd name="connsiteY2418" fmla="*/ 1488253 h 6818313"/>
              <a:gd name="connsiteX2419" fmla="*/ 3460895 w 12192000"/>
              <a:gd name="connsiteY2419" fmla="*/ 1485106 h 6818313"/>
              <a:gd name="connsiteX2420" fmla="*/ 3469009 w 12192000"/>
              <a:gd name="connsiteY2420" fmla="*/ 1481959 h 6818313"/>
              <a:gd name="connsiteX2421" fmla="*/ 3148091 w 12192000"/>
              <a:gd name="connsiteY2421" fmla="*/ 1478814 h 6818313"/>
              <a:gd name="connsiteX2422" fmla="*/ 3136831 w 12192000"/>
              <a:gd name="connsiteY2422" fmla="*/ 1488418 h 6818313"/>
              <a:gd name="connsiteX2423" fmla="*/ 3109177 w 12192000"/>
              <a:gd name="connsiteY2423" fmla="*/ 1503652 h 6818313"/>
              <a:gd name="connsiteX2424" fmla="*/ 3104872 w 12192000"/>
              <a:gd name="connsiteY2424" fmla="*/ 1502825 h 6818313"/>
              <a:gd name="connsiteX2425" fmla="*/ 3118615 w 12192000"/>
              <a:gd name="connsiteY2425" fmla="*/ 1490737 h 6818313"/>
              <a:gd name="connsiteX2426" fmla="*/ 3148091 w 12192000"/>
              <a:gd name="connsiteY2426" fmla="*/ 1478814 h 6818313"/>
              <a:gd name="connsiteX2427" fmla="*/ 3175579 w 12192000"/>
              <a:gd name="connsiteY2427" fmla="*/ 1465732 h 6818313"/>
              <a:gd name="connsiteX2428" fmla="*/ 3154715 w 12192000"/>
              <a:gd name="connsiteY2428" fmla="*/ 1478814 h 6818313"/>
              <a:gd name="connsiteX2429" fmla="*/ 3153390 w 12192000"/>
              <a:gd name="connsiteY2429" fmla="*/ 1476827 h 6818313"/>
              <a:gd name="connsiteX2430" fmla="*/ 3175579 w 12192000"/>
              <a:gd name="connsiteY2430" fmla="*/ 1465732 h 6818313"/>
              <a:gd name="connsiteX2431" fmla="*/ 3229066 w 12192000"/>
              <a:gd name="connsiteY2431" fmla="*/ 1451490 h 6818313"/>
              <a:gd name="connsiteX2432" fmla="*/ 3233205 w 12192000"/>
              <a:gd name="connsiteY2432" fmla="*/ 1451490 h 6818313"/>
              <a:gd name="connsiteX2433" fmla="*/ 3232378 w 12192000"/>
              <a:gd name="connsiteY2433" fmla="*/ 1456624 h 6818313"/>
              <a:gd name="connsiteX2434" fmla="*/ 3227906 w 12192000"/>
              <a:gd name="connsiteY2434" fmla="*/ 1455631 h 6818313"/>
              <a:gd name="connsiteX2435" fmla="*/ 3229066 w 12192000"/>
              <a:gd name="connsiteY2435" fmla="*/ 1451490 h 6818313"/>
              <a:gd name="connsiteX2436" fmla="*/ 3439369 w 12192000"/>
              <a:gd name="connsiteY2436" fmla="*/ 1447516 h 6818313"/>
              <a:gd name="connsiteX2437" fmla="*/ 3441189 w 12192000"/>
              <a:gd name="connsiteY2437" fmla="*/ 1448841 h 6818313"/>
              <a:gd name="connsiteX2438" fmla="*/ 3435725 w 12192000"/>
              <a:gd name="connsiteY2438" fmla="*/ 1456459 h 6818313"/>
              <a:gd name="connsiteX2439" fmla="*/ 3437547 w 12192000"/>
              <a:gd name="connsiteY2439" fmla="*/ 1458281 h 6818313"/>
              <a:gd name="connsiteX2440" fmla="*/ 3446488 w 12192000"/>
              <a:gd name="connsiteY2440" fmla="*/ 1452815 h 6818313"/>
              <a:gd name="connsiteX2441" fmla="*/ 3440032 w 12192000"/>
              <a:gd name="connsiteY2441" fmla="*/ 1467387 h 6818313"/>
              <a:gd name="connsiteX2442" fmla="*/ 3439865 w 12192000"/>
              <a:gd name="connsiteY2442" fmla="*/ 1467554 h 6818313"/>
              <a:gd name="connsiteX2443" fmla="*/ 3434070 w 12192000"/>
              <a:gd name="connsiteY2443" fmla="*/ 1460930 h 6818313"/>
              <a:gd name="connsiteX2444" fmla="*/ 3423803 w 12192000"/>
              <a:gd name="connsiteY2444" fmla="*/ 1463413 h 6818313"/>
              <a:gd name="connsiteX2445" fmla="*/ 3423140 w 12192000"/>
              <a:gd name="connsiteY2445" fmla="*/ 1461923 h 6818313"/>
              <a:gd name="connsiteX2446" fmla="*/ 3439369 w 12192000"/>
              <a:gd name="connsiteY2446" fmla="*/ 1447516 h 6818313"/>
              <a:gd name="connsiteX2447" fmla="*/ 3297952 w 12192000"/>
              <a:gd name="connsiteY2447" fmla="*/ 1418869 h 6818313"/>
              <a:gd name="connsiteX2448" fmla="*/ 3286030 w 12192000"/>
              <a:gd name="connsiteY2448" fmla="*/ 1423340 h 6818313"/>
              <a:gd name="connsiteX2449" fmla="*/ 3297952 w 12192000"/>
              <a:gd name="connsiteY2449" fmla="*/ 1418869 h 6818313"/>
              <a:gd name="connsiteX2450" fmla="*/ 3269470 w 12192000"/>
              <a:gd name="connsiteY2450" fmla="*/ 1406284 h 6818313"/>
              <a:gd name="connsiteX2451" fmla="*/ 3263012 w 12192000"/>
              <a:gd name="connsiteY2451" fmla="*/ 1411915 h 6818313"/>
              <a:gd name="connsiteX2452" fmla="*/ 3261522 w 12192000"/>
              <a:gd name="connsiteY2452" fmla="*/ 1409596 h 6818313"/>
              <a:gd name="connsiteX2453" fmla="*/ 3269470 w 12192000"/>
              <a:gd name="connsiteY2453" fmla="*/ 1406284 h 6818313"/>
              <a:gd name="connsiteX2454" fmla="*/ 0 w 12192000"/>
              <a:gd name="connsiteY2454" fmla="*/ 0 h 6818313"/>
              <a:gd name="connsiteX2455" fmla="*/ 12192000 w 12192000"/>
              <a:gd name="connsiteY2455" fmla="*/ 0 h 6818313"/>
              <a:gd name="connsiteX2456" fmla="*/ 12192000 w 12192000"/>
              <a:gd name="connsiteY2456" fmla="*/ 6818313 h 6818313"/>
              <a:gd name="connsiteX2457" fmla="*/ 0 w 12192000"/>
              <a:gd name="connsiteY2457" fmla="*/ 6818313 h 6818313"/>
              <a:gd name="connsiteX2458" fmla="*/ 0 w 12192000"/>
              <a:gd name="connsiteY2458" fmla="*/ 5112207 h 6818313"/>
              <a:gd name="connsiteX2459" fmla="*/ 9616 w 12192000"/>
              <a:gd name="connsiteY2459" fmla="*/ 5115060 h 6818313"/>
              <a:gd name="connsiteX2460" fmla="*/ 21869 w 12192000"/>
              <a:gd name="connsiteY2460" fmla="*/ 5123671 h 6818313"/>
              <a:gd name="connsiteX2461" fmla="*/ 27500 w 12192000"/>
              <a:gd name="connsiteY2461" fmla="*/ 5124003 h 6818313"/>
              <a:gd name="connsiteX2462" fmla="*/ 33129 w 12192000"/>
              <a:gd name="connsiteY2462" fmla="*/ 5121851 h 6818313"/>
              <a:gd name="connsiteX2463" fmla="*/ 41078 w 12192000"/>
              <a:gd name="connsiteY2463" fmla="*/ 5123671 h 6818313"/>
              <a:gd name="connsiteX2464" fmla="*/ 51675 w 12192000"/>
              <a:gd name="connsiteY2464" fmla="*/ 5125328 h 6818313"/>
              <a:gd name="connsiteX2465" fmla="*/ 57140 w 12192000"/>
              <a:gd name="connsiteY2465" fmla="*/ 5123009 h 6818313"/>
              <a:gd name="connsiteX2466" fmla="*/ 81647 w 12192000"/>
              <a:gd name="connsiteY2466" fmla="*/ 5132779 h 6818313"/>
              <a:gd name="connsiteX2467" fmla="*/ 98869 w 12192000"/>
              <a:gd name="connsiteY2467" fmla="*/ 5133939 h 6818313"/>
              <a:gd name="connsiteX2468" fmla="*/ 113441 w 12192000"/>
              <a:gd name="connsiteY2468" fmla="*/ 5133607 h 6818313"/>
              <a:gd name="connsiteX2469" fmla="*/ 121224 w 12192000"/>
              <a:gd name="connsiteY2469" fmla="*/ 5142385 h 6818313"/>
              <a:gd name="connsiteX2470" fmla="*/ 126855 w 12192000"/>
              <a:gd name="connsiteY2470" fmla="*/ 5153148 h 6818313"/>
              <a:gd name="connsiteX2471" fmla="*/ 125198 w 12192000"/>
              <a:gd name="connsiteY2471" fmla="*/ 5161261 h 6818313"/>
              <a:gd name="connsiteX2472" fmla="*/ 123211 w 12192000"/>
              <a:gd name="connsiteY2472" fmla="*/ 5171859 h 6818313"/>
              <a:gd name="connsiteX2473" fmla="*/ 127683 w 12192000"/>
              <a:gd name="connsiteY2473" fmla="*/ 5179808 h 6818313"/>
              <a:gd name="connsiteX2474" fmla="*/ 134969 w 12192000"/>
              <a:gd name="connsiteY2474" fmla="*/ 5184776 h 6818313"/>
              <a:gd name="connsiteX2475" fmla="*/ 153183 w 12192000"/>
              <a:gd name="connsiteY2475" fmla="*/ 5178153 h 6818313"/>
              <a:gd name="connsiteX2476" fmla="*/ 158482 w 12192000"/>
              <a:gd name="connsiteY2476" fmla="*/ 5171032 h 6818313"/>
              <a:gd name="connsiteX2477" fmla="*/ 178023 w 12192000"/>
              <a:gd name="connsiteY2477" fmla="*/ 5152650 h 6818313"/>
              <a:gd name="connsiteX2478" fmla="*/ 178685 w 12192000"/>
              <a:gd name="connsiteY2478" fmla="*/ 5147021 h 6818313"/>
              <a:gd name="connsiteX2479" fmla="*/ 176201 w 12192000"/>
              <a:gd name="connsiteY2479" fmla="*/ 5141555 h 6818313"/>
              <a:gd name="connsiteX2480" fmla="*/ 182825 w 12192000"/>
              <a:gd name="connsiteY2480" fmla="*/ 5132117 h 6818313"/>
              <a:gd name="connsiteX2481" fmla="*/ 191601 w 12192000"/>
              <a:gd name="connsiteY2481" fmla="*/ 5126653 h 6818313"/>
              <a:gd name="connsiteX2482" fmla="*/ 193423 w 12192000"/>
              <a:gd name="connsiteY2482" fmla="*/ 5124334 h 6818313"/>
              <a:gd name="connsiteX2483" fmla="*/ 225382 w 12192000"/>
              <a:gd name="connsiteY2483" fmla="*/ 5106782 h 6818313"/>
              <a:gd name="connsiteX2484" fmla="*/ 231178 w 12192000"/>
              <a:gd name="connsiteY2484" fmla="*/ 5105954 h 6818313"/>
              <a:gd name="connsiteX2485" fmla="*/ 237139 w 12192000"/>
              <a:gd name="connsiteY2485" fmla="*/ 5107279 h 6818313"/>
              <a:gd name="connsiteX2486" fmla="*/ 254196 w 12192000"/>
              <a:gd name="connsiteY2486" fmla="*/ 5118042 h 6818313"/>
              <a:gd name="connsiteX2487" fmla="*/ 258832 w 12192000"/>
              <a:gd name="connsiteY2487" fmla="*/ 5121519 h 6818313"/>
              <a:gd name="connsiteX2488" fmla="*/ 275889 w 12192000"/>
              <a:gd name="connsiteY2488" fmla="*/ 5127645 h 6818313"/>
              <a:gd name="connsiteX2489" fmla="*/ 288639 w 12192000"/>
              <a:gd name="connsiteY2489" fmla="*/ 5134601 h 6818313"/>
              <a:gd name="connsiteX2490" fmla="*/ 288307 w 12192000"/>
              <a:gd name="connsiteY2490" fmla="*/ 5147683 h 6818313"/>
              <a:gd name="connsiteX2491" fmla="*/ 307848 w 12192000"/>
              <a:gd name="connsiteY2491" fmla="*/ 5146689 h 6818313"/>
              <a:gd name="connsiteX2492" fmla="*/ 310994 w 12192000"/>
              <a:gd name="connsiteY2492" fmla="*/ 5161924 h 6818313"/>
              <a:gd name="connsiteX2493" fmla="*/ 322088 w 12192000"/>
              <a:gd name="connsiteY2493" fmla="*/ 5173681 h 6818313"/>
              <a:gd name="connsiteX2494" fmla="*/ 328711 w 12192000"/>
              <a:gd name="connsiteY2494" fmla="*/ 5175171 h 6818313"/>
              <a:gd name="connsiteX2495" fmla="*/ 340801 w 12192000"/>
              <a:gd name="connsiteY2495" fmla="*/ 5187426 h 6818313"/>
              <a:gd name="connsiteX2496" fmla="*/ 345271 w 12192000"/>
              <a:gd name="connsiteY2496" fmla="*/ 5191730 h 6818313"/>
              <a:gd name="connsiteX2497" fmla="*/ 356201 w 12192000"/>
              <a:gd name="connsiteY2497" fmla="*/ 5195042 h 6818313"/>
              <a:gd name="connsiteX2498" fmla="*/ 308675 w 12192000"/>
              <a:gd name="connsiteY2498" fmla="*/ 5220047 h 6818313"/>
              <a:gd name="connsiteX2499" fmla="*/ 323082 w 12192000"/>
              <a:gd name="connsiteY2499" fmla="*/ 5230645 h 6818313"/>
              <a:gd name="connsiteX2500" fmla="*/ 329541 w 12192000"/>
              <a:gd name="connsiteY2500" fmla="*/ 5231472 h 6818313"/>
              <a:gd name="connsiteX2501" fmla="*/ 328049 w 12192000"/>
              <a:gd name="connsiteY2501" fmla="*/ 5241243 h 6818313"/>
              <a:gd name="connsiteX2502" fmla="*/ 330036 w 12192000"/>
              <a:gd name="connsiteY2502" fmla="*/ 5243892 h 6818313"/>
              <a:gd name="connsiteX2503" fmla="*/ 336992 w 12192000"/>
              <a:gd name="connsiteY2503" fmla="*/ 5235282 h 6818313"/>
              <a:gd name="connsiteX2504" fmla="*/ 337984 w 12192000"/>
              <a:gd name="connsiteY2504" fmla="*/ 5234949 h 6818313"/>
              <a:gd name="connsiteX2505" fmla="*/ 335502 w 12192000"/>
              <a:gd name="connsiteY2505" fmla="*/ 5263101 h 6818313"/>
              <a:gd name="connsiteX2506" fmla="*/ 344113 w 12192000"/>
              <a:gd name="connsiteY2506" fmla="*/ 5259624 h 6818313"/>
              <a:gd name="connsiteX2507" fmla="*/ 351564 w 12192000"/>
              <a:gd name="connsiteY2507" fmla="*/ 5261941 h 6818313"/>
              <a:gd name="connsiteX2508" fmla="*/ 348583 w 12192000"/>
              <a:gd name="connsiteY2508" fmla="*/ 5264923 h 6818313"/>
              <a:gd name="connsiteX2509" fmla="*/ 344113 w 12192000"/>
              <a:gd name="connsiteY2509" fmla="*/ 5264923 h 6818313"/>
              <a:gd name="connsiteX2510" fmla="*/ 347093 w 12192000"/>
              <a:gd name="connsiteY2510" fmla="*/ 5274196 h 6818313"/>
              <a:gd name="connsiteX2511" fmla="*/ 335998 w 12192000"/>
              <a:gd name="connsiteY2511" fmla="*/ 5284794 h 6818313"/>
              <a:gd name="connsiteX2512" fmla="*/ 331693 w 12192000"/>
              <a:gd name="connsiteY2512" fmla="*/ 5283303 h 6818313"/>
              <a:gd name="connsiteX2513" fmla="*/ 338647 w 12192000"/>
              <a:gd name="connsiteY2513" fmla="*/ 5272042 h 6818313"/>
              <a:gd name="connsiteX2514" fmla="*/ 325732 w 12192000"/>
              <a:gd name="connsiteY2514" fmla="*/ 5273534 h 6818313"/>
              <a:gd name="connsiteX2515" fmla="*/ 319935 w 12192000"/>
              <a:gd name="connsiteY2515" fmla="*/ 5268068 h 6818313"/>
              <a:gd name="connsiteX2516" fmla="*/ 316293 w 12192000"/>
              <a:gd name="connsiteY2516" fmla="*/ 5273037 h 6818313"/>
              <a:gd name="connsiteX2517" fmla="*/ 314637 w 12192000"/>
              <a:gd name="connsiteY2517" fmla="*/ 5285952 h 6818313"/>
              <a:gd name="connsiteX2518" fmla="*/ 319605 w 12192000"/>
              <a:gd name="connsiteY2518" fmla="*/ 5292245 h 6818313"/>
              <a:gd name="connsiteX2519" fmla="*/ 306853 w 12192000"/>
              <a:gd name="connsiteY2519" fmla="*/ 5304498 h 6818313"/>
              <a:gd name="connsiteX2520" fmla="*/ 299899 w 12192000"/>
              <a:gd name="connsiteY2520" fmla="*/ 5309135 h 6818313"/>
              <a:gd name="connsiteX2521" fmla="*/ 283837 w 12192000"/>
              <a:gd name="connsiteY2521" fmla="*/ 5322217 h 6818313"/>
              <a:gd name="connsiteX2522" fmla="*/ 269265 w 12192000"/>
              <a:gd name="connsiteY2522" fmla="*/ 5332485 h 6818313"/>
              <a:gd name="connsiteX2523" fmla="*/ 277709 w 12192000"/>
              <a:gd name="connsiteY2523" fmla="*/ 5332485 h 6818313"/>
              <a:gd name="connsiteX2524" fmla="*/ 298739 w 12192000"/>
              <a:gd name="connsiteY2524" fmla="*/ 5318243 h 6818313"/>
              <a:gd name="connsiteX2525" fmla="*/ 313147 w 12192000"/>
              <a:gd name="connsiteY2525" fmla="*/ 5307148 h 6818313"/>
              <a:gd name="connsiteX2526" fmla="*/ 321425 w 12192000"/>
              <a:gd name="connsiteY2526" fmla="*/ 5299531 h 6818313"/>
              <a:gd name="connsiteX2527" fmla="*/ 321425 w 12192000"/>
              <a:gd name="connsiteY2527" fmla="*/ 5306320 h 6818313"/>
              <a:gd name="connsiteX2528" fmla="*/ 325566 w 12192000"/>
              <a:gd name="connsiteY2528" fmla="*/ 5306155 h 6818313"/>
              <a:gd name="connsiteX2529" fmla="*/ 307515 w 12192000"/>
              <a:gd name="connsiteY2529" fmla="*/ 5322217 h 6818313"/>
              <a:gd name="connsiteX2530" fmla="*/ 327056 w 12192000"/>
              <a:gd name="connsiteY2530" fmla="*/ 5309632 h 6818313"/>
              <a:gd name="connsiteX2531" fmla="*/ 333515 w 12192000"/>
              <a:gd name="connsiteY2531" fmla="*/ 5304003 h 6818313"/>
              <a:gd name="connsiteX2532" fmla="*/ 338814 w 12192000"/>
              <a:gd name="connsiteY2532" fmla="*/ 5306320 h 6818313"/>
              <a:gd name="connsiteX2533" fmla="*/ 312981 w 12192000"/>
              <a:gd name="connsiteY2533" fmla="*/ 5329338 h 6818313"/>
              <a:gd name="connsiteX2534" fmla="*/ 321922 w 12192000"/>
              <a:gd name="connsiteY2534" fmla="*/ 5330166 h 6818313"/>
              <a:gd name="connsiteX2535" fmla="*/ 293773 w 12192000"/>
              <a:gd name="connsiteY2535" fmla="*/ 5346063 h 6818313"/>
              <a:gd name="connsiteX2536" fmla="*/ 284167 w 12192000"/>
              <a:gd name="connsiteY2536" fmla="*/ 5362622 h 6818313"/>
              <a:gd name="connsiteX2537" fmla="*/ 275391 w 12192000"/>
              <a:gd name="connsiteY2537" fmla="*/ 5370405 h 6818313"/>
              <a:gd name="connsiteX2538" fmla="*/ 296422 w 12192000"/>
              <a:gd name="connsiteY2538" fmla="*/ 5369080 h 6818313"/>
              <a:gd name="connsiteX2539" fmla="*/ 282180 w 12192000"/>
              <a:gd name="connsiteY2539" fmla="*/ 5382825 h 6818313"/>
              <a:gd name="connsiteX2540" fmla="*/ 270258 w 12192000"/>
              <a:gd name="connsiteY2540" fmla="*/ 5394913 h 6818313"/>
              <a:gd name="connsiteX2541" fmla="*/ 287976 w 12192000"/>
              <a:gd name="connsiteY2541" fmla="*/ 5388619 h 6818313"/>
              <a:gd name="connsiteX2542" fmla="*/ 306026 w 12192000"/>
              <a:gd name="connsiteY2542" fmla="*/ 5381168 h 6818313"/>
              <a:gd name="connsiteX2543" fmla="*/ 311822 w 12192000"/>
              <a:gd name="connsiteY2543" fmla="*/ 5377691 h 6818313"/>
              <a:gd name="connsiteX2544" fmla="*/ 329706 w 12192000"/>
              <a:gd name="connsiteY2544" fmla="*/ 5372392 h 6818313"/>
              <a:gd name="connsiteX2545" fmla="*/ 307515 w 12192000"/>
              <a:gd name="connsiteY2545" fmla="*/ 5384480 h 6818313"/>
              <a:gd name="connsiteX2546" fmla="*/ 306191 w 12192000"/>
              <a:gd name="connsiteY2546" fmla="*/ 5387295 h 6818313"/>
              <a:gd name="connsiteX2547" fmla="*/ 306688 w 12192000"/>
              <a:gd name="connsiteY2547" fmla="*/ 5388786 h 6818313"/>
              <a:gd name="connsiteX2548" fmla="*/ 341628 w 12192000"/>
              <a:gd name="connsiteY2548" fmla="*/ 5396568 h 6818313"/>
              <a:gd name="connsiteX2549" fmla="*/ 355041 w 12192000"/>
              <a:gd name="connsiteY2549" fmla="*/ 5395575 h 6818313"/>
              <a:gd name="connsiteX2550" fmla="*/ 401077 w 12192000"/>
              <a:gd name="connsiteY2550" fmla="*/ 5378684 h 6818313"/>
              <a:gd name="connsiteX2551" fmla="*/ 407533 w 12192000"/>
              <a:gd name="connsiteY2551" fmla="*/ 5376864 h 6818313"/>
              <a:gd name="connsiteX2552" fmla="*/ 437175 w 12192000"/>
              <a:gd name="connsiteY2552" fmla="*/ 5363947 h 6818313"/>
              <a:gd name="connsiteX2553" fmla="*/ 463339 w 12192000"/>
              <a:gd name="connsiteY2553" fmla="*/ 5352189 h 6818313"/>
              <a:gd name="connsiteX2554" fmla="*/ 469301 w 12192000"/>
              <a:gd name="connsiteY2554" fmla="*/ 5349374 h 6818313"/>
              <a:gd name="connsiteX2555" fmla="*/ 496953 w 12192000"/>
              <a:gd name="connsiteY2555" fmla="*/ 5337452 h 6818313"/>
              <a:gd name="connsiteX2556" fmla="*/ 503744 w 12192000"/>
              <a:gd name="connsiteY2556" fmla="*/ 5335299 h 6818313"/>
              <a:gd name="connsiteX2557" fmla="*/ 498941 w 12192000"/>
              <a:gd name="connsiteY2557" fmla="*/ 5345565 h 6818313"/>
              <a:gd name="connsiteX2558" fmla="*/ 508546 w 12192000"/>
              <a:gd name="connsiteY2558" fmla="*/ 5339771 h 6818313"/>
              <a:gd name="connsiteX2559" fmla="*/ 539015 w 12192000"/>
              <a:gd name="connsiteY2559" fmla="*/ 5317250 h 6818313"/>
              <a:gd name="connsiteX2560" fmla="*/ 540505 w 12192000"/>
              <a:gd name="connsiteY2560" fmla="*/ 5316091 h 6818313"/>
              <a:gd name="connsiteX2561" fmla="*/ 544976 w 12192000"/>
              <a:gd name="connsiteY2561" fmla="*/ 5312779 h 6818313"/>
              <a:gd name="connsiteX2562" fmla="*/ 553090 w 12192000"/>
              <a:gd name="connsiteY2562" fmla="*/ 5307977 h 6818313"/>
              <a:gd name="connsiteX2563" fmla="*/ 569484 w 12192000"/>
              <a:gd name="connsiteY2563" fmla="*/ 5301187 h 6818313"/>
              <a:gd name="connsiteX2564" fmla="*/ 551930 w 12192000"/>
              <a:gd name="connsiteY2564" fmla="*/ 5315926 h 6818313"/>
              <a:gd name="connsiteX2565" fmla="*/ 547791 w 12192000"/>
              <a:gd name="connsiteY2565" fmla="*/ 5318408 h 6818313"/>
              <a:gd name="connsiteX2566" fmla="*/ 523448 w 12192000"/>
              <a:gd name="connsiteY2566" fmla="*/ 5336292 h 6818313"/>
              <a:gd name="connsiteX2567" fmla="*/ 526098 w 12192000"/>
              <a:gd name="connsiteY2567" fmla="*/ 5349209 h 6818313"/>
              <a:gd name="connsiteX2568" fmla="*/ 518149 w 12192000"/>
              <a:gd name="connsiteY2568" fmla="*/ 5338942 h 6818313"/>
              <a:gd name="connsiteX2569" fmla="*/ 484535 w 12192000"/>
              <a:gd name="connsiteY2569" fmla="*/ 5365934 h 6818313"/>
              <a:gd name="connsiteX2570" fmla="*/ 503082 w 12192000"/>
              <a:gd name="connsiteY2570" fmla="*/ 5365934 h 6818313"/>
              <a:gd name="connsiteX2571" fmla="*/ 511360 w 12192000"/>
              <a:gd name="connsiteY2571" fmla="*/ 5352851 h 6818313"/>
              <a:gd name="connsiteX2572" fmla="*/ 511195 w 12192000"/>
              <a:gd name="connsiteY2572" fmla="*/ 5364279 h 6818313"/>
              <a:gd name="connsiteX2573" fmla="*/ 541664 w 12192000"/>
              <a:gd name="connsiteY2573" fmla="*/ 5343083 h 6818313"/>
              <a:gd name="connsiteX2574" fmla="*/ 538352 w 12192000"/>
              <a:gd name="connsiteY2574" fmla="*/ 5351031 h 6818313"/>
              <a:gd name="connsiteX2575" fmla="*/ 494139 w 12192000"/>
              <a:gd name="connsiteY2575" fmla="*/ 5385308 h 6818313"/>
              <a:gd name="connsiteX2576" fmla="*/ 485528 w 12192000"/>
              <a:gd name="connsiteY2576" fmla="*/ 5402199 h 6818313"/>
              <a:gd name="connsiteX2577" fmla="*/ 541995 w 12192000"/>
              <a:gd name="connsiteY2577" fmla="*/ 5364112 h 6818313"/>
              <a:gd name="connsiteX2578" fmla="*/ 543486 w 12192000"/>
              <a:gd name="connsiteY2578" fmla="*/ 5366266 h 6818313"/>
              <a:gd name="connsiteX2579" fmla="*/ 490827 w 12192000"/>
              <a:gd name="connsiteY2579" fmla="*/ 5406670 h 6818313"/>
              <a:gd name="connsiteX2580" fmla="*/ 507056 w 12192000"/>
              <a:gd name="connsiteY2580" fmla="*/ 5402034 h 6818313"/>
              <a:gd name="connsiteX2581" fmla="*/ 491655 w 12192000"/>
              <a:gd name="connsiteY2581" fmla="*/ 5415612 h 6818313"/>
              <a:gd name="connsiteX2582" fmla="*/ 485528 w 12192000"/>
              <a:gd name="connsiteY2582" fmla="*/ 5419918 h 6818313"/>
              <a:gd name="connsiteX2583" fmla="*/ 470128 w 12192000"/>
              <a:gd name="connsiteY2583" fmla="*/ 5426375 h 6818313"/>
              <a:gd name="connsiteX2584" fmla="*/ 463007 w 12192000"/>
              <a:gd name="connsiteY2584" fmla="*/ 5430681 h 6818313"/>
              <a:gd name="connsiteX2585" fmla="*/ 435188 w 12192000"/>
              <a:gd name="connsiteY2585" fmla="*/ 5437802 h 6818313"/>
              <a:gd name="connsiteX2586" fmla="*/ 417469 w 12192000"/>
              <a:gd name="connsiteY2586" fmla="*/ 5443596 h 6818313"/>
              <a:gd name="connsiteX2587" fmla="*/ 372595 w 12192000"/>
              <a:gd name="connsiteY2587" fmla="*/ 5458998 h 6818313"/>
              <a:gd name="connsiteX2588" fmla="*/ 350902 w 12192000"/>
              <a:gd name="connsiteY2588" fmla="*/ 5470753 h 6818313"/>
              <a:gd name="connsiteX2589" fmla="*/ 390147 w 12192000"/>
              <a:gd name="connsiteY2589" fmla="*/ 5461315 h 6818313"/>
              <a:gd name="connsiteX2590" fmla="*/ 406209 w 12192000"/>
              <a:gd name="connsiteY2590" fmla="*/ 5456181 h 6818313"/>
              <a:gd name="connsiteX2591" fmla="*/ 445786 w 12192000"/>
              <a:gd name="connsiteY2591" fmla="*/ 5446246 h 6818313"/>
              <a:gd name="connsiteX2592" fmla="*/ 470294 w 12192000"/>
              <a:gd name="connsiteY2592" fmla="*/ 5438132 h 6818313"/>
              <a:gd name="connsiteX2593" fmla="*/ 459033 w 12192000"/>
              <a:gd name="connsiteY2593" fmla="*/ 5452869 h 6818313"/>
              <a:gd name="connsiteX2594" fmla="*/ 453237 w 12192000"/>
              <a:gd name="connsiteY2594" fmla="*/ 5462144 h 6818313"/>
              <a:gd name="connsiteX2595" fmla="*/ 486522 w 12192000"/>
              <a:gd name="connsiteY2595" fmla="*/ 5438629 h 6818313"/>
              <a:gd name="connsiteX2596" fmla="*/ 489999 w 12192000"/>
              <a:gd name="connsiteY2596" fmla="*/ 5440616 h 6818313"/>
              <a:gd name="connsiteX2597" fmla="*/ 481223 w 12192000"/>
              <a:gd name="connsiteY2597" fmla="*/ 5456678 h 6818313"/>
              <a:gd name="connsiteX2598" fmla="*/ 480561 w 12192000"/>
              <a:gd name="connsiteY2598" fmla="*/ 5457341 h 6818313"/>
              <a:gd name="connsiteX2599" fmla="*/ 470459 w 12192000"/>
              <a:gd name="connsiteY2599" fmla="*/ 5457011 h 6818313"/>
              <a:gd name="connsiteX2600" fmla="*/ 460193 w 12192000"/>
              <a:gd name="connsiteY2600" fmla="*/ 5463799 h 6818313"/>
              <a:gd name="connsiteX2601" fmla="*/ 458206 w 12192000"/>
              <a:gd name="connsiteY2601" fmla="*/ 5463799 h 6818313"/>
              <a:gd name="connsiteX2602" fmla="*/ 457543 w 12192000"/>
              <a:gd name="connsiteY2602" fmla="*/ 5464959 h 6818313"/>
              <a:gd name="connsiteX2603" fmla="*/ 446118 w 12192000"/>
              <a:gd name="connsiteY2603" fmla="*/ 5471418 h 6818313"/>
              <a:gd name="connsiteX2604" fmla="*/ 458536 w 12192000"/>
              <a:gd name="connsiteY2604" fmla="*/ 5474232 h 6818313"/>
              <a:gd name="connsiteX2605" fmla="*/ 461683 w 12192000"/>
              <a:gd name="connsiteY2605" fmla="*/ 5477377 h 6818313"/>
              <a:gd name="connsiteX2606" fmla="*/ 466816 w 12192000"/>
              <a:gd name="connsiteY2606" fmla="*/ 5471913 h 6818313"/>
              <a:gd name="connsiteX2607" fmla="*/ 482051 w 12192000"/>
              <a:gd name="connsiteY2607" fmla="*/ 5467608 h 6818313"/>
              <a:gd name="connsiteX2608" fmla="*/ 473937 w 12192000"/>
              <a:gd name="connsiteY2608" fmla="*/ 5475225 h 6818313"/>
              <a:gd name="connsiteX2609" fmla="*/ 469134 w 12192000"/>
              <a:gd name="connsiteY2609" fmla="*/ 5477709 h 6818313"/>
              <a:gd name="connsiteX2610" fmla="*/ 450422 w 12192000"/>
              <a:gd name="connsiteY2610" fmla="*/ 5494434 h 6818313"/>
              <a:gd name="connsiteX2611" fmla="*/ 455721 w 12192000"/>
              <a:gd name="connsiteY2611" fmla="*/ 5500395 h 6818313"/>
              <a:gd name="connsiteX2612" fmla="*/ 461518 w 12192000"/>
              <a:gd name="connsiteY2612" fmla="*/ 5497911 h 6818313"/>
              <a:gd name="connsiteX2613" fmla="*/ 465492 w 12192000"/>
              <a:gd name="connsiteY2613" fmla="*/ 5487810 h 6818313"/>
              <a:gd name="connsiteX2614" fmla="*/ 491821 w 12192000"/>
              <a:gd name="connsiteY2614" fmla="*/ 5468271 h 6818313"/>
              <a:gd name="connsiteX2615" fmla="*/ 497948 w 12192000"/>
              <a:gd name="connsiteY2615" fmla="*/ 5463467 h 6818313"/>
              <a:gd name="connsiteX2616" fmla="*/ 530569 w 12192000"/>
              <a:gd name="connsiteY2616" fmla="*/ 5454194 h 6818313"/>
              <a:gd name="connsiteX2617" fmla="*/ 530072 w 12192000"/>
              <a:gd name="connsiteY2617" fmla="*/ 5454857 h 6818313"/>
              <a:gd name="connsiteX2618" fmla="*/ 514175 w 12192000"/>
              <a:gd name="connsiteY2618" fmla="*/ 5469596 h 6818313"/>
              <a:gd name="connsiteX2619" fmla="*/ 497451 w 12192000"/>
              <a:gd name="connsiteY2619" fmla="*/ 5479531 h 6818313"/>
              <a:gd name="connsiteX2620" fmla="*/ 488012 w 12192000"/>
              <a:gd name="connsiteY2620" fmla="*/ 5494599 h 6818313"/>
              <a:gd name="connsiteX2621" fmla="*/ 485860 w 12192000"/>
              <a:gd name="connsiteY2621" fmla="*/ 5498408 h 6818313"/>
              <a:gd name="connsiteX2622" fmla="*/ 476255 w 12192000"/>
              <a:gd name="connsiteY2622" fmla="*/ 5507681 h 6818313"/>
              <a:gd name="connsiteX2623" fmla="*/ 480064 w 12192000"/>
              <a:gd name="connsiteY2623" fmla="*/ 5507019 h 6818313"/>
              <a:gd name="connsiteX2624" fmla="*/ 512355 w 12192000"/>
              <a:gd name="connsiteY2624" fmla="*/ 5499070 h 6818313"/>
              <a:gd name="connsiteX2625" fmla="*/ 524940 w 12192000"/>
              <a:gd name="connsiteY2625" fmla="*/ 5493441 h 6818313"/>
              <a:gd name="connsiteX2626" fmla="*/ 550440 w 12192000"/>
              <a:gd name="connsiteY2626" fmla="*/ 5479199 h 6818313"/>
              <a:gd name="connsiteX2627" fmla="*/ 559216 w 12192000"/>
              <a:gd name="connsiteY2627" fmla="*/ 5475557 h 6818313"/>
              <a:gd name="connsiteX2628" fmla="*/ 569319 w 12192000"/>
              <a:gd name="connsiteY2628" fmla="*/ 5469596 h 6818313"/>
              <a:gd name="connsiteX2629" fmla="*/ 570643 w 12192000"/>
              <a:gd name="connsiteY2629" fmla="*/ 5477377 h 6818313"/>
              <a:gd name="connsiteX2630" fmla="*/ 577930 w 12192000"/>
              <a:gd name="connsiteY2630" fmla="*/ 5465289 h 6818313"/>
              <a:gd name="connsiteX2631" fmla="*/ 585878 w 12192000"/>
              <a:gd name="connsiteY2631" fmla="*/ 5472078 h 6818313"/>
              <a:gd name="connsiteX2632" fmla="*/ 560046 w 12192000"/>
              <a:gd name="connsiteY2632" fmla="*/ 5490294 h 6818313"/>
              <a:gd name="connsiteX2633" fmla="*/ 565012 w 12192000"/>
              <a:gd name="connsiteY2633" fmla="*/ 5495923 h 6818313"/>
              <a:gd name="connsiteX2634" fmla="*/ 549943 w 12192000"/>
              <a:gd name="connsiteY2634" fmla="*/ 5506191 h 6818313"/>
              <a:gd name="connsiteX2635" fmla="*/ 540670 w 12192000"/>
              <a:gd name="connsiteY2635" fmla="*/ 5512483 h 6818313"/>
              <a:gd name="connsiteX2636" fmla="*/ 529079 w 12192000"/>
              <a:gd name="connsiteY2636" fmla="*/ 5533846 h 6818313"/>
              <a:gd name="connsiteX2637" fmla="*/ 517157 w 12192000"/>
              <a:gd name="connsiteY2637" fmla="*/ 5536328 h 6818313"/>
              <a:gd name="connsiteX2638" fmla="*/ 504406 w 12192000"/>
              <a:gd name="connsiteY2638" fmla="*/ 5553882 h 6818313"/>
              <a:gd name="connsiteX2639" fmla="*/ 499770 w 12192000"/>
              <a:gd name="connsiteY2639" fmla="*/ 5561665 h 6818313"/>
              <a:gd name="connsiteX2640" fmla="*/ 493311 w 12192000"/>
              <a:gd name="connsiteY2640" fmla="*/ 5559346 h 6818313"/>
              <a:gd name="connsiteX2641" fmla="*/ 475924 w 12192000"/>
              <a:gd name="connsiteY2641" fmla="*/ 5570938 h 6818313"/>
              <a:gd name="connsiteX2642" fmla="*/ 471288 w 12192000"/>
              <a:gd name="connsiteY2642" fmla="*/ 5574580 h 6818313"/>
              <a:gd name="connsiteX2643" fmla="*/ 444626 w 12192000"/>
              <a:gd name="connsiteY2643" fmla="*/ 5594286 h 6818313"/>
              <a:gd name="connsiteX2644" fmla="*/ 439824 w 12192000"/>
              <a:gd name="connsiteY2644" fmla="*/ 5599255 h 6818313"/>
              <a:gd name="connsiteX2645" fmla="*/ 442474 w 12192000"/>
              <a:gd name="connsiteY2645" fmla="*/ 5601075 h 6818313"/>
              <a:gd name="connsiteX2646" fmla="*/ 491655 w 12192000"/>
              <a:gd name="connsiteY2646" fmla="*/ 5572758 h 6818313"/>
              <a:gd name="connsiteX2647" fmla="*/ 480064 w 12192000"/>
              <a:gd name="connsiteY2647" fmla="*/ 5583191 h 6818313"/>
              <a:gd name="connsiteX2648" fmla="*/ 468804 w 12192000"/>
              <a:gd name="connsiteY2648" fmla="*/ 5593127 h 6818313"/>
              <a:gd name="connsiteX2649" fmla="*/ 469631 w 12192000"/>
              <a:gd name="connsiteY2649" fmla="*/ 5594121 h 6818313"/>
              <a:gd name="connsiteX2650" fmla="*/ 496623 w 12192000"/>
              <a:gd name="connsiteY2650" fmla="*/ 5577562 h 6818313"/>
              <a:gd name="connsiteX2651" fmla="*/ 473108 w 12192000"/>
              <a:gd name="connsiteY2651" fmla="*/ 5596771 h 6818313"/>
              <a:gd name="connsiteX2652" fmla="*/ 448933 w 12192000"/>
              <a:gd name="connsiteY2652" fmla="*/ 5614985 h 6818313"/>
              <a:gd name="connsiteX2653" fmla="*/ 450422 w 12192000"/>
              <a:gd name="connsiteY2653" fmla="*/ 5617137 h 6818313"/>
              <a:gd name="connsiteX2654" fmla="*/ 489834 w 12192000"/>
              <a:gd name="connsiteY2654" fmla="*/ 5596439 h 6818313"/>
              <a:gd name="connsiteX2655" fmla="*/ 485528 w 12192000"/>
              <a:gd name="connsiteY2655" fmla="*/ 5609189 h 6818313"/>
              <a:gd name="connsiteX2656" fmla="*/ 499603 w 12192000"/>
              <a:gd name="connsiteY2656" fmla="*/ 5605877 h 6818313"/>
              <a:gd name="connsiteX2657" fmla="*/ 503744 w 12192000"/>
              <a:gd name="connsiteY2657" fmla="*/ 5592464 h 6818313"/>
              <a:gd name="connsiteX2658" fmla="*/ 532391 w 12192000"/>
              <a:gd name="connsiteY2658" fmla="*/ 5585178 h 6818313"/>
              <a:gd name="connsiteX2659" fmla="*/ 537028 w 12192000"/>
              <a:gd name="connsiteY2659" fmla="*/ 5581204 h 6818313"/>
              <a:gd name="connsiteX2660" fmla="*/ 553255 w 12192000"/>
              <a:gd name="connsiteY2660" fmla="*/ 5571766 h 6818313"/>
              <a:gd name="connsiteX2661" fmla="*/ 555077 w 12192000"/>
              <a:gd name="connsiteY2661" fmla="*/ 5573918 h 6818313"/>
              <a:gd name="connsiteX2662" fmla="*/ 545804 w 12192000"/>
              <a:gd name="connsiteY2662" fmla="*/ 5587165 h 6818313"/>
              <a:gd name="connsiteX2663" fmla="*/ 528747 w 12192000"/>
              <a:gd name="connsiteY2663" fmla="*/ 5594784 h 6818313"/>
              <a:gd name="connsiteX2664" fmla="*/ 521958 w 12192000"/>
              <a:gd name="connsiteY2664" fmla="*/ 5599420 h 6818313"/>
              <a:gd name="connsiteX2665" fmla="*/ 505399 w 12192000"/>
              <a:gd name="connsiteY2665" fmla="*/ 5618297 h 6818313"/>
              <a:gd name="connsiteX2666" fmla="*/ 500265 w 12192000"/>
              <a:gd name="connsiteY2666" fmla="*/ 5628564 h 6818313"/>
              <a:gd name="connsiteX2667" fmla="*/ 495629 w 12192000"/>
              <a:gd name="connsiteY2667" fmla="*/ 5621774 h 6818313"/>
              <a:gd name="connsiteX2668" fmla="*/ 484701 w 12192000"/>
              <a:gd name="connsiteY2668" fmla="*/ 5633366 h 6818313"/>
              <a:gd name="connsiteX2669" fmla="*/ 468969 w 12192000"/>
              <a:gd name="connsiteY2669" fmla="*/ 5652410 h 6818313"/>
              <a:gd name="connsiteX2670" fmla="*/ 454066 w 12192000"/>
              <a:gd name="connsiteY2670" fmla="*/ 5660855 h 6818313"/>
              <a:gd name="connsiteX2671" fmla="*/ 449430 w 12192000"/>
              <a:gd name="connsiteY2671" fmla="*/ 5664828 h 6818313"/>
              <a:gd name="connsiteX2672" fmla="*/ 482216 w 12192000"/>
              <a:gd name="connsiteY2672" fmla="*/ 5651747 h 6818313"/>
              <a:gd name="connsiteX2673" fmla="*/ 484038 w 12192000"/>
              <a:gd name="connsiteY2673" fmla="*/ 5660689 h 6818313"/>
              <a:gd name="connsiteX2674" fmla="*/ 491987 w 12192000"/>
              <a:gd name="connsiteY2674" fmla="*/ 5662013 h 6818313"/>
              <a:gd name="connsiteX2675" fmla="*/ 486025 w 12192000"/>
              <a:gd name="connsiteY2675" fmla="*/ 5656549 h 6818313"/>
              <a:gd name="connsiteX2676" fmla="*/ 512685 w 12192000"/>
              <a:gd name="connsiteY2676" fmla="*/ 5635021 h 6818313"/>
              <a:gd name="connsiteX2677" fmla="*/ 528085 w 12192000"/>
              <a:gd name="connsiteY2677" fmla="*/ 5631709 h 6818313"/>
              <a:gd name="connsiteX2678" fmla="*/ 538850 w 12192000"/>
              <a:gd name="connsiteY2678" fmla="*/ 5617967 h 6818313"/>
              <a:gd name="connsiteX2679" fmla="*/ 553752 w 12192000"/>
              <a:gd name="connsiteY2679" fmla="*/ 5610183 h 6818313"/>
              <a:gd name="connsiteX2680" fmla="*/ 526927 w 12192000"/>
              <a:gd name="connsiteY2680" fmla="*/ 5643964 h 6818313"/>
              <a:gd name="connsiteX2681" fmla="*/ 517157 w 12192000"/>
              <a:gd name="connsiteY2681" fmla="*/ 5652575 h 6818313"/>
              <a:gd name="connsiteX2682" fmla="*/ 501425 w 12192000"/>
              <a:gd name="connsiteY2682" fmla="*/ 5670294 h 6818313"/>
              <a:gd name="connsiteX2683" fmla="*/ 496953 w 12192000"/>
              <a:gd name="connsiteY2683" fmla="*/ 5676088 h 6818313"/>
              <a:gd name="connsiteX2684" fmla="*/ 517984 w 12192000"/>
              <a:gd name="connsiteY2684" fmla="*/ 5671619 h 6818313"/>
              <a:gd name="connsiteX2685" fmla="*/ 521958 w 12192000"/>
              <a:gd name="connsiteY2685" fmla="*/ 5683706 h 6818313"/>
              <a:gd name="connsiteX2686" fmla="*/ 513845 w 12192000"/>
              <a:gd name="connsiteY2686" fmla="*/ 5684534 h 6818313"/>
              <a:gd name="connsiteX2687" fmla="*/ 508381 w 12192000"/>
              <a:gd name="connsiteY2687" fmla="*/ 5694801 h 6818313"/>
              <a:gd name="connsiteX2688" fmla="*/ 495463 w 12192000"/>
              <a:gd name="connsiteY2688" fmla="*/ 5706724 h 6818313"/>
              <a:gd name="connsiteX2689" fmla="*/ 483873 w 12192000"/>
              <a:gd name="connsiteY2689" fmla="*/ 5698278 h 6818313"/>
              <a:gd name="connsiteX2690" fmla="*/ 471121 w 12192000"/>
              <a:gd name="connsiteY2690" fmla="*/ 5715170 h 6818313"/>
              <a:gd name="connsiteX2691" fmla="*/ 479069 w 12192000"/>
              <a:gd name="connsiteY2691" fmla="*/ 5722621 h 6818313"/>
              <a:gd name="connsiteX2692" fmla="*/ 487018 w 12192000"/>
              <a:gd name="connsiteY2692" fmla="*/ 5724276 h 6818313"/>
              <a:gd name="connsiteX2693" fmla="*/ 508876 w 12192000"/>
              <a:gd name="connsiteY2693" fmla="*/ 5715500 h 6818313"/>
              <a:gd name="connsiteX2694" fmla="*/ 516329 w 12192000"/>
              <a:gd name="connsiteY2694" fmla="*/ 5714838 h 6818313"/>
              <a:gd name="connsiteX2695" fmla="*/ 491987 w 12192000"/>
              <a:gd name="connsiteY2695" fmla="*/ 5731065 h 6818313"/>
              <a:gd name="connsiteX2696" fmla="*/ 485198 w 12192000"/>
              <a:gd name="connsiteY2696" fmla="*/ 5733714 h 6818313"/>
              <a:gd name="connsiteX2697" fmla="*/ 452575 w 12192000"/>
              <a:gd name="connsiteY2697" fmla="*/ 5750606 h 6818313"/>
              <a:gd name="connsiteX2698" fmla="*/ 442474 w 12192000"/>
              <a:gd name="connsiteY2698" fmla="*/ 5750936 h 6818313"/>
              <a:gd name="connsiteX2699" fmla="*/ 440487 w 12192000"/>
              <a:gd name="connsiteY2699" fmla="*/ 5752261 h 6818313"/>
              <a:gd name="connsiteX2700" fmla="*/ 442971 w 12192000"/>
              <a:gd name="connsiteY2700" fmla="*/ 5762196 h 6818313"/>
              <a:gd name="connsiteX2701" fmla="*/ 506889 w 12192000"/>
              <a:gd name="connsiteY2701" fmla="*/ 5730735 h 6818313"/>
              <a:gd name="connsiteX2702" fmla="*/ 502252 w 12192000"/>
              <a:gd name="connsiteY2702" fmla="*/ 5738683 h 6818313"/>
              <a:gd name="connsiteX2703" fmla="*/ 518481 w 12192000"/>
              <a:gd name="connsiteY2703" fmla="*/ 5732390 h 6818313"/>
              <a:gd name="connsiteX2704" fmla="*/ 536033 w 12192000"/>
              <a:gd name="connsiteY2704" fmla="*/ 5724111 h 6818313"/>
              <a:gd name="connsiteX2705" fmla="*/ 553917 w 12192000"/>
              <a:gd name="connsiteY2705" fmla="*/ 5718480 h 6818313"/>
              <a:gd name="connsiteX2706" fmla="*/ 560211 w 12192000"/>
              <a:gd name="connsiteY2706" fmla="*/ 5714175 h 6818313"/>
              <a:gd name="connsiteX2707" fmla="*/ 557064 w 12192000"/>
              <a:gd name="connsiteY2707" fmla="*/ 5707552 h 6818313"/>
              <a:gd name="connsiteX2708" fmla="*/ 553752 w 12192000"/>
              <a:gd name="connsiteY2708" fmla="*/ 5703412 h 6818313"/>
              <a:gd name="connsiteX2709" fmla="*/ 568656 w 12192000"/>
              <a:gd name="connsiteY2709" fmla="*/ 5711361 h 6818313"/>
              <a:gd name="connsiteX2710" fmla="*/ 611710 w 12192000"/>
              <a:gd name="connsiteY2710" fmla="*/ 5691655 h 6818313"/>
              <a:gd name="connsiteX2711" fmla="*/ 612868 w 12192000"/>
              <a:gd name="connsiteY2711" fmla="*/ 5693974 h 6818313"/>
              <a:gd name="connsiteX2712" fmla="*/ 608066 w 12192000"/>
              <a:gd name="connsiteY2712" fmla="*/ 5696954 h 6818313"/>
              <a:gd name="connsiteX2713" fmla="*/ 584553 w 12192000"/>
              <a:gd name="connsiteY2713" fmla="*/ 5716328 h 6818313"/>
              <a:gd name="connsiteX2714" fmla="*/ 593826 w 12192000"/>
              <a:gd name="connsiteY2714" fmla="*/ 5715003 h 6818313"/>
              <a:gd name="connsiteX2715" fmla="*/ 626448 w 12192000"/>
              <a:gd name="connsiteY2715" fmla="*/ 5701425 h 6818313"/>
              <a:gd name="connsiteX2716" fmla="*/ 638038 w 12192000"/>
              <a:gd name="connsiteY2716" fmla="*/ 5703908 h 6818313"/>
              <a:gd name="connsiteX2717" fmla="*/ 606907 w 12192000"/>
              <a:gd name="connsiteY2717" fmla="*/ 5723283 h 6818313"/>
              <a:gd name="connsiteX2718" fmla="*/ 608729 w 12192000"/>
              <a:gd name="connsiteY2718" fmla="*/ 5723946 h 6818313"/>
              <a:gd name="connsiteX2719" fmla="*/ 658739 w 12192000"/>
              <a:gd name="connsiteY2719" fmla="*/ 5701093 h 6818313"/>
              <a:gd name="connsiteX2720" fmla="*/ 697156 w 12192000"/>
              <a:gd name="connsiteY2720" fmla="*/ 5682879 h 6818313"/>
              <a:gd name="connsiteX2721" fmla="*/ 700633 w 12192000"/>
              <a:gd name="connsiteY2721" fmla="*/ 5684369 h 6818313"/>
              <a:gd name="connsiteX2722" fmla="*/ 691525 w 12192000"/>
              <a:gd name="connsiteY2722" fmla="*/ 5692482 h 6818313"/>
              <a:gd name="connsiteX2723" fmla="*/ 727625 w 12192000"/>
              <a:gd name="connsiteY2723" fmla="*/ 5680062 h 6818313"/>
              <a:gd name="connsiteX2724" fmla="*/ 718847 w 12192000"/>
              <a:gd name="connsiteY2724" fmla="*/ 5689833 h 6818313"/>
              <a:gd name="connsiteX2725" fmla="*/ 735407 w 12192000"/>
              <a:gd name="connsiteY2725" fmla="*/ 5680892 h 6818313"/>
              <a:gd name="connsiteX2726" fmla="*/ 748489 w 12192000"/>
              <a:gd name="connsiteY2726" fmla="*/ 5669962 h 6818313"/>
              <a:gd name="connsiteX2727" fmla="*/ 750973 w 12192000"/>
              <a:gd name="connsiteY2727" fmla="*/ 5676088 h 6818313"/>
              <a:gd name="connsiteX2728" fmla="*/ 765380 w 12192000"/>
              <a:gd name="connsiteY2728" fmla="*/ 5667975 h 6818313"/>
              <a:gd name="connsiteX2729" fmla="*/ 781275 w 12192000"/>
              <a:gd name="connsiteY2729" fmla="*/ 5656217 h 6818313"/>
              <a:gd name="connsiteX2730" fmla="*/ 783760 w 12192000"/>
              <a:gd name="connsiteY2730" fmla="*/ 5653735 h 6818313"/>
              <a:gd name="connsiteX2731" fmla="*/ 810587 w 12192000"/>
              <a:gd name="connsiteY2731" fmla="*/ 5640817 h 6818313"/>
              <a:gd name="connsiteX2732" fmla="*/ 803301 w 12192000"/>
              <a:gd name="connsiteY2732" fmla="*/ 5648104 h 6818313"/>
              <a:gd name="connsiteX2733" fmla="*/ 803963 w 12192000"/>
              <a:gd name="connsiteY2733" fmla="*/ 5648601 h 6818313"/>
              <a:gd name="connsiteX2734" fmla="*/ 846685 w 12192000"/>
              <a:gd name="connsiteY2734" fmla="*/ 5624423 h 6818313"/>
              <a:gd name="connsiteX2735" fmla="*/ 840890 w 12192000"/>
              <a:gd name="connsiteY2735" fmla="*/ 5617967 h 6818313"/>
              <a:gd name="connsiteX2736" fmla="*/ 858277 w 12192000"/>
              <a:gd name="connsiteY2736" fmla="*/ 5616972 h 6818313"/>
              <a:gd name="connsiteX2737" fmla="*/ 876161 w 12192000"/>
              <a:gd name="connsiteY2737" fmla="*/ 5609024 h 6818313"/>
              <a:gd name="connsiteX2738" fmla="*/ 887919 w 12192000"/>
              <a:gd name="connsiteY2738" fmla="*/ 5602565 h 6818313"/>
              <a:gd name="connsiteX2739" fmla="*/ 900172 w 12192000"/>
              <a:gd name="connsiteY2739" fmla="*/ 5586338 h 6818313"/>
              <a:gd name="connsiteX2740" fmla="*/ 905636 w 12192000"/>
              <a:gd name="connsiteY2740" fmla="*/ 5592464 h 6818313"/>
              <a:gd name="connsiteX2741" fmla="*/ 921368 w 12192000"/>
              <a:gd name="connsiteY2741" fmla="*/ 5582696 h 6818313"/>
              <a:gd name="connsiteX2742" fmla="*/ 926004 w 12192000"/>
              <a:gd name="connsiteY2742" fmla="*/ 5576237 h 6818313"/>
              <a:gd name="connsiteX2743" fmla="*/ 936602 w 12192000"/>
              <a:gd name="connsiteY2743" fmla="*/ 5563155 h 6818313"/>
              <a:gd name="connsiteX2744" fmla="*/ 950182 w 12192000"/>
              <a:gd name="connsiteY2744" fmla="*/ 5555537 h 6818313"/>
              <a:gd name="connsiteX2745" fmla="*/ 964754 w 12192000"/>
              <a:gd name="connsiteY2745" fmla="*/ 5552225 h 6818313"/>
              <a:gd name="connsiteX2746" fmla="*/ 973695 w 12192000"/>
              <a:gd name="connsiteY2746" fmla="*/ 5549080 h 6818313"/>
              <a:gd name="connsiteX2747" fmla="*/ 995388 w 12192000"/>
              <a:gd name="connsiteY2747" fmla="*/ 5542621 h 6818313"/>
              <a:gd name="connsiteX2748" fmla="*/ 1123225 w 12192000"/>
              <a:gd name="connsiteY2748" fmla="*/ 5546431 h 6818313"/>
              <a:gd name="connsiteX2749" fmla="*/ 1151375 w 12192000"/>
              <a:gd name="connsiteY2749" fmla="*/ 5531029 h 6818313"/>
              <a:gd name="connsiteX2750" fmla="*/ 1155847 w 12192000"/>
              <a:gd name="connsiteY2750" fmla="*/ 5530036 h 6818313"/>
              <a:gd name="connsiteX2751" fmla="*/ 1163298 w 12192000"/>
              <a:gd name="connsiteY2751" fmla="*/ 5527222 h 6818313"/>
              <a:gd name="connsiteX2752" fmla="*/ 1201550 w 12192000"/>
              <a:gd name="connsiteY2752" fmla="*/ 5501057 h 6818313"/>
              <a:gd name="connsiteX2753" fmla="*/ 1209664 w 12192000"/>
              <a:gd name="connsiteY2753" fmla="*/ 5498573 h 6818313"/>
              <a:gd name="connsiteX2754" fmla="*/ 1210493 w 12192000"/>
              <a:gd name="connsiteY2754" fmla="*/ 5500560 h 6818313"/>
              <a:gd name="connsiteX2755" fmla="*/ 1193105 w 12192000"/>
              <a:gd name="connsiteY2755" fmla="*/ 5522088 h 6818313"/>
              <a:gd name="connsiteX2756" fmla="*/ 1209001 w 12192000"/>
              <a:gd name="connsiteY2756" fmla="*/ 5531858 h 6818313"/>
              <a:gd name="connsiteX2757" fmla="*/ 1201882 w 12192000"/>
              <a:gd name="connsiteY2757" fmla="*/ 5555207 h 6818313"/>
              <a:gd name="connsiteX2758" fmla="*/ 1200391 w 12192000"/>
              <a:gd name="connsiteY2758" fmla="*/ 5567792 h 6818313"/>
              <a:gd name="connsiteX2759" fmla="*/ 1193934 w 12192000"/>
              <a:gd name="connsiteY2759" fmla="*/ 5562990 h 6818313"/>
              <a:gd name="connsiteX2760" fmla="*/ 1169259 w 12192000"/>
              <a:gd name="connsiteY2760" fmla="*/ 5585013 h 6818313"/>
              <a:gd name="connsiteX2761" fmla="*/ 1170584 w 12192000"/>
              <a:gd name="connsiteY2761" fmla="*/ 5587165 h 6818313"/>
              <a:gd name="connsiteX2762" fmla="*/ 1182507 w 12192000"/>
              <a:gd name="connsiteY2762" fmla="*/ 5581204 h 6818313"/>
              <a:gd name="connsiteX2763" fmla="*/ 1183336 w 12192000"/>
              <a:gd name="connsiteY2763" fmla="*/ 5582364 h 6818313"/>
              <a:gd name="connsiteX2764" fmla="*/ 1175387 w 12192000"/>
              <a:gd name="connsiteY2764" fmla="*/ 5589485 h 6818313"/>
              <a:gd name="connsiteX2765" fmla="*/ 1192609 w 12192000"/>
              <a:gd name="connsiteY2765" fmla="*/ 5602235 h 6818313"/>
              <a:gd name="connsiteX2766" fmla="*/ 1187640 w 12192000"/>
              <a:gd name="connsiteY2766" fmla="*/ 5609851 h 6818313"/>
              <a:gd name="connsiteX2767" fmla="*/ 1199398 w 12192000"/>
              <a:gd name="connsiteY2767" fmla="*/ 5609686 h 6818313"/>
              <a:gd name="connsiteX2768" fmla="*/ 1177870 w 12192000"/>
              <a:gd name="connsiteY2768" fmla="*/ 5632207 h 6818313"/>
              <a:gd name="connsiteX2769" fmla="*/ 1188635 w 12192000"/>
              <a:gd name="connsiteY2769" fmla="*/ 5631379 h 6818313"/>
              <a:gd name="connsiteX2770" fmla="*/ 1177705 w 12192000"/>
              <a:gd name="connsiteY2770" fmla="*/ 5646779 h 6818313"/>
              <a:gd name="connsiteX2771" fmla="*/ 1178864 w 12192000"/>
              <a:gd name="connsiteY2771" fmla="*/ 5648104 h 6818313"/>
              <a:gd name="connsiteX2772" fmla="*/ 1207844 w 12192000"/>
              <a:gd name="connsiteY2772" fmla="*/ 5627570 h 6818313"/>
              <a:gd name="connsiteX2773" fmla="*/ 1206352 w 12192000"/>
              <a:gd name="connsiteY2773" fmla="*/ 5639162 h 6818313"/>
              <a:gd name="connsiteX2774" fmla="*/ 1214300 w 12192000"/>
              <a:gd name="connsiteY2774" fmla="*/ 5635021 h 6818313"/>
              <a:gd name="connsiteX2775" fmla="*/ 1216620 w 12192000"/>
              <a:gd name="connsiteY2775" fmla="*/ 5647938 h 6818313"/>
              <a:gd name="connsiteX2776" fmla="*/ 1184826 w 12192000"/>
              <a:gd name="connsiteY2776" fmla="*/ 5683044 h 6818313"/>
              <a:gd name="connsiteX2777" fmla="*/ 1206022 w 12192000"/>
              <a:gd name="connsiteY2777" fmla="*/ 5670624 h 6818313"/>
              <a:gd name="connsiteX2778" fmla="*/ 1228707 w 12192000"/>
              <a:gd name="connsiteY2778" fmla="*/ 5658371 h 6818313"/>
              <a:gd name="connsiteX2779" fmla="*/ 1211155 w 12192000"/>
              <a:gd name="connsiteY2779" fmla="*/ 5675923 h 6818313"/>
              <a:gd name="connsiteX2780" fmla="*/ 1195424 w 12192000"/>
              <a:gd name="connsiteY2780" fmla="*/ 5691490 h 6818313"/>
              <a:gd name="connsiteX2781" fmla="*/ 1235331 w 12192000"/>
              <a:gd name="connsiteY2781" fmla="*/ 5669631 h 6818313"/>
              <a:gd name="connsiteX2782" fmla="*/ 1228707 w 12192000"/>
              <a:gd name="connsiteY2782" fmla="*/ 5677910 h 6818313"/>
              <a:gd name="connsiteX2783" fmla="*/ 1256527 w 12192000"/>
              <a:gd name="connsiteY2783" fmla="*/ 5672446 h 6818313"/>
              <a:gd name="connsiteX2784" fmla="*/ 1264641 w 12192000"/>
              <a:gd name="connsiteY2784" fmla="*/ 5680229 h 6818313"/>
              <a:gd name="connsiteX2785" fmla="*/ 1270602 w 12192000"/>
              <a:gd name="connsiteY2785" fmla="*/ 5691985 h 6818313"/>
              <a:gd name="connsiteX2786" fmla="*/ 1265965 w 12192000"/>
              <a:gd name="connsiteY2786" fmla="*/ 5712519 h 6818313"/>
              <a:gd name="connsiteX2787" fmla="*/ 1229702 w 12192000"/>
              <a:gd name="connsiteY2787" fmla="*/ 5744644 h 6818313"/>
              <a:gd name="connsiteX2788" fmla="*/ 1242452 w 12192000"/>
              <a:gd name="connsiteY2788" fmla="*/ 5737689 h 6818313"/>
              <a:gd name="connsiteX2789" fmla="*/ 1244107 w 12192000"/>
              <a:gd name="connsiteY2789" fmla="*/ 5740173 h 6818313"/>
              <a:gd name="connsiteX2790" fmla="*/ 1236159 w 12192000"/>
              <a:gd name="connsiteY2790" fmla="*/ 5747294 h 6818313"/>
              <a:gd name="connsiteX2791" fmla="*/ 1242617 w 12192000"/>
              <a:gd name="connsiteY2791" fmla="*/ 5745637 h 6818313"/>
              <a:gd name="connsiteX2792" fmla="*/ 1266463 w 12192000"/>
              <a:gd name="connsiteY2792" fmla="*/ 5728415 h 6818313"/>
              <a:gd name="connsiteX2793" fmla="*/ 1291633 w 12192000"/>
              <a:gd name="connsiteY2793" fmla="*/ 5710698 h 6818313"/>
              <a:gd name="connsiteX2794" fmla="*/ 1289645 w 12192000"/>
              <a:gd name="connsiteY2794" fmla="*/ 5726926 h 6818313"/>
              <a:gd name="connsiteX2795" fmla="*/ 1274743 w 12192000"/>
              <a:gd name="connsiteY2795" fmla="*/ 5744810 h 6818313"/>
              <a:gd name="connsiteX2796" fmla="*/ 1281200 w 12192000"/>
              <a:gd name="connsiteY2796" fmla="*/ 5745804 h 6818313"/>
              <a:gd name="connsiteX2797" fmla="*/ 1279048 w 12192000"/>
              <a:gd name="connsiteY2797" fmla="*/ 5754083 h 6818313"/>
              <a:gd name="connsiteX2798" fmla="*/ 1294944 w 12192000"/>
              <a:gd name="connsiteY2798" fmla="*/ 5751765 h 6818313"/>
              <a:gd name="connsiteX2799" fmla="*/ 1288486 w 12192000"/>
              <a:gd name="connsiteY2799" fmla="*/ 5761369 h 6818313"/>
              <a:gd name="connsiteX2800" fmla="*/ 1291302 w 12192000"/>
              <a:gd name="connsiteY2800" fmla="*/ 5773457 h 6818313"/>
              <a:gd name="connsiteX2801" fmla="*/ 1307199 w 12192000"/>
              <a:gd name="connsiteY2801" fmla="*/ 5757395 h 6818313"/>
              <a:gd name="connsiteX2802" fmla="*/ 1314650 w 12192000"/>
              <a:gd name="connsiteY2802" fmla="*/ 5766337 h 6818313"/>
              <a:gd name="connsiteX2803" fmla="*/ 1298588 w 12192000"/>
              <a:gd name="connsiteY2803" fmla="*/ 5782730 h 6818313"/>
              <a:gd name="connsiteX2804" fmla="*/ 1309351 w 12192000"/>
              <a:gd name="connsiteY2804" fmla="*/ 5786704 h 6818313"/>
              <a:gd name="connsiteX2805" fmla="*/ 1300243 w 12192000"/>
              <a:gd name="connsiteY2805" fmla="*/ 5797634 h 6818313"/>
              <a:gd name="connsiteX2806" fmla="*/ 1315478 w 12192000"/>
              <a:gd name="connsiteY2806" fmla="*/ 5788361 h 6818313"/>
              <a:gd name="connsiteX2807" fmla="*/ 1304550 w 12192000"/>
              <a:gd name="connsiteY2807" fmla="*/ 5808729 h 6818313"/>
              <a:gd name="connsiteX2808" fmla="*/ 1322929 w 12192000"/>
              <a:gd name="connsiteY2808" fmla="*/ 5795315 h 6818313"/>
              <a:gd name="connsiteX2809" fmla="*/ 1343132 w 12192000"/>
              <a:gd name="connsiteY2809" fmla="*/ 5797799 h 6818313"/>
              <a:gd name="connsiteX2810" fmla="*/ 1331872 w 12192000"/>
              <a:gd name="connsiteY2810" fmla="*/ 5801608 h 6818313"/>
              <a:gd name="connsiteX2811" fmla="*/ 1355717 w 12192000"/>
              <a:gd name="connsiteY2811" fmla="*/ 5812703 h 6818313"/>
              <a:gd name="connsiteX2812" fmla="*/ 1337999 w 12192000"/>
              <a:gd name="connsiteY2812" fmla="*/ 5827938 h 6818313"/>
              <a:gd name="connsiteX2813" fmla="*/ 1373932 w 12192000"/>
              <a:gd name="connsiteY2813" fmla="*/ 5816678 h 6818313"/>
              <a:gd name="connsiteX2814" fmla="*/ 1375919 w 12192000"/>
              <a:gd name="connsiteY2814" fmla="*/ 5824129 h 6818313"/>
              <a:gd name="connsiteX2815" fmla="*/ 1389829 w 12192000"/>
              <a:gd name="connsiteY2815" fmla="*/ 5820155 h 6818313"/>
              <a:gd name="connsiteX2816" fmla="*/ 1393803 w 12192000"/>
              <a:gd name="connsiteY2816" fmla="*/ 5825122 h 6818313"/>
              <a:gd name="connsiteX2817" fmla="*/ 1429240 w 12192000"/>
              <a:gd name="connsiteY2817" fmla="*/ 5807900 h 6818313"/>
              <a:gd name="connsiteX2818" fmla="*/ 1404070 w 12192000"/>
              <a:gd name="connsiteY2818" fmla="*/ 5827606 h 6818313"/>
              <a:gd name="connsiteX2819" fmla="*/ 1381715 w 12192000"/>
              <a:gd name="connsiteY2819" fmla="*/ 5841185 h 6818313"/>
              <a:gd name="connsiteX2820" fmla="*/ 1419140 w 12192000"/>
              <a:gd name="connsiteY2820" fmla="*/ 5828103 h 6818313"/>
              <a:gd name="connsiteX2821" fmla="*/ 1456398 w 12192000"/>
              <a:gd name="connsiteY2821" fmla="*/ 5809722 h 6818313"/>
              <a:gd name="connsiteX2822" fmla="*/ 1492828 w 12192000"/>
              <a:gd name="connsiteY2822" fmla="*/ 5795150 h 6818313"/>
              <a:gd name="connsiteX2823" fmla="*/ 1482230 w 12192000"/>
              <a:gd name="connsiteY2823" fmla="*/ 5802436 h 6818313"/>
              <a:gd name="connsiteX2824" fmla="*/ 1476434 w 12192000"/>
              <a:gd name="connsiteY2824" fmla="*/ 5812869 h 6818313"/>
              <a:gd name="connsiteX2825" fmla="*/ 1465506 w 12192000"/>
              <a:gd name="connsiteY2825" fmla="*/ 5819657 h 6818313"/>
              <a:gd name="connsiteX2826" fmla="*/ 1500114 w 12192000"/>
              <a:gd name="connsiteY2826" fmla="*/ 5805250 h 6818313"/>
              <a:gd name="connsiteX2827" fmla="*/ 1507730 w 12192000"/>
              <a:gd name="connsiteY2827" fmla="*/ 5798131 h 6818313"/>
              <a:gd name="connsiteX2828" fmla="*/ 1509387 w 12192000"/>
              <a:gd name="connsiteY2828" fmla="*/ 5790845 h 6818313"/>
              <a:gd name="connsiteX2829" fmla="*/ 1508560 w 12192000"/>
              <a:gd name="connsiteY2829" fmla="*/ 5783062 h 6818313"/>
              <a:gd name="connsiteX2830" fmla="*/ 1531576 w 12192000"/>
              <a:gd name="connsiteY2830" fmla="*/ 5770642 h 6818313"/>
              <a:gd name="connsiteX2831" fmla="*/ 1550785 w 12192000"/>
              <a:gd name="connsiteY2831" fmla="*/ 5755077 h 6818313"/>
              <a:gd name="connsiteX2832" fmla="*/ 1553269 w 12192000"/>
              <a:gd name="connsiteY2832" fmla="*/ 5753752 h 6818313"/>
              <a:gd name="connsiteX2833" fmla="*/ 1557243 w 12192000"/>
              <a:gd name="connsiteY2833" fmla="*/ 5758222 h 6818313"/>
              <a:gd name="connsiteX2834" fmla="*/ 1576617 w 12192000"/>
              <a:gd name="connsiteY2834" fmla="*/ 5747956 h 6818313"/>
              <a:gd name="connsiteX2835" fmla="*/ 1578274 w 12192000"/>
              <a:gd name="connsiteY2835" fmla="*/ 5754580 h 6818313"/>
              <a:gd name="connsiteX2836" fmla="*/ 1590527 w 12192000"/>
              <a:gd name="connsiteY2836" fmla="*/ 5752261 h 6818313"/>
              <a:gd name="connsiteX2837" fmla="*/ 1583573 w 12192000"/>
              <a:gd name="connsiteY2837" fmla="*/ 5760541 h 6818313"/>
              <a:gd name="connsiteX2838" fmla="*/ 1601787 w 12192000"/>
              <a:gd name="connsiteY2838" fmla="*/ 5749116 h 6818313"/>
              <a:gd name="connsiteX2839" fmla="*/ 1613214 w 12192000"/>
              <a:gd name="connsiteY2839" fmla="*/ 5738351 h 6818313"/>
              <a:gd name="connsiteX2840" fmla="*/ 1627454 w 12192000"/>
              <a:gd name="connsiteY2840" fmla="*/ 5733549 h 6818313"/>
              <a:gd name="connsiteX2841" fmla="*/ 1630269 w 12192000"/>
              <a:gd name="connsiteY2841" fmla="*/ 5731729 h 6818313"/>
              <a:gd name="connsiteX2842" fmla="*/ 1643683 w 12192000"/>
              <a:gd name="connsiteY2842" fmla="*/ 5718150 h 6818313"/>
              <a:gd name="connsiteX2843" fmla="*/ 1647823 w 12192000"/>
              <a:gd name="connsiteY2843" fmla="*/ 5725436 h 6818313"/>
              <a:gd name="connsiteX2844" fmla="*/ 1649645 w 12192000"/>
              <a:gd name="connsiteY2844" fmla="*/ 5724276 h 6818313"/>
              <a:gd name="connsiteX2845" fmla="*/ 1647823 w 12192000"/>
              <a:gd name="connsiteY2845" fmla="*/ 5718812 h 6818313"/>
              <a:gd name="connsiteX2846" fmla="*/ 1673158 w 12192000"/>
              <a:gd name="connsiteY2846" fmla="*/ 5703743 h 6818313"/>
              <a:gd name="connsiteX2847" fmla="*/ 1674152 w 12192000"/>
              <a:gd name="connsiteY2847" fmla="*/ 5705067 h 6818313"/>
              <a:gd name="connsiteX2848" fmla="*/ 1667859 w 12192000"/>
              <a:gd name="connsiteY2848" fmla="*/ 5713181 h 6818313"/>
              <a:gd name="connsiteX2849" fmla="*/ 1668853 w 12192000"/>
              <a:gd name="connsiteY2849" fmla="*/ 5714838 h 6818313"/>
              <a:gd name="connsiteX2850" fmla="*/ 1697500 w 12192000"/>
              <a:gd name="connsiteY2850" fmla="*/ 5696457 h 6818313"/>
              <a:gd name="connsiteX2851" fmla="*/ 1695678 w 12192000"/>
              <a:gd name="connsiteY2851" fmla="*/ 5685031 h 6818313"/>
              <a:gd name="connsiteX2852" fmla="*/ 1711575 w 12192000"/>
              <a:gd name="connsiteY2852" fmla="*/ 5687681 h 6818313"/>
              <a:gd name="connsiteX2853" fmla="*/ 1719193 w 12192000"/>
              <a:gd name="connsiteY2853" fmla="*/ 5679070 h 6818313"/>
              <a:gd name="connsiteX2854" fmla="*/ 1721181 w 12192000"/>
              <a:gd name="connsiteY2854" fmla="*/ 5677745 h 6818313"/>
              <a:gd name="connsiteX2855" fmla="*/ 1760426 w 12192000"/>
              <a:gd name="connsiteY2855" fmla="*/ 5649593 h 6818313"/>
              <a:gd name="connsiteX2856" fmla="*/ 1762743 w 12192000"/>
              <a:gd name="connsiteY2856" fmla="*/ 5648933 h 6818313"/>
              <a:gd name="connsiteX2857" fmla="*/ 1760260 w 12192000"/>
              <a:gd name="connsiteY2857" fmla="*/ 5643964 h 6818313"/>
              <a:gd name="connsiteX2858" fmla="*/ 1769699 w 12192000"/>
              <a:gd name="connsiteY2858" fmla="*/ 5628564 h 6818313"/>
              <a:gd name="connsiteX2859" fmla="*/ 1780792 w 12192000"/>
              <a:gd name="connsiteY2859" fmla="*/ 5640983 h 6818313"/>
              <a:gd name="connsiteX2860" fmla="*/ 1789900 w 12192000"/>
              <a:gd name="connsiteY2860" fmla="*/ 5633697 h 6818313"/>
              <a:gd name="connsiteX2861" fmla="*/ 1809771 w 12192000"/>
              <a:gd name="connsiteY2861" fmla="*/ 5637838 h 6818313"/>
              <a:gd name="connsiteX2862" fmla="*/ 1820204 w 12192000"/>
              <a:gd name="connsiteY2862" fmla="*/ 5620119 h 6818313"/>
              <a:gd name="connsiteX2863" fmla="*/ 1836598 w 12192000"/>
              <a:gd name="connsiteY2863" fmla="*/ 5607037 h 6818313"/>
              <a:gd name="connsiteX2864" fmla="*/ 1833617 w 12192000"/>
              <a:gd name="connsiteY2864" fmla="*/ 5618959 h 6818313"/>
              <a:gd name="connsiteX2865" fmla="*/ 1835604 w 12192000"/>
              <a:gd name="connsiteY2865" fmla="*/ 5620616 h 6818313"/>
              <a:gd name="connsiteX2866" fmla="*/ 1848189 w 12192000"/>
              <a:gd name="connsiteY2866" fmla="*/ 5612336 h 6818313"/>
              <a:gd name="connsiteX2867" fmla="*/ 1856304 w 12192000"/>
              <a:gd name="connsiteY2867" fmla="*/ 5603560 h 6818313"/>
              <a:gd name="connsiteX2868" fmla="*/ 1855972 w 12192000"/>
              <a:gd name="connsiteY2868" fmla="*/ 5607534 h 6818313"/>
              <a:gd name="connsiteX2869" fmla="*/ 1858456 w 12192000"/>
              <a:gd name="connsiteY2869" fmla="*/ 5612668 h 6818313"/>
              <a:gd name="connsiteX2870" fmla="*/ 1880315 w 12192000"/>
              <a:gd name="connsiteY2870" fmla="*/ 5610018 h 6818313"/>
              <a:gd name="connsiteX2871" fmla="*/ 1884289 w 12192000"/>
              <a:gd name="connsiteY2871" fmla="*/ 5623265 h 6818313"/>
              <a:gd name="connsiteX2872" fmla="*/ 1892900 w 12192000"/>
              <a:gd name="connsiteY2872" fmla="*/ 5644627 h 6818313"/>
              <a:gd name="connsiteX2873" fmla="*/ 1907472 w 12192000"/>
              <a:gd name="connsiteY2873" fmla="*/ 5656052 h 6818313"/>
              <a:gd name="connsiteX2874" fmla="*/ 1919560 w 12192000"/>
              <a:gd name="connsiteY2874" fmla="*/ 5650918 h 6818313"/>
              <a:gd name="connsiteX2875" fmla="*/ 1937113 w 12192000"/>
              <a:gd name="connsiteY2875" fmla="*/ 5640817 h 6818313"/>
              <a:gd name="connsiteX2876" fmla="*/ 1971557 w 12192000"/>
              <a:gd name="connsiteY2876" fmla="*/ 5611508 h 6818313"/>
              <a:gd name="connsiteX2877" fmla="*/ 1973212 w 12192000"/>
              <a:gd name="connsiteY2877" fmla="*/ 5612668 h 6818313"/>
              <a:gd name="connsiteX2878" fmla="*/ 1982154 w 12192000"/>
              <a:gd name="connsiteY2878" fmla="*/ 5607369 h 6818313"/>
              <a:gd name="connsiteX2879" fmla="*/ 1978013 w 12192000"/>
              <a:gd name="connsiteY2879" fmla="*/ 5606044 h 6818313"/>
              <a:gd name="connsiteX2880" fmla="*/ 1980995 w 12192000"/>
              <a:gd name="connsiteY2880" fmla="*/ 5601903 h 6818313"/>
              <a:gd name="connsiteX2881" fmla="*/ 1980498 w 12192000"/>
              <a:gd name="connsiteY2881" fmla="*/ 5599088 h 6818313"/>
              <a:gd name="connsiteX2882" fmla="*/ 1972549 w 12192000"/>
              <a:gd name="connsiteY2882" fmla="*/ 5598758 h 6818313"/>
              <a:gd name="connsiteX2883" fmla="*/ 1972549 w 12192000"/>
              <a:gd name="connsiteY2883" fmla="*/ 5597598 h 6818313"/>
              <a:gd name="connsiteX2884" fmla="*/ 1986294 w 12192000"/>
              <a:gd name="connsiteY2884" fmla="*/ 5580211 h 6818313"/>
              <a:gd name="connsiteX2885" fmla="*/ 1981657 w 12192000"/>
              <a:gd name="connsiteY2885" fmla="*/ 5576733 h 6818313"/>
              <a:gd name="connsiteX2886" fmla="*/ 1980498 w 12192000"/>
              <a:gd name="connsiteY2886" fmla="*/ 5555207 h 6818313"/>
              <a:gd name="connsiteX2887" fmla="*/ 1986956 w 12192000"/>
              <a:gd name="connsiteY2887" fmla="*/ 5534011 h 6818313"/>
              <a:gd name="connsiteX2888" fmla="*/ 1981988 w 12192000"/>
              <a:gd name="connsiteY2888" fmla="*/ 5527387 h 6818313"/>
              <a:gd name="connsiteX2889" fmla="*/ 1978180 w 12192000"/>
              <a:gd name="connsiteY2889" fmla="*/ 5529209 h 6818313"/>
              <a:gd name="connsiteX2890" fmla="*/ 1972714 w 12192000"/>
              <a:gd name="connsiteY2890" fmla="*/ 5538315 h 6818313"/>
              <a:gd name="connsiteX2891" fmla="*/ 1970397 w 12192000"/>
              <a:gd name="connsiteY2891" fmla="*/ 5532851 h 6818313"/>
              <a:gd name="connsiteX2892" fmla="*/ 1980000 w 12192000"/>
              <a:gd name="connsiteY2892" fmla="*/ 5519604 h 6818313"/>
              <a:gd name="connsiteX2893" fmla="*/ 1986129 w 12192000"/>
              <a:gd name="connsiteY2893" fmla="*/ 5519936 h 6818313"/>
              <a:gd name="connsiteX2894" fmla="*/ 2009145 w 12192000"/>
              <a:gd name="connsiteY2894" fmla="*/ 5480194 h 6818313"/>
              <a:gd name="connsiteX2895" fmla="*/ 2005337 w 12192000"/>
              <a:gd name="connsiteY2895" fmla="*/ 5474562 h 6818313"/>
              <a:gd name="connsiteX2896" fmla="*/ 1992585 w 12192000"/>
              <a:gd name="connsiteY2896" fmla="*/ 5485823 h 6818313"/>
              <a:gd name="connsiteX2897" fmla="*/ 1978843 w 12192000"/>
              <a:gd name="connsiteY2897" fmla="*/ 5499070 h 6818313"/>
              <a:gd name="connsiteX2898" fmla="*/ 1981657 w 12192000"/>
              <a:gd name="connsiteY2898" fmla="*/ 5484663 h 6818313"/>
              <a:gd name="connsiteX2899" fmla="*/ 1983975 w 12192000"/>
              <a:gd name="connsiteY2899" fmla="*/ 5484168 h 6818313"/>
              <a:gd name="connsiteX2900" fmla="*/ 1986956 w 12192000"/>
              <a:gd name="connsiteY2900" fmla="*/ 5483505 h 6818313"/>
              <a:gd name="connsiteX2901" fmla="*/ 1999872 w 12192000"/>
              <a:gd name="connsiteY2901" fmla="*/ 5466614 h 6818313"/>
              <a:gd name="connsiteX2902" fmla="*/ 2002521 w 12192000"/>
              <a:gd name="connsiteY2902" fmla="*/ 5459990 h 6818313"/>
              <a:gd name="connsiteX2903" fmla="*/ 2003515 w 12192000"/>
              <a:gd name="connsiteY2903" fmla="*/ 5458831 h 6818313"/>
              <a:gd name="connsiteX2904" fmla="*/ 2011299 w 12192000"/>
              <a:gd name="connsiteY2904" fmla="*/ 5456016 h 6818313"/>
              <a:gd name="connsiteX2905" fmla="*/ 2014941 w 12192000"/>
              <a:gd name="connsiteY2905" fmla="*/ 5452539 h 6818313"/>
              <a:gd name="connsiteX2906" fmla="*/ 2030175 w 12192000"/>
              <a:gd name="connsiteY2906" fmla="*/ 5439457 h 6818313"/>
              <a:gd name="connsiteX2907" fmla="*/ 2028520 w 12192000"/>
              <a:gd name="connsiteY2907" fmla="*/ 5444591 h 6818313"/>
              <a:gd name="connsiteX2908" fmla="*/ 2036634 w 12192000"/>
              <a:gd name="connsiteY2908" fmla="*/ 5439457 h 6818313"/>
              <a:gd name="connsiteX2909" fmla="*/ 2033984 w 12192000"/>
              <a:gd name="connsiteY2909" fmla="*/ 5452042 h 6818313"/>
              <a:gd name="connsiteX2910" fmla="*/ 2049549 w 12192000"/>
              <a:gd name="connsiteY2910" fmla="*/ 5444259 h 6818313"/>
              <a:gd name="connsiteX2911" fmla="*/ 2040608 w 12192000"/>
              <a:gd name="connsiteY2911" fmla="*/ 5456678 h 6818313"/>
              <a:gd name="connsiteX2912" fmla="*/ 2040443 w 12192000"/>
              <a:gd name="connsiteY2912" fmla="*/ 5460818 h 6818313"/>
              <a:gd name="connsiteX2913" fmla="*/ 2053193 w 12192000"/>
              <a:gd name="connsiteY2913" fmla="*/ 5462310 h 6818313"/>
              <a:gd name="connsiteX2914" fmla="*/ 2065778 w 12192000"/>
              <a:gd name="connsiteY2914" fmla="*/ 5448233 h 6818313"/>
              <a:gd name="connsiteX2915" fmla="*/ 2073727 w 12192000"/>
              <a:gd name="connsiteY2915" fmla="*/ 5449558 h 6818313"/>
              <a:gd name="connsiteX2916" fmla="*/ 2063459 w 12192000"/>
              <a:gd name="connsiteY2916" fmla="*/ 5463799 h 6818313"/>
              <a:gd name="connsiteX2917" fmla="*/ 2074224 w 12192000"/>
              <a:gd name="connsiteY2917" fmla="*/ 5473735 h 6818313"/>
              <a:gd name="connsiteX2918" fmla="*/ 2073064 w 12192000"/>
              <a:gd name="connsiteY2918" fmla="*/ 5475060 h 6818313"/>
              <a:gd name="connsiteX2919" fmla="*/ 2067433 w 12192000"/>
              <a:gd name="connsiteY2919" fmla="*/ 5479199 h 6818313"/>
              <a:gd name="connsiteX2920" fmla="*/ 2051206 w 12192000"/>
              <a:gd name="connsiteY2920" fmla="*/ 5488969 h 6818313"/>
              <a:gd name="connsiteX2921" fmla="*/ 2037462 w 12192000"/>
              <a:gd name="connsiteY2921" fmla="*/ 5510496 h 6818313"/>
              <a:gd name="connsiteX2922" fmla="*/ 2054353 w 12192000"/>
              <a:gd name="connsiteY2922" fmla="*/ 5500560 h 6818313"/>
              <a:gd name="connsiteX2923" fmla="*/ 2077204 w 12192000"/>
              <a:gd name="connsiteY2923" fmla="*/ 5479861 h 6818313"/>
              <a:gd name="connsiteX2924" fmla="*/ 2081840 w 12192000"/>
              <a:gd name="connsiteY2924" fmla="*/ 5475390 h 6818313"/>
              <a:gd name="connsiteX2925" fmla="*/ 2085815 w 12192000"/>
              <a:gd name="connsiteY2925" fmla="*/ 5475390 h 6818313"/>
              <a:gd name="connsiteX2926" fmla="*/ 2093101 w 12192000"/>
              <a:gd name="connsiteY2926" fmla="*/ 5464627 h 6818313"/>
              <a:gd name="connsiteX2927" fmla="*/ 2093598 w 12192000"/>
              <a:gd name="connsiteY2927" fmla="*/ 5464297 h 6818313"/>
              <a:gd name="connsiteX2928" fmla="*/ 2092770 w 12192000"/>
              <a:gd name="connsiteY2928" fmla="*/ 5463799 h 6818313"/>
              <a:gd name="connsiteX2929" fmla="*/ 2092770 w 12192000"/>
              <a:gd name="connsiteY2929" fmla="*/ 5463467 h 6818313"/>
              <a:gd name="connsiteX2930" fmla="*/ 2090616 w 12192000"/>
              <a:gd name="connsiteY2930" fmla="*/ 5457176 h 6818313"/>
              <a:gd name="connsiteX2931" fmla="*/ 2096082 w 12192000"/>
              <a:gd name="connsiteY2931" fmla="*/ 5452869 h 6818313"/>
              <a:gd name="connsiteX2932" fmla="*/ 2108667 w 12192000"/>
              <a:gd name="connsiteY2932" fmla="*/ 5448565 h 6818313"/>
              <a:gd name="connsiteX2933" fmla="*/ 2116449 w 12192000"/>
              <a:gd name="connsiteY2933" fmla="*/ 5455189 h 6818313"/>
              <a:gd name="connsiteX2934" fmla="*/ 2115621 w 12192000"/>
              <a:gd name="connsiteY2934" fmla="*/ 5456348 h 6818313"/>
              <a:gd name="connsiteX2935" fmla="*/ 2114959 w 12192000"/>
              <a:gd name="connsiteY2935" fmla="*/ 5455519 h 6818313"/>
              <a:gd name="connsiteX2936" fmla="*/ 2114462 w 12192000"/>
              <a:gd name="connsiteY2936" fmla="*/ 5456513 h 6818313"/>
              <a:gd name="connsiteX2937" fmla="*/ 2114959 w 12192000"/>
              <a:gd name="connsiteY2937" fmla="*/ 5457176 h 6818313"/>
              <a:gd name="connsiteX2938" fmla="*/ 2104196 w 12192000"/>
              <a:gd name="connsiteY2938" fmla="*/ 5467939 h 6818313"/>
              <a:gd name="connsiteX2939" fmla="*/ 2084822 w 12192000"/>
              <a:gd name="connsiteY2939" fmla="*/ 5487810 h 6818313"/>
              <a:gd name="connsiteX2940" fmla="*/ 2081675 w 12192000"/>
              <a:gd name="connsiteY2940" fmla="*/ 5494599 h 6818313"/>
              <a:gd name="connsiteX2941" fmla="*/ 2066606 w 12192000"/>
              <a:gd name="connsiteY2941" fmla="*/ 5508509 h 6818313"/>
              <a:gd name="connsiteX2942" fmla="*/ 2064784 w 12192000"/>
              <a:gd name="connsiteY2942" fmla="*/ 5514967 h 6818313"/>
              <a:gd name="connsiteX2943" fmla="*/ 2087304 w 12192000"/>
              <a:gd name="connsiteY2943" fmla="*/ 5496753 h 6818313"/>
              <a:gd name="connsiteX2944" fmla="*/ 2087304 w 12192000"/>
              <a:gd name="connsiteY2944" fmla="*/ 5491949 h 6818313"/>
              <a:gd name="connsiteX2945" fmla="*/ 2084987 w 12192000"/>
              <a:gd name="connsiteY2945" fmla="*/ 5492944 h 6818313"/>
              <a:gd name="connsiteX2946" fmla="*/ 2090121 w 12192000"/>
              <a:gd name="connsiteY2946" fmla="*/ 5489632 h 6818313"/>
              <a:gd name="connsiteX2947" fmla="*/ 2120423 w 12192000"/>
              <a:gd name="connsiteY2947" fmla="*/ 5461812 h 6818313"/>
              <a:gd name="connsiteX2948" fmla="*/ 2121748 w 12192000"/>
              <a:gd name="connsiteY2948" fmla="*/ 5460488 h 6818313"/>
              <a:gd name="connsiteX2949" fmla="*/ 2126384 w 12192000"/>
              <a:gd name="connsiteY2949" fmla="*/ 5465621 h 6818313"/>
              <a:gd name="connsiteX2950" fmla="*/ 2113799 w 12192000"/>
              <a:gd name="connsiteY2950" fmla="*/ 5478537 h 6818313"/>
              <a:gd name="connsiteX2951" fmla="*/ 2097075 w 12192000"/>
              <a:gd name="connsiteY2951" fmla="*/ 5497415 h 6818313"/>
              <a:gd name="connsiteX2952" fmla="*/ 2097407 w 12192000"/>
              <a:gd name="connsiteY2952" fmla="*/ 5500065 h 6818313"/>
              <a:gd name="connsiteX2953" fmla="*/ 2082172 w 12192000"/>
              <a:gd name="connsiteY2953" fmla="*/ 5512980 h 6818313"/>
              <a:gd name="connsiteX2954" fmla="*/ 2107838 w 12192000"/>
              <a:gd name="connsiteY2954" fmla="*/ 5499567 h 6818313"/>
              <a:gd name="connsiteX2955" fmla="*/ 2114629 w 12192000"/>
              <a:gd name="connsiteY2955" fmla="*/ 5507516 h 6818313"/>
              <a:gd name="connsiteX2956" fmla="*/ 2124894 w 12192000"/>
              <a:gd name="connsiteY2956" fmla="*/ 5514967 h 6818313"/>
              <a:gd name="connsiteX2957" fmla="*/ 2128537 w 12192000"/>
              <a:gd name="connsiteY2957" fmla="*/ 5517451 h 6818313"/>
              <a:gd name="connsiteX2958" fmla="*/ 2129034 w 12192000"/>
              <a:gd name="connsiteY2958" fmla="*/ 5519936 h 6818313"/>
              <a:gd name="connsiteX2959" fmla="*/ 2121748 w 12192000"/>
              <a:gd name="connsiteY2959" fmla="*/ 5522418 h 6818313"/>
              <a:gd name="connsiteX2960" fmla="*/ 2126054 w 12192000"/>
              <a:gd name="connsiteY2960" fmla="*/ 5529539 h 6818313"/>
              <a:gd name="connsiteX2961" fmla="*/ 2124729 w 12192000"/>
              <a:gd name="connsiteY2961" fmla="*/ 5534838 h 6818313"/>
              <a:gd name="connsiteX2962" fmla="*/ 2110487 w 12192000"/>
              <a:gd name="connsiteY2962" fmla="*/ 5553385 h 6818313"/>
              <a:gd name="connsiteX2963" fmla="*/ 2133008 w 12192000"/>
              <a:gd name="connsiteY2963" fmla="*/ 5565142 h 6818313"/>
              <a:gd name="connsiteX2964" fmla="*/ 2134002 w 12192000"/>
              <a:gd name="connsiteY2964" fmla="*/ 5565142 h 6818313"/>
              <a:gd name="connsiteX2965" fmla="*/ 2132346 w 12192000"/>
              <a:gd name="connsiteY2965" fmla="*/ 5570938 h 6818313"/>
              <a:gd name="connsiteX2966" fmla="*/ 2128371 w 12192000"/>
              <a:gd name="connsiteY2966" fmla="*/ 5584681 h 6818313"/>
              <a:gd name="connsiteX2967" fmla="*/ 2113634 w 12192000"/>
              <a:gd name="connsiteY2967" fmla="*/ 5598426 h 6818313"/>
              <a:gd name="connsiteX2968" fmla="*/ 2111812 w 12192000"/>
              <a:gd name="connsiteY2968" fmla="*/ 5604884 h 6818313"/>
              <a:gd name="connsiteX2969" fmla="*/ 2128371 w 12192000"/>
              <a:gd name="connsiteY2969" fmla="*/ 5593459 h 6818313"/>
              <a:gd name="connsiteX2970" fmla="*/ 2129366 w 12192000"/>
              <a:gd name="connsiteY2970" fmla="*/ 5602400 h 6818313"/>
              <a:gd name="connsiteX2971" fmla="*/ 2129366 w 12192000"/>
              <a:gd name="connsiteY2971" fmla="*/ 5602732 h 6818313"/>
              <a:gd name="connsiteX2972" fmla="*/ 2129531 w 12192000"/>
              <a:gd name="connsiteY2972" fmla="*/ 5602732 h 6818313"/>
              <a:gd name="connsiteX2973" fmla="*/ 2146753 w 12192000"/>
              <a:gd name="connsiteY2973" fmla="*/ 5640817 h 6818313"/>
              <a:gd name="connsiteX2974" fmla="*/ 2140294 w 12192000"/>
              <a:gd name="connsiteY2974" fmla="*/ 5659199 h 6818313"/>
              <a:gd name="connsiteX2975" fmla="*/ 2140791 w 12192000"/>
              <a:gd name="connsiteY2975" fmla="*/ 5666320 h 6818313"/>
              <a:gd name="connsiteX2976" fmla="*/ 2148740 w 12192000"/>
              <a:gd name="connsiteY2976" fmla="*/ 5666982 h 6818313"/>
              <a:gd name="connsiteX2977" fmla="*/ 2150562 w 12192000"/>
              <a:gd name="connsiteY2977" fmla="*/ 5663503 h 6818313"/>
              <a:gd name="connsiteX2978" fmla="*/ 2154371 w 12192000"/>
              <a:gd name="connsiteY2978" fmla="*/ 5666153 h 6818313"/>
              <a:gd name="connsiteX2979" fmla="*/ 2161160 w 12192000"/>
              <a:gd name="connsiteY2979" fmla="*/ 5666815 h 6818313"/>
              <a:gd name="connsiteX2980" fmla="*/ 2158840 w 12192000"/>
              <a:gd name="connsiteY2980" fmla="*/ 5670956 h 6818313"/>
              <a:gd name="connsiteX2981" fmla="*/ 2159007 w 12192000"/>
              <a:gd name="connsiteY2981" fmla="*/ 5669962 h 6818313"/>
              <a:gd name="connsiteX2982" fmla="*/ 2157516 w 12192000"/>
              <a:gd name="connsiteY2982" fmla="*/ 5667975 h 6818313"/>
              <a:gd name="connsiteX2983" fmla="*/ 2154701 w 12192000"/>
              <a:gd name="connsiteY2983" fmla="*/ 5670624 h 6818313"/>
              <a:gd name="connsiteX2984" fmla="*/ 2156026 w 12192000"/>
              <a:gd name="connsiteY2984" fmla="*/ 5674101 h 6818313"/>
              <a:gd name="connsiteX2985" fmla="*/ 2157848 w 12192000"/>
              <a:gd name="connsiteY2985" fmla="*/ 5673108 h 6818313"/>
              <a:gd name="connsiteX2986" fmla="*/ 2157351 w 12192000"/>
              <a:gd name="connsiteY2986" fmla="*/ 5674268 h 6818313"/>
              <a:gd name="connsiteX2987" fmla="*/ 2157848 w 12192000"/>
              <a:gd name="connsiteY2987" fmla="*/ 5681387 h 6818313"/>
              <a:gd name="connsiteX2988" fmla="*/ 2169273 w 12192000"/>
              <a:gd name="connsiteY2988" fmla="*/ 5670956 h 6818313"/>
              <a:gd name="connsiteX2989" fmla="*/ 2174075 w 12192000"/>
              <a:gd name="connsiteY2989" fmla="*/ 5680229 h 6818313"/>
              <a:gd name="connsiteX2990" fmla="*/ 2175235 w 12192000"/>
              <a:gd name="connsiteY2990" fmla="*/ 5682216 h 6818313"/>
              <a:gd name="connsiteX2991" fmla="*/ 2175732 w 12192000"/>
              <a:gd name="connsiteY2991" fmla="*/ 5688011 h 6818313"/>
              <a:gd name="connsiteX2992" fmla="*/ 2175400 w 12192000"/>
              <a:gd name="connsiteY2992" fmla="*/ 5691158 h 6818313"/>
              <a:gd name="connsiteX2993" fmla="*/ 2176559 w 12192000"/>
              <a:gd name="connsiteY2993" fmla="*/ 5694139 h 6818313"/>
              <a:gd name="connsiteX2994" fmla="*/ 2187820 w 12192000"/>
              <a:gd name="connsiteY2994" fmla="*/ 5722951 h 6818313"/>
              <a:gd name="connsiteX2995" fmla="*/ 2187157 w 12192000"/>
              <a:gd name="connsiteY2995" fmla="*/ 5726428 h 6818313"/>
              <a:gd name="connsiteX2996" fmla="*/ 2189807 w 12192000"/>
              <a:gd name="connsiteY2996" fmla="*/ 5728748 h 6818313"/>
              <a:gd name="connsiteX2997" fmla="*/ 2190634 w 12192000"/>
              <a:gd name="connsiteY2997" fmla="*/ 5727258 h 6818313"/>
              <a:gd name="connsiteX2998" fmla="*/ 2193284 w 12192000"/>
              <a:gd name="connsiteY2998" fmla="*/ 5730900 h 6818313"/>
              <a:gd name="connsiteX2999" fmla="*/ 2186827 w 12192000"/>
              <a:gd name="connsiteY2999" fmla="*/ 5749281 h 6818313"/>
              <a:gd name="connsiteX3000" fmla="*/ 2187322 w 12192000"/>
              <a:gd name="connsiteY3000" fmla="*/ 5756402 h 6818313"/>
              <a:gd name="connsiteX3001" fmla="*/ 2195271 w 12192000"/>
              <a:gd name="connsiteY3001" fmla="*/ 5757064 h 6818313"/>
              <a:gd name="connsiteX3002" fmla="*/ 2197093 w 12192000"/>
              <a:gd name="connsiteY3002" fmla="*/ 5753586 h 6818313"/>
              <a:gd name="connsiteX3003" fmla="*/ 2200902 w 12192000"/>
              <a:gd name="connsiteY3003" fmla="*/ 5756235 h 6818313"/>
              <a:gd name="connsiteX3004" fmla="*/ 2207691 w 12192000"/>
              <a:gd name="connsiteY3004" fmla="*/ 5756897 h 6818313"/>
              <a:gd name="connsiteX3005" fmla="*/ 2203882 w 12192000"/>
              <a:gd name="connsiteY3005" fmla="*/ 5764183 h 6818313"/>
              <a:gd name="connsiteX3006" fmla="*/ 2204379 w 12192000"/>
              <a:gd name="connsiteY3006" fmla="*/ 5771304 h 6818313"/>
              <a:gd name="connsiteX3007" fmla="*/ 2215804 w 12192000"/>
              <a:gd name="connsiteY3007" fmla="*/ 5760872 h 6818313"/>
              <a:gd name="connsiteX3008" fmla="*/ 2220608 w 12192000"/>
              <a:gd name="connsiteY3008" fmla="*/ 5770145 h 6818313"/>
              <a:gd name="connsiteX3009" fmla="*/ 2222428 w 12192000"/>
              <a:gd name="connsiteY3009" fmla="*/ 5775279 h 6818313"/>
              <a:gd name="connsiteX3010" fmla="*/ 2221932 w 12192000"/>
              <a:gd name="connsiteY3010" fmla="*/ 5781075 h 6818313"/>
              <a:gd name="connsiteX3011" fmla="*/ 2228224 w 12192000"/>
              <a:gd name="connsiteY3011" fmla="*/ 5785711 h 6818313"/>
              <a:gd name="connsiteX3012" fmla="*/ 2236505 w 12192000"/>
              <a:gd name="connsiteY3012" fmla="*/ 5782730 h 6818313"/>
              <a:gd name="connsiteX3013" fmla="*/ 2236505 w 12192000"/>
              <a:gd name="connsiteY3013" fmla="*/ 5782565 h 6818313"/>
              <a:gd name="connsiteX3014" fmla="*/ 2246936 w 12192000"/>
              <a:gd name="connsiteY3014" fmla="*/ 5770642 h 6818313"/>
              <a:gd name="connsiteX3015" fmla="*/ 2241472 w 12192000"/>
              <a:gd name="connsiteY3015" fmla="*/ 5771967 h 6818313"/>
              <a:gd name="connsiteX3016" fmla="*/ 2236338 w 12192000"/>
              <a:gd name="connsiteY3016" fmla="*/ 5782400 h 6818313"/>
              <a:gd name="connsiteX3017" fmla="*/ 2241141 w 12192000"/>
              <a:gd name="connsiteY3017" fmla="*/ 5771802 h 6818313"/>
              <a:gd name="connsiteX3018" fmla="*/ 2245446 w 12192000"/>
              <a:gd name="connsiteY3018" fmla="*/ 5764018 h 6818313"/>
              <a:gd name="connsiteX3019" fmla="*/ 2246936 w 12192000"/>
              <a:gd name="connsiteY3019" fmla="*/ 5770145 h 6818313"/>
              <a:gd name="connsiteX3020" fmla="*/ 2255381 w 12192000"/>
              <a:gd name="connsiteY3020" fmla="*/ 5753752 h 6818313"/>
              <a:gd name="connsiteX3021" fmla="*/ 2249585 w 12192000"/>
              <a:gd name="connsiteY3021" fmla="*/ 5756402 h 6818313"/>
              <a:gd name="connsiteX3022" fmla="*/ 2263827 w 12192000"/>
              <a:gd name="connsiteY3022" fmla="*/ 5736034 h 6818313"/>
              <a:gd name="connsiteX3023" fmla="*/ 2263495 w 12192000"/>
              <a:gd name="connsiteY3023" fmla="*/ 5736531 h 6818313"/>
              <a:gd name="connsiteX3024" fmla="*/ 2263992 w 12192000"/>
              <a:gd name="connsiteY3024" fmla="*/ 5736366 h 6818313"/>
              <a:gd name="connsiteX3025" fmla="*/ 2263827 w 12192000"/>
              <a:gd name="connsiteY3025" fmla="*/ 5736034 h 6818313"/>
              <a:gd name="connsiteX3026" fmla="*/ 2274260 w 12192000"/>
              <a:gd name="connsiteY3026" fmla="*/ 5721129 h 6818313"/>
              <a:gd name="connsiteX3027" fmla="*/ 2281049 w 12192000"/>
              <a:gd name="connsiteY3027" fmla="*/ 5715997 h 6818313"/>
              <a:gd name="connsiteX3028" fmla="*/ 2279889 w 12192000"/>
              <a:gd name="connsiteY3028" fmla="*/ 5719474 h 6818313"/>
              <a:gd name="connsiteX3029" fmla="*/ 2305059 w 12192000"/>
              <a:gd name="connsiteY3029" fmla="*/ 5685859 h 6818313"/>
              <a:gd name="connsiteX3030" fmla="*/ 2299925 w 12192000"/>
              <a:gd name="connsiteY3030" fmla="*/ 5688508 h 6818313"/>
              <a:gd name="connsiteX3031" fmla="*/ 2308868 w 12192000"/>
              <a:gd name="connsiteY3031" fmla="*/ 5675261 h 6818313"/>
              <a:gd name="connsiteX3032" fmla="*/ 2313008 w 12192000"/>
              <a:gd name="connsiteY3032" fmla="*/ 5666485 h 6818313"/>
              <a:gd name="connsiteX3033" fmla="*/ 2309033 w 12192000"/>
              <a:gd name="connsiteY3033" fmla="*/ 5675426 h 6818313"/>
              <a:gd name="connsiteX3034" fmla="*/ 2309696 w 12192000"/>
              <a:gd name="connsiteY3034" fmla="*/ 5677910 h 6818313"/>
              <a:gd name="connsiteX3035" fmla="*/ 2316817 w 12192000"/>
              <a:gd name="connsiteY3035" fmla="*/ 5673274 h 6818313"/>
              <a:gd name="connsiteX3036" fmla="*/ 2353082 w 12192000"/>
              <a:gd name="connsiteY3036" fmla="*/ 5624423 h 6818313"/>
              <a:gd name="connsiteX3037" fmla="*/ 2341489 w 12192000"/>
              <a:gd name="connsiteY3037" fmla="*/ 5633034 h 6818313"/>
              <a:gd name="connsiteX3038" fmla="*/ 2322446 w 12192000"/>
              <a:gd name="connsiteY3038" fmla="*/ 5657709 h 6818313"/>
              <a:gd name="connsiteX3039" fmla="*/ 2314002 w 12192000"/>
              <a:gd name="connsiteY3039" fmla="*/ 5665657 h 6818313"/>
              <a:gd name="connsiteX3040" fmla="*/ 2317479 w 12192000"/>
              <a:gd name="connsiteY3040" fmla="*/ 5650753 h 6818313"/>
              <a:gd name="connsiteX3041" fmla="*/ 2302079 w 12192000"/>
              <a:gd name="connsiteY3041" fmla="*/ 5664166 h 6818313"/>
              <a:gd name="connsiteX3042" fmla="*/ 2303404 w 12192000"/>
              <a:gd name="connsiteY3042" fmla="*/ 5659033 h 6818313"/>
              <a:gd name="connsiteX3043" fmla="*/ 2333044 w 12192000"/>
              <a:gd name="connsiteY3043" fmla="*/ 5618794 h 6818313"/>
              <a:gd name="connsiteX3044" fmla="*/ 2351590 w 12192000"/>
              <a:gd name="connsiteY3044" fmla="*/ 5612170 h 6818313"/>
              <a:gd name="connsiteX3045" fmla="*/ 2354240 w 12192000"/>
              <a:gd name="connsiteY3045" fmla="*/ 5612170 h 6818313"/>
              <a:gd name="connsiteX3046" fmla="*/ 2353247 w 12192000"/>
              <a:gd name="connsiteY3046" fmla="*/ 5624423 h 6818313"/>
              <a:gd name="connsiteX3047" fmla="*/ 2364838 w 12192000"/>
              <a:gd name="connsiteY3047" fmla="*/ 5613330 h 6818313"/>
              <a:gd name="connsiteX3048" fmla="*/ 2363017 w 12192000"/>
              <a:gd name="connsiteY3048" fmla="*/ 5619124 h 6818313"/>
              <a:gd name="connsiteX3049" fmla="*/ 2324600 w 12192000"/>
              <a:gd name="connsiteY3049" fmla="*/ 5670129 h 6818313"/>
              <a:gd name="connsiteX3050" fmla="*/ 2303900 w 12192000"/>
              <a:gd name="connsiteY3050" fmla="*/ 5703247 h 6818313"/>
              <a:gd name="connsiteX3051" fmla="*/ 2313008 w 12192000"/>
              <a:gd name="connsiteY3051" fmla="*/ 5705565 h 6818313"/>
              <a:gd name="connsiteX3052" fmla="*/ 2325593 w 12192000"/>
              <a:gd name="connsiteY3052" fmla="*/ 5690330 h 6818313"/>
              <a:gd name="connsiteX3053" fmla="*/ 2337515 w 12192000"/>
              <a:gd name="connsiteY3053" fmla="*/ 5679400 h 6818313"/>
              <a:gd name="connsiteX3054" fmla="*/ 2344471 w 12192000"/>
              <a:gd name="connsiteY3054" fmla="*/ 5675923 h 6818313"/>
              <a:gd name="connsiteX3055" fmla="*/ 2337185 w 12192000"/>
              <a:gd name="connsiteY3055" fmla="*/ 5678905 h 6818313"/>
              <a:gd name="connsiteX3056" fmla="*/ 2344966 w 12192000"/>
              <a:gd name="connsiteY3056" fmla="*/ 5670956 h 6818313"/>
              <a:gd name="connsiteX3057" fmla="*/ 2355564 w 12192000"/>
              <a:gd name="connsiteY3057" fmla="*/ 5653900 h 6818313"/>
              <a:gd name="connsiteX3058" fmla="*/ 2386696 w 12192000"/>
              <a:gd name="connsiteY3058" fmla="*/ 5614820 h 6818313"/>
              <a:gd name="connsiteX3059" fmla="*/ 2399448 w 12192000"/>
              <a:gd name="connsiteY3059" fmla="*/ 5602897 h 6818313"/>
              <a:gd name="connsiteX3060" fmla="*/ 2405077 w 12192000"/>
              <a:gd name="connsiteY3060" fmla="*/ 5594949 h 6818313"/>
              <a:gd name="connsiteX3061" fmla="*/ 2405409 w 12192000"/>
              <a:gd name="connsiteY3061" fmla="*/ 5594949 h 6818313"/>
              <a:gd name="connsiteX3062" fmla="*/ 2411038 w 12192000"/>
              <a:gd name="connsiteY3062" fmla="*/ 5592134 h 6818313"/>
              <a:gd name="connsiteX3063" fmla="*/ 2411203 w 12192000"/>
              <a:gd name="connsiteY3063" fmla="*/ 5591802 h 6818313"/>
              <a:gd name="connsiteX3064" fmla="*/ 2410873 w 12192000"/>
              <a:gd name="connsiteY3064" fmla="*/ 5591802 h 6818313"/>
              <a:gd name="connsiteX3065" fmla="*/ 2405409 w 12192000"/>
              <a:gd name="connsiteY3065" fmla="*/ 5594784 h 6818313"/>
              <a:gd name="connsiteX3066" fmla="*/ 2413358 w 12192000"/>
              <a:gd name="connsiteY3066" fmla="*/ 5583854 h 6818313"/>
              <a:gd name="connsiteX3067" fmla="*/ 2416007 w 12192000"/>
              <a:gd name="connsiteY3067" fmla="*/ 5583854 h 6818313"/>
              <a:gd name="connsiteX3068" fmla="*/ 2411203 w 12192000"/>
              <a:gd name="connsiteY3068" fmla="*/ 5591967 h 6818313"/>
              <a:gd name="connsiteX3069" fmla="*/ 2421968 w 12192000"/>
              <a:gd name="connsiteY3069" fmla="*/ 5583688 h 6818313"/>
              <a:gd name="connsiteX3070" fmla="*/ 2434221 w 12192000"/>
              <a:gd name="connsiteY3070" fmla="*/ 5584019 h 6818313"/>
              <a:gd name="connsiteX3071" fmla="*/ 2405077 w 12192000"/>
              <a:gd name="connsiteY3071" fmla="*/ 5619622 h 6818313"/>
              <a:gd name="connsiteX3072" fmla="*/ 2351922 w 12192000"/>
              <a:gd name="connsiteY3072" fmla="*/ 5685031 h 6818313"/>
              <a:gd name="connsiteX3073" fmla="*/ 2347783 w 12192000"/>
              <a:gd name="connsiteY3073" fmla="*/ 5693642 h 6818313"/>
              <a:gd name="connsiteX3074" fmla="*/ 2352253 w 12192000"/>
              <a:gd name="connsiteY3074" fmla="*/ 5690827 h 6818313"/>
              <a:gd name="connsiteX3075" fmla="*/ 2396301 w 12192000"/>
              <a:gd name="connsiteY3075" fmla="*/ 5641480 h 6818313"/>
              <a:gd name="connsiteX3076" fmla="*/ 2398785 w 12192000"/>
              <a:gd name="connsiteY3076" fmla="*/ 5637838 h 6818313"/>
              <a:gd name="connsiteX3077" fmla="*/ 2422464 w 12192000"/>
              <a:gd name="connsiteY3077" fmla="*/ 5610348 h 6818313"/>
              <a:gd name="connsiteX3078" fmla="*/ 2438693 w 12192000"/>
              <a:gd name="connsiteY3078" fmla="*/ 5589815 h 6818313"/>
              <a:gd name="connsiteX3079" fmla="*/ 2442335 w 12192000"/>
              <a:gd name="connsiteY3079" fmla="*/ 5585676 h 6818313"/>
              <a:gd name="connsiteX3080" fmla="*/ 2464525 w 12192000"/>
              <a:gd name="connsiteY3080" fmla="*/ 5585676 h 6818313"/>
              <a:gd name="connsiteX3081" fmla="*/ 2510064 w 12192000"/>
              <a:gd name="connsiteY3081" fmla="*/ 5573588 h 6818313"/>
              <a:gd name="connsiteX3082" fmla="*/ 2556595 w 12192000"/>
              <a:gd name="connsiteY3082" fmla="*/ 5559511 h 6818313"/>
              <a:gd name="connsiteX3083" fmla="*/ 2564378 w 12192000"/>
              <a:gd name="connsiteY3083" fmla="*/ 5557359 h 6818313"/>
              <a:gd name="connsiteX3084" fmla="*/ 2628628 w 12192000"/>
              <a:gd name="connsiteY3084" fmla="*/ 5525565 h 6818313"/>
              <a:gd name="connsiteX3085" fmla="*/ 2657772 w 12192000"/>
              <a:gd name="connsiteY3085" fmla="*/ 5507516 h 6818313"/>
              <a:gd name="connsiteX3086" fmla="*/ 2708608 w 12192000"/>
              <a:gd name="connsiteY3086" fmla="*/ 5472410 h 6818313"/>
              <a:gd name="connsiteX3087" fmla="*/ 2759777 w 12192000"/>
              <a:gd name="connsiteY3087" fmla="*/ 5432006 h 6818313"/>
              <a:gd name="connsiteX3088" fmla="*/ 2793226 w 12192000"/>
              <a:gd name="connsiteY3088" fmla="*/ 5405841 h 6818313"/>
              <a:gd name="connsiteX3089" fmla="*/ 2835783 w 12192000"/>
              <a:gd name="connsiteY3089" fmla="*/ 5375704 h 6818313"/>
              <a:gd name="connsiteX3090" fmla="*/ 2875857 w 12192000"/>
              <a:gd name="connsiteY3090" fmla="*/ 5353846 h 6818313"/>
              <a:gd name="connsiteX3091" fmla="*/ 2942425 w 12192000"/>
              <a:gd name="connsiteY3091" fmla="*/ 5315926 h 6818313"/>
              <a:gd name="connsiteX3092" fmla="*/ 2944247 w 12192000"/>
              <a:gd name="connsiteY3092" fmla="*/ 5314931 h 6818313"/>
              <a:gd name="connsiteX3093" fmla="*/ 2944744 w 12192000"/>
              <a:gd name="connsiteY3093" fmla="*/ 5315593 h 6818313"/>
              <a:gd name="connsiteX3094" fmla="*/ 2948056 w 12192000"/>
              <a:gd name="connsiteY3094" fmla="*/ 5313109 h 6818313"/>
              <a:gd name="connsiteX3095" fmla="*/ 2959151 w 12192000"/>
              <a:gd name="connsiteY3095" fmla="*/ 5313276 h 6818313"/>
              <a:gd name="connsiteX3096" fmla="*/ 2965277 w 12192000"/>
              <a:gd name="connsiteY3096" fmla="*/ 5312447 h 6818313"/>
              <a:gd name="connsiteX3097" fmla="*/ 2991937 w 12192000"/>
              <a:gd name="connsiteY3097" fmla="*/ 5300029 h 6818313"/>
              <a:gd name="connsiteX3098" fmla="*/ 3088643 w 12192000"/>
              <a:gd name="connsiteY3098" fmla="*/ 5168712 h 6818313"/>
              <a:gd name="connsiteX3099" fmla="*/ 3112158 w 12192000"/>
              <a:gd name="connsiteY3099" fmla="*/ 5154307 h 6818313"/>
              <a:gd name="connsiteX3100" fmla="*/ 3118947 w 12192000"/>
              <a:gd name="connsiteY3100" fmla="*/ 5150001 h 6818313"/>
              <a:gd name="connsiteX3101" fmla="*/ 3165975 w 12192000"/>
              <a:gd name="connsiteY3101" fmla="*/ 5124168 h 6818313"/>
              <a:gd name="connsiteX3102" fmla="*/ 3209195 w 12192000"/>
              <a:gd name="connsiteY3102" fmla="*/ 5101483 h 6818313"/>
              <a:gd name="connsiteX3103" fmla="*/ 3234862 w 12192000"/>
              <a:gd name="connsiteY3103" fmla="*/ 5082274 h 6818313"/>
              <a:gd name="connsiteX3104" fmla="*/ 3254898 w 12192000"/>
              <a:gd name="connsiteY3104" fmla="*/ 5075318 h 6818313"/>
              <a:gd name="connsiteX3105" fmla="*/ 3266656 w 12192000"/>
              <a:gd name="connsiteY3105" fmla="*/ 5072006 h 6818313"/>
              <a:gd name="connsiteX3106" fmla="*/ 3262516 w 12192000"/>
              <a:gd name="connsiteY3106" fmla="*/ 5069524 h 6818313"/>
              <a:gd name="connsiteX3107" fmla="*/ 3271127 w 12192000"/>
              <a:gd name="connsiteY3107" fmla="*/ 5062900 h 6818313"/>
              <a:gd name="connsiteX3108" fmla="*/ 3322295 w 12192000"/>
              <a:gd name="connsiteY3108" fmla="*/ 5037563 h 6818313"/>
              <a:gd name="connsiteX3109" fmla="*/ 3348292 w 12192000"/>
              <a:gd name="connsiteY3109" fmla="*/ 5023985 h 6818313"/>
              <a:gd name="connsiteX3110" fmla="*/ 3438044 w 12192000"/>
              <a:gd name="connsiteY3110" fmla="*/ 4985236 h 6818313"/>
              <a:gd name="connsiteX3111" fmla="*/ 3455266 w 12192000"/>
              <a:gd name="connsiteY3111" fmla="*/ 4976460 h 6818313"/>
              <a:gd name="connsiteX3112" fmla="*/ 3474805 w 12192000"/>
              <a:gd name="connsiteY3112" fmla="*/ 4965532 h 6818313"/>
              <a:gd name="connsiteX3113" fmla="*/ 3483086 w 12192000"/>
              <a:gd name="connsiteY3113" fmla="*/ 4960728 h 6818313"/>
              <a:gd name="connsiteX3114" fmla="*/ 3502790 w 12192000"/>
              <a:gd name="connsiteY3114" fmla="*/ 4949468 h 6818313"/>
              <a:gd name="connsiteX3115" fmla="*/ 3601650 w 12192000"/>
              <a:gd name="connsiteY3115" fmla="*/ 4911382 h 6818313"/>
              <a:gd name="connsiteX3116" fmla="*/ 3671694 w 12192000"/>
              <a:gd name="connsiteY3116" fmla="*/ 4884390 h 6818313"/>
              <a:gd name="connsiteX3117" fmla="*/ 3708292 w 12192000"/>
              <a:gd name="connsiteY3117" fmla="*/ 4871308 h 6818313"/>
              <a:gd name="connsiteX3118" fmla="*/ 3706470 w 12192000"/>
              <a:gd name="connsiteY3118" fmla="*/ 4873462 h 6818313"/>
              <a:gd name="connsiteX3119" fmla="*/ 3722366 w 12192000"/>
              <a:gd name="connsiteY3119" fmla="*/ 4868328 h 6818313"/>
              <a:gd name="connsiteX3120" fmla="*/ 3723029 w 12192000"/>
              <a:gd name="connsiteY3120" fmla="*/ 4866176 h 6818313"/>
              <a:gd name="connsiteX3121" fmla="*/ 3736773 w 12192000"/>
              <a:gd name="connsiteY3121" fmla="*/ 4861373 h 6818313"/>
              <a:gd name="connsiteX3122" fmla="*/ 3743230 w 12192000"/>
              <a:gd name="connsiteY3122" fmla="*/ 4863857 h 6818313"/>
              <a:gd name="connsiteX3123" fmla="*/ 3762274 w 12192000"/>
              <a:gd name="connsiteY3123" fmla="*/ 4854749 h 6818313"/>
              <a:gd name="connsiteX3124" fmla="*/ 3747702 w 12192000"/>
              <a:gd name="connsiteY3124" fmla="*/ 4857565 h 6818313"/>
              <a:gd name="connsiteX3125" fmla="*/ 3763599 w 12192000"/>
              <a:gd name="connsiteY3125" fmla="*/ 4848125 h 6818313"/>
              <a:gd name="connsiteX3126" fmla="*/ 3778668 w 12192000"/>
              <a:gd name="connsiteY3126" fmla="*/ 4839184 h 6818313"/>
              <a:gd name="connsiteX3127" fmla="*/ 3805990 w 12192000"/>
              <a:gd name="connsiteY3127" fmla="*/ 4832560 h 6818313"/>
              <a:gd name="connsiteX3128" fmla="*/ 3814601 w 12192000"/>
              <a:gd name="connsiteY3128" fmla="*/ 4835540 h 6818313"/>
              <a:gd name="connsiteX3129" fmla="*/ 3873717 w 12192000"/>
              <a:gd name="connsiteY3129" fmla="*/ 4816994 h 6818313"/>
              <a:gd name="connsiteX3130" fmla="*/ 3897067 w 12192000"/>
              <a:gd name="connsiteY3130" fmla="*/ 4798117 h 6818313"/>
              <a:gd name="connsiteX3131" fmla="*/ 3899717 w 12192000"/>
              <a:gd name="connsiteY3131" fmla="*/ 4796958 h 6818313"/>
              <a:gd name="connsiteX3132" fmla="*/ 3907498 w 12192000"/>
              <a:gd name="connsiteY3132" fmla="*/ 4800601 h 6818313"/>
              <a:gd name="connsiteX3133" fmla="*/ 3908823 w 12192000"/>
              <a:gd name="connsiteY3133" fmla="*/ 4790334 h 6818313"/>
              <a:gd name="connsiteX3134" fmla="*/ 3894913 w 12192000"/>
              <a:gd name="connsiteY3134" fmla="*/ 4790996 h 6818313"/>
              <a:gd name="connsiteX3135" fmla="*/ 3904849 w 12192000"/>
              <a:gd name="connsiteY3135" fmla="*/ 4780398 h 6818313"/>
              <a:gd name="connsiteX3136" fmla="*/ 3876036 w 12192000"/>
              <a:gd name="connsiteY3136" fmla="*/ 4786857 h 6818313"/>
              <a:gd name="connsiteX3137" fmla="*/ 3828015 w 12192000"/>
              <a:gd name="connsiteY3137" fmla="*/ 4802589 h 6818313"/>
              <a:gd name="connsiteX3138" fmla="*/ 3802181 w 12192000"/>
              <a:gd name="connsiteY3138" fmla="*/ 4814179 h 6818313"/>
              <a:gd name="connsiteX3139" fmla="*/ 3785954 w 12192000"/>
              <a:gd name="connsiteY3139" fmla="*/ 4816001 h 6818313"/>
              <a:gd name="connsiteX3140" fmla="*/ 3728493 w 12192000"/>
              <a:gd name="connsiteY3140" fmla="*/ 4834215 h 6818313"/>
              <a:gd name="connsiteX3141" fmla="*/ 3722201 w 12192000"/>
              <a:gd name="connsiteY3141" fmla="*/ 4835707 h 6818313"/>
              <a:gd name="connsiteX3142" fmla="*/ 3699349 w 12192000"/>
              <a:gd name="connsiteY3142" fmla="*/ 4843821 h 6818313"/>
              <a:gd name="connsiteX3143" fmla="*/ 3660434 w 12192000"/>
              <a:gd name="connsiteY3143" fmla="*/ 4854584 h 6818313"/>
              <a:gd name="connsiteX3144" fmla="*/ 3679312 w 12192000"/>
              <a:gd name="connsiteY3144" fmla="*/ 4840509 h 6818313"/>
              <a:gd name="connsiteX3145" fmla="*/ 3691070 w 12192000"/>
              <a:gd name="connsiteY3145" fmla="*/ 4832560 h 6818313"/>
              <a:gd name="connsiteX3146" fmla="*/ 3730315 w 12192000"/>
              <a:gd name="connsiteY3146" fmla="*/ 4813352 h 6818313"/>
              <a:gd name="connsiteX3147" fmla="*/ 3734786 w 12192000"/>
              <a:gd name="connsiteY3147" fmla="*/ 4811365 h 6818313"/>
              <a:gd name="connsiteX3148" fmla="*/ 3797049 w 12192000"/>
              <a:gd name="connsiteY3148" fmla="*/ 4783545 h 6818313"/>
              <a:gd name="connsiteX3149" fmla="*/ 3802016 w 12192000"/>
              <a:gd name="connsiteY3149" fmla="*/ 4776259 h 6818313"/>
              <a:gd name="connsiteX3150" fmla="*/ 3816588 w 12192000"/>
              <a:gd name="connsiteY3150" fmla="*/ 4768145 h 6818313"/>
              <a:gd name="connsiteX3151" fmla="*/ 3834969 w 12192000"/>
              <a:gd name="connsiteY3151" fmla="*/ 4764833 h 6818313"/>
              <a:gd name="connsiteX3152" fmla="*/ 3837619 w 12192000"/>
              <a:gd name="connsiteY3152" fmla="*/ 4763509 h 6818313"/>
              <a:gd name="connsiteX3153" fmla="*/ 3850039 w 12192000"/>
              <a:gd name="connsiteY3153" fmla="*/ 4759700 h 6818313"/>
              <a:gd name="connsiteX3154" fmla="*/ 3856330 w 12192000"/>
              <a:gd name="connsiteY3154" fmla="*/ 4754236 h 6818313"/>
              <a:gd name="connsiteX3155" fmla="*/ 3853184 w 12192000"/>
              <a:gd name="connsiteY3155" fmla="*/ 4751751 h 6818313"/>
              <a:gd name="connsiteX3156" fmla="*/ 3852356 w 12192000"/>
              <a:gd name="connsiteY3156" fmla="*/ 4751751 h 6818313"/>
              <a:gd name="connsiteX3157" fmla="*/ 3855998 w 12192000"/>
              <a:gd name="connsiteY3157" fmla="*/ 4750261 h 6818313"/>
              <a:gd name="connsiteX3158" fmla="*/ 3866763 w 12192000"/>
              <a:gd name="connsiteY3158" fmla="*/ 4747612 h 6818313"/>
              <a:gd name="connsiteX3159" fmla="*/ 3867426 w 12192000"/>
              <a:gd name="connsiteY3159" fmla="*/ 4747612 h 6818313"/>
              <a:gd name="connsiteX3160" fmla="*/ 3866101 w 12192000"/>
              <a:gd name="connsiteY3160" fmla="*/ 4748274 h 6818313"/>
              <a:gd name="connsiteX3161" fmla="*/ 3863119 w 12192000"/>
              <a:gd name="connsiteY3161" fmla="*/ 4752414 h 6818313"/>
              <a:gd name="connsiteX3162" fmla="*/ 3871068 w 12192000"/>
              <a:gd name="connsiteY3162" fmla="*/ 4753573 h 6818313"/>
              <a:gd name="connsiteX3163" fmla="*/ 3898887 w 12192000"/>
              <a:gd name="connsiteY3163" fmla="*/ 4740821 h 6818313"/>
              <a:gd name="connsiteX3164" fmla="*/ 3903359 w 12192000"/>
              <a:gd name="connsiteY3164" fmla="*/ 4739166 h 6818313"/>
              <a:gd name="connsiteX3165" fmla="*/ 3906836 w 12192000"/>
              <a:gd name="connsiteY3165" fmla="*/ 4741153 h 6818313"/>
              <a:gd name="connsiteX3166" fmla="*/ 3924389 w 12192000"/>
              <a:gd name="connsiteY3166" fmla="*/ 4739001 h 6818313"/>
              <a:gd name="connsiteX3167" fmla="*/ 3963304 w 12192000"/>
              <a:gd name="connsiteY3167" fmla="*/ 4729728 h 6818313"/>
              <a:gd name="connsiteX3168" fmla="*/ 3981684 w 12192000"/>
              <a:gd name="connsiteY3168" fmla="*/ 4724429 h 6818313"/>
              <a:gd name="connsiteX3169" fmla="*/ 4001059 w 12192000"/>
              <a:gd name="connsiteY3169" fmla="*/ 4718633 h 6818313"/>
              <a:gd name="connsiteX3170" fmla="*/ 4022585 w 12192000"/>
              <a:gd name="connsiteY3170" fmla="*/ 4713996 h 6818313"/>
              <a:gd name="connsiteX3171" fmla="*/ 4044113 w 12192000"/>
              <a:gd name="connsiteY3171" fmla="*/ 4709194 h 6818313"/>
              <a:gd name="connsiteX3172" fmla="*/ 4062493 w 12192000"/>
              <a:gd name="connsiteY3172" fmla="*/ 4703728 h 6818313"/>
              <a:gd name="connsiteX3173" fmla="*/ 4089154 w 12192000"/>
              <a:gd name="connsiteY3173" fmla="*/ 4693960 h 6818313"/>
              <a:gd name="connsiteX3174" fmla="*/ 4165988 w 12192000"/>
              <a:gd name="connsiteY3174" fmla="*/ 4690648 h 6818313"/>
              <a:gd name="connsiteX3175" fmla="*/ 4191655 w 12192000"/>
              <a:gd name="connsiteY3175" fmla="*/ 4685349 h 6818313"/>
              <a:gd name="connsiteX3176" fmla="*/ 4211693 w 12192000"/>
              <a:gd name="connsiteY3176" fmla="*/ 4683692 h 6818313"/>
              <a:gd name="connsiteX3177" fmla="*/ 4230571 w 12192000"/>
              <a:gd name="connsiteY3177" fmla="*/ 4686507 h 6818313"/>
              <a:gd name="connsiteX3178" fmla="*/ 4271802 w 12192000"/>
              <a:gd name="connsiteY3178" fmla="*/ 4684189 h 6818313"/>
              <a:gd name="connsiteX3179" fmla="*/ 4276937 w 12192000"/>
              <a:gd name="connsiteY3179" fmla="*/ 4681705 h 6818313"/>
              <a:gd name="connsiteX3180" fmla="*/ 4262363 w 12192000"/>
              <a:gd name="connsiteY3180" fmla="*/ 4678063 h 6818313"/>
              <a:gd name="connsiteX3181" fmla="*/ 4247129 w 12192000"/>
              <a:gd name="connsiteY3181" fmla="*/ 4676571 h 6818313"/>
              <a:gd name="connsiteX3182" fmla="*/ 4285217 w 12192000"/>
              <a:gd name="connsiteY3182" fmla="*/ 4676571 h 6818313"/>
              <a:gd name="connsiteX3183" fmla="*/ 4299621 w 12192000"/>
              <a:gd name="connsiteY3183" fmla="*/ 4667465 h 6818313"/>
              <a:gd name="connsiteX3184" fmla="*/ 4297469 w 12192000"/>
              <a:gd name="connsiteY3184" fmla="*/ 4662828 h 6818313"/>
              <a:gd name="connsiteX3185" fmla="*/ 4292675 w 12192000"/>
              <a:gd name="connsiteY3185" fmla="*/ 4660355 h 6818313"/>
              <a:gd name="connsiteX3186" fmla="*/ 4294654 w 12192000"/>
              <a:gd name="connsiteY3186" fmla="*/ 4657860 h 6818313"/>
              <a:gd name="connsiteX3187" fmla="*/ 4288858 w 12192000"/>
              <a:gd name="connsiteY3187" fmla="*/ 4659847 h 6818313"/>
              <a:gd name="connsiteX3188" fmla="*/ 4288858 w 12192000"/>
              <a:gd name="connsiteY3188" fmla="*/ 4659682 h 6818313"/>
              <a:gd name="connsiteX3189" fmla="*/ 4288831 w 12192000"/>
              <a:gd name="connsiteY3189" fmla="*/ 4659876 h 6818313"/>
              <a:gd name="connsiteX3190" fmla="*/ 4256403 w 12192000"/>
              <a:gd name="connsiteY3190" fmla="*/ 4655542 h 6818313"/>
              <a:gd name="connsiteX3191" fmla="*/ 4241333 w 12192000"/>
              <a:gd name="connsiteY3191" fmla="*/ 4653223 h 6818313"/>
              <a:gd name="connsiteX3192" fmla="*/ 4245307 w 12192000"/>
              <a:gd name="connsiteY3192" fmla="*/ 4652230 h 6818313"/>
              <a:gd name="connsiteX3193" fmla="*/ 4258389 w 12192000"/>
              <a:gd name="connsiteY3193" fmla="*/ 4641633 h 6818313"/>
              <a:gd name="connsiteX3194" fmla="*/ 4247956 w 12192000"/>
              <a:gd name="connsiteY3194" fmla="*/ 4642957 h 6818313"/>
              <a:gd name="connsiteX3195" fmla="*/ 4185363 w 12192000"/>
              <a:gd name="connsiteY3195" fmla="*/ 4654051 h 6818313"/>
              <a:gd name="connsiteX3196" fmla="*/ 4167810 w 12192000"/>
              <a:gd name="connsiteY3196" fmla="*/ 4658687 h 6818313"/>
              <a:gd name="connsiteX3197" fmla="*/ 4151582 w 12192000"/>
              <a:gd name="connsiteY3197" fmla="*/ 4657695 h 6818313"/>
              <a:gd name="connsiteX3198" fmla="*/ 4142972 w 12192000"/>
              <a:gd name="connsiteY3198" fmla="*/ 4658522 h 6818313"/>
              <a:gd name="connsiteX3199" fmla="*/ 4127633 w 12192000"/>
              <a:gd name="connsiteY3199" fmla="*/ 4663263 h 6818313"/>
              <a:gd name="connsiteX3200" fmla="*/ 4112227 w 12192000"/>
              <a:gd name="connsiteY3200" fmla="*/ 4659695 h 6818313"/>
              <a:gd name="connsiteX3201" fmla="*/ 4112503 w 12192000"/>
              <a:gd name="connsiteY3201" fmla="*/ 4657032 h 6818313"/>
              <a:gd name="connsiteX3202" fmla="*/ 4112337 w 12192000"/>
              <a:gd name="connsiteY3202" fmla="*/ 4657032 h 6818313"/>
              <a:gd name="connsiteX3203" fmla="*/ 4107109 w 12192000"/>
              <a:gd name="connsiteY3203" fmla="*/ 4656394 h 6818313"/>
              <a:gd name="connsiteX3204" fmla="*/ 4101905 w 12192000"/>
              <a:gd name="connsiteY3204" fmla="*/ 4652230 h 6818313"/>
              <a:gd name="connsiteX3205" fmla="*/ 4091472 w 12192000"/>
              <a:gd name="connsiteY3205" fmla="*/ 4653555 h 6818313"/>
              <a:gd name="connsiteX3206" fmla="*/ 4095446 w 12192000"/>
              <a:gd name="connsiteY3206" fmla="*/ 4652064 h 6818313"/>
              <a:gd name="connsiteX3207" fmla="*/ 4133201 w 12192000"/>
              <a:gd name="connsiteY3207" fmla="*/ 4641798 h 6818313"/>
              <a:gd name="connsiteX3208" fmla="*/ 4147276 w 12192000"/>
              <a:gd name="connsiteY3208" fmla="*/ 4637658 h 6818313"/>
              <a:gd name="connsiteX3209" fmla="*/ 4148768 w 12192000"/>
              <a:gd name="connsiteY3209" fmla="*/ 4636996 h 6818313"/>
              <a:gd name="connsiteX3210" fmla="*/ 4163008 w 12192000"/>
              <a:gd name="connsiteY3210" fmla="*/ 4636996 h 6818313"/>
              <a:gd name="connsiteX3211" fmla="*/ 4180395 w 12192000"/>
              <a:gd name="connsiteY3211" fmla="*/ 4631697 h 6818313"/>
              <a:gd name="connsiteX3212" fmla="*/ 4184536 w 12192000"/>
              <a:gd name="connsiteY3212" fmla="*/ 4630868 h 6818313"/>
              <a:gd name="connsiteX3213" fmla="*/ 4194967 w 12192000"/>
              <a:gd name="connsiteY3213" fmla="*/ 4630703 h 6818313"/>
              <a:gd name="connsiteX3214" fmla="*/ 4227093 w 12192000"/>
              <a:gd name="connsiteY3214" fmla="*/ 4633849 h 6818313"/>
              <a:gd name="connsiteX3215" fmla="*/ 4245804 w 12192000"/>
              <a:gd name="connsiteY3215" fmla="*/ 4637989 h 6818313"/>
              <a:gd name="connsiteX3216" fmla="*/ 4253754 w 12192000"/>
              <a:gd name="connsiteY3216" fmla="*/ 4635174 h 6818313"/>
              <a:gd name="connsiteX3217" fmla="*/ 4262695 w 12192000"/>
              <a:gd name="connsiteY3217" fmla="*/ 4627391 h 6818313"/>
              <a:gd name="connsiteX3218" fmla="*/ 4251600 w 12192000"/>
              <a:gd name="connsiteY3218" fmla="*/ 4622754 h 6818313"/>
              <a:gd name="connsiteX3219" fmla="*/ 4242162 w 12192000"/>
              <a:gd name="connsiteY3219" fmla="*/ 4615965 h 6818313"/>
              <a:gd name="connsiteX3220" fmla="*/ 4246301 w 12192000"/>
              <a:gd name="connsiteY3220" fmla="*/ 4606360 h 6818313"/>
              <a:gd name="connsiteX3221" fmla="*/ 4257230 w 12192000"/>
              <a:gd name="connsiteY3221" fmla="*/ 4603877 h 6818313"/>
              <a:gd name="connsiteX3222" fmla="*/ 4261701 w 12192000"/>
              <a:gd name="connsiteY3222" fmla="*/ 4600731 h 6818313"/>
              <a:gd name="connsiteX3223" fmla="*/ 4239346 w 12192000"/>
              <a:gd name="connsiteY3223" fmla="*/ 4598246 h 6818313"/>
              <a:gd name="connsiteX3224" fmla="*/ 4267165 w 12192000"/>
              <a:gd name="connsiteY3224" fmla="*/ 4589305 h 6818313"/>
              <a:gd name="connsiteX3225" fmla="*/ 4287368 w 12192000"/>
              <a:gd name="connsiteY3225" fmla="*/ 4578045 h 6818313"/>
              <a:gd name="connsiteX3226" fmla="*/ 4289190 w 12192000"/>
              <a:gd name="connsiteY3226" fmla="*/ 4577383 h 6818313"/>
              <a:gd name="connsiteX3227" fmla="*/ 4299126 w 12192000"/>
              <a:gd name="connsiteY3227" fmla="*/ 4573574 h 6818313"/>
              <a:gd name="connsiteX3228" fmla="*/ 4305418 w 12192000"/>
              <a:gd name="connsiteY3228" fmla="*/ 4571586 h 6818313"/>
              <a:gd name="connsiteX3229" fmla="*/ 4313036 w 12192000"/>
              <a:gd name="connsiteY3229" fmla="*/ 4569599 h 6818313"/>
              <a:gd name="connsiteX3230" fmla="*/ 4316347 w 12192000"/>
              <a:gd name="connsiteY3230" fmla="*/ 4565625 h 6818313"/>
              <a:gd name="connsiteX3231" fmla="*/ 4270974 w 12192000"/>
              <a:gd name="connsiteY3231" fmla="*/ 4576553 h 6818313"/>
              <a:gd name="connsiteX3232" fmla="*/ 4272961 w 12192000"/>
              <a:gd name="connsiteY3232" fmla="*/ 4578540 h 6818313"/>
              <a:gd name="connsiteX3233" fmla="*/ 4244149 w 12192000"/>
              <a:gd name="connsiteY3233" fmla="*/ 4583344 h 6818313"/>
              <a:gd name="connsiteX3234" fmla="*/ 4243487 w 12192000"/>
              <a:gd name="connsiteY3234" fmla="*/ 4583344 h 6818313"/>
              <a:gd name="connsiteX3235" fmla="*/ 4252925 w 12192000"/>
              <a:gd name="connsiteY3235" fmla="*/ 4577383 h 6818313"/>
              <a:gd name="connsiteX3236" fmla="*/ 4250773 w 12192000"/>
              <a:gd name="connsiteY3236" fmla="*/ 4572746 h 6818313"/>
              <a:gd name="connsiteX3237" fmla="*/ 4250606 w 12192000"/>
              <a:gd name="connsiteY3237" fmla="*/ 4572249 h 6818313"/>
              <a:gd name="connsiteX3238" fmla="*/ 4250276 w 12192000"/>
              <a:gd name="connsiteY3238" fmla="*/ 4568772 h 6818313"/>
              <a:gd name="connsiteX3239" fmla="*/ 4241002 w 12192000"/>
              <a:gd name="connsiteY3239" fmla="*/ 4569434 h 6818313"/>
              <a:gd name="connsiteX3240" fmla="*/ 4209706 w 12192000"/>
              <a:gd name="connsiteY3240" fmla="*/ 4565128 h 6818313"/>
              <a:gd name="connsiteX3241" fmla="*/ 4208546 w 12192000"/>
              <a:gd name="connsiteY3241" fmla="*/ 4564963 h 6818313"/>
              <a:gd name="connsiteX3242" fmla="*/ 4247791 w 12192000"/>
              <a:gd name="connsiteY3242" fmla="*/ 4556352 h 6818313"/>
              <a:gd name="connsiteX3243" fmla="*/ 4245474 w 12192000"/>
              <a:gd name="connsiteY3243" fmla="*/ 4559994 h 6818313"/>
              <a:gd name="connsiteX3244" fmla="*/ 4268325 w 12192000"/>
              <a:gd name="connsiteY3244" fmla="*/ 4556020 h 6818313"/>
              <a:gd name="connsiteX3245" fmla="*/ 4311214 w 12192000"/>
              <a:gd name="connsiteY3245" fmla="*/ 4547741 h 6818313"/>
              <a:gd name="connsiteX3246" fmla="*/ 4348969 w 12192000"/>
              <a:gd name="connsiteY3246" fmla="*/ 4539461 h 6818313"/>
              <a:gd name="connsiteX3247" fmla="*/ 4354103 w 12192000"/>
              <a:gd name="connsiteY3247" fmla="*/ 4535984 h 6818313"/>
              <a:gd name="connsiteX3248" fmla="*/ 4334065 w 12192000"/>
              <a:gd name="connsiteY3248" fmla="*/ 4537971 h 6818313"/>
              <a:gd name="connsiteX3249" fmla="*/ 4294157 w 12192000"/>
              <a:gd name="connsiteY3249" fmla="*/ 4544594 h 6818313"/>
              <a:gd name="connsiteX3250" fmla="*/ 4269815 w 12192000"/>
              <a:gd name="connsiteY3250" fmla="*/ 4545754 h 6818313"/>
              <a:gd name="connsiteX3251" fmla="*/ 4253420 w 12192000"/>
              <a:gd name="connsiteY3251" fmla="*/ 4550721 h 6818313"/>
              <a:gd name="connsiteX3252" fmla="*/ 4199935 w 12192000"/>
              <a:gd name="connsiteY3252" fmla="*/ 4555855 h 6818313"/>
              <a:gd name="connsiteX3253" fmla="*/ 4219144 w 12192000"/>
              <a:gd name="connsiteY3253" fmla="*/ 4548569 h 6818313"/>
              <a:gd name="connsiteX3254" fmla="*/ 4226762 w 12192000"/>
              <a:gd name="connsiteY3254" fmla="*/ 4545754 h 6818313"/>
              <a:gd name="connsiteX3255" fmla="*/ 4262695 w 12192000"/>
              <a:gd name="connsiteY3255" fmla="*/ 4544429 h 6818313"/>
              <a:gd name="connsiteX3256" fmla="*/ 4310551 w 12192000"/>
              <a:gd name="connsiteY3256" fmla="*/ 4535321 h 6818313"/>
              <a:gd name="connsiteX3257" fmla="*/ 4360726 w 12192000"/>
              <a:gd name="connsiteY3257" fmla="*/ 4530850 h 6818313"/>
              <a:gd name="connsiteX3258" fmla="*/ 4421829 w 12192000"/>
              <a:gd name="connsiteY3258" fmla="*/ 4520914 h 6818313"/>
              <a:gd name="connsiteX3259" fmla="*/ 4425969 w 12192000"/>
              <a:gd name="connsiteY3259" fmla="*/ 4514953 h 6818313"/>
              <a:gd name="connsiteX3260" fmla="*/ 4387221 w 12192000"/>
              <a:gd name="connsiteY3260" fmla="*/ 4518432 h 6818313"/>
              <a:gd name="connsiteX3261" fmla="*/ 4338039 w 12192000"/>
              <a:gd name="connsiteY3261" fmla="*/ 4525055 h 6818313"/>
              <a:gd name="connsiteX3262" fmla="*/ 4346817 w 12192000"/>
              <a:gd name="connsiteY3262" fmla="*/ 4522571 h 6818313"/>
              <a:gd name="connsiteX3263" fmla="*/ 4337874 w 12192000"/>
              <a:gd name="connsiteY3263" fmla="*/ 4518597 h 6818313"/>
              <a:gd name="connsiteX3264" fmla="*/ 4316843 w 12192000"/>
              <a:gd name="connsiteY3264" fmla="*/ 4519590 h 6818313"/>
              <a:gd name="connsiteX3265" fmla="*/ 4225271 w 12192000"/>
              <a:gd name="connsiteY3265" fmla="*/ 4534824 h 6818313"/>
              <a:gd name="connsiteX3266" fmla="*/ 4214508 w 12192000"/>
              <a:gd name="connsiteY3266" fmla="*/ 4536811 h 6818313"/>
              <a:gd name="connsiteX3267" fmla="*/ 4204572 w 12192000"/>
              <a:gd name="connsiteY3267" fmla="*/ 4532672 h 6818313"/>
              <a:gd name="connsiteX3268" fmla="*/ 4201757 w 12192000"/>
              <a:gd name="connsiteY3268" fmla="*/ 4530850 h 6818313"/>
              <a:gd name="connsiteX3269" fmla="*/ 4210201 w 12192000"/>
              <a:gd name="connsiteY3269" fmla="*/ 4529195 h 6818313"/>
              <a:gd name="connsiteX3270" fmla="*/ 4226762 w 12192000"/>
              <a:gd name="connsiteY3270" fmla="*/ 4521411 h 6818313"/>
              <a:gd name="connsiteX3271" fmla="*/ 4196954 w 12192000"/>
              <a:gd name="connsiteY3271" fmla="*/ 4527208 h 6818313"/>
              <a:gd name="connsiteX3272" fmla="*/ 4195134 w 12192000"/>
              <a:gd name="connsiteY3272" fmla="*/ 4525883 h 6818313"/>
              <a:gd name="connsiteX3273" fmla="*/ 4198279 w 12192000"/>
              <a:gd name="connsiteY3273" fmla="*/ 4521744 h 6818313"/>
              <a:gd name="connsiteX3274" fmla="*/ 4218979 w 12192000"/>
              <a:gd name="connsiteY3274" fmla="*/ 4519922 h 6818313"/>
              <a:gd name="connsiteX3275" fmla="*/ 4234380 w 12192000"/>
              <a:gd name="connsiteY3275" fmla="*/ 4516610 h 6818313"/>
              <a:gd name="connsiteX3276" fmla="*/ 4283395 w 12192000"/>
              <a:gd name="connsiteY3276" fmla="*/ 4508661 h 6818313"/>
              <a:gd name="connsiteX3277" fmla="*/ 4307240 w 12192000"/>
              <a:gd name="connsiteY3277" fmla="*/ 4504190 h 6818313"/>
              <a:gd name="connsiteX3278" fmla="*/ 4299291 w 12192000"/>
              <a:gd name="connsiteY3278" fmla="*/ 4505017 h 6818313"/>
              <a:gd name="connsiteX3279" fmla="*/ 4301940 w 12192000"/>
              <a:gd name="connsiteY3279" fmla="*/ 4502700 h 6818313"/>
              <a:gd name="connsiteX3280" fmla="*/ 4277763 w 12192000"/>
              <a:gd name="connsiteY3280" fmla="*/ 4495744 h 6818313"/>
              <a:gd name="connsiteX3281" fmla="*/ 4297469 w 12192000"/>
              <a:gd name="connsiteY3281" fmla="*/ 4495744 h 6818313"/>
              <a:gd name="connsiteX3282" fmla="*/ 4315685 w 12192000"/>
              <a:gd name="connsiteY3282" fmla="*/ 4491605 h 6818313"/>
              <a:gd name="connsiteX3283" fmla="*/ 4333899 w 12192000"/>
              <a:gd name="connsiteY3283" fmla="*/ 4488458 h 6818313"/>
              <a:gd name="connsiteX3284" fmla="*/ 4351949 w 12192000"/>
              <a:gd name="connsiteY3284" fmla="*/ 4483988 h 6818313"/>
              <a:gd name="connsiteX3285" fmla="*/ 4370331 w 12192000"/>
              <a:gd name="connsiteY3285" fmla="*/ 4481172 h 6818313"/>
              <a:gd name="connsiteX3286" fmla="*/ 4387717 w 12192000"/>
              <a:gd name="connsiteY3286" fmla="*/ 4474383 h 6818313"/>
              <a:gd name="connsiteX3287" fmla="*/ 4358407 w 12192000"/>
              <a:gd name="connsiteY3287" fmla="*/ 4473886 h 6818313"/>
              <a:gd name="connsiteX3288" fmla="*/ 4355095 w 12192000"/>
              <a:gd name="connsiteY3288" fmla="*/ 4462461 h 6818313"/>
              <a:gd name="connsiteX3289" fmla="*/ 4347809 w 12192000"/>
              <a:gd name="connsiteY3289" fmla="*/ 4460971 h 6818313"/>
              <a:gd name="connsiteX3290" fmla="*/ 4298462 w 12192000"/>
              <a:gd name="connsiteY3290" fmla="*/ 4466600 h 6818313"/>
              <a:gd name="connsiteX3291" fmla="*/ 4260212 w 12192000"/>
              <a:gd name="connsiteY3291" fmla="*/ 4474218 h 6818313"/>
              <a:gd name="connsiteX3292" fmla="*/ 4219641 w 12192000"/>
              <a:gd name="connsiteY3292" fmla="*/ 4479185 h 6818313"/>
              <a:gd name="connsiteX3293" fmla="*/ 4234047 w 12192000"/>
              <a:gd name="connsiteY3293" fmla="*/ 4481007 h 6818313"/>
              <a:gd name="connsiteX3294" fmla="*/ 4238189 w 12192000"/>
              <a:gd name="connsiteY3294" fmla="*/ 4480677 h 6818313"/>
              <a:gd name="connsiteX3295" fmla="*/ 4224111 w 12192000"/>
              <a:gd name="connsiteY3295" fmla="*/ 4483491 h 6818313"/>
              <a:gd name="connsiteX3296" fmla="*/ 4218647 w 12192000"/>
              <a:gd name="connsiteY3296" fmla="*/ 4492764 h 6818313"/>
              <a:gd name="connsiteX3297" fmla="*/ 4207719 w 12192000"/>
              <a:gd name="connsiteY3297" fmla="*/ 4487796 h 6818313"/>
              <a:gd name="connsiteX3298" fmla="*/ 4200101 w 12192000"/>
              <a:gd name="connsiteY3298" fmla="*/ 4485643 h 6818313"/>
              <a:gd name="connsiteX3299" fmla="*/ 4200266 w 12192000"/>
              <a:gd name="connsiteY3299" fmla="*/ 4485643 h 6818313"/>
              <a:gd name="connsiteX3300" fmla="*/ 4203910 w 12192000"/>
              <a:gd name="connsiteY3300" fmla="*/ 4479352 h 6818313"/>
              <a:gd name="connsiteX3301" fmla="*/ 4186191 w 12192000"/>
              <a:gd name="connsiteY3301" fmla="*/ 4480510 h 6818313"/>
              <a:gd name="connsiteX3302" fmla="*/ 4125253 w 12192000"/>
              <a:gd name="connsiteY3302" fmla="*/ 4480345 h 6818313"/>
              <a:gd name="connsiteX3303" fmla="*/ 4138500 w 12192000"/>
              <a:gd name="connsiteY3303" fmla="*/ 4468257 h 6818313"/>
              <a:gd name="connsiteX3304" fmla="*/ 4160028 w 12192000"/>
              <a:gd name="connsiteY3304" fmla="*/ 4456334 h 6818313"/>
              <a:gd name="connsiteX3305" fmla="*/ 4121113 w 12192000"/>
              <a:gd name="connsiteY3305" fmla="*/ 4458651 h 6818313"/>
              <a:gd name="connsiteX3306" fmla="*/ 4178574 w 12192000"/>
              <a:gd name="connsiteY3306" fmla="*/ 4448716 h 6818313"/>
              <a:gd name="connsiteX3307" fmla="*/ 4242162 w 12192000"/>
              <a:gd name="connsiteY3307" fmla="*/ 4424540 h 6818313"/>
              <a:gd name="connsiteX3308" fmla="*/ 4242162 w 12192000"/>
              <a:gd name="connsiteY3308" fmla="*/ 4420566 h 6818313"/>
              <a:gd name="connsiteX3309" fmla="*/ 4217157 w 12192000"/>
              <a:gd name="connsiteY3309" fmla="*/ 4420896 h 6818313"/>
              <a:gd name="connsiteX3310" fmla="*/ 4165822 w 12192000"/>
              <a:gd name="connsiteY3310" fmla="*/ 4426362 h 6818313"/>
              <a:gd name="connsiteX3311" fmla="*/ 4186853 w 12192000"/>
              <a:gd name="connsiteY3311" fmla="*/ 4422883 h 6818313"/>
              <a:gd name="connsiteX3312" fmla="*/ 4198279 w 12192000"/>
              <a:gd name="connsiteY3312" fmla="*/ 4421891 h 6818313"/>
              <a:gd name="connsiteX3313" fmla="*/ 4207221 w 12192000"/>
              <a:gd name="connsiteY3313" fmla="*/ 4415929 h 6818313"/>
              <a:gd name="connsiteX3314" fmla="*/ 4211361 w 12192000"/>
              <a:gd name="connsiteY3314" fmla="*/ 4412286 h 6818313"/>
              <a:gd name="connsiteX3315" fmla="*/ 4231067 w 12192000"/>
              <a:gd name="connsiteY3315" fmla="*/ 4417917 h 6818313"/>
              <a:gd name="connsiteX3316" fmla="*/ 4233384 w 12192000"/>
              <a:gd name="connsiteY3316" fmla="*/ 4411293 h 6818313"/>
              <a:gd name="connsiteX3317" fmla="*/ 4236034 w 12192000"/>
              <a:gd name="connsiteY3317" fmla="*/ 4406987 h 6818313"/>
              <a:gd name="connsiteX3318" fmla="*/ 4270147 w 12192000"/>
              <a:gd name="connsiteY3318" fmla="*/ 4398045 h 6818313"/>
              <a:gd name="connsiteX3319" fmla="*/ 4281737 w 12192000"/>
              <a:gd name="connsiteY3319" fmla="*/ 4398045 h 6818313"/>
              <a:gd name="connsiteX3320" fmla="*/ 4282235 w 12192000"/>
              <a:gd name="connsiteY3320" fmla="*/ 4400033 h 6818313"/>
              <a:gd name="connsiteX3321" fmla="*/ 4278095 w 12192000"/>
              <a:gd name="connsiteY3321" fmla="*/ 4402350 h 6818313"/>
              <a:gd name="connsiteX3322" fmla="*/ 4293495 w 12192000"/>
              <a:gd name="connsiteY3322" fmla="*/ 4403842 h 6818313"/>
              <a:gd name="connsiteX3323" fmla="*/ 4334065 w 12192000"/>
              <a:gd name="connsiteY3323" fmla="*/ 4405497 h 6818313"/>
              <a:gd name="connsiteX3324" fmla="*/ 4346319 w 12192000"/>
              <a:gd name="connsiteY3324" fmla="*/ 4410133 h 6818313"/>
              <a:gd name="connsiteX3325" fmla="*/ 4354268 w 12192000"/>
              <a:gd name="connsiteY3325" fmla="*/ 4413610 h 6818313"/>
              <a:gd name="connsiteX3326" fmla="*/ 4371987 w 12192000"/>
              <a:gd name="connsiteY3326" fmla="*/ 4425037 h 6818313"/>
              <a:gd name="connsiteX3327" fmla="*/ 4368013 w 12192000"/>
              <a:gd name="connsiteY3327" fmla="*/ 4435469 h 6818313"/>
              <a:gd name="connsiteX3328" fmla="*/ 4376291 w 12192000"/>
              <a:gd name="connsiteY3328" fmla="*/ 4434311 h 6818313"/>
              <a:gd name="connsiteX3329" fmla="*/ 4374304 w 12192000"/>
              <a:gd name="connsiteY3329" fmla="*/ 4417585 h 6818313"/>
              <a:gd name="connsiteX3330" fmla="*/ 4364699 w 12192000"/>
              <a:gd name="connsiteY3330" fmla="*/ 4409141 h 6818313"/>
              <a:gd name="connsiteX3331" fmla="*/ 4354598 w 12192000"/>
              <a:gd name="connsiteY3331" fmla="*/ 4405662 h 6818313"/>
              <a:gd name="connsiteX3332" fmla="*/ 4354930 w 12192000"/>
              <a:gd name="connsiteY3332" fmla="*/ 4405332 h 6818313"/>
              <a:gd name="connsiteX3333" fmla="*/ 4354433 w 12192000"/>
              <a:gd name="connsiteY3333" fmla="*/ 4405332 h 6818313"/>
              <a:gd name="connsiteX3334" fmla="*/ 4354433 w 12192000"/>
              <a:gd name="connsiteY3334" fmla="*/ 4405662 h 6818313"/>
              <a:gd name="connsiteX3335" fmla="*/ 4350293 w 12192000"/>
              <a:gd name="connsiteY3335" fmla="*/ 4404669 h 6818313"/>
              <a:gd name="connsiteX3336" fmla="*/ 4317505 w 12192000"/>
              <a:gd name="connsiteY3336" fmla="*/ 4398211 h 6818313"/>
              <a:gd name="connsiteX3337" fmla="*/ 4304591 w 12192000"/>
              <a:gd name="connsiteY3337" fmla="*/ 4396556 h 6818313"/>
              <a:gd name="connsiteX3338" fmla="*/ 4289190 w 12192000"/>
              <a:gd name="connsiteY3338" fmla="*/ 4392746 h 6818313"/>
              <a:gd name="connsiteX3339" fmla="*/ 4321149 w 12192000"/>
              <a:gd name="connsiteY3339" fmla="*/ 4388937 h 6818313"/>
              <a:gd name="connsiteX3340" fmla="*/ 4350957 w 12192000"/>
              <a:gd name="connsiteY3340" fmla="*/ 4379829 h 6818313"/>
              <a:gd name="connsiteX3341" fmla="*/ 4375794 w 12192000"/>
              <a:gd name="connsiteY3341" fmla="*/ 4377512 h 6818313"/>
              <a:gd name="connsiteX3342" fmla="*/ 4393348 w 12192000"/>
              <a:gd name="connsiteY3342" fmla="*/ 4378174 h 6818313"/>
              <a:gd name="connsiteX3343" fmla="*/ 4402786 w 12192000"/>
              <a:gd name="connsiteY3343" fmla="*/ 4379334 h 6818313"/>
              <a:gd name="connsiteX3344" fmla="*/ 4416365 w 12192000"/>
              <a:gd name="connsiteY3344" fmla="*/ 4376684 h 6818313"/>
              <a:gd name="connsiteX3345" fmla="*/ 4433420 w 12192000"/>
              <a:gd name="connsiteY3345" fmla="*/ 4380327 h 6818313"/>
              <a:gd name="connsiteX3346" fmla="*/ 4464221 w 12192000"/>
              <a:gd name="connsiteY3346" fmla="*/ 4374035 h 6818313"/>
              <a:gd name="connsiteX3347" fmla="*/ 4470183 w 12192000"/>
              <a:gd name="connsiteY3347" fmla="*/ 4367576 h 6818313"/>
              <a:gd name="connsiteX3348" fmla="*/ 4375961 w 12192000"/>
              <a:gd name="connsiteY3348" fmla="*/ 4366252 h 6818313"/>
              <a:gd name="connsiteX3349" fmla="*/ 4290348 w 12192000"/>
              <a:gd name="connsiteY3349" fmla="*/ 4381154 h 6818313"/>
              <a:gd name="connsiteX3350" fmla="*/ 4272464 w 12192000"/>
              <a:gd name="connsiteY3350" fmla="*/ 4381817 h 6818313"/>
              <a:gd name="connsiteX3351" fmla="*/ 4260212 w 12192000"/>
              <a:gd name="connsiteY3351" fmla="*/ 4385958 h 6818313"/>
              <a:gd name="connsiteX3352" fmla="*/ 4258556 w 12192000"/>
              <a:gd name="connsiteY3352" fmla="*/ 4385958 h 6818313"/>
              <a:gd name="connsiteX3353" fmla="*/ 4254415 w 12192000"/>
              <a:gd name="connsiteY3353" fmla="*/ 4379167 h 6818313"/>
              <a:gd name="connsiteX3354" fmla="*/ 4248288 w 12192000"/>
              <a:gd name="connsiteY3354" fmla="*/ 4379996 h 6818313"/>
              <a:gd name="connsiteX3355" fmla="*/ 4246136 w 12192000"/>
              <a:gd name="connsiteY3355" fmla="*/ 4375855 h 6818313"/>
              <a:gd name="connsiteX3356" fmla="*/ 4241500 w 12192000"/>
              <a:gd name="connsiteY3356" fmla="*/ 4376518 h 6818313"/>
              <a:gd name="connsiteX3357" fmla="*/ 4240340 w 12192000"/>
              <a:gd name="connsiteY3357" fmla="*/ 4374862 h 6818313"/>
              <a:gd name="connsiteX3358" fmla="*/ 4234876 w 12192000"/>
              <a:gd name="connsiteY3358" fmla="*/ 4369894 h 6818313"/>
              <a:gd name="connsiteX3359" fmla="*/ 4285049 w 12192000"/>
              <a:gd name="connsiteY3359" fmla="*/ 4363767 h 6818313"/>
              <a:gd name="connsiteX3360" fmla="*/ 4285546 w 12192000"/>
              <a:gd name="connsiteY3360" fmla="*/ 4356316 h 6818313"/>
              <a:gd name="connsiteX3361" fmla="*/ 4259052 w 12192000"/>
              <a:gd name="connsiteY3361" fmla="*/ 4358800 h 6818313"/>
              <a:gd name="connsiteX3362" fmla="*/ 4229577 w 12192000"/>
              <a:gd name="connsiteY3362" fmla="*/ 4365424 h 6818313"/>
              <a:gd name="connsiteX3363" fmla="*/ 4224773 w 12192000"/>
              <a:gd name="connsiteY3363" fmla="*/ 4361283 h 6818313"/>
              <a:gd name="connsiteX3364" fmla="*/ 4235869 w 12192000"/>
              <a:gd name="connsiteY3364" fmla="*/ 4356316 h 6818313"/>
              <a:gd name="connsiteX3365" fmla="*/ 4223781 w 12192000"/>
              <a:gd name="connsiteY3365" fmla="*/ 4341579 h 6818313"/>
              <a:gd name="connsiteX3366" fmla="*/ 4219474 w 12192000"/>
              <a:gd name="connsiteY3366" fmla="*/ 4338267 h 6818313"/>
              <a:gd name="connsiteX3367" fmla="*/ 4229245 w 12192000"/>
              <a:gd name="connsiteY3367" fmla="*/ 4334458 h 6818313"/>
              <a:gd name="connsiteX3368" fmla="*/ 4215665 w 12192000"/>
              <a:gd name="connsiteY3368" fmla="*/ 4330319 h 6818313"/>
              <a:gd name="connsiteX3369" fmla="*/ 4217819 w 12192000"/>
              <a:gd name="connsiteY3369" fmla="*/ 4322535 h 6818313"/>
              <a:gd name="connsiteX3370" fmla="*/ 4220634 w 12192000"/>
              <a:gd name="connsiteY3370" fmla="*/ 4318891 h 6818313"/>
              <a:gd name="connsiteX3371" fmla="*/ 4233716 w 12192000"/>
              <a:gd name="connsiteY3371" fmla="*/ 4324190 h 6818313"/>
              <a:gd name="connsiteX3372" fmla="*/ 4264021 w 12192000"/>
              <a:gd name="connsiteY3372" fmla="*/ 4313924 h 6818313"/>
              <a:gd name="connsiteX3373" fmla="*/ 4287038 w 12192000"/>
              <a:gd name="connsiteY3373" fmla="*/ 4315912 h 6818313"/>
              <a:gd name="connsiteX3374" fmla="*/ 4299291 w 12192000"/>
              <a:gd name="connsiteY3374" fmla="*/ 4320548 h 6818313"/>
              <a:gd name="connsiteX3375" fmla="*/ 4307405 w 12192000"/>
              <a:gd name="connsiteY3375" fmla="*/ 4324025 h 6818313"/>
              <a:gd name="connsiteX3376" fmla="*/ 4325123 w 12192000"/>
              <a:gd name="connsiteY3376" fmla="*/ 4335451 h 6818313"/>
              <a:gd name="connsiteX3377" fmla="*/ 4321149 w 12192000"/>
              <a:gd name="connsiteY3377" fmla="*/ 4345883 h 6818313"/>
              <a:gd name="connsiteX3378" fmla="*/ 4329428 w 12192000"/>
              <a:gd name="connsiteY3378" fmla="*/ 4344724 h 6818313"/>
              <a:gd name="connsiteX3379" fmla="*/ 4327441 w 12192000"/>
              <a:gd name="connsiteY3379" fmla="*/ 4327999 h 6818313"/>
              <a:gd name="connsiteX3380" fmla="*/ 4317837 w 12192000"/>
              <a:gd name="connsiteY3380" fmla="*/ 4319554 h 6818313"/>
              <a:gd name="connsiteX3381" fmla="*/ 4307737 w 12192000"/>
              <a:gd name="connsiteY3381" fmla="*/ 4316077 h 6818313"/>
              <a:gd name="connsiteX3382" fmla="*/ 4308067 w 12192000"/>
              <a:gd name="connsiteY3382" fmla="*/ 4315746 h 6818313"/>
              <a:gd name="connsiteX3383" fmla="*/ 4307570 w 12192000"/>
              <a:gd name="connsiteY3383" fmla="*/ 4315746 h 6818313"/>
              <a:gd name="connsiteX3384" fmla="*/ 4307570 w 12192000"/>
              <a:gd name="connsiteY3384" fmla="*/ 4316077 h 6818313"/>
              <a:gd name="connsiteX3385" fmla="*/ 4303430 w 12192000"/>
              <a:gd name="connsiteY3385" fmla="*/ 4315084 h 6818313"/>
              <a:gd name="connsiteX3386" fmla="*/ 4286539 w 12192000"/>
              <a:gd name="connsiteY3386" fmla="*/ 4309618 h 6818313"/>
              <a:gd name="connsiteX3387" fmla="*/ 4297258 w 12192000"/>
              <a:gd name="connsiteY3387" fmla="*/ 4301173 h 6818313"/>
              <a:gd name="connsiteX3388" fmla="*/ 4297304 w 12192000"/>
              <a:gd name="connsiteY3388" fmla="*/ 4301174 h 6818313"/>
              <a:gd name="connsiteX3389" fmla="*/ 4360064 w 12192000"/>
              <a:gd name="connsiteY3389" fmla="*/ 4296371 h 6818313"/>
              <a:gd name="connsiteX3390" fmla="*/ 4376456 w 12192000"/>
              <a:gd name="connsiteY3390" fmla="*/ 4289914 h 6818313"/>
              <a:gd name="connsiteX3391" fmla="*/ 4358904 w 12192000"/>
              <a:gd name="connsiteY3391" fmla="*/ 4277824 h 6818313"/>
              <a:gd name="connsiteX3392" fmla="*/ 4351121 w 12192000"/>
              <a:gd name="connsiteY3392" fmla="*/ 4279481 h 6818313"/>
              <a:gd name="connsiteX3393" fmla="*/ 4298462 w 12192000"/>
              <a:gd name="connsiteY3393" fmla="*/ 4283290 h 6818313"/>
              <a:gd name="connsiteX3394" fmla="*/ 4264516 w 12192000"/>
              <a:gd name="connsiteY3394" fmla="*/ 4283953 h 6818313"/>
              <a:gd name="connsiteX3395" fmla="*/ 4262861 w 12192000"/>
              <a:gd name="connsiteY3395" fmla="*/ 4283953 h 6818313"/>
              <a:gd name="connsiteX3396" fmla="*/ 4352446 w 12192000"/>
              <a:gd name="connsiteY3396" fmla="*/ 4260770 h 6818313"/>
              <a:gd name="connsiteX3397" fmla="*/ 4388049 w 12192000"/>
              <a:gd name="connsiteY3397" fmla="*/ 4228644 h 6818313"/>
              <a:gd name="connsiteX3398" fmla="*/ 4452132 w 12192000"/>
              <a:gd name="connsiteY3398" fmla="*/ 4204964 h 6818313"/>
              <a:gd name="connsiteX3399" fmla="*/ 4474984 w 12192000"/>
              <a:gd name="connsiteY3399" fmla="*/ 4119188 h 6818313"/>
              <a:gd name="connsiteX3400" fmla="*/ 4422328 w 12192000"/>
              <a:gd name="connsiteY3400" fmla="*/ 4115711 h 6818313"/>
              <a:gd name="connsiteX3401" fmla="*/ 4423484 w 12192000"/>
              <a:gd name="connsiteY3401" fmla="*/ 4097329 h 6818313"/>
              <a:gd name="connsiteX3402" fmla="*/ 4456603 w 12192000"/>
              <a:gd name="connsiteY3402" fmla="*/ 4095673 h 6818313"/>
              <a:gd name="connsiteX3403" fmla="*/ 4433420 w 12192000"/>
              <a:gd name="connsiteY3403" fmla="*/ 4090540 h 6818313"/>
              <a:gd name="connsiteX3404" fmla="*/ 4436071 w 12192000"/>
              <a:gd name="connsiteY3404" fmla="*/ 4088221 h 6818313"/>
              <a:gd name="connsiteX3405" fmla="*/ 4472832 w 12192000"/>
              <a:gd name="connsiteY3405" fmla="*/ 4085407 h 6818313"/>
              <a:gd name="connsiteX3406" fmla="*/ 4476806 w 12192000"/>
              <a:gd name="connsiteY3406" fmla="*/ 4077955 h 6818313"/>
              <a:gd name="connsiteX3407" fmla="*/ 4487901 w 12192000"/>
              <a:gd name="connsiteY3407" fmla="*/ 4087062 h 6818313"/>
              <a:gd name="connsiteX3408" fmla="*/ 4498167 w 12192000"/>
              <a:gd name="connsiteY3408" fmla="*/ 4075636 h 6818313"/>
              <a:gd name="connsiteX3409" fmla="*/ 4504956 w 12192000"/>
              <a:gd name="connsiteY3409" fmla="*/ 4074809 h 6818313"/>
              <a:gd name="connsiteX3410" fmla="*/ 4515389 w 12192000"/>
              <a:gd name="connsiteY3410" fmla="*/ 4073319 h 6818313"/>
              <a:gd name="connsiteX3411" fmla="*/ 4525822 w 12192000"/>
              <a:gd name="connsiteY3411" fmla="*/ 4073152 h 6818313"/>
              <a:gd name="connsiteX3412" fmla="*/ 4498333 w 12192000"/>
              <a:gd name="connsiteY3412" fmla="*/ 4067853 h 6818313"/>
              <a:gd name="connsiteX3413" fmla="*/ 4483595 w 12192000"/>
              <a:gd name="connsiteY3413" fmla="*/ 4070502 h 6818313"/>
              <a:gd name="connsiteX3414" fmla="*/ 4480613 w 12192000"/>
              <a:gd name="connsiteY3414" fmla="*/ 4060734 h 6818313"/>
              <a:gd name="connsiteX3415" fmla="*/ 4491046 w 12192000"/>
              <a:gd name="connsiteY3415" fmla="*/ 4054440 h 6818313"/>
              <a:gd name="connsiteX3416" fmla="*/ 4481773 w 12192000"/>
              <a:gd name="connsiteY3416" fmla="*/ 4054938 h 6818313"/>
              <a:gd name="connsiteX3417" fmla="*/ 4469190 w 12192000"/>
              <a:gd name="connsiteY3417" fmla="*/ 4050963 h 6818313"/>
              <a:gd name="connsiteX3418" fmla="*/ 4463725 w 12192000"/>
              <a:gd name="connsiteY3418" fmla="*/ 4037054 h 6818313"/>
              <a:gd name="connsiteX3419" fmla="*/ 4481941 w 12192000"/>
              <a:gd name="connsiteY3419" fmla="*/ 4034569 h 6818313"/>
              <a:gd name="connsiteX3420" fmla="*/ 4490551 w 12192000"/>
              <a:gd name="connsiteY3420" fmla="*/ 4031257 h 6818313"/>
              <a:gd name="connsiteX3421" fmla="*/ 4494690 w 12192000"/>
              <a:gd name="connsiteY3421" fmla="*/ 4026456 h 6818313"/>
              <a:gd name="connsiteX3422" fmla="*/ 4496180 w 12192000"/>
              <a:gd name="connsiteY3422" fmla="*/ 4020162 h 6818313"/>
              <a:gd name="connsiteX3423" fmla="*/ 4441702 w 12192000"/>
              <a:gd name="connsiteY3423" fmla="*/ 4015195 h 6818313"/>
              <a:gd name="connsiteX3424" fmla="*/ 4456438 w 12192000"/>
              <a:gd name="connsiteY3424" fmla="*/ 3997146 h 6818313"/>
              <a:gd name="connsiteX3425" fmla="*/ 4447000 w 12192000"/>
              <a:gd name="connsiteY3425" fmla="*/ 3995655 h 6818313"/>
              <a:gd name="connsiteX3426" fmla="*/ 4457597 w 12192000"/>
              <a:gd name="connsiteY3426" fmla="*/ 3991847 h 6818313"/>
              <a:gd name="connsiteX3427" fmla="*/ 4433917 w 12192000"/>
              <a:gd name="connsiteY3427" fmla="*/ 3990356 h 6818313"/>
              <a:gd name="connsiteX3428" fmla="*/ 4419842 w 12192000"/>
              <a:gd name="connsiteY3428" fmla="*/ 3992343 h 6818313"/>
              <a:gd name="connsiteX3429" fmla="*/ 4400468 w 12192000"/>
              <a:gd name="connsiteY3429" fmla="*/ 3997642 h 6818313"/>
              <a:gd name="connsiteX3430" fmla="*/ 4396327 w 12192000"/>
              <a:gd name="connsiteY3430" fmla="*/ 3998304 h 6818313"/>
              <a:gd name="connsiteX3431" fmla="*/ 4382087 w 12192000"/>
              <a:gd name="connsiteY3431" fmla="*/ 3997311 h 6818313"/>
              <a:gd name="connsiteX3432" fmla="*/ 4357912 w 12192000"/>
              <a:gd name="connsiteY3432" fmla="*/ 3995489 h 6818313"/>
              <a:gd name="connsiteX3433" fmla="*/ 4357912 w 12192000"/>
              <a:gd name="connsiteY3433" fmla="*/ 3993005 h 6818313"/>
              <a:gd name="connsiteX3434" fmla="*/ 4370662 w 12192000"/>
              <a:gd name="connsiteY3434" fmla="*/ 3993005 h 6818313"/>
              <a:gd name="connsiteX3435" fmla="*/ 4383742 w 12192000"/>
              <a:gd name="connsiteY3435" fmla="*/ 3983899 h 6818313"/>
              <a:gd name="connsiteX3436" fmla="*/ 4417028 w 12192000"/>
              <a:gd name="connsiteY3436" fmla="*/ 3984229 h 6818313"/>
              <a:gd name="connsiteX3437" fmla="*/ 4415537 w 12192000"/>
              <a:gd name="connsiteY3437" fmla="*/ 3984892 h 6818313"/>
              <a:gd name="connsiteX3438" fmla="*/ 4416198 w 12192000"/>
              <a:gd name="connsiteY3438" fmla="*/ 3987541 h 6818313"/>
              <a:gd name="connsiteX3439" fmla="*/ 4422822 w 12192000"/>
              <a:gd name="connsiteY3439" fmla="*/ 3985057 h 6818313"/>
              <a:gd name="connsiteX3440" fmla="*/ 4422657 w 12192000"/>
              <a:gd name="connsiteY3440" fmla="*/ 3984394 h 6818313"/>
              <a:gd name="connsiteX3441" fmla="*/ 4425639 w 12192000"/>
              <a:gd name="connsiteY3441" fmla="*/ 3984394 h 6818313"/>
              <a:gd name="connsiteX3442" fmla="*/ 4472667 w 12192000"/>
              <a:gd name="connsiteY3442" fmla="*/ 3983899 h 6818313"/>
              <a:gd name="connsiteX3443" fmla="*/ 4542049 w 12192000"/>
              <a:gd name="connsiteY3443" fmla="*/ 3972804 h 6818313"/>
              <a:gd name="connsiteX3444" fmla="*/ 4546521 w 12192000"/>
              <a:gd name="connsiteY3444" fmla="*/ 3968497 h 6818313"/>
              <a:gd name="connsiteX3445" fmla="*/ 4525325 w 12192000"/>
              <a:gd name="connsiteY3445" fmla="*/ 3964523 h 6818313"/>
              <a:gd name="connsiteX3446" fmla="*/ 4423484 w 12192000"/>
              <a:gd name="connsiteY3446" fmla="*/ 3959721 h 6818313"/>
              <a:gd name="connsiteX3447" fmla="*/ 4387054 w 12192000"/>
              <a:gd name="connsiteY3447" fmla="*/ 3959721 h 6818313"/>
              <a:gd name="connsiteX3448" fmla="*/ 4347644 w 12192000"/>
              <a:gd name="connsiteY3448" fmla="*/ 3947634 h 6818313"/>
              <a:gd name="connsiteX3449" fmla="*/ 4338039 w 12192000"/>
              <a:gd name="connsiteY3449" fmla="*/ 3942832 h 6818313"/>
              <a:gd name="connsiteX3450" fmla="*/ 4358407 w 12192000"/>
              <a:gd name="connsiteY3450" fmla="*/ 3938195 h 6818313"/>
              <a:gd name="connsiteX3451" fmla="*/ 4386724 w 12192000"/>
              <a:gd name="connsiteY3451" fmla="*/ 3936041 h 6818313"/>
              <a:gd name="connsiteX3452" fmla="*/ 4412721 w 12192000"/>
              <a:gd name="connsiteY3452" fmla="*/ 3934883 h 6818313"/>
              <a:gd name="connsiteX3453" fmla="*/ 4474157 w 12192000"/>
              <a:gd name="connsiteY3453" fmla="*/ 3936041 h 6818313"/>
              <a:gd name="connsiteX3454" fmla="*/ 4410404 w 12192000"/>
              <a:gd name="connsiteY3454" fmla="*/ 3927597 h 6818313"/>
              <a:gd name="connsiteX3455" fmla="*/ 4400634 w 12192000"/>
              <a:gd name="connsiteY3455" fmla="*/ 3921304 h 6818313"/>
              <a:gd name="connsiteX3456" fmla="*/ 4418519 w 12192000"/>
              <a:gd name="connsiteY3456" fmla="*/ 3913356 h 6818313"/>
              <a:gd name="connsiteX3457" fmla="*/ 4421002 w 12192000"/>
              <a:gd name="connsiteY3457" fmla="*/ 3909216 h 6818313"/>
              <a:gd name="connsiteX3458" fmla="*/ 4418848 w 12192000"/>
              <a:gd name="connsiteY3458" fmla="*/ 3905077 h 6818313"/>
              <a:gd name="connsiteX3459" fmla="*/ 4403781 w 12192000"/>
              <a:gd name="connsiteY3459" fmla="*/ 3902427 h 6818313"/>
              <a:gd name="connsiteX3460" fmla="*/ 4363541 w 12192000"/>
              <a:gd name="connsiteY3460" fmla="*/ 3912858 h 6818313"/>
              <a:gd name="connsiteX3461" fmla="*/ 4345988 w 12192000"/>
              <a:gd name="connsiteY3461" fmla="*/ 3916170 h 6818313"/>
              <a:gd name="connsiteX3462" fmla="*/ 4260541 w 12192000"/>
              <a:gd name="connsiteY3462" fmla="*/ 3918820 h 6818313"/>
              <a:gd name="connsiteX3463" fmla="*/ 4237029 w 12192000"/>
              <a:gd name="connsiteY3463" fmla="*/ 3917992 h 6818313"/>
              <a:gd name="connsiteX3464" fmla="*/ 4228915 w 12192000"/>
              <a:gd name="connsiteY3464" fmla="*/ 3917330 h 6818313"/>
              <a:gd name="connsiteX3465" fmla="*/ 4228582 w 12192000"/>
              <a:gd name="connsiteY3465" fmla="*/ 3916502 h 6818313"/>
              <a:gd name="connsiteX3466" fmla="*/ 4234213 w 12192000"/>
              <a:gd name="connsiteY3466" fmla="*/ 3915675 h 6818313"/>
              <a:gd name="connsiteX3467" fmla="*/ 4234047 w 12192000"/>
              <a:gd name="connsiteY3467" fmla="*/ 3913521 h 6818313"/>
              <a:gd name="connsiteX3468" fmla="*/ 4227920 w 12192000"/>
              <a:gd name="connsiteY3468" fmla="*/ 3914515 h 6818313"/>
              <a:gd name="connsiteX3469" fmla="*/ 4227920 w 12192000"/>
              <a:gd name="connsiteY3469" fmla="*/ 3915508 h 6818313"/>
              <a:gd name="connsiteX3470" fmla="*/ 4218647 w 12192000"/>
              <a:gd name="connsiteY3470" fmla="*/ 3914845 h 6818313"/>
              <a:gd name="connsiteX3471" fmla="*/ 4213183 w 12192000"/>
              <a:gd name="connsiteY3471" fmla="*/ 3919979 h 6818313"/>
              <a:gd name="connsiteX3472" fmla="*/ 4205565 w 12192000"/>
              <a:gd name="connsiteY3472" fmla="*/ 3920311 h 6818313"/>
              <a:gd name="connsiteX3473" fmla="*/ 4207388 w 12192000"/>
              <a:gd name="connsiteY3473" fmla="*/ 3916833 h 6818313"/>
              <a:gd name="connsiteX3474" fmla="*/ 4207388 w 12192000"/>
              <a:gd name="connsiteY3474" fmla="*/ 3916667 h 6818313"/>
              <a:gd name="connsiteX3475" fmla="*/ 4213348 w 12192000"/>
              <a:gd name="connsiteY3475" fmla="*/ 3912693 h 6818313"/>
              <a:gd name="connsiteX3476" fmla="*/ 4209374 w 12192000"/>
              <a:gd name="connsiteY3476" fmla="*/ 3897128 h 6818313"/>
              <a:gd name="connsiteX3477" fmla="*/ 4206228 w 12192000"/>
              <a:gd name="connsiteY3477" fmla="*/ 3896134 h 6818313"/>
              <a:gd name="connsiteX3478" fmla="*/ 4209374 w 12192000"/>
              <a:gd name="connsiteY3478" fmla="*/ 3893319 h 6818313"/>
              <a:gd name="connsiteX3479" fmla="*/ 4197286 w 12192000"/>
              <a:gd name="connsiteY3479" fmla="*/ 3894479 h 6818313"/>
              <a:gd name="connsiteX3480" fmla="*/ 4187848 w 12192000"/>
              <a:gd name="connsiteY3480" fmla="*/ 3890505 h 6818313"/>
              <a:gd name="connsiteX3481" fmla="*/ 4195630 w 12192000"/>
              <a:gd name="connsiteY3481" fmla="*/ 3890173 h 6818313"/>
              <a:gd name="connsiteX3482" fmla="*/ 4220966 w 12192000"/>
              <a:gd name="connsiteY3482" fmla="*/ 3885701 h 6818313"/>
              <a:gd name="connsiteX3483" fmla="*/ 4314028 w 12192000"/>
              <a:gd name="connsiteY3483" fmla="*/ 3879077 h 6818313"/>
              <a:gd name="connsiteX3484" fmla="*/ 4324626 w 12192000"/>
              <a:gd name="connsiteY3484" fmla="*/ 3874608 h 6818313"/>
              <a:gd name="connsiteX3485" fmla="*/ 4312207 w 12192000"/>
              <a:gd name="connsiteY3485" fmla="*/ 3862850 h 6818313"/>
              <a:gd name="connsiteX3486" fmla="*/ 4292502 w 12192000"/>
              <a:gd name="connsiteY3486" fmla="*/ 3861360 h 6818313"/>
              <a:gd name="connsiteX3487" fmla="*/ 4280910 w 12192000"/>
              <a:gd name="connsiteY3487" fmla="*/ 3853245 h 6818313"/>
              <a:gd name="connsiteX3488" fmla="*/ 4284387 w 12192000"/>
              <a:gd name="connsiteY3488" fmla="*/ 3850762 h 6818313"/>
              <a:gd name="connsiteX3489" fmla="*/ 4298462 w 12192000"/>
              <a:gd name="connsiteY3489" fmla="*/ 3848113 h 6818313"/>
              <a:gd name="connsiteX3490" fmla="*/ 4291177 w 12192000"/>
              <a:gd name="connsiteY3490" fmla="*/ 3844304 h 6818313"/>
              <a:gd name="connsiteX3491" fmla="*/ 4285878 w 12192000"/>
              <a:gd name="connsiteY3491" fmla="*/ 3843807 h 6818313"/>
              <a:gd name="connsiteX3492" fmla="*/ 4283559 w 12192000"/>
              <a:gd name="connsiteY3492" fmla="*/ 3841820 h 6818313"/>
              <a:gd name="connsiteX3493" fmla="*/ 4283229 w 12192000"/>
              <a:gd name="connsiteY3493" fmla="*/ 3843972 h 6818313"/>
              <a:gd name="connsiteX3494" fmla="*/ 4249943 w 12192000"/>
              <a:gd name="connsiteY3494" fmla="*/ 3839005 h 6818313"/>
              <a:gd name="connsiteX3495" fmla="*/ 4215997 w 12192000"/>
              <a:gd name="connsiteY3495" fmla="*/ 3837680 h 6818313"/>
              <a:gd name="connsiteX3496" fmla="*/ 4189835 w 12192000"/>
              <a:gd name="connsiteY3496" fmla="*/ 3834866 h 6818313"/>
              <a:gd name="connsiteX3497" fmla="*/ 4194802 w 12192000"/>
              <a:gd name="connsiteY3497" fmla="*/ 3826088 h 6818313"/>
              <a:gd name="connsiteX3498" fmla="*/ 4178407 w 12192000"/>
              <a:gd name="connsiteY3498" fmla="*/ 3832049 h 6818313"/>
              <a:gd name="connsiteX3499" fmla="*/ 4180892 w 12192000"/>
              <a:gd name="connsiteY3499" fmla="*/ 3833871 h 6818313"/>
              <a:gd name="connsiteX3500" fmla="*/ 4167147 w 12192000"/>
              <a:gd name="connsiteY3500" fmla="*/ 3832381 h 6818313"/>
              <a:gd name="connsiteX3501" fmla="*/ 4167479 w 12192000"/>
              <a:gd name="connsiteY3501" fmla="*/ 3831056 h 6818313"/>
              <a:gd name="connsiteX3502" fmla="*/ 4165327 w 12192000"/>
              <a:gd name="connsiteY3502" fmla="*/ 3830062 h 6818313"/>
              <a:gd name="connsiteX3503" fmla="*/ 4164498 w 12192000"/>
              <a:gd name="connsiteY3503" fmla="*/ 3832216 h 6818313"/>
              <a:gd name="connsiteX3504" fmla="*/ 4138335 w 12192000"/>
              <a:gd name="connsiteY3504" fmla="*/ 3830724 h 6818313"/>
              <a:gd name="connsiteX3505" fmla="*/ 4133864 w 12192000"/>
              <a:gd name="connsiteY3505" fmla="*/ 3830891 h 6818313"/>
              <a:gd name="connsiteX3506" fmla="*/ 4124093 w 12192000"/>
              <a:gd name="connsiteY3506" fmla="*/ 3832216 h 6818313"/>
              <a:gd name="connsiteX3507" fmla="*/ 4121529 w 12192000"/>
              <a:gd name="connsiteY3507" fmla="*/ 3830597 h 6818313"/>
              <a:gd name="connsiteX3508" fmla="*/ 4122273 w 12192000"/>
              <a:gd name="connsiteY3508" fmla="*/ 3830394 h 6818313"/>
              <a:gd name="connsiteX3509" fmla="*/ 4122438 w 12192000"/>
              <a:gd name="connsiteY3509" fmla="*/ 3827745 h 6818313"/>
              <a:gd name="connsiteX3510" fmla="*/ 4120618 w 12192000"/>
              <a:gd name="connsiteY3510" fmla="*/ 3827818 h 6818313"/>
              <a:gd name="connsiteX3511" fmla="*/ 4120451 w 12192000"/>
              <a:gd name="connsiteY3511" fmla="*/ 3826585 h 6818313"/>
              <a:gd name="connsiteX3512" fmla="*/ 4106376 w 12192000"/>
              <a:gd name="connsiteY3512" fmla="*/ 3830229 h 6818313"/>
              <a:gd name="connsiteX3513" fmla="*/ 4100910 w 12192000"/>
              <a:gd name="connsiteY3513" fmla="*/ 3833044 h 6818313"/>
              <a:gd name="connsiteX3514" fmla="*/ 4077727 w 12192000"/>
              <a:gd name="connsiteY3514" fmla="*/ 3835858 h 6818313"/>
              <a:gd name="connsiteX3515" fmla="*/ 4058518 w 12192000"/>
              <a:gd name="connsiteY3515" fmla="*/ 3836521 h 6818313"/>
              <a:gd name="connsiteX3516" fmla="*/ 4059348 w 12192000"/>
              <a:gd name="connsiteY3516" fmla="*/ 3825095 h 6818313"/>
              <a:gd name="connsiteX3517" fmla="*/ 4062990 w 12192000"/>
              <a:gd name="connsiteY3517" fmla="*/ 3825592 h 6818313"/>
              <a:gd name="connsiteX3518" fmla="*/ 4062493 w 12192000"/>
              <a:gd name="connsiteY3518" fmla="*/ 3829567 h 6818313"/>
              <a:gd name="connsiteX3519" fmla="*/ 4071104 w 12192000"/>
              <a:gd name="connsiteY3519" fmla="*/ 3826255 h 6818313"/>
              <a:gd name="connsiteX3520" fmla="*/ 4124260 w 12192000"/>
              <a:gd name="connsiteY3520" fmla="*/ 3824433 h 6818313"/>
              <a:gd name="connsiteX3521" fmla="*/ 4118132 w 12192000"/>
              <a:gd name="connsiteY3521" fmla="*/ 3818471 h 6818313"/>
              <a:gd name="connsiteX3522" fmla="*/ 4146946 w 12192000"/>
              <a:gd name="connsiteY3522" fmla="*/ 3820624 h 6818313"/>
              <a:gd name="connsiteX3523" fmla="*/ 4144794 w 12192000"/>
              <a:gd name="connsiteY3523" fmla="*/ 3814994 h 6818313"/>
              <a:gd name="connsiteX3524" fmla="*/ 4147276 w 12192000"/>
              <a:gd name="connsiteY3524" fmla="*/ 3814165 h 6818313"/>
              <a:gd name="connsiteX3525" fmla="*/ 4289190 w 12192000"/>
              <a:gd name="connsiteY3525" fmla="*/ 3827082 h 6818313"/>
              <a:gd name="connsiteX3526" fmla="*/ 4305749 w 12192000"/>
              <a:gd name="connsiteY3526" fmla="*/ 3826917 h 6818313"/>
              <a:gd name="connsiteX3527" fmla="*/ 4297304 w 12192000"/>
              <a:gd name="connsiteY3527" fmla="*/ 3819464 h 6818313"/>
              <a:gd name="connsiteX3528" fmla="*/ 4303430 w 12192000"/>
              <a:gd name="connsiteY3528" fmla="*/ 3816815 h 6818313"/>
              <a:gd name="connsiteX3529" fmla="*/ 4290348 w 12192000"/>
              <a:gd name="connsiteY3529" fmla="*/ 3816982 h 6818313"/>
              <a:gd name="connsiteX3530" fmla="*/ 4267828 w 12192000"/>
              <a:gd name="connsiteY3530" fmla="*/ 3812013 h 6818313"/>
              <a:gd name="connsiteX3531" fmla="*/ 4269319 w 12192000"/>
              <a:gd name="connsiteY3531" fmla="*/ 3804397 h 6818313"/>
              <a:gd name="connsiteX3532" fmla="*/ 4261866 w 12192000"/>
              <a:gd name="connsiteY3532" fmla="*/ 3811185 h 6818313"/>
              <a:gd name="connsiteX3533" fmla="*/ 4175925 w 12192000"/>
              <a:gd name="connsiteY3533" fmla="*/ 3803899 h 6818313"/>
              <a:gd name="connsiteX3534" fmla="*/ 4159200 w 12192000"/>
              <a:gd name="connsiteY3534" fmla="*/ 3802242 h 6818313"/>
              <a:gd name="connsiteX3535" fmla="*/ 4155225 w 12192000"/>
              <a:gd name="connsiteY3535" fmla="*/ 3799263 h 6818313"/>
              <a:gd name="connsiteX3536" fmla="*/ 4149428 w 12192000"/>
              <a:gd name="connsiteY3536" fmla="*/ 3785850 h 6818313"/>
              <a:gd name="connsiteX3537" fmla="*/ 4239346 w 12192000"/>
              <a:gd name="connsiteY3537" fmla="*/ 3764654 h 6818313"/>
              <a:gd name="connsiteX3538" fmla="*/ 4215335 w 12192000"/>
              <a:gd name="connsiteY3538" fmla="*/ 3765150 h 6818313"/>
              <a:gd name="connsiteX3539" fmla="*/ 4217655 w 12192000"/>
              <a:gd name="connsiteY3539" fmla="*/ 3762667 h 6818313"/>
              <a:gd name="connsiteX3540" fmla="*/ 4210698 w 12192000"/>
              <a:gd name="connsiteY3540" fmla="*/ 3763163 h 6818313"/>
              <a:gd name="connsiteX3541" fmla="*/ 4215335 w 12192000"/>
              <a:gd name="connsiteY3541" fmla="*/ 3753394 h 6818313"/>
              <a:gd name="connsiteX3542" fmla="*/ 4214673 w 12192000"/>
              <a:gd name="connsiteY3542" fmla="*/ 3746936 h 6818313"/>
              <a:gd name="connsiteX3543" fmla="*/ 4228085 w 12192000"/>
              <a:gd name="connsiteY3543" fmla="*/ 3740974 h 6818313"/>
              <a:gd name="connsiteX3544" fmla="*/ 4212023 w 12192000"/>
              <a:gd name="connsiteY3544" fmla="*/ 3742796 h 6818313"/>
              <a:gd name="connsiteX3545" fmla="*/ 4209374 w 12192000"/>
              <a:gd name="connsiteY3545" fmla="*/ 3739484 h 6818313"/>
              <a:gd name="connsiteX3546" fmla="*/ 4206889 w 12192000"/>
              <a:gd name="connsiteY3546" fmla="*/ 3736005 h 6818313"/>
              <a:gd name="connsiteX3547" fmla="*/ 4247461 w 12192000"/>
              <a:gd name="connsiteY3547" fmla="*/ 3732198 h 6818313"/>
              <a:gd name="connsiteX3548" fmla="*/ 4282568 w 12192000"/>
              <a:gd name="connsiteY3548" fmla="*/ 3727064 h 6818313"/>
              <a:gd name="connsiteX3549" fmla="*/ 4283395 w 12192000"/>
              <a:gd name="connsiteY3549" fmla="*/ 3720441 h 6818313"/>
              <a:gd name="connsiteX3550" fmla="*/ 4259217 w 12192000"/>
              <a:gd name="connsiteY3550" fmla="*/ 3719943 h 6818313"/>
              <a:gd name="connsiteX3551" fmla="*/ 4262695 w 12192000"/>
              <a:gd name="connsiteY3551" fmla="*/ 3713485 h 6818313"/>
              <a:gd name="connsiteX3552" fmla="*/ 4257230 w 12192000"/>
              <a:gd name="connsiteY3552" fmla="*/ 3709346 h 6818313"/>
              <a:gd name="connsiteX3553" fmla="*/ 4266172 w 12192000"/>
              <a:gd name="connsiteY3553" fmla="*/ 3705206 h 6818313"/>
              <a:gd name="connsiteX3554" fmla="*/ 4252925 w 12192000"/>
              <a:gd name="connsiteY3554" fmla="*/ 3705206 h 6818313"/>
              <a:gd name="connsiteX3555" fmla="*/ 4242327 w 12192000"/>
              <a:gd name="connsiteY3555" fmla="*/ 3720938 h 6818313"/>
              <a:gd name="connsiteX3556" fmla="*/ 4219973 w 12192000"/>
              <a:gd name="connsiteY3556" fmla="*/ 3717626 h 6818313"/>
              <a:gd name="connsiteX3557" fmla="*/ 4219144 w 12192000"/>
              <a:gd name="connsiteY3557" fmla="*/ 3715639 h 6818313"/>
              <a:gd name="connsiteX3558" fmla="*/ 4223284 w 12192000"/>
              <a:gd name="connsiteY3558" fmla="*/ 3710835 h 6818313"/>
              <a:gd name="connsiteX3559" fmla="*/ 4212188 w 12192000"/>
              <a:gd name="connsiteY3559" fmla="*/ 3715969 h 6818313"/>
              <a:gd name="connsiteX3560" fmla="*/ 4194636 w 12192000"/>
              <a:gd name="connsiteY3560" fmla="*/ 3725905 h 6818313"/>
              <a:gd name="connsiteX3561" fmla="*/ 4191822 w 12192000"/>
              <a:gd name="connsiteY3561" fmla="*/ 3726567 h 6818313"/>
              <a:gd name="connsiteX3562" fmla="*/ 4187350 w 12192000"/>
              <a:gd name="connsiteY3562" fmla="*/ 3725905 h 6818313"/>
              <a:gd name="connsiteX3563" fmla="*/ 4152080 w 12192000"/>
              <a:gd name="connsiteY3563" fmla="*/ 3722758 h 6818313"/>
              <a:gd name="connsiteX3564" fmla="*/ 4157874 w 12192000"/>
              <a:gd name="connsiteY3564" fmla="*/ 3720771 h 6818313"/>
              <a:gd name="connsiteX3565" fmla="*/ 4108031 w 12192000"/>
              <a:gd name="connsiteY3565" fmla="*/ 3717791 h 6818313"/>
              <a:gd name="connsiteX3566" fmla="*/ 4111675 w 12192000"/>
              <a:gd name="connsiteY3566" fmla="*/ 3714644 h 6818313"/>
              <a:gd name="connsiteX3567" fmla="*/ 4121611 w 12192000"/>
              <a:gd name="connsiteY3567" fmla="*/ 3712989 h 6818313"/>
              <a:gd name="connsiteX3568" fmla="*/ 4138500 w 12192000"/>
              <a:gd name="connsiteY3568" fmla="*/ 3711003 h 6818313"/>
              <a:gd name="connsiteX3569" fmla="*/ 4138832 w 12192000"/>
              <a:gd name="connsiteY3569" fmla="*/ 3709843 h 6818313"/>
              <a:gd name="connsiteX3570" fmla="*/ 4140157 w 12192000"/>
              <a:gd name="connsiteY3570" fmla="*/ 3709678 h 6818313"/>
              <a:gd name="connsiteX3571" fmla="*/ 4148271 w 12192000"/>
              <a:gd name="connsiteY3571" fmla="*/ 3706199 h 6818313"/>
              <a:gd name="connsiteX3572" fmla="*/ 4154894 w 12192000"/>
              <a:gd name="connsiteY3572" fmla="*/ 3703054 h 6818313"/>
              <a:gd name="connsiteX3573" fmla="*/ 4164002 w 12192000"/>
              <a:gd name="connsiteY3573" fmla="*/ 3700072 h 6818313"/>
              <a:gd name="connsiteX3574" fmla="*/ 4157046 w 12192000"/>
              <a:gd name="connsiteY3574" fmla="*/ 3698085 h 6818313"/>
              <a:gd name="connsiteX3575" fmla="*/ 4138832 w 12192000"/>
              <a:gd name="connsiteY3575" fmla="*/ 3706034 h 6818313"/>
              <a:gd name="connsiteX3576" fmla="*/ 4138500 w 12192000"/>
              <a:gd name="connsiteY3576" fmla="*/ 3706034 h 6818313"/>
              <a:gd name="connsiteX3577" fmla="*/ 4135685 w 12192000"/>
              <a:gd name="connsiteY3577" fmla="*/ 3703549 h 6818313"/>
              <a:gd name="connsiteX3578" fmla="*/ 4137506 w 12192000"/>
              <a:gd name="connsiteY3578" fmla="*/ 3701894 h 6818313"/>
              <a:gd name="connsiteX3579" fmla="*/ 4143634 w 12192000"/>
              <a:gd name="connsiteY3579" fmla="*/ 3696760 h 6818313"/>
              <a:gd name="connsiteX3580" fmla="*/ 4155059 w 12192000"/>
              <a:gd name="connsiteY3580" fmla="*/ 3686825 h 6818313"/>
              <a:gd name="connsiteX3581" fmla="*/ 4163670 w 12192000"/>
              <a:gd name="connsiteY3581" fmla="*/ 3684507 h 6818313"/>
              <a:gd name="connsiteX3582" fmla="*/ 4168307 w 12192000"/>
              <a:gd name="connsiteY3582" fmla="*/ 3673578 h 6818313"/>
              <a:gd name="connsiteX3583" fmla="*/ 4153072 w 12192000"/>
              <a:gd name="connsiteY3583" fmla="*/ 3684010 h 6818313"/>
              <a:gd name="connsiteX3584" fmla="*/ 4150092 w 12192000"/>
              <a:gd name="connsiteY3584" fmla="*/ 3680699 h 6818313"/>
              <a:gd name="connsiteX3585" fmla="*/ 4206228 w 12192000"/>
              <a:gd name="connsiteY3585" fmla="*/ 3631351 h 6818313"/>
              <a:gd name="connsiteX3586" fmla="*/ 4249778 w 12192000"/>
              <a:gd name="connsiteY3586" fmla="*/ 3593596 h 6818313"/>
              <a:gd name="connsiteX3587" fmla="*/ 4377120 w 12192000"/>
              <a:gd name="connsiteY3587" fmla="*/ 3506992 h 6818313"/>
              <a:gd name="connsiteX3588" fmla="*/ 4382418 w 12192000"/>
              <a:gd name="connsiteY3588" fmla="*/ 3504011 h 6818313"/>
              <a:gd name="connsiteX3589" fmla="*/ 4438389 w 12192000"/>
              <a:gd name="connsiteY3589" fmla="*/ 3456485 h 6818313"/>
              <a:gd name="connsiteX3590" fmla="*/ 4475150 w 12192000"/>
              <a:gd name="connsiteY3590" fmla="*/ 3412274 h 6818313"/>
              <a:gd name="connsiteX3591" fmla="*/ 4494690 w 12192000"/>
              <a:gd name="connsiteY3591" fmla="*/ 3384122 h 6818313"/>
              <a:gd name="connsiteX3592" fmla="*/ 4497008 w 12192000"/>
              <a:gd name="connsiteY3592" fmla="*/ 3378492 h 6818313"/>
              <a:gd name="connsiteX3593" fmla="*/ 4505453 w 12192000"/>
              <a:gd name="connsiteY3593" fmla="*/ 3361271 h 6818313"/>
              <a:gd name="connsiteX3594" fmla="*/ 4521185 w 12192000"/>
              <a:gd name="connsiteY3594" fmla="*/ 3324674 h 6818313"/>
              <a:gd name="connsiteX3595" fmla="*/ 4514396 w 12192000"/>
              <a:gd name="connsiteY3595" fmla="*/ 3265723 h 6818313"/>
              <a:gd name="connsiteX3596" fmla="*/ 4514396 w 12192000"/>
              <a:gd name="connsiteY3596" fmla="*/ 3260093 h 6818313"/>
              <a:gd name="connsiteX3597" fmla="*/ 4514892 w 12192000"/>
              <a:gd name="connsiteY3597" fmla="*/ 3241382 h 6818313"/>
              <a:gd name="connsiteX3598" fmla="*/ 4508435 w 12192000"/>
              <a:gd name="connsiteY3598" fmla="*/ 3221676 h 6818313"/>
              <a:gd name="connsiteX3599" fmla="*/ 4497670 w 12192000"/>
              <a:gd name="connsiteY3599" fmla="*/ 3204289 h 6818313"/>
              <a:gd name="connsiteX3600" fmla="*/ 4488232 w 12192000"/>
              <a:gd name="connsiteY3600" fmla="*/ 3190544 h 6818313"/>
              <a:gd name="connsiteX3601" fmla="*/ 4466043 w 12192000"/>
              <a:gd name="connsiteY3601" fmla="*/ 3157426 h 6818313"/>
              <a:gd name="connsiteX3602" fmla="*/ 4453788 w 12192000"/>
              <a:gd name="connsiteY3602" fmla="*/ 3139377 h 6818313"/>
              <a:gd name="connsiteX3603" fmla="*/ 4429778 w 12192000"/>
              <a:gd name="connsiteY3603" fmla="*/ 3112220 h 6818313"/>
              <a:gd name="connsiteX3604" fmla="*/ 4426301 w 12192000"/>
              <a:gd name="connsiteY3604" fmla="*/ 3109073 h 6818313"/>
              <a:gd name="connsiteX3605" fmla="*/ 4413716 w 12192000"/>
              <a:gd name="connsiteY3605" fmla="*/ 3093176 h 6818313"/>
              <a:gd name="connsiteX3606" fmla="*/ 4382418 w 12192000"/>
              <a:gd name="connsiteY3606" fmla="*/ 3070158 h 6818313"/>
              <a:gd name="connsiteX3607" fmla="*/ 4373642 w 12192000"/>
              <a:gd name="connsiteY3607" fmla="*/ 3063867 h 6818313"/>
              <a:gd name="connsiteX3608" fmla="*/ 4352446 w 12192000"/>
              <a:gd name="connsiteY3608" fmla="*/ 3053599 h 6818313"/>
              <a:gd name="connsiteX3609" fmla="*/ 4326945 w 12192000"/>
              <a:gd name="connsiteY3609" fmla="*/ 3046810 h 6818313"/>
              <a:gd name="connsiteX3610" fmla="*/ 4305252 w 12192000"/>
              <a:gd name="connsiteY3610" fmla="*/ 3039854 h 6818313"/>
              <a:gd name="connsiteX3611" fmla="*/ 4273459 w 12192000"/>
              <a:gd name="connsiteY3611" fmla="*/ 3040517 h 6818313"/>
              <a:gd name="connsiteX3612" fmla="*/ 4238021 w 12192000"/>
              <a:gd name="connsiteY3612" fmla="*/ 3049625 h 6818313"/>
              <a:gd name="connsiteX3613" fmla="*/ 4123928 w 12192000"/>
              <a:gd name="connsiteY3613" fmla="*/ 3100959 h 6818313"/>
              <a:gd name="connsiteX3614" fmla="*/ 4087498 w 12192000"/>
              <a:gd name="connsiteY3614" fmla="*/ 3115365 h 6818313"/>
              <a:gd name="connsiteX3615" fmla="*/ 4074582 w 12192000"/>
              <a:gd name="connsiteY3615" fmla="*/ 3119671 h 6818313"/>
              <a:gd name="connsiteX3616" fmla="*/ 4076072 w 12192000"/>
              <a:gd name="connsiteY3616" fmla="*/ 3108741 h 6818313"/>
              <a:gd name="connsiteX3617" fmla="*/ 4083026 w 12192000"/>
              <a:gd name="connsiteY3617" fmla="*/ 3089202 h 6818313"/>
              <a:gd name="connsiteX3618" fmla="*/ 4111343 w 12192000"/>
              <a:gd name="connsiteY3618" fmla="*/ 3023627 h 6818313"/>
              <a:gd name="connsiteX3619" fmla="*/ 4115814 w 12192000"/>
              <a:gd name="connsiteY3619" fmla="*/ 3019818 h 6818313"/>
              <a:gd name="connsiteX3620" fmla="*/ 4123763 w 12192000"/>
              <a:gd name="connsiteY3620" fmla="*/ 3014022 h 6818313"/>
              <a:gd name="connsiteX3621" fmla="*/ 4134858 w 12192000"/>
              <a:gd name="connsiteY3621" fmla="*/ 2998954 h 6818313"/>
              <a:gd name="connsiteX3622" fmla="*/ 4119623 w 12192000"/>
              <a:gd name="connsiteY3622" fmla="*/ 3004418 h 6818313"/>
              <a:gd name="connsiteX3623" fmla="*/ 4121278 w 12192000"/>
              <a:gd name="connsiteY3623" fmla="*/ 3000609 h 6818313"/>
              <a:gd name="connsiteX3624" fmla="*/ 4137010 w 12192000"/>
              <a:gd name="connsiteY3624" fmla="*/ 2965836 h 6818313"/>
              <a:gd name="connsiteX3625" fmla="*/ 4159696 w 12192000"/>
              <a:gd name="connsiteY3625" fmla="*/ 2955900 h 6818313"/>
              <a:gd name="connsiteX3626" fmla="*/ 4155391 w 12192000"/>
              <a:gd name="connsiteY3626" fmla="*/ 2954409 h 6818313"/>
              <a:gd name="connsiteX3627" fmla="*/ 4140652 w 12192000"/>
              <a:gd name="connsiteY3627" fmla="*/ 2958052 h 6818313"/>
              <a:gd name="connsiteX3628" fmla="*/ 4159696 w 12192000"/>
              <a:gd name="connsiteY3628" fmla="*/ 2915826 h 6818313"/>
              <a:gd name="connsiteX3629" fmla="*/ 4173109 w 12192000"/>
              <a:gd name="connsiteY3629" fmla="*/ 2881715 h 6818313"/>
              <a:gd name="connsiteX3630" fmla="*/ 4189668 w 12192000"/>
              <a:gd name="connsiteY3630" fmla="*/ 2834686 h 6818313"/>
              <a:gd name="connsiteX3631" fmla="*/ 4196458 w 12192000"/>
              <a:gd name="connsiteY3631" fmla="*/ 2830215 h 6818313"/>
              <a:gd name="connsiteX3632" fmla="*/ 4212520 w 12192000"/>
              <a:gd name="connsiteY3632" fmla="*/ 2823259 h 6818313"/>
              <a:gd name="connsiteX3633" fmla="*/ 4208711 w 12192000"/>
              <a:gd name="connsiteY3633" fmla="*/ 2835514 h 6818313"/>
              <a:gd name="connsiteX3634" fmla="*/ 4225604 w 12192000"/>
              <a:gd name="connsiteY3634" fmla="*/ 2821107 h 6818313"/>
              <a:gd name="connsiteX3635" fmla="*/ 4219309 w 12192000"/>
              <a:gd name="connsiteY3635" fmla="*/ 2819617 h 6818313"/>
              <a:gd name="connsiteX3636" fmla="*/ 4230072 w 12192000"/>
              <a:gd name="connsiteY3636" fmla="*/ 2804713 h 6818313"/>
              <a:gd name="connsiteX3637" fmla="*/ 4239346 w 12192000"/>
              <a:gd name="connsiteY3637" fmla="*/ 2810509 h 6818313"/>
              <a:gd name="connsiteX3638" fmla="*/ 4234544 w 12192000"/>
              <a:gd name="connsiteY3638" fmla="*/ 2813656 h 6818313"/>
              <a:gd name="connsiteX3639" fmla="*/ 4235703 w 12192000"/>
              <a:gd name="connsiteY3639" fmla="*/ 2815311 h 6818313"/>
              <a:gd name="connsiteX3640" fmla="*/ 4240505 w 12192000"/>
              <a:gd name="connsiteY3640" fmla="*/ 2811834 h 6818313"/>
              <a:gd name="connsiteX3641" fmla="*/ 4239512 w 12192000"/>
              <a:gd name="connsiteY3641" fmla="*/ 2810509 h 6818313"/>
              <a:gd name="connsiteX3642" fmla="*/ 4245474 w 12192000"/>
              <a:gd name="connsiteY3642" fmla="*/ 2815973 h 6818313"/>
              <a:gd name="connsiteX3643" fmla="*/ 4257230 w 12192000"/>
              <a:gd name="connsiteY3643" fmla="*/ 2806867 h 6818313"/>
              <a:gd name="connsiteX3644" fmla="*/ 4253587 w 12192000"/>
              <a:gd name="connsiteY3644" fmla="*/ 2798089 h 6818313"/>
              <a:gd name="connsiteX3645" fmla="*/ 4238683 w 12192000"/>
              <a:gd name="connsiteY3645" fmla="*/ 2796434 h 6818313"/>
              <a:gd name="connsiteX3646" fmla="*/ 4243818 w 12192000"/>
              <a:gd name="connsiteY3646" fmla="*/ 2789313 h 6818313"/>
              <a:gd name="connsiteX3647" fmla="*/ 4230404 w 12192000"/>
              <a:gd name="connsiteY3647" fmla="*/ 2798586 h 6818313"/>
              <a:gd name="connsiteX3648" fmla="*/ 4227920 w 12192000"/>
              <a:gd name="connsiteY3648" fmla="*/ 2801733 h 6818313"/>
              <a:gd name="connsiteX3649" fmla="*/ 4224444 w 12192000"/>
              <a:gd name="connsiteY3649" fmla="*/ 2803058 h 6818313"/>
              <a:gd name="connsiteX3650" fmla="*/ 4207388 w 12192000"/>
              <a:gd name="connsiteY3650" fmla="*/ 2811999 h 6818313"/>
              <a:gd name="connsiteX3651" fmla="*/ 4212188 w 12192000"/>
              <a:gd name="connsiteY3651" fmla="*/ 2801568 h 6818313"/>
              <a:gd name="connsiteX3652" fmla="*/ 4206062 w 12192000"/>
              <a:gd name="connsiteY3652" fmla="*/ 2802396 h 6818313"/>
              <a:gd name="connsiteX3653" fmla="*/ 4195134 w 12192000"/>
              <a:gd name="connsiteY3653" fmla="*/ 2809847 h 6818313"/>
              <a:gd name="connsiteX3654" fmla="*/ 4195630 w 12192000"/>
              <a:gd name="connsiteY3654" fmla="*/ 2800076 h 6818313"/>
              <a:gd name="connsiteX3655" fmla="*/ 4193312 w 12192000"/>
              <a:gd name="connsiteY3655" fmla="*/ 2787161 h 6818313"/>
              <a:gd name="connsiteX3656" fmla="*/ 4208214 w 12192000"/>
              <a:gd name="connsiteY3656" fmla="*/ 2770767 h 6818313"/>
              <a:gd name="connsiteX3657" fmla="*/ 4211197 w 12192000"/>
              <a:gd name="connsiteY3657" fmla="*/ 2769939 h 6818313"/>
              <a:gd name="connsiteX3658" fmla="*/ 4214673 w 12192000"/>
              <a:gd name="connsiteY3658" fmla="*/ 2775735 h 6818313"/>
              <a:gd name="connsiteX3659" fmla="*/ 4220137 w 12192000"/>
              <a:gd name="connsiteY3659" fmla="*/ 2771429 h 6818313"/>
              <a:gd name="connsiteX3660" fmla="*/ 4220137 w 12192000"/>
              <a:gd name="connsiteY3660" fmla="*/ 2769277 h 6818313"/>
              <a:gd name="connsiteX3661" fmla="*/ 4230404 w 12192000"/>
              <a:gd name="connsiteY3661" fmla="*/ 2763813 h 6818313"/>
              <a:gd name="connsiteX3662" fmla="*/ 4229577 w 12192000"/>
              <a:gd name="connsiteY3662" fmla="*/ 2761659 h 6818313"/>
              <a:gd name="connsiteX3663" fmla="*/ 4221131 w 12192000"/>
              <a:gd name="connsiteY3663" fmla="*/ 2762321 h 6818313"/>
              <a:gd name="connsiteX3664" fmla="*/ 4222124 w 12192000"/>
              <a:gd name="connsiteY3664" fmla="*/ 2759009 h 6818313"/>
              <a:gd name="connsiteX3665" fmla="*/ 4221628 w 12192000"/>
              <a:gd name="connsiteY3665" fmla="*/ 2756692 h 6818313"/>
              <a:gd name="connsiteX3666" fmla="*/ 4220137 w 12192000"/>
              <a:gd name="connsiteY3666" fmla="*/ 2756692 h 6818313"/>
              <a:gd name="connsiteX3667" fmla="*/ 4220137 w 12192000"/>
              <a:gd name="connsiteY3667" fmla="*/ 2735496 h 6818313"/>
              <a:gd name="connsiteX3668" fmla="*/ 4221628 w 12192000"/>
              <a:gd name="connsiteY3668" fmla="*/ 2734006 h 6818313"/>
              <a:gd name="connsiteX3669" fmla="*/ 4223616 w 12192000"/>
              <a:gd name="connsiteY3669" fmla="*/ 2730859 h 6818313"/>
              <a:gd name="connsiteX3670" fmla="*/ 4219973 w 12192000"/>
              <a:gd name="connsiteY3670" fmla="*/ 2726885 h 6818313"/>
              <a:gd name="connsiteX3671" fmla="*/ 4216660 w 12192000"/>
              <a:gd name="connsiteY3671" fmla="*/ 2723076 h 6818313"/>
              <a:gd name="connsiteX3672" fmla="*/ 4219807 w 12192000"/>
              <a:gd name="connsiteY3672" fmla="*/ 2717942 h 6818313"/>
              <a:gd name="connsiteX3673" fmla="*/ 4212355 w 12192000"/>
              <a:gd name="connsiteY3673" fmla="*/ 2706352 h 6818313"/>
              <a:gd name="connsiteX3674" fmla="*/ 4221959 w 12192000"/>
              <a:gd name="connsiteY3674" fmla="*/ 2685321 h 6818313"/>
              <a:gd name="connsiteX3675" fmla="*/ 4227093 w 12192000"/>
              <a:gd name="connsiteY3675" fmla="*/ 2686316 h 6818313"/>
              <a:gd name="connsiteX3676" fmla="*/ 4240175 w 12192000"/>
              <a:gd name="connsiteY3676" fmla="*/ 2672406 h 6818313"/>
              <a:gd name="connsiteX3677" fmla="*/ 4259052 w 12192000"/>
              <a:gd name="connsiteY3677" fmla="*/ 2674226 h 6818313"/>
              <a:gd name="connsiteX3678" fmla="*/ 4258389 w 12192000"/>
              <a:gd name="connsiteY3678" fmla="*/ 2677870 h 6818313"/>
              <a:gd name="connsiteX3679" fmla="*/ 4254747 w 12192000"/>
              <a:gd name="connsiteY3679" fmla="*/ 2680519 h 6818313"/>
              <a:gd name="connsiteX3680" fmla="*/ 4253420 w 12192000"/>
              <a:gd name="connsiteY3680" fmla="*/ 2705689 h 6818313"/>
              <a:gd name="connsiteX3681" fmla="*/ 4266670 w 12192000"/>
              <a:gd name="connsiteY3681" fmla="*/ 2698403 h 6818313"/>
              <a:gd name="connsiteX3682" fmla="*/ 4271802 w 12192000"/>
              <a:gd name="connsiteY3682" fmla="*/ 2695754 h 6818313"/>
              <a:gd name="connsiteX3683" fmla="*/ 4298131 w 12192000"/>
              <a:gd name="connsiteY3683" fmla="*/ 2680519 h 6818313"/>
              <a:gd name="connsiteX3684" fmla="*/ 4298297 w 12192000"/>
              <a:gd name="connsiteY3684" fmla="*/ 2675718 h 6818313"/>
              <a:gd name="connsiteX3685" fmla="*/ 4283395 w 12192000"/>
              <a:gd name="connsiteY3685" fmla="*/ 2680187 h 6818313"/>
              <a:gd name="connsiteX3686" fmla="*/ 4276770 w 12192000"/>
              <a:gd name="connsiteY3686" fmla="*/ 2668431 h 6818313"/>
              <a:gd name="connsiteX3687" fmla="*/ 4284222 w 12192000"/>
              <a:gd name="connsiteY3687" fmla="*/ 2662470 h 6818313"/>
              <a:gd name="connsiteX3688" fmla="*/ 4288693 w 12192000"/>
              <a:gd name="connsiteY3688" fmla="*/ 2638128 h 6818313"/>
              <a:gd name="connsiteX3689" fmla="*/ 4283891 w 12192000"/>
              <a:gd name="connsiteY3689" fmla="*/ 2636638 h 6818313"/>
              <a:gd name="connsiteX3690" fmla="*/ 4302106 w 12192000"/>
              <a:gd name="connsiteY3690" fmla="*/ 2615937 h 6818313"/>
              <a:gd name="connsiteX3691" fmla="*/ 4301775 w 12192000"/>
              <a:gd name="connsiteY3691" fmla="*/ 2612626 h 6818313"/>
              <a:gd name="connsiteX3692" fmla="*/ 4294489 w 12192000"/>
              <a:gd name="connsiteY3692" fmla="*/ 2615937 h 6818313"/>
              <a:gd name="connsiteX3693" fmla="*/ 4294489 w 12192000"/>
              <a:gd name="connsiteY3693" fmla="*/ 2613455 h 6818313"/>
              <a:gd name="connsiteX3694" fmla="*/ 4307570 w 12192000"/>
              <a:gd name="connsiteY3694" fmla="*/ 2602028 h 6818313"/>
              <a:gd name="connsiteX3695" fmla="*/ 4307570 w 12192000"/>
              <a:gd name="connsiteY3695" fmla="*/ 2618257 h 6818313"/>
              <a:gd name="connsiteX3696" fmla="*/ 4296476 w 12192000"/>
              <a:gd name="connsiteY3696" fmla="*/ 2628523 h 6818313"/>
              <a:gd name="connsiteX3697" fmla="*/ 4305252 w 12192000"/>
              <a:gd name="connsiteY3697" fmla="*/ 2629682 h 6818313"/>
              <a:gd name="connsiteX3698" fmla="*/ 4325621 w 12192000"/>
              <a:gd name="connsiteY3698" fmla="*/ 2617097 h 6818313"/>
              <a:gd name="connsiteX3699" fmla="*/ 4364204 w 12192000"/>
              <a:gd name="connsiteY3699" fmla="*/ 2589277 h 6818313"/>
              <a:gd name="connsiteX3700" fmla="*/ 4396327 w 12192000"/>
              <a:gd name="connsiteY3700" fmla="*/ 2553675 h 6818313"/>
              <a:gd name="connsiteX3701" fmla="*/ 4407590 w 12192000"/>
              <a:gd name="connsiteY3701" fmla="*/ 2545893 h 6818313"/>
              <a:gd name="connsiteX3702" fmla="*/ 4452631 w 12192000"/>
              <a:gd name="connsiteY3702" fmla="*/ 2523372 h 6818313"/>
              <a:gd name="connsiteX3703" fmla="*/ 4492538 w 12192000"/>
              <a:gd name="connsiteY3703" fmla="*/ 2483795 h 6818313"/>
              <a:gd name="connsiteX3704" fmla="*/ 4520523 w 12192000"/>
              <a:gd name="connsiteY3704" fmla="*/ 2454486 h 6818313"/>
              <a:gd name="connsiteX3705" fmla="*/ 4509427 w 12192000"/>
              <a:gd name="connsiteY3705" fmla="*/ 2449517 h 6818313"/>
              <a:gd name="connsiteX3706" fmla="*/ 4501809 w 12192000"/>
              <a:gd name="connsiteY3706" fmla="*/ 2459288 h 6818313"/>
              <a:gd name="connsiteX3707" fmla="*/ 4496345 w 12192000"/>
              <a:gd name="connsiteY3707" fmla="*/ 2454981 h 6818313"/>
              <a:gd name="connsiteX3708" fmla="*/ 4458757 w 12192000"/>
              <a:gd name="connsiteY3708" fmla="*/ 2483795 h 6818313"/>
              <a:gd name="connsiteX3709" fmla="*/ 4456936 w 12192000"/>
              <a:gd name="connsiteY3709" fmla="*/ 2482139 h 6818313"/>
              <a:gd name="connsiteX3710" fmla="*/ 4462234 w 12192000"/>
              <a:gd name="connsiteY3710" fmla="*/ 2471873 h 6818313"/>
              <a:gd name="connsiteX3711" fmla="*/ 4471838 w 12192000"/>
              <a:gd name="connsiteY3711" fmla="*/ 2461605 h 6818313"/>
              <a:gd name="connsiteX3712" fmla="*/ 4483928 w 12192000"/>
              <a:gd name="connsiteY3712" fmla="*/ 2453989 h 6818313"/>
              <a:gd name="connsiteX3713" fmla="*/ 4498333 w 12192000"/>
              <a:gd name="connsiteY3713" fmla="*/ 2441072 h 6818313"/>
              <a:gd name="connsiteX3714" fmla="*/ 4497505 w 12192000"/>
              <a:gd name="connsiteY3714" fmla="*/ 2428653 h 6818313"/>
              <a:gd name="connsiteX3715" fmla="*/ 4492041 w 12192000"/>
              <a:gd name="connsiteY3715" fmla="*/ 2424512 h 6818313"/>
              <a:gd name="connsiteX3716" fmla="*/ 4498995 w 12192000"/>
              <a:gd name="connsiteY3716" fmla="*/ 2422525 h 6818313"/>
              <a:gd name="connsiteX3717" fmla="*/ 4519695 w 12192000"/>
              <a:gd name="connsiteY3717" fmla="*/ 2421200 h 6818313"/>
              <a:gd name="connsiteX3718" fmla="*/ 4524165 w 12192000"/>
              <a:gd name="connsiteY3718" fmla="*/ 2419545 h 6818313"/>
              <a:gd name="connsiteX3719" fmla="*/ 4534432 w 12192000"/>
              <a:gd name="connsiteY3719" fmla="*/ 2411762 h 6818313"/>
              <a:gd name="connsiteX3720" fmla="*/ 4544533 w 12192000"/>
              <a:gd name="connsiteY3720" fmla="*/ 2398184 h 6818313"/>
              <a:gd name="connsiteX3721" fmla="*/ 4546851 w 12192000"/>
              <a:gd name="connsiteY3721" fmla="*/ 2392388 h 6818313"/>
              <a:gd name="connsiteX3722" fmla="*/ 4529631 w 12192000"/>
              <a:gd name="connsiteY3722" fmla="*/ 2404641 h 6818313"/>
              <a:gd name="connsiteX3723" fmla="*/ 4509760 w 12192000"/>
              <a:gd name="connsiteY3723" fmla="*/ 2415406 h 6818313"/>
              <a:gd name="connsiteX3724" fmla="*/ 4522013 w 12192000"/>
              <a:gd name="connsiteY3724" fmla="*/ 2393878 h 6818313"/>
              <a:gd name="connsiteX3725" fmla="*/ 4517046 w 12192000"/>
              <a:gd name="connsiteY3725" fmla="*/ 2386924 h 6818313"/>
              <a:gd name="connsiteX3726" fmla="*/ 4525822 w 12192000"/>
              <a:gd name="connsiteY3726" fmla="*/ 2385432 h 6818313"/>
              <a:gd name="connsiteX3727" fmla="*/ 4530126 w 12192000"/>
              <a:gd name="connsiteY3727" fmla="*/ 2395203 h 6818313"/>
              <a:gd name="connsiteX3728" fmla="*/ 4553971 w 12192000"/>
              <a:gd name="connsiteY3728" fmla="*/ 2377154 h 6818313"/>
              <a:gd name="connsiteX3729" fmla="*/ 4552979 w 12192000"/>
              <a:gd name="connsiteY3729" fmla="*/ 2375829 h 6818313"/>
              <a:gd name="connsiteX3730" fmla="*/ 4536254 w 12192000"/>
              <a:gd name="connsiteY3730" fmla="*/ 2379803 h 6818313"/>
              <a:gd name="connsiteX3731" fmla="*/ 4537247 w 12192000"/>
              <a:gd name="connsiteY3731" fmla="*/ 2376491 h 6818313"/>
              <a:gd name="connsiteX3732" fmla="*/ 4575002 w 12192000"/>
              <a:gd name="connsiteY3732" fmla="*/ 2342545 h 6818313"/>
              <a:gd name="connsiteX3733" fmla="*/ 4578314 w 12192000"/>
              <a:gd name="connsiteY3733" fmla="*/ 2333602 h 6818313"/>
              <a:gd name="connsiteX3734" fmla="*/ 4580466 w 12192000"/>
              <a:gd name="connsiteY3734" fmla="*/ 2329960 h 6818313"/>
              <a:gd name="connsiteX3735" fmla="*/ 4555463 w 12192000"/>
              <a:gd name="connsiteY3735" fmla="*/ 2348507 h 6818313"/>
              <a:gd name="connsiteX3736" fmla="*/ 4531286 w 12192000"/>
              <a:gd name="connsiteY3736" fmla="*/ 2366224 h 6818313"/>
              <a:gd name="connsiteX3737" fmla="*/ 4528636 w 12192000"/>
              <a:gd name="connsiteY3737" fmla="*/ 2354301 h 6818313"/>
              <a:gd name="connsiteX3738" fmla="*/ 4509427 w 12192000"/>
              <a:gd name="connsiteY3738" fmla="*/ 2363741 h 6818313"/>
              <a:gd name="connsiteX3739" fmla="*/ 4508103 w 12192000"/>
              <a:gd name="connsiteY3739" fmla="*/ 2353806 h 6818313"/>
              <a:gd name="connsiteX3740" fmla="*/ 4501976 w 12192000"/>
              <a:gd name="connsiteY3740" fmla="*/ 2346520 h 6818313"/>
              <a:gd name="connsiteX3741" fmla="*/ 4509262 w 12192000"/>
              <a:gd name="connsiteY3741" fmla="*/ 2340061 h 6818313"/>
              <a:gd name="connsiteX3742" fmla="*/ 4512904 w 12192000"/>
              <a:gd name="connsiteY3742" fmla="*/ 2326482 h 6818313"/>
              <a:gd name="connsiteX3743" fmla="*/ 4517709 w 12192000"/>
              <a:gd name="connsiteY3743" fmla="*/ 2333437 h 6818313"/>
              <a:gd name="connsiteX3744" fmla="*/ 4521682 w 12192000"/>
              <a:gd name="connsiteY3744" fmla="*/ 2313234 h 6818313"/>
              <a:gd name="connsiteX3745" fmla="*/ 4477303 w 12192000"/>
              <a:gd name="connsiteY3745" fmla="*/ 2349664 h 6818313"/>
              <a:gd name="connsiteX3746" fmla="*/ 4495850 w 12192000"/>
              <a:gd name="connsiteY3746" fmla="*/ 2354963 h 6818313"/>
              <a:gd name="connsiteX3747" fmla="*/ 4503301 w 12192000"/>
              <a:gd name="connsiteY3747" fmla="*/ 2368708 h 6818313"/>
              <a:gd name="connsiteX3748" fmla="*/ 4492206 w 12192000"/>
              <a:gd name="connsiteY3748" fmla="*/ 2378313 h 6818313"/>
              <a:gd name="connsiteX3749" fmla="*/ 4487901 w 12192000"/>
              <a:gd name="connsiteY3749" fmla="*/ 2371523 h 6818313"/>
              <a:gd name="connsiteX3750" fmla="*/ 4485914 w 12192000"/>
              <a:gd name="connsiteY3750" fmla="*/ 2372352 h 6818313"/>
              <a:gd name="connsiteX3751" fmla="*/ 4489226 w 12192000"/>
              <a:gd name="connsiteY3751" fmla="*/ 2386095 h 6818313"/>
              <a:gd name="connsiteX3752" fmla="*/ 4482270 w 12192000"/>
              <a:gd name="connsiteY3752" fmla="*/ 2382453 h 6818313"/>
              <a:gd name="connsiteX3753" fmla="*/ 4480283 w 12192000"/>
              <a:gd name="connsiteY3753" fmla="*/ 2369702 h 6818313"/>
              <a:gd name="connsiteX3754" fmla="*/ 4477136 w 12192000"/>
              <a:gd name="connsiteY3754" fmla="*/ 2353308 h 6818313"/>
              <a:gd name="connsiteX3755" fmla="*/ 4462234 w 12192000"/>
              <a:gd name="connsiteY3755" fmla="*/ 2350494 h 6818313"/>
              <a:gd name="connsiteX3756" fmla="*/ 4458590 w 12192000"/>
              <a:gd name="connsiteY3756" fmla="*/ 2350162 h 6818313"/>
              <a:gd name="connsiteX3757" fmla="*/ 4445675 w 12192000"/>
              <a:gd name="connsiteY3757" fmla="*/ 2359435 h 6818313"/>
              <a:gd name="connsiteX3758" fmla="*/ 4441702 w 12192000"/>
              <a:gd name="connsiteY3758" fmla="*/ 2364734 h 6818313"/>
              <a:gd name="connsiteX3759" fmla="*/ 4437394 w 12192000"/>
              <a:gd name="connsiteY3759" fmla="*/ 2361422 h 6818313"/>
              <a:gd name="connsiteX3760" fmla="*/ 4440376 w 12192000"/>
              <a:gd name="connsiteY3760" fmla="*/ 2358938 h 6818313"/>
              <a:gd name="connsiteX3761" fmla="*/ 4432427 w 12192000"/>
              <a:gd name="connsiteY3761" fmla="*/ 2355626 h 6818313"/>
              <a:gd name="connsiteX3762" fmla="*/ 4437229 w 12192000"/>
              <a:gd name="connsiteY3762" fmla="*/ 2345525 h 6818313"/>
              <a:gd name="connsiteX3763" fmla="*/ 4427791 w 12192000"/>
              <a:gd name="connsiteY3763" fmla="*/ 2348672 h 6818313"/>
              <a:gd name="connsiteX3764" fmla="*/ 4425141 w 12192000"/>
              <a:gd name="connsiteY3764" fmla="*/ 2354468 h 6818313"/>
              <a:gd name="connsiteX3765" fmla="*/ 4381922 w 12192000"/>
              <a:gd name="connsiteY3765" fmla="*/ 2357117 h 6818313"/>
              <a:gd name="connsiteX3766" fmla="*/ 4206394 w 12192000"/>
              <a:gd name="connsiteY3766" fmla="*/ 2440244 h 6818313"/>
              <a:gd name="connsiteX3767" fmla="*/ 4204075 w 12192000"/>
              <a:gd name="connsiteY3767" fmla="*/ 2430143 h 6818313"/>
              <a:gd name="connsiteX3768" fmla="*/ 4214508 w 12192000"/>
              <a:gd name="connsiteY3768" fmla="*/ 2422525 h 6818313"/>
              <a:gd name="connsiteX3769" fmla="*/ 4222456 w 12192000"/>
              <a:gd name="connsiteY3769" fmla="*/ 2416399 h 6818313"/>
              <a:gd name="connsiteX3770" fmla="*/ 4222456 w 12192000"/>
              <a:gd name="connsiteY3770" fmla="*/ 2408615 h 6818313"/>
              <a:gd name="connsiteX3771" fmla="*/ 4216495 w 12192000"/>
              <a:gd name="connsiteY3771" fmla="*/ 2408120 h 6818313"/>
              <a:gd name="connsiteX3772" fmla="*/ 4209043 w 12192000"/>
              <a:gd name="connsiteY3772" fmla="*/ 2412094 h 6818313"/>
              <a:gd name="connsiteX3773" fmla="*/ 4198941 w 12192000"/>
              <a:gd name="connsiteY3773" fmla="*/ 2414246 h 6818313"/>
              <a:gd name="connsiteX3774" fmla="*/ 4206228 w 12192000"/>
              <a:gd name="connsiteY3774" fmla="*/ 2409775 h 6818313"/>
              <a:gd name="connsiteX3775" fmla="*/ 4240670 w 12192000"/>
              <a:gd name="connsiteY3775" fmla="*/ 2378976 h 6818313"/>
              <a:gd name="connsiteX3776" fmla="*/ 4243982 w 12192000"/>
              <a:gd name="connsiteY3776" fmla="*/ 2375497 h 6818313"/>
              <a:gd name="connsiteX3777" fmla="*/ 4246964 w 12192000"/>
              <a:gd name="connsiteY3777" fmla="*/ 2352646 h 6818313"/>
              <a:gd name="connsiteX3778" fmla="*/ 4257396 w 12192000"/>
              <a:gd name="connsiteY3778" fmla="*/ 2336417 h 6818313"/>
              <a:gd name="connsiteX3779" fmla="*/ 4246466 w 12192000"/>
              <a:gd name="connsiteY3779" fmla="*/ 2335922 h 6818313"/>
              <a:gd name="connsiteX3780" fmla="*/ 4232060 w 12192000"/>
              <a:gd name="connsiteY3780" fmla="*/ 2330623 h 6818313"/>
              <a:gd name="connsiteX3781" fmla="*/ 4237193 w 12192000"/>
              <a:gd name="connsiteY3781" fmla="*/ 2324494 h 6818313"/>
              <a:gd name="connsiteX3782" fmla="*/ 4235041 w 12192000"/>
              <a:gd name="connsiteY3782" fmla="*/ 2313069 h 6818313"/>
              <a:gd name="connsiteX3783" fmla="*/ 4222953 w 12192000"/>
              <a:gd name="connsiteY3783" fmla="*/ 2298000 h 6818313"/>
              <a:gd name="connsiteX3784" fmla="*/ 4223616 w 12192000"/>
              <a:gd name="connsiteY3784" fmla="*/ 2281440 h 6818313"/>
              <a:gd name="connsiteX3785" fmla="*/ 4203910 w 12192000"/>
              <a:gd name="connsiteY3785" fmla="*/ 2282270 h 6818313"/>
              <a:gd name="connsiteX3786" fmla="*/ 4200763 w 12192000"/>
              <a:gd name="connsiteY3786" fmla="*/ 2267035 h 6818313"/>
              <a:gd name="connsiteX3787" fmla="*/ 4189668 w 12192000"/>
              <a:gd name="connsiteY3787" fmla="*/ 2255278 h 6818313"/>
              <a:gd name="connsiteX3788" fmla="*/ 4183044 w 12192000"/>
              <a:gd name="connsiteY3788" fmla="*/ 2253788 h 6818313"/>
              <a:gd name="connsiteX3789" fmla="*/ 4171123 w 12192000"/>
              <a:gd name="connsiteY3789" fmla="*/ 2241368 h 6818313"/>
              <a:gd name="connsiteX3790" fmla="*/ 4166652 w 12192000"/>
              <a:gd name="connsiteY3790" fmla="*/ 2237061 h 6818313"/>
              <a:gd name="connsiteX3791" fmla="*/ 4155722 w 12192000"/>
              <a:gd name="connsiteY3791" fmla="*/ 2233584 h 6818313"/>
              <a:gd name="connsiteX3792" fmla="*/ 4155887 w 12192000"/>
              <a:gd name="connsiteY3792" fmla="*/ 2227788 h 6818313"/>
              <a:gd name="connsiteX3793" fmla="*/ 4141482 w 12192000"/>
              <a:gd name="connsiteY3793" fmla="*/ 2217025 h 6818313"/>
              <a:gd name="connsiteX3794" fmla="*/ 4135023 w 12192000"/>
              <a:gd name="connsiteY3794" fmla="*/ 2216198 h 6818313"/>
              <a:gd name="connsiteX3795" fmla="*/ 4136513 w 12192000"/>
              <a:gd name="connsiteY3795" fmla="*/ 2206427 h 6818313"/>
              <a:gd name="connsiteX3796" fmla="*/ 4134526 w 12192000"/>
              <a:gd name="connsiteY3796" fmla="*/ 2203778 h 6818313"/>
              <a:gd name="connsiteX3797" fmla="*/ 4127405 w 12192000"/>
              <a:gd name="connsiteY3797" fmla="*/ 2212389 h 6818313"/>
              <a:gd name="connsiteX3798" fmla="*/ 4126412 w 12192000"/>
              <a:gd name="connsiteY3798" fmla="*/ 2212721 h 6818313"/>
              <a:gd name="connsiteX3799" fmla="*/ 4129062 w 12192000"/>
              <a:gd name="connsiteY3799" fmla="*/ 2184734 h 6818313"/>
              <a:gd name="connsiteX3800" fmla="*/ 4120451 w 12192000"/>
              <a:gd name="connsiteY3800" fmla="*/ 2188213 h 6818313"/>
              <a:gd name="connsiteX3801" fmla="*/ 4113000 w 12192000"/>
              <a:gd name="connsiteY3801" fmla="*/ 2185729 h 6818313"/>
              <a:gd name="connsiteX3802" fmla="*/ 4115980 w 12192000"/>
              <a:gd name="connsiteY3802" fmla="*/ 2182747 h 6818313"/>
              <a:gd name="connsiteX3803" fmla="*/ 4120451 w 12192000"/>
              <a:gd name="connsiteY3803" fmla="*/ 2182747 h 6818313"/>
              <a:gd name="connsiteX3804" fmla="*/ 4117636 w 12192000"/>
              <a:gd name="connsiteY3804" fmla="*/ 2173474 h 6818313"/>
              <a:gd name="connsiteX3805" fmla="*/ 4128897 w 12192000"/>
              <a:gd name="connsiteY3805" fmla="*/ 2162876 h 6818313"/>
              <a:gd name="connsiteX3806" fmla="*/ 4133036 w 12192000"/>
              <a:gd name="connsiteY3806" fmla="*/ 2164368 h 6818313"/>
              <a:gd name="connsiteX3807" fmla="*/ 4125915 w 12192000"/>
              <a:gd name="connsiteY3807" fmla="*/ 2175461 h 6818313"/>
              <a:gd name="connsiteX3808" fmla="*/ 4138832 w 12192000"/>
              <a:gd name="connsiteY3808" fmla="*/ 2174136 h 6818313"/>
              <a:gd name="connsiteX3809" fmla="*/ 4144461 w 12192000"/>
              <a:gd name="connsiteY3809" fmla="*/ 2179602 h 6818313"/>
              <a:gd name="connsiteX3810" fmla="*/ 4148105 w 12192000"/>
              <a:gd name="connsiteY3810" fmla="*/ 2174634 h 6818313"/>
              <a:gd name="connsiteX3811" fmla="*/ 4149760 w 12192000"/>
              <a:gd name="connsiteY3811" fmla="*/ 2161718 h 6818313"/>
              <a:gd name="connsiteX3812" fmla="*/ 4144794 w 12192000"/>
              <a:gd name="connsiteY3812" fmla="*/ 2155260 h 6818313"/>
              <a:gd name="connsiteX3813" fmla="*/ 4157709 w 12192000"/>
              <a:gd name="connsiteY3813" fmla="*/ 2143172 h 6818313"/>
              <a:gd name="connsiteX3814" fmla="*/ 4164665 w 12192000"/>
              <a:gd name="connsiteY3814" fmla="*/ 2138700 h 6818313"/>
              <a:gd name="connsiteX3815" fmla="*/ 4180727 w 12192000"/>
              <a:gd name="connsiteY3815" fmla="*/ 2125783 h 6818313"/>
              <a:gd name="connsiteX3816" fmla="*/ 4195464 w 12192000"/>
              <a:gd name="connsiteY3816" fmla="*/ 2115683 h 6818313"/>
              <a:gd name="connsiteX3817" fmla="*/ 4187018 w 12192000"/>
              <a:gd name="connsiteY3817" fmla="*/ 2115683 h 6818313"/>
              <a:gd name="connsiteX3818" fmla="*/ 4165822 w 12192000"/>
              <a:gd name="connsiteY3818" fmla="*/ 2129758 h 6818313"/>
              <a:gd name="connsiteX3819" fmla="*/ 4151250 w 12192000"/>
              <a:gd name="connsiteY3819" fmla="*/ 2140688 h 6818313"/>
              <a:gd name="connsiteX3820" fmla="*/ 4142972 w 12192000"/>
              <a:gd name="connsiteY3820" fmla="*/ 2148304 h 6818313"/>
              <a:gd name="connsiteX3821" fmla="*/ 4142972 w 12192000"/>
              <a:gd name="connsiteY3821" fmla="*/ 2141515 h 6818313"/>
              <a:gd name="connsiteX3822" fmla="*/ 4138832 w 12192000"/>
              <a:gd name="connsiteY3822" fmla="*/ 2141515 h 6818313"/>
              <a:gd name="connsiteX3823" fmla="*/ 4156881 w 12192000"/>
              <a:gd name="connsiteY3823" fmla="*/ 2125618 h 6818313"/>
              <a:gd name="connsiteX3824" fmla="*/ 4137341 w 12192000"/>
              <a:gd name="connsiteY3824" fmla="*/ 2138203 h 6818313"/>
              <a:gd name="connsiteX3825" fmla="*/ 4130884 w 12192000"/>
              <a:gd name="connsiteY3825" fmla="*/ 2143834 h 6818313"/>
              <a:gd name="connsiteX3826" fmla="*/ 4125585 w 12192000"/>
              <a:gd name="connsiteY3826" fmla="*/ 2141515 h 6818313"/>
              <a:gd name="connsiteX3827" fmla="*/ 4151582 w 12192000"/>
              <a:gd name="connsiteY3827" fmla="*/ 2118664 h 6818313"/>
              <a:gd name="connsiteX3828" fmla="*/ 4142641 w 12192000"/>
              <a:gd name="connsiteY3828" fmla="*/ 2117835 h 6818313"/>
              <a:gd name="connsiteX3829" fmla="*/ 4170956 w 12192000"/>
              <a:gd name="connsiteY3829" fmla="*/ 2102105 h 6818313"/>
              <a:gd name="connsiteX3830" fmla="*/ 4180562 w 12192000"/>
              <a:gd name="connsiteY3830" fmla="*/ 2085546 h 6818313"/>
              <a:gd name="connsiteX3831" fmla="*/ 4189503 w 12192000"/>
              <a:gd name="connsiteY3831" fmla="*/ 2077762 h 6818313"/>
              <a:gd name="connsiteX3832" fmla="*/ 4168472 w 12192000"/>
              <a:gd name="connsiteY3832" fmla="*/ 2078922 h 6818313"/>
              <a:gd name="connsiteX3833" fmla="*/ 4182714 w 12192000"/>
              <a:gd name="connsiteY3833" fmla="*/ 2065342 h 6818313"/>
              <a:gd name="connsiteX3834" fmla="*/ 4194636 w 12192000"/>
              <a:gd name="connsiteY3834" fmla="*/ 2053255 h 6818313"/>
              <a:gd name="connsiteX3835" fmla="*/ 4176918 w 12192000"/>
              <a:gd name="connsiteY3835" fmla="*/ 2059381 h 6818313"/>
              <a:gd name="connsiteX3836" fmla="*/ 4158868 w 12192000"/>
              <a:gd name="connsiteY3836" fmla="*/ 2066667 h 6818313"/>
              <a:gd name="connsiteX3837" fmla="*/ 4152907 w 12192000"/>
              <a:gd name="connsiteY3837" fmla="*/ 2070144 h 6818313"/>
              <a:gd name="connsiteX3838" fmla="*/ 4134858 w 12192000"/>
              <a:gd name="connsiteY3838" fmla="*/ 2075278 h 6818313"/>
              <a:gd name="connsiteX3839" fmla="*/ 4157046 w 12192000"/>
              <a:gd name="connsiteY3839" fmla="*/ 2063355 h 6818313"/>
              <a:gd name="connsiteX3840" fmla="*/ 4158371 w 12192000"/>
              <a:gd name="connsiteY3840" fmla="*/ 2060541 h 6818313"/>
              <a:gd name="connsiteX3841" fmla="*/ 4157874 w 12192000"/>
              <a:gd name="connsiteY3841" fmla="*/ 2059051 h 6818313"/>
              <a:gd name="connsiteX3842" fmla="*/ 4122935 w 12192000"/>
              <a:gd name="connsiteY3842" fmla="*/ 2051102 h 6818313"/>
              <a:gd name="connsiteX3843" fmla="*/ 4109523 w 12192000"/>
              <a:gd name="connsiteY3843" fmla="*/ 2051930 h 6818313"/>
              <a:gd name="connsiteX3844" fmla="*/ 4063322 w 12192000"/>
              <a:gd name="connsiteY3844" fmla="*/ 2068489 h 6818313"/>
              <a:gd name="connsiteX3845" fmla="*/ 4056863 w 12192000"/>
              <a:gd name="connsiteY3845" fmla="*/ 2070311 h 6818313"/>
              <a:gd name="connsiteX3846" fmla="*/ 4049577 w 12192000"/>
              <a:gd name="connsiteY3846" fmla="*/ 2072463 h 6818313"/>
              <a:gd name="connsiteX3847" fmla="*/ 4071436 w 12192000"/>
              <a:gd name="connsiteY3847" fmla="*/ 2011525 h 6818313"/>
              <a:gd name="connsiteX3848" fmla="*/ 4074582 w 12192000"/>
              <a:gd name="connsiteY3848" fmla="*/ 2005564 h 6818313"/>
              <a:gd name="connsiteX3849" fmla="*/ 4079549 w 12192000"/>
              <a:gd name="connsiteY3849" fmla="*/ 1991819 h 6818313"/>
              <a:gd name="connsiteX3850" fmla="*/ 4092134 w 12192000"/>
              <a:gd name="connsiteY3850" fmla="*/ 1988507 h 6818313"/>
              <a:gd name="connsiteX3851" fmla="*/ 4113992 w 12192000"/>
              <a:gd name="connsiteY3851" fmla="*/ 1976917 h 6818313"/>
              <a:gd name="connsiteX3852" fmla="*/ 4082199 w 12192000"/>
              <a:gd name="connsiteY3852" fmla="*/ 1984203 h 6818313"/>
              <a:gd name="connsiteX3853" fmla="*/ 4085013 w 12192000"/>
              <a:gd name="connsiteY3853" fmla="*/ 1971286 h 6818313"/>
              <a:gd name="connsiteX3854" fmla="*/ 4095281 w 12192000"/>
              <a:gd name="connsiteY3854" fmla="*/ 1928232 h 6818313"/>
              <a:gd name="connsiteX3855" fmla="*/ 4100083 w 12192000"/>
              <a:gd name="connsiteY3855" fmla="*/ 1893126 h 6818313"/>
              <a:gd name="connsiteX3856" fmla="*/ 4110018 w 12192000"/>
              <a:gd name="connsiteY3856" fmla="*/ 1856531 h 6818313"/>
              <a:gd name="connsiteX3857" fmla="*/ 4116310 w 12192000"/>
              <a:gd name="connsiteY3857" fmla="*/ 1846263 h 6818313"/>
              <a:gd name="connsiteX3858" fmla="*/ 4118299 w 12192000"/>
              <a:gd name="connsiteY3858" fmla="*/ 1844443 h 6818313"/>
              <a:gd name="connsiteX3859" fmla="*/ 4116974 w 12192000"/>
              <a:gd name="connsiteY3859" fmla="*/ 1844938 h 6818313"/>
              <a:gd name="connsiteX3860" fmla="*/ 4127405 w 12192000"/>
              <a:gd name="connsiteY3860" fmla="*/ 1817781 h 6818313"/>
              <a:gd name="connsiteX3861" fmla="*/ 4127737 w 12192000"/>
              <a:gd name="connsiteY3861" fmla="*/ 1806025 h 6818313"/>
              <a:gd name="connsiteX3862" fmla="*/ 4124922 w 12192000"/>
              <a:gd name="connsiteY3862" fmla="*/ 1794765 h 6818313"/>
              <a:gd name="connsiteX3863" fmla="*/ 4129392 w 12192000"/>
              <a:gd name="connsiteY3863" fmla="*/ 1783835 h 6818313"/>
              <a:gd name="connsiteX3864" fmla="*/ 4113495 w 12192000"/>
              <a:gd name="connsiteY3864" fmla="*/ 1781020 h 6818313"/>
              <a:gd name="connsiteX3865" fmla="*/ 4111508 w 12192000"/>
              <a:gd name="connsiteY3865" fmla="*/ 1768103 h 6818313"/>
              <a:gd name="connsiteX3866" fmla="*/ 4080874 w 12192000"/>
              <a:gd name="connsiteY3866" fmla="*/ 1771747 h 6818313"/>
              <a:gd name="connsiteX3867" fmla="*/ 4068621 w 12192000"/>
              <a:gd name="connsiteY3867" fmla="*/ 1780193 h 6818313"/>
              <a:gd name="connsiteX3868" fmla="*/ 4061003 w 12192000"/>
              <a:gd name="connsiteY3868" fmla="*/ 1783835 h 6818313"/>
              <a:gd name="connsiteX3869" fmla="*/ 4020598 w 12192000"/>
              <a:gd name="connsiteY3869" fmla="*/ 1788637 h 6818313"/>
              <a:gd name="connsiteX3870" fmla="*/ 4007848 w 12192000"/>
              <a:gd name="connsiteY3870" fmla="*/ 1788472 h 6818313"/>
              <a:gd name="connsiteX3871" fmla="*/ 4012153 w 12192000"/>
              <a:gd name="connsiteY3871" fmla="*/ 1786154 h 6818313"/>
              <a:gd name="connsiteX3872" fmla="*/ 4016789 w 12192000"/>
              <a:gd name="connsiteY3872" fmla="*/ 1782180 h 6818313"/>
              <a:gd name="connsiteX3873" fmla="*/ 3997250 w 12192000"/>
              <a:gd name="connsiteY3873" fmla="*/ 1787312 h 6818313"/>
              <a:gd name="connsiteX3874" fmla="*/ 3994931 w 12192000"/>
              <a:gd name="connsiteY3874" fmla="*/ 1786982 h 6818313"/>
              <a:gd name="connsiteX3875" fmla="*/ 3989799 w 12192000"/>
              <a:gd name="connsiteY3875" fmla="*/ 1786650 h 6818313"/>
              <a:gd name="connsiteX3876" fmla="*/ 3982513 w 12192000"/>
              <a:gd name="connsiteY3876" fmla="*/ 1787312 h 6818313"/>
              <a:gd name="connsiteX3877" fmla="*/ 3982016 w 12192000"/>
              <a:gd name="connsiteY3877" fmla="*/ 1786154 h 6818313"/>
              <a:gd name="connsiteX3878" fmla="*/ 3974232 w 12192000"/>
              <a:gd name="connsiteY3878" fmla="*/ 1784663 h 6818313"/>
              <a:gd name="connsiteX3879" fmla="*/ 3978041 w 12192000"/>
              <a:gd name="connsiteY3879" fmla="*/ 1788141 h 6818313"/>
              <a:gd name="connsiteX3880" fmla="*/ 3955024 w 12192000"/>
              <a:gd name="connsiteY3880" fmla="*/ 1794433 h 6818313"/>
              <a:gd name="connsiteX3881" fmla="*/ 3948235 w 12192000"/>
              <a:gd name="connsiteY3881" fmla="*/ 1799402 h 6818313"/>
              <a:gd name="connsiteX3882" fmla="*/ 3939459 w 12192000"/>
              <a:gd name="connsiteY3882" fmla="*/ 1810495 h 6818313"/>
              <a:gd name="connsiteX3883" fmla="*/ 3940617 w 12192000"/>
              <a:gd name="connsiteY3883" fmla="*/ 1815794 h 6818313"/>
              <a:gd name="connsiteX3884" fmla="*/ 3937802 w 12192000"/>
              <a:gd name="connsiteY3884" fmla="*/ 1814801 h 6818313"/>
              <a:gd name="connsiteX3885" fmla="*/ 3926874 w 12192000"/>
              <a:gd name="connsiteY3885" fmla="*/ 1828379 h 6818313"/>
              <a:gd name="connsiteX3886" fmla="*/ 3911804 w 12192000"/>
              <a:gd name="connsiteY3886" fmla="*/ 1836162 h 6818313"/>
              <a:gd name="connsiteX3887" fmla="*/ 3938962 w 12192000"/>
              <a:gd name="connsiteY3887" fmla="*/ 1802547 h 6818313"/>
              <a:gd name="connsiteX3888" fmla="*/ 3948897 w 12192000"/>
              <a:gd name="connsiteY3888" fmla="*/ 1794103 h 6818313"/>
              <a:gd name="connsiteX3889" fmla="*/ 3964794 w 12192000"/>
              <a:gd name="connsiteY3889" fmla="*/ 1776549 h 6818313"/>
              <a:gd name="connsiteX3890" fmla="*/ 3969265 w 12192000"/>
              <a:gd name="connsiteY3890" fmla="*/ 1770753 h 6818313"/>
              <a:gd name="connsiteX3891" fmla="*/ 3948235 w 12192000"/>
              <a:gd name="connsiteY3891" fmla="*/ 1775059 h 6818313"/>
              <a:gd name="connsiteX3892" fmla="*/ 3944426 w 12192000"/>
              <a:gd name="connsiteY3892" fmla="*/ 1762971 h 6818313"/>
              <a:gd name="connsiteX3893" fmla="*/ 3952539 w 12192000"/>
              <a:gd name="connsiteY3893" fmla="*/ 1762309 h 6818313"/>
              <a:gd name="connsiteX3894" fmla="*/ 3958005 w 12192000"/>
              <a:gd name="connsiteY3894" fmla="*/ 1752206 h 6818313"/>
              <a:gd name="connsiteX3895" fmla="*/ 3971086 w 12192000"/>
              <a:gd name="connsiteY3895" fmla="*/ 1740284 h 6818313"/>
              <a:gd name="connsiteX3896" fmla="*/ 3982678 w 12192000"/>
              <a:gd name="connsiteY3896" fmla="*/ 1748729 h 6818313"/>
              <a:gd name="connsiteX3897" fmla="*/ 3995593 w 12192000"/>
              <a:gd name="connsiteY3897" fmla="*/ 1732005 h 6818313"/>
              <a:gd name="connsiteX3898" fmla="*/ 3987812 w 12192000"/>
              <a:gd name="connsiteY3898" fmla="*/ 1724554 h 6818313"/>
              <a:gd name="connsiteX3899" fmla="*/ 3980028 w 12192000"/>
              <a:gd name="connsiteY3899" fmla="*/ 1722897 h 6818313"/>
              <a:gd name="connsiteX3900" fmla="*/ 3958170 w 12192000"/>
              <a:gd name="connsiteY3900" fmla="*/ 1731508 h 6818313"/>
              <a:gd name="connsiteX3901" fmla="*/ 3950717 w 12192000"/>
              <a:gd name="connsiteY3901" fmla="*/ 1732170 h 6818313"/>
              <a:gd name="connsiteX3902" fmla="*/ 3975227 w 12192000"/>
              <a:gd name="connsiteY3902" fmla="*/ 1716108 h 6818313"/>
              <a:gd name="connsiteX3903" fmla="*/ 3982016 w 12192000"/>
              <a:gd name="connsiteY3903" fmla="*/ 1713459 h 6818313"/>
              <a:gd name="connsiteX3904" fmla="*/ 4014802 w 12192000"/>
              <a:gd name="connsiteY3904" fmla="*/ 1696899 h 6818313"/>
              <a:gd name="connsiteX3905" fmla="*/ 4024904 w 12192000"/>
              <a:gd name="connsiteY3905" fmla="*/ 1696734 h 6818313"/>
              <a:gd name="connsiteX3906" fmla="*/ 4026892 w 12192000"/>
              <a:gd name="connsiteY3906" fmla="*/ 1695409 h 6818313"/>
              <a:gd name="connsiteX3907" fmla="*/ 4024572 w 12192000"/>
              <a:gd name="connsiteY3907" fmla="*/ 1685474 h 6818313"/>
              <a:gd name="connsiteX3908" fmla="*/ 3960489 w 12192000"/>
              <a:gd name="connsiteY3908" fmla="*/ 1716438 h 6818313"/>
              <a:gd name="connsiteX3909" fmla="*/ 3965124 w 12192000"/>
              <a:gd name="connsiteY3909" fmla="*/ 1708490 h 6818313"/>
              <a:gd name="connsiteX3910" fmla="*/ 3948897 w 12192000"/>
              <a:gd name="connsiteY3910" fmla="*/ 1714618 h 6818313"/>
              <a:gd name="connsiteX3911" fmla="*/ 3931343 w 12192000"/>
              <a:gd name="connsiteY3911" fmla="*/ 1722732 h 6818313"/>
              <a:gd name="connsiteX3912" fmla="*/ 3913459 w 12192000"/>
              <a:gd name="connsiteY3912" fmla="*/ 1728196 h 6818313"/>
              <a:gd name="connsiteX3913" fmla="*/ 3907168 w 12192000"/>
              <a:gd name="connsiteY3913" fmla="*/ 1732502 h 6818313"/>
              <a:gd name="connsiteX3914" fmla="*/ 3910314 w 12192000"/>
              <a:gd name="connsiteY3914" fmla="*/ 1739126 h 6818313"/>
              <a:gd name="connsiteX3915" fmla="*/ 3913626 w 12192000"/>
              <a:gd name="connsiteY3915" fmla="*/ 1743265 h 6818313"/>
              <a:gd name="connsiteX3916" fmla="*/ 3898722 w 12192000"/>
              <a:gd name="connsiteY3916" fmla="*/ 1735317 h 6818313"/>
              <a:gd name="connsiteX3917" fmla="*/ 3855503 w 12192000"/>
              <a:gd name="connsiteY3917" fmla="*/ 1754691 h 6818313"/>
              <a:gd name="connsiteX3918" fmla="*/ 3854343 w 12192000"/>
              <a:gd name="connsiteY3918" fmla="*/ 1752373 h 6818313"/>
              <a:gd name="connsiteX3919" fmla="*/ 3859145 w 12192000"/>
              <a:gd name="connsiteY3919" fmla="*/ 1749392 h 6818313"/>
              <a:gd name="connsiteX3920" fmla="*/ 3882825 w 12192000"/>
              <a:gd name="connsiteY3920" fmla="*/ 1730183 h 6818313"/>
              <a:gd name="connsiteX3921" fmla="*/ 3873552 w 12192000"/>
              <a:gd name="connsiteY3921" fmla="*/ 1731508 h 6818313"/>
              <a:gd name="connsiteX3922" fmla="*/ 3840931 w 12192000"/>
              <a:gd name="connsiteY3922" fmla="*/ 1744920 h 6818313"/>
              <a:gd name="connsiteX3923" fmla="*/ 3829338 w 12192000"/>
              <a:gd name="connsiteY3923" fmla="*/ 1742271 h 6818313"/>
              <a:gd name="connsiteX3924" fmla="*/ 3860470 w 12192000"/>
              <a:gd name="connsiteY3924" fmla="*/ 1723229 h 6818313"/>
              <a:gd name="connsiteX3925" fmla="*/ 3858650 w 12192000"/>
              <a:gd name="connsiteY3925" fmla="*/ 1722567 h 6818313"/>
              <a:gd name="connsiteX3926" fmla="*/ 3808475 w 12192000"/>
              <a:gd name="connsiteY3926" fmla="*/ 1745087 h 6818313"/>
              <a:gd name="connsiteX3927" fmla="*/ 3769892 w 12192000"/>
              <a:gd name="connsiteY3927" fmla="*/ 1763136 h 6818313"/>
              <a:gd name="connsiteX3928" fmla="*/ 3766413 w 12192000"/>
              <a:gd name="connsiteY3928" fmla="*/ 1761647 h 6818313"/>
              <a:gd name="connsiteX3929" fmla="*/ 3775521 w 12192000"/>
              <a:gd name="connsiteY3929" fmla="*/ 1753531 h 6818313"/>
              <a:gd name="connsiteX3930" fmla="*/ 3739256 w 12192000"/>
              <a:gd name="connsiteY3930" fmla="*/ 1765621 h 6818313"/>
              <a:gd name="connsiteX3931" fmla="*/ 3748034 w 12192000"/>
              <a:gd name="connsiteY3931" fmla="*/ 1755850 h 6818313"/>
              <a:gd name="connsiteX3932" fmla="*/ 3731308 w 12192000"/>
              <a:gd name="connsiteY3932" fmla="*/ 1764791 h 6818313"/>
              <a:gd name="connsiteX3933" fmla="*/ 3718227 w 12192000"/>
              <a:gd name="connsiteY3933" fmla="*/ 1775556 h 6818313"/>
              <a:gd name="connsiteX3934" fmla="*/ 3715743 w 12192000"/>
              <a:gd name="connsiteY3934" fmla="*/ 1769428 h 6818313"/>
              <a:gd name="connsiteX3935" fmla="*/ 3701336 w 12192000"/>
              <a:gd name="connsiteY3935" fmla="*/ 1777377 h 6818313"/>
              <a:gd name="connsiteX3936" fmla="*/ 3685439 w 12192000"/>
              <a:gd name="connsiteY3936" fmla="*/ 1788969 h 6818313"/>
              <a:gd name="connsiteX3937" fmla="*/ 3682955 w 12192000"/>
              <a:gd name="connsiteY3937" fmla="*/ 1791453 h 6818313"/>
              <a:gd name="connsiteX3938" fmla="*/ 3655964 w 12192000"/>
              <a:gd name="connsiteY3938" fmla="*/ 1804203 h 6818313"/>
              <a:gd name="connsiteX3939" fmla="*/ 3663250 w 12192000"/>
              <a:gd name="connsiteY3939" fmla="*/ 1797082 h 6818313"/>
              <a:gd name="connsiteX3940" fmla="*/ 3662588 w 12192000"/>
              <a:gd name="connsiteY3940" fmla="*/ 1796585 h 6818313"/>
              <a:gd name="connsiteX3941" fmla="*/ 3619699 w 12192000"/>
              <a:gd name="connsiteY3941" fmla="*/ 1820431 h 6818313"/>
              <a:gd name="connsiteX3942" fmla="*/ 3625495 w 12192000"/>
              <a:gd name="connsiteY3942" fmla="*/ 1826889 h 6818313"/>
              <a:gd name="connsiteX3943" fmla="*/ 3608108 w 12192000"/>
              <a:gd name="connsiteY3943" fmla="*/ 1827717 h 6818313"/>
              <a:gd name="connsiteX3944" fmla="*/ 3590223 w 12192000"/>
              <a:gd name="connsiteY3944" fmla="*/ 1835500 h 6818313"/>
              <a:gd name="connsiteX3945" fmla="*/ 3578467 w 12192000"/>
              <a:gd name="connsiteY3945" fmla="*/ 1841958 h 6818313"/>
              <a:gd name="connsiteX3946" fmla="*/ 3566047 w 12192000"/>
              <a:gd name="connsiteY3946" fmla="*/ 1858186 h 6818313"/>
              <a:gd name="connsiteX3947" fmla="*/ 3560583 w 12192000"/>
              <a:gd name="connsiteY3947" fmla="*/ 1852059 h 6818313"/>
              <a:gd name="connsiteX3948" fmla="*/ 3544686 w 12192000"/>
              <a:gd name="connsiteY3948" fmla="*/ 1861664 h 6818313"/>
              <a:gd name="connsiteX3949" fmla="*/ 3539883 w 12192000"/>
              <a:gd name="connsiteY3949" fmla="*/ 1868121 h 6818313"/>
              <a:gd name="connsiteX3950" fmla="*/ 3529119 w 12192000"/>
              <a:gd name="connsiteY3950" fmla="*/ 1881038 h 6818313"/>
              <a:gd name="connsiteX3951" fmla="*/ 3515542 w 12192000"/>
              <a:gd name="connsiteY3951" fmla="*/ 1888655 h 6818313"/>
              <a:gd name="connsiteX3952" fmla="*/ 3500970 w 12192000"/>
              <a:gd name="connsiteY3952" fmla="*/ 1891801 h 6818313"/>
              <a:gd name="connsiteX3953" fmla="*/ 3492027 w 12192000"/>
              <a:gd name="connsiteY3953" fmla="*/ 1894948 h 6818313"/>
              <a:gd name="connsiteX3954" fmla="*/ 3470169 w 12192000"/>
              <a:gd name="connsiteY3954" fmla="*/ 1901240 h 6818313"/>
              <a:gd name="connsiteX3955" fmla="*/ 3635761 w 12192000"/>
              <a:gd name="connsiteY3955" fmla="*/ 1665768 h 6818313"/>
              <a:gd name="connsiteX3956" fmla="*/ 3607609 w 12192000"/>
              <a:gd name="connsiteY3956" fmla="*/ 1681002 h 6818313"/>
              <a:gd name="connsiteX3957" fmla="*/ 3603140 w 12192000"/>
              <a:gd name="connsiteY3957" fmla="*/ 1681830 h 6818313"/>
              <a:gd name="connsiteX3958" fmla="*/ 3595689 w 12192000"/>
              <a:gd name="connsiteY3958" fmla="*/ 1684480 h 6818313"/>
              <a:gd name="connsiteX3959" fmla="*/ 3557271 w 12192000"/>
              <a:gd name="connsiteY3959" fmla="*/ 1710312 h 6818313"/>
              <a:gd name="connsiteX3960" fmla="*/ 3549156 w 12192000"/>
              <a:gd name="connsiteY3960" fmla="*/ 1712631 h 6818313"/>
              <a:gd name="connsiteX3961" fmla="*/ 3548328 w 12192000"/>
              <a:gd name="connsiteY3961" fmla="*/ 1710644 h 6818313"/>
              <a:gd name="connsiteX3962" fmla="*/ 3565715 w 12192000"/>
              <a:gd name="connsiteY3962" fmla="*/ 1689281 h 6818313"/>
              <a:gd name="connsiteX3963" fmla="*/ 3549818 w 12192000"/>
              <a:gd name="connsiteY3963" fmla="*/ 1679346 h 6818313"/>
              <a:gd name="connsiteX3964" fmla="*/ 3557104 w 12192000"/>
              <a:gd name="connsiteY3964" fmla="*/ 1655998 h 6818313"/>
              <a:gd name="connsiteX3965" fmla="*/ 3558596 w 12192000"/>
              <a:gd name="connsiteY3965" fmla="*/ 1643413 h 6818313"/>
              <a:gd name="connsiteX3966" fmla="*/ 3565053 w 12192000"/>
              <a:gd name="connsiteY3966" fmla="*/ 1648381 h 6818313"/>
              <a:gd name="connsiteX3967" fmla="*/ 3589892 w 12192000"/>
              <a:gd name="connsiteY3967" fmla="*/ 1626523 h 6818313"/>
              <a:gd name="connsiteX3968" fmla="*/ 3588568 w 12192000"/>
              <a:gd name="connsiteY3968" fmla="*/ 1624369 h 6818313"/>
              <a:gd name="connsiteX3969" fmla="*/ 3576645 w 12192000"/>
              <a:gd name="connsiteY3969" fmla="*/ 1630330 h 6818313"/>
              <a:gd name="connsiteX3970" fmla="*/ 3575817 w 12192000"/>
              <a:gd name="connsiteY3970" fmla="*/ 1629172 h 6818313"/>
              <a:gd name="connsiteX3971" fmla="*/ 3583931 w 12192000"/>
              <a:gd name="connsiteY3971" fmla="*/ 1622052 h 6818313"/>
              <a:gd name="connsiteX3972" fmla="*/ 3566875 w 12192000"/>
              <a:gd name="connsiteY3972" fmla="*/ 1609134 h 6818313"/>
              <a:gd name="connsiteX3973" fmla="*/ 3571843 w 12192000"/>
              <a:gd name="connsiteY3973" fmla="*/ 1601683 h 6818313"/>
              <a:gd name="connsiteX3974" fmla="*/ 3560086 w 12192000"/>
              <a:gd name="connsiteY3974" fmla="*/ 1601683 h 6818313"/>
              <a:gd name="connsiteX3975" fmla="*/ 3581779 w 12192000"/>
              <a:gd name="connsiteY3975" fmla="*/ 1579328 h 6818313"/>
              <a:gd name="connsiteX3976" fmla="*/ 3571014 w 12192000"/>
              <a:gd name="connsiteY3976" fmla="*/ 1579990 h 6818313"/>
              <a:gd name="connsiteX3977" fmla="*/ 3582109 w 12192000"/>
              <a:gd name="connsiteY3977" fmla="*/ 1564590 h 6818313"/>
              <a:gd name="connsiteX3978" fmla="*/ 3580950 w 12192000"/>
              <a:gd name="connsiteY3978" fmla="*/ 1563266 h 6818313"/>
              <a:gd name="connsiteX3979" fmla="*/ 3551805 w 12192000"/>
              <a:gd name="connsiteY3979" fmla="*/ 1583634 h 6818313"/>
              <a:gd name="connsiteX3980" fmla="*/ 3553462 w 12192000"/>
              <a:gd name="connsiteY3980" fmla="*/ 1572042 h 6818313"/>
              <a:gd name="connsiteX3981" fmla="*/ 3545514 w 12192000"/>
              <a:gd name="connsiteY3981" fmla="*/ 1576016 h 6818313"/>
              <a:gd name="connsiteX3982" fmla="*/ 3543361 w 12192000"/>
              <a:gd name="connsiteY3982" fmla="*/ 1563101 h 6818313"/>
              <a:gd name="connsiteX3983" fmla="*/ 3575485 w 12192000"/>
              <a:gd name="connsiteY3983" fmla="*/ 1528325 h 6818313"/>
              <a:gd name="connsiteX3984" fmla="*/ 3554124 w 12192000"/>
              <a:gd name="connsiteY3984" fmla="*/ 1540580 h 6818313"/>
              <a:gd name="connsiteX3985" fmla="*/ 3531272 w 12192000"/>
              <a:gd name="connsiteY3985" fmla="*/ 1552668 h 6818313"/>
              <a:gd name="connsiteX3986" fmla="*/ 3548991 w 12192000"/>
              <a:gd name="connsiteY3986" fmla="*/ 1535281 h 6818313"/>
              <a:gd name="connsiteX3987" fmla="*/ 3564887 w 12192000"/>
              <a:gd name="connsiteY3987" fmla="*/ 1519881 h 6818313"/>
              <a:gd name="connsiteX3988" fmla="*/ 3524813 w 12192000"/>
              <a:gd name="connsiteY3988" fmla="*/ 1541408 h 6818313"/>
              <a:gd name="connsiteX3989" fmla="*/ 3531439 w 12192000"/>
              <a:gd name="connsiteY3989" fmla="*/ 1533294 h 6818313"/>
              <a:gd name="connsiteX3990" fmla="*/ 3503617 w 12192000"/>
              <a:gd name="connsiteY3990" fmla="*/ 1538593 h 6818313"/>
              <a:gd name="connsiteX3991" fmla="*/ 3495504 w 12192000"/>
              <a:gd name="connsiteY3991" fmla="*/ 1530644 h 6818313"/>
              <a:gd name="connsiteX3992" fmla="*/ 3489709 w 12192000"/>
              <a:gd name="connsiteY3992" fmla="*/ 1518722 h 6818313"/>
              <a:gd name="connsiteX3993" fmla="*/ 3494346 w 12192000"/>
              <a:gd name="connsiteY3993" fmla="*/ 1498188 h 6818313"/>
              <a:gd name="connsiteX3994" fmla="*/ 3530941 w 12192000"/>
              <a:gd name="connsiteY3994" fmla="*/ 1466395 h 6818313"/>
              <a:gd name="connsiteX3995" fmla="*/ 3518191 w 12192000"/>
              <a:gd name="connsiteY3995" fmla="*/ 1473183 h 6818313"/>
              <a:gd name="connsiteX3996" fmla="*/ 3516534 w 12192000"/>
              <a:gd name="connsiteY3996" fmla="*/ 1470699 h 6818313"/>
              <a:gd name="connsiteX3997" fmla="*/ 3524648 w 12192000"/>
              <a:gd name="connsiteY3997" fmla="*/ 1463580 h 6818313"/>
              <a:gd name="connsiteX3998" fmla="*/ 3518191 w 12192000"/>
              <a:gd name="connsiteY3998" fmla="*/ 1465235 h 6818313"/>
              <a:gd name="connsiteX3999" fmla="*/ 3494179 w 12192000"/>
              <a:gd name="connsiteY3999" fmla="*/ 1482291 h 6818313"/>
              <a:gd name="connsiteX4000" fmla="*/ 3468844 w 12192000"/>
              <a:gd name="connsiteY4000" fmla="*/ 1499678 h 6818313"/>
              <a:gd name="connsiteX4001" fmla="*/ 3470996 w 12192000"/>
              <a:gd name="connsiteY4001" fmla="*/ 1483616 h 6818313"/>
              <a:gd name="connsiteX4002" fmla="*/ 3485900 w 12192000"/>
              <a:gd name="connsiteY4002" fmla="*/ 1465732 h 6818313"/>
              <a:gd name="connsiteX4003" fmla="*/ 3479442 w 12192000"/>
              <a:gd name="connsiteY4003" fmla="*/ 1464573 h 6818313"/>
              <a:gd name="connsiteX4004" fmla="*/ 3481594 w 12192000"/>
              <a:gd name="connsiteY4004" fmla="*/ 1456294 h 6818313"/>
              <a:gd name="connsiteX4005" fmla="*/ 3465697 w 12192000"/>
              <a:gd name="connsiteY4005" fmla="*/ 1458446 h 6818313"/>
              <a:gd name="connsiteX4006" fmla="*/ 3472321 w 12192000"/>
              <a:gd name="connsiteY4006" fmla="*/ 1448841 h 6818313"/>
              <a:gd name="connsiteX4007" fmla="*/ 3469671 w 12192000"/>
              <a:gd name="connsiteY4007" fmla="*/ 1436753 h 6818313"/>
              <a:gd name="connsiteX4008" fmla="*/ 3453609 w 12192000"/>
              <a:gd name="connsiteY4008" fmla="*/ 1452650 h 6818313"/>
              <a:gd name="connsiteX4009" fmla="*/ 3446158 w 12192000"/>
              <a:gd name="connsiteY4009" fmla="*/ 1443709 h 6818313"/>
              <a:gd name="connsiteX4010" fmla="*/ 3462385 w 12192000"/>
              <a:gd name="connsiteY4010" fmla="*/ 1427315 h 6818313"/>
              <a:gd name="connsiteX4011" fmla="*/ 3451622 w 12192000"/>
              <a:gd name="connsiteY4011" fmla="*/ 1423340 h 6818313"/>
              <a:gd name="connsiteX4012" fmla="*/ 3460730 w 12192000"/>
              <a:gd name="connsiteY4012" fmla="*/ 1412410 h 6818313"/>
              <a:gd name="connsiteX4013" fmla="*/ 3445496 w 12192000"/>
              <a:gd name="connsiteY4013" fmla="*/ 1421684 h 6818313"/>
              <a:gd name="connsiteX4014" fmla="*/ 3456591 w 12192000"/>
              <a:gd name="connsiteY4014" fmla="*/ 1401482 h 6818313"/>
              <a:gd name="connsiteX4015" fmla="*/ 3438044 w 12192000"/>
              <a:gd name="connsiteY4015" fmla="*/ 1414895 h 6818313"/>
              <a:gd name="connsiteX4016" fmla="*/ 3417841 w 12192000"/>
              <a:gd name="connsiteY4016" fmla="*/ 1412245 h 6818313"/>
              <a:gd name="connsiteX4017" fmla="*/ 3429102 w 12192000"/>
              <a:gd name="connsiteY4017" fmla="*/ 1408436 h 6818313"/>
              <a:gd name="connsiteX4018" fmla="*/ 3405256 w 12192000"/>
              <a:gd name="connsiteY4018" fmla="*/ 1397176 h 6818313"/>
              <a:gd name="connsiteX4019" fmla="*/ 3423140 w 12192000"/>
              <a:gd name="connsiteY4019" fmla="*/ 1382108 h 6818313"/>
              <a:gd name="connsiteX4020" fmla="*/ 3387207 w 12192000"/>
              <a:gd name="connsiteY4020" fmla="*/ 1393202 h 6818313"/>
              <a:gd name="connsiteX4021" fmla="*/ 3385220 w 12192000"/>
              <a:gd name="connsiteY4021" fmla="*/ 1385751 h 6818313"/>
              <a:gd name="connsiteX4022" fmla="*/ 3371310 w 12192000"/>
              <a:gd name="connsiteY4022" fmla="*/ 1389560 h 6818313"/>
              <a:gd name="connsiteX4023" fmla="*/ 3367336 w 12192000"/>
              <a:gd name="connsiteY4023" fmla="*/ 1384591 h 6818313"/>
              <a:gd name="connsiteX4024" fmla="*/ 3331898 w 12192000"/>
              <a:gd name="connsiteY4024" fmla="*/ 1401482 h 6818313"/>
              <a:gd name="connsiteX4025" fmla="*/ 3357235 w 12192000"/>
              <a:gd name="connsiteY4025" fmla="*/ 1382108 h 6818313"/>
              <a:gd name="connsiteX4026" fmla="*/ 3379589 w 12192000"/>
              <a:gd name="connsiteY4026" fmla="*/ 1368694 h 6818313"/>
              <a:gd name="connsiteX4027" fmla="*/ 3342166 w 12192000"/>
              <a:gd name="connsiteY4027" fmla="*/ 1381446 h 6818313"/>
              <a:gd name="connsiteX4028" fmla="*/ 3304741 w 12192000"/>
              <a:gd name="connsiteY4028" fmla="*/ 1399495 h 6818313"/>
              <a:gd name="connsiteX4029" fmla="*/ 3268146 w 12192000"/>
              <a:gd name="connsiteY4029" fmla="*/ 1413902 h 6818313"/>
              <a:gd name="connsiteX4030" fmla="*/ 3278744 w 12192000"/>
              <a:gd name="connsiteY4030" fmla="*/ 1406616 h 6818313"/>
              <a:gd name="connsiteX4031" fmla="*/ 3284540 w 12192000"/>
              <a:gd name="connsiteY4031" fmla="*/ 1396183 h 6818313"/>
              <a:gd name="connsiteX4032" fmla="*/ 3295468 w 12192000"/>
              <a:gd name="connsiteY4032" fmla="*/ 1389560 h 6818313"/>
              <a:gd name="connsiteX4033" fmla="*/ 3260694 w 12192000"/>
              <a:gd name="connsiteY4033" fmla="*/ 1403800 h 6818313"/>
              <a:gd name="connsiteX4034" fmla="*/ 3253076 w 12192000"/>
              <a:gd name="connsiteY4034" fmla="*/ 1410755 h 6818313"/>
              <a:gd name="connsiteX4035" fmla="*/ 3251421 w 12192000"/>
              <a:gd name="connsiteY4035" fmla="*/ 1418042 h 6818313"/>
              <a:gd name="connsiteX4036" fmla="*/ 3252249 w 12192000"/>
              <a:gd name="connsiteY4036" fmla="*/ 1425825 h 6818313"/>
              <a:gd name="connsiteX4037" fmla="*/ 3229066 w 12192000"/>
              <a:gd name="connsiteY4037" fmla="*/ 1438078 h 6818313"/>
              <a:gd name="connsiteX4038" fmla="*/ 3209692 w 12192000"/>
              <a:gd name="connsiteY4038" fmla="*/ 1453477 h 6818313"/>
              <a:gd name="connsiteX4039" fmla="*/ 3207208 w 12192000"/>
              <a:gd name="connsiteY4039" fmla="*/ 1454802 h 6818313"/>
              <a:gd name="connsiteX4040" fmla="*/ 3203233 w 12192000"/>
              <a:gd name="connsiteY4040" fmla="*/ 1450332 h 6818313"/>
              <a:gd name="connsiteX4041" fmla="*/ 3183859 w 12192000"/>
              <a:gd name="connsiteY4041" fmla="*/ 1460433 h 6818313"/>
              <a:gd name="connsiteX4042" fmla="*/ 3182204 w 12192000"/>
              <a:gd name="connsiteY4042" fmla="*/ 1453809 h 6818313"/>
              <a:gd name="connsiteX4043" fmla="*/ 3169784 w 12192000"/>
              <a:gd name="connsiteY4043" fmla="*/ 1456127 h 6818313"/>
              <a:gd name="connsiteX4044" fmla="*/ 3176738 w 12192000"/>
              <a:gd name="connsiteY4044" fmla="*/ 1448013 h 6818313"/>
              <a:gd name="connsiteX4045" fmla="*/ 3158357 w 12192000"/>
              <a:gd name="connsiteY4045" fmla="*/ 1459274 h 6818313"/>
              <a:gd name="connsiteX4046" fmla="*/ 3146767 w 12192000"/>
              <a:gd name="connsiteY4046" fmla="*/ 1470037 h 6818313"/>
              <a:gd name="connsiteX4047" fmla="*/ 3132527 w 12192000"/>
              <a:gd name="connsiteY4047" fmla="*/ 1474840 h 6818313"/>
              <a:gd name="connsiteX4048" fmla="*/ 3129710 w 12192000"/>
              <a:gd name="connsiteY4048" fmla="*/ 1476660 h 6818313"/>
              <a:gd name="connsiteX4049" fmla="*/ 3116132 w 12192000"/>
              <a:gd name="connsiteY4049" fmla="*/ 1490075 h 6818313"/>
              <a:gd name="connsiteX4050" fmla="*/ 3112158 w 12192000"/>
              <a:gd name="connsiteY4050" fmla="*/ 1482622 h 6818313"/>
              <a:gd name="connsiteX4051" fmla="*/ 3110171 w 12192000"/>
              <a:gd name="connsiteY4051" fmla="*/ 1483781 h 6818313"/>
              <a:gd name="connsiteX4052" fmla="*/ 3111991 w 12192000"/>
              <a:gd name="connsiteY4052" fmla="*/ 1489245 h 6818313"/>
              <a:gd name="connsiteX4053" fmla="*/ 3086491 w 12192000"/>
              <a:gd name="connsiteY4053" fmla="*/ 1504150 h 6818313"/>
              <a:gd name="connsiteX4054" fmla="*/ 3085497 w 12192000"/>
              <a:gd name="connsiteY4054" fmla="*/ 1502825 h 6818313"/>
              <a:gd name="connsiteX4055" fmla="*/ 3091790 w 12192000"/>
              <a:gd name="connsiteY4055" fmla="*/ 1494711 h 6818313"/>
              <a:gd name="connsiteX4056" fmla="*/ 3090796 w 12192000"/>
              <a:gd name="connsiteY4056" fmla="*/ 1493054 h 6818313"/>
              <a:gd name="connsiteX4057" fmla="*/ 3061983 w 12192000"/>
              <a:gd name="connsiteY4057" fmla="*/ 1511271 h 6818313"/>
              <a:gd name="connsiteX4058" fmla="*/ 3063638 w 12192000"/>
              <a:gd name="connsiteY4058" fmla="*/ 1522696 h 6818313"/>
              <a:gd name="connsiteX4059" fmla="*/ 3047741 w 12192000"/>
              <a:gd name="connsiteY4059" fmla="*/ 1519881 h 6818313"/>
              <a:gd name="connsiteX4060" fmla="*/ 3040125 w 12192000"/>
              <a:gd name="connsiteY4060" fmla="*/ 1528492 h 6818313"/>
              <a:gd name="connsiteX4061" fmla="*/ 3038138 w 12192000"/>
              <a:gd name="connsiteY4061" fmla="*/ 1529817 h 6818313"/>
              <a:gd name="connsiteX4062" fmla="*/ 2998726 w 12192000"/>
              <a:gd name="connsiteY4062" fmla="*/ 1557802 h 6818313"/>
              <a:gd name="connsiteX4063" fmla="*/ 2996409 w 12192000"/>
              <a:gd name="connsiteY4063" fmla="*/ 1558464 h 6818313"/>
              <a:gd name="connsiteX4064" fmla="*/ 2998893 w 12192000"/>
              <a:gd name="connsiteY4064" fmla="*/ 1563431 h 6818313"/>
              <a:gd name="connsiteX4065" fmla="*/ 2989288 w 12192000"/>
              <a:gd name="connsiteY4065" fmla="*/ 1578665 h 6818313"/>
              <a:gd name="connsiteX4066" fmla="*/ 2978358 w 12192000"/>
              <a:gd name="connsiteY4066" fmla="*/ 1566247 h 6818313"/>
              <a:gd name="connsiteX4067" fmla="*/ 2969251 w 12192000"/>
              <a:gd name="connsiteY4067" fmla="*/ 1573533 h 6818313"/>
              <a:gd name="connsiteX4068" fmla="*/ 2949380 w 12192000"/>
              <a:gd name="connsiteY4068" fmla="*/ 1569227 h 6818313"/>
              <a:gd name="connsiteX4069" fmla="*/ 2938782 w 12192000"/>
              <a:gd name="connsiteY4069" fmla="*/ 1586781 h 6818313"/>
              <a:gd name="connsiteX4070" fmla="*/ 2922388 w 12192000"/>
              <a:gd name="connsiteY4070" fmla="*/ 1599861 h 6818313"/>
              <a:gd name="connsiteX4071" fmla="*/ 2925370 w 12192000"/>
              <a:gd name="connsiteY4071" fmla="*/ 1587939 h 6818313"/>
              <a:gd name="connsiteX4072" fmla="*/ 2923383 w 12192000"/>
              <a:gd name="connsiteY4072" fmla="*/ 1586283 h 6818313"/>
              <a:gd name="connsiteX4073" fmla="*/ 2910631 w 12192000"/>
              <a:gd name="connsiteY4073" fmla="*/ 1594562 h 6818313"/>
              <a:gd name="connsiteX4074" fmla="*/ 2897550 w 12192000"/>
              <a:gd name="connsiteY4074" fmla="*/ 1608639 h 6818313"/>
              <a:gd name="connsiteX4075" fmla="*/ 2885793 w 12192000"/>
              <a:gd name="connsiteY4075" fmla="*/ 1620395 h 6818313"/>
              <a:gd name="connsiteX4076" fmla="*/ 2865094 w 12192000"/>
              <a:gd name="connsiteY4076" fmla="*/ 1630497 h 6818313"/>
              <a:gd name="connsiteX4077" fmla="*/ 2843069 w 12192000"/>
              <a:gd name="connsiteY4077" fmla="*/ 1645069 h 6818313"/>
              <a:gd name="connsiteX4078" fmla="*/ 2840420 w 12192000"/>
              <a:gd name="connsiteY4078" fmla="*/ 1655998 h 6818313"/>
              <a:gd name="connsiteX4079" fmla="*/ 2837937 w 12192000"/>
              <a:gd name="connsiteY4079" fmla="*/ 1657487 h 6818313"/>
              <a:gd name="connsiteX4080" fmla="*/ 2828497 w 12192000"/>
              <a:gd name="connsiteY4080" fmla="*/ 1661629 h 6818313"/>
              <a:gd name="connsiteX4081" fmla="*/ 2843898 w 12192000"/>
              <a:gd name="connsiteY4081" fmla="*/ 1668417 h 6818313"/>
              <a:gd name="connsiteX4082" fmla="*/ 2829656 w 12192000"/>
              <a:gd name="connsiteY4082" fmla="*/ 1679513 h 6818313"/>
              <a:gd name="connsiteX4083" fmla="*/ 2830651 w 12192000"/>
              <a:gd name="connsiteY4083" fmla="*/ 1681333 h 6818313"/>
              <a:gd name="connsiteX4084" fmla="*/ 2841579 w 12192000"/>
              <a:gd name="connsiteY4084" fmla="*/ 1674047 h 6818313"/>
              <a:gd name="connsiteX4085" fmla="*/ 2853337 w 12192000"/>
              <a:gd name="connsiteY4085" fmla="*/ 1662621 h 6818313"/>
              <a:gd name="connsiteX4086" fmla="*/ 2849362 w 12192000"/>
              <a:gd name="connsiteY4086" fmla="*/ 1658482 h 6818313"/>
              <a:gd name="connsiteX4087" fmla="*/ 2858470 w 12192000"/>
              <a:gd name="connsiteY4087" fmla="*/ 1650864 h 6818313"/>
              <a:gd name="connsiteX4088" fmla="*/ 2877679 w 12192000"/>
              <a:gd name="connsiteY4088" fmla="*/ 1638941 h 6818313"/>
              <a:gd name="connsiteX4089" fmla="*/ 2881653 w 12192000"/>
              <a:gd name="connsiteY4089" fmla="*/ 1640598 h 6818313"/>
              <a:gd name="connsiteX4090" fmla="*/ 2878837 w 12192000"/>
              <a:gd name="connsiteY4090" fmla="*/ 1646062 h 6818313"/>
              <a:gd name="connsiteX4091" fmla="*/ 2871221 w 12192000"/>
              <a:gd name="connsiteY4091" fmla="*/ 1654838 h 6818313"/>
              <a:gd name="connsiteX4092" fmla="*/ 2866749 w 12192000"/>
              <a:gd name="connsiteY4092" fmla="*/ 1661297 h 6818313"/>
              <a:gd name="connsiteX4093" fmla="*/ 2866749 w 12192000"/>
              <a:gd name="connsiteY4093" fmla="*/ 1660469 h 6818313"/>
              <a:gd name="connsiteX4094" fmla="*/ 2864927 w 12192000"/>
              <a:gd name="connsiteY4094" fmla="*/ 1659641 h 6818313"/>
              <a:gd name="connsiteX4095" fmla="*/ 2862942 w 12192000"/>
              <a:gd name="connsiteY4095" fmla="*/ 1663616 h 6818313"/>
              <a:gd name="connsiteX4096" fmla="*/ 2843236 w 12192000"/>
              <a:gd name="connsiteY4096" fmla="*/ 1679843 h 6818313"/>
              <a:gd name="connsiteX4097" fmla="*/ 2841082 w 12192000"/>
              <a:gd name="connsiteY4097" fmla="*/ 1681002 h 6818313"/>
              <a:gd name="connsiteX4098" fmla="*/ 2823198 w 12192000"/>
              <a:gd name="connsiteY4098" fmla="*/ 1693753 h 6818313"/>
              <a:gd name="connsiteX4099" fmla="*/ 2819391 w 12192000"/>
              <a:gd name="connsiteY4099" fmla="*/ 1677856 h 6818313"/>
              <a:gd name="connsiteX4100" fmla="*/ 2812105 w 12192000"/>
              <a:gd name="connsiteY4100" fmla="*/ 1676034 h 6818313"/>
              <a:gd name="connsiteX4101" fmla="*/ 2823860 w 12192000"/>
              <a:gd name="connsiteY4101" fmla="*/ 1661794 h 6818313"/>
              <a:gd name="connsiteX4102" fmla="*/ 2816244 w 12192000"/>
              <a:gd name="connsiteY4102" fmla="*/ 1666430 h 6818313"/>
              <a:gd name="connsiteX4103" fmla="*/ 2811772 w 12192000"/>
              <a:gd name="connsiteY4103" fmla="*/ 1667920 h 6818313"/>
              <a:gd name="connsiteX4104" fmla="*/ 2793888 w 12192000"/>
              <a:gd name="connsiteY4104" fmla="*/ 1673219 h 6818313"/>
              <a:gd name="connsiteX4105" fmla="*/ 2800182 w 12192000"/>
              <a:gd name="connsiteY4105" fmla="*/ 1674379 h 6818313"/>
              <a:gd name="connsiteX4106" fmla="*/ 2796206 w 12192000"/>
              <a:gd name="connsiteY4106" fmla="*/ 1676366 h 6818313"/>
              <a:gd name="connsiteX4107" fmla="*/ 2792729 w 12192000"/>
              <a:gd name="connsiteY4107" fmla="*/ 1678188 h 6818313"/>
              <a:gd name="connsiteX4108" fmla="*/ 2787100 w 12192000"/>
              <a:gd name="connsiteY4108" fmla="*/ 1680837 h 6818313"/>
              <a:gd name="connsiteX4109" fmla="*/ 2784782 w 12192000"/>
              <a:gd name="connsiteY4109" fmla="*/ 1676531 h 6818313"/>
              <a:gd name="connsiteX4110" fmla="*/ 2785113 w 12192000"/>
              <a:gd name="connsiteY4110" fmla="*/ 1674214 h 6818313"/>
              <a:gd name="connsiteX4111" fmla="*/ 2783788 w 12192000"/>
              <a:gd name="connsiteY4111" fmla="*/ 1674709 h 6818313"/>
              <a:gd name="connsiteX4112" fmla="*/ 2726162 w 12192000"/>
              <a:gd name="connsiteY4112" fmla="*/ 1650533 h 6818313"/>
              <a:gd name="connsiteX4113" fmla="*/ 2401103 w 12192000"/>
              <a:gd name="connsiteY4113" fmla="*/ 1790294 h 6818313"/>
              <a:gd name="connsiteX4114" fmla="*/ 2397626 w 12192000"/>
              <a:gd name="connsiteY4114" fmla="*/ 1784829 h 6818313"/>
              <a:gd name="connsiteX4115" fmla="*/ 2399943 w 12192000"/>
              <a:gd name="connsiteY4115" fmla="*/ 1782345 h 6818313"/>
              <a:gd name="connsiteX4116" fmla="*/ 2396466 w 12192000"/>
              <a:gd name="connsiteY4116" fmla="*/ 1783173 h 6818313"/>
              <a:gd name="connsiteX4117" fmla="*/ 2390175 w 12192000"/>
              <a:gd name="connsiteY4117" fmla="*/ 1776219 h 6818313"/>
              <a:gd name="connsiteX4118" fmla="*/ 2396798 w 12192000"/>
              <a:gd name="connsiteY4118" fmla="*/ 1771747 h 6818313"/>
              <a:gd name="connsiteX4119" fmla="*/ 2409216 w 12192000"/>
              <a:gd name="connsiteY4119" fmla="*/ 1768435 h 6818313"/>
              <a:gd name="connsiteX4120" fmla="*/ 2417000 w 12192000"/>
              <a:gd name="connsiteY4120" fmla="*/ 1750386 h 6818313"/>
              <a:gd name="connsiteX4121" fmla="*/ 2428425 w 12192000"/>
              <a:gd name="connsiteY4121" fmla="*/ 1733495 h 6818313"/>
              <a:gd name="connsiteX4122" fmla="*/ 2441507 w 12192000"/>
              <a:gd name="connsiteY4122" fmla="*/ 1732998 h 6818313"/>
              <a:gd name="connsiteX4123" fmla="*/ 2436540 w 12192000"/>
              <a:gd name="connsiteY4123" fmla="*/ 1726706 h 6818313"/>
              <a:gd name="connsiteX4124" fmla="*/ 2432399 w 12192000"/>
              <a:gd name="connsiteY4124" fmla="*/ 1727699 h 6818313"/>
              <a:gd name="connsiteX4125" fmla="*/ 2405739 w 12192000"/>
              <a:gd name="connsiteY4125" fmla="*/ 1737139 h 6818313"/>
              <a:gd name="connsiteX4126" fmla="*/ 2397791 w 12192000"/>
              <a:gd name="connsiteY4126" fmla="*/ 1738297 h 6818313"/>
              <a:gd name="connsiteX4127" fmla="*/ 2363680 w 12192000"/>
              <a:gd name="connsiteY4127" fmla="*/ 1753366 h 6818313"/>
              <a:gd name="connsiteX4128" fmla="*/ 2358214 w 12192000"/>
              <a:gd name="connsiteY4128" fmla="*/ 1753366 h 6818313"/>
              <a:gd name="connsiteX4129" fmla="*/ 2363348 w 12192000"/>
              <a:gd name="connsiteY4129" fmla="*/ 1747074 h 6818313"/>
              <a:gd name="connsiteX4130" fmla="*/ 2380239 w 12192000"/>
              <a:gd name="connsiteY4130" fmla="*/ 1731673 h 6818313"/>
              <a:gd name="connsiteX4131" fmla="*/ 2384213 w 12192000"/>
              <a:gd name="connsiteY4131" fmla="*/ 1731011 h 6818313"/>
              <a:gd name="connsiteX4132" fmla="*/ 2381894 w 12192000"/>
              <a:gd name="connsiteY4132" fmla="*/ 1737469 h 6818313"/>
              <a:gd name="connsiteX4133" fmla="*/ 2395639 w 12192000"/>
              <a:gd name="connsiteY4133" fmla="*/ 1733992 h 6818313"/>
              <a:gd name="connsiteX4134" fmla="*/ 2401103 w 12192000"/>
              <a:gd name="connsiteY4134" fmla="*/ 1722897 h 6818313"/>
              <a:gd name="connsiteX4135" fmla="*/ 2405739 w 12192000"/>
              <a:gd name="connsiteY4135" fmla="*/ 1730348 h 6818313"/>
              <a:gd name="connsiteX4136" fmla="*/ 2426770 w 12192000"/>
              <a:gd name="connsiteY4136" fmla="*/ 1717930 h 6818313"/>
              <a:gd name="connsiteX4137" fmla="*/ 2434386 w 12192000"/>
              <a:gd name="connsiteY4137" fmla="*/ 1716936 h 6818313"/>
              <a:gd name="connsiteX4138" fmla="*/ 2436706 w 12192000"/>
              <a:gd name="connsiteY4138" fmla="*/ 1716771 h 6818313"/>
              <a:gd name="connsiteX4139" fmla="*/ 2450615 w 12192000"/>
              <a:gd name="connsiteY4139" fmla="*/ 1709484 h 6818313"/>
              <a:gd name="connsiteX4140" fmla="*/ 2455417 w 12192000"/>
              <a:gd name="connsiteY4140" fmla="*/ 1700542 h 6818313"/>
              <a:gd name="connsiteX4141" fmla="*/ 2459391 w 12192000"/>
              <a:gd name="connsiteY4141" fmla="*/ 1695905 h 6818313"/>
              <a:gd name="connsiteX4142" fmla="*/ 2464360 w 12192000"/>
              <a:gd name="connsiteY4142" fmla="*/ 1705675 h 6818313"/>
              <a:gd name="connsiteX4143" fmla="*/ 2468167 w 12192000"/>
              <a:gd name="connsiteY4143" fmla="*/ 1703026 h 6818313"/>
              <a:gd name="connsiteX4144" fmla="*/ 2462373 w 12192000"/>
              <a:gd name="connsiteY4144" fmla="*/ 1692098 h 6818313"/>
              <a:gd name="connsiteX4145" fmla="*/ 2442335 w 12192000"/>
              <a:gd name="connsiteY4145" fmla="*/ 1696402 h 6818313"/>
              <a:gd name="connsiteX4146" fmla="*/ 2451113 w 12192000"/>
              <a:gd name="connsiteY4146" fmla="*/ 1699384 h 6818313"/>
              <a:gd name="connsiteX4147" fmla="*/ 2451113 w 12192000"/>
              <a:gd name="connsiteY4147" fmla="*/ 1701866 h 6818313"/>
              <a:gd name="connsiteX4148" fmla="*/ 2423789 w 12192000"/>
              <a:gd name="connsiteY4148" fmla="*/ 1709649 h 6818313"/>
              <a:gd name="connsiteX4149" fmla="*/ 2422796 w 12192000"/>
              <a:gd name="connsiteY4149" fmla="*/ 1707000 h 6818313"/>
              <a:gd name="connsiteX4150" fmla="*/ 2434553 w 12192000"/>
              <a:gd name="connsiteY4150" fmla="*/ 1698554 h 6818313"/>
              <a:gd name="connsiteX4151" fmla="*/ 2423293 w 12192000"/>
              <a:gd name="connsiteY4151" fmla="*/ 1683487 h 6818313"/>
              <a:gd name="connsiteX4152" fmla="*/ 2421801 w 12192000"/>
              <a:gd name="connsiteY4152" fmla="*/ 1694085 h 6818313"/>
              <a:gd name="connsiteX4153" fmla="*/ 2400772 w 12192000"/>
              <a:gd name="connsiteY4153" fmla="*/ 1711472 h 6818313"/>
              <a:gd name="connsiteX4154" fmla="*/ 2381232 w 12192000"/>
              <a:gd name="connsiteY4154" fmla="*/ 1724222 h 6818313"/>
              <a:gd name="connsiteX4155" fmla="*/ 2393154 w 12192000"/>
              <a:gd name="connsiteY4155" fmla="*/ 1706173 h 6818313"/>
              <a:gd name="connsiteX4156" fmla="*/ 2382391 w 12192000"/>
              <a:gd name="connsiteY4156" fmla="*/ 1702033 h 6818313"/>
              <a:gd name="connsiteX4157" fmla="*/ 2372456 w 12192000"/>
              <a:gd name="connsiteY4157" fmla="*/ 1709982 h 6818313"/>
              <a:gd name="connsiteX4158" fmla="*/ 2362023 w 12192000"/>
              <a:gd name="connsiteY4158" fmla="*/ 1721242 h 6818313"/>
              <a:gd name="connsiteX4159" fmla="*/ 2357221 w 12192000"/>
              <a:gd name="connsiteY4159" fmla="*/ 1723559 h 6818313"/>
              <a:gd name="connsiteX4160" fmla="*/ 2358876 w 12192000"/>
              <a:gd name="connsiteY4160" fmla="*/ 1730183 h 6818313"/>
              <a:gd name="connsiteX4161" fmla="*/ 2362355 w 12192000"/>
              <a:gd name="connsiteY4161" fmla="*/ 1732998 h 6818313"/>
              <a:gd name="connsiteX4162" fmla="*/ 2349438 w 12192000"/>
              <a:gd name="connsiteY4162" fmla="*/ 1745915 h 6818313"/>
              <a:gd name="connsiteX4163" fmla="*/ 2325262 w 12192000"/>
              <a:gd name="connsiteY4163" fmla="*/ 1757010 h 6818313"/>
              <a:gd name="connsiteX4164" fmla="*/ 2314002 w 12192000"/>
              <a:gd name="connsiteY4164" fmla="*/ 1763302 h 6818313"/>
              <a:gd name="connsiteX4165" fmla="*/ 2309531 w 12192000"/>
              <a:gd name="connsiteY4165" fmla="*/ 1758500 h 6818313"/>
              <a:gd name="connsiteX4166" fmla="*/ 2298270 w 12192000"/>
              <a:gd name="connsiteY4166" fmla="*/ 1763634 h 6818313"/>
              <a:gd name="connsiteX4167" fmla="*/ 2299263 w 12192000"/>
              <a:gd name="connsiteY4167" fmla="*/ 1758500 h 6818313"/>
              <a:gd name="connsiteX4168" fmla="*/ 2313670 w 12192000"/>
              <a:gd name="connsiteY4168" fmla="*/ 1750882 h 6818313"/>
              <a:gd name="connsiteX4169" fmla="*/ 2325925 w 12192000"/>
              <a:gd name="connsiteY4169" fmla="*/ 1745750 h 6818313"/>
              <a:gd name="connsiteX4170" fmla="*/ 2334535 w 12192000"/>
              <a:gd name="connsiteY4170" fmla="*/ 1741443 h 6818313"/>
              <a:gd name="connsiteX4171" fmla="*/ 2343974 w 12192000"/>
              <a:gd name="connsiteY4171" fmla="*/ 1739456 h 6818313"/>
              <a:gd name="connsiteX4172" fmla="*/ 2351425 w 12192000"/>
              <a:gd name="connsiteY4172" fmla="*/ 1733827 h 6818313"/>
              <a:gd name="connsiteX4173" fmla="*/ 2354572 w 12192000"/>
              <a:gd name="connsiteY4173" fmla="*/ 1722235 h 6818313"/>
              <a:gd name="connsiteX4174" fmla="*/ 2353744 w 12192000"/>
              <a:gd name="connsiteY4174" fmla="*/ 1712299 h 6818313"/>
              <a:gd name="connsiteX4175" fmla="*/ 2375270 w 12192000"/>
              <a:gd name="connsiteY4175" fmla="*/ 1704020 h 6818313"/>
              <a:gd name="connsiteX4176" fmla="*/ 2372953 w 12192000"/>
              <a:gd name="connsiteY4176" fmla="*/ 1698389 h 6818313"/>
              <a:gd name="connsiteX4177" fmla="*/ 2381729 w 12192000"/>
              <a:gd name="connsiteY4177" fmla="*/ 1693090 h 6818313"/>
              <a:gd name="connsiteX4178" fmla="*/ 2397956 w 12192000"/>
              <a:gd name="connsiteY4178" fmla="*/ 1696899 h 6818313"/>
              <a:gd name="connsiteX4179" fmla="*/ 2398618 w 12192000"/>
              <a:gd name="connsiteY4179" fmla="*/ 1692263 h 6818313"/>
              <a:gd name="connsiteX4180" fmla="*/ 2406071 w 12192000"/>
              <a:gd name="connsiteY4180" fmla="*/ 1678021 h 6818313"/>
              <a:gd name="connsiteX4181" fmla="*/ 2412198 w 12192000"/>
              <a:gd name="connsiteY4181" fmla="*/ 1670405 h 6818313"/>
              <a:gd name="connsiteX4182" fmla="*/ 2438858 w 12192000"/>
              <a:gd name="connsiteY4182" fmla="*/ 1660966 h 6818313"/>
              <a:gd name="connsiteX4183" fmla="*/ 2443494 w 12192000"/>
              <a:gd name="connsiteY4183" fmla="*/ 1658482 h 6818313"/>
              <a:gd name="connsiteX4184" fmla="*/ 2441010 w 12192000"/>
              <a:gd name="connsiteY4184" fmla="*/ 1652521 h 6818313"/>
              <a:gd name="connsiteX4185" fmla="*/ 2411370 w 12192000"/>
              <a:gd name="connsiteY4185" fmla="*/ 1659972 h 6818313"/>
              <a:gd name="connsiteX4186" fmla="*/ 2382391 w 12192000"/>
              <a:gd name="connsiteY4186" fmla="*/ 1671067 h 6818313"/>
              <a:gd name="connsiteX4187" fmla="*/ 2354902 w 12192000"/>
              <a:gd name="connsiteY4187" fmla="*/ 1682990 h 6818313"/>
              <a:gd name="connsiteX4188" fmla="*/ 2353247 w 12192000"/>
              <a:gd name="connsiteY4188" fmla="*/ 1678021 h 6818313"/>
              <a:gd name="connsiteX4189" fmla="*/ 2354407 w 12192000"/>
              <a:gd name="connsiteY4189" fmla="*/ 1676366 h 6818313"/>
              <a:gd name="connsiteX4190" fmla="*/ 2358049 w 12192000"/>
              <a:gd name="connsiteY4190" fmla="*/ 1673054 h 6818313"/>
              <a:gd name="connsiteX4191" fmla="*/ 2368316 w 12192000"/>
              <a:gd name="connsiteY4191" fmla="*/ 1666927 h 6818313"/>
              <a:gd name="connsiteX4192" fmla="*/ 2385868 w 12192000"/>
              <a:gd name="connsiteY4192" fmla="*/ 1657322 h 6818313"/>
              <a:gd name="connsiteX4193" fmla="*/ 2380239 w 12192000"/>
              <a:gd name="connsiteY4193" fmla="*/ 1664443 h 6818313"/>
              <a:gd name="connsiteX4194" fmla="*/ 2390505 w 12192000"/>
              <a:gd name="connsiteY4194" fmla="*/ 1659807 h 6818313"/>
              <a:gd name="connsiteX4195" fmla="*/ 2406402 w 12192000"/>
              <a:gd name="connsiteY4195" fmla="*/ 1653845 h 6818313"/>
              <a:gd name="connsiteX4196" fmla="*/ 2409051 w 12192000"/>
              <a:gd name="connsiteY4196" fmla="*/ 1654343 h 6818313"/>
              <a:gd name="connsiteX4197" fmla="*/ 2437698 w 12192000"/>
              <a:gd name="connsiteY4197" fmla="*/ 1644075 h 6818313"/>
              <a:gd name="connsiteX4198" fmla="*/ 2431572 w 12192000"/>
              <a:gd name="connsiteY4198" fmla="*/ 1640598 h 6818313"/>
              <a:gd name="connsiteX4199" fmla="*/ 2436043 w 12192000"/>
              <a:gd name="connsiteY4199" fmla="*/ 1634802 h 6818313"/>
              <a:gd name="connsiteX4200" fmla="*/ 2378417 w 12192000"/>
              <a:gd name="connsiteY4200" fmla="*/ 1652355 h 6818313"/>
              <a:gd name="connsiteX4201" fmla="*/ 2366825 w 12192000"/>
              <a:gd name="connsiteY4201" fmla="*/ 1656660 h 6818313"/>
              <a:gd name="connsiteX4202" fmla="*/ 2374940 w 12192000"/>
              <a:gd name="connsiteY4202" fmla="*/ 1647387 h 6818313"/>
              <a:gd name="connsiteX4203" fmla="*/ 2320626 w 12192000"/>
              <a:gd name="connsiteY4203" fmla="*/ 1658812 h 6818313"/>
              <a:gd name="connsiteX4204" fmla="*/ 2329567 w 12192000"/>
              <a:gd name="connsiteY4204" fmla="*/ 1653018 h 6818313"/>
              <a:gd name="connsiteX4205" fmla="*/ 2324765 w 12192000"/>
              <a:gd name="connsiteY4205" fmla="*/ 1650201 h 6818313"/>
              <a:gd name="connsiteX4206" fmla="*/ 2325095 w 12192000"/>
              <a:gd name="connsiteY4206" fmla="*/ 1648546 h 6818313"/>
              <a:gd name="connsiteX4207" fmla="*/ 2330064 w 12192000"/>
              <a:gd name="connsiteY4207" fmla="*/ 1644902 h 6818313"/>
              <a:gd name="connsiteX4208" fmla="*/ 2333376 w 12192000"/>
              <a:gd name="connsiteY4208" fmla="*/ 1639603 h 6818313"/>
              <a:gd name="connsiteX4209" fmla="*/ 2334701 w 12192000"/>
              <a:gd name="connsiteY4209" fmla="*/ 1639108 h 6818313"/>
              <a:gd name="connsiteX4210" fmla="*/ 2356227 w 12192000"/>
              <a:gd name="connsiteY4210" fmla="*/ 1628343 h 6818313"/>
              <a:gd name="connsiteX4211" fmla="*/ 2360863 w 12192000"/>
              <a:gd name="connsiteY4211" fmla="*/ 1626191 h 6818313"/>
              <a:gd name="connsiteX4212" fmla="*/ 2371628 w 12192000"/>
              <a:gd name="connsiteY4212" fmla="*/ 1623376 h 6818313"/>
              <a:gd name="connsiteX4213" fmla="*/ 2378252 w 12192000"/>
              <a:gd name="connsiteY4213" fmla="*/ 1621057 h 6818313"/>
              <a:gd name="connsiteX4214" fmla="*/ 2398453 w 12192000"/>
              <a:gd name="connsiteY4214" fmla="*/ 1613938 h 6818313"/>
              <a:gd name="connsiteX4215" fmla="*/ 2397791 w 12192000"/>
              <a:gd name="connsiteY4215" fmla="*/ 1608307 h 6818313"/>
              <a:gd name="connsiteX4216" fmla="*/ 2362685 w 12192000"/>
              <a:gd name="connsiteY4216" fmla="*/ 1620395 h 6818313"/>
              <a:gd name="connsiteX4217" fmla="*/ 2353247 w 12192000"/>
              <a:gd name="connsiteY4217" fmla="*/ 1622217 h 6818313"/>
              <a:gd name="connsiteX4218" fmla="*/ 2350928 w 12192000"/>
              <a:gd name="connsiteY4218" fmla="*/ 1622217 h 6818313"/>
              <a:gd name="connsiteX4219" fmla="*/ 2369641 w 12192000"/>
              <a:gd name="connsiteY4219" fmla="*/ 1610626 h 6818313"/>
              <a:gd name="connsiteX4220" fmla="*/ 2380072 w 12192000"/>
              <a:gd name="connsiteY4220" fmla="*/ 1595060 h 6818313"/>
              <a:gd name="connsiteX4221" fmla="*/ 2381894 w 12192000"/>
              <a:gd name="connsiteY4221" fmla="*/ 1591250 h 6818313"/>
              <a:gd name="connsiteX4222" fmla="*/ 2382059 w 12192000"/>
              <a:gd name="connsiteY4222" fmla="*/ 1585289 h 6818313"/>
              <a:gd name="connsiteX4223" fmla="*/ 2377092 w 12192000"/>
              <a:gd name="connsiteY4223" fmla="*/ 1583302 h 6818313"/>
              <a:gd name="connsiteX4224" fmla="*/ 2374111 w 12192000"/>
              <a:gd name="connsiteY4224" fmla="*/ 1586118 h 6818313"/>
              <a:gd name="connsiteX4225" fmla="*/ 2367654 w 12192000"/>
              <a:gd name="connsiteY4225" fmla="*/ 1589098 h 6818313"/>
              <a:gd name="connsiteX4226" fmla="*/ 2365335 w 12192000"/>
              <a:gd name="connsiteY4226" fmla="*/ 1585289 h 6818313"/>
              <a:gd name="connsiteX4227" fmla="*/ 2371296 w 12192000"/>
              <a:gd name="connsiteY4227" fmla="*/ 1576845 h 6818313"/>
              <a:gd name="connsiteX4228" fmla="*/ 2380239 w 12192000"/>
              <a:gd name="connsiteY4228" fmla="*/ 1570884 h 6818313"/>
              <a:gd name="connsiteX4229" fmla="*/ 2387525 w 12192000"/>
              <a:gd name="connsiteY4229" fmla="*/ 1566247 h 6818313"/>
              <a:gd name="connsiteX4230" fmla="*/ 2399448 w 12192000"/>
              <a:gd name="connsiteY4230" fmla="*/ 1554820 h 6818313"/>
              <a:gd name="connsiteX4231" fmla="*/ 2406402 w 12192000"/>
              <a:gd name="connsiteY4231" fmla="*/ 1544885 h 6818313"/>
              <a:gd name="connsiteX4232" fmla="*/ 2410873 w 12192000"/>
              <a:gd name="connsiteY4232" fmla="*/ 1538261 h 6818313"/>
              <a:gd name="connsiteX4233" fmla="*/ 2419814 w 12192000"/>
              <a:gd name="connsiteY4233" fmla="*/ 1532300 h 6818313"/>
              <a:gd name="connsiteX4234" fmla="*/ 2423458 w 12192000"/>
              <a:gd name="connsiteY4234" fmla="*/ 1527333 h 6818313"/>
              <a:gd name="connsiteX4235" fmla="*/ 2426935 w 12192000"/>
              <a:gd name="connsiteY4235" fmla="*/ 1526008 h 6818313"/>
              <a:gd name="connsiteX4236" fmla="*/ 2432566 w 12192000"/>
              <a:gd name="connsiteY4236" fmla="*/ 1524021 h 6818313"/>
              <a:gd name="connsiteX4237" fmla="*/ 2434386 w 12192000"/>
              <a:gd name="connsiteY4237" fmla="*/ 1516237 h 6818313"/>
              <a:gd name="connsiteX4238" fmla="*/ 2432566 w 12192000"/>
              <a:gd name="connsiteY4238" fmla="*/ 1515410 h 6818313"/>
              <a:gd name="connsiteX4239" fmla="*/ 2430247 w 12192000"/>
              <a:gd name="connsiteY4239" fmla="*/ 1513091 h 6818313"/>
              <a:gd name="connsiteX4240" fmla="*/ 2433559 w 12192000"/>
              <a:gd name="connsiteY4240" fmla="*/ 1506467 h 6818313"/>
              <a:gd name="connsiteX4241" fmla="*/ 2437698 w 12192000"/>
              <a:gd name="connsiteY4241" fmla="*/ 1506467 h 6818313"/>
              <a:gd name="connsiteX4242" fmla="*/ 2459226 w 12192000"/>
              <a:gd name="connsiteY4242" fmla="*/ 1493054 h 6818313"/>
              <a:gd name="connsiteX4243" fmla="*/ 2459226 w 12192000"/>
              <a:gd name="connsiteY4243" fmla="*/ 1489245 h 6818313"/>
              <a:gd name="connsiteX4244" fmla="*/ 2452933 w 12192000"/>
              <a:gd name="connsiteY4244" fmla="*/ 1478648 h 6818313"/>
              <a:gd name="connsiteX4245" fmla="*/ 2450283 w 12192000"/>
              <a:gd name="connsiteY4245" fmla="*/ 1458943 h 6818313"/>
              <a:gd name="connsiteX4246" fmla="*/ 2453762 w 12192000"/>
              <a:gd name="connsiteY4246" fmla="*/ 1453975 h 6818313"/>
              <a:gd name="connsiteX4247" fmla="*/ 2460716 w 12192000"/>
              <a:gd name="connsiteY4247" fmla="*/ 1449173 h 6818313"/>
              <a:gd name="connsiteX4248" fmla="*/ 2470321 w 12192000"/>
              <a:gd name="connsiteY4248" fmla="*/ 1438078 h 6818313"/>
              <a:gd name="connsiteX4249" fmla="*/ 2470652 w 12192000"/>
              <a:gd name="connsiteY4249" fmla="*/ 1434269 h 6818313"/>
              <a:gd name="connsiteX4250" fmla="*/ 2472474 w 12192000"/>
              <a:gd name="connsiteY4250" fmla="*/ 1428805 h 6818313"/>
              <a:gd name="connsiteX4251" fmla="*/ 2492180 w 12192000"/>
              <a:gd name="connsiteY4251" fmla="*/ 1415889 h 6818313"/>
              <a:gd name="connsiteX4252" fmla="*/ 2496319 w 12192000"/>
              <a:gd name="connsiteY4252" fmla="*/ 1411253 h 6818313"/>
              <a:gd name="connsiteX4253" fmla="*/ 2507910 w 12192000"/>
              <a:gd name="connsiteY4253" fmla="*/ 1397011 h 6818313"/>
              <a:gd name="connsiteX4254" fmla="*/ 2519005 w 12192000"/>
              <a:gd name="connsiteY4254" fmla="*/ 1390387 h 6818313"/>
              <a:gd name="connsiteX4255" fmla="*/ 2534571 w 12192000"/>
              <a:gd name="connsiteY4255" fmla="*/ 1384758 h 6818313"/>
              <a:gd name="connsiteX4256" fmla="*/ 2541360 w 12192000"/>
              <a:gd name="connsiteY4256" fmla="*/ 1379954 h 6818313"/>
              <a:gd name="connsiteX4257" fmla="*/ 2549971 w 12192000"/>
              <a:gd name="connsiteY4257" fmla="*/ 1371013 h 6818313"/>
              <a:gd name="connsiteX4258" fmla="*/ 2564543 w 12192000"/>
              <a:gd name="connsiteY4258" fmla="*/ 1362070 h 6818313"/>
              <a:gd name="connsiteX4259" fmla="*/ 2570007 w 12192000"/>
              <a:gd name="connsiteY4259" fmla="*/ 1355779 h 6818313"/>
              <a:gd name="connsiteX4260" fmla="*/ 2573484 w 12192000"/>
              <a:gd name="connsiteY4260" fmla="*/ 1354619 h 6818313"/>
              <a:gd name="connsiteX4261" fmla="*/ 2577458 w 12192000"/>
              <a:gd name="connsiteY4261" fmla="*/ 1353791 h 6818313"/>
              <a:gd name="connsiteX4262" fmla="*/ 2579446 w 12192000"/>
              <a:gd name="connsiteY4262" fmla="*/ 1350645 h 6818313"/>
              <a:gd name="connsiteX4263" fmla="*/ 2577625 w 12192000"/>
              <a:gd name="connsiteY4263" fmla="*/ 1349817 h 6818313"/>
              <a:gd name="connsiteX4264" fmla="*/ 2572989 w 12192000"/>
              <a:gd name="connsiteY4264" fmla="*/ 1346173 h 6818313"/>
              <a:gd name="connsiteX4265" fmla="*/ 2577128 w 12192000"/>
              <a:gd name="connsiteY4265" fmla="*/ 1335080 h 6818313"/>
              <a:gd name="connsiteX4266" fmla="*/ 2588223 w 12192000"/>
              <a:gd name="connsiteY4266" fmla="*/ 1328622 h 6818313"/>
              <a:gd name="connsiteX4267" fmla="*/ 2593355 w 12192000"/>
              <a:gd name="connsiteY4267" fmla="*/ 1322328 h 6818313"/>
              <a:gd name="connsiteX4268" fmla="*/ 2597496 w 12192000"/>
              <a:gd name="connsiteY4268" fmla="*/ 1317691 h 6818313"/>
              <a:gd name="connsiteX4269" fmla="*/ 2606438 w 12192000"/>
              <a:gd name="connsiteY4269" fmla="*/ 1311897 h 6818313"/>
              <a:gd name="connsiteX4270" fmla="*/ 2610081 w 12192000"/>
              <a:gd name="connsiteY4270" fmla="*/ 1306928 h 6818313"/>
              <a:gd name="connsiteX4271" fmla="*/ 2617698 w 12192000"/>
              <a:gd name="connsiteY4271" fmla="*/ 1304941 h 6818313"/>
              <a:gd name="connsiteX4272" fmla="*/ 2630615 w 12192000"/>
              <a:gd name="connsiteY4272" fmla="*/ 1297490 h 6818313"/>
              <a:gd name="connsiteX4273" fmla="*/ 2638729 w 12192000"/>
              <a:gd name="connsiteY4273" fmla="*/ 1295668 h 6818313"/>
              <a:gd name="connsiteX4274" fmla="*/ 2639721 w 12192000"/>
              <a:gd name="connsiteY4274" fmla="*/ 1294509 h 6818313"/>
              <a:gd name="connsiteX4275" fmla="*/ 2638563 w 12192000"/>
              <a:gd name="connsiteY4275" fmla="*/ 1290866 h 6818313"/>
              <a:gd name="connsiteX4276" fmla="*/ 2634919 w 12192000"/>
              <a:gd name="connsiteY4276" fmla="*/ 1289044 h 6818313"/>
              <a:gd name="connsiteX4277" fmla="*/ 2631277 w 12192000"/>
              <a:gd name="connsiteY4277" fmla="*/ 1282918 h 6818313"/>
              <a:gd name="connsiteX4278" fmla="*/ 2635085 w 12192000"/>
              <a:gd name="connsiteY4278" fmla="*/ 1275632 h 6818313"/>
              <a:gd name="connsiteX4279" fmla="*/ 2662077 w 12192000"/>
              <a:gd name="connsiteY4279" fmla="*/ 1258245 h 6818313"/>
              <a:gd name="connsiteX4280" fmla="*/ 2662242 w 12192000"/>
              <a:gd name="connsiteY4280" fmla="*/ 1258575 h 6818313"/>
              <a:gd name="connsiteX4281" fmla="*/ 2686087 w 12192000"/>
              <a:gd name="connsiteY4281" fmla="*/ 1244003 h 6818313"/>
              <a:gd name="connsiteX4282" fmla="*/ 2690724 w 12192000"/>
              <a:gd name="connsiteY4282" fmla="*/ 1233737 h 6818313"/>
              <a:gd name="connsiteX4283" fmla="*/ 2696190 w 12192000"/>
              <a:gd name="connsiteY4283" fmla="*/ 1223470 h 6818313"/>
              <a:gd name="connsiteX4284" fmla="*/ 2697845 w 12192000"/>
              <a:gd name="connsiteY4284" fmla="*/ 1222145 h 6818313"/>
              <a:gd name="connsiteX4285" fmla="*/ 2699667 w 12192000"/>
              <a:gd name="connsiteY4285" fmla="*/ 1218503 h 6818313"/>
              <a:gd name="connsiteX4286" fmla="*/ 2695195 w 12192000"/>
              <a:gd name="connsiteY4286" fmla="*/ 1215024 h 6818313"/>
              <a:gd name="connsiteX4287" fmla="*/ 2682775 w 12192000"/>
              <a:gd name="connsiteY4287" fmla="*/ 1216516 h 6818313"/>
              <a:gd name="connsiteX4288" fmla="*/ 2670357 w 12192000"/>
              <a:gd name="connsiteY4288" fmla="*/ 1217508 h 6818313"/>
              <a:gd name="connsiteX4289" fmla="*/ 2658268 w 12192000"/>
              <a:gd name="connsiteY4289" fmla="*/ 1220985 h 6818313"/>
              <a:gd name="connsiteX4290" fmla="*/ 2647837 w 12192000"/>
              <a:gd name="connsiteY4290" fmla="*/ 1221815 h 6818313"/>
              <a:gd name="connsiteX4291" fmla="*/ 2637901 w 12192000"/>
              <a:gd name="connsiteY4291" fmla="*/ 1224629 h 6818313"/>
              <a:gd name="connsiteX4292" fmla="*/ 2625481 w 12192000"/>
              <a:gd name="connsiteY4292" fmla="*/ 1225954 h 6818313"/>
              <a:gd name="connsiteX4293" fmla="*/ 2615546 w 12192000"/>
              <a:gd name="connsiteY4293" fmla="*/ 1228934 h 6818313"/>
              <a:gd name="connsiteX4294" fmla="*/ 2613724 w 12192000"/>
              <a:gd name="connsiteY4294" fmla="*/ 1229928 h 6818313"/>
              <a:gd name="connsiteX4295" fmla="*/ 2601636 w 12192000"/>
              <a:gd name="connsiteY4295" fmla="*/ 1233075 h 6818313"/>
              <a:gd name="connsiteX4296" fmla="*/ 2590210 w 12192000"/>
              <a:gd name="connsiteY4296" fmla="*/ 1239036 h 6818313"/>
              <a:gd name="connsiteX4297" fmla="*/ 2588056 w 12192000"/>
              <a:gd name="connsiteY4297" fmla="*/ 1239036 h 6818313"/>
              <a:gd name="connsiteX4298" fmla="*/ 2579943 w 12192000"/>
              <a:gd name="connsiteY4298" fmla="*/ 1241189 h 6818313"/>
              <a:gd name="connsiteX4299" fmla="*/ 2539538 w 12192000"/>
              <a:gd name="connsiteY4299" fmla="*/ 1265364 h 6818313"/>
              <a:gd name="connsiteX4300" fmla="*/ 2530927 w 12192000"/>
              <a:gd name="connsiteY4300" fmla="*/ 1274472 h 6818313"/>
              <a:gd name="connsiteX4301" fmla="*/ 2521986 w 12192000"/>
              <a:gd name="connsiteY4301" fmla="*/ 1279109 h 6818313"/>
              <a:gd name="connsiteX4302" fmla="*/ 2517845 w 12192000"/>
              <a:gd name="connsiteY4302" fmla="*/ 1278779 h 6818313"/>
              <a:gd name="connsiteX4303" fmla="*/ 2493835 w 12192000"/>
              <a:gd name="connsiteY4303" fmla="*/ 1284078 h 6818313"/>
              <a:gd name="connsiteX4304" fmla="*/ 2484396 w 12192000"/>
              <a:gd name="connsiteY4304" fmla="*/ 1288879 h 6818313"/>
              <a:gd name="connsiteX4305" fmla="*/ 2465022 w 12192000"/>
              <a:gd name="connsiteY4305" fmla="*/ 1296662 h 6818313"/>
              <a:gd name="connsiteX4306" fmla="*/ 2461213 w 12192000"/>
              <a:gd name="connsiteY4306" fmla="*/ 1298650 h 6818313"/>
              <a:gd name="connsiteX4307" fmla="*/ 2445482 w 12192000"/>
              <a:gd name="connsiteY4307" fmla="*/ 1304279 h 6818313"/>
              <a:gd name="connsiteX4308" fmla="*/ 2433394 w 12192000"/>
              <a:gd name="connsiteY4308" fmla="*/ 1305936 h 6818313"/>
              <a:gd name="connsiteX4309" fmla="*/ 2425280 w 12192000"/>
              <a:gd name="connsiteY4309" fmla="*/ 1306928 h 6818313"/>
              <a:gd name="connsiteX4310" fmla="*/ 2414185 w 12192000"/>
              <a:gd name="connsiteY4310" fmla="*/ 1313387 h 6818313"/>
              <a:gd name="connsiteX4311" fmla="*/ 2406071 w 12192000"/>
              <a:gd name="connsiteY4311" fmla="*/ 1315374 h 6818313"/>
              <a:gd name="connsiteX4312" fmla="*/ 2402097 w 12192000"/>
              <a:gd name="connsiteY4312" fmla="*/ 1316534 h 6818313"/>
              <a:gd name="connsiteX4313" fmla="*/ 2389180 w 12192000"/>
              <a:gd name="connsiteY4313" fmla="*/ 1323985 h 6818313"/>
              <a:gd name="connsiteX4314" fmla="*/ 2369971 w 12192000"/>
              <a:gd name="connsiteY4314" fmla="*/ 1332098 h 6818313"/>
              <a:gd name="connsiteX4315" fmla="*/ 2349438 w 12192000"/>
              <a:gd name="connsiteY4315" fmla="*/ 1343524 h 6818313"/>
              <a:gd name="connsiteX4316" fmla="*/ 2339502 w 12192000"/>
              <a:gd name="connsiteY4316" fmla="*/ 1346505 h 6818313"/>
              <a:gd name="connsiteX4317" fmla="*/ 2335528 w 12192000"/>
              <a:gd name="connsiteY4317" fmla="*/ 1347665 h 6818313"/>
              <a:gd name="connsiteX4318" fmla="*/ 2322613 w 12192000"/>
              <a:gd name="connsiteY4318" fmla="*/ 1355116 h 6818313"/>
              <a:gd name="connsiteX4319" fmla="*/ 2318639 w 12192000"/>
              <a:gd name="connsiteY4319" fmla="*/ 1356276 h 6818313"/>
              <a:gd name="connsiteX4320" fmla="*/ 2308703 w 12192000"/>
              <a:gd name="connsiteY4320" fmla="*/ 1359256 h 6818313"/>
              <a:gd name="connsiteX4321" fmla="*/ 2295621 w 12192000"/>
              <a:gd name="connsiteY4321" fmla="*/ 1366707 h 6818313"/>
              <a:gd name="connsiteX4322" fmla="*/ 2289659 w 12192000"/>
              <a:gd name="connsiteY4322" fmla="*/ 1368364 h 6818313"/>
              <a:gd name="connsiteX4323" fmla="*/ 2283533 w 12192000"/>
              <a:gd name="connsiteY4323" fmla="*/ 1369688 h 6818313"/>
              <a:gd name="connsiteX4324" fmla="*/ 2266974 w 12192000"/>
              <a:gd name="connsiteY4324" fmla="*/ 1379624 h 6818313"/>
              <a:gd name="connsiteX4325" fmla="*/ 2255051 w 12192000"/>
              <a:gd name="connsiteY4325" fmla="*/ 1382936 h 6818313"/>
              <a:gd name="connsiteX4326" fmla="*/ 2238822 w 12192000"/>
              <a:gd name="connsiteY4326" fmla="*/ 1384923 h 6818313"/>
              <a:gd name="connsiteX4327" fmla="*/ 2232861 w 12192000"/>
              <a:gd name="connsiteY4327" fmla="*/ 1386413 h 6818313"/>
              <a:gd name="connsiteX4328" fmla="*/ 2207193 w 12192000"/>
              <a:gd name="connsiteY4328" fmla="*/ 1401813 h 6818313"/>
              <a:gd name="connsiteX4329" fmla="*/ 2193451 w 12192000"/>
              <a:gd name="connsiteY4329" fmla="*/ 1406119 h 6818313"/>
              <a:gd name="connsiteX4330" fmla="*/ 2190304 w 12192000"/>
              <a:gd name="connsiteY4330" fmla="*/ 1408603 h 6818313"/>
              <a:gd name="connsiteX4331" fmla="*/ 2184177 w 12192000"/>
              <a:gd name="connsiteY4331" fmla="*/ 1412577 h 6818313"/>
              <a:gd name="connsiteX4332" fmla="*/ 2178381 w 12192000"/>
              <a:gd name="connsiteY4332" fmla="*/ 1414895 h 6818313"/>
              <a:gd name="connsiteX4333" fmla="*/ 2147085 w 12192000"/>
              <a:gd name="connsiteY4333" fmla="*/ 1433441 h 6818313"/>
              <a:gd name="connsiteX4334" fmla="*/ 2141288 w 12192000"/>
              <a:gd name="connsiteY4334" fmla="*/ 1435760 h 6818313"/>
              <a:gd name="connsiteX4335" fmla="*/ 2129531 w 12192000"/>
              <a:gd name="connsiteY4335" fmla="*/ 1439735 h 6818313"/>
              <a:gd name="connsiteX4336" fmla="*/ 2085649 w 12192000"/>
              <a:gd name="connsiteY4336" fmla="*/ 1466395 h 6818313"/>
              <a:gd name="connsiteX4337" fmla="*/ 2073892 w 12192000"/>
              <a:gd name="connsiteY4337" fmla="*/ 1470534 h 6818313"/>
              <a:gd name="connsiteX4338" fmla="*/ 2068096 w 12192000"/>
              <a:gd name="connsiteY4338" fmla="*/ 1472853 h 6818313"/>
              <a:gd name="connsiteX4339" fmla="*/ 2048722 w 12192000"/>
              <a:gd name="connsiteY4339" fmla="*/ 1480469 h 6818313"/>
              <a:gd name="connsiteX4340" fmla="*/ 2037131 w 12192000"/>
              <a:gd name="connsiteY4340" fmla="*/ 1489245 h 6818313"/>
              <a:gd name="connsiteX4341" fmla="*/ 2034150 w 12192000"/>
              <a:gd name="connsiteY4341" fmla="*/ 1491399 h 6818313"/>
              <a:gd name="connsiteX4342" fmla="*/ 2025704 w 12192000"/>
              <a:gd name="connsiteY4342" fmla="*/ 1496201 h 6818313"/>
              <a:gd name="connsiteX4343" fmla="*/ 2008317 w 12192000"/>
              <a:gd name="connsiteY4343" fmla="*/ 1507129 h 6818313"/>
              <a:gd name="connsiteX4344" fmla="*/ 2002191 w 12192000"/>
              <a:gd name="connsiteY4344" fmla="*/ 1508454 h 6818313"/>
              <a:gd name="connsiteX4345" fmla="*/ 1980995 w 12192000"/>
              <a:gd name="connsiteY4345" fmla="*/ 1517397 h 6818313"/>
              <a:gd name="connsiteX4346" fmla="*/ 1975364 w 12192000"/>
              <a:gd name="connsiteY4346" fmla="*/ 1520047 h 6818313"/>
              <a:gd name="connsiteX4347" fmla="*/ 1954997 w 12192000"/>
              <a:gd name="connsiteY4347" fmla="*/ 1531969 h 6818313"/>
              <a:gd name="connsiteX4348" fmla="*/ 1949036 w 12192000"/>
              <a:gd name="connsiteY4348" fmla="*/ 1533624 h 6818313"/>
              <a:gd name="connsiteX4349" fmla="*/ 1945557 w 12192000"/>
              <a:gd name="connsiteY4349" fmla="*/ 1535116 h 6818313"/>
              <a:gd name="connsiteX4350" fmla="*/ 1930820 w 12192000"/>
              <a:gd name="connsiteY4350" fmla="*/ 1546872 h 6818313"/>
              <a:gd name="connsiteX4351" fmla="*/ 1928833 w 12192000"/>
              <a:gd name="connsiteY4351" fmla="*/ 1547204 h 6818313"/>
              <a:gd name="connsiteX4352" fmla="*/ 1913266 w 12192000"/>
              <a:gd name="connsiteY4352" fmla="*/ 1553000 h 6818313"/>
              <a:gd name="connsiteX4353" fmla="*/ 1898529 w 12192000"/>
              <a:gd name="connsiteY4353" fmla="*/ 1561776 h 6818313"/>
              <a:gd name="connsiteX4354" fmla="*/ 1890415 w 12192000"/>
              <a:gd name="connsiteY4354" fmla="*/ 1563928 h 6818313"/>
              <a:gd name="connsiteX4355" fmla="*/ 1887766 w 12192000"/>
              <a:gd name="connsiteY4355" fmla="*/ 1566578 h 6818313"/>
              <a:gd name="connsiteX4356" fmla="*/ 1880977 w 12192000"/>
              <a:gd name="connsiteY4356" fmla="*/ 1570387 h 6818313"/>
              <a:gd name="connsiteX4357" fmla="*/ 1856304 w 12192000"/>
              <a:gd name="connsiteY4357" fmla="*/ 1565750 h 6818313"/>
              <a:gd name="connsiteX4358" fmla="*/ 1850508 w 12192000"/>
              <a:gd name="connsiteY4358" fmla="*/ 1567902 h 6818313"/>
              <a:gd name="connsiteX4359" fmla="*/ 1846369 w 12192000"/>
              <a:gd name="connsiteY4359" fmla="*/ 1572539 h 6818313"/>
              <a:gd name="connsiteX4360" fmla="*/ 1836101 w 12192000"/>
              <a:gd name="connsiteY4360" fmla="*/ 1578997 h 6818313"/>
              <a:gd name="connsiteX4361" fmla="*/ 1829974 w 12192000"/>
              <a:gd name="connsiteY4361" fmla="*/ 1580157 h 6818313"/>
              <a:gd name="connsiteX4362" fmla="*/ 1809771 w 12192000"/>
              <a:gd name="connsiteY4362" fmla="*/ 1592245 h 6818313"/>
              <a:gd name="connsiteX4363" fmla="*/ 1801658 w 12192000"/>
              <a:gd name="connsiteY4363" fmla="*/ 1592907 h 6818313"/>
              <a:gd name="connsiteX4364" fmla="*/ 1799008 w 12192000"/>
              <a:gd name="connsiteY4364" fmla="*/ 1590755 h 6818313"/>
              <a:gd name="connsiteX4365" fmla="*/ 1800003 w 12192000"/>
              <a:gd name="connsiteY4365" fmla="*/ 1588933 h 6818313"/>
              <a:gd name="connsiteX4366" fmla="*/ 1814408 w 12192000"/>
              <a:gd name="connsiteY4366" fmla="*/ 1579660 h 6818313"/>
              <a:gd name="connsiteX4367" fmla="*/ 1819707 w 12192000"/>
              <a:gd name="connsiteY4367" fmla="*/ 1576016 h 6818313"/>
              <a:gd name="connsiteX4368" fmla="*/ 1820866 w 12192000"/>
              <a:gd name="connsiteY4368" fmla="*/ 1572374 h 6818313"/>
              <a:gd name="connsiteX4369" fmla="*/ 1818549 w 12192000"/>
              <a:gd name="connsiteY4369" fmla="*/ 1569392 h 6818313"/>
              <a:gd name="connsiteX4370" fmla="*/ 1794704 w 12192000"/>
              <a:gd name="connsiteY4370" fmla="*/ 1572209 h 6818313"/>
              <a:gd name="connsiteX4371" fmla="*/ 1785761 w 12192000"/>
              <a:gd name="connsiteY4371" fmla="*/ 1578170 h 6818313"/>
              <a:gd name="connsiteX4372" fmla="*/ 1776985 w 12192000"/>
              <a:gd name="connsiteY4372" fmla="*/ 1587111 h 6818313"/>
              <a:gd name="connsiteX4373" fmla="*/ 1767877 w 12192000"/>
              <a:gd name="connsiteY4373" fmla="*/ 1591748 h 6818313"/>
              <a:gd name="connsiteX4374" fmla="*/ 1756119 w 12192000"/>
              <a:gd name="connsiteY4374" fmla="*/ 1599034 h 6818313"/>
              <a:gd name="connsiteX4375" fmla="*/ 1747674 w 12192000"/>
              <a:gd name="connsiteY4375" fmla="*/ 1604665 h 6818313"/>
              <a:gd name="connsiteX4376" fmla="*/ 1737740 w 12192000"/>
              <a:gd name="connsiteY4376" fmla="*/ 1607479 h 6818313"/>
              <a:gd name="connsiteX4377" fmla="*/ 1713895 w 12192000"/>
              <a:gd name="connsiteY4377" fmla="*/ 1621886 h 6818313"/>
              <a:gd name="connsiteX4378" fmla="*/ 1700150 w 12192000"/>
              <a:gd name="connsiteY4378" fmla="*/ 1626523 h 6818313"/>
              <a:gd name="connsiteX4379" fmla="*/ 1696011 w 12192000"/>
              <a:gd name="connsiteY4379" fmla="*/ 1630993 h 6818313"/>
              <a:gd name="connsiteX4380" fmla="*/ 1692864 w 12192000"/>
              <a:gd name="connsiteY4380" fmla="*/ 1632980 h 6818313"/>
              <a:gd name="connsiteX4381" fmla="*/ 1686737 w 12192000"/>
              <a:gd name="connsiteY4381" fmla="*/ 1634139 h 6818313"/>
              <a:gd name="connsiteX4382" fmla="*/ 1651962 w 12192000"/>
              <a:gd name="connsiteY4382" fmla="*/ 1655170 h 6818313"/>
              <a:gd name="connsiteX4383" fmla="*/ 1611723 w 12192000"/>
              <a:gd name="connsiteY4383" fmla="*/ 1679513 h 6818313"/>
              <a:gd name="connsiteX4384" fmla="*/ 1605596 w 12192000"/>
              <a:gd name="connsiteY4384" fmla="*/ 1680837 h 6818313"/>
              <a:gd name="connsiteX4385" fmla="*/ 1602616 w 12192000"/>
              <a:gd name="connsiteY4385" fmla="*/ 1682990 h 6818313"/>
              <a:gd name="connsiteX4386" fmla="*/ 1585228 w 12192000"/>
              <a:gd name="connsiteY4386" fmla="*/ 1693918 h 6818313"/>
              <a:gd name="connsiteX4387" fmla="*/ 1577279 w 12192000"/>
              <a:gd name="connsiteY4387" fmla="*/ 1696237 h 6818313"/>
              <a:gd name="connsiteX4388" fmla="*/ 1557078 w 12192000"/>
              <a:gd name="connsiteY4388" fmla="*/ 1708490 h 6818313"/>
              <a:gd name="connsiteX4389" fmla="*/ 1546977 w 12192000"/>
              <a:gd name="connsiteY4389" fmla="*/ 1710147 h 6818313"/>
              <a:gd name="connsiteX4390" fmla="*/ 1535055 w 12192000"/>
              <a:gd name="connsiteY4390" fmla="*/ 1712464 h 6818313"/>
              <a:gd name="connsiteX4391" fmla="*/ 1480243 w 12192000"/>
              <a:gd name="connsiteY4391" fmla="*/ 1745915 h 6818313"/>
              <a:gd name="connsiteX4392" fmla="*/ 1473287 w 12192000"/>
              <a:gd name="connsiteY4392" fmla="*/ 1753698 h 6818313"/>
              <a:gd name="connsiteX4393" fmla="*/ 1466166 w 12192000"/>
              <a:gd name="connsiteY4393" fmla="*/ 1756678 h 6818313"/>
              <a:gd name="connsiteX4394" fmla="*/ 1459875 w 12192000"/>
              <a:gd name="connsiteY4394" fmla="*/ 1760817 h 6818313"/>
              <a:gd name="connsiteX4395" fmla="*/ 1458715 w 12192000"/>
              <a:gd name="connsiteY4395" fmla="*/ 1764791 h 6818313"/>
              <a:gd name="connsiteX4396" fmla="*/ 1451429 w 12192000"/>
              <a:gd name="connsiteY4396" fmla="*/ 1770920 h 6818313"/>
              <a:gd name="connsiteX4397" fmla="*/ 1443150 w 12192000"/>
              <a:gd name="connsiteY4397" fmla="*/ 1772078 h 6818313"/>
              <a:gd name="connsiteX4398" fmla="*/ 1433215 w 12192000"/>
              <a:gd name="connsiteY4398" fmla="*/ 1774727 h 6818313"/>
              <a:gd name="connsiteX4399" fmla="*/ 1418643 w 12192000"/>
              <a:gd name="connsiteY4399" fmla="*/ 1783835 h 6818313"/>
              <a:gd name="connsiteX4400" fmla="*/ 1415166 w 12192000"/>
              <a:gd name="connsiteY4400" fmla="*/ 1788969 h 6818313"/>
              <a:gd name="connsiteX4401" fmla="*/ 1408210 w 12192000"/>
              <a:gd name="connsiteY4401" fmla="*/ 1792446 h 6818313"/>
              <a:gd name="connsiteX4402" fmla="*/ 1401421 w 12192000"/>
              <a:gd name="connsiteY4402" fmla="*/ 1796090 h 6818313"/>
              <a:gd name="connsiteX4403" fmla="*/ 1399434 w 12192000"/>
              <a:gd name="connsiteY4403" fmla="*/ 1799732 h 6818313"/>
              <a:gd name="connsiteX4404" fmla="*/ 1380390 w 12192000"/>
              <a:gd name="connsiteY4404" fmla="*/ 1808178 h 6818313"/>
              <a:gd name="connsiteX4405" fmla="*/ 1375919 w 12192000"/>
              <a:gd name="connsiteY4405" fmla="*/ 1811987 h 6818313"/>
              <a:gd name="connsiteX4406" fmla="*/ 1374761 w 12192000"/>
              <a:gd name="connsiteY4406" fmla="*/ 1814139 h 6818313"/>
              <a:gd name="connsiteX4407" fmla="*/ 1361016 w 12192000"/>
              <a:gd name="connsiteY4407" fmla="*/ 1816291 h 6818313"/>
              <a:gd name="connsiteX4408" fmla="*/ 1141937 w 12192000"/>
              <a:gd name="connsiteY4408" fmla="*/ 1874580 h 6818313"/>
              <a:gd name="connsiteX4409" fmla="*/ 1107494 w 12192000"/>
              <a:gd name="connsiteY4409" fmla="*/ 1881038 h 6818313"/>
              <a:gd name="connsiteX4410" fmla="*/ 1101202 w 12192000"/>
              <a:gd name="connsiteY4410" fmla="*/ 1885510 h 6818313"/>
              <a:gd name="connsiteX4411" fmla="*/ 1088947 w 12192000"/>
              <a:gd name="connsiteY4411" fmla="*/ 1889152 h 6818313"/>
              <a:gd name="connsiteX4412" fmla="*/ 1089112 w 12192000"/>
              <a:gd name="connsiteY4412" fmla="*/ 1888822 h 6818313"/>
              <a:gd name="connsiteX4413" fmla="*/ 1082489 w 12192000"/>
              <a:gd name="connsiteY4413" fmla="*/ 1880376 h 6818313"/>
              <a:gd name="connsiteX4414" fmla="*/ 1099380 w 12192000"/>
              <a:gd name="connsiteY4414" fmla="*/ 1872428 h 6818313"/>
              <a:gd name="connsiteX4415" fmla="*/ 1142764 w 12192000"/>
              <a:gd name="connsiteY4415" fmla="*/ 1854544 h 6818313"/>
              <a:gd name="connsiteX4416" fmla="*/ 1149720 w 12192000"/>
              <a:gd name="connsiteY4416" fmla="*/ 1847423 h 6818313"/>
              <a:gd name="connsiteX4417" fmla="*/ 1105176 w 12192000"/>
              <a:gd name="connsiteY4417" fmla="*/ 1861995 h 6818313"/>
              <a:gd name="connsiteX4418" fmla="*/ 1127200 w 12192000"/>
              <a:gd name="connsiteY4418" fmla="*/ 1836327 h 6818313"/>
              <a:gd name="connsiteX4419" fmla="*/ 1142931 w 12192000"/>
              <a:gd name="connsiteY4419" fmla="*/ 1822585 h 6818313"/>
              <a:gd name="connsiteX4420" fmla="*/ 1131836 w 12192000"/>
              <a:gd name="connsiteY4420" fmla="*/ 1828876 h 6818313"/>
              <a:gd name="connsiteX4421" fmla="*/ 1155516 w 12192000"/>
              <a:gd name="connsiteY4421" fmla="*/ 1813807 h 6818313"/>
              <a:gd name="connsiteX4422" fmla="*/ 1154025 w 12192000"/>
              <a:gd name="connsiteY4422" fmla="*/ 1832188 h 6818313"/>
              <a:gd name="connsiteX4423" fmla="*/ 1160483 w 12192000"/>
              <a:gd name="connsiteY4423" fmla="*/ 1831028 h 6818313"/>
              <a:gd name="connsiteX4424" fmla="*/ 1175221 w 12192000"/>
              <a:gd name="connsiteY4424" fmla="*/ 1825896 h 6818313"/>
              <a:gd name="connsiteX4425" fmla="*/ 1177579 w 12192000"/>
              <a:gd name="connsiteY4425" fmla="*/ 1816934 h 6818313"/>
              <a:gd name="connsiteX4426" fmla="*/ 1177870 w 12192000"/>
              <a:gd name="connsiteY4426" fmla="*/ 1817451 h 6818313"/>
              <a:gd name="connsiteX4427" fmla="*/ 1178037 w 12192000"/>
              <a:gd name="connsiteY4427" fmla="*/ 1817451 h 6818313"/>
              <a:gd name="connsiteX4428" fmla="*/ 1178384 w 12192000"/>
              <a:gd name="connsiteY4428" fmla="*/ 1816130 h 6818313"/>
              <a:gd name="connsiteX4429" fmla="*/ 1181844 w 12192000"/>
              <a:gd name="connsiteY4429" fmla="*/ 1814469 h 6818313"/>
              <a:gd name="connsiteX4430" fmla="*/ 1195754 w 12192000"/>
              <a:gd name="connsiteY4430" fmla="*/ 1821425 h 6818313"/>
              <a:gd name="connsiteX4431" fmla="*/ 1204532 w 12192000"/>
              <a:gd name="connsiteY4431" fmla="*/ 1807018 h 6818313"/>
              <a:gd name="connsiteX4432" fmla="*/ 1201550 w 12192000"/>
              <a:gd name="connsiteY4432" fmla="*/ 1804534 h 6818313"/>
              <a:gd name="connsiteX4433" fmla="*/ 1186151 w 12192000"/>
              <a:gd name="connsiteY4433" fmla="*/ 1804203 h 6818313"/>
              <a:gd name="connsiteX4434" fmla="*/ 1186151 w 12192000"/>
              <a:gd name="connsiteY4434" fmla="*/ 1803871 h 6818313"/>
              <a:gd name="connsiteX4435" fmla="*/ 1184494 w 12192000"/>
              <a:gd name="connsiteY4435" fmla="*/ 1797580 h 6818313"/>
              <a:gd name="connsiteX4436" fmla="*/ 1260336 w 12192000"/>
              <a:gd name="connsiteY4436" fmla="*/ 1767608 h 6818313"/>
              <a:gd name="connsiteX4437" fmla="*/ 1367143 w 12192000"/>
              <a:gd name="connsiteY4437" fmla="*/ 1732998 h 6818313"/>
              <a:gd name="connsiteX4438" fmla="*/ 1411191 w 12192000"/>
              <a:gd name="connsiteY4438" fmla="*/ 1716438 h 6818313"/>
              <a:gd name="connsiteX4439" fmla="*/ 1472625 w 12192000"/>
              <a:gd name="connsiteY4439" fmla="*/ 1682327 h 6818313"/>
              <a:gd name="connsiteX4440" fmla="*/ 1475441 w 12192000"/>
              <a:gd name="connsiteY4440" fmla="*/ 1676863 h 6818313"/>
              <a:gd name="connsiteX4441" fmla="*/ 1454078 w 12192000"/>
              <a:gd name="connsiteY4441" fmla="*/ 1680340 h 6818313"/>
              <a:gd name="connsiteX4442" fmla="*/ 1356710 w 12192000"/>
              <a:gd name="connsiteY4442" fmla="*/ 1710477 h 6818313"/>
              <a:gd name="connsiteX4443" fmla="*/ 1322434 w 12192000"/>
              <a:gd name="connsiteY4443" fmla="*/ 1722897 h 6818313"/>
              <a:gd name="connsiteX4444" fmla="*/ 1281367 w 12192000"/>
              <a:gd name="connsiteY4444" fmla="*/ 1724884 h 6818313"/>
              <a:gd name="connsiteX4445" fmla="*/ 1270602 w 12192000"/>
              <a:gd name="connsiteY4445" fmla="*/ 1723724 h 6818313"/>
              <a:gd name="connsiteX4446" fmla="*/ 1288156 w 12192000"/>
              <a:gd name="connsiteY4446" fmla="*/ 1712464 h 6818313"/>
              <a:gd name="connsiteX4447" fmla="*/ 1314153 w 12192000"/>
              <a:gd name="connsiteY4447" fmla="*/ 1700874 h 6818313"/>
              <a:gd name="connsiteX4448" fmla="*/ 1338331 w 12192000"/>
              <a:gd name="connsiteY4448" fmla="*/ 1690938 h 6818313"/>
              <a:gd name="connsiteX4449" fmla="*/ 1396452 w 12192000"/>
              <a:gd name="connsiteY4449" fmla="*/ 1671067 h 6818313"/>
              <a:gd name="connsiteX4450" fmla="*/ 1333692 w 12192000"/>
              <a:gd name="connsiteY4450" fmla="*/ 1684812 h 6818313"/>
              <a:gd name="connsiteX4451" fmla="*/ 1322434 w 12192000"/>
              <a:gd name="connsiteY4451" fmla="*/ 1682327 h 6818313"/>
              <a:gd name="connsiteX4452" fmla="*/ 1336674 w 12192000"/>
              <a:gd name="connsiteY4452" fmla="*/ 1668748 h 6818313"/>
              <a:gd name="connsiteX4453" fmla="*/ 1337668 w 12192000"/>
              <a:gd name="connsiteY4453" fmla="*/ 1663946 h 6818313"/>
              <a:gd name="connsiteX4454" fmla="*/ 1334189 w 12192000"/>
              <a:gd name="connsiteY4454" fmla="*/ 1660799 h 6818313"/>
              <a:gd name="connsiteX4455" fmla="*/ 1319122 w 12192000"/>
              <a:gd name="connsiteY4455" fmla="*/ 1663449 h 6818313"/>
              <a:gd name="connsiteX4456" fmla="*/ 1284844 w 12192000"/>
              <a:gd name="connsiteY4456" fmla="*/ 1686964 h 6818313"/>
              <a:gd name="connsiteX4457" fmla="*/ 1269609 w 12192000"/>
              <a:gd name="connsiteY4457" fmla="*/ 1696072 h 6818313"/>
              <a:gd name="connsiteX4458" fmla="*/ 1190125 w 12192000"/>
              <a:gd name="connsiteY4458" fmla="*/ 1727699 h 6818313"/>
              <a:gd name="connsiteX4459" fmla="*/ 1167769 w 12192000"/>
              <a:gd name="connsiteY4459" fmla="*/ 1734820 h 6818313"/>
              <a:gd name="connsiteX4460" fmla="*/ 1159821 w 12192000"/>
              <a:gd name="connsiteY4460" fmla="*/ 1736972 h 6818313"/>
              <a:gd name="connsiteX4461" fmla="*/ 1149388 w 12192000"/>
              <a:gd name="connsiteY4461" fmla="*/ 1738297 h 6818313"/>
              <a:gd name="connsiteX4462" fmla="*/ 1145911 w 12192000"/>
              <a:gd name="connsiteY4462" fmla="*/ 1745087 h 6818313"/>
              <a:gd name="connsiteX4463" fmla="*/ 1138957 w 12192000"/>
              <a:gd name="connsiteY4463" fmla="*/ 1748067 h 6818313"/>
              <a:gd name="connsiteX4464" fmla="*/ 1139386 w 12192000"/>
              <a:gd name="connsiteY4464" fmla="*/ 1744770 h 6818313"/>
              <a:gd name="connsiteX4465" fmla="*/ 1139619 w 12192000"/>
              <a:gd name="connsiteY4465" fmla="*/ 1745252 h 6818313"/>
              <a:gd name="connsiteX4466" fmla="*/ 1139557 w 12192000"/>
              <a:gd name="connsiteY4466" fmla="*/ 1743952 h 6818313"/>
              <a:gd name="connsiteX4467" fmla="*/ 1143759 w 12192000"/>
              <a:gd name="connsiteY4467" fmla="*/ 1738297 h 6818313"/>
              <a:gd name="connsiteX4468" fmla="*/ 1134816 w 12192000"/>
              <a:gd name="connsiteY4468" fmla="*/ 1725049 h 6818313"/>
              <a:gd name="connsiteX4469" fmla="*/ 1125378 w 12192000"/>
              <a:gd name="connsiteY4469" fmla="*/ 1726374 h 6818313"/>
              <a:gd name="connsiteX4470" fmla="*/ 1112461 w 12192000"/>
              <a:gd name="connsiteY4470" fmla="*/ 1726374 h 6818313"/>
              <a:gd name="connsiteX4471" fmla="*/ 1119748 w 12192000"/>
              <a:gd name="connsiteY4471" fmla="*/ 1723394 h 6818313"/>
              <a:gd name="connsiteX4472" fmla="*/ 1141937 w 12192000"/>
              <a:gd name="connsiteY4472" fmla="*/ 1710644 h 6818313"/>
              <a:gd name="connsiteX4473" fmla="*/ 1227218 w 12192000"/>
              <a:gd name="connsiteY4473" fmla="*/ 1672722 h 6818313"/>
              <a:gd name="connsiteX4474" fmla="*/ 1235663 w 12192000"/>
              <a:gd name="connsiteY4474" fmla="*/ 1664940 h 6818313"/>
              <a:gd name="connsiteX4475" fmla="*/ 1219931 w 12192000"/>
              <a:gd name="connsiteY4475" fmla="*/ 1657985 h 6818313"/>
              <a:gd name="connsiteX4476" fmla="*/ 1200888 w 12192000"/>
              <a:gd name="connsiteY4476" fmla="*/ 1663284 h 6818313"/>
              <a:gd name="connsiteX4477" fmla="*/ 1187310 w 12192000"/>
              <a:gd name="connsiteY4477" fmla="*/ 1659641 h 6818313"/>
              <a:gd name="connsiteX4478" fmla="*/ 1187806 w 12192000"/>
              <a:gd name="connsiteY4478" fmla="*/ 1650036 h 6818313"/>
              <a:gd name="connsiteX4479" fmla="*/ 1153362 w 12192000"/>
              <a:gd name="connsiteY4479" fmla="*/ 1656660 h 6818313"/>
              <a:gd name="connsiteX4480" fmla="*/ 1121073 w 12192000"/>
              <a:gd name="connsiteY4480" fmla="*/ 1666927 h 6818313"/>
              <a:gd name="connsiteX4481" fmla="*/ 1072553 w 12192000"/>
              <a:gd name="connsiteY4481" fmla="*/ 1678683 h 6818313"/>
              <a:gd name="connsiteX4482" fmla="*/ 1026684 w 12192000"/>
              <a:gd name="connsiteY4482" fmla="*/ 1697065 h 6818313"/>
              <a:gd name="connsiteX4483" fmla="*/ 1014762 w 12192000"/>
              <a:gd name="connsiteY4483" fmla="*/ 1702529 h 6818313"/>
              <a:gd name="connsiteX4484" fmla="*/ 931966 w 12192000"/>
              <a:gd name="connsiteY4484" fmla="*/ 1739456 h 6818313"/>
              <a:gd name="connsiteX4485" fmla="*/ 927991 w 12192000"/>
              <a:gd name="connsiteY4485" fmla="*/ 1721075 h 6818313"/>
              <a:gd name="connsiteX4486" fmla="*/ 956970 w 12192000"/>
              <a:gd name="connsiteY4486" fmla="*/ 1705510 h 6818313"/>
              <a:gd name="connsiteX4487" fmla="*/ 992738 w 12192000"/>
              <a:gd name="connsiteY4487" fmla="*/ 1690111 h 6818313"/>
              <a:gd name="connsiteX4488" fmla="*/ 1001846 w 12192000"/>
              <a:gd name="connsiteY4488" fmla="*/ 1687129 h 6818313"/>
              <a:gd name="connsiteX4489" fmla="*/ 963759 w 12192000"/>
              <a:gd name="connsiteY4489" fmla="*/ 1708987 h 6818313"/>
              <a:gd name="connsiteX4490" fmla="*/ 1029996 w 12192000"/>
              <a:gd name="connsiteY4490" fmla="*/ 1685142 h 6818313"/>
              <a:gd name="connsiteX4491" fmla="*/ 1022213 w 12192000"/>
              <a:gd name="connsiteY4491" fmla="*/ 1681665 h 6818313"/>
              <a:gd name="connsiteX4492" fmla="*/ 1050033 w 12192000"/>
              <a:gd name="connsiteY4492" fmla="*/ 1673882 h 6818313"/>
              <a:gd name="connsiteX4493" fmla="*/ 1046224 w 12192000"/>
              <a:gd name="connsiteY4493" fmla="*/ 1669245 h 6818313"/>
              <a:gd name="connsiteX4494" fmla="*/ 1048378 w 12192000"/>
              <a:gd name="connsiteY4494" fmla="*/ 1667590 h 6818313"/>
              <a:gd name="connsiteX4495" fmla="*/ 1186316 w 12192000"/>
              <a:gd name="connsiteY4495" fmla="*/ 1631490 h 6818313"/>
              <a:gd name="connsiteX4496" fmla="*/ 1201882 w 12192000"/>
              <a:gd name="connsiteY4496" fmla="*/ 1625694 h 6818313"/>
              <a:gd name="connsiteX4497" fmla="*/ 1188965 w 12192000"/>
              <a:gd name="connsiteY4497" fmla="*/ 1621224 h 6818313"/>
              <a:gd name="connsiteX4498" fmla="*/ 1155349 w 12192000"/>
              <a:gd name="connsiteY4498" fmla="*/ 1626026 h 6818313"/>
              <a:gd name="connsiteX4499" fmla="*/ 1072058 w 12192000"/>
              <a:gd name="connsiteY4499" fmla="*/ 1648381 h 6818313"/>
              <a:gd name="connsiteX4500" fmla="*/ 1055829 w 12192000"/>
              <a:gd name="connsiteY4500" fmla="*/ 1652521 h 6818313"/>
              <a:gd name="connsiteX4501" fmla="*/ 1051027 w 12192000"/>
              <a:gd name="connsiteY4501" fmla="*/ 1651031 h 6818313"/>
              <a:gd name="connsiteX4502" fmla="*/ 1040926 w 12192000"/>
              <a:gd name="connsiteY4502" fmla="*/ 1640433 h 6818313"/>
              <a:gd name="connsiteX4503" fmla="*/ 1118257 w 12192000"/>
              <a:gd name="connsiteY4503" fmla="*/ 1589926 h 6818313"/>
              <a:gd name="connsiteX4504" fmla="*/ 1090437 w 12192000"/>
              <a:gd name="connsiteY4504" fmla="*/ 1600691 h 6818313"/>
              <a:gd name="connsiteX4505" fmla="*/ 1091929 w 12192000"/>
              <a:gd name="connsiteY4505" fmla="*/ 1587276 h 6818313"/>
              <a:gd name="connsiteX4506" fmla="*/ 1081661 w 12192000"/>
              <a:gd name="connsiteY4506" fmla="*/ 1576183 h 6818313"/>
              <a:gd name="connsiteX4507" fmla="*/ 1069241 w 12192000"/>
              <a:gd name="connsiteY4507" fmla="*/ 1569559 h 6818313"/>
              <a:gd name="connsiteX4508" fmla="*/ 1055994 w 12192000"/>
              <a:gd name="connsiteY4508" fmla="*/ 1570884 h 6818313"/>
              <a:gd name="connsiteX4509" fmla="*/ 963427 w 12192000"/>
              <a:gd name="connsiteY4509" fmla="*/ 1604168 h 6818313"/>
              <a:gd name="connsiteX4510" fmla="*/ 908285 w 12192000"/>
              <a:gd name="connsiteY4510" fmla="*/ 1631987 h 6818313"/>
              <a:gd name="connsiteX4511" fmla="*/ 895205 w 12192000"/>
              <a:gd name="connsiteY4511" fmla="*/ 1631325 h 6818313"/>
              <a:gd name="connsiteX4512" fmla="*/ 931635 w 12192000"/>
              <a:gd name="connsiteY4512" fmla="*/ 1611454 h 6818313"/>
              <a:gd name="connsiteX4513" fmla="*/ 968561 w 12192000"/>
              <a:gd name="connsiteY4513" fmla="*/ 1591913 h 6818313"/>
              <a:gd name="connsiteX4514" fmla="*/ 1005323 w 12192000"/>
              <a:gd name="connsiteY4514" fmla="*/ 1573366 h 6818313"/>
              <a:gd name="connsiteX4515" fmla="*/ 997375 w 12192000"/>
              <a:gd name="connsiteY4515" fmla="*/ 1567902 h 6818313"/>
              <a:gd name="connsiteX4516" fmla="*/ 976842 w 12192000"/>
              <a:gd name="connsiteY4516" fmla="*/ 1573699 h 6818313"/>
              <a:gd name="connsiteX4517" fmla="*/ 877321 w 12192000"/>
              <a:gd name="connsiteY4517" fmla="*/ 1618905 h 6818313"/>
              <a:gd name="connsiteX4518" fmla="*/ 822012 w 12192000"/>
              <a:gd name="connsiteY4518" fmla="*/ 1646227 h 6818313"/>
              <a:gd name="connsiteX4519" fmla="*/ 822012 w 12192000"/>
              <a:gd name="connsiteY4519" fmla="*/ 1645069 h 6818313"/>
              <a:gd name="connsiteX4520" fmla="*/ 800651 w 12192000"/>
              <a:gd name="connsiteY4520" fmla="*/ 1636459 h 6818313"/>
              <a:gd name="connsiteX4521" fmla="*/ 784092 w 12192000"/>
              <a:gd name="connsiteY4521" fmla="*/ 1640433 h 6818313"/>
              <a:gd name="connsiteX4522" fmla="*/ 725471 w 12192000"/>
              <a:gd name="connsiteY4522" fmla="*/ 1642585 h 6818313"/>
              <a:gd name="connsiteX4523" fmla="*/ 710237 w 12192000"/>
              <a:gd name="connsiteY4523" fmla="*/ 1646227 h 6818313"/>
              <a:gd name="connsiteX4524" fmla="*/ 679437 w 12192000"/>
              <a:gd name="connsiteY4524" fmla="*/ 1652023 h 6818313"/>
              <a:gd name="connsiteX4525" fmla="*/ 613863 w 12192000"/>
              <a:gd name="connsiteY4525" fmla="*/ 1666927 h 6818313"/>
              <a:gd name="connsiteX4526" fmla="*/ 546136 w 12192000"/>
              <a:gd name="connsiteY4526" fmla="*/ 1681995 h 6818313"/>
              <a:gd name="connsiteX4527" fmla="*/ 538020 w 12192000"/>
              <a:gd name="connsiteY4527" fmla="*/ 1685969 h 6818313"/>
              <a:gd name="connsiteX4528" fmla="*/ 487847 w 12192000"/>
              <a:gd name="connsiteY4528" fmla="*/ 1704185 h 6818313"/>
              <a:gd name="connsiteX4529" fmla="*/ 472613 w 12192000"/>
              <a:gd name="connsiteY4529" fmla="*/ 1708160 h 6818313"/>
              <a:gd name="connsiteX4530" fmla="*/ 415152 w 12192000"/>
              <a:gd name="connsiteY4530" fmla="*/ 1733165 h 6818313"/>
              <a:gd name="connsiteX4531" fmla="*/ 382530 w 12192000"/>
              <a:gd name="connsiteY4531" fmla="*/ 1751711 h 6818313"/>
              <a:gd name="connsiteX4532" fmla="*/ 373920 w 12192000"/>
              <a:gd name="connsiteY4532" fmla="*/ 1753698 h 6818313"/>
              <a:gd name="connsiteX4533" fmla="*/ 288969 w 12192000"/>
              <a:gd name="connsiteY4533" fmla="*/ 1781848 h 6818313"/>
              <a:gd name="connsiteX4534" fmla="*/ 226873 w 12192000"/>
              <a:gd name="connsiteY4534" fmla="*/ 1813311 h 6818313"/>
              <a:gd name="connsiteX4535" fmla="*/ 167260 w 12192000"/>
              <a:gd name="connsiteY4535" fmla="*/ 1839309 h 6818313"/>
              <a:gd name="connsiteX4536" fmla="*/ 33106 w 12192000"/>
              <a:gd name="connsiteY4536" fmla="*/ 1877848 h 6818313"/>
              <a:gd name="connsiteX4537" fmla="*/ 0 w 12192000"/>
              <a:gd name="connsiteY4537" fmla="*/ 1892341 h 681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</a:cxnLst>
            <a:rect l="l" t="t" r="r" b="b"/>
            <a:pathLst>
              <a:path w="12192000" h="6818313">
                <a:moveTo>
                  <a:pt x="1500611" y="5797137"/>
                </a:moveTo>
                <a:cubicBezTo>
                  <a:pt x="1501107" y="5797966"/>
                  <a:pt x="1501604" y="5798627"/>
                  <a:pt x="1502266" y="5799456"/>
                </a:cubicBezTo>
                <a:cubicBezTo>
                  <a:pt x="1500444" y="5800284"/>
                  <a:pt x="1498624" y="5801111"/>
                  <a:pt x="1494318" y="5802933"/>
                </a:cubicBezTo>
                <a:lnTo>
                  <a:pt x="1494318" y="5802768"/>
                </a:lnTo>
                <a:cubicBezTo>
                  <a:pt x="1497795" y="5799621"/>
                  <a:pt x="1499285" y="5798462"/>
                  <a:pt x="1500611" y="5797137"/>
                </a:cubicBezTo>
                <a:close/>
                <a:moveTo>
                  <a:pt x="1469727" y="5783352"/>
                </a:moveTo>
                <a:cubicBezTo>
                  <a:pt x="1471798" y="5782855"/>
                  <a:pt x="1474530" y="5783972"/>
                  <a:pt x="1477593" y="5785877"/>
                </a:cubicBezTo>
                <a:cubicBezTo>
                  <a:pt x="1473619" y="5787366"/>
                  <a:pt x="1469645" y="5788858"/>
                  <a:pt x="1465836" y="5790513"/>
                </a:cubicBezTo>
                <a:cubicBezTo>
                  <a:pt x="1466250" y="5785960"/>
                  <a:pt x="1467657" y="5783849"/>
                  <a:pt x="1469727" y="5783352"/>
                </a:cubicBezTo>
                <a:close/>
                <a:moveTo>
                  <a:pt x="1324163" y="5762793"/>
                </a:moveTo>
                <a:lnTo>
                  <a:pt x="1324254" y="5762859"/>
                </a:lnTo>
                <a:lnTo>
                  <a:pt x="1324089" y="5762859"/>
                </a:lnTo>
                <a:close/>
                <a:moveTo>
                  <a:pt x="1530913" y="5751930"/>
                </a:moveTo>
                <a:cubicBezTo>
                  <a:pt x="1532735" y="5752261"/>
                  <a:pt x="1534060" y="5752593"/>
                  <a:pt x="1535385" y="5752758"/>
                </a:cubicBezTo>
                <a:cubicBezTo>
                  <a:pt x="1535055" y="5754248"/>
                  <a:pt x="1535220" y="5756070"/>
                  <a:pt x="1534225" y="5756897"/>
                </a:cubicBezTo>
                <a:lnTo>
                  <a:pt x="1534392" y="5757064"/>
                </a:lnTo>
                <a:cubicBezTo>
                  <a:pt x="1534392" y="5757064"/>
                  <a:pt x="1531743" y="5757064"/>
                  <a:pt x="1530251" y="5757064"/>
                </a:cubicBezTo>
                <a:cubicBezTo>
                  <a:pt x="1530418" y="5755573"/>
                  <a:pt x="1530748" y="5754083"/>
                  <a:pt x="1530913" y="5751930"/>
                </a:cubicBezTo>
                <a:close/>
                <a:moveTo>
                  <a:pt x="1323592" y="5742988"/>
                </a:moveTo>
                <a:cubicBezTo>
                  <a:pt x="1325248" y="5744810"/>
                  <a:pt x="1327235" y="5746962"/>
                  <a:pt x="1329388" y="5749611"/>
                </a:cubicBezTo>
                <a:cubicBezTo>
                  <a:pt x="1332865" y="5748784"/>
                  <a:pt x="1336343" y="5747956"/>
                  <a:pt x="1339655" y="5747129"/>
                </a:cubicBezTo>
                <a:cubicBezTo>
                  <a:pt x="1339820" y="5747624"/>
                  <a:pt x="1340151" y="5748121"/>
                  <a:pt x="1340318" y="5748453"/>
                </a:cubicBezTo>
                <a:lnTo>
                  <a:pt x="1324163" y="5762793"/>
                </a:lnTo>
                <a:lnTo>
                  <a:pt x="1322434" y="5761534"/>
                </a:lnTo>
                <a:cubicBezTo>
                  <a:pt x="1324254" y="5759051"/>
                  <a:pt x="1326076" y="5756402"/>
                  <a:pt x="1327731" y="5753918"/>
                </a:cubicBezTo>
                <a:cubicBezTo>
                  <a:pt x="1327070" y="5753255"/>
                  <a:pt x="1326573" y="5752758"/>
                  <a:pt x="1325911" y="5752096"/>
                </a:cubicBezTo>
                <a:cubicBezTo>
                  <a:pt x="1322929" y="5753918"/>
                  <a:pt x="1319949" y="5755740"/>
                  <a:pt x="1317133" y="5757560"/>
                </a:cubicBezTo>
                <a:cubicBezTo>
                  <a:pt x="1319287" y="5752925"/>
                  <a:pt x="1321274" y="5748121"/>
                  <a:pt x="1323592" y="5742988"/>
                </a:cubicBezTo>
                <a:close/>
                <a:moveTo>
                  <a:pt x="1608578" y="5729245"/>
                </a:moveTo>
                <a:cubicBezTo>
                  <a:pt x="1609073" y="5729907"/>
                  <a:pt x="1609570" y="5730569"/>
                  <a:pt x="1609902" y="5731232"/>
                </a:cubicBezTo>
                <a:cubicBezTo>
                  <a:pt x="1603941" y="5737193"/>
                  <a:pt x="1598310" y="5743485"/>
                  <a:pt x="1587877" y="5742492"/>
                </a:cubicBezTo>
                <a:cubicBezTo>
                  <a:pt x="1594833" y="5738021"/>
                  <a:pt x="1601622" y="5733549"/>
                  <a:pt x="1608578" y="5729245"/>
                </a:cubicBezTo>
                <a:close/>
                <a:moveTo>
                  <a:pt x="1301403" y="5722454"/>
                </a:moveTo>
                <a:cubicBezTo>
                  <a:pt x="1301733" y="5723449"/>
                  <a:pt x="1302065" y="5724608"/>
                  <a:pt x="1302396" y="5725601"/>
                </a:cubicBezTo>
                <a:cubicBezTo>
                  <a:pt x="1299746" y="5726595"/>
                  <a:pt x="1296932" y="5727753"/>
                  <a:pt x="1294282" y="5728748"/>
                </a:cubicBezTo>
                <a:cubicBezTo>
                  <a:pt x="1294282" y="5728748"/>
                  <a:pt x="1293785" y="5727753"/>
                  <a:pt x="1293455" y="5727258"/>
                </a:cubicBezTo>
                <a:cubicBezTo>
                  <a:pt x="1296104" y="5725601"/>
                  <a:pt x="1298754" y="5723946"/>
                  <a:pt x="1301403" y="5722454"/>
                </a:cubicBezTo>
                <a:close/>
                <a:moveTo>
                  <a:pt x="1308027" y="5718977"/>
                </a:moveTo>
                <a:cubicBezTo>
                  <a:pt x="1309186" y="5720799"/>
                  <a:pt x="1310344" y="5722621"/>
                  <a:pt x="1311504" y="5724441"/>
                </a:cubicBezTo>
                <a:cubicBezTo>
                  <a:pt x="1310841" y="5724773"/>
                  <a:pt x="1310344" y="5725271"/>
                  <a:pt x="1309682" y="5725601"/>
                </a:cubicBezTo>
                <a:cubicBezTo>
                  <a:pt x="1308357" y="5723779"/>
                  <a:pt x="1307199" y="5722124"/>
                  <a:pt x="1305874" y="5720302"/>
                </a:cubicBezTo>
                <a:cubicBezTo>
                  <a:pt x="1306537" y="5719806"/>
                  <a:pt x="1307199" y="5719474"/>
                  <a:pt x="1308027" y="5718977"/>
                </a:cubicBezTo>
                <a:close/>
                <a:moveTo>
                  <a:pt x="1653784" y="5703908"/>
                </a:moveTo>
                <a:cubicBezTo>
                  <a:pt x="1654611" y="5703577"/>
                  <a:pt x="1655936" y="5704240"/>
                  <a:pt x="1658089" y="5704737"/>
                </a:cubicBezTo>
                <a:cubicBezTo>
                  <a:pt x="1653122" y="5709207"/>
                  <a:pt x="1648650" y="5713181"/>
                  <a:pt x="1644511" y="5716990"/>
                </a:cubicBezTo>
                <a:lnTo>
                  <a:pt x="1644676" y="5717155"/>
                </a:lnTo>
                <a:cubicBezTo>
                  <a:pt x="1635238" y="5720964"/>
                  <a:pt x="1625798" y="5724938"/>
                  <a:pt x="1615200" y="5729245"/>
                </a:cubicBezTo>
                <a:cubicBezTo>
                  <a:pt x="1619341" y="5725601"/>
                  <a:pt x="1622487" y="5721959"/>
                  <a:pt x="1626295" y="5719474"/>
                </a:cubicBezTo>
                <a:cubicBezTo>
                  <a:pt x="1635238" y="5714010"/>
                  <a:pt x="1644511" y="5709042"/>
                  <a:pt x="1653784" y="5703908"/>
                </a:cubicBezTo>
                <a:close/>
                <a:moveTo>
                  <a:pt x="618996" y="5695794"/>
                </a:moveTo>
                <a:cubicBezTo>
                  <a:pt x="619327" y="5696126"/>
                  <a:pt x="619492" y="5696622"/>
                  <a:pt x="619824" y="5696954"/>
                </a:cubicBezTo>
                <a:cubicBezTo>
                  <a:pt x="618167" y="5698444"/>
                  <a:pt x="616677" y="5699768"/>
                  <a:pt x="615022" y="5701258"/>
                </a:cubicBezTo>
                <a:cubicBezTo>
                  <a:pt x="615022" y="5701258"/>
                  <a:pt x="613863" y="5699603"/>
                  <a:pt x="613365" y="5698776"/>
                </a:cubicBezTo>
                <a:cubicBezTo>
                  <a:pt x="615187" y="5697781"/>
                  <a:pt x="617009" y="5696789"/>
                  <a:pt x="618996" y="5695794"/>
                </a:cubicBezTo>
                <a:close/>
                <a:moveTo>
                  <a:pt x="1687400" y="5681884"/>
                </a:moveTo>
                <a:cubicBezTo>
                  <a:pt x="1688227" y="5690330"/>
                  <a:pt x="1682101" y="5695794"/>
                  <a:pt x="1663222" y="5699438"/>
                </a:cubicBezTo>
                <a:cubicBezTo>
                  <a:pt x="1671503" y="5693477"/>
                  <a:pt x="1679616" y="5687515"/>
                  <a:pt x="1687400" y="5681884"/>
                </a:cubicBezTo>
                <a:close/>
                <a:moveTo>
                  <a:pt x="1706774" y="5673439"/>
                </a:moveTo>
                <a:cubicBezTo>
                  <a:pt x="1707271" y="5673936"/>
                  <a:pt x="1707766" y="5674268"/>
                  <a:pt x="1708263" y="5674763"/>
                </a:cubicBezTo>
                <a:cubicBezTo>
                  <a:pt x="1707104" y="5676255"/>
                  <a:pt x="1705946" y="5677580"/>
                  <a:pt x="1704786" y="5679070"/>
                </a:cubicBezTo>
                <a:cubicBezTo>
                  <a:pt x="1704786" y="5679070"/>
                  <a:pt x="1703297" y="5677910"/>
                  <a:pt x="1702467" y="5677248"/>
                </a:cubicBezTo>
                <a:cubicBezTo>
                  <a:pt x="1703959" y="5675923"/>
                  <a:pt x="1705284" y="5674598"/>
                  <a:pt x="1706774" y="5673439"/>
                </a:cubicBezTo>
                <a:close/>
                <a:moveTo>
                  <a:pt x="2297111" y="5671286"/>
                </a:moveTo>
                <a:cubicBezTo>
                  <a:pt x="2297276" y="5671452"/>
                  <a:pt x="2297608" y="5671619"/>
                  <a:pt x="2297773" y="5671784"/>
                </a:cubicBezTo>
                <a:lnTo>
                  <a:pt x="2297938" y="5671949"/>
                </a:lnTo>
                <a:cubicBezTo>
                  <a:pt x="2296945" y="5673274"/>
                  <a:pt x="2295951" y="5674598"/>
                  <a:pt x="2294793" y="5675923"/>
                </a:cubicBezTo>
                <a:cubicBezTo>
                  <a:pt x="2294793" y="5675096"/>
                  <a:pt x="2294793" y="5674101"/>
                  <a:pt x="2295289" y="5673274"/>
                </a:cubicBezTo>
                <a:cubicBezTo>
                  <a:pt x="2295621" y="5672446"/>
                  <a:pt x="2296613" y="5671949"/>
                  <a:pt x="2297111" y="5671286"/>
                </a:cubicBezTo>
                <a:close/>
                <a:moveTo>
                  <a:pt x="1720021" y="5664663"/>
                </a:moveTo>
                <a:cubicBezTo>
                  <a:pt x="1719856" y="5666982"/>
                  <a:pt x="1720021" y="5668472"/>
                  <a:pt x="1719524" y="5668969"/>
                </a:cubicBezTo>
                <a:lnTo>
                  <a:pt x="1719524" y="5669134"/>
                </a:lnTo>
                <a:cubicBezTo>
                  <a:pt x="1719524" y="5669134"/>
                  <a:pt x="1717372" y="5669962"/>
                  <a:pt x="1716377" y="5670294"/>
                </a:cubicBezTo>
                <a:cubicBezTo>
                  <a:pt x="1716047" y="5669299"/>
                  <a:pt x="1715219" y="5667809"/>
                  <a:pt x="1715550" y="5667312"/>
                </a:cubicBezTo>
                <a:cubicBezTo>
                  <a:pt x="1716377" y="5666320"/>
                  <a:pt x="1717869" y="5665988"/>
                  <a:pt x="1720021" y="5664663"/>
                </a:cubicBezTo>
                <a:close/>
                <a:moveTo>
                  <a:pt x="1700150" y="5649920"/>
                </a:moveTo>
                <a:lnTo>
                  <a:pt x="1700315" y="5649925"/>
                </a:lnTo>
                <a:lnTo>
                  <a:pt x="1700150" y="5649925"/>
                </a:lnTo>
                <a:close/>
                <a:moveTo>
                  <a:pt x="1694851" y="5643964"/>
                </a:moveTo>
                <a:cubicBezTo>
                  <a:pt x="1697666" y="5644296"/>
                  <a:pt x="1700150" y="5643964"/>
                  <a:pt x="1700812" y="5644957"/>
                </a:cubicBezTo>
                <a:lnTo>
                  <a:pt x="1700150" y="5649920"/>
                </a:lnTo>
                <a:lnTo>
                  <a:pt x="1695181" y="5649760"/>
                </a:lnTo>
                <a:cubicBezTo>
                  <a:pt x="1694354" y="5649263"/>
                  <a:pt x="1695016" y="5646614"/>
                  <a:pt x="1694851" y="5643964"/>
                </a:cubicBezTo>
                <a:close/>
                <a:moveTo>
                  <a:pt x="1745853" y="5643137"/>
                </a:moveTo>
                <a:cubicBezTo>
                  <a:pt x="1749828" y="5643137"/>
                  <a:pt x="1753140" y="5643137"/>
                  <a:pt x="1757279" y="5643137"/>
                </a:cubicBezTo>
                <a:cubicBezTo>
                  <a:pt x="1753305" y="5648766"/>
                  <a:pt x="1749496" y="5648766"/>
                  <a:pt x="1745853" y="5643137"/>
                </a:cubicBezTo>
                <a:close/>
                <a:moveTo>
                  <a:pt x="1720351" y="5633863"/>
                </a:moveTo>
                <a:cubicBezTo>
                  <a:pt x="1720849" y="5634526"/>
                  <a:pt x="1721346" y="5635188"/>
                  <a:pt x="1721843" y="5635851"/>
                </a:cubicBezTo>
                <a:cubicBezTo>
                  <a:pt x="1716874" y="5639328"/>
                  <a:pt x="1712735" y="5644461"/>
                  <a:pt x="1704786" y="5642307"/>
                </a:cubicBezTo>
                <a:lnTo>
                  <a:pt x="1704621" y="5642307"/>
                </a:lnTo>
                <a:cubicBezTo>
                  <a:pt x="1709920" y="5639493"/>
                  <a:pt x="1715052" y="5636678"/>
                  <a:pt x="1720351" y="5633863"/>
                </a:cubicBezTo>
                <a:close/>
                <a:moveTo>
                  <a:pt x="1795862" y="5619124"/>
                </a:moveTo>
                <a:cubicBezTo>
                  <a:pt x="1795696" y="5626410"/>
                  <a:pt x="1791060" y="5625253"/>
                  <a:pt x="1787086" y="5625086"/>
                </a:cubicBezTo>
                <a:cubicBezTo>
                  <a:pt x="1789735" y="5623265"/>
                  <a:pt x="1792550" y="5621444"/>
                  <a:pt x="1795862" y="5619124"/>
                </a:cubicBezTo>
                <a:close/>
                <a:moveTo>
                  <a:pt x="2258693" y="5618794"/>
                </a:moveTo>
                <a:cubicBezTo>
                  <a:pt x="2261178" y="5616972"/>
                  <a:pt x="2264324" y="5616972"/>
                  <a:pt x="2267304" y="5620451"/>
                </a:cubicBezTo>
                <a:cubicBezTo>
                  <a:pt x="2265814" y="5623596"/>
                  <a:pt x="2264489" y="5627240"/>
                  <a:pt x="2262337" y="5630385"/>
                </a:cubicBezTo>
                <a:lnTo>
                  <a:pt x="2262502" y="5630220"/>
                </a:lnTo>
                <a:cubicBezTo>
                  <a:pt x="2254554" y="5641480"/>
                  <a:pt x="2246273" y="5652575"/>
                  <a:pt x="2237995" y="5663670"/>
                </a:cubicBezTo>
                <a:cubicBezTo>
                  <a:pt x="2237662" y="5664166"/>
                  <a:pt x="2236173" y="5663835"/>
                  <a:pt x="2235180" y="5664000"/>
                </a:cubicBezTo>
                <a:cubicBezTo>
                  <a:pt x="2232861" y="5660191"/>
                  <a:pt x="2235842" y="5657542"/>
                  <a:pt x="2237497" y="5654892"/>
                </a:cubicBezTo>
                <a:cubicBezTo>
                  <a:pt x="2238822" y="5652905"/>
                  <a:pt x="2239982" y="5650753"/>
                  <a:pt x="2240974" y="5648766"/>
                </a:cubicBezTo>
                <a:cubicBezTo>
                  <a:pt x="2241306" y="5649098"/>
                  <a:pt x="2241804" y="5649263"/>
                  <a:pt x="2242134" y="5649593"/>
                </a:cubicBezTo>
                <a:cubicBezTo>
                  <a:pt x="2244121" y="5646944"/>
                  <a:pt x="2245943" y="5644129"/>
                  <a:pt x="2247930" y="5641480"/>
                </a:cubicBezTo>
                <a:cubicBezTo>
                  <a:pt x="2247268" y="5641149"/>
                  <a:pt x="2246771" y="5640652"/>
                  <a:pt x="2246108" y="5640155"/>
                </a:cubicBezTo>
                <a:cubicBezTo>
                  <a:pt x="2244783" y="5641977"/>
                  <a:pt x="2243459" y="5643799"/>
                  <a:pt x="2242134" y="5645619"/>
                </a:cubicBezTo>
                <a:cubicBezTo>
                  <a:pt x="2242961" y="5643467"/>
                  <a:pt x="2243791" y="5641149"/>
                  <a:pt x="2244286" y="5638830"/>
                </a:cubicBezTo>
                <a:cubicBezTo>
                  <a:pt x="2246273" y="5630552"/>
                  <a:pt x="2251904" y="5623928"/>
                  <a:pt x="2258693" y="5618794"/>
                </a:cubicBezTo>
                <a:close/>
                <a:moveTo>
                  <a:pt x="2280883" y="5599916"/>
                </a:moveTo>
                <a:lnTo>
                  <a:pt x="2280883" y="5600910"/>
                </a:lnTo>
                <a:cubicBezTo>
                  <a:pt x="2280883" y="5600910"/>
                  <a:pt x="2280054" y="5600578"/>
                  <a:pt x="2280054" y="5600578"/>
                </a:cubicBezTo>
                <a:cubicBezTo>
                  <a:pt x="2280054" y="5600578"/>
                  <a:pt x="2280054" y="5600578"/>
                  <a:pt x="2280221" y="5600413"/>
                </a:cubicBezTo>
                <a:close/>
                <a:moveTo>
                  <a:pt x="2287879" y="5591718"/>
                </a:moveTo>
                <a:lnTo>
                  <a:pt x="2286513" y="5594452"/>
                </a:lnTo>
                <a:cubicBezTo>
                  <a:pt x="2286182" y="5594618"/>
                  <a:pt x="2285520" y="5594784"/>
                  <a:pt x="2285188" y="5594618"/>
                </a:cubicBezTo>
                <a:cubicBezTo>
                  <a:pt x="2285188" y="5594618"/>
                  <a:pt x="2284858" y="5594618"/>
                  <a:pt x="2284858" y="5594286"/>
                </a:cubicBezTo>
                <a:close/>
                <a:moveTo>
                  <a:pt x="2302410" y="5591637"/>
                </a:moveTo>
                <a:cubicBezTo>
                  <a:pt x="2302410" y="5591637"/>
                  <a:pt x="2303569" y="5591802"/>
                  <a:pt x="2303569" y="5591802"/>
                </a:cubicBezTo>
                <a:lnTo>
                  <a:pt x="2302410" y="5592630"/>
                </a:lnTo>
                <a:close/>
                <a:moveTo>
                  <a:pt x="2288003" y="5591472"/>
                </a:moveTo>
                <a:lnTo>
                  <a:pt x="2288170" y="5591472"/>
                </a:lnTo>
                <a:lnTo>
                  <a:pt x="2287879" y="5591718"/>
                </a:lnTo>
                <a:close/>
                <a:moveTo>
                  <a:pt x="1966258" y="5586503"/>
                </a:moveTo>
                <a:cubicBezTo>
                  <a:pt x="1968078" y="5588987"/>
                  <a:pt x="1969403" y="5591967"/>
                  <a:pt x="1970894" y="5594618"/>
                </a:cubicBezTo>
                <a:cubicBezTo>
                  <a:pt x="1969072" y="5595279"/>
                  <a:pt x="1967415" y="5595941"/>
                  <a:pt x="1965595" y="5596604"/>
                </a:cubicBezTo>
                <a:cubicBezTo>
                  <a:pt x="1965595" y="5596604"/>
                  <a:pt x="1964270" y="5596273"/>
                  <a:pt x="1963938" y="5596273"/>
                </a:cubicBezTo>
                <a:cubicBezTo>
                  <a:pt x="1964766" y="5592962"/>
                  <a:pt x="1965428" y="5589980"/>
                  <a:pt x="1966258" y="5586503"/>
                </a:cubicBezTo>
                <a:close/>
                <a:moveTo>
                  <a:pt x="2387028" y="5580045"/>
                </a:moveTo>
                <a:cubicBezTo>
                  <a:pt x="2383716" y="5585178"/>
                  <a:pt x="2376265" y="5591967"/>
                  <a:pt x="2370966" y="5595279"/>
                </a:cubicBezTo>
                <a:lnTo>
                  <a:pt x="2370799" y="5595279"/>
                </a:lnTo>
                <a:cubicBezTo>
                  <a:pt x="2369309" y="5596108"/>
                  <a:pt x="2367322" y="5597929"/>
                  <a:pt x="2367487" y="5599255"/>
                </a:cubicBezTo>
                <a:cubicBezTo>
                  <a:pt x="2368149" y="5607037"/>
                  <a:pt x="2363017" y="5609024"/>
                  <a:pt x="2357221" y="5610514"/>
                </a:cubicBezTo>
                <a:cubicBezTo>
                  <a:pt x="2361858" y="5596936"/>
                  <a:pt x="2366992" y="5588822"/>
                  <a:pt x="2374773" y="5583356"/>
                </a:cubicBezTo>
                <a:cubicBezTo>
                  <a:pt x="2378417" y="5580874"/>
                  <a:pt x="2382226" y="5578555"/>
                  <a:pt x="2387028" y="5580045"/>
                </a:cubicBezTo>
                <a:close/>
                <a:moveTo>
                  <a:pt x="1959964" y="5578887"/>
                </a:moveTo>
                <a:cubicBezTo>
                  <a:pt x="1959964" y="5579549"/>
                  <a:pt x="1960296" y="5580211"/>
                  <a:pt x="1960461" y="5580874"/>
                </a:cubicBezTo>
                <a:cubicBezTo>
                  <a:pt x="1961951" y="5581701"/>
                  <a:pt x="1963111" y="5582861"/>
                  <a:pt x="1964270" y="5584019"/>
                </a:cubicBezTo>
                <a:cubicBezTo>
                  <a:pt x="1961621" y="5583523"/>
                  <a:pt x="1959137" y="5583026"/>
                  <a:pt x="1956322" y="5582364"/>
                </a:cubicBezTo>
                <a:lnTo>
                  <a:pt x="1956322" y="5582199"/>
                </a:lnTo>
                <a:cubicBezTo>
                  <a:pt x="1957647" y="5581039"/>
                  <a:pt x="1958805" y="5579879"/>
                  <a:pt x="1959964" y="5578887"/>
                </a:cubicBezTo>
                <a:close/>
                <a:moveTo>
                  <a:pt x="914247" y="5577562"/>
                </a:moveTo>
                <a:cubicBezTo>
                  <a:pt x="914414" y="5577892"/>
                  <a:pt x="914744" y="5578224"/>
                  <a:pt x="914909" y="5578555"/>
                </a:cubicBezTo>
                <a:cubicBezTo>
                  <a:pt x="913419" y="5579714"/>
                  <a:pt x="911929" y="5580707"/>
                  <a:pt x="910439" y="5581866"/>
                </a:cubicBezTo>
                <a:cubicBezTo>
                  <a:pt x="910439" y="5581866"/>
                  <a:pt x="910107" y="5581369"/>
                  <a:pt x="909777" y="5581039"/>
                </a:cubicBezTo>
                <a:cubicBezTo>
                  <a:pt x="911267" y="5579879"/>
                  <a:pt x="912757" y="5578720"/>
                  <a:pt x="914247" y="5577562"/>
                </a:cubicBezTo>
                <a:close/>
                <a:moveTo>
                  <a:pt x="1804142" y="5576568"/>
                </a:moveTo>
                <a:cubicBezTo>
                  <a:pt x="1803480" y="5581039"/>
                  <a:pt x="1803810" y="5583523"/>
                  <a:pt x="1802817" y="5584351"/>
                </a:cubicBezTo>
                <a:cubicBezTo>
                  <a:pt x="1794041" y="5591140"/>
                  <a:pt x="1784933" y="5597598"/>
                  <a:pt x="1775990" y="5604057"/>
                </a:cubicBezTo>
                <a:cubicBezTo>
                  <a:pt x="1774501" y="5605049"/>
                  <a:pt x="1772513" y="5605381"/>
                  <a:pt x="1770858" y="5605877"/>
                </a:cubicBezTo>
                <a:cubicBezTo>
                  <a:pt x="1770361" y="5605049"/>
                  <a:pt x="1769699" y="5604057"/>
                  <a:pt x="1769202" y="5603227"/>
                </a:cubicBezTo>
                <a:cubicBezTo>
                  <a:pt x="1779634" y="5594121"/>
                  <a:pt x="1790397" y="5585510"/>
                  <a:pt x="1804142" y="5576568"/>
                </a:cubicBezTo>
                <a:close/>
                <a:moveTo>
                  <a:pt x="1856469" y="5576237"/>
                </a:moveTo>
                <a:cubicBezTo>
                  <a:pt x="1856137" y="5576900"/>
                  <a:pt x="1855807" y="5577727"/>
                  <a:pt x="1855475" y="5578389"/>
                </a:cubicBezTo>
                <a:cubicBezTo>
                  <a:pt x="1854647" y="5578555"/>
                  <a:pt x="1853655" y="5578887"/>
                  <a:pt x="1852825" y="5579052"/>
                </a:cubicBezTo>
                <a:cubicBezTo>
                  <a:pt x="1852660" y="5578224"/>
                  <a:pt x="1852495" y="5577562"/>
                  <a:pt x="1852330" y="5576733"/>
                </a:cubicBezTo>
                <a:cubicBezTo>
                  <a:pt x="1853655" y="5576568"/>
                  <a:pt x="1855145" y="5576402"/>
                  <a:pt x="1856469" y="5576237"/>
                </a:cubicBezTo>
                <a:close/>
                <a:moveTo>
                  <a:pt x="1192442" y="5572096"/>
                </a:moveTo>
                <a:cubicBezTo>
                  <a:pt x="1193105" y="5572593"/>
                  <a:pt x="1193602" y="5573091"/>
                  <a:pt x="1194264" y="5573588"/>
                </a:cubicBezTo>
                <a:cubicBezTo>
                  <a:pt x="1192774" y="5575243"/>
                  <a:pt x="1191284" y="5577065"/>
                  <a:pt x="1189793" y="5578720"/>
                </a:cubicBezTo>
                <a:lnTo>
                  <a:pt x="1189793" y="5578555"/>
                </a:lnTo>
                <a:cubicBezTo>
                  <a:pt x="1189793" y="5578555"/>
                  <a:pt x="1188800" y="5577727"/>
                  <a:pt x="1188303" y="5577395"/>
                </a:cubicBezTo>
                <a:cubicBezTo>
                  <a:pt x="1189628" y="5575575"/>
                  <a:pt x="1191117" y="5573753"/>
                  <a:pt x="1192442" y="5572096"/>
                </a:cubicBezTo>
                <a:close/>
                <a:moveTo>
                  <a:pt x="545639" y="5564315"/>
                </a:moveTo>
                <a:cubicBezTo>
                  <a:pt x="541167" y="5568951"/>
                  <a:pt x="538683" y="5577395"/>
                  <a:pt x="529079" y="5573256"/>
                </a:cubicBezTo>
                <a:cubicBezTo>
                  <a:pt x="530734" y="5563485"/>
                  <a:pt x="540505" y="5567459"/>
                  <a:pt x="545639" y="5564315"/>
                </a:cubicBezTo>
                <a:close/>
                <a:moveTo>
                  <a:pt x="2395833" y="5561944"/>
                </a:moveTo>
                <a:lnTo>
                  <a:pt x="2395969" y="5561995"/>
                </a:lnTo>
                <a:lnTo>
                  <a:pt x="2395804" y="5561995"/>
                </a:lnTo>
                <a:close/>
                <a:moveTo>
                  <a:pt x="1767380" y="5560340"/>
                </a:moveTo>
                <a:lnTo>
                  <a:pt x="1767546" y="5560340"/>
                </a:lnTo>
                <a:cubicBezTo>
                  <a:pt x="1770029" y="5561830"/>
                  <a:pt x="1772016" y="5562990"/>
                  <a:pt x="1773838" y="5564148"/>
                </a:cubicBezTo>
                <a:cubicBezTo>
                  <a:pt x="1769864" y="5567626"/>
                  <a:pt x="1767546" y="5573421"/>
                  <a:pt x="1759763" y="5573588"/>
                </a:cubicBezTo>
                <a:cubicBezTo>
                  <a:pt x="1762578" y="5568619"/>
                  <a:pt x="1764897" y="5564810"/>
                  <a:pt x="1767380" y="5560340"/>
                </a:cubicBezTo>
                <a:close/>
                <a:moveTo>
                  <a:pt x="1812421" y="5558849"/>
                </a:moveTo>
                <a:cubicBezTo>
                  <a:pt x="1813415" y="5558849"/>
                  <a:pt x="1815402" y="5560671"/>
                  <a:pt x="1815402" y="5561830"/>
                </a:cubicBezTo>
                <a:cubicBezTo>
                  <a:pt x="1815402" y="5562990"/>
                  <a:pt x="1813580" y="5565142"/>
                  <a:pt x="1812753" y="5565142"/>
                </a:cubicBezTo>
                <a:cubicBezTo>
                  <a:pt x="1800168" y="5564645"/>
                  <a:pt x="1793544" y="5574083"/>
                  <a:pt x="1785264" y="5580874"/>
                </a:cubicBezTo>
                <a:cubicBezTo>
                  <a:pt x="1779302" y="5585841"/>
                  <a:pt x="1773508" y="5590975"/>
                  <a:pt x="1767380" y="5595776"/>
                </a:cubicBezTo>
                <a:cubicBezTo>
                  <a:pt x="1765392" y="5597266"/>
                  <a:pt x="1764897" y="5596936"/>
                  <a:pt x="1759101" y="5592796"/>
                </a:cubicBezTo>
                <a:cubicBezTo>
                  <a:pt x="1764233" y="5587165"/>
                  <a:pt x="1769534" y="5582529"/>
                  <a:pt x="1776820" y="5579052"/>
                </a:cubicBezTo>
                <a:cubicBezTo>
                  <a:pt x="1786588" y="5574415"/>
                  <a:pt x="1795199" y="5567129"/>
                  <a:pt x="1804472" y="5561333"/>
                </a:cubicBezTo>
                <a:cubicBezTo>
                  <a:pt x="1806791" y="5559843"/>
                  <a:pt x="1809606" y="5559181"/>
                  <a:pt x="1812421" y="5558849"/>
                </a:cubicBezTo>
                <a:close/>
                <a:moveTo>
                  <a:pt x="1776053" y="5557670"/>
                </a:moveTo>
                <a:cubicBezTo>
                  <a:pt x="1777108" y="5556904"/>
                  <a:pt x="1778888" y="5557276"/>
                  <a:pt x="1782449" y="5558021"/>
                </a:cubicBezTo>
                <a:cubicBezTo>
                  <a:pt x="1779137" y="5560340"/>
                  <a:pt x="1776653" y="5562327"/>
                  <a:pt x="1774003" y="5564148"/>
                </a:cubicBezTo>
                <a:cubicBezTo>
                  <a:pt x="1774666" y="5560339"/>
                  <a:pt x="1774997" y="5558435"/>
                  <a:pt x="1776053" y="5557670"/>
                </a:cubicBezTo>
                <a:close/>
                <a:moveTo>
                  <a:pt x="2396963" y="5555869"/>
                </a:moveTo>
                <a:cubicBezTo>
                  <a:pt x="2397626" y="5556199"/>
                  <a:pt x="2398123" y="5556531"/>
                  <a:pt x="2398785" y="5556696"/>
                </a:cubicBezTo>
                <a:lnTo>
                  <a:pt x="2395833" y="5561944"/>
                </a:lnTo>
                <a:lnTo>
                  <a:pt x="2394644" y="5561500"/>
                </a:lnTo>
                <a:cubicBezTo>
                  <a:pt x="2395474" y="5559678"/>
                  <a:pt x="2396301" y="5557691"/>
                  <a:pt x="2396963" y="5555869"/>
                </a:cubicBezTo>
                <a:close/>
                <a:moveTo>
                  <a:pt x="576438" y="5555372"/>
                </a:moveTo>
                <a:cubicBezTo>
                  <a:pt x="576770" y="5555704"/>
                  <a:pt x="577100" y="5556199"/>
                  <a:pt x="577432" y="5556531"/>
                </a:cubicBezTo>
                <a:cubicBezTo>
                  <a:pt x="574783" y="5559016"/>
                  <a:pt x="571968" y="5561333"/>
                  <a:pt x="569319" y="5563817"/>
                </a:cubicBezTo>
                <a:cubicBezTo>
                  <a:pt x="569319" y="5563817"/>
                  <a:pt x="567994" y="5562327"/>
                  <a:pt x="567332" y="5561665"/>
                </a:cubicBezTo>
                <a:cubicBezTo>
                  <a:pt x="570311" y="5559511"/>
                  <a:pt x="573458" y="5557359"/>
                  <a:pt x="576438" y="5555372"/>
                </a:cubicBezTo>
                <a:close/>
                <a:moveTo>
                  <a:pt x="1840240" y="5540965"/>
                </a:moveTo>
                <a:cubicBezTo>
                  <a:pt x="1840572" y="5542124"/>
                  <a:pt x="1841068" y="5543449"/>
                  <a:pt x="1841732" y="5544443"/>
                </a:cubicBezTo>
                <a:cubicBezTo>
                  <a:pt x="1841068" y="5545601"/>
                  <a:pt x="1840407" y="5547093"/>
                  <a:pt x="1839578" y="5548913"/>
                </a:cubicBezTo>
                <a:cubicBezTo>
                  <a:pt x="1840903" y="5548418"/>
                  <a:pt x="1842227" y="5547755"/>
                  <a:pt x="1843552" y="5547423"/>
                </a:cubicBezTo>
                <a:cubicBezTo>
                  <a:pt x="1845044" y="5549742"/>
                  <a:pt x="1846699" y="5551895"/>
                  <a:pt x="1848024" y="5554047"/>
                </a:cubicBezTo>
                <a:cubicBezTo>
                  <a:pt x="1848521" y="5554709"/>
                  <a:pt x="1848851" y="5555372"/>
                  <a:pt x="1849348" y="5556199"/>
                </a:cubicBezTo>
                <a:cubicBezTo>
                  <a:pt x="1848686" y="5556696"/>
                  <a:pt x="1848189" y="5557028"/>
                  <a:pt x="1847526" y="5557524"/>
                </a:cubicBezTo>
                <a:lnTo>
                  <a:pt x="1847693" y="5557359"/>
                </a:lnTo>
                <a:cubicBezTo>
                  <a:pt x="1839910" y="5562327"/>
                  <a:pt x="1833949" y="5571434"/>
                  <a:pt x="1822688" y="5569779"/>
                </a:cubicBezTo>
                <a:cubicBezTo>
                  <a:pt x="1821198" y="5569613"/>
                  <a:pt x="1819211" y="5572758"/>
                  <a:pt x="1817224" y="5573753"/>
                </a:cubicBezTo>
                <a:cubicBezTo>
                  <a:pt x="1815733" y="5574415"/>
                  <a:pt x="1813746" y="5574250"/>
                  <a:pt x="1811925" y="5574415"/>
                </a:cubicBezTo>
                <a:cubicBezTo>
                  <a:pt x="1811593" y="5573421"/>
                  <a:pt x="1811263" y="5572428"/>
                  <a:pt x="1810931" y="5571434"/>
                </a:cubicBezTo>
                <a:cubicBezTo>
                  <a:pt x="1817720" y="5566467"/>
                  <a:pt x="1824343" y="5561500"/>
                  <a:pt x="1831299" y="5556862"/>
                </a:cubicBezTo>
                <a:cubicBezTo>
                  <a:pt x="1834611" y="5554709"/>
                  <a:pt x="1837095" y="5553385"/>
                  <a:pt x="1835936" y="5548418"/>
                </a:cubicBezTo>
                <a:cubicBezTo>
                  <a:pt x="1835439" y="5546264"/>
                  <a:pt x="1838420" y="5543449"/>
                  <a:pt x="1840240" y="5540965"/>
                </a:cubicBezTo>
                <a:close/>
                <a:moveTo>
                  <a:pt x="2547156" y="5538647"/>
                </a:moveTo>
                <a:cubicBezTo>
                  <a:pt x="2546989" y="5539310"/>
                  <a:pt x="2546659" y="5540137"/>
                  <a:pt x="2546494" y="5540800"/>
                </a:cubicBezTo>
                <a:cubicBezTo>
                  <a:pt x="2546494" y="5540800"/>
                  <a:pt x="2545832" y="5541132"/>
                  <a:pt x="2545500" y="5541297"/>
                </a:cubicBezTo>
                <a:cubicBezTo>
                  <a:pt x="2545997" y="5540469"/>
                  <a:pt x="2546494" y="5539640"/>
                  <a:pt x="2547156" y="5538647"/>
                </a:cubicBezTo>
                <a:close/>
                <a:moveTo>
                  <a:pt x="2212162" y="5529042"/>
                </a:moveTo>
                <a:cubicBezTo>
                  <a:pt x="2214646" y="5527222"/>
                  <a:pt x="2217791" y="5527222"/>
                  <a:pt x="2220773" y="5530699"/>
                </a:cubicBezTo>
                <a:cubicBezTo>
                  <a:pt x="2219283" y="5533846"/>
                  <a:pt x="2217958" y="5537488"/>
                  <a:pt x="2215804" y="5540634"/>
                </a:cubicBezTo>
                <a:lnTo>
                  <a:pt x="2215639" y="5540469"/>
                </a:lnTo>
                <a:cubicBezTo>
                  <a:pt x="2210672" y="5547423"/>
                  <a:pt x="2205538" y="5554379"/>
                  <a:pt x="2200570" y="5561333"/>
                </a:cubicBezTo>
                <a:cubicBezTo>
                  <a:pt x="2197920" y="5561830"/>
                  <a:pt x="2195438" y="5562658"/>
                  <a:pt x="2193946" y="5566136"/>
                </a:cubicBezTo>
                <a:cubicBezTo>
                  <a:pt x="2195768" y="5565142"/>
                  <a:pt x="2197425" y="5564148"/>
                  <a:pt x="2199245" y="5563155"/>
                </a:cubicBezTo>
                <a:cubicBezTo>
                  <a:pt x="2196596" y="5566797"/>
                  <a:pt x="2193946" y="5570276"/>
                  <a:pt x="2191297" y="5573918"/>
                </a:cubicBezTo>
                <a:cubicBezTo>
                  <a:pt x="2190966" y="5574415"/>
                  <a:pt x="2189476" y="5574083"/>
                  <a:pt x="2188482" y="5574250"/>
                </a:cubicBezTo>
                <a:cubicBezTo>
                  <a:pt x="2186165" y="5570441"/>
                  <a:pt x="2189144" y="5567792"/>
                  <a:pt x="2190801" y="5565142"/>
                </a:cubicBezTo>
                <a:cubicBezTo>
                  <a:pt x="2193946" y="5560173"/>
                  <a:pt x="2196265" y="5555041"/>
                  <a:pt x="2197755" y="5549080"/>
                </a:cubicBezTo>
                <a:cubicBezTo>
                  <a:pt x="2197920" y="5548251"/>
                  <a:pt x="2198252" y="5547423"/>
                  <a:pt x="2198583" y="5546431"/>
                </a:cubicBezTo>
                <a:cubicBezTo>
                  <a:pt x="2198583" y="5546431"/>
                  <a:pt x="2198750" y="5546264"/>
                  <a:pt x="2198915" y="5546098"/>
                </a:cubicBezTo>
                <a:cubicBezTo>
                  <a:pt x="2198915" y="5546098"/>
                  <a:pt x="2198915" y="5546098"/>
                  <a:pt x="2198750" y="5545933"/>
                </a:cubicBezTo>
                <a:cubicBezTo>
                  <a:pt x="2201232" y="5539144"/>
                  <a:pt x="2206201" y="5533513"/>
                  <a:pt x="2212162" y="5529042"/>
                </a:cubicBezTo>
                <a:close/>
                <a:moveTo>
                  <a:pt x="1820369" y="5527717"/>
                </a:moveTo>
                <a:cubicBezTo>
                  <a:pt x="1821364" y="5528049"/>
                  <a:pt x="1822191" y="5528381"/>
                  <a:pt x="1823186" y="5528712"/>
                </a:cubicBezTo>
                <a:cubicBezTo>
                  <a:pt x="1823351" y="5533018"/>
                  <a:pt x="1823516" y="5537323"/>
                  <a:pt x="1823681" y="5541297"/>
                </a:cubicBezTo>
                <a:cubicBezTo>
                  <a:pt x="1817224" y="5544609"/>
                  <a:pt x="1811428" y="5547755"/>
                  <a:pt x="1804639" y="5551397"/>
                </a:cubicBezTo>
                <a:cubicBezTo>
                  <a:pt x="1802817" y="5536660"/>
                  <a:pt x="1818549" y="5537655"/>
                  <a:pt x="1820369" y="5527717"/>
                </a:cubicBezTo>
                <a:close/>
                <a:moveTo>
                  <a:pt x="973032" y="5524075"/>
                </a:moveTo>
                <a:cubicBezTo>
                  <a:pt x="973530" y="5524572"/>
                  <a:pt x="974027" y="5525235"/>
                  <a:pt x="974522" y="5525730"/>
                </a:cubicBezTo>
                <a:cubicBezTo>
                  <a:pt x="972535" y="5527717"/>
                  <a:pt x="970880" y="5530202"/>
                  <a:pt x="968561" y="5531858"/>
                </a:cubicBezTo>
                <a:lnTo>
                  <a:pt x="968231" y="5531526"/>
                </a:lnTo>
                <a:cubicBezTo>
                  <a:pt x="955481" y="5540965"/>
                  <a:pt x="942729" y="5550238"/>
                  <a:pt x="929813" y="5559511"/>
                </a:cubicBezTo>
                <a:cubicBezTo>
                  <a:pt x="926004" y="5562161"/>
                  <a:pt x="922362" y="5565142"/>
                  <a:pt x="917063" y="5564148"/>
                </a:cubicBezTo>
                <a:cubicBezTo>
                  <a:pt x="915738" y="5563817"/>
                  <a:pt x="913749" y="5565970"/>
                  <a:pt x="912260" y="5567129"/>
                </a:cubicBezTo>
                <a:cubicBezTo>
                  <a:pt x="908948" y="5569944"/>
                  <a:pt x="905803" y="5572758"/>
                  <a:pt x="902324" y="5575905"/>
                </a:cubicBezTo>
                <a:cubicBezTo>
                  <a:pt x="896695" y="5571434"/>
                  <a:pt x="897854" y="5568454"/>
                  <a:pt x="901662" y="5566136"/>
                </a:cubicBezTo>
                <a:cubicBezTo>
                  <a:pt x="908452" y="5561830"/>
                  <a:pt x="915571" y="5557856"/>
                  <a:pt x="922527" y="5553882"/>
                </a:cubicBezTo>
                <a:cubicBezTo>
                  <a:pt x="930806" y="5549080"/>
                  <a:pt x="939252" y="5544443"/>
                  <a:pt x="947365" y="5539475"/>
                </a:cubicBezTo>
                <a:cubicBezTo>
                  <a:pt x="948690" y="5538647"/>
                  <a:pt x="949850" y="5535998"/>
                  <a:pt x="949684" y="5534508"/>
                </a:cubicBezTo>
                <a:cubicBezTo>
                  <a:pt x="948857" y="5529042"/>
                  <a:pt x="952664" y="5527717"/>
                  <a:pt x="956308" y="5525400"/>
                </a:cubicBezTo>
                <a:cubicBezTo>
                  <a:pt x="957468" y="5527387"/>
                  <a:pt x="958295" y="5528877"/>
                  <a:pt x="959620" y="5531029"/>
                </a:cubicBezTo>
                <a:cubicBezTo>
                  <a:pt x="964091" y="5528712"/>
                  <a:pt x="968561" y="5526393"/>
                  <a:pt x="973032" y="5524075"/>
                </a:cubicBezTo>
                <a:close/>
                <a:moveTo>
                  <a:pt x="1834941" y="5520928"/>
                </a:moveTo>
                <a:cubicBezTo>
                  <a:pt x="1835439" y="5522253"/>
                  <a:pt x="1835936" y="5523743"/>
                  <a:pt x="1836598" y="5524903"/>
                </a:cubicBezTo>
                <a:cubicBezTo>
                  <a:pt x="1834941" y="5526393"/>
                  <a:pt x="1833451" y="5527717"/>
                  <a:pt x="1831962" y="5529042"/>
                </a:cubicBezTo>
                <a:cubicBezTo>
                  <a:pt x="1831464" y="5528049"/>
                  <a:pt x="1831299" y="5527552"/>
                  <a:pt x="1830967" y="5527222"/>
                </a:cubicBezTo>
                <a:cubicBezTo>
                  <a:pt x="1833451" y="5526559"/>
                  <a:pt x="1831962" y="5521426"/>
                  <a:pt x="1834941" y="5520928"/>
                </a:cubicBezTo>
                <a:close/>
                <a:moveTo>
                  <a:pt x="2221103" y="5519936"/>
                </a:moveTo>
                <a:cubicBezTo>
                  <a:pt x="2221103" y="5519936"/>
                  <a:pt x="2221932" y="5520266"/>
                  <a:pt x="2221932" y="5520266"/>
                </a:cubicBezTo>
                <a:lnTo>
                  <a:pt x="2221103" y="5520763"/>
                </a:lnTo>
                <a:close/>
                <a:moveTo>
                  <a:pt x="2233688" y="5510993"/>
                </a:moveTo>
                <a:cubicBezTo>
                  <a:pt x="2233688" y="5510993"/>
                  <a:pt x="2234020" y="5510993"/>
                  <a:pt x="2234185" y="5510993"/>
                </a:cubicBezTo>
                <a:lnTo>
                  <a:pt x="2234185" y="5511325"/>
                </a:lnTo>
                <a:cubicBezTo>
                  <a:pt x="2234185" y="5511325"/>
                  <a:pt x="2233688" y="5511325"/>
                  <a:pt x="2233688" y="5511325"/>
                </a:cubicBezTo>
                <a:close/>
                <a:moveTo>
                  <a:pt x="2135492" y="5510993"/>
                </a:moveTo>
                <a:cubicBezTo>
                  <a:pt x="2135492" y="5510993"/>
                  <a:pt x="2135990" y="5510993"/>
                  <a:pt x="2135990" y="5510993"/>
                </a:cubicBezTo>
                <a:cubicBezTo>
                  <a:pt x="2135824" y="5511158"/>
                  <a:pt x="2135657" y="5511325"/>
                  <a:pt x="2135492" y="5511490"/>
                </a:cubicBezTo>
                <a:close/>
                <a:moveTo>
                  <a:pt x="2629953" y="5494931"/>
                </a:moveTo>
                <a:cubicBezTo>
                  <a:pt x="2618857" y="5507019"/>
                  <a:pt x="2585574" y="5525235"/>
                  <a:pt x="2562391" y="5531858"/>
                </a:cubicBezTo>
                <a:cubicBezTo>
                  <a:pt x="2584579" y="5515464"/>
                  <a:pt x="2607100" y="5507516"/>
                  <a:pt x="2629953" y="5494931"/>
                </a:cubicBezTo>
                <a:close/>
                <a:moveTo>
                  <a:pt x="1910784" y="5491619"/>
                </a:moveTo>
                <a:cubicBezTo>
                  <a:pt x="1911114" y="5492116"/>
                  <a:pt x="1911611" y="5492446"/>
                  <a:pt x="1911943" y="5492944"/>
                </a:cubicBezTo>
                <a:cubicBezTo>
                  <a:pt x="1911281" y="5492944"/>
                  <a:pt x="1910452" y="5492612"/>
                  <a:pt x="1909624" y="5492446"/>
                </a:cubicBezTo>
                <a:cubicBezTo>
                  <a:pt x="1909624" y="5492446"/>
                  <a:pt x="1910286" y="5491949"/>
                  <a:pt x="1910784" y="5491619"/>
                </a:cubicBezTo>
                <a:close/>
                <a:moveTo>
                  <a:pt x="2638894" y="5490791"/>
                </a:moveTo>
                <a:lnTo>
                  <a:pt x="2638894" y="5491619"/>
                </a:lnTo>
                <a:cubicBezTo>
                  <a:pt x="2638894" y="5491619"/>
                  <a:pt x="2637901" y="5491287"/>
                  <a:pt x="2637901" y="5491287"/>
                </a:cubicBezTo>
                <a:close/>
                <a:moveTo>
                  <a:pt x="1920026" y="5487086"/>
                </a:moveTo>
                <a:lnTo>
                  <a:pt x="1920057" y="5487148"/>
                </a:lnTo>
                <a:lnTo>
                  <a:pt x="1919892" y="5487148"/>
                </a:lnTo>
                <a:close/>
                <a:moveTo>
                  <a:pt x="1923534" y="5483340"/>
                </a:moveTo>
                <a:cubicBezTo>
                  <a:pt x="1923864" y="5484001"/>
                  <a:pt x="1924361" y="5485160"/>
                  <a:pt x="1924196" y="5485160"/>
                </a:cubicBezTo>
                <a:lnTo>
                  <a:pt x="1920026" y="5487086"/>
                </a:lnTo>
                <a:lnTo>
                  <a:pt x="1919229" y="5485492"/>
                </a:lnTo>
                <a:cubicBezTo>
                  <a:pt x="1920719" y="5484830"/>
                  <a:pt x="1922209" y="5484001"/>
                  <a:pt x="1923534" y="5483340"/>
                </a:cubicBezTo>
                <a:close/>
                <a:moveTo>
                  <a:pt x="1923458" y="5461414"/>
                </a:moveTo>
                <a:lnTo>
                  <a:pt x="1923534" y="5461480"/>
                </a:lnTo>
                <a:lnTo>
                  <a:pt x="1923369" y="5461480"/>
                </a:lnTo>
                <a:close/>
                <a:moveTo>
                  <a:pt x="1923204" y="5458500"/>
                </a:moveTo>
                <a:cubicBezTo>
                  <a:pt x="1924031" y="5458998"/>
                  <a:pt x="1925024" y="5459328"/>
                  <a:pt x="1925853" y="5459660"/>
                </a:cubicBezTo>
                <a:lnTo>
                  <a:pt x="1923458" y="5461414"/>
                </a:lnTo>
                <a:lnTo>
                  <a:pt x="1922209" y="5460322"/>
                </a:lnTo>
                <a:cubicBezTo>
                  <a:pt x="1922541" y="5459660"/>
                  <a:pt x="1922871" y="5458998"/>
                  <a:pt x="1923204" y="5458500"/>
                </a:cubicBezTo>
                <a:close/>
                <a:moveTo>
                  <a:pt x="419456" y="5446246"/>
                </a:moveTo>
                <a:cubicBezTo>
                  <a:pt x="419456" y="5446246"/>
                  <a:pt x="420450" y="5446578"/>
                  <a:pt x="420450" y="5446578"/>
                </a:cubicBezTo>
                <a:lnTo>
                  <a:pt x="419456" y="5447240"/>
                </a:lnTo>
                <a:close/>
                <a:moveTo>
                  <a:pt x="2062964" y="5446081"/>
                </a:moveTo>
                <a:cubicBezTo>
                  <a:pt x="2063459" y="5446413"/>
                  <a:pt x="2063956" y="5446743"/>
                  <a:pt x="2064619" y="5446908"/>
                </a:cubicBezTo>
                <a:cubicBezTo>
                  <a:pt x="2063791" y="5447405"/>
                  <a:pt x="2062964" y="5447737"/>
                  <a:pt x="2062134" y="5448068"/>
                </a:cubicBezTo>
                <a:lnTo>
                  <a:pt x="2061969" y="5448068"/>
                </a:lnTo>
                <a:cubicBezTo>
                  <a:pt x="2061969" y="5448068"/>
                  <a:pt x="2062632" y="5446743"/>
                  <a:pt x="2062964" y="5446081"/>
                </a:cubicBezTo>
                <a:close/>
                <a:moveTo>
                  <a:pt x="519474" y="5445915"/>
                </a:moveTo>
                <a:cubicBezTo>
                  <a:pt x="519474" y="5445915"/>
                  <a:pt x="519309" y="5446081"/>
                  <a:pt x="519144" y="5446246"/>
                </a:cubicBezTo>
                <a:cubicBezTo>
                  <a:pt x="518149" y="5447570"/>
                  <a:pt x="516824" y="5448565"/>
                  <a:pt x="515500" y="5449227"/>
                </a:cubicBezTo>
                <a:cubicBezTo>
                  <a:pt x="516824" y="5448068"/>
                  <a:pt x="518149" y="5447075"/>
                  <a:pt x="519474" y="5445915"/>
                </a:cubicBezTo>
                <a:close/>
                <a:moveTo>
                  <a:pt x="2057830" y="5439457"/>
                </a:moveTo>
                <a:cubicBezTo>
                  <a:pt x="2057830" y="5439789"/>
                  <a:pt x="2057995" y="5439954"/>
                  <a:pt x="2058160" y="5440284"/>
                </a:cubicBezTo>
                <a:cubicBezTo>
                  <a:pt x="2058160" y="5440284"/>
                  <a:pt x="2057995" y="5440451"/>
                  <a:pt x="2057830" y="5440616"/>
                </a:cubicBezTo>
                <a:cubicBezTo>
                  <a:pt x="2057830" y="5440616"/>
                  <a:pt x="2057830" y="5439789"/>
                  <a:pt x="2057830" y="5439457"/>
                </a:cubicBezTo>
                <a:close/>
                <a:moveTo>
                  <a:pt x="1992255" y="5433828"/>
                </a:moveTo>
                <a:cubicBezTo>
                  <a:pt x="1992752" y="5433828"/>
                  <a:pt x="1993248" y="5433828"/>
                  <a:pt x="1993745" y="5433828"/>
                </a:cubicBezTo>
                <a:cubicBezTo>
                  <a:pt x="1997554" y="5436477"/>
                  <a:pt x="2000534" y="5438629"/>
                  <a:pt x="2003681" y="5440947"/>
                </a:cubicBezTo>
                <a:cubicBezTo>
                  <a:pt x="2004675" y="5440284"/>
                  <a:pt x="2005833" y="5439622"/>
                  <a:pt x="2006827" y="5438960"/>
                </a:cubicBezTo>
                <a:cubicBezTo>
                  <a:pt x="2005833" y="5440284"/>
                  <a:pt x="2005005" y="5441444"/>
                  <a:pt x="2003846" y="5442604"/>
                </a:cubicBezTo>
                <a:lnTo>
                  <a:pt x="2003681" y="5442438"/>
                </a:lnTo>
                <a:cubicBezTo>
                  <a:pt x="1999872" y="5446743"/>
                  <a:pt x="1993415" y="5449558"/>
                  <a:pt x="1991096" y="5454361"/>
                </a:cubicBezTo>
                <a:cubicBezTo>
                  <a:pt x="1990765" y="5455023"/>
                  <a:pt x="1990433" y="5455519"/>
                  <a:pt x="1990101" y="5456016"/>
                </a:cubicBezTo>
                <a:cubicBezTo>
                  <a:pt x="1988116" y="5456181"/>
                  <a:pt x="1986129" y="5457838"/>
                  <a:pt x="1983975" y="5459825"/>
                </a:cubicBezTo>
                <a:cubicBezTo>
                  <a:pt x="1981325" y="5460653"/>
                  <a:pt x="1978676" y="5460985"/>
                  <a:pt x="1976689" y="5462805"/>
                </a:cubicBezTo>
                <a:cubicBezTo>
                  <a:pt x="1974536" y="5464792"/>
                  <a:pt x="1972052" y="5466449"/>
                  <a:pt x="1970232" y="5468601"/>
                </a:cubicBezTo>
                <a:cubicBezTo>
                  <a:pt x="1970232" y="5468601"/>
                  <a:pt x="1969900" y="5468933"/>
                  <a:pt x="1969900" y="5469098"/>
                </a:cubicBezTo>
                <a:cubicBezTo>
                  <a:pt x="1969072" y="5469429"/>
                  <a:pt x="1968245" y="5469761"/>
                  <a:pt x="1967250" y="5470258"/>
                </a:cubicBezTo>
                <a:cubicBezTo>
                  <a:pt x="1967250" y="5471085"/>
                  <a:pt x="1967250" y="5471748"/>
                  <a:pt x="1967085" y="5472410"/>
                </a:cubicBezTo>
                <a:cubicBezTo>
                  <a:pt x="1964766" y="5475390"/>
                  <a:pt x="1962283" y="5478206"/>
                  <a:pt x="1959799" y="5481186"/>
                </a:cubicBezTo>
                <a:cubicBezTo>
                  <a:pt x="1958474" y="5482676"/>
                  <a:pt x="1956817" y="5483671"/>
                  <a:pt x="1954500" y="5481351"/>
                </a:cubicBezTo>
                <a:cubicBezTo>
                  <a:pt x="1955990" y="5477212"/>
                  <a:pt x="1957647" y="5472741"/>
                  <a:pt x="1959137" y="5468436"/>
                </a:cubicBezTo>
                <a:cubicBezTo>
                  <a:pt x="1951851" y="5471251"/>
                  <a:pt x="1945724" y="5475722"/>
                  <a:pt x="1940423" y="5481186"/>
                </a:cubicBezTo>
                <a:cubicBezTo>
                  <a:pt x="1938933" y="5477874"/>
                  <a:pt x="1934794" y="5478206"/>
                  <a:pt x="1928502" y="5480194"/>
                </a:cubicBezTo>
                <a:cubicBezTo>
                  <a:pt x="1931979" y="5476882"/>
                  <a:pt x="1933469" y="5475225"/>
                  <a:pt x="1935126" y="5473735"/>
                </a:cubicBezTo>
                <a:cubicBezTo>
                  <a:pt x="1950361" y="5459825"/>
                  <a:pt x="1968575" y="5450055"/>
                  <a:pt x="1985299" y="5437967"/>
                </a:cubicBezTo>
                <a:cubicBezTo>
                  <a:pt x="1985134" y="5438297"/>
                  <a:pt x="1984804" y="5438629"/>
                  <a:pt x="1984637" y="5438960"/>
                </a:cubicBezTo>
                <a:cubicBezTo>
                  <a:pt x="1987949" y="5436807"/>
                  <a:pt x="1990268" y="5435317"/>
                  <a:pt x="1992255" y="5433828"/>
                </a:cubicBezTo>
                <a:close/>
                <a:moveTo>
                  <a:pt x="2140626" y="5432336"/>
                </a:moveTo>
                <a:cubicBezTo>
                  <a:pt x="2143938" y="5433496"/>
                  <a:pt x="2147250" y="5435980"/>
                  <a:pt x="2150892" y="5438297"/>
                </a:cubicBezTo>
                <a:cubicBezTo>
                  <a:pt x="2144600" y="5442934"/>
                  <a:pt x="2139134" y="5445088"/>
                  <a:pt x="2133505" y="5445088"/>
                </a:cubicBezTo>
                <a:lnTo>
                  <a:pt x="2133505" y="5444921"/>
                </a:lnTo>
                <a:cubicBezTo>
                  <a:pt x="2133837" y="5444093"/>
                  <a:pt x="2134333" y="5443266"/>
                  <a:pt x="2134830" y="5442438"/>
                </a:cubicBezTo>
                <a:cubicBezTo>
                  <a:pt x="2132513" y="5443266"/>
                  <a:pt x="2130856" y="5443763"/>
                  <a:pt x="2129696" y="5444426"/>
                </a:cubicBezTo>
                <a:cubicBezTo>
                  <a:pt x="2128537" y="5443763"/>
                  <a:pt x="2127214" y="5442272"/>
                  <a:pt x="2127214" y="5441279"/>
                </a:cubicBezTo>
                <a:cubicBezTo>
                  <a:pt x="2127214" y="5440119"/>
                  <a:pt x="2127379" y="5438794"/>
                  <a:pt x="2127709" y="5437635"/>
                </a:cubicBezTo>
                <a:cubicBezTo>
                  <a:pt x="2127709" y="5437635"/>
                  <a:pt x="2127709" y="5437635"/>
                  <a:pt x="2127876" y="5437470"/>
                </a:cubicBezTo>
                <a:cubicBezTo>
                  <a:pt x="2130691" y="5436145"/>
                  <a:pt x="2133837" y="5435152"/>
                  <a:pt x="2136652" y="5433828"/>
                </a:cubicBezTo>
                <a:cubicBezTo>
                  <a:pt x="2137977" y="5433330"/>
                  <a:pt x="2139301" y="5432833"/>
                  <a:pt x="2140626" y="5432336"/>
                </a:cubicBezTo>
                <a:close/>
                <a:moveTo>
                  <a:pt x="2059320" y="5423725"/>
                </a:moveTo>
                <a:cubicBezTo>
                  <a:pt x="2059320" y="5425050"/>
                  <a:pt x="2059155" y="5426375"/>
                  <a:pt x="2058823" y="5427866"/>
                </a:cubicBezTo>
                <a:cubicBezTo>
                  <a:pt x="2058823" y="5427866"/>
                  <a:pt x="2057333" y="5428694"/>
                  <a:pt x="2056670" y="5429191"/>
                </a:cubicBezTo>
                <a:cubicBezTo>
                  <a:pt x="2056173" y="5428362"/>
                  <a:pt x="2055511" y="5427534"/>
                  <a:pt x="2055015" y="5426707"/>
                </a:cubicBezTo>
                <a:cubicBezTo>
                  <a:pt x="2056505" y="5425712"/>
                  <a:pt x="2057830" y="5424720"/>
                  <a:pt x="2059320" y="5423725"/>
                </a:cubicBezTo>
                <a:close/>
                <a:moveTo>
                  <a:pt x="348915" y="5388619"/>
                </a:moveTo>
                <a:lnTo>
                  <a:pt x="349577" y="5389449"/>
                </a:lnTo>
                <a:lnTo>
                  <a:pt x="348417" y="5389779"/>
                </a:lnTo>
                <a:lnTo>
                  <a:pt x="348417" y="5389614"/>
                </a:lnTo>
                <a:close/>
                <a:moveTo>
                  <a:pt x="836749" y="5384977"/>
                </a:moveTo>
                <a:cubicBezTo>
                  <a:pt x="837081" y="5385640"/>
                  <a:pt x="837412" y="5386302"/>
                  <a:pt x="837909" y="5386964"/>
                </a:cubicBezTo>
                <a:cubicBezTo>
                  <a:pt x="835922" y="5387957"/>
                  <a:pt x="834100" y="5389117"/>
                  <a:pt x="832113" y="5390111"/>
                </a:cubicBezTo>
                <a:cubicBezTo>
                  <a:pt x="832113" y="5390111"/>
                  <a:pt x="831450" y="5388951"/>
                  <a:pt x="831120" y="5388289"/>
                </a:cubicBezTo>
                <a:cubicBezTo>
                  <a:pt x="832942" y="5387129"/>
                  <a:pt x="834929" y="5386137"/>
                  <a:pt x="836749" y="5384977"/>
                </a:cubicBezTo>
                <a:close/>
                <a:moveTo>
                  <a:pt x="339144" y="5363616"/>
                </a:moveTo>
                <a:cubicBezTo>
                  <a:pt x="339144" y="5364279"/>
                  <a:pt x="339309" y="5364774"/>
                  <a:pt x="339476" y="5365436"/>
                </a:cubicBezTo>
                <a:cubicBezTo>
                  <a:pt x="338152" y="5366928"/>
                  <a:pt x="336825" y="5368418"/>
                  <a:pt x="335832" y="5370073"/>
                </a:cubicBezTo>
                <a:lnTo>
                  <a:pt x="335667" y="5370240"/>
                </a:lnTo>
                <a:cubicBezTo>
                  <a:pt x="335170" y="5371067"/>
                  <a:pt x="333348" y="5371067"/>
                  <a:pt x="332023" y="5371398"/>
                </a:cubicBezTo>
                <a:cubicBezTo>
                  <a:pt x="329209" y="5365436"/>
                  <a:pt x="333348" y="5364444"/>
                  <a:pt x="339144" y="5363616"/>
                </a:cubicBezTo>
                <a:close/>
                <a:moveTo>
                  <a:pt x="575549" y="5303506"/>
                </a:moveTo>
                <a:cubicBezTo>
                  <a:pt x="578177" y="5301974"/>
                  <a:pt x="581158" y="5301601"/>
                  <a:pt x="585216" y="5305328"/>
                </a:cubicBezTo>
                <a:cubicBezTo>
                  <a:pt x="577763" y="5310129"/>
                  <a:pt x="571306" y="5314269"/>
                  <a:pt x="564682" y="5318575"/>
                </a:cubicBezTo>
                <a:cubicBezTo>
                  <a:pt x="561535" y="5312944"/>
                  <a:pt x="564020" y="5309797"/>
                  <a:pt x="567994" y="5308473"/>
                </a:cubicBezTo>
                <a:lnTo>
                  <a:pt x="567994" y="5308639"/>
                </a:lnTo>
                <a:cubicBezTo>
                  <a:pt x="570643" y="5307728"/>
                  <a:pt x="572920" y="5305037"/>
                  <a:pt x="575549" y="5303506"/>
                </a:cubicBezTo>
                <a:close/>
                <a:moveTo>
                  <a:pt x="601775" y="5289926"/>
                </a:moveTo>
                <a:cubicBezTo>
                  <a:pt x="602105" y="5290258"/>
                  <a:pt x="602437" y="5290589"/>
                  <a:pt x="602768" y="5290921"/>
                </a:cubicBezTo>
                <a:cubicBezTo>
                  <a:pt x="601775" y="5292080"/>
                  <a:pt x="600780" y="5293405"/>
                  <a:pt x="599621" y="5294398"/>
                </a:cubicBezTo>
                <a:cubicBezTo>
                  <a:pt x="598296" y="5295557"/>
                  <a:pt x="596806" y="5296550"/>
                  <a:pt x="595481" y="5297544"/>
                </a:cubicBezTo>
                <a:cubicBezTo>
                  <a:pt x="595151" y="5297047"/>
                  <a:pt x="594654" y="5296550"/>
                  <a:pt x="594322" y="5295888"/>
                </a:cubicBezTo>
                <a:cubicBezTo>
                  <a:pt x="596806" y="5293900"/>
                  <a:pt x="599291" y="5291913"/>
                  <a:pt x="601775" y="5289926"/>
                </a:cubicBezTo>
                <a:close/>
                <a:moveTo>
                  <a:pt x="657579" y="5264094"/>
                </a:moveTo>
                <a:cubicBezTo>
                  <a:pt x="653935" y="5267406"/>
                  <a:pt x="650458" y="5271050"/>
                  <a:pt x="646319" y="5274029"/>
                </a:cubicBezTo>
                <a:lnTo>
                  <a:pt x="646319" y="5273534"/>
                </a:lnTo>
                <a:cubicBezTo>
                  <a:pt x="631912" y="5284132"/>
                  <a:pt x="617174" y="5294398"/>
                  <a:pt x="602933" y="5305161"/>
                </a:cubicBezTo>
                <a:cubicBezTo>
                  <a:pt x="598793" y="5308307"/>
                  <a:pt x="595316" y="5312282"/>
                  <a:pt x="591507" y="5315926"/>
                </a:cubicBezTo>
                <a:cubicBezTo>
                  <a:pt x="590680" y="5316753"/>
                  <a:pt x="589852" y="5318078"/>
                  <a:pt x="588858" y="5318243"/>
                </a:cubicBezTo>
                <a:cubicBezTo>
                  <a:pt x="576438" y="5320395"/>
                  <a:pt x="569152" y="5330663"/>
                  <a:pt x="559051" y="5336292"/>
                </a:cubicBezTo>
                <a:cubicBezTo>
                  <a:pt x="554084" y="5339109"/>
                  <a:pt x="548288" y="5340598"/>
                  <a:pt x="542657" y="5342751"/>
                </a:cubicBezTo>
                <a:cubicBezTo>
                  <a:pt x="559548" y="5327681"/>
                  <a:pt x="578757" y="5315593"/>
                  <a:pt x="596971" y="5302346"/>
                </a:cubicBezTo>
                <a:cubicBezTo>
                  <a:pt x="602602" y="5298207"/>
                  <a:pt x="608564" y="5294563"/>
                  <a:pt x="614028" y="5290589"/>
                </a:cubicBezTo>
                <a:cubicBezTo>
                  <a:pt x="617340" y="5288106"/>
                  <a:pt x="619824" y="5285124"/>
                  <a:pt x="618334" y="5280488"/>
                </a:cubicBezTo>
                <a:cubicBezTo>
                  <a:pt x="619659" y="5279825"/>
                  <a:pt x="621149" y="5279328"/>
                  <a:pt x="622473" y="5278666"/>
                </a:cubicBezTo>
                <a:cubicBezTo>
                  <a:pt x="626448" y="5278998"/>
                  <a:pt x="630422" y="5279328"/>
                  <a:pt x="633237" y="5274527"/>
                </a:cubicBezTo>
                <a:cubicBezTo>
                  <a:pt x="632906" y="5274527"/>
                  <a:pt x="632574" y="5274527"/>
                  <a:pt x="632409" y="5274527"/>
                </a:cubicBezTo>
                <a:cubicBezTo>
                  <a:pt x="639860" y="5271215"/>
                  <a:pt x="647311" y="5267903"/>
                  <a:pt x="654763" y="5264591"/>
                </a:cubicBezTo>
                <a:cubicBezTo>
                  <a:pt x="655592" y="5264426"/>
                  <a:pt x="656585" y="5264094"/>
                  <a:pt x="657579" y="5264094"/>
                </a:cubicBezTo>
                <a:close/>
                <a:moveTo>
                  <a:pt x="804460" y="5254158"/>
                </a:moveTo>
                <a:cubicBezTo>
                  <a:pt x="804460" y="5255650"/>
                  <a:pt x="804460" y="5257140"/>
                  <a:pt x="804625" y="5261611"/>
                </a:cubicBezTo>
                <a:cubicBezTo>
                  <a:pt x="802968" y="5257470"/>
                  <a:pt x="802473" y="5256145"/>
                  <a:pt x="801976" y="5254821"/>
                </a:cubicBezTo>
                <a:lnTo>
                  <a:pt x="802141" y="5254655"/>
                </a:lnTo>
                <a:cubicBezTo>
                  <a:pt x="802141" y="5254655"/>
                  <a:pt x="803796" y="5254325"/>
                  <a:pt x="804460" y="5254158"/>
                </a:cubicBezTo>
                <a:close/>
                <a:moveTo>
                  <a:pt x="698347" y="5250986"/>
                </a:moveTo>
                <a:lnTo>
                  <a:pt x="698479" y="5251178"/>
                </a:lnTo>
                <a:lnTo>
                  <a:pt x="698314" y="5251013"/>
                </a:lnTo>
                <a:close/>
                <a:moveTo>
                  <a:pt x="708582" y="5242568"/>
                </a:moveTo>
                <a:lnTo>
                  <a:pt x="698347" y="5250986"/>
                </a:lnTo>
                <a:lnTo>
                  <a:pt x="696659" y="5248529"/>
                </a:lnTo>
                <a:cubicBezTo>
                  <a:pt x="697819" y="5247701"/>
                  <a:pt x="698976" y="5246872"/>
                  <a:pt x="700136" y="5246045"/>
                </a:cubicBezTo>
                <a:cubicBezTo>
                  <a:pt x="700963" y="5245714"/>
                  <a:pt x="701793" y="5245382"/>
                  <a:pt x="702455" y="5245052"/>
                </a:cubicBezTo>
                <a:cubicBezTo>
                  <a:pt x="704440" y="5244223"/>
                  <a:pt x="706429" y="5243395"/>
                  <a:pt x="708582" y="5242568"/>
                </a:cubicBezTo>
                <a:close/>
                <a:moveTo>
                  <a:pt x="321095" y="5146689"/>
                </a:moveTo>
                <a:cubicBezTo>
                  <a:pt x="324075" y="5148511"/>
                  <a:pt x="327222" y="5150498"/>
                  <a:pt x="331361" y="5153148"/>
                </a:cubicBezTo>
                <a:cubicBezTo>
                  <a:pt x="329541" y="5154803"/>
                  <a:pt x="328381" y="5156790"/>
                  <a:pt x="326891" y="5157122"/>
                </a:cubicBezTo>
                <a:lnTo>
                  <a:pt x="326724" y="5157122"/>
                </a:lnTo>
                <a:cubicBezTo>
                  <a:pt x="323579" y="5157949"/>
                  <a:pt x="321592" y="5155962"/>
                  <a:pt x="321095" y="5152982"/>
                </a:cubicBezTo>
                <a:cubicBezTo>
                  <a:pt x="320763" y="5150995"/>
                  <a:pt x="321095" y="5148841"/>
                  <a:pt x="321095" y="5146689"/>
                </a:cubicBezTo>
                <a:close/>
                <a:moveTo>
                  <a:pt x="319935" y="5145364"/>
                </a:moveTo>
                <a:cubicBezTo>
                  <a:pt x="319935" y="5145364"/>
                  <a:pt x="320930" y="5145364"/>
                  <a:pt x="321260" y="5145529"/>
                </a:cubicBezTo>
                <a:cubicBezTo>
                  <a:pt x="321095" y="5145696"/>
                  <a:pt x="320930" y="5146027"/>
                  <a:pt x="320763" y="5146192"/>
                </a:cubicBezTo>
                <a:cubicBezTo>
                  <a:pt x="320433" y="5145862"/>
                  <a:pt x="320266" y="5145529"/>
                  <a:pt x="319935" y="5145364"/>
                </a:cubicBezTo>
                <a:close/>
                <a:moveTo>
                  <a:pt x="569981" y="5083434"/>
                </a:moveTo>
                <a:cubicBezTo>
                  <a:pt x="570146" y="5083764"/>
                  <a:pt x="570476" y="5084096"/>
                  <a:pt x="570643" y="5084261"/>
                </a:cubicBezTo>
                <a:cubicBezTo>
                  <a:pt x="569152" y="5085421"/>
                  <a:pt x="567662" y="5086413"/>
                  <a:pt x="566172" y="5087573"/>
                </a:cubicBezTo>
                <a:cubicBezTo>
                  <a:pt x="566172" y="5087573"/>
                  <a:pt x="565675" y="5086911"/>
                  <a:pt x="565510" y="5086745"/>
                </a:cubicBezTo>
                <a:cubicBezTo>
                  <a:pt x="567000" y="5085586"/>
                  <a:pt x="568489" y="5084591"/>
                  <a:pt x="569981" y="5083434"/>
                </a:cubicBezTo>
                <a:close/>
                <a:moveTo>
                  <a:pt x="382033" y="5078797"/>
                </a:moveTo>
                <a:cubicBezTo>
                  <a:pt x="382198" y="5078797"/>
                  <a:pt x="382530" y="5078797"/>
                  <a:pt x="382695" y="5078962"/>
                </a:cubicBezTo>
                <a:cubicBezTo>
                  <a:pt x="379714" y="5081280"/>
                  <a:pt x="376569" y="5083929"/>
                  <a:pt x="373090" y="5086745"/>
                </a:cubicBezTo>
                <a:lnTo>
                  <a:pt x="372925" y="5086579"/>
                </a:lnTo>
                <a:cubicBezTo>
                  <a:pt x="373422" y="5085254"/>
                  <a:pt x="373920" y="5083929"/>
                  <a:pt x="374582" y="5082604"/>
                </a:cubicBezTo>
                <a:cubicBezTo>
                  <a:pt x="375740" y="5080122"/>
                  <a:pt x="379384" y="5077968"/>
                  <a:pt x="382033" y="5078797"/>
                </a:cubicBezTo>
                <a:close/>
                <a:moveTo>
                  <a:pt x="551103" y="5062733"/>
                </a:moveTo>
                <a:cubicBezTo>
                  <a:pt x="551600" y="5063396"/>
                  <a:pt x="552097" y="5063893"/>
                  <a:pt x="552593" y="5064555"/>
                </a:cubicBezTo>
                <a:cubicBezTo>
                  <a:pt x="552593" y="5064555"/>
                  <a:pt x="552593" y="5064555"/>
                  <a:pt x="552427" y="5064720"/>
                </a:cubicBezTo>
                <a:lnTo>
                  <a:pt x="552262" y="5064720"/>
                </a:lnTo>
                <a:cubicBezTo>
                  <a:pt x="551268" y="5065052"/>
                  <a:pt x="550275" y="5065550"/>
                  <a:pt x="549448" y="5065880"/>
                </a:cubicBezTo>
                <a:cubicBezTo>
                  <a:pt x="549281" y="5065052"/>
                  <a:pt x="549115" y="5064225"/>
                  <a:pt x="548950" y="5063396"/>
                </a:cubicBezTo>
                <a:cubicBezTo>
                  <a:pt x="549778" y="5063230"/>
                  <a:pt x="550440" y="5062900"/>
                  <a:pt x="551103" y="5062733"/>
                </a:cubicBezTo>
                <a:close/>
                <a:moveTo>
                  <a:pt x="570311" y="5057104"/>
                </a:moveTo>
                <a:cubicBezTo>
                  <a:pt x="570311" y="5057104"/>
                  <a:pt x="570146" y="5057601"/>
                  <a:pt x="569981" y="5057931"/>
                </a:cubicBezTo>
                <a:cubicBezTo>
                  <a:pt x="569319" y="5058263"/>
                  <a:pt x="568489" y="5058594"/>
                  <a:pt x="567827" y="5058759"/>
                </a:cubicBezTo>
                <a:cubicBezTo>
                  <a:pt x="568656" y="5058263"/>
                  <a:pt x="569484" y="5057766"/>
                  <a:pt x="570311" y="5057104"/>
                </a:cubicBezTo>
                <a:close/>
                <a:moveTo>
                  <a:pt x="558224" y="5049321"/>
                </a:moveTo>
                <a:lnTo>
                  <a:pt x="558779" y="5049667"/>
                </a:lnTo>
                <a:lnTo>
                  <a:pt x="558058" y="5049486"/>
                </a:lnTo>
                <a:close/>
                <a:moveTo>
                  <a:pt x="567662" y="5043524"/>
                </a:moveTo>
                <a:cubicBezTo>
                  <a:pt x="566834" y="5046506"/>
                  <a:pt x="567000" y="5048161"/>
                  <a:pt x="566172" y="5049321"/>
                </a:cubicBezTo>
                <a:cubicBezTo>
                  <a:pt x="565261" y="5050646"/>
                  <a:pt x="564267" y="5051970"/>
                  <a:pt x="563005" y="5052301"/>
                </a:cubicBezTo>
                <a:lnTo>
                  <a:pt x="558779" y="5049667"/>
                </a:lnTo>
                <a:lnTo>
                  <a:pt x="559383" y="5049818"/>
                </a:lnTo>
                <a:cubicBezTo>
                  <a:pt x="560708" y="5048823"/>
                  <a:pt x="561535" y="5047666"/>
                  <a:pt x="562033" y="5046506"/>
                </a:cubicBezTo>
                <a:cubicBezTo>
                  <a:pt x="563688" y="5045678"/>
                  <a:pt x="565510" y="5044684"/>
                  <a:pt x="567662" y="5043524"/>
                </a:cubicBezTo>
                <a:close/>
                <a:moveTo>
                  <a:pt x="569152" y="5019349"/>
                </a:moveTo>
                <a:cubicBezTo>
                  <a:pt x="567332" y="5023323"/>
                  <a:pt x="567165" y="5027628"/>
                  <a:pt x="562198" y="5028952"/>
                </a:cubicBezTo>
                <a:cubicBezTo>
                  <a:pt x="562198" y="5032099"/>
                  <a:pt x="561203" y="5034748"/>
                  <a:pt x="559879" y="5037398"/>
                </a:cubicBezTo>
                <a:cubicBezTo>
                  <a:pt x="559548" y="5036901"/>
                  <a:pt x="559216" y="5036405"/>
                  <a:pt x="558886" y="5035908"/>
                </a:cubicBezTo>
                <a:cubicBezTo>
                  <a:pt x="558058" y="5038392"/>
                  <a:pt x="557064" y="5040875"/>
                  <a:pt x="556236" y="5043359"/>
                </a:cubicBezTo>
                <a:cubicBezTo>
                  <a:pt x="555409" y="5044519"/>
                  <a:pt x="554580" y="5045678"/>
                  <a:pt x="553917" y="5046836"/>
                </a:cubicBezTo>
                <a:lnTo>
                  <a:pt x="554084" y="5046836"/>
                </a:lnTo>
                <a:cubicBezTo>
                  <a:pt x="551435" y="5050811"/>
                  <a:pt x="551435" y="5056607"/>
                  <a:pt x="545969" y="5058263"/>
                </a:cubicBezTo>
                <a:cubicBezTo>
                  <a:pt x="541499" y="5057766"/>
                  <a:pt x="537855" y="5059753"/>
                  <a:pt x="534709" y="5063065"/>
                </a:cubicBezTo>
                <a:cubicBezTo>
                  <a:pt x="530901" y="5067205"/>
                  <a:pt x="527257" y="5071841"/>
                  <a:pt x="521958" y="5072006"/>
                </a:cubicBezTo>
                <a:cubicBezTo>
                  <a:pt x="520966" y="5072006"/>
                  <a:pt x="520468" y="5071511"/>
                  <a:pt x="519971" y="5071179"/>
                </a:cubicBezTo>
                <a:cubicBezTo>
                  <a:pt x="519806" y="5070019"/>
                  <a:pt x="519641" y="5069027"/>
                  <a:pt x="519309" y="5068199"/>
                </a:cubicBezTo>
                <a:cubicBezTo>
                  <a:pt x="519144" y="5068199"/>
                  <a:pt x="518978" y="5068199"/>
                  <a:pt x="518646" y="5068364"/>
                </a:cubicBezTo>
                <a:cubicBezTo>
                  <a:pt x="518316" y="5065715"/>
                  <a:pt x="518646" y="5062568"/>
                  <a:pt x="513513" y="5062900"/>
                </a:cubicBezTo>
                <a:cubicBezTo>
                  <a:pt x="513513" y="5062733"/>
                  <a:pt x="513513" y="5062403"/>
                  <a:pt x="513513" y="5062238"/>
                </a:cubicBezTo>
                <a:cubicBezTo>
                  <a:pt x="532059" y="5046671"/>
                  <a:pt x="549943" y="5032099"/>
                  <a:pt x="569152" y="5019349"/>
                </a:cubicBezTo>
                <a:close/>
                <a:moveTo>
                  <a:pt x="646222" y="4971608"/>
                </a:moveTo>
                <a:lnTo>
                  <a:pt x="646649" y="4972321"/>
                </a:lnTo>
                <a:cubicBezTo>
                  <a:pt x="646154" y="4981759"/>
                  <a:pt x="637046" y="4981759"/>
                  <a:pt x="633402" y="4986728"/>
                </a:cubicBezTo>
                <a:close/>
                <a:moveTo>
                  <a:pt x="646154" y="4971493"/>
                </a:moveTo>
                <a:lnTo>
                  <a:pt x="646319" y="4971493"/>
                </a:lnTo>
                <a:lnTo>
                  <a:pt x="646222" y="4971608"/>
                </a:lnTo>
                <a:close/>
                <a:moveTo>
                  <a:pt x="621294" y="4956444"/>
                </a:moveTo>
                <a:cubicBezTo>
                  <a:pt x="622184" y="4955595"/>
                  <a:pt x="623632" y="4955429"/>
                  <a:pt x="626116" y="4956754"/>
                </a:cubicBezTo>
                <a:cubicBezTo>
                  <a:pt x="623963" y="4957914"/>
                  <a:pt x="621976" y="4959073"/>
                  <a:pt x="619824" y="4960233"/>
                </a:cubicBezTo>
                <a:cubicBezTo>
                  <a:pt x="620072" y="4958824"/>
                  <a:pt x="620404" y="4957292"/>
                  <a:pt x="621294" y="4956444"/>
                </a:cubicBezTo>
                <a:close/>
                <a:moveTo>
                  <a:pt x="670494" y="4927279"/>
                </a:moveTo>
                <a:cubicBezTo>
                  <a:pt x="669005" y="4928769"/>
                  <a:pt x="667349" y="4930094"/>
                  <a:pt x="665361" y="4931254"/>
                </a:cubicBezTo>
                <a:cubicBezTo>
                  <a:pt x="662546" y="4932743"/>
                  <a:pt x="659731" y="4934068"/>
                  <a:pt x="656917" y="4935558"/>
                </a:cubicBezTo>
                <a:lnTo>
                  <a:pt x="656917" y="4935393"/>
                </a:lnTo>
                <a:cubicBezTo>
                  <a:pt x="660394" y="4931088"/>
                  <a:pt x="665030" y="4928272"/>
                  <a:pt x="670494" y="4927279"/>
                </a:cubicBezTo>
                <a:close/>
                <a:moveTo>
                  <a:pt x="1006151" y="4883728"/>
                </a:moveTo>
                <a:cubicBezTo>
                  <a:pt x="1006151" y="4884225"/>
                  <a:pt x="1006483" y="4885053"/>
                  <a:pt x="1006483" y="4885053"/>
                </a:cubicBezTo>
                <a:cubicBezTo>
                  <a:pt x="1006151" y="4885053"/>
                  <a:pt x="1005986" y="4885218"/>
                  <a:pt x="1005654" y="4885385"/>
                </a:cubicBezTo>
                <a:lnTo>
                  <a:pt x="1005654" y="4885550"/>
                </a:lnTo>
                <a:cubicBezTo>
                  <a:pt x="1005654" y="4885550"/>
                  <a:pt x="1004329" y="4884888"/>
                  <a:pt x="1003667" y="4884390"/>
                </a:cubicBezTo>
                <a:cubicBezTo>
                  <a:pt x="1004496" y="4884225"/>
                  <a:pt x="1005323" y="4884060"/>
                  <a:pt x="1006151" y="4883728"/>
                </a:cubicBezTo>
                <a:close/>
                <a:moveTo>
                  <a:pt x="1026684" y="4875117"/>
                </a:moveTo>
                <a:cubicBezTo>
                  <a:pt x="1027679" y="4875449"/>
                  <a:pt x="1029334" y="4875780"/>
                  <a:pt x="1029334" y="4876112"/>
                </a:cubicBezTo>
                <a:lnTo>
                  <a:pt x="1029499" y="4876112"/>
                </a:lnTo>
                <a:cubicBezTo>
                  <a:pt x="1028174" y="4877436"/>
                  <a:pt x="1026850" y="4878926"/>
                  <a:pt x="1025525" y="4880416"/>
                </a:cubicBezTo>
                <a:cubicBezTo>
                  <a:pt x="1026022" y="4878594"/>
                  <a:pt x="1026354" y="4876774"/>
                  <a:pt x="1026684" y="4875117"/>
                </a:cubicBezTo>
                <a:close/>
                <a:moveTo>
                  <a:pt x="1029499" y="4860215"/>
                </a:moveTo>
                <a:cubicBezTo>
                  <a:pt x="1029499" y="4860215"/>
                  <a:pt x="1029664" y="4860545"/>
                  <a:pt x="1029831" y="4860710"/>
                </a:cubicBezTo>
                <a:cubicBezTo>
                  <a:pt x="1029004" y="4861207"/>
                  <a:pt x="1028009" y="4861870"/>
                  <a:pt x="1027182" y="4862367"/>
                </a:cubicBezTo>
                <a:cubicBezTo>
                  <a:pt x="1027182" y="4862367"/>
                  <a:pt x="1028672" y="4860877"/>
                  <a:pt x="1029499" y="4860215"/>
                </a:cubicBezTo>
                <a:close/>
                <a:moveTo>
                  <a:pt x="3884977" y="4790334"/>
                </a:moveTo>
                <a:lnTo>
                  <a:pt x="3886137" y="4790831"/>
                </a:lnTo>
                <a:lnTo>
                  <a:pt x="3884977" y="4791328"/>
                </a:lnTo>
                <a:close/>
                <a:moveTo>
                  <a:pt x="3513389" y="4787187"/>
                </a:moveTo>
                <a:cubicBezTo>
                  <a:pt x="3515045" y="4787354"/>
                  <a:pt x="3516700" y="4788016"/>
                  <a:pt x="3517859" y="4789341"/>
                </a:cubicBezTo>
                <a:cubicBezTo>
                  <a:pt x="3514547" y="4790334"/>
                  <a:pt x="3511235" y="4791328"/>
                  <a:pt x="3507924" y="4792321"/>
                </a:cubicBezTo>
                <a:lnTo>
                  <a:pt x="3507924" y="4792156"/>
                </a:lnTo>
                <a:cubicBezTo>
                  <a:pt x="3507924" y="4792156"/>
                  <a:pt x="3508089" y="4790996"/>
                  <a:pt x="3508421" y="4790334"/>
                </a:cubicBezTo>
                <a:cubicBezTo>
                  <a:pt x="3507096" y="4790004"/>
                  <a:pt x="3505771" y="4789837"/>
                  <a:pt x="3500970" y="4788844"/>
                </a:cubicBezTo>
                <a:cubicBezTo>
                  <a:pt x="3507261" y="4787850"/>
                  <a:pt x="3510408" y="4786692"/>
                  <a:pt x="3513389" y="4787187"/>
                </a:cubicBezTo>
                <a:close/>
                <a:moveTo>
                  <a:pt x="3534750" y="4762846"/>
                </a:moveTo>
                <a:cubicBezTo>
                  <a:pt x="3535908" y="4762349"/>
                  <a:pt x="3537233" y="4762349"/>
                  <a:pt x="3538228" y="4762846"/>
                </a:cubicBezTo>
                <a:cubicBezTo>
                  <a:pt x="3536406" y="4763674"/>
                  <a:pt x="3534253" y="4764833"/>
                  <a:pt x="3531604" y="4766158"/>
                </a:cubicBezTo>
                <a:cubicBezTo>
                  <a:pt x="3533921" y="4766654"/>
                  <a:pt x="3536075" y="4766986"/>
                  <a:pt x="3538062" y="4766986"/>
                </a:cubicBezTo>
                <a:cubicBezTo>
                  <a:pt x="3538062" y="4766986"/>
                  <a:pt x="3536571" y="4768310"/>
                  <a:pt x="3535908" y="4768973"/>
                </a:cubicBezTo>
                <a:cubicBezTo>
                  <a:pt x="3535246" y="4769470"/>
                  <a:pt x="3534088" y="4769303"/>
                  <a:pt x="3533094" y="4769303"/>
                </a:cubicBezTo>
                <a:cubicBezTo>
                  <a:pt x="3528954" y="4769303"/>
                  <a:pt x="3527132" y="4771290"/>
                  <a:pt x="3526470" y="4775597"/>
                </a:cubicBezTo>
                <a:cubicBezTo>
                  <a:pt x="3526140" y="4777252"/>
                  <a:pt x="3522165" y="4778411"/>
                  <a:pt x="3518522" y="4780563"/>
                </a:cubicBezTo>
                <a:cubicBezTo>
                  <a:pt x="3518522" y="4775762"/>
                  <a:pt x="3518356" y="4773277"/>
                  <a:pt x="3518191" y="4770628"/>
                </a:cubicBezTo>
                <a:cubicBezTo>
                  <a:pt x="3518522" y="4770132"/>
                  <a:pt x="3519019" y="4769138"/>
                  <a:pt x="3519681" y="4768808"/>
                </a:cubicBezTo>
                <a:cubicBezTo>
                  <a:pt x="3524648" y="4766654"/>
                  <a:pt x="3529617" y="4764667"/>
                  <a:pt x="3534750" y="4762846"/>
                </a:cubicBezTo>
                <a:close/>
                <a:moveTo>
                  <a:pt x="3691235" y="4741318"/>
                </a:moveTo>
                <a:cubicBezTo>
                  <a:pt x="3691235" y="4741318"/>
                  <a:pt x="3692395" y="4741650"/>
                  <a:pt x="3692395" y="4741650"/>
                </a:cubicBezTo>
                <a:lnTo>
                  <a:pt x="3691235" y="4742313"/>
                </a:lnTo>
                <a:close/>
                <a:moveTo>
                  <a:pt x="3877526" y="4730721"/>
                </a:moveTo>
                <a:cubicBezTo>
                  <a:pt x="3875871" y="4731548"/>
                  <a:pt x="3874049" y="4732210"/>
                  <a:pt x="3872392" y="4733040"/>
                </a:cubicBezTo>
                <a:lnTo>
                  <a:pt x="3872227" y="4733040"/>
                </a:lnTo>
                <a:cubicBezTo>
                  <a:pt x="3872724" y="4731880"/>
                  <a:pt x="3873884" y="4731218"/>
                  <a:pt x="3875704" y="4731053"/>
                </a:cubicBezTo>
                <a:cubicBezTo>
                  <a:pt x="3876367" y="4731053"/>
                  <a:pt x="3876864" y="4730886"/>
                  <a:pt x="3877526" y="4730721"/>
                </a:cubicBezTo>
                <a:close/>
                <a:moveTo>
                  <a:pt x="3852026" y="4729893"/>
                </a:moveTo>
                <a:cubicBezTo>
                  <a:pt x="3853351" y="4732708"/>
                  <a:pt x="3854178" y="4734860"/>
                  <a:pt x="3855171" y="4737014"/>
                </a:cubicBezTo>
                <a:cubicBezTo>
                  <a:pt x="3852191" y="4740326"/>
                  <a:pt x="3850369" y="4738669"/>
                  <a:pt x="3849707" y="4736019"/>
                </a:cubicBezTo>
                <a:lnTo>
                  <a:pt x="3849707" y="4735854"/>
                </a:lnTo>
                <a:cubicBezTo>
                  <a:pt x="3849376" y="4734364"/>
                  <a:pt x="3849542" y="4732708"/>
                  <a:pt x="3849707" y="4730555"/>
                </a:cubicBezTo>
                <a:cubicBezTo>
                  <a:pt x="3849707" y="4730555"/>
                  <a:pt x="3850039" y="4730555"/>
                  <a:pt x="3850039" y="4730555"/>
                </a:cubicBezTo>
                <a:cubicBezTo>
                  <a:pt x="3850701" y="4730390"/>
                  <a:pt x="3851362" y="4730058"/>
                  <a:pt x="3852026" y="4729893"/>
                </a:cubicBezTo>
                <a:close/>
                <a:moveTo>
                  <a:pt x="3908327" y="4712174"/>
                </a:moveTo>
                <a:cubicBezTo>
                  <a:pt x="3904518" y="4718963"/>
                  <a:pt x="3901537" y="4720785"/>
                  <a:pt x="3896405" y="4716811"/>
                </a:cubicBezTo>
                <a:cubicBezTo>
                  <a:pt x="3896405" y="4716811"/>
                  <a:pt x="3895907" y="4716314"/>
                  <a:pt x="3895575" y="4716148"/>
                </a:cubicBezTo>
                <a:cubicBezTo>
                  <a:pt x="3899882" y="4714824"/>
                  <a:pt x="3904186" y="4713499"/>
                  <a:pt x="3908327" y="4712174"/>
                </a:cubicBezTo>
                <a:close/>
                <a:moveTo>
                  <a:pt x="3724684" y="4710187"/>
                </a:moveTo>
                <a:cubicBezTo>
                  <a:pt x="3722697" y="4710684"/>
                  <a:pt x="3720544" y="4711347"/>
                  <a:pt x="3718557" y="4712009"/>
                </a:cubicBezTo>
                <a:cubicBezTo>
                  <a:pt x="3718227" y="4711677"/>
                  <a:pt x="3717895" y="4711347"/>
                  <a:pt x="3717565" y="4711015"/>
                </a:cubicBezTo>
                <a:lnTo>
                  <a:pt x="3717565" y="4710849"/>
                </a:lnTo>
                <a:cubicBezTo>
                  <a:pt x="3719882" y="4710519"/>
                  <a:pt x="3722201" y="4710187"/>
                  <a:pt x="3724684" y="4710187"/>
                </a:cubicBezTo>
                <a:close/>
                <a:moveTo>
                  <a:pt x="3935980" y="4703728"/>
                </a:moveTo>
                <a:cubicBezTo>
                  <a:pt x="3936809" y="4703728"/>
                  <a:pt x="3937472" y="4703895"/>
                  <a:pt x="3938299" y="4704061"/>
                </a:cubicBezTo>
                <a:cubicBezTo>
                  <a:pt x="3938629" y="4704558"/>
                  <a:pt x="3938962" y="4705053"/>
                  <a:pt x="3939294" y="4705385"/>
                </a:cubicBezTo>
                <a:cubicBezTo>
                  <a:pt x="3939624" y="4705716"/>
                  <a:pt x="3940121" y="4705716"/>
                  <a:pt x="3940783" y="4705716"/>
                </a:cubicBezTo>
                <a:cubicBezTo>
                  <a:pt x="3940783" y="4706213"/>
                  <a:pt x="3940783" y="4706875"/>
                  <a:pt x="3940783" y="4707372"/>
                </a:cubicBezTo>
                <a:lnTo>
                  <a:pt x="3940949" y="4707538"/>
                </a:lnTo>
                <a:cubicBezTo>
                  <a:pt x="3935318" y="4708862"/>
                  <a:pt x="3929853" y="4710352"/>
                  <a:pt x="3923727" y="4711844"/>
                </a:cubicBezTo>
                <a:cubicBezTo>
                  <a:pt x="3922567" y="4709857"/>
                  <a:pt x="3926211" y="4709857"/>
                  <a:pt x="3926044" y="4708365"/>
                </a:cubicBezTo>
                <a:cubicBezTo>
                  <a:pt x="3926044" y="4707703"/>
                  <a:pt x="3926044" y="4707207"/>
                  <a:pt x="3926044" y="4706875"/>
                </a:cubicBezTo>
                <a:cubicBezTo>
                  <a:pt x="3929356" y="4705882"/>
                  <a:pt x="3932668" y="4704723"/>
                  <a:pt x="3935980" y="4703728"/>
                </a:cubicBezTo>
                <a:close/>
                <a:moveTo>
                  <a:pt x="3789101" y="4703563"/>
                </a:moveTo>
                <a:cubicBezTo>
                  <a:pt x="3782477" y="4706378"/>
                  <a:pt x="3775191" y="4708532"/>
                  <a:pt x="3768070" y="4708862"/>
                </a:cubicBezTo>
                <a:lnTo>
                  <a:pt x="3768400" y="4708862"/>
                </a:lnTo>
                <a:cubicBezTo>
                  <a:pt x="3752670" y="4709857"/>
                  <a:pt x="3737601" y="4714161"/>
                  <a:pt x="3722201" y="4716314"/>
                </a:cubicBezTo>
                <a:cubicBezTo>
                  <a:pt x="3716902" y="4716976"/>
                  <a:pt x="3711603" y="4718468"/>
                  <a:pt x="3706304" y="4719957"/>
                </a:cubicBezTo>
                <a:cubicBezTo>
                  <a:pt x="3703820" y="4720620"/>
                  <a:pt x="3700176" y="4721612"/>
                  <a:pt x="3699183" y="4723600"/>
                </a:cubicBezTo>
                <a:cubicBezTo>
                  <a:pt x="3694547" y="4732542"/>
                  <a:pt x="3685274" y="4733370"/>
                  <a:pt x="3677656" y="4737179"/>
                </a:cubicBezTo>
                <a:cubicBezTo>
                  <a:pt x="3676993" y="4737509"/>
                  <a:pt x="3676828" y="4738834"/>
                  <a:pt x="3676498" y="4739496"/>
                </a:cubicBezTo>
                <a:cubicBezTo>
                  <a:pt x="3677822" y="4741153"/>
                  <a:pt x="3679147" y="4742643"/>
                  <a:pt x="3680472" y="4744133"/>
                </a:cubicBezTo>
                <a:cubicBezTo>
                  <a:pt x="3678815" y="4745625"/>
                  <a:pt x="3676993" y="4746783"/>
                  <a:pt x="3675173" y="4747777"/>
                </a:cubicBezTo>
                <a:cubicBezTo>
                  <a:pt x="3671364" y="4748107"/>
                  <a:pt x="3667555" y="4748439"/>
                  <a:pt x="3663746" y="4748937"/>
                </a:cubicBezTo>
                <a:cubicBezTo>
                  <a:pt x="3661926" y="4749102"/>
                  <a:pt x="3659938" y="4749267"/>
                  <a:pt x="3658117" y="4749432"/>
                </a:cubicBezTo>
                <a:cubicBezTo>
                  <a:pt x="3659276" y="4748439"/>
                  <a:pt x="3659938" y="4746949"/>
                  <a:pt x="3660104" y="4744795"/>
                </a:cubicBezTo>
                <a:cubicBezTo>
                  <a:pt x="3655135" y="4742313"/>
                  <a:pt x="3649836" y="4743968"/>
                  <a:pt x="3646029" y="4746287"/>
                </a:cubicBezTo>
                <a:cubicBezTo>
                  <a:pt x="3630462" y="4756056"/>
                  <a:pt x="3610426" y="4751586"/>
                  <a:pt x="3595191" y="4762017"/>
                </a:cubicBezTo>
                <a:cubicBezTo>
                  <a:pt x="3594859" y="4762017"/>
                  <a:pt x="3594529" y="4762017"/>
                  <a:pt x="3594197" y="4762184"/>
                </a:cubicBezTo>
                <a:cubicBezTo>
                  <a:pt x="3594032" y="4762184"/>
                  <a:pt x="3593701" y="4762184"/>
                  <a:pt x="3593535" y="4762184"/>
                </a:cubicBezTo>
                <a:cubicBezTo>
                  <a:pt x="3586746" y="4761355"/>
                  <a:pt x="3580784" y="4763674"/>
                  <a:pt x="3574990" y="4766158"/>
                </a:cubicBezTo>
                <a:cubicBezTo>
                  <a:pt x="3562900" y="4768641"/>
                  <a:pt x="3550647" y="4770960"/>
                  <a:pt x="3538393" y="4773277"/>
                </a:cubicBezTo>
                <a:cubicBezTo>
                  <a:pt x="3545016" y="4771290"/>
                  <a:pt x="3551475" y="4769303"/>
                  <a:pt x="3558099" y="4767151"/>
                </a:cubicBezTo>
                <a:cubicBezTo>
                  <a:pt x="3558099" y="4766654"/>
                  <a:pt x="3558099" y="4766158"/>
                  <a:pt x="3558099" y="4765661"/>
                </a:cubicBezTo>
                <a:cubicBezTo>
                  <a:pt x="3554622" y="4765661"/>
                  <a:pt x="3550978" y="4765329"/>
                  <a:pt x="3547501" y="4765164"/>
                </a:cubicBezTo>
                <a:cubicBezTo>
                  <a:pt x="3547169" y="4764501"/>
                  <a:pt x="3546838" y="4764004"/>
                  <a:pt x="3546673" y="4763509"/>
                </a:cubicBezTo>
                <a:cubicBezTo>
                  <a:pt x="3547501" y="4762679"/>
                  <a:pt x="3547998" y="4761687"/>
                  <a:pt x="3548493" y="4760692"/>
                </a:cubicBezTo>
                <a:cubicBezTo>
                  <a:pt x="3548493" y="4760362"/>
                  <a:pt x="3548825" y="4760030"/>
                  <a:pt x="3548991" y="4759700"/>
                </a:cubicBezTo>
                <a:cubicBezTo>
                  <a:pt x="3549156" y="4759700"/>
                  <a:pt x="3549488" y="4759700"/>
                  <a:pt x="3549653" y="4759534"/>
                </a:cubicBezTo>
                <a:cubicBezTo>
                  <a:pt x="3557271" y="4757713"/>
                  <a:pt x="3565053" y="4755560"/>
                  <a:pt x="3572836" y="4754898"/>
                </a:cubicBezTo>
                <a:cubicBezTo>
                  <a:pt x="3592707" y="4753241"/>
                  <a:pt x="3611916" y="4749102"/>
                  <a:pt x="3631124" y="4743968"/>
                </a:cubicBezTo>
                <a:cubicBezTo>
                  <a:pt x="3640563" y="4741484"/>
                  <a:pt x="3650498" y="4740326"/>
                  <a:pt x="3660104" y="4738172"/>
                </a:cubicBezTo>
                <a:cubicBezTo>
                  <a:pt x="3669210" y="4736185"/>
                  <a:pt x="3678485" y="4734032"/>
                  <a:pt x="3687426" y="4731715"/>
                </a:cubicBezTo>
                <a:cubicBezTo>
                  <a:pt x="3689083" y="4731383"/>
                  <a:pt x="3690406" y="4729893"/>
                  <a:pt x="3693885" y="4727574"/>
                </a:cubicBezTo>
                <a:cubicBezTo>
                  <a:pt x="3689910" y="4726746"/>
                  <a:pt x="3688253" y="4725754"/>
                  <a:pt x="3686598" y="4726084"/>
                </a:cubicBezTo>
                <a:cubicBezTo>
                  <a:pt x="3678318" y="4727741"/>
                  <a:pt x="3670204" y="4729893"/>
                  <a:pt x="3661926" y="4731548"/>
                </a:cubicBezTo>
                <a:cubicBezTo>
                  <a:pt x="3637251" y="4736847"/>
                  <a:pt x="3612578" y="4741981"/>
                  <a:pt x="3587905" y="4746949"/>
                </a:cubicBezTo>
                <a:cubicBezTo>
                  <a:pt x="3586746" y="4747115"/>
                  <a:pt x="3585421" y="4746617"/>
                  <a:pt x="3583104" y="4746287"/>
                </a:cubicBezTo>
                <a:cubicBezTo>
                  <a:pt x="3587078" y="4739001"/>
                  <a:pt x="3594197" y="4741816"/>
                  <a:pt x="3599166" y="4739663"/>
                </a:cubicBezTo>
                <a:cubicBezTo>
                  <a:pt x="3604132" y="4737509"/>
                  <a:pt x="3609598" y="4736847"/>
                  <a:pt x="3614897" y="4735522"/>
                </a:cubicBezTo>
                <a:cubicBezTo>
                  <a:pt x="3620692" y="4734198"/>
                  <a:pt x="3626488" y="4732708"/>
                  <a:pt x="3632284" y="4731548"/>
                </a:cubicBezTo>
                <a:cubicBezTo>
                  <a:pt x="3638080" y="4730390"/>
                  <a:pt x="3643875" y="4729231"/>
                  <a:pt x="3649836" y="4728236"/>
                </a:cubicBezTo>
                <a:cubicBezTo>
                  <a:pt x="3655135" y="4727244"/>
                  <a:pt x="3660434" y="4726416"/>
                  <a:pt x="3665900" y="4725422"/>
                </a:cubicBezTo>
                <a:cubicBezTo>
                  <a:pt x="3671529" y="4724429"/>
                  <a:pt x="3677160" y="4723269"/>
                  <a:pt x="3682955" y="4722275"/>
                </a:cubicBezTo>
                <a:cubicBezTo>
                  <a:pt x="3682127" y="4720620"/>
                  <a:pt x="3681465" y="4719295"/>
                  <a:pt x="3680637" y="4717805"/>
                </a:cubicBezTo>
                <a:cubicBezTo>
                  <a:pt x="3693057" y="4717308"/>
                  <a:pt x="3704648" y="4712837"/>
                  <a:pt x="3716735" y="4711015"/>
                </a:cubicBezTo>
                <a:cubicBezTo>
                  <a:pt x="3716570" y="4711181"/>
                  <a:pt x="3716405" y="4711512"/>
                  <a:pt x="3716240" y="4711844"/>
                </a:cubicBezTo>
                <a:cubicBezTo>
                  <a:pt x="3716240" y="4712174"/>
                  <a:pt x="3716240" y="4712339"/>
                  <a:pt x="3716240" y="4712671"/>
                </a:cubicBezTo>
                <a:cubicBezTo>
                  <a:pt x="3715080" y="4713169"/>
                  <a:pt x="3713921" y="4713664"/>
                  <a:pt x="3712596" y="4714161"/>
                </a:cubicBezTo>
                <a:cubicBezTo>
                  <a:pt x="3714086" y="4715486"/>
                  <a:pt x="3714748" y="4716646"/>
                  <a:pt x="3715411" y="4716480"/>
                </a:cubicBezTo>
                <a:cubicBezTo>
                  <a:pt x="3730812" y="4713664"/>
                  <a:pt x="3746377" y="4710519"/>
                  <a:pt x="3761778" y="4707538"/>
                </a:cubicBezTo>
                <a:cubicBezTo>
                  <a:pt x="3770885" y="4710849"/>
                  <a:pt x="3778503" y="4704391"/>
                  <a:pt x="3786947" y="4703728"/>
                </a:cubicBezTo>
                <a:cubicBezTo>
                  <a:pt x="3787609" y="4703728"/>
                  <a:pt x="3788438" y="4703728"/>
                  <a:pt x="3789101" y="4703563"/>
                </a:cubicBezTo>
                <a:close/>
                <a:moveTo>
                  <a:pt x="3963220" y="4700686"/>
                </a:moveTo>
                <a:cubicBezTo>
                  <a:pt x="3965580" y="4699507"/>
                  <a:pt x="3968271" y="4698927"/>
                  <a:pt x="3971913" y="4701079"/>
                </a:cubicBezTo>
                <a:cubicBezTo>
                  <a:pt x="3966119" y="4706048"/>
                  <a:pt x="3961317" y="4704226"/>
                  <a:pt x="3956513" y="4703895"/>
                </a:cubicBezTo>
                <a:cubicBezTo>
                  <a:pt x="3958832" y="4703647"/>
                  <a:pt x="3960861" y="4701867"/>
                  <a:pt x="3963220" y="4700686"/>
                </a:cubicBezTo>
                <a:close/>
                <a:moveTo>
                  <a:pt x="4046100" y="4698762"/>
                </a:moveTo>
                <a:cubicBezTo>
                  <a:pt x="4047425" y="4698762"/>
                  <a:pt x="4048750" y="4698762"/>
                  <a:pt x="4050073" y="4698762"/>
                </a:cubicBezTo>
                <a:cubicBezTo>
                  <a:pt x="4050073" y="4698762"/>
                  <a:pt x="4050240" y="4699589"/>
                  <a:pt x="4050570" y="4700417"/>
                </a:cubicBezTo>
                <a:cubicBezTo>
                  <a:pt x="4049245" y="4700417"/>
                  <a:pt x="4047921" y="4700749"/>
                  <a:pt x="4046763" y="4700584"/>
                </a:cubicBezTo>
                <a:lnTo>
                  <a:pt x="4046763" y="4700417"/>
                </a:lnTo>
                <a:cubicBezTo>
                  <a:pt x="4046763" y="4700417"/>
                  <a:pt x="4046431" y="4699259"/>
                  <a:pt x="4046100" y="4698762"/>
                </a:cubicBezTo>
                <a:close/>
                <a:moveTo>
                  <a:pt x="3829173" y="4686011"/>
                </a:moveTo>
                <a:cubicBezTo>
                  <a:pt x="3829008" y="4686011"/>
                  <a:pt x="3828843" y="4686011"/>
                  <a:pt x="3828511" y="4686177"/>
                </a:cubicBezTo>
                <a:cubicBezTo>
                  <a:pt x="3822715" y="4687501"/>
                  <a:pt x="3817416" y="4689488"/>
                  <a:pt x="3812284" y="4691973"/>
                </a:cubicBezTo>
                <a:cubicBezTo>
                  <a:pt x="3809467" y="4692468"/>
                  <a:pt x="3806820" y="4692800"/>
                  <a:pt x="3804003" y="4693297"/>
                </a:cubicBezTo>
                <a:cubicBezTo>
                  <a:pt x="3801851" y="4693628"/>
                  <a:pt x="3799699" y="4693793"/>
                  <a:pt x="3797379" y="4694125"/>
                </a:cubicBezTo>
                <a:cubicBezTo>
                  <a:pt x="3804500" y="4689654"/>
                  <a:pt x="3811952" y="4687832"/>
                  <a:pt x="3819900" y="4687004"/>
                </a:cubicBezTo>
                <a:cubicBezTo>
                  <a:pt x="3823047" y="4686674"/>
                  <a:pt x="3826027" y="4686342"/>
                  <a:pt x="3829173" y="4686011"/>
                </a:cubicBezTo>
                <a:close/>
                <a:moveTo>
                  <a:pt x="4032853" y="4684645"/>
                </a:moveTo>
                <a:lnTo>
                  <a:pt x="4032853" y="4684687"/>
                </a:lnTo>
                <a:lnTo>
                  <a:pt x="4032686" y="4684687"/>
                </a:lnTo>
                <a:close/>
                <a:moveTo>
                  <a:pt x="4035998" y="4683857"/>
                </a:moveTo>
                <a:lnTo>
                  <a:pt x="4032853" y="4684645"/>
                </a:lnTo>
                <a:lnTo>
                  <a:pt x="4032853" y="4684189"/>
                </a:lnTo>
                <a:cubicBezTo>
                  <a:pt x="4033183" y="4684189"/>
                  <a:pt x="4033680" y="4684189"/>
                  <a:pt x="4035998" y="4683857"/>
                </a:cubicBezTo>
                <a:close/>
                <a:moveTo>
                  <a:pt x="4094638" y="4680195"/>
                </a:moveTo>
                <a:lnTo>
                  <a:pt x="4094619" y="4680215"/>
                </a:lnTo>
                <a:lnTo>
                  <a:pt x="4094453" y="4680215"/>
                </a:lnTo>
                <a:close/>
                <a:moveTo>
                  <a:pt x="4116807" y="4677401"/>
                </a:moveTo>
                <a:lnTo>
                  <a:pt x="4116974" y="4677401"/>
                </a:lnTo>
                <a:cubicBezTo>
                  <a:pt x="4116974" y="4677401"/>
                  <a:pt x="4116974" y="4677566"/>
                  <a:pt x="4116974" y="4677731"/>
                </a:cubicBezTo>
                <a:cubicBezTo>
                  <a:pt x="4115814" y="4677731"/>
                  <a:pt x="4114820" y="4678063"/>
                  <a:pt x="4113662" y="4678228"/>
                </a:cubicBezTo>
                <a:cubicBezTo>
                  <a:pt x="4114655" y="4678063"/>
                  <a:pt x="4115814" y="4677731"/>
                  <a:pt x="4116807" y="4677401"/>
                </a:cubicBezTo>
                <a:close/>
                <a:moveTo>
                  <a:pt x="4027884" y="4676903"/>
                </a:moveTo>
                <a:cubicBezTo>
                  <a:pt x="4017784" y="4679388"/>
                  <a:pt x="4007516" y="4682037"/>
                  <a:pt x="3997250" y="4684520"/>
                </a:cubicBezTo>
                <a:cubicBezTo>
                  <a:pt x="3999072" y="4683527"/>
                  <a:pt x="4000892" y="4682700"/>
                  <a:pt x="4002879" y="4682037"/>
                </a:cubicBezTo>
                <a:cubicBezTo>
                  <a:pt x="4005032" y="4681375"/>
                  <a:pt x="4007186" y="4680712"/>
                  <a:pt x="4009503" y="4680050"/>
                </a:cubicBezTo>
                <a:cubicBezTo>
                  <a:pt x="4015464" y="4678558"/>
                  <a:pt x="4021758" y="4677896"/>
                  <a:pt x="4027884" y="4676903"/>
                </a:cubicBezTo>
                <a:close/>
                <a:moveTo>
                  <a:pt x="3884480" y="4676903"/>
                </a:moveTo>
                <a:cubicBezTo>
                  <a:pt x="3882495" y="4678393"/>
                  <a:pt x="3880341" y="4679553"/>
                  <a:pt x="3878354" y="4680546"/>
                </a:cubicBezTo>
                <a:lnTo>
                  <a:pt x="3878521" y="4680380"/>
                </a:lnTo>
                <a:cubicBezTo>
                  <a:pt x="3874380" y="4681540"/>
                  <a:pt x="3870240" y="4682700"/>
                  <a:pt x="3866101" y="4683857"/>
                </a:cubicBezTo>
                <a:cubicBezTo>
                  <a:pt x="3864776" y="4684024"/>
                  <a:pt x="3863616" y="4684189"/>
                  <a:pt x="3862292" y="4684520"/>
                </a:cubicBezTo>
                <a:cubicBezTo>
                  <a:pt x="3853184" y="4686011"/>
                  <a:pt x="3844243" y="4687336"/>
                  <a:pt x="3835135" y="4688661"/>
                </a:cubicBezTo>
                <a:cubicBezTo>
                  <a:pt x="3836129" y="4687336"/>
                  <a:pt x="3836294" y="4686177"/>
                  <a:pt x="3835797" y="4685349"/>
                </a:cubicBezTo>
                <a:cubicBezTo>
                  <a:pt x="3840268" y="4684687"/>
                  <a:pt x="3844575" y="4683857"/>
                  <a:pt x="3848714" y="4682367"/>
                </a:cubicBezTo>
                <a:cubicBezTo>
                  <a:pt x="3855833" y="4679883"/>
                  <a:pt x="3862954" y="4678725"/>
                  <a:pt x="3870075" y="4677069"/>
                </a:cubicBezTo>
                <a:cubicBezTo>
                  <a:pt x="3874214" y="4676076"/>
                  <a:pt x="3878521" y="4676406"/>
                  <a:pt x="3884480" y="4676903"/>
                </a:cubicBezTo>
                <a:close/>
                <a:moveTo>
                  <a:pt x="4121776" y="4676406"/>
                </a:moveTo>
                <a:lnTo>
                  <a:pt x="4121776" y="4678063"/>
                </a:lnTo>
                <a:cubicBezTo>
                  <a:pt x="4120616" y="4678063"/>
                  <a:pt x="4119291" y="4677896"/>
                  <a:pt x="4117967" y="4677731"/>
                </a:cubicBezTo>
                <a:cubicBezTo>
                  <a:pt x="4119291" y="4677234"/>
                  <a:pt x="4120451" y="4676903"/>
                  <a:pt x="4121776" y="4676406"/>
                </a:cubicBezTo>
                <a:close/>
                <a:moveTo>
                  <a:pt x="4100745" y="4675413"/>
                </a:moveTo>
                <a:cubicBezTo>
                  <a:pt x="4102235" y="4676571"/>
                  <a:pt x="4103727" y="4677731"/>
                  <a:pt x="4105051" y="4679056"/>
                </a:cubicBezTo>
                <a:lnTo>
                  <a:pt x="4094638" y="4680195"/>
                </a:lnTo>
                <a:lnTo>
                  <a:pt x="4097930" y="4676738"/>
                </a:lnTo>
                <a:cubicBezTo>
                  <a:pt x="4098428" y="4676241"/>
                  <a:pt x="4099255" y="4675909"/>
                  <a:pt x="4099917" y="4675579"/>
                </a:cubicBezTo>
                <a:cubicBezTo>
                  <a:pt x="4100248" y="4675579"/>
                  <a:pt x="4100415" y="4675579"/>
                  <a:pt x="4100745" y="4675413"/>
                </a:cubicBezTo>
                <a:close/>
                <a:moveTo>
                  <a:pt x="4261536" y="4661006"/>
                </a:moveTo>
                <a:cubicBezTo>
                  <a:pt x="4261536" y="4661006"/>
                  <a:pt x="4262033" y="4661669"/>
                  <a:pt x="4262033" y="4661834"/>
                </a:cubicBezTo>
                <a:cubicBezTo>
                  <a:pt x="4262033" y="4662166"/>
                  <a:pt x="4261536" y="4662331"/>
                  <a:pt x="4261204" y="4662496"/>
                </a:cubicBezTo>
                <a:cubicBezTo>
                  <a:pt x="4261039" y="4662166"/>
                  <a:pt x="4260541" y="4661834"/>
                  <a:pt x="4260708" y="4661669"/>
                </a:cubicBezTo>
                <a:cubicBezTo>
                  <a:pt x="4260708" y="4661337"/>
                  <a:pt x="4261204" y="4661172"/>
                  <a:pt x="4261536" y="4661006"/>
                </a:cubicBezTo>
                <a:close/>
                <a:moveTo>
                  <a:pt x="4273459" y="4660674"/>
                </a:moveTo>
                <a:cubicBezTo>
                  <a:pt x="4274619" y="4660674"/>
                  <a:pt x="4275943" y="4661337"/>
                  <a:pt x="4277433" y="4661834"/>
                </a:cubicBezTo>
                <a:cubicBezTo>
                  <a:pt x="4276438" y="4662828"/>
                  <a:pt x="4275611" y="4663986"/>
                  <a:pt x="4275115" y="4663821"/>
                </a:cubicBezTo>
                <a:cubicBezTo>
                  <a:pt x="4273789" y="4663491"/>
                  <a:pt x="4272631" y="4662828"/>
                  <a:pt x="4271471" y="4662166"/>
                </a:cubicBezTo>
                <a:cubicBezTo>
                  <a:pt x="4272134" y="4661669"/>
                  <a:pt x="4272796" y="4660674"/>
                  <a:pt x="4273459" y="4660674"/>
                </a:cubicBezTo>
                <a:close/>
                <a:moveTo>
                  <a:pt x="4288831" y="4659876"/>
                </a:moveTo>
                <a:lnTo>
                  <a:pt x="4292335" y="4660344"/>
                </a:lnTo>
                <a:cubicBezTo>
                  <a:pt x="4292335" y="4660179"/>
                  <a:pt x="4292335" y="4660179"/>
                  <a:pt x="4292335" y="4660179"/>
                </a:cubicBezTo>
                <a:lnTo>
                  <a:pt x="4292675" y="4660355"/>
                </a:lnTo>
                <a:lnTo>
                  <a:pt x="4290845" y="4662662"/>
                </a:lnTo>
                <a:cubicBezTo>
                  <a:pt x="4290515" y="4662994"/>
                  <a:pt x="4289024" y="4662662"/>
                  <a:pt x="4288528" y="4661999"/>
                </a:cubicBezTo>
                <a:close/>
                <a:moveTo>
                  <a:pt x="4100641" y="4655604"/>
                </a:moveTo>
                <a:lnTo>
                  <a:pt x="4107109" y="4656394"/>
                </a:lnTo>
                <a:lnTo>
                  <a:pt x="4111013" y="4659517"/>
                </a:lnTo>
                <a:cubicBezTo>
                  <a:pt x="4111343" y="4659517"/>
                  <a:pt x="4111840" y="4659682"/>
                  <a:pt x="4112170" y="4659682"/>
                </a:cubicBezTo>
                <a:lnTo>
                  <a:pt x="4112227" y="4659695"/>
                </a:lnTo>
                <a:lnTo>
                  <a:pt x="4112005" y="4661834"/>
                </a:lnTo>
                <a:cubicBezTo>
                  <a:pt x="4106872" y="4663324"/>
                  <a:pt x="4101573" y="4664318"/>
                  <a:pt x="4096274" y="4664649"/>
                </a:cubicBezTo>
                <a:cubicBezTo>
                  <a:pt x="4089485" y="4665146"/>
                  <a:pt x="4082696" y="4664649"/>
                  <a:pt x="4074747" y="4664649"/>
                </a:cubicBezTo>
                <a:cubicBezTo>
                  <a:pt x="4080377" y="4662994"/>
                  <a:pt x="4085843" y="4662662"/>
                  <a:pt x="4089320" y="4660012"/>
                </a:cubicBezTo>
                <a:cubicBezTo>
                  <a:pt x="4093045" y="4657115"/>
                  <a:pt x="4096812" y="4655873"/>
                  <a:pt x="4100641" y="4655604"/>
                </a:cubicBezTo>
                <a:close/>
                <a:moveTo>
                  <a:pt x="4094619" y="4640803"/>
                </a:moveTo>
                <a:cubicBezTo>
                  <a:pt x="4087167" y="4642460"/>
                  <a:pt x="4079881" y="4643950"/>
                  <a:pt x="4072428" y="4645607"/>
                </a:cubicBezTo>
                <a:lnTo>
                  <a:pt x="4072263" y="4645440"/>
                </a:lnTo>
                <a:cubicBezTo>
                  <a:pt x="4064315" y="4647097"/>
                  <a:pt x="4055869" y="4647759"/>
                  <a:pt x="4048418" y="4650906"/>
                </a:cubicBezTo>
                <a:cubicBezTo>
                  <a:pt x="4037820" y="4655375"/>
                  <a:pt x="4026560" y="4657529"/>
                  <a:pt x="4015631" y="4660509"/>
                </a:cubicBezTo>
                <a:cubicBezTo>
                  <a:pt x="4002549" y="4664153"/>
                  <a:pt x="3989467" y="4667795"/>
                  <a:pt x="3976385" y="4671439"/>
                </a:cubicBezTo>
                <a:cubicBezTo>
                  <a:pt x="3970755" y="4673094"/>
                  <a:pt x="3964959" y="4674419"/>
                  <a:pt x="3958998" y="4674419"/>
                </a:cubicBezTo>
                <a:cubicBezTo>
                  <a:pt x="3964959" y="4671439"/>
                  <a:pt x="3970920" y="4668955"/>
                  <a:pt x="3977214" y="4667133"/>
                </a:cubicBezTo>
                <a:cubicBezTo>
                  <a:pt x="3987645" y="4664153"/>
                  <a:pt x="3998243" y="4661669"/>
                  <a:pt x="4008676" y="4658854"/>
                </a:cubicBezTo>
                <a:cubicBezTo>
                  <a:pt x="4010995" y="4658192"/>
                  <a:pt x="4013975" y="4656867"/>
                  <a:pt x="4011490" y="4652726"/>
                </a:cubicBezTo>
                <a:cubicBezTo>
                  <a:pt x="4002879" y="4656205"/>
                  <a:pt x="3994601" y="4662166"/>
                  <a:pt x="3983671" y="4658854"/>
                </a:cubicBezTo>
                <a:cubicBezTo>
                  <a:pt x="3984003" y="4657860"/>
                  <a:pt x="3984333" y="4656867"/>
                  <a:pt x="3984665" y="4655873"/>
                </a:cubicBezTo>
                <a:cubicBezTo>
                  <a:pt x="3992944" y="4654713"/>
                  <a:pt x="4001389" y="4653720"/>
                  <a:pt x="4009670" y="4652561"/>
                </a:cubicBezTo>
                <a:cubicBezTo>
                  <a:pt x="4013147" y="4652064"/>
                  <a:pt x="4016624" y="4651733"/>
                  <a:pt x="4019771" y="4650574"/>
                </a:cubicBezTo>
                <a:cubicBezTo>
                  <a:pt x="4023910" y="4649084"/>
                  <a:pt x="4027719" y="4646269"/>
                  <a:pt x="4032024" y="4645275"/>
                </a:cubicBezTo>
                <a:cubicBezTo>
                  <a:pt x="4036660" y="4644282"/>
                  <a:pt x="4041464" y="4645275"/>
                  <a:pt x="4046265" y="4644778"/>
                </a:cubicBezTo>
                <a:cubicBezTo>
                  <a:pt x="4050240" y="4644447"/>
                  <a:pt x="4054049" y="4644115"/>
                  <a:pt x="4058023" y="4643785"/>
                </a:cubicBezTo>
                <a:cubicBezTo>
                  <a:pt x="4057526" y="4644282"/>
                  <a:pt x="4057029" y="4644612"/>
                  <a:pt x="4056698" y="4645110"/>
                </a:cubicBezTo>
                <a:cubicBezTo>
                  <a:pt x="4063817" y="4645607"/>
                  <a:pt x="4070111" y="4643950"/>
                  <a:pt x="4076404" y="4642295"/>
                </a:cubicBezTo>
                <a:cubicBezTo>
                  <a:pt x="4082531" y="4641798"/>
                  <a:pt x="4088492" y="4641301"/>
                  <a:pt x="4094619" y="4640803"/>
                </a:cubicBezTo>
                <a:close/>
                <a:moveTo>
                  <a:pt x="3973073" y="4637491"/>
                </a:moveTo>
                <a:cubicBezTo>
                  <a:pt x="3973570" y="4637491"/>
                  <a:pt x="3973902" y="4637491"/>
                  <a:pt x="3974397" y="4637491"/>
                </a:cubicBezTo>
                <a:lnTo>
                  <a:pt x="3974397" y="4637658"/>
                </a:lnTo>
                <a:cubicBezTo>
                  <a:pt x="3974397" y="4637658"/>
                  <a:pt x="3973405" y="4638651"/>
                  <a:pt x="3972742" y="4638983"/>
                </a:cubicBezTo>
                <a:cubicBezTo>
                  <a:pt x="3972412" y="4638983"/>
                  <a:pt x="3971913" y="4638983"/>
                  <a:pt x="3971418" y="4638816"/>
                </a:cubicBezTo>
                <a:cubicBezTo>
                  <a:pt x="3971913" y="4638321"/>
                  <a:pt x="3972577" y="4637824"/>
                  <a:pt x="3973073" y="4637491"/>
                </a:cubicBezTo>
                <a:close/>
                <a:moveTo>
                  <a:pt x="3803176" y="4635504"/>
                </a:moveTo>
                <a:cubicBezTo>
                  <a:pt x="3805493" y="4640970"/>
                  <a:pt x="3806820" y="4643950"/>
                  <a:pt x="3808143" y="4646932"/>
                </a:cubicBezTo>
                <a:lnTo>
                  <a:pt x="3808309" y="4647097"/>
                </a:lnTo>
                <a:cubicBezTo>
                  <a:pt x="3805328" y="4650409"/>
                  <a:pt x="3803506" y="4648752"/>
                  <a:pt x="3802844" y="4646102"/>
                </a:cubicBezTo>
                <a:cubicBezTo>
                  <a:pt x="3802348" y="4643453"/>
                  <a:pt x="3802844" y="4640638"/>
                  <a:pt x="3803176" y="4635504"/>
                </a:cubicBezTo>
                <a:close/>
                <a:moveTo>
                  <a:pt x="4040634" y="4631530"/>
                </a:moveTo>
                <a:cubicBezTo>
                  <a:pt x="4040801" y="4632192"/>
                  <a:pt x="4040967" y="4632855"/>
                  <a:pt x="4041132" y="4633517"/>
                </a:cubicBezTo>
                <a:lnTo>
                  <a:pt x="4041297" y="4633684"/>
                </a:lnTo>
                <a:cubicBezTo>
                  <a:pt x="4039477" y="4634180"/>
                  <a:pt x="4038150" y="4634014"/>
                  <a:pt x="4035668" y="4633022"/>
                </a:cubicBezTo>
                <a:cubicBezTo>
                  <a:pt x="4036165" y="4632525"/>
                  <a:pt x="4036660" y="4632027"/>
                  <a:pt x="4037323" y="4631697"/>
                </a:cubicBezTo>
                <a:cubicBezTo>
                  <a:pt x="4038482" y="4631697"/>
                  <a:pt x="4039477" y="4631697"/>
                  <a:pt x="4040634" y="4631530"/>
                </a:cubicBezTo>
                <a:close/>
                <a:moveTo>
                  <a:pt x="3893588" y="4629048"/>
                </a:moveTo>
                <a:cubicBezTo>
                  <a:pt x="3893588" y="4629048"/>
                  <a:pt x="3894252" y="4629543"/>
                  <a:pt x="3894583" y="4629710"/>
                </a:cubicBezTo>
                <a:cubicBezTo>
                  <a:pt x="3894252" y="4630040"/>
                  <a:pt x="3893755" y="4630537"/>
                  <a:pt x="3893588" y="4630537"/>
                </a:cubicBezTo>
                <a:cubicBezTo>
                  <a:pt x="3893093" y="4630205"/>
                  <a:pt x="3892761" y="4629710"/>
                  <a:pt x="3892264" y="4629378"/>
                </a:cubicBezTo>
                <a:cubicBezTo>
                  <a:pt x="3892761" y="4629378"/>
                  <a:pt x="3893258" y="4629048"/>
                  <a:pt x="3893588" y="4629048"/>
                </a:cubicBezTo>
                <a:close/>
                <a:moveTo>
                  <a:pt x="4101739" y="4623914"/>
                </a:moveTo>
                <a:lnTo>
                  <a:pt x="4102070" y="4624906"/>
                </a:lnTo>
                <a:lnTo>
                  <a:pt x="4100745" y="4624906"/>
                </a:lnTo>
                <a:lnTo>
                  <a:pt x="4100745" y="4624741"/>
                </a:lnTo>
                <a:close/>
                <a:moveTo>
                  <a:pt x="4217157" y="4622754"/>
                </a:moveTo>
                <a:cubicBezTo>
                  <a:pt x="4217487" y="4622754"/>
                  <a:pt x="4217819" y="4622754"/>
                  <a:pt x="4218150" y="4622754"/>
                </a:cubicBezTo>
                <a:cubicBezTo>
                  <a:pt x="4218150" y="4622754"/>
                  <a:pt x="4218150" y="4623417"/>
                  <a:pt x="4218150" y="4623582"/>
                </a:cubicBezTo>
                <a:cubicBezTo>
                  <a:pt x="4217819" y="4623582"/>
                  <a:pt x="4217322" y="4623582"/>
                  <a:pt x="4217157" y="4623582"/>
                </a:cubicBezTo>
                <a:cubicBezTo>
                  <a:pt x="4217157" y="4623582"/>
                  <a:pt x="4217157" y="4622919"/>
                  <a:pt x="4217157" y="4622754"/>
                </a:cubicBezTo>
                <a:close/>
                <a:moveTo>
                  <a:pt x="3920720" y="4622658"/>
                </a:moveTo>
                <a:lnTo>
                  <a:pt x="3919588" y="4625736"/>
                </a:lnTo>
                <a:cubicBezTo>
                  <a:pt x="3915779" y="4626066"/>
                  <a:pt x="3911969" y="4626066"/>
                  <a:pt x="3908160" y="4626231"/>
                </a:cubicBezTo>
                <a:cubicBezTo>
                  <a:pt x="3908160" y="4625901"/>
                  <a:pt x="3908160" y="4625569"/>
                  <a:pt x="3908160" y="4625073"/>
                </a:cubicBezTo>
                <a:close/>
                <a:moveTo>
                  <a:pt x="3920745" y="4622589"/>
                </a:moveTo>
                <a:lnTo>
                  <a:pt x="3921078" y="4622589"/>
                </a:lnTo>
                <a:lnTo>
                  <a:pt x="3920720" y="4622658"/>
                </a:lnTo>
                <a:close/>
                <a:moveTo>
                  <a:pt x="3877162" y="4621561"/>
                </a:moveTo>
                <a:lnTo>
                  <a:pt x="3877029" y="4621761"/>
                </a:lnTo>
                <a:lnTo>
                  <a:pt x="3877029" y="4621595"/>
                </a:lnTo>
                <a:close/>
                <a:moveTo>
                  <a:pt x="4204407" y="4621429"/>
                </a:moveTo>
                <a:lnTo>
                  <a:pt x="4204902" y="4622424"/>
                </a:lnTo>
                <a:lnTo>
                  <a:pt x="4204075" y="4622424"/>
                </a:lnTo>
                <a:cubicBezTo>
                  <a:pt x="4204075" y="4622424"/>
                  <a:pt x="4204407" y="4621429"/>
                  <a:pt x="4204407" y="4621429"/>
                </a:cubicBezTo>
                <a:close/>
                <a:moveTo>
                  <a:pt x="3858483" y="4620932"/>
                </a:moveTo>
                <a:cubicBezTo>
                  <a:pt x="3859477" y="4621429"/>
                  <a:pt x="3860637" y="4621595"/>
                  <a:pt x="3861629" y="4621927"/>
                </a:cubicBezTo>
                <a:lnTo>
                  <a:pt x="3861795" y="4622092"/>
                </a:lnTo>
                <a:cubicBezTo>
                  <a:pt x="3857820" y="4629048"/>
                  <a:pt x="3854840" y="4631035"/>
                  <a:pt x="3849707" y="4626894"/>
                </a:cubicBezTo>
                <a:cubicBezTo>
                  <a:pt x="3849044" y="4626398"/>
                  <a:pt x="3848547" y="4626066"/>
                  <a:pt x="3847885" y="4625569"/>
                </a:cubicBezTo>
                <a:cubicBezTo>
                  <a:pt x="3851529" y="4624244"/>
                  <a:pt x="3855006" y="4622754"/>
                  <a:pt x="3858483" y="4620932"/>
                </a:cubicBezTo>
                <a:close/>
                <a:moveTo>
                  <a:pt x="4105006" y="4618328"/>
                </a:moveTo>
                <a:lnTo>
                  <a:pt x="4107866" y="4618780"/>
                </a:lnTo>
                <a:cubicBezTo>
                  <a:pt x="4106706" y="4618780"/>
                  <a:pt x="4105714" y="4618780"/>
                  <a:pt x="4104554" y="4618780"/>
                </a:cubicBezTo>
                <a:close/>
                <a:moveTo>
                  <a:pt x="4104719" y="4618283"/>
                </a:moveTo>
                <a:cubicBezTo>
                  <a:pt x="4104886" y="4618283"/>
                  <a:pt x="4105051" y="4618283"/>
                  <a:pt x="4105051" y="4618283"/>
                </a:cubicBezTo>
                <a:lnTo>
                  <a:pt x="4105006" y="4618328"/>
                </a:lnTo>
                <a:close/>
                <a:moveTo>
                  <a:pt x="3869910" y="4616958"/>
                </a:moveTo>
                <a:cubicBezTo>
                  <a:pt x="3869910" y="4617290"/>
                  <a:pt x="3870240" y="4617455"/>
                  <a:pt x="3870405" y="4617787"/>
                </a:cubicBezTo>
                <a:lnTo>
                  <a:pt x="3870240" y="4617787"/>
                </a:lnTo>
                <a:cubicBezTo>
                  <a:pt x="3870240" y="4617787"/>
                  <a:pt x="3869247" y="4617620"/>
                  <a:pt x="3868915" y="4617455"/>
                </a:cubicBezTo>
                <a:cubicBezTo>
                  <a:pt x="3869247" y="4617290"/>
                  <a:pt x="3869578" y="4617125"/>
                  <a:pt x="3869910" y="4616958"/>
                </a:cubicBezTo>
                <a:close/>
                <a:moveTo>
                  <a:pt x="4190165" y="4616628"/>
                </a:moveTo>
                <a:cubicBezTo>
                  <a:pt x="4190497" y="4616793"/>
                  <a:pt x="4190993" y="4616958"/>
                  <a:pt x="4191325" y="4617125"/>
                </a:cubicBezTo>
                <a:cubicBezTo>
                  <a:pt x="4190827" y="4617620"/>
                  <a:pt x="4190330" y="4618780"/>
                  <a:pt x="4189668" y="4618780"/>
                </a:cubicBezTo>
                <a:lnTo>
                  <a:pt x="4189668" y="4618615"/>
                </a:lnTo>
                <a:cubicBezTo>
                  <a:pt x="4186688" y="4618615"/>
                  <a:pt x="4183706" y="4618615"/>
                  <a:pt x="4180727" y="4618615"/>
                </a:cubicBezTo>
                <a:cubicBezTo>
                  <a:pt x="4183873" y="4617952"/>
                  <a:pt x="4187018" y="4617290"/>
                  <a:pt x="4190165" y="4616628"/>
                </a:cubicBezTo>
                <a:close/>
                <a:moveTo>
                  <a:pt x="3915156" y="4614293"/>
                </a:moveTo>
                <a:lnTo>
                  <a:pt x="3915281" y="4614308"/>
                </a:lnTo>
                <a:lnTo>
                  <a:pt x="3915116" y="4614308"/>
                </a:lnTo>
                <a:close/>
                <a:moveTo>
                  <a:pt x="3883985" y="4612984"/>
                </a:moveTo>
                <a:cubicBezTo>
                  <a:pt x="3883985" y="4612984"/>
                  <a:pt x="3884315" y="4612984"/>
                  <a:pt x="3884480" y="4612984"/>
                </a:cubicBezTo>
                <a:cubicBezTo>
                  <a:pt x="3887794" y="4613151"/>
                  <a:pt x="3890939" y="4613813"/>
                  <a:pt x="3894252" y="4614308"/>
                </a:cubicBezTo>
                <a:cubicBezTo>
                  <a:pt x="3894252" y="4615303"/>
                  <a:pt x="3894252" y="4616296"/>
                  <a:pt x="3894252" y="4617290"/>
                </a:cubicBezTo>
                <a:lnTo>
                  <a:pt x="3877162" y="4621561"/>
                </a:lnTo>
                <a:lnTo>
                  <a:pt x="3879348" y="4618283"/>
                </a:lnTo>
                <a:cubicBezTo>
                  <a:pt x="3879183" y="4615965"/>
                  <a:pt x="3879845" y="4614475"/>
                  <a:pt x="3881170" y="4613646"/>
                </a:cubicBezTo>
                <a:cubicBezTo>
                  <a:pt x="3882163" y="4613481"/>
                  <a:pt x="3882990" y="4613316"/>
                  <a:pt x="3883985" y="4612984"/>
                </a:cubicBezTo>
                <a:close/>
                <a:moveTo>
                  <a:pt x="3916379" y="4610604"/>
                </a:moveTo>
                <a:cubicBezTo>
                  <a:pt x="3918635" y="4609465"/>
                  <a:pt x="3921160" y="4608844"/>
                  <a:pt x="3924555" y="4610666"/>
                </a:cubicBezTo>
                <a:lnTo>
                  <a:pt x="3915156" y="4614293"/>
                </a:lnTo>
                <a:lnTo>
                  <a:pt x="3909817" y="4613646"/>
                </a:lnTo>
                <a:cubicBezTo>
                  <a:pt x="3912135" y="4613398"/>
                  <a:pt x="3914122" y="4611742"/>
                  <a:pt x="3916379" y="4610604"/>
                </a:cubicBezTo>
                <a:close/>
                <a:moveTo>
                  <a:pt x="3999402" y="4608844"/>
                </a:moveTo>
                <a:cubicBezTo>
                  <a:pt x="4000395" y="4608844"/>
                  <a:pt x="4001224" y="4608844"/>
                  <a:pt x="4002217" y="4608844"/>
                </a:cubicBezTo>
                <a:cubicBezTo>
                  <a:pt x="4001555" y="4609176"/>
                  <a:pt x="4001059" y="4609839"/>
                  <a:pt x="4000562" y="4610666"/>
                </a:cubicBezTo>
                <a:cubicBezTo>
                  <a:pt x="4000562" y="4610666"/>
                  <a:pt x="4000230" y="4610666"/>
                  <a:pt x="4000065" y="4610666"/>
                </a:cubicBezTo>
                <a:cubicBezTo>
                  <a:pt x="3999734" y="4610666"/>
                  <a:pt x="3999734" y="4609507"/>
                  <a:pt x="3999402" y="4609010"/>
                </a:cubicBezTo>
                <a:close/>
                <a:moveTo>
                  <a:pt x="4068621" y="4607520"/>
                </a:moveTo>
                <a:cubicBezTo>
                  <a:pt x="4080874" y="4610831"/>
                  <a:pt x="4094121" y="4609010"/>
                  <a:pt x="4106044" y="4614308"/>
                </a:cubicBezTo>
                <a:cubicBezTo>
                  <a:pt x="4106541" y="4614475"/>
                  <a:pt x="4107038" y="4614641"/>
                  <a:pt x="4107534" y="4614475"/>
                </a:cubicBezTo>
                <a:cubicBezTo>
                  <a:pt x="4112005" y="4612819"/>
                  <a:pt x="4116642" y="4612156"/>
                  <a:pt x="4121278" y="4612156"/>
                </a:cubicBezTo>
                <a:cubicBezTo>
                  <a:pt x="4115814" y="4614143"/>
                  <a:pt x="4110183" y="4616130"/>
                  <a:pt x="4104719" y="4618283"/>
                </a:cubicBezTo>
                <a:lnTo>
                  <a:pt x="4104554" y="4618118"/>
                </a:lnTo>
                <a:cubicBezTo>
                  <a:pt x="4101077" y="4617125"/>
                  <a:pt x="4098096" y="4617620"/>
                  <a:pt x="4095281" y="4618945"/>
                </a:cubicBezTo>
                <a:cubicBezTo>
                  <a:pt x="4089154" y="4618945"/>
                  <a:pt x="4083026" y="4619112"/>
                  <a:pt x="4076900" y="4619277"/>
                </a:cubicBezTo>
                <a:cubicBezTo>
                  <a:pt x="4074582" y="4619277"/>
                  <a:pt x="4072098" y="4619277"/>
                  <a:pt x="4069614" y="4619277"/>
                </a:cubicBezTo>
                <a:cubicBezTo>
                  <a:pt x="4068951" y="4619277"/>
                  <a:pt x="4068289" y="4619112"/>
                  <a:pt x="4067627" y="4619277"/>
                </a:cubicBezTo>
                <a:cubicBezTo>
                  <a:pt x="4067627" y="4619277"/>
                  <a:pt x="4067461" y="4619277"/>
                  <a:pt x="4067296" y="4619277"/>
                </a:cubicBezTo>
                <a:cubicBezTo>
                  <a:pt x="4064315" y="4619277"/>
                  <a:pt x="4061168" y="4619112"/>
                  <a:pt x="4057526" y="4618780"/>
                </a:cubicBezTo>
                <a:cubicBezTo>
                  <a:pt x="4059016" y="4617290"/>
                  <a:pt x="4060340" y="4615965"/>
                  <a:pt x="4061665" y="4614641"/>
                </a:cubicBezTo>
                <a:cubicBezTo>
                  <a:pt x="4063322" y="4614143"/>
                  <a:pt x="4065142" y="4613646"/>
                  <a:pt x="4066799" y="4613151"/>
                </a:cubicBezTo>
                <a:cubicBezTo>
                  <a:pt x="4065309" y="4613316"/>
                  <a:pt x="4063984" y="4613481"/>
                  <a:pt x="4062493" y="4613646"/>
                </a:cubicBezTo>
                <a:cubicBezTo>
                  <a:pt x="4064647" y="4611329"/>
                  <a:pt x="4066632" y="4609507"/>
                  <a:pt x="4068621" y="4607520"/>
                </a:cubicBezTo>
                <a:close/>
                <a:moveTo>
                  <a:pt x="4183873" y="4605865"/>
                </a:moveTo>
                <a:cubicBezTo>
                  <a:pt x="4187682" y="4606030"/>
                  <a:pt x="4191490" y="4606030"/>
                  <a:pt x="4195134" y="4606692"/>
                </a:cubicBezTo>
                <a:cubicBezTo>
                  <a:pt x="4178407" y="4609839"/>
                  <a:pt x="4161683" y="4612984"/>
                  <a:pt x="4143137" y="4616628"/>
                </a:cubicBezTo>
                <a:lnTo>
                  <a:pt x="4143137" y="4616296"/>
                </a:lnTo>
                <a:cubicBezTo>
                  <a:pt x="4145456" y="4614143"/>
                  <a:pt x="4146118" y="4612984"/>
                  <a:pt x="4146946" y="4612819"/>
                </a:cubicBezTo>
                <a:cubicBezTo>
                  <a:pt x="4147938" y="4612653"/>
                  <a:pt x="4148768" y="4612488"/>
                  <a:pt x="4149760" y="4612321"/>
                </a:cubicBezTo>
                <a:cubicBezTo>
                  <a:pt x="4153569" y="4612819"/>
                  <a:pt x="4157544" y="4612488"/>
                  <a:pt x="4162345" y="4610501"/>
                </a:cubicBezTo>
                <a:cubicBezTo>
                  <a:pt x="4162015" y="4610501"/>
                  <a:pt x="4161683" y="4610169"/>
                  <a:pt x="4161353" y="4610169"/>
                </a:cubicBezTo>
                <a:cubicBezTo>
                  <a:pt x="4168804" y="4608679"/>
                  <a:pt x="4176255" y="4607189"/>
                  <a:pt x="4183873" y="4605865"/>
                </a:cubicBezTo>
                <a:close/>
                <a:moveTo>
                  <a:pt x="3728660" y="4603545"/>
                </a:moveTo>
                <a:lnTo>
                  <a:pt x="3728660" y="4603711"/>
                </a:lnTo>
                <a:cubicBezTo>
                  <a:pt x="3727168" y="4604043"/>
                  <a:pt x="3725513" y="4604540"/>
                  <a:pt x="3724023" y="4605035"/>
                </a:cubicBezTo>
                <a:cubicBezTo>
                  <a:pt x="3725513" y="4604540"/>
                  <a:pt x="3727168" y="4604043"/>
                  <a:pt x="3728660" y="4603545"/>
                </a:cubicBezTo>
                <a:close/>
                <a:moveTo>
                  <a:pt x="4114324" y="4601228"/>
                </a:moveTo>
                <a:cubicBezTo>
                  <a:pt x="4103727" y="4604705"/>
                  <a:pt x="4093624" y="4603048"/>
                  <a:pt x="4083689" y="4603545"/>
                </a:cubicBezTo>
                <a:cubicBezTo>
                  <a:pt x="4096274" y="4598744"/>
                  <a:pt x="4103727" y="4598081"/>
                  <a:pt x="4114324" y="4601228"/>
                </a:cubicBezTo>
                <a:close/>
                <a:moveTo>
                  <a:pt x="4082199" y="4599903"/>
                </a:moveTo>
                <a:cubicBezTo>
                  <a:pt x="4082531" y="4601228"/>
                  <a:pt x="4082861" y="4602386"/>
                  <a:pt x="4083026" y="4603545"/>
                </a:cubicBezTo>
                <a:cubicBezTo>
                  <a:pt x="4078059" y="4603877"/>
                  <a:pt x="4072925" y="4604043"/>
                  <a:pt x="4067959" y="4604373"/>
                </a:cubicBezTo>
                <a:cubicBezTo>
                  <a:pt x="4067461" y="4604373"/>
                  <a:pt x="4066964" y="4604043"/>
                  <a:pt x="4066467" y="4604043"/>
                </a:cubicBezTo>
                <a:cubicBezTo>
                  <a:pt x="4066467" y="4604043"/>
                  <a:pt x="4066137" y="4604208"/>
                  <a:pt x="4066137" y="4604540"/>
                </a:cubicBezTo>
                <a:cubicBezTo>
                  <a:pt x="4064977" y="4604540"/>
                  <a:pt x="4063817" y="4604540"/>
                  <a:pt x="4062493" y="4604870"/>
                </a:cubicBezTo>
                <a:cubicBezTo>
                  <a:pt x="4060672" y="4604870"/>
                  <a:pt x="4057526" y="4606692"/>
                  <a:pt x="4057526" y="4607189"/>
                </a:cubicBezTo>
                <a:cubicBezTo>
                  <a:pt x="4057526" y="4607354"/>
                  <a:pt x="4057526" y="4607685"/>
                  <a:pt x="4057526" y="4607852"/>
                </a:cubicBezTo>
                <a:cubicBezTo>
                  <a:pt x="4056366" y="4608514"/>
                  <a:pt x="4055374" y="4609672"/>
                  <a:pt x="4053552" y="4611494"/>
                </a:cubicBezTo>
                <a:cubicBezTo>
                  <a:pt x="4054379" y="4611494"/>
                  <a:pt x="4055374" y="4611659"/>
                  <a:pt x="4056201" y="4611826"/>
                </a:cubicBezTo>
                <a:cubicBezTo>
                  <a:pt x="4055041" y="4613151"/>
                  <a:pt x="4053386" y="4613978"/>
                  <a:pt x="4052062" y="4614971"/>
                </a:cubicBezTo>
                <a:cubicBezTo>
                  <a:pt x="4040801" y="4616463"/>
                  <a:pt x="4029541" y="4617787"/>
                  <a:pt x="4018114" y="4619277"/>
                </a:cubicBezTo>
                <a:cubicBezTo>
                  <a:pt x="4028879" y="4620437"/>
                  <a:pt x="4039477" y="4619442"/>
                  <a:pt x="4049908" y="4617455"/>
                </a:cubicBezTo>
                <a:cubicBezTo>
                  <a:pt x="4049743" y="4617952"/>
                  <a:pt x="4049577" y="4618450"/>
                  <a:pt x="4049577" y="4619112"/>
                </a:cubicBezTo>
                <a:cubicBezTo>
                  <a:pt x="4036827" y="4620105"/>
                  <a:pt x="4024572" y="4620767"/>
                  <a:pt x="4012319" y="4622092"/>
                </a:cubicBezTo>
                <a:cubicBezTo>
                  <a:pt x="4006026" y="4622754"/>
                  <a:pt x="3999237" y="4623251"/>
                  <a:pt x="3993608" y="4625901"/>
                </a:cubicBezTo>
                <a:cubicBezTo>
                  <a:pt x="3981021" y="4631862"/>
                  <a:pt x="3968106" y="4633187"/>
                  <a:pt x="3954526" y="4633022"/>
                </a:cubicBezTo>
                <a:cubicBezTo>
                  <a:pt x="3953864" y="4633022"/>
                  <a:pt x="3953202" y="4634014"/>
                  <a:pt x="3952539" y="4634512"/>
                </a:cubicBezTo>
                <a:cubicBezTo>
                  <a:pt x="3952871" y="4636664"/>
                  <a:pt x="3956348" y="4638321"/>
                  <a:pt x="3952706" y="4641633"/>
                </a:cubicBezTo>
                <a:lnTo>
                  <a:pt x="3952871" y="4641798"/>
                </a:lnTo>
                <a:cubicBezTo>
                  <a:pt x="3940121" y="4639645"/>
                  <a:pt x="3927371" y="4643453"/>
                  <a:pt x="3914454" y="4646765"/>
                </a:cubicBezTo>
                <a:cubicBezTo>
                  <a:pt x="3911142" y="4647594"/>
                  <a:pt x="3907665" y="4647097"/>
                  <a:pt x="3904186" y="4647427"/>
                </a:cubicBezTo>
                <a:cubicBezTo>
                  <a:pt x="3896405" y="4648256"/>
                  <a:pt x="3888289" y="4647594"/>
                  <a:pt x="3881003" y="4651568"/>
                </a:cubicBezTo>
                <a:cubicBezTo>
                  <a:pt x="3875209" y="4654713"/>
                  <a:pt x="3869247" y="4656867"/>
                  <a:pt x="3862954" y="4652396"/>
                </a:cubicBezTo>
                <a:cubicBezTo>
                  <a:pt x="3861961" y="4651568"/>
                  <a:pt x="3859974" y="4651568"/>
                  <a:pt x="3858650" y="4651898"/>
                </a:cubicBezTo>
                <a:cubicBezTo>
                  <a:pt x="3854013" y="4652893"/>
                  <a:pt x="3849376" y="4653886"/>
                  <a:pt x="3844575" y="4655045"/>
                </a:cubicBezTo>
                <a:cubicBezTo>
                  <a:pt x="3848714" y="4652561"/>
                  <a:pt x="3852521" y="4649414"/>
                  <a:pt x="3856330" y="4645937"/>
                </a:cubicBezTo>
                <a:cubicBezTo>
                  <a:pt x="3852853" y="4645937"/>
                  <a:pt x="3849542" y="4645937"/>
                  <a:pt x="3846230" y="4645937"/>
                </a:cubicBezTo>
                <a:cubicBezTo>
                  <a:pt x="3844740" y="4645937"/>
                  <a:pt x="3842586" y="4645607"/>
                  <a:pt x="3841923" y="4646434"/>
                </a:cubicBezTo>
                <a:cubicBezTo>
                  <a:pt x="3836624" y="4653555"/>
                  <a:pt x="3827683" y="4652396"/>
                  <a:pt x="3820894" y="4655873"/>
                </a:cubicBezTo>
                <a:cubicBezTo>
                  <a:pt x="3819900" y="4656370"/>
                  <a:pt x="3819403" y="4657860"/>
                  <a:pt x="3817913" y="4660012"/>
                </a:cubicBezTo>
                <a:cubicBezTo>
                  <a:pt x="3821390" y="4660509"/>
                  <a:pt x="3823544" y="4661172"/>
                  <a:pt x="3825861" y="4661172"/>
                </a:cubicBezTo>
                <a:cubicBezTo>
                  <a:pt x="3828676" y="4661172"/>
                  <a:pt x="3831325" y="4660509"/>
                  <a:pt x="3833810" y="4659847"/>
                </a:cubicBezTo>
                <a:cubicBezTo>
                  <a:pt x="3844243" y="4664981"/>
                  <a:pt x="3844408" y="4664816"/>
                  <a:pt x="3853019" y="4663656"/>
                </a:cubicBezTo>
                <a:cubicBezTo>
                  <a:pt x="3864114" y="4661999"/>
                  <a:pt x="3875209" y="4658687"/>
                  <a:pt x="3886799" y="4659682"/>
                </a:cubicBezTo>
                <a:cubicBezTo>
                  <a:pt x="3878354" y="4661834"/>
                  <a:pt x="3870240" y="4664153"/>
                  <a:pt x="3861961" y="4665808"/>
                </a:cubicBezTo>
                <a:cubicBezTo>
                  <a:pt x="3855668" y="4666968"/>
                  <a:pt x="3849209" y="4666968"/>
                  <a:pt x="3843745" y="4671107"/>
                </a:cubicBezTo>
                <a:cubicBezTo>
                  <a:pt x="3841923" y="4672432"/>
                  <a:pt x="3838944" y="4673259"/>
                  <a:pt x="3836791" y="4672929"/>
                </a:cubicBezTo>
                <a:cubicBezTo>
                  <a:pt x="3831658" y="4672102"/>
                  <a:pt x="3827848" y="4674254"/>
                  <a:pt x="3823379" y="4676406"/>
                </a:cubicBezTo>
                <a:cubicBezTo>
                  <a:pt x="3819238" y="4678393"/>
                  <a:pt x="3816258" y="4680215"/>
                  <a:pt x="3813441" y="4684189"/>
                </a:cubicBezTo>
                <a:cubicBezTo>
                  <a:pt x="3811456" y="4687169"/>
                  <a:pt x="3805825" y="4688494"/>
                  <a:pt x="3801519" y="4688991"/>
                </a:cubicBezTo>
                <a:cubicBezTo>
                  <a:pt x="3791583" y="4690151"/>
                  <a:pt x="3781815" y="4691476"/>
                  <a:pt x="3772375" y="4694455"/>
                </a:cubicBezTo>
                <a:cubicBezTo>
                  <a:pt x="3775024" y="4692965"/>
                  <a:pt x="3777840" y="4691310"/>
                  <a:pt x="3780490" y="4689819"/>
                </a:cubicBezTo>
                <a:cubicBezTo>
                  <a:pt x="3780323" y="4689156"/>
                  <a:pt x="3779993" y="4688661"/>
                  <a:pt x="3779827" y="4687998"/>
                </a:cubicBezTo>
                <a:cubicBezTo>
                  <a:pt x="3776846" y="4688826"/>
                  <a:pt x="3773701" y="4689156"/>
                  <a:pt x="3770719" y="4690316"/>
                </a:cubicBezTo>
                <a:cubicBezTo>
                  <a:pt x="3769230" y="4690978"/>
                  <a:pt x="3767905" y="4692635"/>
                  <a:pt x="3769892" y="4695118"/>
                </a:cubicBezTo>
                <a:cubicBezTo>
                  <a:pt x="3768070" y="4695780"/>
                  <a:pt x="3766248" y="4696442"/>
                  <a:pt x="3764593" y="4697272"/>
                </a:cubicBezTo>
                <a:cubicBezTo>
                  <a:pt x="3762936" y="4698099"/>
                  <a:pt x="3760784" y="4698596"/>
                  <a:pt x="3758962" y="4698596"/>
                </a:cubicBezTo>
                <a:cubicBezTo>
                  <a:pt x="3758465" y="4698596"/>
                  <a:pt x="3757969" y="4698596"/>
                  <a:pt x="3757472" y="4698596"/>
                </a:cubicBezTo>
                <a:cubicBezTo>
                  <a:pt x="3757472" y="4698430"/>
                  <a:pt x="3757472" y="4698099"/>
                  <a:pt x="3757472" y="4697934"/>
                </a:cubicBezTo>
                <a:cubicBezTo>
                  <a:pt x="3757472" y="4698099"/>
                  <a:pt x="3757307" y="4698264"/>
                  <a:pt x="3757142" y="4698596"/>
                </a:cubicBezTo>
                <a:cubicBezTo>
                  <a:pt x="3744887" y="4698264"/>
                  <a:pt x="3733130" y="4700914"/>
                  <a:pt x="3721207" y="4703233"/>
                </a:cubicBezTo>
                <a:cubicBezTo>
                  <a:pt x="3700343" y="4707207"/>
                  <a:pt x="3679312" y="4710519"/>
                  <a:pt x="3658282" y="4713996"/>
                </a:cubicBezTo>
                <a:cubicBezTo>
                  <a:pt x="3657786" y="4713996"/>
                  <a:pt x="3657287" y="4713499"/>
                  <a:pt x="3656460" y="4713002"/>
                </a:cubicBezTo>
                <a:cubicBezTo>
                  <a:pt x="3658282" y="4712506"/>
                  <a:pt x="3660269" y="4712339"/>
                  <a:pt x="3662091" y="4712009"/>
                </a:cubicBezTo>
                <a:cubicBezTo>
                  <a:pt x="3668382" y="4710684"/>
                  <a:pt x="3674676" y="4709027"/>
                  <a:pt x="3680802" y="4707207"/>
                </a:cubicBezTo>
                <a:cubicBezTo>
                  <a:pt x="3694877" y="4702901"/>
                  <a:pt x="3708954" y="4698430"/>
                  <a:pt x="3723029" y="4694125"/>
                </a:cubicBezTo>
                <a:cubicBezTo>
                  <a:pt x="3722366" y="4694455"/>
                  <a:pt x="3721704" y="4694787"/>
                  <a:pt x="3721042" y="4695118"/>
                </a:cubicBezTo>
                <a:cubicBezTo>
                  <a:pt x="3721539" y="4695947"/>
                  <a:pt x="3722034" y="4697437"/>
                  <a:pt x="3722532" y="4697272"/>
                </a:cubicBezTo>
                <a:cubicBezTo>
                  <a:pt x="3724188" y="4697105"/>
                  <a:pt x="3725843" y="4696442"/>
                  <a:pt x="3727665" y="4695947"/>
                </a:cubicBezTo>
                <a:cubicBezTo>
                  <a:pt x="3727003" y="4694787"/>
                  <a:pt x="3726506" y="4693628"/>
                  <a:pt x="3726176" y="4693297"/>
                </a:cubicBezTo>
                <a:cubicBezTo>
                  <a:pt x="3726176" y="4693297"/>
                  <a:pt x="3726176" y="4693297"/>
                  <a:pt x="3726341" y="4693297"/>
                </a:cubicBezTo>
                <a:cubicBezTo>
                  <a:pt x="3735779" y="4690481"/>
                  <a:pt x="3745549" y="4688494"/>
                  <a:pt x="3754823" y="4685182"/>
                </a:cubicBezTo>
                <a:cubicBezTo>
                  <a:pt x="3760452" y="4683195"/>
                  <a:pt x="3766413" y="4681705"/>
                  <a:pt x="3771050" y="4676738"/>
                </a:cubicBezTo>
                <a:cubicBezTo>
                  <a:pt x="3778006" y="4675413"/>
                  <a:pt x="3784960" y="4674254"/>
                  <a:pt x="3792080" y="4672929"/>
                </a:cubicBezTo>
                <a:cubicBezTo>
                  <a:pt x="3797379" y="4671935"/>
                  <a:pt x="3802348" y="4670280"/>
                  <a:pt x="3808143" y="4666968"/>
                </a:cubicBezTo>
                <a:cubicBezTo>
                  <a:pt x="3808475" y="4666968"/>
                  <a:pt x="3808805" y="4666636"/>
                  <a:pt x="3808972" y="4666471"/>
                </a:cubicBezTo>
                <a:cubicBezTo>
                  <a:pt x="3811124" y="4665311"/>
                  <a:pt x="3813276" y="4663821"/>
                  <a:pt x="3815761" y="4662166"/>
                </a:cubicBezTo>
                <a:cubicBezTo>
                  <a:pt x="3812614" y="4661006"/>
                  <a:pt x="3810792" y="4660344"/>
                  <a:pt x="3809302" y="4660179"/>
                </a:cubicBezTo>
                <a:cubicBezTo>
                  <a:pt x="3808972" y="4660012"/>
                  <a:pt x="3808640" y="4659847"/>
                  <a:pt x="3808309" y="4659682"/>
                </a:cubicBezTo>
                <a:cubicBezTo>
                  <a:pt x="3806487" y="4659185"/>
                  <a:pt x="3804500" y="4659517"/>
                  <a:pt x="3802513" y="4659517"/>
                </a:cubicBezTo>
                <a:cubicBezTo>
                  <a:pt x="3801851" y="4659517"/>
                  <a:pt x="3801023" y="4659682"/>
                  <a:pt x="3797545" y="4660179"/>
                </a:cubicBezTo>
                <a:cubicBezTo>
                  <a:pt x="3809137" y="4656535"/>
                  <a:pt x="3817913" y="4653720"/>
                  <a:pt x="3826856" y="4650739"/>
                </a:cubicBezTo>
                <a:cubicBezTo>
                  <a:pt x="3824371" y="4644612"/>
                  <a:pt x="3825034" y="4642128"/>
                  <a:pt x="3829173" y="4641466"/>
                </a:cubicBezTo>
                <a:cubicBezTo>
                  <a:pt x="3831160" y="4641135"/>
                  <a:pt x="3833147" y="4640803"/>
                  <a:pt x="3834969" y="4640970"/>
                </a:cubicBezTo>
                <a:cubicBezTo>
                  <a:pt x="3844077" y="4641963"/>
                  <a:pt x="3852356" y="4639479"/>
                  <a:pt x="3860637" y="4635504"/>
                </a:cubicBezTo>
                <a:cubicBezTo>
                  <a:pt x="3866266" y="4632855"/>
                  <a:pt x="3872724" y="4632192"/>
                  <a:pt x="3880176" y="4630372"/>
                </a:cubicBezTo>
                <a:cubicBezTo>
                  <a:pt x="3879348" y="4633517"/>
                  <a:pt x="3879348" y="4636167"/>
                  <a:pt x="3878189" y="4636829"/>
                </a:cubicBezTo>
                <a:cubicBezTo>
                  <a:pt x="3875374" y="4638651"/>
                  <a:pt x="3872227" y="4640638"/>
                  <a:pt x="3869081" y="4640803"/>
                </a:cubicBezTo>
                <a:cubicBezTo>
                  <a:pt x="3864444" y="4641135"/>
                  <a:pt x="3860637" y="4642625"/>
                  <a:pt x="3857158" y="4645440"/>
                </a:cubicBezTo>
                <a:cubicBezTo>
                  <a:pt x="3858650" y="4646599"/>
                  <a:pt x="3860305" y="4648421"/>
                  <a:pt x="3861795" y="4648421"/>
                </a:cubicBezTo>
                <a:cubicBezTo>
                  <a:pt x="3867756" y="4648089"/>
                  <a:pt x="3874049" y="4648421"/>
                  <a:pt x="3879348" y="4646269"/>
                </a:cubicBezTo>
                <a:cubicBezTo>
                  <a:pt x="3883157" y="4644778"/>
                  <a:pt x="3887131" y="4643620"/>
                  <a:pt x="3891106" y="4642460"/>
                </a:cubicBezTo>
                <a:cubicBezTo>
                  <a:pt x="3891436" y="4642790"/>
                  <a:pt x="3891768" y="4643122"/>
                  <a:pt x="3892264" y="4643620"/>
                </a:cubicBezTo>
                <a:cubicBezTo>
                  <a:pt x="3892926" y="4642957"/>
                  <a:pt x="3893588" y="4642295"/>
                  <a:pt x="3894252" y="4641633"/>
                </a:cubicBezTo>
                <a:cubicBezTo>
                  <a:pt x="3902199" y="4639645"/>
                  <a:pt x="3910148" y="4638321"/>
                  <a:pt x="3918263" y="4636996"/>
                </a:cubicBezTo>
                <a:cubicBezTo>
                  <a:pt x="3924720" y="4635836"/>
                  <a:pt x="3930681" y="4634180"/>
                  <a:pt x="3936642" y="4631697"/>
                </a:cubicBezTo>
                <a:cubicBezTo>
                  <a:pt x="3942936" y="4629213"/>
                  <a:pt x="3949559" y="4625901"/>
                  <a:pt x="3956018" y="4625901"/>
                </a:cubicBezTo>
                <a:cubicBezTo>
                  <a:pt x="3963800" y="4625901"/>
                  <a:pt x="3970423" y="4623417"/>
                  <a:pt x="3977544" y="4621264"/>
                </a:cubicBezTo>
                <a:cubicBezTo>
                  <a:pt x="3984500" y="4619112"/>
                  <a:pt x="3991951" y="4618283"/>
                  <a:pt x="3999072" y="4616463"/>
                </a:cubicBezTo>
                <a:cubicBezTo>
                  <a:pt x="4004536" y="4615138"/>
                  <a:pt x="4010000" y="4613316"/>
                  <a:pt x="4015464" y="4611659"/>
                </a:cubicBezTo>
                <a:cubicBezTo>
                  <a:pt x="4024407" y="4611164"/>
                  <a:pt x="4033514" y="4610501"/>
                  <a:pt x="4042456" y="4609839"/>
                </a:cubicBezTo>
                <a:cubicBezTo>
                  <a:pt x="4043616" y="4609839"/>
                  <a:pt x="4044609" y="4608347"/>
                  <a:pt x="4046265" y="4607189"/>
                </a:cubicBezTo>
                <a:cubicBezTo>
                  <a:pt x="4040801" y="4603545"/>
                  <a:pt x="4034840" y="4606527"/>
                  <a:pt x="4030203" y="4604043"/>
                </a:cubicBezTo>
                <a:cubicBezTo>
                  <a:pt x="4034840" y="4603380"/>
                  <a:pt x="4039807" y="4603215"/>
                  <a:pt x="4043946" y="4601393"/>
                </a:cubicBezTo>
                <a:cubicBezTo>
                  <a:pt x="4046763" y="4601393"/>
                  <a:pt x="4049412" y="4601228"/>
                  <a:pt x="4052227" y="4601061"/>
                </a:cubicBezTo>
                <a:cubicBezTo>
                  <a:pt x="4057856" y="4602386"/>
                  <a:pt x="4063487" y="4601890"/>
                  <a:pt x="4069116" y="4600399"/>
                </a:cubicBezTo>
                <a:cubicBezTo>
                  <a:pt x="4073423" y="4600234"/>
                  <a:pt x="4077727" y="4600068"/>
                  <a:pt x="4082199" y="4599903"/>
                </a:cubicBezTo>
                <a:close/>
                <a:moveTo>
                  <a:pt x="3745052" y="4599794"/>
                </a:moveTo>
                <a:lnTo>
                  <a:pt x="3745052" y="4600234"/>
                </a:lnTo>
                <a:cubicBezTo>
                  <a:pt x="3745052" y="4600234"/>
                  <a:pt x="3744722" y="4600234"/>
                  <a:pt x="3744722" y="4600234"/>
                </a:cubicBezTo>
                <a:close/>
                <a:moveTo>
                  <a:pt x="3815595" y="4599736"/>
                </a:moveTo>
                <a:cubicBezTo>
                  <a:pt x="3815926" y="4600731"/>
                  <a:pt x="3816091" y="4601723"/>
                  <a:pt x="3816258" y="4602718"/>
                </a:cubicBezTo>
                <a:cubicBezTo>
                  <a:pt x="3813111" y="4603215"/>
                  <a:pt x="3809964" y="4603877"/>
                  <a:pt x="3806653" y="4604373"/>
                </a:cubicBezTo>
                <a:lnTo>
                  <a:pt x="3806820" y="4604208"/>
                </a:lnTo>
                <a:cubicBezTo>
                  <a:pt x="3809137" y="4602883"/>
                  <a:pt x="3811289" y="4601558"/>
                  <a:pt x="3813441" y="4599903"/>
                </a:cubicBezTo>
                <a:cubicBezTo>
                  <a:pt x="3814104" y="4599903"/>
                  <a:pt x="3814933" y="4599903"/>
                  <a:pt x="3815595" y="4599736"/>
                </a:cubicBezTo>
                <a:close/>
                <a:moveTo>
                  <a:pt x="4165988" y="4599571"/>
                </a:moveTo>
                <a:lnTo>
                  <a:pt x="4165988" y="4599736"/>
                </a:lnTo>
                <a:lnTo>
                  <a:pt x="4165853" y="4599721"/>
                </a:lnTo>
                <a:close/>
                <a:moveTo>
                  <a:pt x="4164498" y="4599571"/>
                </a:moveTo>
                <a:lnTo>
                  <a:pt x="4165853" y="4599721"/>
                </a:lnTo>
                <a:lnTo>
                  <a:pt x="4164498" y="4601228"/>
                </a:lnTo>
                <a:cubicBezTo>
                  <a:pt x="4164002" y="4601228"/>
                  <a:pt x="4163505" y="4601228"/>
                  <a:pt x="4163008" y="4601228"/>
                </a:cubicBezTo>
                <a:cubicBezTo>
                  <a:pt x="4163505" y="4600731"/>
                  <a:pt x="4164002" y="4599903"/>
                  <a:pt x="4164498" y="4599571"/>
                </a:cubicBezTo>
                <a:close/>
                <a:moveTo>
                  <a:pt x="3745052" y="4599571"/>
                </a:moveTo>
                <a:lnTo>
                  <a:pt x="3745219" y="4599571"/>
                </a:lnTo>
                <a:lnTo>
                  <a:pt x="3745052" y="4599794"/>
                </a:lnTo>
                <a:close/>
                <a:moveTo>
                  <a:pt x="4136678" y="4599406"/>
                </a:moveTo>
                <a:cubicBezTo>
                  <a:pt x="4137010" y="4599571"/>
                  <a:pt x="4137506" y="4599736"/>
                  <a:pt x="4137838" y="4599903"/>
                </a:cubicBezTo>
                <a:cubicBezTo>
                  <a:pt x="4137506" y="4600234"/>
                  <a:pt x="4137341" y="4600566"/>
                  <a:pt x="4137010" y="4600896"/>
                </a:cubicBezTo>
                <a:cubicBezTo>
                  <a:pt x="4137010" y="4600896"/>
                  <a:pt x="4136845" y="4599903"/>
                  <a:pt x="4136678" y="4599406"/>
                </a:cubicBezTo>
                <a:close/>
                <a:moveTo>
                  <a:pt x="3761943" y="4599241"/>
                </a:moveTo>
                <a:cubicBezTo>
                  <a:pt x="3762439" y="4600234"/>
                  <a:pt x="3762936" y="4601228"/>
                  <a:pt x="3763764" y="4602056"/>
                </a:cubicBezTo>
                <a:cubicBezTo>
                  <a:pt x="3763764" y="4602056"/>
                  <a:pt x="3763764" y="4602386"/>
                  <a:pt x="3763599" y="4602553"/>
                </a:cubicBezTo>
                <a:cubicBezTo>
                  <a:pt x="3761446" y="4602883"/>
                  <a:pt x="3759294" y="4603215"/>
                  <a:pt x="3757142" y="4603545"/>
                </a:cubicBezTo>
                <a:cubicBezTo>
                  <a:pt x="3754988" y="4603877"/>
                  <a:pt x="3752835" y="4604043"/>
                  <a:pt x="3750516" y="4604373"/>
                </a:cubicBezTo>
                <a:cubicBezTo>
                  <a:pt x="3754160" y="4602056"/>
                  <a:pt x="3757969" y="4600399"/>
                  <a:pt x="3761943" y="4599241"/>
                </a:cubicBezTo>
                <a:close/>
                <a:moveTo>
                  <a:pt x="3796552" y="4594173"/>
                </a:moveTo>
                <a:lnTo>
                  <a:pt x="3795890" y="4595100"/>
                </a:lnTo>
                <a:cubicBezTo>
                  <a:pt x="3795724" y="4594935"/>
                  <a:pt x="3795392" y="4594604"/>
                  <a:pt x="3795227" y="4594437"/>
                </a:cubicBezTo>
                <a:close/>
                <a:moveTo>
                  <a:pt x="3796717" y="4593942"/>
                </a:moveTo>
                <a:lnTo>
                  <a:pt x="3796882" y="4594107"/>
                </a:lnTo>
                <a:lnTo>
                  <a:pt x="3796552" y="4594173"/>
                </a:lnTo>
                <a:close/>
                <a:moveTo>
                  <a:pt x="3989302" y="4593610"/>
                </a:moveTo>
                <a:lnTo>
                  <a:pt x="3989467" y="4593610"/>
                </a:lnTo>
                <a:cubicBezTo>
                  <a:pt x="3987149" y="4594272"/>
                  <a:pt x="3986652" y="4594272"/>
                  <a:pt x="3986155" y="4594437"/>
                </a:cubicBezTo>
                <a:cubicBezTo>
                  <a:pt x="3986155" y="4594272"/>
                  <a:pt x="3986155" y="4593942"/>
                  <a:pt x="3986155" y="4593942"/>
                </a:cubicBezTo>
                <a:cubicBezTo>
                  <a:pt x="3986487" y="4593942"/>
                  <a:pt x="3986982" y="4593942"/>
                  <a:pt x="3989302" y="4593610"/>
                </a:cubicBezTo>
                <a:close/>
                <a:moveTo>
                  <a:pt x="3757802" y="4592947"/>
                </a:moveTo>
                <a:cubicBezTo>
                  <a:pt x="3759294" y="4594272"/>
                  <a:pt x="3760452" y="4595432"/>
                  <a:pt x="3760949" y="4596757"/>
                </a:cubicBezTo>
                <a:cubicBezTo>
                  <a:pt x="3760949" y="4597087"/>
                  <a:pt x="3761114" y="4597254"/>
                  <a:pt x="3761281" y="4597584"/>
                </a:cubicBezTo>
                <a:cubicBezTo>
                  <a:pt x="3759127" y="4598246"/>
                  <a:pt x="3756810" y="4598744"/>
                  <a:pt x="3754657" y="4598909"/>
                </a:cubicBezTo>
                <a:cubicBezTo>
                  <a:pt x="3753828" y="4598909"/>
                  <a:pt x="3753001" y="4599074"/>
                  <a:pt x="3752173" y="4599241"/>
                </a:cubicBezTo>
                <a:cubicBezTo>
                  <a:pt x="3754160" y="4596922"/>
                  <a:pt x="3755982" y="4594935"/>
                  <a:pt x="3757802" y="4592947"/>
                </a:cubicBezTo>
                <a:close/>
                <a:moveTo>
                  <a:pt x="4157379" y="4590133"/>
                </a:moveTo>
                <a:cubicBezTo>
                  <a:pt x="4160358" y="4590133"/>
                  <a:pt x="4163340" y="4590630"/>
                  <a:pt x="4166320" y="4591458"/>
                </a:cubicBezTo>
                <a:cubicBezTo>
                  <a:pt x="4168969" y="4592120"/>
                  <a:pt x="4171619" y="4592782"/>
                  <a:pt x="4174268" y="4593113"/>
                </a:cubicBezTo>
                <a:cubicBezTo>
                  <a:pt x="4165160" y="4595267"/>
                  <a:pt x="4156054" y="4597254"/>
                  <a:pt x="4146946" y="4599406"/>
                </a:cubicBezTo>
                <a:lnTo>
                  <a:pt x="4146781" y="4599406"/>
                </a:lnTo>
                <a:cubicBezTo>
                  <a:pt x="4150755" y="4595929"/>
                  <a:pt x="4154065" y="4592947"/>
                  <a:pt x="4157379" y="4590133"/>
                </a:cubicBezTo>
                <a:close/>
                <a:moveTo>
                  <a:pt x="4046127" y="4587176"/>
                </a:moveTo>
                <a:lnTo>
                  <a:pt x="4048418" y="4589305"/>
                </a:lnTo>
                <a:cubicBezTo>
                  <a:pt x="4045768" y="4589968"/>
                  <a:pt x="4043451" y="4590463"/>
                  <a:pt x="4041464" y="4590960"/>
                </a:cubicBezTo>
                <a:cubicBezTo>
                  <a:pt x="4031693" y="4591623"/>
                  <a:pt x="4021426" y="4591788"/>
                  <a:pt x="4010332" y="4590960"/>
                </a:cubicBezTo>
                <a:cubicBezTo>
                  <a:pt x="4016459" y="4589968"/>
                  <a:pt x="4019273" y="4589305"/>
                  <a:pt x="4022255" y="4589138"/>
                </a:cubicBezTo>
                <a:close/>
                <a:moveTo>
                  <a:pt x="4046100" y="4587151"/>
                </a:moveTo>
                <a:lnTo>
                  <a:pt x="4046431" y="4587151"/>
                </a:lnTo>
                <a:lnTo>
                  <a:pt x="4046127" y="4587176"/>
                </a:lnTo>
                <a:close/>
                <a:moveTo>
                  <a:pt x="3979915" y="4587003"/>
                </a:moveTo>
                <a:lnTo>
                  <a:pt x="3977544" y="4587649"/>
                </a:lnTo>
                <a:cubicBezTo>
                  <a:pt x="3975722" y="4587649"/>
                  <a:pt x="3973735" y="4587981"/>
                  <a:pt x="3971913" y="4588146"/>
                </a:cubicBezTo>
                <a:close/>
                <a:moveTo>
                  <a:pt x="3837784" y="4586986"/>
                </a:moveTo>
                <a:cubicBezTo>
                  <a:pt x="3830001" y="4592782"/>
                  <a:pt x="3822715" y="4593610"/>
                  <a:pt x="3815595" y="4594769"/>
                </a:cubicBezTo>
                <a:lnTo>
                  <a:pt x="3815595" y="4594604"/>
                </a:lnTo>
                <a:cubicBezTo>
                  <a:pt x="3815595" y="4594604"/>
                  <a:pt x="3814436" y="4594769"/>
                  <a:pt x="3813939" y="4594935"/>
                </a:cubicBezTo>
                <a:cubicBezTo>
                  <a:pt x="3813111" y="4593113"/>
                  <a:pt x="3812284" y="4591458"/>
                  <a:pt x="3811456" y="4589801"/>
                </a:cubicBezTo>
                <a:cubicBezTo>
                  <a:pt x="3815429" y="4588808"/>
                  <a:pt x="3819403" y="4588146"/>
                  <a:pt x="3823379" y="4587151"/>
                </a:cubicBezTo>
                <a:cubicBezTo>
                  <a:pt x="3827518" y="4586159"/>
                  <a:pt x="3831823" y="4586489"/>
                  <a:pt x="3837784" y="4586986"/>
                </a:cubicBezTo>
                <a:close/>
                <a:moveTo>
                  <a:pt x="4075078" y="4586656"/>
                </a:moveTo>
                <a:cubicBezTo>
                  <a:pt x="4075078" y="4586986"/>
                  <a:pt x="4075078" y="4587318"/>
                  <a:pt x="4075078" y="4587649"/>
                </a:cubicBezTo>
                <a:cubicBezTo>
                  <a:pt x="4075078" y="4587649"/>
                  <a:pt x="4074913" y="4587649"/>
                  <a:pt x="4074747" y="4587649"/>
                </a:cubicBezTo>
                <a:cubicBezTo>
                  <a:pt x="4074250" y="4587649"/>
                  <a:pt x="4073920" y="4587483"/>
                  <a:pt x="4073423" y="4587318"/>
                </a:cubicBezTo>
                <a:lnTo>
                  <a:pt x="4073588" y="4587151"/>
                </a:lnTo>
                <a:cubicBezTo>
                  <a:pt x="4073588" y="4587151"/>
                  <a:pt x="4074582" y="4586821"/>
                  <a:pt x="4075078" y="4586656"/>
                </a:cubicBezTo>
                <a:close/>
                <a:moveTo>
                  <a:pt x="3981188" y="4586656"/>
                </a:moveTo>
                <a:lnTo>
                  <a:pt x="3981188" y="4586821"/>
                </a:lnTo>
                <a:lnTo>
                  <a:pt x="3979915" y="4587003"/>
                </a:lnTo>
                <a:close/>
                <a:moveTo>
                  <a:pt x="4243982" y="4586489"/>
                </a:moveTo>
                <a:cubicBezTo>
                  <a:pt x="4243982" y="4586489"/>
                  <a:pt x="4244978" y="4586821"/>
                  <a:pt x="4245307" y="4586986"/>
                </a:cubicBezTo>
                <a:cubicBezTo>
                  <a:pt x="4244978" y="4587151"/>
                  <a:pt x="4244479" y="4587649"/>
                  <a:pt x="4244149" y="4587649"/>
                </a:cubicBezTo>
                <a:cubicBezTo>
                  <a:pt x="4243652" y="4587649"/>
                  <a:pt x="4243155" y="4587151"/>
                  <a:pt x="4242492" y="4586821"/>
                </a:cubicBezTo>
                <a:cubicBezTo>
                  <a:pt x="4242989" y="4586821"/>
                  <a:pt x="4243487" y="4586489"/>
                  <a:pt x="4243982" y="4586489"/>
                </a:cubicBezTo>
                <a:close/>
                <a:moveTo>
                  <a:pt x="4064315" y="4586324"/>
                </a:moveTo>
                <a:cubicBezTo>
                  <a:pt x="4065142" y="4586324"/>
                  <a:pt x="4066137" y="4586324"/>
                  <a:pt x="4066964" y="4586489"/>
                </a:cubicBezTo>
                <a:lnTo>
                  <a:pt x="4066964" y="4586656"/>
                </a:lnTo>
                <a:cubicBezTo>
                  <a:pt x="4066964" y="4586656"/>
                  <a:pt x="4065474" y="4587649"/>
                  <a:pt x="4064812" y="4588146"/>
                </a:cubicBezTo>
                <a:cubicBezTo>
                  <a:pt x="4064480" y="4588311"/>
                  <a:pt x="4063984" y="4588146"/>
                  <a:pt x="4063487" y="4588146"/>
                </a:cubicBezTo>
                <a:cubicBezTo>
                  <a:pt x="4063817" y="4587649"/>
                  <a:pt x="4063817" y="4586656"/>
                  <a:pt x="4064315" y="4586324"/>
                </a:cubicBezTo>
                <a:close/>
                <a:moveTo>
                  <a:pt x="4256693" y="4583674"/>
                </a:moveTo>
                <a:lnTo>
                  <a:pt x="4259217" y="4583674"/>
                </a:lnTo>
                <a:cubicBezTo>
                  <a:pt x="4259217" y="4584172"/>
                  <a:pt x="4259217" y="4584999"/>
                  <a:pt x="4259052" y="4584999"/>
                </a:cubicBezTo>
                <a:cubicBezTo>
                  <a:pt x="4258059" y="4584999"/>
                  <a:pt x="4257230" y="4584999"/>
                  <a:pt x="4256403" y="4584834"/>
                </a:cubicBezTo>
                <a:close/>
                <a:moveTo>
                  <a:pt x="4256734" y="4583509"/>
                </a:moveTo>
                <a:lnTo>
                  <a:pt x="4256693" y="4583674"/>
                </a:lnTo>
                <a:lnTo>
                  <a:pt x="4256567" y="4583674"/>
                </a:lnTo>
                <a:close/>
                <a:moveTo>
                  <a:pt x="4064315" y="4583509"/>
                </a:moveTo>
                <a:cubicBezTo>
                  <a:pt x="4065474" y="4583509"/>
                  <a:pt x="4066632" y="4583344"/>
                  <a:pt x="4067461" y="4583839"/>
                </a:cubicBezTo>
                <a:cubicBezTo>
                  <a:pt x="4066964" y="4583839"/>
                  <a:pt x="4066467" y="4584006"/>
                  <a:pt x="4065971" y="4584172"/>
                </a:cubicBezTo>
                <a:cubicBezTo>
                  <a:pt x="4065971" y="4584172"/>
                  <a:pt x="4064977" y="4583674"/>
                  <a:pt x="4064315" y="4583509"/>
                </a:cubicBezTo>
                <a:close/>
                <a:moveTo>
                  <a:pt x="4224111" y="4581357"/>
                </a:moveTo>
                <a:cubicBezTo>
                  <a:pt x="4227590" y="4581357"/>
                  <a:pt x="4230902" y="4581687"/>
                  <a:pt x="4234047" y="4582184"/>
                </a:cubicBezTo>
                <a:lnTo>
                  <a:pt x="4234047" y="4582350"/>
                </a:lnTo>
                <a:cubicBezTo>
                  <a:pt x="4231397" y="4582682"/>
                  <a:pt x="4228748" y="4582847"/>
                  <a:pt x="4226265" y="4583177"/>
                </a:cubicBezTo>
                <a:cubicBezTo>
                  <a:pt x="4225604" y="4582515"/>
                  <a:pt x="4224773" y="4582019"/>
                  <a:pt x="4224111" y="4581357"/>
                </a:cubicBezTo>
                <a:close/>
                <a:moveTo>
                  <a:pt x="4227590" y="4573739"/>
                </a:moveTo>
                <a:cubicBezTo>
                  <a:pt x="4227920" y="4573739"/>
                  <a:pt x="4228417" y="4573739"/>
                  <a:pt x="4228748" y="4573739"/>
                </a:cubicBezTo>
                <a:cubicBezTo>
                  <a:pt x="4228748" y="4573739"/>
                  <a:pt x="4228417" y="4574071"/>
                  <a:pt x="4228253" y="4573904"/>
                </a:cubicBezTo>
                <a:cubicBezTo>
                  <a:pt x="4228085" y="4573904"/>
                  <a:pt x="4227755" y="4573904"/>
                  <a:pt x="4227590" y="4573739"/>
                </a:cubicBezTo>
                <a:close/>
                <a:moveTo>
                  <a:pt x="3941941" y="4573574"/>
                </a:moveTo>
                <a:cubicBezTo>
                  <a:pt x="3947903" y="4571421"/>
                  <a:pt x="3953369" y="4572084"/>
                  <a:pt x="3958998" y="4574566"/>
                </a:cubicBezTo>
                <a:cubicBezTo>
                  <a:pt x="3959825" y="4574898"/>
                  <a:pt x="3960655" y="4575396"/>
                  <a:pt x="3961482" y="4575726"/>
                </a:cubicBezTo>
                <a:cubicBezTo>
                  <a:pt x="3959163" y="4576058"/>
                  <a:pt x="3956846" y="4576388"/>
                  <a:pt x="3954693" y="4576720"/>
                </a:cubicBezTo>
                <a:cubicBezTo>
                  <a:pt x="3953202" y="4576885"/>
                  <a:pt x="3951712" y="4577216"/>
                  <a:pt x="3950222" y="4577383"/>
                </a:cubicBezTo>
                <a:cubicBezTo>
                  <a:pt x="3949559" y="4577216"/>
                  <a:pt x="3948897" y="4577216"/>
                  <a:pt x="3948235" y="4577383"/>
                </a:cubicBezTo>
                <a:cubicBezTo>
                  <a:pt x="3941446" y="4578873"/>
                  <a:pt x="3934987" y="4578707"/>
                  <a:pt x="3928364" y="4576720"/>
                </a:cubicBezTo>
                <a:cubicBezTo>
                  <a:pt x="3933000" y="4575726"/>
                  <a:pt x="3937637" y="4575229"/>
                  <a:pt x="3941941" y="4573574"/>
                </a:cubicBezTo>
                <a:close/>
                <a:moveTo>
                  <a:pt x="3978539" y="4568109"/>
                </a:moveTo>
                <a:cubicBezTo>
                  <a:pt x="3978539" y="4568275"/>
                  <a:pt x="3978372" y="4568440"/>
                  <a:pt x="3978207" y="4568605"/>
                </a:cubicBezTo>
                <a:cubicBezTo>
                  <a:pt x="3979696" y="4569765"/>
                  <a:pt x="3981021" y="4571254"/>
                  <a:pt x="3982513" y="4572249"/>
                </a:cubicBezTo>
                <a:cubicBezTo>
                  <a:pt x="3979034" y="4572746"/>
                  <a:pt x="3975722" y="4573242"/>
                  <a:pt x="3972245" y="4573739"/>
                </a:cubicBezTo>
                <a:lnTo>
                  <a:pt x="3972412" y="4574071"/>
                </a:lnTo>
                <a:cubicBezTo>
                  <a:pt x="3971418" y="4572414"/>
                  <a:pt x="3970093" y="4571254"/>
                  <a:pt x="3968768" y="4569930"/>
                </a:cubicBezTo>
                <a:cubicBezTo>
                  <a:pt x="3972080" y="4569267"/>
                  <a:pt x="3975227" y="4568772"/>
                  <a:pt x="3978539" y="4568109"/>
                </a:cubicBezTo>
                <a:close/>
                <a:moveTo>
                  <a:pt x="3922070" y="4568109"/>
                </a:moveTo>
                <a:lnTo>
                  <a:pt x="3922732" y="4568109"/>
                </a:lnTo>
                <a:lnTo>
                  <a:pt x="3922235" y="4568440"/>
                </a:lnTo>
                <a:close/>
                <a:moveTo>
                  <a:pt x="4053944" y="4565687"/>
                </a:moveTo>
                <a:cubicBezTo>
                  <a:pt x="4057773" y="4565418"/>
                  <a:pt x="4061665" y="4566122"/>
                  <a:pt x="4065639" y="4567115"/>
                </a:cubicBezTo>
                <a:cubicBezTo>
                  <a:pt x="4066799" y="4568937"/>
                  <a:pt x="4067296" y="4571254"/>
                  <a:pt x="4065142" y="4571917"/>
                </a:cubicBezTo>
                <a:lnTo>
                  <a:pt x="4065309" y="4571917"/>
                </a:lnTo>
                <a:cubicBezTo>
                  <a:pt x="4060175" y="4573408"/>
                  <a:pt x="4054876" y="4574401"/>
                  <a:pt x="4049577" y="4574733"/>
                </a:cubicBezTo>
                <a:cubicBezTo>
                  <a:pt x="4042788" y="4575229"/>
                  <a:pt x="4035998" y="4574733"/>
                  <a:pt x="4028049" y="4574733"/>
                </a:cubicBezTo>
                <a:cubicBezTo>
                  <a:pt x="4033680" y="4573076"/>
                  <a:pt x="4039145" y="4572746"/>
                  <a:pt x="4042622" y="4570097"/>
                </a:cubicBezTo>
                <a:cubicBezTo>
                  <a:pt x="4046347" y="4567199"/>
                  <a:pt x="4050114" y="4565956"/>
                  <a:pt x="4053944" y="4565687"/>
                </a:cubicBezTo>
                <a:close/>
                <a:moveTo>
                  <a:pt x="3959330" y="4562644"/>
                </a:moveTo>
                <a:cubicBezTo>
                  <a:pt x="3958998" y="4562811"/>
                  <a:pt x="3958667" y="4562976"/>
                  <a:pt x="3958170" y="4563306"/>
                </a:cubicBezTo>
                <a:cubicBezTo>
                  <a:pt x="3956513" y="4564300"/>
                  <a:pt x="3955189" y="4565293"/>
                  <a:pt x="3954693" y="4566618"/>
                </a:cubicBezTo>
                <a:cubicBezTo>
                  <a:pt x="3948400" y="4567280"/>
                  <a:pt x="3942108" y="4567777"/>
                  <a:pt x="3935980" y="4568109"/>
                </a:cubicBezTo>
                <a:cubicBezTo>
                  <a:pt x="3935650" y="4568109"/>
                  <a:pt x="3935318" y="4568109"/>
                  <a:pt x="3934987" y="4568109"/>
                </a:cubicBezTo>
                <a:cubicBezTo>
                  <a:pt x="3934490" y="4568109"/>
                  <a:pt x="3933828" y="4568109"/>
                  <a:pt x="3933330" y="4568109"/>
                </a:cubicBezTo>
                <a:lnTo>
                  <a:pt x="3922732" y="4568109"/>
                </a:lnTo>
                <a:lnTo>
                  <a:pt x="3923727" y="4567447"/>
                </a:lnTo>
                <a:cubicBezTo>
                  <a:pt x="3935650" y="4565790"/>
                  <a:pt x="3947407" y="4564135"/>
                  <a:pt x="3959330" y="4562644"/>
                </a:cubicBezTo>
                <a:close/>
                <a:moveTo>
                  <a:pt x="4045768" y="4550391"/>
                </a:moveTo>
                <a:lnTo>
                  <a:pt x="4045603" y="4550556"/>
                </a:lnTo>
                <a:cubicBezTo>
                  <a:pt x="4045603" y="4550556"/>
                  <a:pt x="4045603" y="4550556"/>
                  <a:pt x="4045603" y="4550721"/>
                </a:cubicBezTo>
                <a:cubicBezTo>
                  <a:pt x="4044113" y="4550721"/>
                  <a:pt x="4042622" y="4550721"/>
                  <a:pt x="4041132" y="4550721"/>
                </a:cubicBezTo>
                <a:cubicBezTo>
                  <a:pt x="4042622" y="4550721"/>
                  <a:pt x="4044113" y="4550556"/>
                  <a:pt x="4045768" y="4550391"/>
                </a:cubicBezTo>
                <a:close/>
                <a:moveTo>
                  <a:pt x="4073753" y="4547906"/>
                </a:moveTo>
                <a:cubicBezTo>
                  <a:pt x="4074250" y="4547906"/>
                  <a:pt x="4074747" y="4547906"/>
                  <a:pt x="4075245" y="4547906"/>
                </a:cubicBezTo>
                <a:lnTo>
                  <a:pt x="4076835" y="4547906"/>
                </a:lnTo>
                <a:lnTo>
                  <a:pt x="4073258" y="4549396"/>
                </a:lnTo>
                <a:cubicBezTo>
                  <a:pt x="4073258" y="4548901"/>
                  <a:pt x="4073258" y="4548404"/>
                  <a:pt x="4073091" y="4548071"/>
                </a:cubicBezTo>
                <a:cubicBezTo>
                  <a:pt x="4073258" y="4548071"/>
                  <a:pt x="4073423" y="4548071"/>
                  <a:pt x="4073753" y="4547906"/>
                </a:cubicBezTo>
                <a:close/>
                <a:moveTo>
                  <a:pt x="4077232" y="4547741"/>
                </a:moveTo>
                <a:lnTo>
                  <a:pt x="4077397" y="4547906"/>
                </a:lnTo>
                <a:lnTo>
                  <a:pt x="4076835" y="4547906"/>
                </a:lnTo>
                <a:close/>
                <a:moveTo>
                  <a:pt x="4116642" y="4544264"/>
                </a:moveTo>
                <a:cubicBezTo>
                  <a:pt x="4117139" y="4544264"/>
                  <a:pt x="4117801" y="4544264"/>
                  <a:pt x="4118299" y="4544264"/>
                </a:cubicBezTo>
                <a:cubicBezTo>
                  <a:pt x="4121445" y="4544594"/>
                  <a:pt x="4124756" y="4545092"/>
                  <a:pt x="4127902" y="4544429"/>
                </a:cubicBezTo>
                <a:cubicBezTo>
                  <a:pt x="4128730" y="4545589"/>
                  <a:pt x="4129392" y="4546747"/>
                  <a:pt x="4130054" y="4548071"/>
                </a:cubicBezTo>
                <a:cubicBezTo>
                  <a:pt x="4131379" y="4550556"/>
                  <a:pt x="4133366" y="4551715"/>
                  <a:pt x="4136183" y="4551218"/>
                </a:cubicBezTo>
                <a:cubicBezTo>
                  <a:pt x="4137673" y="4551053"/>
                  <a:pt x="4139162" y="4550556"/>
                  <a:pt x="4140984" y="4550059"/>
                </a:cubicBezTo>
                <a:cubicBezTo>
                  <a:pt x="4139162" y="4551881"/>
                  <a:pt x="4137673" y="4554365"/>
                  <a:pt x="4135353" y="4558669"/>
                </a:cubicBezTo>
                <a:cubicBezTo>
                  <a:pt x="4144296" y="4561486"/>
                  <a:pt x="4153569" y="4550059"/>
                  <a:pt x="4164665" y="4559332"/>
                </a:cubicBezTo>
                <a:cubicBezTo>
                  <a:pt x="4161186" y="4561154"/>
                  <a:pt x="4158536" y="4563141"/>
                  <a:pt x="4156054" y="4564466"/>
                </a:cubicBezTo>
                <a:cubicBezTo>
                  <a:pt x="4141812" y="4565293"/>
                  <a:pt x="4127572" y="4566453"/>
                  <a:pt x="4113165" y="4565293"/>
                </a:cubicBezTo>
                <a:lnTo>
                  <a:pt x="4112668" y="4565625"/>
                </a:lnTo>
                <a:cubicBezTo>
                  <a:pt x="4114490" y="4564631"/>
                  <a:pt x="4116310" y="4563473"/>
                  <a:pt x="4117967" y="4561651"/>
                </a:cubicBezTo>
                <a:cubicBezTo>
                  <a:pt x="4101242" y="4556682"/>
                  <a:pt x="4087332" y="4556020"/>
                  <a:pt x="4075575" y="4569765"/>
                </a:cubicBezTo>
                <a:cubicBezTo>
                  <a:pt x="4072760" y="4569102"/>
                  <a:pt x="4069946" y="4568109"/>
                  <a:pt x="4066964" y="4566950"/>
                </a:cubicBezTo>
                <a:cubicBezTo>
                  <a:pt x="4066632" y="4566950"/>
                  <a:pt x="4066137" y="4566950"/>
                  <a:pt x="4065805" y="4566785"/>
                </a:cubicBezTo>
                <a:cubicBezTo>
                  <a:pt x="4064480" y="4562148"/>
                  <a:pt x="4062328" y="4558669"/>
                  <a:pt x="4056698" y="4559499"/>
                </a:cubicBezTo>
                <a:cubicBezTo>
                  <a:pt x="4044113" y="4561319"/>
                  <a:pt x="4031031" y="4561816"/>
                  <a:pt x="4018776" y="4565293"/>
                </a:cubicBezTo>
                <a:cubicBezTo>
                  <a:pt x="4014637" y="4566453"/>
                  <a:pt x="4010498" y="4567447"/>
                  <a:pt x="4006523" y="4568275"/>
                </a:cubicBezTo>
                <a:cubicBezTo>
                  <a:pt x="4004371" y="4568275"/>
                  <a:pt x="4002384" y="4568275"/>
                  <a:pt x="4000727" y="4568275"/>
                </a:cubicBezTo>
                <a:cubicBezTo>
                  <a:pt x="3999237" y="4566950"/>
                  <a:pt x="3997747" y="4565625"/>
                  <a:pt x="3996588" y="4564466"/>
                </a:cubicBezTo>
                <a:cubicBezTo>
                  <a:pt x="3996588" y="4564466"/>
                  <a:pt x="3996753" y="4564466"/>
                  <a:pt x="3996918" y="4564466"/>
                </a:cubicBezTo>
                <a:cubicBezTo>
                  <a:pt x="4001887" y="4562644"/>
                  <a:pt x="4008676" y="4562148"/>
                  <a:pt x="4011490" y="4558504"/>
                </a:cubicBezTo>
                <a:cubicBezTo>
                  <a:pt x="4011822" y="4558007"/>
                  <a:pt x="4012153" y="4557677"/>
                  <a:pt x="4012485" y="4557345"/>
                </a:cubicBezTo>
                <a:cubicBezTo>
                  <a:pt x="4025897" y="4559167"/>
                  <a:pt x="4039477" y="4560656"/>
                  <a:pt x="4053054" y="4557345"/>
                </a:cubicBezTo>
                <a:cubicBezTo>
                  <a:pt x="4054876" y="4556849"/>
                  <a:pt x="4057029" y="4556849"/>
                  <a:pt x="4059016" y="4557014"/>
                </a:cubicBezTo>
                <a:cubicBezTo>
                  <a:pt x="4067296" y="4558174"/>
                  <a:pt x="4073258" y="4554862"/>
                  <a:pt x="4077562" y="4548071"/>
                </a:cubicBezTo>
                <a:cubicBezTo>
                  <a:pt x="4082531" y="4553537"/>
                  <a:pt x="4089154" y="4552543"/>
                  <a:pt x="4095611" y="4552378"/>
                </a:cubicBezTo>
                <a:cubicBezTo>
                  <a:pt x="4096606" y="4551053"/>
                  <a:pt x="4097765" y="4549893"/>
                  <a:pt x="4098923" y="4548901"/>
                </a:cubicBezTo>
                <a:cubicBezTo>
                  <a:pt x="4100910" y="4548071"/>
                  <a:pt x="4103229" y="4546914"/>
                  <a:pt x="4106044" y="4545422"/>
                </a:cubicBezTo>
                <a:cubicBezTo>
                  <a:pt x="4109356" y="4544594"/>
                  <a:pt x="4113000" y="4544429"/>
                  <a:pt x="4116642" y="4544264"/>
                </a:cubicBezTo>
                <a:close/>
                <a:moveTo>
                  <a:pt x="4159861" y="4537474"/>
                </a:moveTo>
                <a:cubicBezTo>
                  <a:pt x="4164333" y="4537474"/>
                  <a:pt x="4168804" y="4537806"/>
                  <a:pt x="4173275" y="4538633"/>
                </a:cubicBezTo>
                <a:lnTo>
                  <a:pt x="4172943" y="4538633"/>
                </a:lnTo>
                <a:cubicBezTo>
                  <a:pt x="4172943" y="4538633"/>
                  <a:pt x="4171619" y="4539295"/>
                  <a:pt x="4170956" y="4539628"/>
                </a:cubicBezTo>
                <a:cubicBezTo>
                  <a:pt x="4172943" y="4539628"/>
                  <a:pt x="4174930" y="4539628"/>
                  <a:pt x="4177083" y="4539628"/>
                </a:cubicBezTo>
                <a:cubicBezTo>
                  <a:pt x="4178740" y="4540123"/>
                  <a:pt x="4180395" y="4540620"/>
                  <a:pt x="4182051" y="4541283"/>
                </a:cubicBezTo>
                <a:cubicBezTo>
                  <a:pt x="4185363" y="4542607"/>
                  <a:pt x="4189005" y="4543435"/>
                  <a:pt x="4192649" y="4544264"/>
                </a:cubicBezTo>
                <a:cubicBezTo>
                  <a:pt x="4188840" y="4546582"/>
                  <a:pt x="4184866" y="4549231"/>
                  <a:pt x="4180892" y="4551550"/>
                </a:cubicBezTo>
                <a:cubicBezTo>
                  <a:pt x="4174268" y="4544264"/>
                  <a:pt x="4166982" y="4541945"/>
                  <a:pt x="4157544" y="4544264"/>
                </a:cubicBezTo>
                <a:cubicBezTo>
                  <a:pt x="4148436" y="4546582"/>
                  <a:pt x="4144461" y="4547409"/>
                  <a:pt x="4141482" y="4549893"/>
                </a:cubicBezTo>
                <a:cubicBezTo>
                  <a:pt x="4139825" y="4548901"/>
                  <a:pt x="4138665" y="4548071"/>
                  <a:pt x="4137175" y="4547244"/>
                </a:cubicBezTo>
                <a:cubicBezTo>
                  <a:pt x="4139825" y="4542442"/>
                  <a:pt x="4142806" y="4539628"/>
                  <a:pt x="4148601" y="4539130"/>
                </a:cubicBezTo>
                <a:cubicBezTo>
                  <a:pt x="4152410" y="4538798"/>
                  <a:pt x="4156054" y="4538303"/>
                  <a:pt x="4159861" y="4537474"/>
                </a:cubicBezTo>
                <a:close/>
                <a:moveTo>
                  <a:pt x="3838281" y="4523068"/>
                </a:moveTo>
                <a:cubicBezTo>
                  <a:pt x="3838281" y="4523233"/>
                  <a:pt x="3837949" y="4523399"/>
                  <a:pt x="3837784" y="4523731"/>
                </a:cubicBezTo>
                <a:cubicBezTo>
                  <a:pt x="3835300" y="4524061"/>
                  <a:pt x="3832650" y="4524393"/>
                  <a:pt x="3830168" y="4524889"/>
                </a:cubicBezTo>
                <a:cubicBezTo>
                  <a:pt x="3830830" y="4524889"/>
                  <a:pt x="3831492" y="4524558"/>
                  <a:pt x="3831988" y="4524558"/>
                </a:cubicBezTo>
                <a:lnTo>
                  <a:pt x="3831988" y="4524393"/>
                </a:lnTo>
                <a:cubicBezTo>
                  <a:pt x="3834142" y="4524061"/>
                  <a:pt x="3836129" y="4523564"/>
                  <a:pt x="3838281" y="4523068"/>
                </a:cubicBezTo>
                <a:close/>
                <a:moveTo>
                  <a:pt x="4128399" y="4518265"/>
                </a:moveTo>
                <a:lnTo>
                  <a:pt x="4129889" y="4518265"/>
                </a:lnTo>
                <a:cubicBezTo>
                  <a:pt x="4129889" y="4518265"/>
                  <a:pt x="4129227" y="4519756"/>
                  <a:pt x="4129227" y="4519756"/>
                </a:cubicBezTo>
                <a:close/>
                <a:moveTo>
                  <a:pt x="4021923" y="4517437"/>
                </a:moveTo>
                <a:cubicBezTo>
                  <a:pt x="4022585" y="4517437"/>
                  <a:pt x="4023083" y="4517769"/>
                  <a:pt x="4023745" y="4517934"/>
                </a:cubicBezTo>
                <a:cubicBezTo>
                  <a:pt x="4022750" y="4518100"/>
                  <a:pt x="4021923" y="4518265"/>
                  <a:pt x="4020930" y="4518432"/>
                </a:cubicBezTo>
                <a:cubicBezTo>
                  <a:pt x="4021261" y="4518100"/>
                  <a:pt x="4021591" y="4517769"/>
                  <a:pt x="4021923" y="4517437"/>
                </a:cubicBezTo>
                <a:close/>
                <a:moveTo>
                  <a:pt x="4037490" y="4513298"/>
                </a:moveTo>
                <a:lnTo>
                  <a:pt x="4038948" y="4513298"/>
                </a:lnTo>
                <a:lnTo>
                  <a:pt x="4037490" y="4513463"/>
                </a:lnTo>
                <a:close/>
                <a:moveTo>
                  <a:pt x="4065309" y="4510316"/>
                </a:moveTo>
                <a:cubicBezTo>
                  <a:pt x="4059513" y="4511311"/>
                  <a:pt x="4053882" y="4512303"/>
                  <a:pt x="4048087" y="4513298"/>
                </a:cubicBezTo>
                <a:lnTo>
                  <a:pt x="4038948" y="4513298"/>
                </a:lnTo>
                <a:close/>
                <a:moveTo>
                  <a:pt x="4196458" y="4506839"/>
                </a:moveTo>
                <a:lnTo>
                  <a:pt x="4196624" y="4506839"/>
                </a:lnTo>
                <a:lnTo>
                  <a:pt x="4198776" y="4507667"/>
                </a:lnTo>
                <a:lnTo>
                  <a:pt x="4196458" y="4508329"/>
                </a:lnTo>
                <a:close/>
                <a:moveTo>
                  <a:pt x="4004701" y="4504522"/>
                </a:moveTo>
                <a:cubicBezTo>
                  <a:pt x="4004701" y="4504522"/>
                  <a:pt x="4005696" y="4504852"/>
                  <a:pt x="4005696" y="4504852"/>
                </a:cubicBezTo>
                <a:cubicBezTo>
                  <a:pt x="4005696" y="4504852"/>
                  <a:pt x="4005531" y="4506342"/>
                  <a:pt x="4005364" y="4507005"/>
                </a:cubicBezTo>
                <a:cubicBezTo>
                  <a:pt x="4004701" y="4506674"/>
                  <a:pt x="4004039" y="4506509"/>
                  <a:pt x="4003377" y="4506177"/>
                </a:cubicBezTo>
                <a:cubicBezTo>
                  <a:pt x="4003874" y="4505515"/>
                  <a:pt x="4004204" y="4505017"/>
                  <a:pt x="4004701" y="4504522"/>
                </a:cubicBezTo>
                <a:close/>
                <a:moveTo>
                  <a:pt x="3982678" y="4503860"/>
                </a:moveTo>
                <a:cubicBezTo>
                  <a:pt x="3981684" y="4504355"/>
                  <a:pt x="3980856" y="4505184"/>
                  <a:pt x="3980194" y="4506342"/>
                </a:cubicBezTo>
                <a:cubicBezTo>
                  <a:pt x="3978041" y="4509986"/>
                  <a:pt x="3975227" y="4513133"/>
                  <a:pt x="3972412" y="4517107"/>
                </a:cubicBezTo>
                <a:cubicBezTo>
                  <a:pt x="3969596" y="4517602"/>
                  <a:pt x="3966119" y="4517934"/>
                  <a:pt x="3962807" y="4518597"/>
                </a:cubicBezTo>
                <a:cubicBezTo>
                  <a:pt x="3959825" y="4519259"/>
                  <a:pt x="3956018" y="4516113"/>
                  <a:pt x="3953699" y="4520419"/>
                </a:cubicBezTo>
                <a:cubicBezTo>
                  <a:pt x="3954526" y="4521246"/>
                  <a:pt x="3955189" y="4522571"/>
                  <a:pt x="3955686" y="4522571"/>
                </a:cubicBezTo>
                <a:cubicBezTo>
                  <a:pt x="3968933" y="4521909"/>
                  <a:pt x="3982181" y="4521081"/>
                  <a:pt x="3995428" y="4520087"/>
                </a:cubicBezTo>
                <a:cubicBezTo>
                  <a:pt x="3996588" y="4520087"/>
                  <a:pt x="3997580" y="4518597"/>
                  <a:pt x="3999237" y="4517437"/>
                </a:cubicBezTo>
                <a:cubicBezTo>
                  <a:pt x="3993773" y="4513795"/>
                  <a:pt x="3987812" y="4516775"/>
                  <a:pt x="3983175" y="4514291"/>
                </a:cubicBezTo>
                <a:cubicBezTo>
                  <a:pt x="3984995" y="4507999"/>
                  <a:pt x="3987149" y="4505680"/>
                  <a:pt x="3991124" y="4506177"/>
                </a:cubicBezTo>
                <a:cubicBezTo>
                  <a:pt x="3993441" y="4506509"/>
                  <a:pt x="3995925" y="4507502"/>
                  <a:pt x="3998078" y="4508496"/>
                </a:cubicBezTo>
                <a:cubicBezTo>
                  <a:pt x="4008178" y="4513463"/>
                  <a:pt x="4018114" y="4512470"/>
                  <a:pt x="4028049" y="4508496"/>
                </a:cubicBezTo>
                <a:cubicBezTo>
                  <a:pt x="4029706" y="4507834"/>
                  <a:pt x="4031528" y="4507337"/>
                  <a:pt x="4034508" y="4506342"/>
                </a:cubicBezTo>
                <a:cubicBezTo>
                  <a:pt x="4035170" y="4509159"/>
                  <a:pt x="4035833" y="4511311"/>
                  <a:pt x="4036330" y="4513463"/>
                </a:cubicBezTo>
                <a:cubicBezTo>
                  <a:pt x="4029541" y="4513795"/>
                  <a:pt x="4022585" y="4513960"/>
                  <a:pt x="4015796" y="4514623"/>
                </a:cubicBezTo>
                <a:cubicBezTo>
                  <a:pt x="4013975" y="4514623"/>
                  <a:pt x="4010828" y="4516445"/>
                  <a:pt x="4010828" y="4516940"/>
                </a:cubicBezTo>
                <a:cubicBezTo>
                  <a:pt x="4011160" y="4518432"/>
                  <a:pt x="4010828" y="4519590"/>
                  <a:pt x="4010332" y="4520419"/>
                </a:cubicBezTo>
                <a:cubicBezTo>
                  <a:pt x="4006688" y="4521246"/>
                  <a:pt x="4003046" y="4521909"/>
                  <a:pt x="3999237" y="4522736"/>
                </a:cubicBezTo>
                <a:cubicBezTo>
                  <a:pt x="3992779" y="4524061"/>
                  <a:pt x="3986652" y="4527043"/>
                  <a:pt x="3980028" y="4530520"/>
                </a:cubicBezTo>
                <a:cubicBezTo>
                  <a:pt x="3975227" y="4530850"/>
                  <a:pt x="3970423" y="4531347"/>
                  <a:pt x="3965621" y="4531844"/>
                </a:cubicBezTo>
                <a:cubicBezTo>
                  <a:pt x="3959330" y="4532507"/>
                  <a:pt x="3952539" y="4533004"/>
                  <a:pt x="3946910" y="4535653"/>
                </a:cubicBezTo>
                <a:cubicBezTo>
                  <a:pt x="3945750" y="4536149"/>
                  <a:pt x="3944758" y="4536646"/>
                  <a:pt x="3943598" y="4537143"/>
                </a:cubicBezTo>
                <a:cubicBezTo>
                  <a:pt x="3936312" y="4538798"/>
                  <a:pt x="3929026" y="4540620"/>
                  <a:pt x="3921575" y="4542277"/>
                </a:cubicBezTo>
                <a:cubicBezTo>
                  <a:pt x="3917103" y="4542773"/>
                  <a:pt x="3912467" y="4542773"/>
                  <a:pt x="3907665" y="4542773"/>
                </a:cubicBezTo>
                <a:cubicBezTo>
                  <a:pt x="3907003" y="4542773"/>
                  <a:pt x="3906340" y="4543767"/>
                  <a:pt x="3905676" y="4544264"/>
                </a:cubicBezTo>
                <a:cubicBezTo>
                  <a:pt x="3905676" y="4544760"/>
                  <a:pt x="3906008" y="4545257"/>
                  <a:pt x="3906340" y="4545919"/>
                </a:cubicBezTo>
                <a:cubicBezTo>
                  <a:pt x="3892596" y="4549231"/>
                  <a:pt x="3878851" y="4552543"/>
                  <a:pt x="3864941" y="4555855"/>
                </a:cubicBezTo>
                <a:cubicBezTo>
                  <a:pt x="3863286" y="4556187"/>
                  <a:pt x="3861629" y="4556682"/>
                  <a:pt x="3859974" y="4557014"/>
                </a:cubicBezTo>
                <a:cubicBezTo>
                  <a:pt x="3858980" y="4557014"/>
                  <a:pt x="3857987" y="4557014"/>
                  <a:pt x="3856993" y="4557014"/>
                </a:cubicBezTo>
                <a:cubicBezTo>
                  <a:pt x="3849209" y="4557842"/>
                  <a:pt x="3841096" y="4557179"/>
                  <a:pt x="3833810" y="4561154"/>
                </a:cubicBezTo>
                <a:cubicBezTo>
                  <a:pt x="3828015" y="4564300"/>
                  <a:pt x="3822052" y="4566453"/>
                  <a:pt x="3815761" y="4561981"/>
                </a:cubicBezTo>
                <a:cubicBezTo>
                  <a:pt x="3814766" y="4561154"/>
                  <a:pt x="3812779" y="4561154"/>
                  <a:pt x="3811456" y="4561486"/>
                </a:cubicBezTo>
                <a:cubicBezTo>
                  <a:pt x="3803010" y="4563473"/>
                  <a:pt x="3794068" y="4564631"/>
                  <a:pt x="3785622" y="4569102"/>
                </a:cubicBezTo>
                <a:cubicBezTo>
                  <a:pt x="3789431" y="4571089"/>
                  <a:pt x="3791915" y="4572249"/>
                  <a:pt x="3793902" y="4572911"/>
                </a:cubicBezTo>
                <a:cubicBezTo>
                  <a:pt x="3786947" y="4574566"/>
                  <a:pt x="3779827" y="4576388"/>
                  <a:pt x="3772872" y="4578045"/>
                </a:cubicBezTo>
                <a:cubicBezTo>
                  <a:pt x="3773037" y="4577878"/>
                  <a:pt x="3773202" y="4577548"/>
                  <a:pt x="3773369" y="4577383"/>
                </a:cubicBezTo>
                <a:cubicBezTo>
                  <a:pt x="3763931" y="4577216"/>
                  <a:pt x="3760122" y="4578045"/>
                  <a:pt x="3748529" y="4583344"/>
                </a:cubicBezTo>
                <a:cubicBezTo>
                  <a:pt x="3749026" y="4583344"/>
                  <a:pt x="3749524" y="4583839"/>
                  <a:pt x="3749854" y="4583674"/>
                </a:cubicBezTo>
                <a:cubicBezTo>
                  <a:pt x="3752006" y="4583177"/>
                  <a:pt x="3753995" y="4582682"/>
                  <a:pt x="3756147" y="4582184"/>
                </a:cubicBezTo>
                <a:cubicBezTo>
                  <a:pt x="3749358" y="4583839"/>
                  <a:pt x="3742568" y="4585496"/>
                  <a:pt x="3735779" y="4587151"/>
                </a:cubicBezTo>
                <a:cubicBezTo>
                  <a:pt x="3734786" y="4587318"/>
                  <a:pt x="3734289" y="4590298"/>
                  <a:pt x="3733295" y="4592450"/>
                </a:cubicBezTo>
                <a:cubicBezTo>
                  <a:pt x="3737269" y="4592617"/>
                  <a:pt x="3741078" y="4592947"/>
                  <a:pt x="3744722" y="4593113"/>
                </a:cubicBezTo>
                <a:cubicBezTo>
                  <a:pt x="3744722" y="4593775"/>
                  <a:pt x="3744722" y="4594437"/>
                  <a:pt x="3744722" y="4595267"/>
                </a:cubicBezTo>
                <a:cubicBezTo>
                  <a:pt x="3740748" y="4592782"/>
                  <a:pt x="3736939" y="4594107"/>
                  <a:pt x="3732964" y="4595929"/>
                </a:cubicBezTo>
                <a:cubicBezTo>
                  <a:pt x="3728660" y="4598081"/>
                  <a:pt x="3724354" y="4599074"/>
                  <a:pt x="3719882" y="4598412"/>
                </a:cubicBezTo>
                <a:cubicBezTo>
                  <a:pt x="3718888" y="4596259"/>
                  <a:pt x="3717895" y="4594107"/>
                  <a:pt x="3717067" y="4592285"/>
                </a:cubicBezTo>
                <a:cubicBezTo>
                  <a:pt x="3709781" y="4593113"/>
                  <a:pt x="3704482" y="4593610"/>
                  <a:pt x="3700508" y="4594437"/>
                </a:cubicBezTo>
                <a:cubicBezTo>
                  <a:pt x="3699846" y="4593942"/>
                  <a:pt x="3699349" y="4593280"/>
                  <a:pt x="3698851" y="4592285"/>
                </a:cubicBezTo>
                <a:cubicBezTo>
                  <a:pt x="3698686" y="4591955"/>
                  <a:pt x="3698521" y="4591623"/>
                  <a:pt x="3698356" y="4591292"/>
                </a:cubicBezTo>
                <a:cubicBezTo>
                  <a:pt x="3701171" y="4590463"/>
                  <a:pt x="3703985" y="4589801"/>
                  <a:pt x="3706800" y="4589138"/>
                </a:cubicBezTo>
                <a:lnTo>
                  <a:pt x="3707297" y="4589636"/>
                </a:lnTo>
                <a:cubicBezTo>
                  <a:pt x="3719882" y="4587151"/>
                  <a:pt x="3732632" y="4584999"/>
                  <a:pt x="3745219" y="4582682"/>
                </a:cubicBezTo>
                <a:cubicBezTo>
                  <a:pt x="3752670" y="4581357"/>
                  <a:pt x="3759459" y="4578375"/>
                  <a:pt x="3768732" y="4571917"/>
                </a:cubicBezTo>
                <a:cubicBezTo>
                  <a:pt x="3761778" y="4569267"/>
                  <a:pt x="3761778" y="4569434"/>
                  <a:pt x="3754988" y="4571089"/>
                </a:cubicBezTo>
                <a:cubicBezTo>
                  <a:pt x="3744887" y="4573574"/>
                  <a:pt x="3734786" y="4576223"/>
                  <a:pt x="3724851" y="4571089"/>
                </a:cubicBezTo>
                <a:cubicBezTo>
                  <a:pt x="3732302" y="4568440"/>
                  <a:pt x="3739753" y="4565955"/>
                  <a:pt x="3747537" y="4564300"/>
                </a:cubicBezTo>
                <a:cubicBezTo>
                  <a:pt x="3756147" y="4562478"/>
                  <a:pt x="3764593" y="4559332"/>
                  <a:pt x="3773202" y="4556849"/>
                </a:cubicBezTo>
                <a:cubicBezTo>
                  <a:pt x="3773701" y="4556849"/>
                  <a:pt x="3774031" y="4555855"/>
                  <a:pt x="3774529" y="4555358"/>
                </a:cubicBezTo>
                <a:cubicBezTo>
                  <a:pt x="3771712" y="4554862"/>
                  <a:pt x="3768565" y="4557512"/>
                  <a:pt x="3766580" y="4553702"/>
                </a:cubicBezTo>
                <a:cubicBezTo>
                  <a:pt x="3769230" y="4551383"/>
                  <a:pt x="3771712" y="4549231"/>
                  <a:pt x="3774529" y="4546582"/>
                </a:cubicBezTo>
                <a:cubicBezTo>
                  <a:pt x="3772375" y="4545422"/>
                  <a:pt x="3770885" y="4544760"/>
                  <a:pt x="3768565" y="4543602"/>
                </a:cubicBezTo>
                <a:cubicBezTo>
                  <a:pt x="3770885" y="4542939"/>
                  <a:pt x="3773037" y="4542277"/>
                  <a:pt x="3775191" y="4541615"/>
                </a:cubicBezTo>
                <a:cubicBezTo>
                  <a:pt x="3782310" y="4540455"/>
                  <a:pt x="3789431" y="4539130"/>
                  <a:pt x="3796387" y="4537143"/>
                </a:cubicBezTo>
                <a:lnTo>
                  <a:pt x="3800265" y="4537790"/>
                </a:lnTo>
                <a:lnTo>
                  <a:pt x="3800194" y="4537806"/>
                </a:lnTo>
                <a:lnTo>
                  <a:pt x="3800361" y="4537806"/>
                </a:lnTo>
                <a:cubicBezTo>
                  <a:pt x="3800361" y="4537806"/>
                  <a:pt x="3800361" y="4537806"/>
                  <a:pt x="3800526" y="4537971"/>
                </a:cubicBezTo>
                <a:cubicBezTo>
                  <a:pt x="3800526" y="4537971"/>
                  <a:pt x="3800526" y="4537971"/>
                  <a:pt x="3800526" y="4537806"/>
                </a:cubicBezTo>
                <a:lnTo>
                  <a:pt x="3800361" y="4537806"/>
                </a:lnTo>
                <a:lnTo>
                  <a:pt x="3800265" y="4537790"/>
                </a:lnTo>
                <a:lnTo>
                  <a:pt x="3828014" y="4531555"/>
                </a:lnTo>
                <a:cubicBezTo>
                  <a:pt x="3835010" y="4529692"/>
                  <a:pt x="3840102" y="4527953"/>
                  <a:pt x="3844408" y="4526048"/>
                </a:cubicBezTo>
                <a:cubicBezTo>
                  <a:pt x="3855998" y="4525386"/>
                  <a:pt x="3856828" y="4524226"/>
                  <a:pt x="3861299" y="4517272"/>
                </a:cubicBezTo>
                <a:cubicBezTo>
                  <a:pt x="3861299" y="4517272"/>
                  <a:pt x="3860967" y="4517272"/>
                  <a:pt x="3860967" y="4517272"/>
                </a:cubicBezTo>
                <a:cubicBezTo>
                  <a:pt x="3868585" y="4515285"/>
                  <a:pt x="3876036" y="4513133"/>
                  <a:pt x="3883820" y="4511311"/>
                </a:cubicBezTo>
                <a:cubicBezTo>
                  <a:pt x="3892430" y="4509324"/>
                  <a:pt x="3901206" y="4506509"/>
                  <a:pt x="3909982" y="4506342"/>
                </a:cubicBezTo>
                <a:cubicBezTo>
                  <a:pt x="3910645" y="4506342"/>
                  <a:pt x="3911142" y="4506342"/>
                  <a:pt x="3911804" y="4506342"/>
                </a:cubicBezTo>
                <a:cubicBezTo>
                  <a:pt x="3911142" y="4507337"/>
                  <a:pt x="3910480" y="4508329"/>
                  <a:pt x="3909982" y="4509159"/>
                </a:cubicBezTo>
                <a:cubicBezTo>
                  <a:pt x="3907995" y="4512303"/>
                  <a:pt x="3910812" y="4517602"/>
                  <a:pt x="3913957" y="4517437"/>
                </a:cubicBezTo>
                <a:cubicBezTo>
                  <a:pt x="3916606" y="4517437"/>
                  <a:pt x="3919588" y="4517602"/>
                  <a:pt x="3921740" y="4516445"/>
                </a:cubicBezTo>
                <a:cubicBezTo>
                  <a:pt x="3937305" y="4508329"/>
                  <a:pt x="3954361" y="4507502"/>
                  <a:pt x="3970755" y="4505515"/>
                </a:cubicBezTo>
                <a:cubicBezTo>
                  <a:pt x="3974730" y="4505017"/>
                  <a:pt x="3978704" y="4504522"/>
                  <a:pt x="3982678" y="4503860"/>
                </a:cubicBezTo>
                <a:close/>
                <a:moveTo>
                  <a:pt x="4062660" y="4500050"/>
                </a:moveTo>
                <a:cubicBezTo>
                  <a:pt x="4063155" y="4500548"/>
                  <a:pt x="4063817" y="4501210"/>
                  <a:pt x="4064149" y="4501706"/>
                </a:cubicBezTo>
                <a:cubicBezTo>
                  <a:pt x="4064149" y="4501872"/>
                  <a:pt x="4063652" y="4502700"/>
                  <a:pt x="4063652" y="4502700"/>
                </a:cubicBezTo>
                <a:cubicBezTo>
                  <a:pt x="4062825" y="4502535"/>
                  <a:pt x="4062162" y="4502203"/>
                  <a:pt x="4061335" y="4501872"/>
                </a:cubicBezTo>
                <a:cubicBezTo>
                  <a:pt x="4061335" y="4501872"/>
                  <a:pt x="4062162" y="4500548"/>
                  <a:pt x="4062660" y="4500050"/>
                </a:cubicBezTo>
                <a:close/>
                <a:moveTo>
                  <a:pt x="3882328" y="4496076"/>
                </a:moveTo>
                <a:lnTo>
                  <a:pt x="3882328" y="4496241"/>
                </a:lnTo>
                <a:cubicBezTo>
                  <a:pt x="3881335" y="4498394"/>
                  <a:pt x="3879348" y="4499056"/>
                  <a:pt x="3877029" y="4499056"/>
                </a:cubicBezTo>
                <a:cubicBezTo>
                  <a:pt x="3875539" y="4499056"/>
                  <a:pt x="3874214" y="4499056"/>
                  <a:pt x="3872558" y="4499056"/>
                </a:cubicBezTo>
                <a:cubicBezTo>
                  <a:pt x="3875871" y="4498063"/>
                  <a:pt x="3879016" y="4497069"/>
                  <a:pt x="3882328" y="4496076"/>
                </a:cubicBezTo>
                <a:close/>
                <a:moveTo>
                  <a:pt x="4019936" y="4495744"/>
                </a:moveTo>
                <a:cubicBezTo>
                  <a:pt x="4020433" y="4495744"/>
                  <a:pt x="4020930" y="4495744"/>
                  <a:pt x="4021426" y="4495744"/>
                </a:cubicBezTo>
                <a:cubicBezTo>
                  <a:pt x="4020433" y="4496407"/>
                  <a:pt x="4019439" y="4497236"/>
                  <a:pt x="4018446" y="4497898"/>
                </a:cubicBezTo>
                <a:cubicBezTo>
                  <a:pt x="4018114" y="4498063"/>
                  <a:pt x="4017618" y="4497898"/>
                  <a:pt x="4017121" y="4497898"/>
                </a:cubicBezTo>
                <a:cubicBezTo>
                  <a:pt x="4017286" y="4497401"/>
                  <a:pt x="4017452" y="4496904"/>
                  <a:pt x="4017618" y="4496407"/>
                </a:cubicBezTo>
                <a:cubicBezTo>
                  <a:pt x="4018446" y="4496241"/>
                  <a:pt x="4019108" y="4495911"/>
                  <a:pt x="4019936" y="4495744"/>
                </a:cubicBezTo>
                <a:close/>
                <a:moveTo>
                  <a:pt x="4141315" y="4494419"/>
                </a:moveTo>
                <a:lnTo>
                  <a:pt x="4141482" y="4494586"/>
                </a:lnTo>
                <a:cubicBezTo>
                  <a:pt x="4146781" y="4493095"/>
                  <a:pt x="4150755" y="4494089"/>
                  <a:pt x="4155059" y="4496739"/>
                </a:cubicBezTo>
                <a:cubicBezTo>
                  <a:pt x="4154564" y="4497069"/>
                  <a:pt x="4153900" y="4497236"/>
                  <a:pt x="4153404" y="4497731"/>
                </a:cubicBezTo>
                <a:cubicBezTo>
                  <a:pt x="4148933" y="4499223"/>
                  <a:pt x="4144131" y="4500381"/>
                  <a:pt x="4139825" y="4501872"/>
                </a:cubicBezTo>
                <a:cubicBezTo>
                  <a:pt x="4138832" y="4502203"/>
                  <a:pt x="4138005" y="4502535"/>
                  <a:pt x="4137010" y="4502700"/>
                </a:cubicBezTo>
                <a:cubicBezTo>
                  <a:pt x="4136016" y="4502700"/>
                  <a:pt x="4135023" y="4502700"/>
                  <a:pt x="4133864" y="4502700"/>
                </a:cubicBezTo>
                <a:cubicBezTo>
                  <a:pt x="4133533" y="4503030"/>
                  <a:pt x="4133036" y="4503362"/>
                  <a:pt x="4132539" y="4503693"/>
                </a:cubicBezTo>
                <a:cubicBezTo>
                  <a:pt x="4123431" y="4505515"/>
                  <a:pt x="4114324" y="4504852"/>
                  <a:pt x="4105216" y="4505017"/>
                </a:cubicBezTo>
                <a:cubicBezTo>
                  <a:pt x="4107204" y="4503362"/>
                  <a:pt x="4109026" y="4501706"/>
                  <a:pt x="4111013" y="4500050"/>
                </a:cubicBezTo>
                <a:cubicBezTo>
                  <a:pt x="4113827" y="4499056"/>
                  <a:pt x="4116477" y="4497566"/>
                  <a:pt x="4119291" y="4497069"/>
                </a:cubicBezTo>
                <a:cubicBezTo>
                  <a:pt x="4126577" y="4496076"/>
                  <a:pt x="4134196" y="4496407"/>
                  <a:pt x="4141315" y="4494419"/>
                </a:cubicBezTo>
                <a:close/>
                <a:moveTo>
                  <a:pt x="4052227" y="4486638"/>
                </a:moveTo>
                <a:cubicBezTo>
                  <a:pt x="4049908" y="4487796"/>
                  <a:pt x="4047755" y="4489287"/>
                  <a:pt x="4045933" y="4490942"/>
                </a:cubicBezTo>
                <a:cubicBezTo>
                  <a:pt x="4045438" y="4491440"/>
                  <a:pt x="4044941" y="4492102"/>
                  <a:pt x="4044776" y="4492764"/>
                </a:cubicBezTo>
                <a:cubicBezTo>
                  <a:pt x="4043286" y="4492764"/>
                  <a:pt x="4041794" y="4492764"/>
                  <a:pt x="4040304" y="4492764"/>
                </a:cubicBezTo>
                <a:cubicBezTo>
                  <a:pt x="4040304" y="4496904"/>
                  <a:pt x="4039310" y="4499718"/>
                  <a:pt x="4035336" y="4499223"/>
                </a:cubicBezTo>
                <a:lnTo>
                  <a:pt x="4035336" y="4499553"/>
                </a:lnTo>
                <a:cubicBezTo>
                  <a:pt x="4033018" y="4499223"/>
                  <a:pt x="4030866" y="4497898"/>
                  <a:pt x="4028547" y="4497069"/>
                </a:cubicBezTo>
                <a:cubicBezTo>
                  <a:pt x="4026394" y="4496407"/>
                  <a:pt x="4024075" y="4495911"/>
                  <a:pt x="4021923" y="4495414"/>
                </a:cubicBezTo>
                <a:cubicBezTo>
                  <a:pt x="4021923" y="4495414"/>
                  <a:pt x="4021758" y="4495414"/>
                  <a:pt x="4021591" y="4495249"/>
                </a:cubicBezTo>
                <a:cubicBezTo>
                  <a:pt x="4027057" y="4493592"/>
                  <a:pt x="4032521" y="4491770"/>
                  <a:pt x="4037985" y="4489618"/>
                </a:cubicBezTo>
                <a:cubicBezTo>
                  <a:pt x="4042456" y="4487963"/>
                  <a:pt x="4047590" y="4486141"/>
                  <a:pt x="4052227" y="4486638"/>
                </a:cubicBezTo>
                <a:close/>
                <a:moveTo>
                  <a:pt x="4084848" y="4486141"/>
                </a:moveTo>
                <a:lnTo>
                  <a:pt x="4085180" y="4486141"/>
                </a:lnTo>
                <a:cubicBezTo>
                  <a:pt x="4089982" y="4489121"/>
                  <a:pt x="4095446" y="4487631"/>
                  <a:pt x="4100415" y="4487963"/>
                </a:cubicBezTo>
                <a:cubicBezTo>
                  <a:pt x="4106706" y="4488458"/>
                  <a:pt x="4113000" y="4487963"/>
                  <a:pt x="4119126" y="4491440"/>
                </a:cubicBezTo>
                <a:cubicBezTo>
                  <a:pt x="4100580" y="4491937"/>
                  <a:pt x="4082199" y="4492267"/>
                  <a:pt x="4063652" y="4492764"/>
                </a:cubicBezTo>
                <a:cubicBezTo>
                  <a:pt x="4062493" y="4490777"/>
                  <a:pt x="4061500" y="4489121"/>
                  <a:pt x="4060340" y="4488128"/>
                </a:cubicBezTo>
                <a:cubicBezTo>
                  <a:pt x="4068621" y="4488625"/>
                  <a:pt x="4076735" y="4487631"/>
                  <a:pt x="4084848" y="4486141"/>
                </a:cubicBezTo>
                <a:close/>
                <a:moveTo>
                  <a:pt x="4178242" y="4484154"/>
                </a:moveTo>
                <a:cubicBezTo>
                  <a:pt x="4175263" y="4485313"/>
                  <a:pt x="4172116" y="4486968"/>
                  <a:pt x="4169134" y="4489121"/>
                </a:cubicBezTo>
                <a:cubicBezTo>
                  <a:pt x="4168804" y="4489121"/>
                  <a:pt x="4168472" y="4489121"/>
                  <a:pt x="4168142" y="4489121"/>
                </a:cubicBezTo>
                <a:cubicBezTo>
                  <a:pt x="4166982" y="4489121"/>
                  <a:pt x="4165657" y="4488128"/>
                  <a:pt x="4163835" y="4487133"/>
                </a:cubicBezTo>
                <a:cubicBezTo>
                  <a:pt x="4165657" y="4485976"/>
                  <a:pt x="4166652" y="4484651"/>
                  <a:pt x="4167810" y="4484651"/>
                </a:cubicBezTo>
                <a:cubicBezTo>
                  <a:pt x="4171288" y="4484484"/>
                  <a:pt x="4174765" y="4484319"/>
                  <a:pt x="4178242" y="4484154"/>
                </a:cubicBezTo>
                <a:close/>
                <a:moveTo>
                  <a:pt x="4291177" y="4476535"/>
                </a:moveTo>
                <a:cubicBezTo>
                  <a:pt x="4292833" y="4476535"/>
                  <a:pt x="4294489" y="4476702"/>
                  <a:pt x="4296144" y="4476868"/>
                </a:cubicBezTo>
                <a:cubicBezTo>
                  <a:pt x="4294489" y="4477198"/>
                  <a:pt x="4292998" y="4477530"/>
                  <a:pt x="4291508" y="4477860"/>
                </a:cubicBezTo>
                <a:cubicBezTo>
                  <a:pt x="4291508" y="4477530"/>
                  <a:pt x="4291342" y="4477033"/>
                  <a:pt x="4291177" y="4476535"/>
                </a:cubicBezTo>
                <a:close/>
                <a:moveTo>
                  <a:pt x="3907168" y="4475046"/>
                </a:moveTo>
                <a:cubicBezTo>
                  <a:pt x="3907168" y="4475543"/>
                  <a:pt x="3907168" y="4475873"/>
                  <a:pt x="3907168" y="4476370"/>
                </a:cubicBezTo>
                <a:cubicBezTo>
                  <a:pt x="3905181" y="4476702"/>
                  <a:pt x="3903028" y="4476868"/>
                  <a:pt x="3901040" y="4477198"/>
                </a:cubicBezTo>
                <a:cubicBezTo>
                  <a:pt x="3902531" y="4476535"/>
                  <a:pt x="3904186" y="4475873"/>
                  <a:pt x="3905843" y="4475378"/>
                </a:cubicBezTo>
                <a:lnTo>
                  <a:pt x="3906008" y="4475211"/>
                </a:lnTo>
                <a:cubicBezTo>
                  <a:pt x="3906008" y="4475211"/>
                  <a:pt x="3906671" y="4475211"/>
                  <a:pt x="3907168" y="4475046"/>
                </a:cubicBezTo>
                <a:close/>
                <a:moveTo>
                  <a:pt x="4113495" y="4472396"/>
                </a:moveTo>
                <a:cubicBezTo>
                  <a:pt x="4114158" y="4472728"/>
                  <a:pt x="4114987" y="4472893"/>
                  <a:pt x="4115814" y="4473224"/>
                </a:cubicBezTo>
                <a:cubicBezTo>
                  <a:pt x="4115152" y="4473721"/>
                  <a:pt x="4114490" y="4474715"/>
                  <a:pt x="4113992" y="4474715"/>
                </a:cubicBezTo>
                <a:cubicBezTo>
                  <a:pt x="4113000" y="4474548"/>
                  <a:pt x="4112170" y="4473721"/>
                  <a:pt x="4111178" y="4473058"/>
                </a:cubicBezTo>
                <a:lnTo>
                  <a:pt x="4111013" y="4472893"/>
                </a:lnTo>
                <a:cubicBezTo>
                  <a:pt x="4111013" y="4472893"/>
                  <a:pt x="4112668" y="4472561"/>
                  <a:pt x="4113495" y="4472396"/>
                </a:cubicBezTo>
                <a:close/>
                <a:moveTo>
                  <a:pt x="4072263" y="4463455"/>
                </a:moveTo>
                <a:cubicBezTo>
                  <a:pt x="4064812" y="4473886"/>
                  <a:pt x="4054379" y="4476868"/>
                  <a:pt x="4042954" y="4478357"/>
                </a:cubicBezTo>
                <a:cubicBezTo>
                  <a:pt x="4029871" y="4479847"/>
                  <a:pt x="4016624" y="4481172"/>
                  <a:pt x="4003709" y="4484319"/>
                </a:cubicBezTo>
                <a:cubicBezTo>
                  <a:pt x="3988142" y="4488128"/>
                  <a:pt x="3972908" y="4493095"/>
                  <a:pt x="3956846" y="4491440"/>
                </a:cubicBezTo>
                <a:cubicBezTo>
                  <a:pt x="3955189" y="4491275"/>
                  <a:pt x="3953036" y="4490942"/>
                  <a:pt x="3951547" y="4491770"/>
                </a:cubicBezTo>
                <a:cubicBezTo>
                  <a:pt x="3946578" y="4494752"/>
                  <a:pt x="3941446" y="4496904"/>
                  <a:pt x="3936312" y="4498394"/>
                </a:cubicBezTo>
                <a:cubicBezTo>
                  <a:pt x="3934987" y="4498063"/>
                  <a:pt x="3934158" y="4497731"/>
                  <a:pt x="3933497" y="4497898"/>
                </a:cubicBezTo>
                <a:cubicBezTo>
                  <a:pt x="3918263" y="4499056"/>
                  <a:pt x="3903194" y="4500381"/>
                  <a:pt x="3888621" y="4501706"/>
                </a:cubicBezTo>
                <a:cubicBezTo>
                  <a:pt x="3890443" y="4499553"/>
                  <a:pt x="3892430" y="4496241"/>
                  <a:pt x="3895410" y="4494586"/>
                </a:cubicBezTo>
                <a:cubicBezTo>
                  <a:pt x="3898557" y="4492764"/>
                  <a:pt x="3902531" y="4492599"/>
                  <a:pt x="3906008" y="4491770"/>
                </a:cubicBezTo>
                <a:lnTo>
                  <a:pt x="3906008" y="4491440"/>
                </a:lnTo>
                <a:cubicBezTo>
                  <a:pt x="3906008" y="4490115"/>
                  <a:pt x="3905511" y="4489287"/>
                  <a:pt x="3905181" y="4488625"/>
                </a:cubicBezTo>
                <a:cubicBezTo>
                  <a:pt x="3908492" y="4487631"/>
                  <a:pt x="3911804" y="4486638"/>
                  <a:pt x="3915281" y="4485976"/>
                </a:cubicBezTo>
                <a:cubicBezTo>
                  <a:pt x="3918758" y="4487631"/>
                  <a:pt x="3922402" y="4489453"/>
                  <a:pt x="3927039" y="4488458"/>
                </a:cubicBezTo>
                <a:cubicBezTo>
                  <a:pt x="3927039" y="4487133"/>
                  <a:pt x="3926707" y="4486141"/>
                  <a:pt x="3926211" y="4485146"/>
                </a:cubicBezTo>
                <a:cubicBezTo>
                  <a:pt x="3929356" y="4485146"/>
                  <a:pt x="3932668" y="4485809"/>
                  <a:pt x="3935980" y="4486803"/>
                </a:cubicBezTo>
                <a:cubicBezTo>
                  <a:pt x="3939127" y="4487796"/>
                  <a:pt x="3942936" y="4486803"/>
                  <a:pt x="3946248" y="4485976"/>
                </a:cubicBezTo>
                <a:cubicBezTo>
                  <a:pt x="3952209" y="4486638"/>
                  <a:pt x="3958170" y="4485976"/>
                  <a:pt x="3964132" y="4484484"/>
                </a:cubicBezTo>
                <a:cubicBezTo>
                  <a:pt x="3964794" y="4484319"/>
                  <a:pt x="3965954" y="4482829"/>
                  <a:pt x="3965787" y="4482497"/>
                </a:cubicBezTo>
                <a:cubicBezTo>
                  <a:pt x="3965787" y="4482497"/>
                  <a:pt x="3965787" y="4482332"/>
                  <a:pt x="3965787" y="4482166"/>
                </a:cubicBezTo>
                <a:cubicBezTo>
                  <a:pt x="3978372" y="4479682"/>
                  <a:pt x="3990957" y="4477198"/>
                  <a:pt x="4003542" y="4474053"/>
                </a:cubicBezTo>
                <a:cubicBezTo>
                  <a:pt x="4024075" y="4468919"/>
                  <a:pt x="4044278" y="4460639"/>
                  <a:pt x="4065639" y="4464780"/>
                </a:cubicBezTo>
                <a:cubicBezTo>
                  <a:pt x="4067627" y="4465110"/>
                  <a:pt x="4070111" y="4464117"/>
                  <a:pt x="4072263" y="4463455"/>
                </a:cubicBezTo>
                <a:close/>
                <a:moveTo>
                  <a:pt x="4079055" y="4460390"/>
                </a:moveTo>
                <a:lnTo>
                  <a:pt x="4074747" y="4462626"/>
                </a:lnTo>
                <a:lnTo>
                  <a:pt x="4074582" y="4462295"/>
                </a:lnTo>
                <a:close/>
                <a:moveTo>
                  <a:pt x="3994103" y="4458984"/>
                </a:moveTo>
                <a:cubicBezTo>
                  <a:pt x="3991454" y="4459811"/>
                  <a:pt x="3988804" y="4460473"/>
                  <a:pt x="3986155" y="4461301"/>
                </a:cubicBezTo>
                <a:cubicBezTo>
                  <a:pt x="3985825" y="4461301"/>
                  <a:pt x="3985327" y="4461301"/>
                  <a:pt x="3984830" y="4461301"/>
                </a:cubicBezTo>
                <a:cubicBezTo>
                  <a:pt x="3983505" y="4461301"/>
                  <a:pt x="3982181" y="4460971"/>
                  <a:pt x="3981021" y="4460639"/>
                </a:cubicBezTo>
                <a:cubicBezTo>
                  <a:pt x="3985327" y="4460143"/>
                  <a:pt x="3989632" y="4459481"/>
                  <a:pt x="3994103" y="4458984"/>
                </a:cubicBezTo>
                <a:close/>
                <a:moveTo>
                  <a:pt x="4083358" y="4458156"/>
                </a:moveTo>
                <a:cubicBezTo>
                  <a:pt x="4083358" y="4458156"/>
                  <a:pt x="4083358" y="4458486"/>
                  <a:pt x="4083523" y="4458486"/>
                </a:cubicBezTo>
                <a:lnTo>
                  <a:pt x="4079055" y="4460390"/>
                </a:lnTo>
                <a:close/>
                <a:moveTo>
                  <a:pt x="4002052" y="4452028"/>
                </a:moveTo>
                <a:cubicBezTo>
                  <a:pt x="4000562" y="4454347"/>
                  <a:pt x="3998905" y="4456831"/>
                  <a:pt x="3996588" y="4458321"/>
                </a:cubicBezTo>
                <a:cubicBezTo>
                  <a:pt x="3995098" y="4456996"/>
                  <a:pt x="3993608" y="4455837"/>
                  <a:pt x="3991951" y="4454844"/>
                </a:cubicBezTo>
                <a:lnTo>
                  <a:pt x="3992116" y="4454844"/>
                </a:lnTo>
                <a:cubicBezTo>
                  <a:pt x="3995428" y="4453685"/>
                  <a:pt x="3998740" y="4452857"/>
                  <a:pt x="4002052" y="4452028"/>
                </a:cubicBezTo>
                <a:close/>
                <a:moveTo>
                  <a:pt x="4107038" y="4421726"/>
                </a:moveTo>
                <a:lnTo>
                  <a:pt x="4106541" y="4422056"/>
                </a:lnTo>
                <a:cubicBezTo>
                  <a:pt x="4106541" y="4422056"/>
                  <a:pt x="4107369" y="4421891"/>
                  <a:pt x="4107701" y="4421726"/>
                </a:cubicBezTo>
                <a:cubicBezTo>
                  <a:pt x="4119457" y="4423713"/>
                  <a:pt x="4131546" y="4423216"/>
                  <a:pt x="4143302" y="4425533"/>
                </a:cubicBezTo>
                <a:cubicBezTo>
                  <a:pt x="4142474" y="4425865"/>
                  <a:pt x="4141482" y="4426195"/>
                  <a:pt x="4140819" y="4426693"/>
                </a:cubicBezTo>
                <a:cubicBezTo>
                  <a:pt x="4134361" y="4430004"/>
                  <a:pt x="4127737" y="4432324"/>
                  <a:pt x="4121113" y="4434144"/>
                </a:cubicBezTo>
                <a:cubicBezTo>
                  <a:pt x="4120781" y="4434144"/>
                  <a:pt x="4120286" y="4434144"/>
                  <a:pt x="4119954" y="4434144"/>
                </a:cubicBezTo>
                <a:cubicBezTo>
                  <a:pt x="4107204" y="4434973"/>
                  <a:pt x="4094453" y="4436131"/>
                  <a:pt x="4081701" y="4437290"/>
                </a:cubicBezTo>
                <a:cubicBezTo>
                  <a:pt x="4081039" y="4437290"/>
                  <a:pt x="4080377" y="4437456"/>
                  <a:pt x="4079714" y="4437623"/>
                </a:cubicBezTo>
                <a:cubicBezTo>
                  <a:pt x="4079549" y="4437623"/>
                  <a:pt x="4079219" y="4437623"/>
                  <a:pt x="4079052" y="4437623"/>
                </a:cubicBezTo>
                <a:cubicBezTo>
                  <a:pt x="4061335" y="4436793"/>
                  <a:pt x="4044113" y="4438118"/>
                  <a:pt x="4026726" y="4441100"/>
                </a:cubicBezTo>
                <a:cubicBezTo>
                  <a:pt x="4019771" y="4442259"/>
                  <a:pt x="4011987" y="4442589"/>
                  <a:pt x="4006523" y="4446398"/>
                </a:cubicBezTo>
                <a:cubicBezTo>
                  <a:pt x="4006523" y="4446398"/>
                  <a:pt x="4006191" y="4446564"/>
                  <a:pt x="4006026" y="4446729"/>
                </a:cubicBezTo>
                <a:cubicBezTo>
                  <a:pt x="3993608" y="4448386"/>
                  <a:pt x="3981188" y="4450208"/>
                  <a:pt x="3968768" y="4450538"/>
                </a:cubicBezTo>
                <a:cubicBezTo>
                  <a:pt x="3973405" y="4448386"/>
                  <a:pt x="3978041" y="4446066"/>
                  <a:pt x="3982513" y="4443252"/>
                </a:cubicBezTo>
                <a:cubicBezTo>
                  <a:pt x="4004701" y="4436463"/>
                  <a:pt x="4025897" y="4431329"/>
                  <a:pt x="4048087" y="4433813"/>
                </a:cubicBezTo>
                <a:cubicBezTo>
                  <a:pt x="4051399" y="4434144"/>
                  <a:pt x="4055704" y="4434476"/>
                  <a:pt x="4058353" y="4432654"/>
                </a:cubicBezTo>
                <a:cubicBezTo>
                  <a:pt x="4073588" y="4423050"/>
                  <a:pt x="4090809" y="4425700"/>
                  <a:pt x="4107038" y="4421726"/>
                </a:cubicBezTo>
                <a:close/>
                <a:moveTo>
                  <a:pt x="4030866" y="4415929"/>
                </a:moveTo>
                <a:cubicBezTo>
                  <a:pt x="4030866" y="4416922"/>
                  <a:pt x="4030699" y="4417917"/>
                  <a:pt x="4030534" y="4418909"/>
                </a:cubicBezTo>
                <a:cubicBezTo>
                  <a:pt x="4027884" y="4418579"/>
                  <a:pt x="4025070" y="4417917"/>
                  <a:pt x="4022420" y="4418082"/>
                </a:cubicBezTo>
                <a:cubicBezTo>
                  <a:pt x="4020101" y="4418082"/>
                  <a:pt x="4017784" y="4419406"/>
                  <a:pt x="4015299" y="4419406"/>
                </a:cubicBezTo>
                <a:cubicBezTo>
                  <a:pt x="4020268" y="4417089"/>
                  <a:pt x="4025235" y="4414108"/>
                  <a:pt x="4030866" y="4415929"/>
                </a:cubicBezTo>
                <a:close/>
                <a:moveTo>
                  <a:pt x="4034011" y="4399701"/>
                </a:moveTo>
                <a:cubicBezTo>
                  <a:pt x="4036992" y="4400363"/>
                  <a:pt x="4039642" y="4400695"/>
                  <a:pt x="4042126" y="4399701"/>
                </a:cubicBezTo>
                <a:cubicBezTo>
                  <a:pt x="4043451" y="4400033"/>
                  <a:pt x="4044941" y="4400530"/>
                  <a:pt x="4046265" y="4401025"/>
                </a:cubicBezTo>
                <a:cubicBezTo>
                  <a:pt x="4046265" y="4401357"/>
                  <a:pt x="4046431" y="4401688"/>
                  <a:pt x="4046596" y="4402185"/>
                </a:cubicBezTo>
                <a:cubicBezTo>
                  <a:pt x="4037655" y="4404172"/>
                  <a:pt x="4028712" y="4405994"/>
                  <a:pt x="4019771" y="4407981"/>
                </a:cubicBezTo>
                <a:cubicBezTo>
                  <a:pt x="4018281" y="4408311"/>
                  <a:pt x="4016294" y="4408643"/>
                  <a:pt x="4016127" y="4410961"/>
                </a:cubicBezTo>
                <a:cubicBezTo>
                  <a:pt x="4015464" y="4411128"/>
                  <a:pt x="4014802" y="4411293"/>
                  <a:pt x="4014140" y="4411128"/>
                </a:cubicBezTo>
                <a:cubicBezTo>
                  <a:pt x="4006358" y="4410133"/>
                  <a:pt x="3999072" y="4411955"/>
                  <a:pt x="3991786" y="4413445"/>
                </a:cubicBezTo>
                <a:cubicBezTo>
                  <a:pt x="3987645" y="4413445"/>
                  <a:pt x="3983671" y="4413445"/>
                  <a:pt x="3979531" y="4413445"/>
                </a:cubicBezTo>
                <a:cubicBezTo>
                  <a:pt x="3986487" y="4411623"/>
                  <a:pt x="3993441" y="4409968"/>
                  <a:pt x="4000395" y="4408146"/>
                </a:cubicBezTo>
                <a:cubicBezTo>
                  <a:pt x="4000395" y="4408146"/>
                  <a:pt x="4000395" y="4408146"/>
                  <a:pt x="4000727" y="4408311"/>
                </a:cubicBezTo>
                <a:lnTo>
                  <a:pt x="4000562" y="4408478"/>
                </a:lnTo>
                <a:cubicBezTo>
                  <a:pt x="4004866" y="4406821"/>
                  <a:pt x="4010332" y="4407319"/>
                  <a:pt x="4014969" y="4404504"/>
                </a:cubicBezTo>
                <a:cubicBezTo>
                  <a:pt x="4021261" y="4402847"/>
                  <a:pt x="4027554" y="4401357"/>
                  <a:pt x="4034011" y="4399701"/>
                </a:cubicBezTo>
                <a:close/>
                <a:moveTo>
                  <a:pt x="4333569" y="4377015"/>
                </a:moveTo>
                <a:lnTo>
                  <a:pt x="4335059" y="4377842"/>
                </a:lnTo>
                <a:lnTo>
                  <a:pt x="4333569" y="4378672"/>
                </a:lnTo>
                <a:close/>
                <a:moveTo>
                  <a:pt x="4082531" y="4336113"/>
                </a:moveTo>
                <a:cubicBezTo>
                  <a:pt x="4082033" y="4336942"/>
                  <a:pt x="4081701" y="4338100"/>
                  <a:pt x="4081371" y="4339260"/>
                </a:cubicBezTo>
                <a:cubicBezTo>
                  <a:pt x="4080874" y="4339260"/>
                  <a:pt x="4080377" y="4339757"/>
                  <a:pt x="4079714" y="4340087"/>
                </a:cubicBezTo>
                <a:cubicBezTo>
                  <a:pt x="4079714" y="4338929"/>
                  <a:pt x="4079384" y="4337770"/>
                  <a:pt x="4079219" y="4336610"/>
                </a:cubicBezTo>
                <a:cubicBezTo>
                  <a:pt x="4080212" y="4336445"/>
                  <a:pt x="4081371" y="4336445"/>
                  <a:pt x="4082531" y="4336113"/>
                </a:cubicBezTo>
                <a:close/>
                <a:moveTo>
                  <a:pt x="4118629" y="4328662"/>
                </a:moveTo>
                <a:lnTo>
                  <a:pt x="4119293" y="4328662"/>
                </a:lnTo>
                <a:lnTo>
                  <a:pt x="4118961" y="4328827"/>
                </a:lnTo>
                <a:cubicBezTo>
                  <a:pt x="4118961" y="4328827"/>
                  <a:pt x="4118794" y="4328827"/>
                  <a:pt x="4118629" y="4328662"/>
                </a:cubicBezTo>
                <a:close/>
                <a:moveTo>
                  <a:pt x="4119623" y="4328497"/>
                </a:moveTo>
                <a:lnTo>
                  <a:pt x="4119623" y="4328662"/>
                </a:lnTo>
                <a:lnTo>
                  <a:pt x="4119293" y="4328662"/>
                </a:lnTo>
                <a:close/>
                <a:moveTo>
                  <a:pt x="4234544" y="4305479"/>
                </a:moveTo>
                <a:cubicBezTo>
                  <a:pt x="4235371" y="4305479"/>
                  <a:pt x="4236366" y="4305479"/>
                  <a:pt x="4237193" y="4305479"/>
                </a:cubicBezTo>
                <a:cubicBezTo>
                  <a:pt x="4237193" y="4305644"/>
                  <a:pt x="4237193" y="4305811"/>
                  <a:pt x="4237193" y="4305976"/>
                </a:cubicBezTo>
                <a:cubicBezTo>
                  <a:pt x="4235703" y="4305976"/>
                  <a:pt x="4234047" y="4305976"/>
                  <a:pt x="4232557" y="4306141"/>
                </a:cubicBezTo>
                <a:cubicBezTo>
                  <a:pt x="4233220" y="4305976"/>
                  <a:pt x="4233881" y="4305644"/>
                  <a:pt x="4234544" y="4305479"/>
                </a:cubicBezTo>
                <a:close/>
                <a:moveTo>
                  <a:pt x="4184369" y="4303989"/>
                </a:moveTo>
                <a:cubicBezTo>
                  <a:pt x="4187018" y="4304154"/>
                  <a:pt x="4189503" y="4304486"/>
                  <a:pt x="4191987" y="4304651"/>
                </a:cubicBezTo>
                <a:cubicBezTo>
                  <a:pt x="4187516" y="4305811"/>
                  <a:pt x="4183211" y="4307631"/>
                  <a:pt x="4178740" y="4304982"/>
                </a:cubicBezTo>
                <a:cubicBezTo>
                  <a:pt x="4179899" y="4304816"/>
                  <a:pt x="4181224" y="4304651"/>
                  <a:pt x="4182382" y="4304319"/>
                </a:cubicBezTo>
                <a:lnTo>
                  <a:pt x="4182382" y="4304486"/>
                </a:lnTo>
                <a:cubicBezTo>
                  <a:pt x="4182382" y="4304486"/>
                  <a:pt x="4183706" y="4304154"/>
                  <a:pt x="4184369" y="4303989"/>
                </a:cubicBezTo>
                <a:close/>
                <a:moveTo>
                  <a:pt x="4297469" y="4301007"/>
                </a:moveTo>
                <a:lnTo>
                  <a:pt x="4297258" y="4301173"/>
                </a:lnTo>
                <a:lnTo>
                  <a:pt x="4296601" y="4301161"/>
                </a:lnTo>
                <a:close/>
                <a:moveTo>
                  <a:pt x="4279088" y="4300842"/>
                </a:moveTo>
                <a:lnTo>
                  <a:pt x="4296601" y="4301161"/>
                </a:lnTo>
                <a:lnTo>
                  <a:pt x="4259217" y="4307798"/>
                </a:lnTo>
                <a:cubicBezTo>
                  <a:pt x="4258721" y="4307631"/>
                  <a:pt x="4258224" y="4307466"/>
                  <a:pt x="4257727" y="4307301"/>
                </a:cubicBezTo>
                <a:cubicBezTo>
                  <a:pt x="4254085" y="4305644"/>
                  <a:pt x="4250441" y="4304651"/>
                  <a:pt x="4246632" y="4304154"/>
                </a:cubicBezTo>
                <a:cubicBezTo>
                  <a:pt x="4258556" y="4300842"/>
                  <a:pt x="4268657" y="4299517"/>
                  <a:pt x="4279088" y="4300842"/>
                </a:cubicBezTo>
                <a:close/>
                <a:moveTo>
                  <a:pt x="4471538" y="4074374"/>
                </a:moveTo>
                <a:lnTo>
                  <a:pt x="4472335" y="4075968"/>
                </a:lnTo>
                <a:cubicBezTo>
                  <a:pt x="4472335" y="4076961"/>
                  <a:pt x="4471838" y="4077955"/>
                  <a:pt x="4471175" y="4080438"/>
                </a:cubicBezTo>
                <a:cubicBezTo>
                  <a:pt x="4470017" y="4076961"/>
                  <a:pt x="4469850" y="4076133"/>
                  <a:pt x="4469520" y="4075306"/>
                </a:cubicBezTo>
                <a:close/>
                <a:moveTo>
                  <a:pt x="4471507" y="4074312"/>
                </a:moveTo>
                <a:lnTo>
                  <a:pt x="4471672" y="4074312"/>
                </a:lnTo>
                <a:lnTo>
                  <a:pt x="4471538" y="4074374"/>
                </a:lnTo>
                <a:close/>
                <a:moveTo>
                  <a:pt x="4450374" y="4051604"/>
                </a:moveTo>
                <a:cubicBezTo>
                  <a:pt x="4457059" y="4051046"/>
                  <a:pt x="4463228" y="4051542"/>
                  <a:pt x="4466374" y="4053281"/>
                </a:cubicBezTo>
                <a:lnTo>
                  <a:pt x="4466208" y="4053448"/>
                </a:lnTo>
                <a:cubicBezTo>
                  <a:pt x="4463559" y="4058912"/>
                  <a:pt x="4459252" y="4057752"/>
                  <a:pt x="4455445" y="4057917"/>
                </a:cubicBezTo>
                <a:cubicBezTo>
                  <a:pt x="4451139" y="4058249"/>
                  <a:pt x="4446667" y="4058580"/>
                  <a:pt x="4442363" y="4057917"/>
                </a:cubicBezTo>
                <a:cubicBezTo>
                  <a:pt x="4438720" y="4057422"/>
                  <a:pt x="4434580" y="4062389"/>
                  <a:pt x="4431268" y="4056262"/>
                </a:cubicBezTo>
                <a:cubicBezTo>
                  <a:pt x="4436484" y="4053778"/>
                  <a:pt x="4443688" y="4052163"/>
                  <a:pt x="4450374" y="4051604"/>
                </a:cubicBezTo>
                <a:close/>
                <a:moveTo>
                  <a:pt x="4445840" y="4040200"/>
                </a:moveTo>
                <a:cubicBezTo>
                  <a:pt x="4445840" y="4040200"/>
                  <a:pt x="4447330" y="4041690"/>
                  <a:pt x="4447330" y="4042518"/>
                </a:cubicBezTo>
                <a:cubicBezTo>
                  <a:pt x="4447330" y="4043345"/>
                  <a:pt x="4446667" y="4044175"/>
                  <a:pt x="4445343" y="4046824"/>
                </a:cubicBezTo>
                <a:cubicBezTo>
                  <a:pt x="4444680" y="4045167"/>
                  <a:pt x="4444018" y="4044008"/>
                  <a:pt x="4444185" y="4043180"/>
                </a:cubicBezTo>
                <a:cubicBezTo>
                  <a:pt x="4444351" y="4042021"/>
                  <a:pt x="4445178" y="4041193"/>
                  <a:pt x="4445840" y="4040200"/>
                </a:cubicBezTo>
                <a:close/>
                <a:moveTo>
                  <a:pt x="4257892" y="4036888"/>
                </a:moveTo>
                <a:lnTo>
                  <a:pt x="4258059" y="4036888"/>
                </a:lnTo>
                <a:cubicBezTo>
                  <a:pt x="4259217" y="4038046"/>
                  <a:pt x="4260212" y="4039371"/>
                  <a:pt x="4260376" y="4040863"/>
                </a:cubicBezTo>
                <a:cubicBezTo>
                  <a:pt x="4257727" y="4040863"/>
                  <a:pt x="4255243" y="4040696"/>
                  <a:pt x="4252594" y="4040531"/>
                </a:cubicBezTo>
                <a:cubicBezTo>
                  <a:pt x="4254415" y="4039371"/>
                  <a:pt x="4256237" y="4038213"/>
                  <a:pt x="4257892" y="4036888"/>
                </a:cubicBezTo>
                <a:close/>
                <a:moveTo>
                  <a:pt x="4460082" y="4034404"/>
                </a:moveTo>
                <a:lnTo>
                  <a:pt x="4460247" y="4034404"/>
                </a:lnTo>
                <a:cubicBezTo>
                  <a:pt x="4460247" y="4035397"/>
                  <a:pt x="4460412" y="4036391"/>
                  <a:pt x="4460577" y="4037384"/>
                </a:cubicBezTo>
                <a:cubicBezTo>
                  <a:pt x="4458590" y="4037551"/>
                  <a:pt x="4456603" y="4037716"/>
                  <a:pt x="4454451" y="4037881"/>
                </a:cubicBezTo>
                <a:cubicBezTo>
                  <a:pt x="4454451" y="4037054"/>
                  <a:pt x="4454287" y="4036391"/>
                  <a:pt x="4454120" y="4035564"/>
                </a:cubicBezTo>
                <a:cubicBezTo>
                  <a:pt x="4456108" y="4035232"/>
                  <a:pt x="4458096" y="4034901"/>
                  <a:pt x="4460082" y="4034404"/>
                </a:cubicBezTo>
                <a:close/>
                <a:moveTo>
                  <a:pt x="4353606" y="4030760"/>
                </a:moveTo>
                <a:cubicBezTo>
                  <a:pt x="4353936" y="4031257"/>
                  <a:pt x="4354433" y="4031755"/>
                  <a:pt x="4354766" y="4032085"/>
                </a:cubicBezTo>
                <a:cubicBezTo>
                  <a:pt x="4353770" y="4033577"/>
                  <a:pt x="4352611" y="4035067"/>
                  <a:pt x="4351618" y="4036391"/>
                </a:cubicBezTo>
                <a:lnTo>
                  <a:pt x="4351618" y="4036556"/>
                </a:lnTo>
                <a:cubicBezTo>
                  <a:pt x="4351618" y="4036556"/>
                  <a:pt x="4350624" y="4035232"/>
                  <a:pt x="4350128" y="4034569"/>
                </a:cubicBezTo>
                <a:cubicBezTo>
                  <a:pt x="4351286" y="4033245"/>
                  <a:pt x="4352446" y="4032085"/>
                  <a:pt x="4353606" y="4030760"/>
                </a:cubicBezTo>
                <a:close/>
                <a:moveTo>
                  <a:pt x="4351286" y="4005590"/>
                </a:moveTo>
                <a:cubicBezTo>
                  <a:pt x="4351286" y="4006419"/>
                  <a:pt x="4351286" y="4007247"/>
                  <a:pt x="4351453" y="4008240"/>
                </a:cubicBezTo>
                <a:cubicBezTo>
                  <a:pt x="4349797" y="4008240"/>
                  <a:pt x="4348139" y="4008240"/>
                  <a:pt x="4346484" y="4008240"/>
                </a:cubicBezTo>
                <a:cubicBezTo>
                  <a:pt x="4346484" y="4007577"/>
                  <a:pt x="4346484" y="4006915"/>
                  <a:pt x="4346484" y="4006419"/>
                </a:cubicBezTo>
                <a:cubicBezTo>
                  <a:pt x="4348139" y="4006087"/>
                  <a:pt x="4349797" y="4005922"/>
                  <a:pt x="4351286" y="4005590"/>
                </a:cubicBezTo>
                <a:close/>
                <a:moveTo>
                  <a:pt x="4429116" y="4004763"/>
                </a:moveTo>
                <a:cubicBezTo>
                  <a:pt x="4429116" y="4005260"/>
                  <a:pt x="4429281" y="4005757"/>
                  <a:pt x="4429446" y="4006419"/>
                </a:cubicBezTo>
                <a:lnTo>
                  <a:pt x="4429446" y="4006585"/>
                </a:lnTo>
                <a:cubicBezTo>
                  <a:pt x="4427459" y="4007412"/>
                  <a:pt x="4425472" y="4008407"/>
                  <a:pt x="4423484" y="4009234"/>
                </a:cubicBezTo>
                <a:cubicBezTo>
                  <a:pt x="4423155" y="4008407"/>
                  <a:pt x="4422989" y="4007412"/>
                  <a:pt x="4422657" y="4006419"/>
                </a:cubicBezTo>
                <a:cubicBezTo>
                  <a:pt x="4424809" y="4005922"/>
                  <a:pt x="4426963" y="4005425"/>
                  <a:pt x="4429116" y="4004763"/>
                </a:cubicBezTo>
                <a:close/>
                <a:moveTo>
                  <a:pt x="4311711" y="3997311"/>
                </a:moveTo>
                <a:cubicBezTo>
                  <a:pt x="4308234" y="4004763"/>
                  <a:pt x="4303098" y="4006585"/>
                  <a:pt x="4296309" y="4006915"/>
                </a:cubicBezTo>
                <a:cubicBezTo>
                  <a:pt x="4298960" y="3995159"/>
                  <a:pt x="4308400" y="4004597"/>
                  <a:pt x="4311711" y="3997311"/>
                </a:cubicBezTo>
                <a:close/>
                <a:moveTo>
                  <a:pt x="4365031" y="3996317"/>
                </a:moveTo>
                <a:cubicBezTo>
                  <a:pt x="4366025" y="3996152"/>
                  <a:pt x="4367183" y="3997974"/>
                  <a:pt x="4368177" y="3998966"/>
                </a:cubicBezTo>
                <a:cubicBezTo>
                  <a:pt x="4367183" y="4000458"/>
                  <a:pt x="4366355" y="4003108"/>
                  <a:pt x="4365364" y="4003273"/>
                </a:cubicBezTo>
                <a:cubicBezTo>
                  <a:pt x="4361222" y="4003770"/>
                  <a:pt x="4357082" y="4003603"/>
                  <a:pt x="4352943" y="4003603"/>
                </a:cubicBezTo>
                <a:cubicBezTo>
                  <a:pt x="4352943" y="4002278"/>
                  <a:pt x="4352943" y="4000954"/>
                  <a:pt x="4352776" y="3999629"/>
                </a:cubicBezTo>
                <a:cubicBezTo>
                  <a:pt x="4356917" y="3998471"/>
                  <a:pt x="4360891" y="3996979"/>
                  <a:pt x="4365031" y="3996317"/>
                </a:cubicBezTo>
                <a:close/>
                <a:moveTo>
                  <a:pt x="4427295" y="3993502"/>
                </a:moveTo>
                <a:cubicBezTo>
                  <a:pt x="4420007" y="3999133"/>
                  <a:pt x="4414377" y="4003438"/>
                  <a:pt x="4408582" y="4007744"/>
                </a:cubicBezTo>
                <a:cubicBezTo>
                  <a:pt x="4402621" y="4012214"/>
                  <a:pt x="4396327" y="4011718"/>
                  <a:pt x="4389871" y="4009731"/>
                </a:cubicBezTo>
                <a:cubicBezTo>
                  <a:pt x="4389208" y="4005922"/>
                  <a:pt x="4389871" y="4003603"/>
                  <a:pt x="4393015" y="4003273"/>
                </a:cubicBezTo>
                <a:lnTo>
                  <a:pt x="4393182" y="4003603"/>
                </a:lnTo>
                <a:cubicBezTo>
                  <a:pt x="4394340" y="4003603"/>
                  <a:pt x="4395665" y="4003273"/>
                  <a:pt x="4396659" y="4003770"/>
                </a:cubicBezTo>
                <a:cubicBezTo>
                  <a:pt x="4403781" y="4008240"/>
                  <a:pt x="4408912" y="4004763"/>
                  <a:pt x="4413384" y="3997311"/>
                </a:cubicBezTo>
                <a:cubicBezTo>
                  <a:pt x="4412556" y="3996649"/>
                  <a:pt x="4411562" y="3995655"/>
                  <a:pt x="4409575" y="3993834"/>
                </a:cubicBezTo>
                <a:cubicBezTo>
                  <a:pt x="4415537" y="3993834"/>
                  <a:pt x="4420505" y="3993668"/>
                  <a:pt x="4427295" y="3993502"/>
                </a:cubicBezTo>
                <a:close/>
                <a:moveTo>
                  <a:pt x="4440376" y="3991350"/>
                </a:moveTo>
                <a:cubicBezTo>
                  <a:pt x="4438224" y="3993834"/>
                  <a:pt x="4437064" y="3995159"/>
                  <a:pt x="4435242" y="3997146"/>
                </a:cubicBezTo>
                <a:cubicBezTo>
                  <a:pt x="4433917" y="3991018"/>
                  <a:pt x="4436236" y="3991350"/>
                  <a:pt x="4440376" y="3991350"/>
                </a:cubicBezTo>
                <a:close/>
                <a:moveTo>
                  <a:pt x="4318336" y="3985554"/>
                </a:moveTo>
                <a:cubicBezTo>
                  <a:pt x="4325123" y="3985886"/>
                  <a:pt x="4331747" y="3986381"/>
                  <a:pt x="4338536" y="3986879"/>
                </a:cubicBezTo>
                <a:cubicBezTo>
                  <a:pt x="4342675" y="3987211"/>
                  <a:pt x="4346650" y="3988038"/>
                  <a:pt x="4351121" y="3989860"/>
                </a:cubicBezTo>
                <a:cubicBezTo>
                  <a:pt x="4349466" y="3990688"/>
                  <a:pt x="4347809" y="3992178"/>
                  <a:pt x="4346319" y="3992012"/>
                </a:cubicBezTo>
                <a:cubicBezTo>
                  <a:pt x="4330090" y="3992012"/>
                  <a:pt x="4313863" y="3991847"/>
                  <a:pt x="4297634" y="3991680"/>
                </a:cubicBezTo>
                <a:cubicBezTo>
                  <a:pt x="4295153" y="3991680"/>
                  <a:pt x="4292502" y="3992840"/>
                  <a:pt x="4290018" y="3992675"/>
                </a:cubicBezTo>
                <a:cubicBezTo>
                  <a:pt x="4286375" y="3992675"/>
                  <a:pt x="4282732" y="3992510"/>
                  <a:pt x="4278923" y="3992343"/>
                </a:cubicBezTo>
                <a:cubicBezTo>
                  <a:pt x="4280082" y="3991847"/>
                  <a:pt x="4281572" y="3991185"/>
                  <a:pt x="4283559" y="3990191"/>
                </a:cubicBezTo>
                <a:cubicBezTo>
                  <a:pt x="4280413" y="3991018"/>
                  <a:pt x="4278592" y="3991515"/>
                  <a:pt x="4276605" y="3991847"/>
                </a:cubicBezTo>
                <a:cubicBezTo>
                  <a:pt x="4276605" y="3990523"/>
                  <a:pt x="4276273" y="3989363"/>
                  <a:pt x="4276108" y="3988038"/>
                </a:cubicBezTo>
                <a:cubicBezTo>
                  <a:pt x="4282400" y="3987376"/>
                  <a:pt x="4288858" y="3987541"/>
                  <a:pt x="4295317" y="3988701"/>
                </a:cubicBezTo>
                <a:lnTo>
                  <a:pt x="4295153" y="3989198"/>
                </a:lnTo>
                <a:cubicBezTo>
                  <a:pt x="4299291" y="3990025"/>
                  <a:pt x="4303762" y="3986879"/>
                  <a:pt x="4308067" y="3986216"/>
                </a:cubicBezTo>
                <a:cubicBezTo>
                  <a:pt x="4311544" y="3985554"/>
                  <a:pt x="4315021" y="3985389"/>
                  <a:pt x="4318336" y="3985554"/>
                </a:cubicBezTo>
                <a:close/>
                <a:moveTo>
                  <a:pt x="4300284" y="3976281"/>
                </a:moveTo>
                <a:cubicBezTo>
                  <a:pt x="4305252" y="3976281"/>
                  <a:pt x="4310219" y="3976613"/>
                  <a:pt x="4315353" y="3977108"/>
                </a:cubicBezTo>
                <a:cubicBezTo>
                  <a:pt x="4332409" y="3978930"/>
                  <a:pt x="4349631" y="3979758"/>
                  <a:pt x="4366853" y="3980090"/>
                </a:cubicBezTo>
                <a:cubicBezTo>
                  <a:pt x="4365031" y="3980090"/>
                  <a:pt x="4363044" y="3980255"/>
                  <a:pt x="4361057" y="3980917"/>
                </a:cubicBezTo>
                <a:cubicBezTo>
                  <a:pt x="4353770" y="3982904"/>
                  <a:pt x="4345492" y="3985057"/>
                  <a:pt x="4337874" y="3980255"/>
                </a:cubicBezTo>
                <a:cubicBezTo>
                  <a:pt x="4337211" y="3979925"/>
                  <a:pt x="4336217" y="3980255"/>
                  <a:pt x="4335390" y="3980587"/>
                </a:cubicBezTo>
                <a:cubicBezTo>
                  <a:pt x="4325621" y="3984561"/>
                  <a:pt x="4315518" y="3981745"/>
                  <a:pt x="4305583" y="3982077"/>
                </a:cubicBezTo>
                <a:cubicBezTo>
                  <a:pt x="4303098" y="3982077"/>
                  <a:pt x="4300616" y="3980752"/>
                  <a:pt x="4297802" y="3979925"/>
                </a:cubicBezTo>
                <a:cubicBezTo>
                  <a:pt x="4298960" y="3978268"/>
                  <a:pt x="4299621" y="3977440"/>
                  <a:pt x="4300451" y="3976446"/>
                </a:cubicBezTo>
                <a:close/>
                <a:moveTo>
                  <a:pt x="4382252" y="3917992"/>
                </a:moveTo>
                <a:cubicBezTo>
                  <a:pt x="4382252" y="3918987"/>
                  <a:pt x="4381922" y="3919814"/>
                  <a:pt x="4381756" y="3920807"/>
                </a:cubicBezTo>
                <a:cubicBezTo>
                  <a:pt x="4381093" y="3920642"/>
                  <a:pt x="4380265" y="3920476"/>
                  <a:pt x="4379768" y="3920144"/>
                </a:cubicBezTo>
                <a:cubicBezTo>
                  <a:pt x="4379768" y="3920144"/>
                  <a:pt x="4379935" y="3918987"/>
                  <a:pt x="4380100" y="3918655"/>
                </a:cubicBezTo>
                <a:lnTo>
                  <a:pt x="4380100" y="3918489"/>
                </a:lnTo>
                <a:cubicBezTo>
                  <a:pt x="4380100" y="3918489"/>
                  <a:pt x="4381590" y="3918157"/>
                  <a:pt x="4382252" y="3917992"/>
                </a:cubicBezTo>
                <a:close/>
                <a:moveTo>
                  <a:pt x="4161683" y="3913190"/>
                </a:moveTo>
                <a:cubicBezTo>
                  <a:pt x="4161683" y="3913190"/>
                  <a:pt x="4161683" y="3913356"/>
                  <a:pt x="4161683" y="3913521"/>
                </a:cubicBezTo>
                <a:cubicBezTo>
                  <a:pt x="4161683" y="3913521"/>
                  <a:pt x="4161353" y="3913521"/>
                  <a:pt x="4161353" y="3913521"/>
                </a:cubicBezTo>
                <a:cubicBezTo>
                  <a:pt x="4161353" y="3913521"/>
                  <a:pt x="4161518" y="3913356"/>
                  <a:pt x="4161683" y="3913190"/>
                </a:cubicBezTo>
                <a:close/>
                <a:moveTo>
                  <a:pt x="4128565" y="3874441"/>
                </a:moveTo>
                <a:cubicBezTo>
                  <a:pt x="4133864" y="3873613"/>
                  <a:pt x="4138997" y="3873613"/>
                  <a:pt x="4144461" y="3876263"/>
                </a:cubicBezTo>
                <a:lnTo>
                  <a:pt x="4144296" y="3876263"/>
                </a:lnTo>
                <a:cubicBezTo>
                  <a:pt x="4144296" y="3876263"/>
                  <a:pt x="4144296" y="3876595"/>
                  <a:pt x="4144296" y="3876760"/>
                </a:cubicBezTo>
                <a:cubicBezTo>
                  <a:pt x="4142641" y="3877257"/>
                  <a:pt x="4140984" y="3877588"/>
                  <a:pt x="4139328" y="3877422"/>
                </a:cubicBezTo>
                <a:cubicBezTo>
                  <a:pt x="4136183" y="3877257"/>
                  <a:pt x="4132869" y="3876925"/>
                  <a:pt x="4129889" y="3876098"/>
                </a:cubicBezTo>
                <a:cubicBezTo>
                  <a:pt x="4129392" y="3875600"/>
                  <a:pt x="4129062" y="3874938"/>
                  <a:pt x="4128565" y="3874441"/>
                </a:cubicBezTo>
                <a:close/>
                <a:moveTo>
                  <a:pt x="3959825" y="3838840"/>
                </a:moveTo>
                <a:cubicBezTo>
                  <a:pt x="3964629" y="3838343"/>
                  <a:pt x="3969596" y="3840330"/>
                  <a:pt x="3974397" y="3840827"/>
                </a:cubicBezTo>
                <a:cubicBezTo>
                  <a:pt x="3967941" y="3841985"/>
                  <a:pt x="3961647" y="3842979"/>
                  <a:pt x="3955189" y="3844139"/>
                </a:cubicBezTo>
                <a:cubicBezTo>
                  <a:pt x="3955189" y="3843642"/>
                  <a:pt x="3955189" y="3843144"/>
                  <a:pt x="3955024" y="3842647"/>
                </a:cubicBezTo>
                <a:cubicBezTo>
                  <a:pt x="3956680" y="3841322"/>
                  <a:pt x="3958170" y="3840165"/>
                  <a:pt x="3959825" y="3838840"/>
                </a:cubicBezTo>
                <a:close/>
                <a:moveTo>
                  <a:pt x="3999568" y="3831884"/>
                </a:moveTo>
                <a:cubicBezTo>
                  <a:pt x="3999568" y="3838508"/>
                  <a:pt x="3997580" y="3839832"/>
                  <a:pt x="3987315" y="3839502"/>
                </a:cubicBezTo>
                <a:cubicBezTo>
                  <a:pt x="3987149" y="3838673"/>
                  <a:pt x="3986817" y="3838010"/>
                  <a:pt x="3986652" y="3837183"/>
                </a:cubicBezTo>
                <a:cubicBezTo>
                  <a:pt x="3990957" y="3835528"/>
                  <a:pt x="3995098" y="3833706"/>
                  <a:pt x="3999568" y="3831884"/>
                </a:cubicBezTo>
                <a:close/>
                <a:moveTo>
                  <a:pt x="4045271" y="3829732"/>
                </a:moveTo>
                <a:cubicBezTo>
                  <a:pt x="4044776" y="3832216"/>
                  <a:pt x="4044113" y="3833871"/>
                  <a:pt x="4043286" y="3834866"/>
                </a:cubicBezTo>
                <a:cubicBezTo>
                  <a:pt x="4040801" y="3835031"/>
                  <a:pt x="4038317" y="3835361"/>
                  <a:pt x="4035668" y="3835693"/>
                </a:cubicBezTo>
                <a:cubicBezTo>
                  <a:pt x="4037820" y="3830229"/>
                  <a:pt x="4041794" y="3831554"/>
                  <a:pt x="4045271" y="3829732"/>
                </a:cubicBezTo>
                <a:close/>
                <a:moveTo>
                  <a:pt x="4120618" y="3827818"/>
                </a:moveTo>
                <a:lnTo>
                  <a:pt x="4120946" y="3830229"/>
                </a:lnTo>
                <a:lnTo>
                  <a:pt x="4121529" y="3830597"/>
                </a:lnTo>
                <a:lnTo>
                  <a:pt x="4118629" y="3831387"/>
                </a:lnTo>
                <a:cubicBezTo>
                  <a:pt x="4117801" y="3831719"/>
                  <a:pt x="4116974" y="3831884"/>
                  <a:pt x="4116145" y="3832049"/>
                </a:cubicBezTo>
                <a:cubicBezTo>
                  <a:pt x="4116145" y="3829069"/>
                  <a:pt x="4117097" y="3828158"/>
                  <a:pt x="4118360" y="3827910"/>
                </a:cubicBezTo>
                <a:close/>
                <a:moveTo>
                  <a:pt x="4091307" y="3813338"/>
                </a:moveTo>
                <a:cubicBezTo>
                  <a:pt x="4093956" y="3813338"/>
                  <a:pt x="4096606" y="3813338"/>
                  <a:pt x="4099090" y="3813670"/>
                </a:cubicBezTo>
                <a:cubicBezTo>
                  <a:pt x="4096108" y="3813835"/>
                  <a:pt x="4093129" y="3814000"/>
                  <a:pt x="4090147" y="3814165"/>
                </a:cubicBezTo>
                <a:cubicBezTo>
                  <a:pt x="4090479" y="3813835"/>
                  <a:pt x="4090975" y="3813670"/>
                  <a:pt x="4091307" y="3813338"/>
                </a:cubicBezTo>
                <a:close/>
                <a:moveTo>
                  <a:pt x="4139825" y="3810358"/>
                </a:moveTo>
                <a:cubicBezTo>
                  <a:pt x="4141647" y="3810358"/>
                  <a:pt x="4143302" y="3810688"/>
                  <a:pt x="4145124" y="3810853"/>
                </a:cubicBezTo>
                <a:cubicBezTo>
                  <a:pt x="4145124" y="3810853"/>
                  <a:pt x="4145786" y="3811351"/>
                  <a:pt x="4146118" y="3811683"/>
                </a:cubicBezTo>
                <a:cubicBezTo>
                  <a:pt x="4143964" y="3811351"/>
                  <a:pt x="4141977" y="3810853"/>
                  <a:pt x="4139825" y="3810358"/>
                </a:cubicBezTo>
                <a:close/>
                <a:moveTo>
                  <a:pt x="4229193" y="3724254"/>
                </a:moveTo>
                <a:lnTo>
                  <a:pt x="4228045" y="3728058"/>
                </a:lnTo>
                <a:cubicBezTo>
                  <a:pt x="4227341" y="3728182"/>
                  <a:pt x="4226431" y="3727478"/>
                  <a:pt x="4225604" y="3727064"/>
                </a:cubicBezTo>
                <a:cubicBezTo>
                  <a:pt x="4225604" y="3726237"/>
                  <a:pt x="4225438" y="3725408"/>
                  <a:pt x="4225271" y="3724580"/>
                </a:cubicBezTo>
                <a:close/>
                <a:moveTo>
                  <a:pt x="4229245" y="3724083"/>
                </a:moveTo>
                <a:lnTo>
                  <a:pt x="4229245" y="3724250"/>
                </a:lnTo>
                <a:lnTo>
                  <a:pt x="4229193" y="3724254"/>
                </a:lnTo>
                <a:close/>
                <a:moveTo>
                  <a:pt x="266118" y="3605023"/>
                </a:moveTo>
                <a:cubicBezTo>
                  <a:pt x="264461" y="3606513"/>
                  <a:pt x="262806" y="3608003"/>
                  <a:pt x="261150" y="3609493"/>
                </a:cubicBezTo>
                <a:cubicBezTo>
                  <a:pt x="262309" y="3608168"/>
                  <a:pt x="263634" y="3606843"/>
                  <a:pt x="264793" y="3605353"/>
                </a:cubicBezTo>
                <a:lnTo>
                  <a:pt x="264793" y="3605519"/>
                </a:lnTo>
                <a:cubicBezTo>
                  <a:pt x="264793" y="3605519"/>
                  <a:pt x="265621" y="3605188"/>
                  <a:pt x="266118" y="3605023"/>
                </a:cubicBezTo>
                <a:close/>
                <a:moveTo>
                  <a:pt x="4194802" y="2821604"/>
                </a:moveTo>
                <a:cubicBezTo>
                  <a:pt x="4194967" y="2821604"/>
                  <a:pt x="4195134" y="2821604"/>
                  <a:pt x="4195299" y="2821604"/>
                </a:cubicBezTo>
                <a:cubicBezTo>
                  <a:pt x="4194967" y="2821935"/>
                  <a:pt x="4194802" y="2822267"/>
                  <a:pt x="4194472" y="2822597"/>
                </a:cubicBezTo>
                <a:cubicBezTo>
                  <a:pt x="4194472" y="2822597"/>
                  <a:pt x="4194636" y="2821935"/>
                  <a:pt x="4194802" y="2821604"/>
                </a:cubicBezTo>
                <a:close/>
                <a:moveTo>
                  <a:pt x="4194636" y="2758679"/>
                </a:moveTo>
                <a:cubicBezTo>
                  <a:pt x="4194636" y="2758679"/>
                  <a:pt x="4194472" y="2759009"/>
                  <a:pt x="4194472" y="2759009"/>
                </a:cubicBezTo>
                <a:lnTo>
                  <a:pt x="4194636" y="2759009"/>
                </a:lnTo>
                <a:cubicBezTo>
                  <a:pt x="4198113" y="2767787"/>
                  <a:pt x="4197783" y="2767620"/>
                  <a:pt x="4189668" y="2770104"/>
                </a:cubicBezTo>
                <a:cubicBezTo>
                  <a:pt x="4187516" y="2770767"/>
                  <a:pt x="4185363" y="2771264"/>
                  <a:pt x="4183211" y="2771761"/>
                </a:cubicBezTo>
                <a:cubicBezTo>
                  <a:pt x="4180562" y="2769277"/>
                  <a:pt x="4177745" y="2766793"/>
                  <a:pt x="4174930" y="2764475"/>
                </a:cubicBezTo>
                <a:cubicBezTo>
                  <a:pt x="4181057" y="2761659"/>
                  <a:pt x="4187848" y="2760334"/>
                  <a:pt x="4194636" y="2758679"/>
                </a:cubicBezTo>
                <a:close/>
                <a:moveTo>
                  <a:pt x="4142474" y="2748578"/>
                </a:moveTo>
                <a:cubicBezTo>
                  <a:pt x="4142972" y="2750068"/>
                  <a:pt x="4143469" y="2751228"/>
                  <a:pt x="4143799" y="2752055"/>
                </a:cubicBezTo>
                <a:cubicBezTo>
                  <a:pt x="4142806" y="2751558"/>
                  <a:pt x="4141812" y="2751061"/>
                  <a:pt x="4140819" y="2750565"/>
                </a:cubicBezTo>
                <a:cubicBezTo>
                  <a:pt x="4140819" y="2750565"/>
                  <a:pt x="4141977" y="2749241"/>
                  <a:pt x="4142474" y="2748578"/>
                </a:cubicBezTo>
                <a:close/>
                <a:moveTo>
                  <a:pt x="4170791" y="2744604"/>
                </a:moveTo>
                <a:cubicBezTo>
                  <a:pt x="4170294" y="2744769"/>
                  <a:pt x="4169964" y="2744935"/>
                  <a:pt x="4169466" y="2745267"/>
                </a:cubicBezTo>
                <a:cubicBezTo>
                  <a:pt x="4169466" y="2745267"/>
                  <a:pt x="4169466" y="2744935"/>
                  <a:pt x="4169632" y="2744769"/>
                </a:cubicBezTo>
                <a:cubicBezTo>
                  <a:pt x="4169964" y="2744769"/>
                  <a:pt x="4170459" y="2744769"/>
                  <a:pt x="4170791" y="2744604"/>
                </a:cubicBezTo>
                <a:close/>
                <a:moveTo>
                  <a:pt x="4213680" y="2738311"/>
                </a:moveTo>
                <a:cubicBezTo>
                  <a:pt x="4210037" y="2747419"/>
                  <a:pt x="4205400" y="2755532"/>
                  <a:pt x="4194802" y="2759009"/>
                </a:cubicBezTo>
                <a:cubicBezTo>
                  <a:pt x="4194802" y="2759009"/>
                  <a:pt x="4194802" y="2759009"/>
                  <a:pt x="4194802" y="2758844"/>
                </a:cubicBezTo>
                <a:cubicBezTo>
                  <a:pt x="4197121" y="2755035"/>
                  <a:pt x="4199106" y="2751061"/>
                  <a:pt x="4201923" y="2747749"/>
                </a:cubicBezTo>
                <a:cubicBezTo>
                  <a:pt x="4202585" y="2747087"/>
                  <a:pt x="4203082" y="2746259"/>
                  <a:pt x="4203579" y="2745597"/>
                </a:cubicBezTo>
                <a:cubicBezTo>
                  <a:pt x="4204572" y="2745432"/>
                  <a:pt x="4205400" y="2745100"/>
                  <a:pt x="4206228" y="2744769"/>
                </a:cubicBezTo>
                <a:cubicBezTo>
                  <a:pt x="4208711" y="2743610"/>
                  <a:pt x="4208049" y="2737980"/>
                  <a:pt x="4213680" y="2738311"/>
                </a:cubicBezTo>
                <a:close/>
                <a:moveTo>
                  <a:pt x="4190993" y="2737813"/>
                </a:moveTo>
                <a:cubicBezTo>
                  <a:pt x="4190000" y="2740133"/>
                  <a:pt x="4188840" y="2742617"/>
                  <a:pt x="4188013" y="2745267"/>
                </a:cubicBezTo>
                <a:cubicBezTo>
                  <a:pt x="4187018" y="2748246"/>
                  <a:pt x="4186356" y="2751393"/>
                  <a:pt x="4185694" y="2754373"/>
                </a:cubicBezTo>
                <a:cubicBezTo>
                  <a:pt x="4183044" y="2755035"/>
                  <a:pt x="4180892" y="2755697"/>
                  <a:pt x="4178740" y="2756195"/>
                </a:cubicBezTo>
                <a:cubicBezTo>
                  <a:pt x="4177912" y="2754870"/>
                  <a:pt x="4177083" y="2753545"/>
                  <a:pt x="4175925" y="2751558"/>
                </a:cubicBezTo>
                <a:cubicBezTo>
                  <a:pt x="4170459" y="2755035"/>
                  <a:pt x="4163670" y="2757022"/>
                  <a:pt x="4159696" y="2762156"/>
                </a:cubicBezTo>
                <a:lnTo>
                  <a:pt x="4159861" y="2761826"/>
                </a:lnTo>
                <a:cubicBezTo>
                  <a:pt x="4158536" y="2761659"/>
                  <a:pt x="4157379" y="2761163"/>
                  <a:pt x="4156219" y="2760666"/>
                </a:cubicBezTo>
                <a:cubicBezTo>
                  <a:pt x="4156881" y="2760169"/>
                  <a:pt x="4157379" y="2759507"/>
                  <a:pt x="4158041" y="2759009"/>
                </a:cubicBezTo>
                <a:cubicBezTo>
                  <a:pt x="4163340" y="2754705"/>
                  <a:pt x="4169466" y="2751228"/>
                  <a:pt x="4175263" y="2747419"/>
                </a:cubicBezTo>
                <a:cubicBezTo>
                  <a:pt x="4178574" y="2745267"/>
                  <a:pt x="4181719" y="2742947"/>
                  <a:pt x="4185528" y="2740463"/>
                </a:cubicBezTo>
                <a:cubicBezTo>
                  <a:pt x="4185363" y="2739967"/>
                  <a:pt x="4185031" y="2739470"/>
                  <a:pt x="4184701" y="2739138"/>
                </a:cubicBezTo>
                <a:cubicBezTo>
                  <a:pt x="4186356" y="2737648"/>
                  <a:pt x="4187682" y="2735661"/>
                  <a:pt x="4190993" y="2737813"/>
                </a:cubicBezTo>
                <a:close/>
                <a:moveTo>
                  <a:pt x="4195961" y="2718440"/>
                </a:moveTo>
                <a:cubicBezTo>
                  <a:pt x="4197616" y="2718440"/>
                  <a:pt x="4199273" y="2718772"/>
                  <a:pt x="4201095" y="2718937"/>
                </a:cubicBezTo>
                <a:cubicBezTo>
                  <a:pt x="4200101" y="2720096"/>
                  <a:pt x="4198446" y="2720427"/>
                  <a:pt x="4195299" y="2720427"/>
                </a:cubicBezTo>
                <a:lnTo>
                  <a:pt x="4195299" y="2720262"/>
                </a:lnTo>
                <a:cubicBezTo>
                  <a:pt x="4195299" y="2720262"/>
                  <a:pt x="4195630" y="2719102"/>
                  <a:pt x="4195961" y="2718440"/>
                </a:cubicBezTo>
                <a:close/>
                <a:moveTo>
                  <a:pt x="4089982" y="2702212"/>
                </a:moveTo>
                <a:cubicBezTo>
                  <a:pt x="4090312" y="2702543"/>
                  <a:pt x="4090809" y="2702875"/>
                  <a:pt x="4090975" y="2703205"/>
                </a:cubicBezTo>
                <a:cubicBezTo>
                  <a:pt x="4090975" y="2703370"/>
                  <a:pt x="4090975" y="2703702"/>
                  <a:pt x="4090975" y="2703867"/>
                </a:cubicBezTo>
                <a:lnTo>
                  <a:pt x="4090809" y="2703867"/>
                </a:lnTo>
                <a:cubicBezTo>
                  <a:pt x="4090809" y="2703867"/>
                  <a:pt x="4090312" y="2703205"/>
                  <a:pt x="4089982" y="2703040"/>
                </a:cubicBezTo>
                <a:cubicBezTo>
                  <a:pt x="4089817" y="2703205"/>
                  <a:pt x="4089485" y="2703370"/>
                  <a:pt x="4089320" y="2703537"/>
                </a:cubicBezTo>
                <a:cubicBezTo>
                  <a:pt x="4089320" y="2703537"/>
                  <a:pt x="4088988" y="2703370"/>
                  <a:pt x="4088988" y="2703205"/>
                </a:cubicBezTo>
                <a:cubicBezTo>
                  <a:pt x="4089320" y="2702875"/>
                  <a:pt x="4089650" y="2702543"/>
                  <a:pt x="4089982" y="2702212"/>
                </a:cubicBezTo>
                <a:close/>
                <a:moveTo>
                  <a:pt x="4132374" y="2702045"/>
                </a:moveTo>
                <a:cubicBezTo>
                  <a:pt x="4128067" y="2708007"/>
                  <a:pt x="4122603" y="2711651"/>
                  <a:pt x="4114655" y="2710491"/>
                </a:cubicBezTo>
                <a:cubicBezTo>
                  <a:pt x="4114655" y="2709001"/>
                  <a:pt x="4114655" y="2707179"/>
                  <a:pt x="4114987" y="2707014"/>
                </a:cubicBezTo>
                <a:cubicBezTo>
                  <a:pt x="4120946" y="2705855"/>
                  <a:pt x="4125253" y="2698734"/>
                  <a:pt x="4132374" y="2702045"/>
                </a:cubicBezTo>
                <a:close/>
                <a:moveTo>
                  <a:pt x="4268161" y="2676545"/>
                </a:moveTo>
                <a:cubicBezTo>
                  <a:pt x="4268657" y="2677207"/>
                  <a:pt x="4269152" y="2677705"/>
                  <a:pt x="4269484" y="2678367"/>
                </a:cubicBezTo>
                <a:cubicBezTo>
                  <a:pt x="4267497" y="2680187"/>
                  <a:pt x="4265343" y="2682009"/>
                  <a:pt x="4263358" y="2683831"/>
                </a:cubicBezTo>
                <a:cubicBezTo>
                  <a:pt x="4262695" y="2682837"/>
                  <a:pt x="4262033" y="2682009"/>
                  <a:pt x="4261371" y="2681017"/>
                </a:cubicBezTo>
                <a:cubicBezTo>
                  <a:pt x="4263688" y="2679525"/>
                  <a:pt x="4265841" y="2678035"/>
                  <a:pt x="4268161" y="2676545"/>
                </a:cubicBezTo>
                <a:close/>
                <a:moveTo>
                  <a:pt x="4144131" y="2665947"/>
                </a:moveTo>
                <a:cubicBezTo>
                  <a:pt x="4144959" y="2668431"/>
                  <a:pt x="4145124" y="2670914"/>
                  <a:pt x="4143469" y="2673896"/>
                </a:cubicBezTo>
                <a:cubicBezTo>
                  <a:pt x="4142474" y="2675551"/>
                  <a:pt x="4143469" y="2679195"/>
                  <a:pt x="4144794" y="2681182"/>
                </a:cubicBezTo>
                <a:cubicBezTo>
                  <a:pt x="4146118" y="2683169"/>
                  <a:pt x="4148768" y="2684328"/>
                  <a:pt x="4150920" y="2685818"/>
                </a:cubicBezTo>
                <a:cubicBezTo>
                  <a:pt x="4149760" y="2691282"/>
                  <a:pt x="4148768" y="2695919"/>
                  <a:pt x="4147608" y="2700556"/>
                </a:cubicBezTo>
                <a:cubicBezTo>
                  <a:pt x="4154232" y="2698568"/>
                  <a:pt x="4160690" y="2698403"/>
                  <a:pt x="4167479" y="2699563"/>
                </a:cubicBezTo>
                <a:cubicBezTo>
                  <a:pt x="4167479" y="2699563"/>
                  <a:pt x="4167479" y="2699563"/>
                  <a:pt x="4167644" y="2699563"/>
                </a:cubicBezTo>
                <a:cubicBezTo>
                  <a:pt x="4164830" y="2703040"/>
                  <a:pt x="4161518" y="2705357"/>
                  <a:pt x="4155722" y="2704033"/>
                </a:cubicBezTo>
                <a:cubicBezTo>
                  <a:pt x="4152245" y="2709498"/>
                  <a:pt x="4149428" y="2714135"/>
                  <a:pt x="4146118" y="2719267"/>
                </a:cubicBezTo>
                <a:cubicBezTo>
                  <a:pt x="4148768" y="2719929"/>
                  <a:pt x="4151250" y="2720759"/>
                  <a:pt x="4153735" y="2721421"/>
                </a:cubicBezTo>
                <a:lnTo>
                  <a:pt x="4154232" y="2721421"/>
                </a:lnTo>
                <a:cubicBezTo>
                  <a:pt x="4149926" y="2725228"/>
                  <a:pt x="4145124" y="2727878"/>
                  <a:pt x="4142806" y="2732019"/>
                </a:cubicBezTo>
                <a:cubicBezTo>
                  <a:pt x="4140819" y="2735496"/>
                  <a:pt x="4138832" y="2736656"/>
                  <a:pt x="4135520" y="2738311"/>
                </a:cubicBezTo>
                <a:cubicBezTo>
                  <a:pt x="4134691" y="2736821"/>
                  <a:pt x="4134029" y="2735496"/>
                  <a:pt x="4133201" y="2734006"/>
                </a:cubicBezTo>
                <a:cubicBezTo>
                  <a:pt x="4135520" y="2732184"/>
                  <a:pt x="4136845" y="2729370"/>
                  <a:pt x="4135520" y="2724071"/>
                </a:cubicBezTo>
                <a:cubicBezTo>
                  <a:pt x="4133698" y="2725891"/>
                  <a:pt x="4131876" y="2727548"/>
                  <a:pt x="4130221" y="2729203"/>
                </a:cubicBezTo>
                <a:cubicBezTo>
                  <a:pt x="4128399" y="2726553"/>
                  <a:pt x="4126247" y="2724071"/>
                  <a:pt x="4124093" y="2721421"/>
                </a:cubicBezTo>
                <a:cubicBezTo>
                  <a:pt x="4128565" y="2711154"/>
                  <a:pt x="4137175" y="2705524"/>
                  <a:pt x="4146781" y="2701053"/>
                </a:cubicBezTo>
                <a:cubicBezTo>
                  <a:pt x="4142144" y="2701218"/>
                  <a:pt x="4137673" y="2701383"/>
                  <a:pt x="4133036" y="2701550"/>
                </a:cubicBezTo>
                <a:cubicBezTo>
                  <a:pt x="4136183" y="2698238"/>
                  <a:pt x="4139328" y="2695091"/>
                  <a:pt x="4142474" y="2691780"/>
                </a:cubicBezTo>
                <a:cubicBezTo>
                  <a:pt x="4140322" y="2689295"/>
                  <a:pt x="4137838" y="2687971"/>
                  <a:pt x="4135188" y="2687143"/>
                </a:cubicBezTo>
                <a:cubicBezTo>
                  <a:pt x="4137175" y="2685653"/>
                  <a:pt x="4138665" y="2683334"/>
                  <a:pt x="4138500" y="2679360"/>
                </a:cubicBezTo>
                <a:cubicBezTo>
                  <a:pt x="4136348" y="2682009"/>
                  <a:pt x="4134691" y="2684328"/>
                  <a:pt x="4132869" y="2686481"/>
                </a:cubicBezTo>
                <a:cubicBezTo>
                  <a:pt x="4130387" y="2685818"/>
                  <a:pt x="4127737" y="2685156"/>
                  <a:pt x="4125253" y="2683996"/>
                </a:cubicBezTo>
                <a:cubicBezTo>
                  <a:pt x="4124093" y="2685818"/>
                  <a:pt x="4123266" y="2687473"/>
                  <a:pt x="4122273" y="2688965"/>
                </a:cubicBezTo>
                <a:cubicBezTo>
                  <a:pt x="4120451" y="2688303"/>
                  <a:pt x="4118629" y="2687640"/>
                  <a:pt x="4116974" y="2687143"/>
                </a:cubicBezTo>
                <a:cubicBezTo>
                  <a:pt x="4116145" y="2688633"/>
                  <a:pt x="4115317" y="2690123"/>
                  <a:pt x="4114655" y="2691780"/>
                </a:cubicBezTo>
                <a:cubicBezTo>
                  <a:pt x="4113827" y="2690785"/>
                  <a:pt x="4113165" y="2688468"/>
                  <a:pt x="4113827" y="2687473"/>
                </a:cubicBezTo>
                <a:cubicBezTo>
                  <a:pt x="4115317" y="2685156"/>
                  <a:pt x="4116974" y="2683004"/>
                  <a:pt x="4117469" y="2680519"/>
                </a:cubicBezTo>
                <a:cubicBezTo>
                  <a:pt x="4126412" y="2675718"/>
                  <a:pt x="4135188" y="2670749"/>
                  <a:pt x="4144131" y="2665947"/>
                </a:cubicBezTo>
                <a:close/>
                <a:moveTo>
                  <a:pt x="4282897" y="2647566"/>
                </a:moveTo>
                <a:cubicBezTo>
                  <a:pt x="4280247" y="2652037"/>
                  <a:pt x="4277930" y="2656177"/>
                  <a:pt x="4275280" y="2660813"/>
                </a:cubicBezTo>
                <a:cubicBezTo>
                  <a:pt x="4273459" y="2660151"/>
                  <a:pt x="4271471" y="2659323"/>
                  <a:pt x="4268822" y="2658329"/>
                </a:cubicBezTo>
                <a:cubicBezTo>
                  <a:pt x="4270810" y="2651210"/>
                  <a:pt x="4274451" y="2647401"/>
                  <a:pt x="4282897" y="2647566"/>
                </a:cubicBezTo>
                <a:close/>
                <a:moveTo>
                  <a:pt x="4327938" y="2565432"/>
                </a:moveTo>
                <a:cubicBezTo>
                  <a:pt x="4328435" y="2571228"/>
                  <a:pt x="4328766" y="2576527"/>
                  <a:pt x="4329263" y="2581991"/>
                </a:cubicBezTo>
                <a:cubicBezTo>
                  <a:pt x="4334232" y="2579342"/>
                  <a:pt x="4337874" y="2571063"/>
                  <a:pt x="4345325" y="2579839"/>
                </a:cubicBezTo>
                <a:cubicBezTo>
                  <a:pt x="4337543" y="2586131"/>
                  <a:pt x="4330090" y="2592092"/>
                  <a:pt x="4324958" y="2596233"/>
                </a:cubicBezTo>
                <a:lnTo>
                  <a:pt x="4324461" y="2596233"/>
                </a:lnTo>
                <a:cubicBezTo>
                  <a:pt x="4318500" y="2593914"/>
                  <a:pt x="4313698" y="2590437"/>
                  <a:pt x="4312207" y="2591597"/>
                </a:cubicBezTo>
                <a:cubicBezTo>
                  <a:pt x="4304920" y="2596729"/>
                  <a:pt x="4295482" y="2599213"/>
                  <a:pt x="4291840" y="2608486"/>
                </a:cubicBezTo>
                <a:cubicBezTo>
                  <a:pt x="4286871" y="2608818"/>
                  <a:pt x="4282235" y="2608983"/>
                  <a:pt x="4277101" y="2609314"/>
                </a:cubicBezTo>
                <a:cubicBezTo>
                  <a:pt x="4276770" y="2605672"/>
                  <a:pt x="4281408" y="2600373"/>
                  <a:pt x="4273956" y="2599048"/>
                </a:cubicBezTo>
                <a:cubicBezTo>
                  <a:pt x="4271139" y="2603352"/>
                  <a:pt x="4268657" y="2607989"/>
                  <a:pt x="4265343" y="2611963"/>
                </a:cubicBezTo>
                <a:cubicBezTo>
                  <a:pt x="4256567" y="2622893"/>
                  <a:pt x="4247461" y="2633656"/>
                  <a:pt x="4238353" y="2644419"/>
                </a:cubicBezTo>
                <a:cubicBezTo>
                  <a:pt x="4237856" y="2644916"/>
                  <a:pt x="4236531" y="2644419"/>
                  <a:pt x="4236034" y="2645082"/>
                </a:cubicBezTo>
                <a:cubicBezTo>
                  <a:pt x="4229577" y="2651872"/>
                  <a:pt x="4220137" y="2656177"/>
                  <a:pt x="4220469" y="2668099"/>
                </a:cubicBezTo>
                <a:cubicBezTo>
                  <a:pt x="4220469" y="2676545"/>
                  <a:pt x="4213018" y="2678863"/>
                  <a:pt x="4204902" y="2682174"/>
                </a:cubicBezTo>
                <a:cubicBezTo>
                  <a:pt x="4206394" y="2679360"/>
                  <a:pt x="4206889" y="2678367"/>
                  <a:pt x="4207388" y="2677373"/>
                </a:cubicBezTo>
                <a:cubicBezTo>
                  <a:pt x="4207719" y="2676545"/>
                  <a:pt x="4207884" y="2675718"/>
                  <a:pt x="4208214" y="2674888"/>
                </a:cubicBezTo>
                <a:cubicBezTo>
                  <a:pt x="4207552" y="2674558"/>
                  <a:pt x="4207057" y="2674226"/>
                  <a:pt x="4206394" y="2673730"/>
                </a:cubicBezTo>
                <a:cubicBezTo>
                  <a:pt x="4204242" y="2676380"/>
                  <a:pt x="4201923" y="2678863"/>
                  <a:pt x="4199770" y="2681347"/>
                </a:cubicBezTo>
                <a:cubicBezTo>
                  <a:pt x="4198612" y="2680354"/>
                  <a:pt x="4196291" y="2679195"/>
                  <a:pt x="4195796" y="2679692"/>
                </a:cubicBezTo>
                <a:cubicBezTo>
                  <a:pt x="4192980" y="2681844"/>
                  <a:pt x="4188178" y="2682174"/>
                  <a:pt x="4187516" y="2686978"/>
                </a:cubicBezTo>
                <a:cubicBezTo>
                  <a:pt x="4190165" y="2687805"/>
                  <a:pt x="4192152" y="2688303"/>
                  <a:pt x="4193809" y="2688468"/>
                </a:cubicBezTo>
                <a:cubicBezTo>
                  <a:pt x="4192814" y="2689627"/>
                  <a:pt x="4191655" y="2690952"/>
                  <a:pt x="4190662" y="2692110"/>
                </a:cubicBezTo>
                <a:cubicBezTo>
                  <a:pt x="4185528" y="2690455"/>
                  <a:pt x="4181719" y="2689130"/>
                  <a:pt x="4178407" y="2687971"/>
                </a:cubicBezTo>
                <a:cubicBezTo>
                  <a:pt x="4176420" y="2689130"/>
                  <a:pt x="4174930" y="2690785"/>
                  <a:pt x="4173606" y="2692607"/>
                </a:cubicBezTo>
                <a:cubicBezTo>
                  <a:pt x="4173441" y="2691780"/>
                  <a:pt x="4172943" y="2691117"/>
                  <a:pt x="4172613" y="2690620"/>
                </a:cubicBezTo>
                <a:cubicBezTo>
                  <a:pt x="4164002" y="2682506"/>
                  <a:pt x="4158206" y="2672901"/>
                  <a:pt x="4155722" y="2660151"/>
                </a:cubicBezTo>
                <a:cubicBezTo>
                  <a:pt x="4159696" y="2657999"/>
                  <a:pt x="4163505" y="2655846"/>
                  <a:pt x="4167479" y="2653692"/>
                </a:cubicBezTo>
                <a:cubicBezTo>
                  <a:pt x="4167314" y="2654025"/>
                  <a:pt x="4166982" y="2654522"/>
                  <a:pt x="4166817" y="2654852"/>
                </a:cubicBezTo>
                <a:cubicBezTo>
                  <a:pt x="4165988" y="2658164"/>
                  <a:pt x="4167479" y="2662138"/>
                  <a:pt x="4167976" y="2667437"/>
                </a:cubicBezTo>
                <a:cubicBezTo>
                  <a:pt x="4169797" y="2665782"/>
                  <a:pt x="4171619" y="2664290"/>
                  <a:pt x="4173275" y="2662800"/>
                </a:cubicBezTo>
                <a:cubicBezTo>
                  <a:pt x="4173275" y="2663133"/>
                  <a:pt x="4173275" y="2663298"/>
                  <a:pt x="4173441" y="2663628"/>
                </a:cubicBezTo>
                <a:cubicBezTo>
                  <a:pt x="4179948" y="2665726"/>
                  <a:pt x="4185313" y="2665285"/>
                  <a:pt x="4189503" y="2662303"/>
                </a:cubicBezTo>
                <a:cubicBezTo>
                  <a:pt x="4186688" y="2658496"/>
                  <a:pt x="4182547" y="2658164"/>
                  <a:pt x="4178740" y="2658164"/>
                </a:cubicBezTo>
                <a:cubicBezTo>
                  <a:pt x="4179899" y="2657171"/>
                  <a:pt x="4181057" y="2656012"/>
                  <a:pt x="4182217" y="2654852"/>
                </a:cubicBezTo>
                <a:cubicBezTo>
                  <a:pt x="4183873" y="2653362"/>
                  <a:pt x="4185363" y="2651043"/>
                  <a:pt x="4185694" y="2648891"/>
                </a:cubicBezTo>
                <a:cubicBezTo>
                  <a:pt x="4186523" y="2645249"/>
                  <a:pt x="4186853" y="2643427"/>
                  <a:pt x="4187848" y="2642432"/>
                </a:cubicBezTo>
                <a:cubicBezTo>
                  <a:pt x="4188510" y="2642102"/>
                  <a:pt x="4189172" y="2641770"/>
                  <a:pt x="4189835" y="2641274"/>
                </a:cubicBezTo>
                <a:cubicBezTo>
                  <a:pt x="4191159" y="2641107"/>
                  <a:pt x="4192814" y="2641107"/>
                  <a:pt x="4195961" y="2641274"/>
                </a:cubicBezTo>
                <a:cubicBezTo>
                  <a:pt x="4198941" y="2641439"/>
                  <a:pt x="4202421" y="2640777"/>
                  <a:pt x="4204902" y="2639287"/>
                </a:cubicBezTo>
                <a:cubicBezTo>
                  <a:pt x="4215170" y="2632829"/>
                  <a:pt x="4225271" y="2626040"/>
                  <a:pt x="4235041" y="2619084"/>
                </a:cubicBezTo>
                <a:cubicBezTo>
                  <a:pt x="4240670" y="2615110"/>
                  <a:pt x="4246301" y="2611301"/>
                  <a:pt x="4251765" y="2607327"/>
                </a:cubicBezTo>
                <a:cubicBezTo>
                  <a:pt x="4277101" y="2593417"/>
                  <a:pt x="4302603" y="2579342"/>
                  <a:pt x="4327938" y="2565432"/>
                </a:cubicBezTo>
                <a:close/>
                <a:moveTo>
                  <a:pt x="4351783" y="2562948"/>
                </a:moveTo>
                <a:cubicBezTo>
                  <a:pt x="4353606" y="2563777"/>
                  <a:pt x="4355427" y="2564439"/>
                  <a:pt x="4357082" y="2565432"/>
                </a:cubicBezTo>
                <a:cubicBezTo>
                  <a:pt x="4357415" y="2565597"/>
                  <a:pt x="4356917" y="2568247"/>
                  <a:pt x="4356752" y="2568247"/>
                </a:cubicBezTo>
                <a:lnTo>
                  <a:pt x="4356585" y="2568247"/>
                </a:lnTo>
                <a:cubicBezTo>
                  <a:pt x="4354766" y="2568247"/>
                  <a:pt x="4352943" y="2567916"/>
                  <a:pt x="4351286" y="2567584"/>
                </a:cubicBezTo>
                <a:cubicBezTo>
                  <a:pt x="4351286" y="2566094"/>
                  <a:pt x="4351618" y="2564439"/>
                  <a:pt x="4351783" y="2562948"/>
                </a:cubicBezTo>
                <a:close/>
                <a:moveTo>
                  <a:pt x="4343173" y="2556491"/>
                </a:moveTo>
                <a:cubicBezTo>
                  <a:pt x="4340855" y="2560298"/>
                  <a:pt x="4337543" y="2563942"/>
                  <a:pt x="4334727" y="2568414"/>
                </a:cubicBezTo>
                <a:cubicBezTo>
                  <a:pt x="4334397" y="2565764"/>
                  <a:pt x="4334065" y="2563777"/>
                  <a:pt x="4333734" y="2561790"/>
                </a:cubicBezTo>
                <a:cubicBezTo>
                  <a:pt x="4336881" y="2559968"/>
                  <a:pt x="4340026" y="2558311"/>
                  <a:pt x="4343173" y="2556491"/>
                </a:cubicBezTo>
                <a:close/>
                <a:moveTo>
                  <a:pt x="4364204" y="2555829"/>
                </a:moveTo>
                <a:cubicBezTo>
                  <a:pt x="4365031" y="2556324"/>
                  <a:pt x="4365858" y="2556821"/>
                  <a:pt x="4366853" y="2557484"/>
                </a:cubicBezTo>
                <a:cubicBezTo>
                  <a:pt x="4365693" y="2558973"/>
                  <a:pt x="4364534" y="2560465"/>
                  <a:pt x="4363376" y="2562120"/>
                </a:cubicBezTo>
                <a:lnTo>
                  <a:pt x="4363376" y="2561955"/>
                </a:lnTo>
                <a:cubicBezTo>
                  <a:pt x="4363376" y="2561955"/>
                  <a:pt x="4362216" y="2561128"/>
                  <a:pt x="4361555" y="2560795"/>
                </a:cubicBezTo>
                <a:cubicBezTo>
                  <a:pt x="4362382" y="2559140"/>
                  <a:pt x="4363376" y="2557484"/>
                  <a:pt x="4364204" y="2555829"/>
                </a:cubicBezTo>
                <a:close/>
                <a:moveTo>
                  <a:pt x="4364204" y="2544899"/>
                </a:moveTo>
                <a:cubicBezTo>
                  <a:pt x="4361555" y="2549867"/>
                  <a:pt x="4359069" y="2554834"/>
                  <a:pt x="4356585" y="2559636"/>
                </a:cubicBezTo>
                <a:cubicBezTo>
                  <a:pt x="4355427" y="2559306"/>
                  <a:pt x="4354268" y="2559140"/>
                  <a:pt x="4353108" y="2558808"/>
                </a:cubicBezTo>
                <a:cubicBezTo>
                  <a:pt x="4352446" y="2556159"/>
                  <a:pt x="4353440" y="2553179"/>
                  <a:pt x="4354268" y="2550198"/>
                </a:cubicBezTo>
                <a:lnTo>
                  <a:pt x="4354268" y="2550363"/>
                </a:lnTo>
                <a:cubicBezTo>
                  <a:pt x="4357580" y="2548543"/>
                  <a:pt x="4360891" y="2546721"/>
                  <a:pt x="4364204" y="2544899"/>
                </a:cubicBezTo>
                <a:close/>
                <a:moveTo>
                  <a:pt x="4392685" y="2541090"/>
                </a:moveTo>
                <a:cubicBezTo>
                  <a:pt x="4393015" y="2541422"/>
                  <a:pt x="4393348" y="2541919"/>
                  <a:pt x="4393845" y="2542249"/>
                </a:cubicBezTo>
                <a:cubicBezTo>
                  <a:pt x="4392354" y="2543574"/>
                  <a:pt x="4391030" y="2544733"/>
                  <a:pt x="4389538" y="2546058"/>
                </a:cubicBezTo>
                <a:cubicBezTo>
                  <a:pt x="4389538" y="2546058"/>
                  <a:pt x="4388876" y="2545231"/>
                  <a:pt x="4388379" y="2544899"/>
                </a:cubicBezTo>
                <a:cubicBezTo>
                  <a:pt x="4389871" y="2543574"/>
                  <a:pt x="4391196" y="2542414"/>
                  <a:pt x="4392685" y="2541090"/>
                </a:cubicBezTo>
                <a:close/>
                <a:moveTo>
                  <a:pt x="4409907" y="2512112"/>
                </a:moveTo>
                <a:cubicBezTo>
                  <a:pt x="4408417" y="2514430"/>
                  <a:pt x="4407590" y="2516582"/>
                  <a:pt x="4406263" y="2518073"/>
                </a:cubicBezTo>
                <a:lnTo>
                  <a:pt x="4406098" y="2518239"/>
                </a:lnTo>
                <a:cubicBezTo>
                  <a:pt x="4403118" y="2521550"/>
                  <a:pt x="4398977" y="2524200"/>
                  <a:pt x="4396990" y="2527842"/>
                </a:cubicBezTo>
                <a:cubicBezTo>
                  <a:pt x="4394175" y="2533141"/>
                  <a:pt x="4389208" y="2532148"/>
                  <a:pt x="4385067" y="2533141"/>
                </a:cubicBezTo>
                <a:cubicBezTo>
                  <a:pt x="4394010" y="2527512"/>
                  <a:pt x="4400303" y="2520556"/>
                  <a:pt x="4403945" y="2512775"/>
                </a:cubicBezTo>
                <a:cubicBezTo>
                  <a:pt x="4405435" y="2512443"/>
                  <a:pt x="4406925" y="2512277"/>
                  <a:pt x="4409907" y="2512112"/>
                </a:cubicBezTo>
                <a:close/>
                <a:moveTo>
                  <a:pt x="4404938" y="2470713"/>
                </a:moveTo>
                <a:cubicBezTo>
                  <a:pt x="4405435" y="2473032"/>
                  <a:pt x="4405435" y="2474522"/>
                  <a:pt x="4404938" y="2475682"/>
                </a:cubicBezTo>
                <a:cubicBezTo>
                  <a:pt x="4404443" y="2474357"/>
                  <a:pt x="4403945" y="2473197"/>
                  <a:pt x="4403448" y="2472038"/>
                </a:cubicBezTo>
                <a:cubicBezTo>
                  <a:pt x="4403945" y="2471541"/>
                  <a:pt x="4404443" y="2471210"/>
                  <a:pt x="4404938" y="2470713"/>
                </a:cubicBezTo>
                <a:close/>
                <a:moveTo>
                  <a:pt x="4043616" y="2433786"/>
                </a:moveTo>
                <a:cubicBezTo>
                  <a:pt x="4043616" y="2435110"/>
                  <a:pt x="4043286" y="2436767"/>
                  <a:pt x="4043119" y="2438257"/>
                </a:cubicBezTo>
                <a:cubicBezTo>
                  <a:pt x="4041297" y="2438257"/>
                  <a:pt x="4039477" y="2438257"/>
                  <a:pt x="4037655" y="2438422"/>
                </a:cubicBezTo>
                <a:cubicBezTo>
                  <a:pt x="4038317" y="2437429"/>
                  <a:pt x="4038814" y="2436435"/>
                  <a:pt x="4039642" y="2435442"/>
                </a:cubicBezTo>
                <a:cubicBezTo>
                  <a:pt x="4040967" y="2434945"/>
                  <a:pt x="4042291" y="2434283"/>
                  <a:pt x="4043616" y="2433786"/>
                </a:cubicBezTo>
                <a:close/>
                <a:moveTo>
                  <a:pt x="4065971" y="2424017"/>
                </a:moveTo>
                <a:cubicBezTo>
                  <a:pt x="4065971" y="2424512"/>
                  <a:pt x="4065971" y="2425010"/>
                  <a:pt x="4065971" y="2425342"/>
                </a:cubicBezTo>
                <a:lnTo>
                  <a:pt x="4065805" y="2425342"/>
                </a:lnTo>
                <a:cubicBezTo>
                  <a:pt x="4065805" y="2429978"/>
                  <a:pt x="4064315" y="2432793"/>
                  <a:pt x="4060838" y="2435607"/>
                </a:cubicBezTo>
                <a:cubicBezTo>
                  <a:pt x="4059348" y="2436767"/>
                  <a:pt x="4057856" y="2438092"/>
                  <a:pt x="4056366" y="2439251"/>
                </a:cubicBezTo>
                <a:cubicBezTo>
                  <a:pt x="4055869" y="2439582"/>
                  <a:pt x="4055374" y="2439747"/>
                  <a:pt x="4054876" y="2440079"/>
                </a:cubicBezTo>
                <a:cubicBezTo>
                  <a:pt x="4051895" y="2439251"/>
                  <a:pt x="4049080" y="2438754"/>
                  <a:pt x="4046100" y="2438589"/>
                </a:cubicBezTo>
                <a:cubicBezTo>
                  <a:pt x="4050073" y="2435940"/>
                  <a:pt x="4053220" y="2432958"/>
                  <a:pt x="4054876" y="2429316"/>
                </a:cubicBezTo>
                <a:cubicBezTo>
                  <a:pt x="4056698" y="2428487"/>
                  <a:pt x="4058353" y="2427824"/>
                  <a:pt x="4060175" y="2426997"/>
                </a:cubicBezTo>
                <a:cubicBezTo>
                  <a:pt x="4062162" y="2426004"/>
                  <a:pt x="4064149" y="2425010"/>
                  <a:pt x="4065971" y="2424017"/>
                </a:cubicBezTo>
                <a:close/>
                <a:moveTo>
                  <a:pt x="4049577" y="2415074"/>
                </a:moveTo>
                <a:cubicBezTo>
                  <a:pt x="4048915" y="2416896"/>
                  <a:pt x="4048253" y="2418551"/>
                  <a:pt x="4047425" y="2420870"/>
                </a:cubicBezTo>
                <a:cubicBezTo>
                  <a:pt x="4046763" y="2420538"/>
                  <a:pt x="4046265" y="2420208"/>
                  <a:pt x="4045768" y="2419711"/>
                </a:cubicBezTo>
                <a:cubicBezTo>
                  <a:pt x="4047093" y="2418221"/>
                  <a:pt x="4048253" y="2416564"/>
                  <a:pt x="4049577" y="2415074"/>
                </a:cubicBezTo>
                <a:close/>
                <a:moveTo>
                  <a:pt x="4476144" y="2401661"/>
                </a:moveTo>
                <a:cubicBezTo>
                  <a:pt x="4477136" y="2402324"/>
                  <a:pt x="4478296" y="2402986"/>
                  <a:pt x="4479290" y="2403649"/>
                </a:cubicBezTo>
                <a:cubicBezTo>
                  <a:pt x="4477966" y="2405470"/>
                  <a:pt x="4476641" y="2407458"/>
                  <a:pt x="4475481" y="2409278"/>
                </a:cubicBezTo>
                <a:cubicBezTo>
                  <a:pt x="4475481" y="2409278"/>
                  <a:pt x="4473992" y="2408450"/>
                  <a:pt x="4473329" y="2408120"/>
                </a:cubicBezTo>
                <a:cubicBezTo>
                  <a:pt x="4474322" y="2405966"/>
                  <a:pt x="4475316" y="2403814"/>
                  <a:pt x="4476144" y="2401661"/>
                </a:cubicBezTo>
                <a:close/>
                <a:moveTo>
                  <a:pt x="4511084" y="2390731"/>
                </a:moveTo>
                <a:lnTo>
                  <a:pt x="4511255" y="2390755"/>
                </a:lnTo>
                <a:lnTo>
                  <a:pt x="4511249" y="2390898"/>
                </a:lnTo>
                <a:close/>
                <a:moveTo>
                  <a:pt x="4487072" y="2388414"/>
                </a:moveTo>
                <a:cubicBezTo>
                  <a:pt x="4487404" y="2391891"/>
                  <a:pt x="4487569" y="2395368"/>
                  <a:pt x="4487901" y="2399177"/>
                </a:cubicBezTo>
                <a:cubicBezTo>
                  <a:pt x="4482486" y="2397852"/>
                  <a:pt x="4481278" y="2394320"/>
                  <a:pt x="4484257" y="2388579"/>
                </a:cubicBezTo>
                <a:lnTo>
                  <a:pt x="4484092" y="2388579"/>
                </a:lnTo>
                <a:cubicBezTo>
                  <a:pt x="4485085" y="2388579"/>
                  <a:pt x="4486079" y="2388579"/>
                  <a:pt x="4487072" y="2388414"/>
                </a:cubicBezTo>
                <a:close/>
                <a:moveTo>
                  <a:pt x="4516714" y="2386095"/>
                </a:moveTo>
                <a:cubicBezTo>
                  <a:pt x="4516714" y="2387586"/>
                  <a:pt x="4516879" y="2389077"/>
                  <a:pt x="4517046" y="2391561"/>
                </a:cubicBezTo>
                <a:lnTo>
                  <a:pt x="4511255" y="2390755"/>
                </a:lnTo>
                <a:lnTo>
                  <a:pt x="4511415" y="2386924"/>
                </a:lnTo>
                <a:cubicBezTo>
                  <a:pt x="4512904" y="2386095"/>
                  <a:pt x="4514892" y="2386427"/>
                  <a:pt x="4516714" y="2386095"/>
                </a:cubicBezTo>
                <a:close/>
                <a:moveTo>
                  <a:pt x="4095798" y="2383902"/>
                </a:moveTo>
                <a:cubicBezTo>
                  <a:pt x="4098717" y="2383488"/>
                  <a:pt x="4101904" y="2384191"/>
                  <a:pt x="4105216" y="2385102"/>
                </a:cubicBezTo>
                <a:cubicBezTo>
                  <a:pt x="4104719" y="2386262"/>
                  <a:pt x="4104387" y="2387420"/>
                  <a:pt x="4103892" y="2388579"/>
                </a:cubicBezTo>
                <a:cubicBezTo>
                  <a:pt x="4103892" y="2388579"/>
                  <a:pt x="4103892" y="2388249"/>
                  <a:pt x="4103892" y="2388249"/>
                </a:cubicBezTo>
                <a:cubicBezTo>
                  <a:pt x="4103727" y="2388414"/>
                  <a:pt x="4103560" y="2388579"/>
                  <a:pt x="4103394" y="2388744"/>
                </a:cubicBezTo>
                <a:cubicBezTo>
                  <a:pt x="4103394" y="2388744"/>
                  <a:pt x="4103727" y="2388744"/>
                  <a:pt x="4103892" y="2388744"/>
                </a:cubicBezTo>
                <a:cubicBezTo>
                  <a:pt x="4101739" y="2395700"/>
                  <a:pt x="4095943" y="2399509"/>
                  <a:pt x="4090147" y="2402489"/>
                </a:cubicBezTo>
                <a:cubicBezTo>
                  <a:pt x="4084848" y="2405138"/>
                  <a:pt x="4079714" y="2408120"/>
                  <a:pt x="4074747" y="2411265"/>
                </a:cubicBezTo>
                <a:cubicBezTo>
                  <a:pt x="4074747" y="2410935"/>
                  <a:pt x="4074747" y="2410438"/>
                  <a:pt x="4074747" y="2410107"/>
                </a:cubicBezTo>
                <a:cubicBezTo>
                  <a:pt x="4072925" y="2411432"/>
                  <a:pt x="4071436" y="2412757"/>
                  <a:pt x="4070276" y="2414246"/>
                </a:cubicBezTo>
                <a:cubicBezTo>
                  <a:pt x="4065805" y="2417061"/>
                  <a:pt x="4061500" y="2420208"/>
                  <a:pt x="4057194" y="2423354"/>
                </a:cubicBezTo>
                <a:lnTo>
                  <a:pt x="4056698" y="2423022"/>
                </a:lnTo>
                <a:cubicBezTo>
                  <a:pt x="4057029" y="2420870"/>
                  <a:pt x="4057194" y="2418551"/>
                  <a:pt x="4057194" y="2416234"/>
                </a:cubicBezTo>
                <a:cubicBezTo>
                  <a:pt x="4057526" y="2415571"/>
                  <a:pt x="4057856" y="2415074"/>
                  <a:pt x="4058188" y="2414412"/>
                </a:cubicBezTo>
                <a:cubicBezTo>
                  <a:pt x="4057526" y="2414909"/>
                  <a:pt x="4057029" y="2415239"/>
                  <a:pt x="4056366" y="2415736"/>
                </a:cubicBezTo>
                <a:cubicBezTo>
                  <a:pt x="4054544" y="2414909"/>
                  <a:pt x="4052889" y="2414081"/>
                  <a:pt x="4051067" y="2413252"/>
                </a:cubicBezTo>
                <a:cubicBezTo>
                  <a:pt x="4055539" y="2407953"/>
                  <a:pt x="4060010" y="2402489"/>
                  <a:pt x="4064480" y="2397025"/>
                </a:cubicBezTo>
                <a:cubicBezTo>
                  <a:pt x="4064812" y="2397355"/>
                  <a:pt x="4065142" y="2397687"/>
                  <a:pt x="4065474" y="2398018"/>
                </a:cubicBezTo>
                <a:cubicBezTo>
                  <a:pt x="4067461" y="2396363"/>
                  <a:pt x="4069283" y="2394706"/>
                  <a:pt x="4071269" y="2393051"/>
                </a:cubicBezTo>
                <a:cubicBezTo>
                  <a:pt x="4072925" y="2394375"/>
                  <a:pt x="4074747" y="2395700"/>
                  <a:pt x="4076569" y="2397025"/>
                </a:cubicBezTo>
                <a:cubicBezTo>
                  <a:pt x="4078390" y="2395203"/>
                  <a:pt x="4079881" y="2393051"/>
                  <a:pt x="4082033" y="2391726"/>
                </a:cubicBezTo>
                <a:cubicBezTo>
                  <a:pt x="4083689" y="2390566"/>
                  <a:pt x="4087000" y="2390898"/>
                  <a:pt x="4087995" y="2389407"/>
                </a:cubicBezTo>
                <a:cubicBezTo>
                  <a:pt x="4090230" y="2385847"/>
                  <a:pt x="4092880" y="2384316"/>
                  <a:pt x="4095798" y="2383902"/>
                </a:cubicBezTo>
                <a:close/>
                <a:moveTo>
                  <a:pt x="4110846" y="2380796"/>
                </a:moveTo>
                <a:lnTo>
                  <a:pt x="4110846" y="2380963"/>
                </a:lnTo>
                <a:cubicBezTo>
                  <a:pt x="4110846" y="2380963"/>
                  <a:pt x="4112337" y="2381625"/>
                  <a:pt x="4113165" y="2382121"/>
                </a:cubicBezTo>
                <a:cubicBezTo>
                  <a:pt x="4112668" y="2382950"/>
                  <a:pt x="4112170" y="2384605"/>
                  <a:pt x="4111675" y="2384605"/>
                </a:cubicBezTo>
                <a:cubicBezTo>
                  <a:pt x="4109853" y="2384605"/>
                  <a:pt x="4108031" y="2384275"/>
                  <a:pt x="4106209" y="2383943"/>
                </a:cubicBezTo>
                <a:cubicBezTo>
                  <a:pt x="4107701" y="2382783"/>
                  <a:pt x="4109191" y="2381790"/>
                  <a:pt x="4110846" y="2380796"/>
                </a:cubicBezTo>
                <a:close/>
                <a:moveTo>
                  <a:pt x="4523504" y="2365728"/>
                </a:moveTo>
                <a:cubicBezTo>
                  <a:pt x="4524498" y="2366391"/>
                  <a:pt x="4525490" y="2368873"/>
                  <a:pt x="4524994" y="2369536"/>
                </a:cubicBezTo>
                <a:cubicBezTo>
                  <a:pt x="4523172" y="2372185"/>
                  <a:pt x="4520689" y="2374339"/>
                  <a:pt x="4518535" y="2376657"/>
                </a:cubicBezTo>
                <a:cubicBezTo>
                  <a:pt x="4517541" y="2375829"/>
                  <a:pt x="4516714" y="2375167"/>
                  <a:pt x="4515721" y="2374339"/>
                </a:cubicBezTo>
                <a:cubicBezTo>
                  <a:pt x="4516879" y="2371523"/>
                  <a:pt x="4517873" y="2368708"/>
                  <a:pt x="4519528" y="2366224"/>
                </a:cubicBezTo>
                <a:cubicBezTo>
                  <a:pt x="4520025" y="2365396"/>
                  <a:pt x="4522675" y="2365066"/>
                  <a:pt x="4523504" y="2365728"/>
                </a:cubicBezTo>
                <a:close/>
                <a:moveTo>
                  <a:pt x="4181389" y="2351156"/>
                </a:moveTo>
                <a:lnTo>
                  <a:pt x="4181389" y="2351321"/>
                </a:lnTo>
                <a:cubicBezTo>
                  <a:pt x="4181389" y="2351321"/>
                  <a:pt x="4181057" y="2352314"/>
                  <a:pt x="4180727" y="2352481"/>
                </a:cubicBezTo>
                <a:cubicBezTo>
                  <a:pt x="4180395" y="2352646"/>
                  <a:pt x="4179899" y="2352481"/>
                  <a:pt x="4179402" y="2352646"/>
                </a:cubicBezTo>
                <a:cubicBezTo>
                  <a:pt x="4180064" y="2352149"/>
                  <a:pt x="4180727" y="2351652"/>
                  <a:pt x="4181389" y="2351156"/>
                </a:cubicBezTo>
                <a:close/>
                <a:moveTo>
                  <a:pt x="4240008" y="2348507"/>
                </a:moveTo>
                <a:cubicBezTo>
                  <a:pt x="4240008" y="2348507"/>
                  <a:pt x="4240838" y="2349002"/>
                  <a:pt x="4241169" y="2349169"/>
                </a:cubicBezTo>
                <a:cubicBezTo>
                  <a:pt x="4241169" y="2349664"/>
                  <a:pt x="4241169" y="2349997"/>
                  <a:pt x="4241169" y="2350494"/>
                </a:cubicBezTo>
                <a:cubicBezTo>
                  <a:pt x="4240505" y="2350162"/>
                  <a:pt x="4239843" y="2349831"/>
                  <a:pt x="4239180" y="2349499"/>
                </a:cubicBezTo>
                <a:cubicBezTo>
                  <a:pt x="4239512" y="2349169"/>
                  <a:pt x="4239678" y="2348507"/>
                  <a:pt x="4240008" y="2348507"/>
                </a:cubicBezTo>
                <a:close/>
                <a:moveTo>
                  <a:pt x="4162678" y="2343703"/>
                </a:moveTo>
                <a:cubicBezTo>
                  <a:pt x="4162180" y="2344533"/>
                  <a:pt x="4161683" y="2345525"/>
                  <a:pt x="4161186" y="2346353"/>
                </a:cubicBezTo>
                <a:cubicBezTo>
                  <a:pt x="4160690" y="2346022"/>
                  <a:pt x="4160193" y="2345690"/>
                  <a:pt x="4159696" y="2345360"/>
                </a:cubicBezTo>
                <a:cubicBezTo>
                  <a:pt x="4160856" y="2344698"/>
                  <a:pt x="4161848" y="2344200"/>
                  <a:pt x="4162678" y="2343703"/>
                </a:cubicBezTo>
                <a:close/>
                <a:moveTo>
                  <a:pt x="4191928" y="2324977"/>
                </a:moveTo>
                <a:lnTo>
                  <a:pt x="4191987" y="2324992"/>
                </a:lnTo>
                <a:lnTo>
                  <a:pt x="4192085" y="2325020"/>
                </a:lnTo>
                <a:lnTo>
                  <a:pt x="4187847" y="2337267"/>
                </a:lnTo>
                <a:cubicBezTo>
                  <a:pt x="4185363" y="2340724"/>
                  <a:pt x="4181969" y="2343539"/>
                  <a:pt x="4178077" y="2345857"/>
                </a:cubicBezTo>
                <a:cubicBezTo>
                  <a:pt x="4173938" y="2348340"/>
                  <a:pt x="4168639" y="2350162"/>
                  <a:pt x="4162511" y="2347182"/>
                </a:cubicBezTo>
                <a:cubicBezTo>
                  <a:pt x="4165822" y="2345525"/>
                  <a:pt x="4168969" y="2344533"/>
                  <a:pt x="4168142" y="2340558"/>
                </a:cubicBezTo>
                <a:lnTo>
                  <a:pt x="4168307" y="2340558"/>
                </a:lnTo>
                <a:cubicBezTo>
                  <a:pt x="4171123" y="2339067"/>
                  <a:pt x="4174765" y="2337909"/>
                  <a:pt x="4176090" y="2335590"/>
                </a:cubicBezTo>
                <a:close/>
                <a:moveTo>
                  <a:pt x="4191987" y="2283594"/>
                </a:moveTo>
                <a:cubicBezTo>
                  <a:pt x="4194967" y="2286739"/>
                  <a:pt x="4197783" y="2289886"/>
                  <a:pt x="4200763" y="2292868"/>
                </a:cubicBezTo>
                <a:cubicBezTo>
                  <a:pt x="4203082" y="2292535"/>
                  <a:pt x="4205234" y="2292205"/>
                  <a:pt x="4207221" y="2291873"/>
                </a:cubicBezTo>
                <a:cubicBezTo>
                  <a:pt x="4216825" y="2306280"/>
                  <a:pt x="4216329" y="2320687"/>
                  <a:pt x="4208546" y="2335259"/>
                </a:cubicBezTo>
                <a:cubicBezTo>
                  <a:pt x="4208214" y="2335755"/>
                  <a:pt x="4208214" y="2336417"/>
                  <a:pt x="4207884" y="2336749"/>
                </a:cubicBezTo>
                <a:cubicBezTo>
                  <a:pt x="4203910" y="2341054"/>
                  <a:pt x="4208879" y="2345360"/>
                  <a:pt x="4207884" y="2349499"/>
                </a:cubicBezTo>
                <a:cubicBezTo>
                  <a:pt x="4201425" y="2356785"/>
                  <a:pt x="4195464" y="2364237"/>
                  <a:pt x="4185528" y="2367053"/>
                </a:cubicBezTo>
                <a:cubicBezTo>
                  <a:pt x="4188343" y="2372517"/>
                  <a:pt x="4190662" y="2377154"/>
                  <a:pt x="4192980" y="2381790"/>
                </a:cubicBezTo>
                <a:cubicBezTo>
                  <a:pt x="4189337" y="2384440"/>
                  <a:pt x="4186026" y="2386757"/>
                  <a:pt x="4182879" y="2389242"/>
                </a:cubicBezTo>
                <a:cubicBezTo>
                  <a:pt x="4180727" y="2390898"/>
                  <a:pt x="4177580" y="2391891"/>
                  <a:pt x="4179237" y="2396031"/>
                </a:cubicBezTo>
                <a:cubicBezTo>
                  <a:pt x="4184536" y="2397190"/>
                  <a:pt x="4189835" y="2398515"/>
                  <a:pt x="4195796" y="2399839"/>
                </a:cubicBezTo>
                <a:cubicBezTo>
                  <a:pt x="4194139" y="2402821"/>
                  <a:pt x="4192649" y="2405470"/>
                  <a:pt x="4190993" y="2408120"/>
                </a:cubicBezTo>
                <a:cubicBezTo>
                  <a:pt x="4176587" y="2394043"/>
                  <a:pt x="4154729" y="2388082"/>
                  <a:pt x="4130387" y="2400834"/>
                </a:cubicBezTo>
                <a:cubicBezTo>
                  <a:pt x="4111343" y="2410770"/>
                  <a:pt x="4092299" y="2420870"/>
                  <a:pt x="4073258" y="2430806"/>
                </a:cubicBezTo>
                <a:lnTo>
                  <a:pt x="4073091" y="2430641"/>
                </a:lnTo>
                <a:cubicBezTo>
                  <a:pt x="4072428" y="2429316"/>
                  <a:pt x="4071933" y="2427824"/>
                  <a:pt x="4071933" y="2426334"/>
                </a:cubicBezTo>
                <a:cubicBezTo>
                  <a:pt x="4071933" y="2426499"/>
                  <a:pt x="4072428" y="2426997"/>
                  <a:pt x="4072595" y="2427329"/>
                </a:cubicBezTo>
                <a:cubicBezTo>
                  <a:pt x="4073091" y="2426997"/>
                  <a:pt x="4073588" y="2426831"/>
                  <a:pt x="4073920" y="2426499"/>
                </a:cubicBezTo>
                <a:cubicBezTo>
                  <a:pt x="4073920" y="2426499"/>
                  <a:pt x="4073588" y="2425837"/>
                  <a:pt x="4073258" y="2425342"/>
                </a:cubicBezTo>
                <a:cubicBezTo>
                  <a:pt x="4072760" y="2425672"/>
                  <a:pt x="4072263" y="2425837"/>
                  <a:pt x="4072098" y="2426169"/>
                </a:cubicBezTo>
                <a:cubicBezTo>
                  <a:pt x="4072098" y="2424182"/>
                  <a:pt x="4072595" y="2422195"/>
                  <a:pt x="4073258" y="2420043"/>
                </a:cubicBezTo>
                <a:cubicBezTo>
                  <a:pt x="4077232" y="2417724"/>
                  <a:pt x="4081039" y="2415406"/>
                  <a:pt x="4085013" y="2413252"/>
                </a:cubicBezTo>
                <a:cubicBezTo>
                  <a:pt x="4086835" y="2415736"/>
                  <a:pt x="4088160" y="2417558"/>
                  <a:pt x="4089817" y="2419876"/>
                </a:cubicBezTo>
                <a:cubicBezTo>
                  <a:pt x="4098096" y="2415736"/>
                  <a:pt x="4106209" y="2411762"/>
                  <a:pt x="4113992" y="2407458"/>
                </a:cubicBezTo>
                <a:cubicBezTo>
                  <a:pt x="4116310" y="2406133"/>
                  <a:pt x="4118132" y="2403814"/>
                  <a:pt x="4120119" y="2401992"/>
                </a:cubicBezTo>
                <a:cubicBezTo>
                  <a:pt x="4119291" y="2399342"/>
                  <a:pt x="4118629" y="2397355"/>
                  <a:pt x="4117801" y="2395203"/>
                </a:cubicBezTo>
                <a:cubicBezTo>
                  <a:pt x="4132869" y="2382453"/>
                  <a:pt x="4148105" y="2370033"/>
                  <a:pt x="4167479" y="2364071"/>
                </a:cubicBezTo>
                <a:cubicBezTo>
                  <a:pt x="4185860" y="2358275"/>
                  <a:pt x="4198446" y="2346520"/>
                  <a:pt x="4205565" y="2328966"/>
                </a:cubicBezTo>
                <a:lnTo>
                  <a:pt x="4192085" y="2325020"/>
                </a:lnTo>
                <a:lnTo>
                  <a:pt x="4192152" y="2324826"/>
                </a:lnTo>
                <a:lnTo>
                  <a:pt x="4191928" y="2324977"/>
                </a:lnTo>
                <a:lnTo>
                  <a:pt x="4173771" y="2320355"/>
                </a:lnTo>
                <a:cubicBezTo>
                  <a:pt x="4175760" y="2317043"/>
                  <a:pt x="4176587" y="2314394"/>
                  <a:pt x="4178407" y="2312572"/>
                </a:cubicBezTo>
                <a:cubicBezTo>
                  <a:pt x="4181057" y="2309757"/>
                  <a:pt x="4184701" y="2307770"/>
                  <a:pt x="4187350" y="2304790"/>
                </a:cubicBezTo>
                <a:cubicBezTo>
                  <a:pt x="4190330" y="2301644"/>
                  <a:pt x="4189337" y="2298662"/>
                  <a:pt x="4183541" y="2293198"/>
                </a:cubicBezTo>
                <a:cubicBezTo>
                  <a:pt x="4186356" y="2290051"/>
                  <a:pt x="4189172" y="2286906"/>
                  <a:pt x="4191987" y="2283594"/>
                </a:cubicBezTo>
                <a:close/>
                <a:moveTo>
                  <a:pt x="4186356" y="2272167"/>
                </a:moveTo>
                <a:cubicBezTo>
                  <a:pt x="4189503" y="2271340"/>
                  <a:pt x="4191490" y="2273327"/>
                  <a:pt x="4191987" y="2276473"/>
                </a:cubicBezTo>
                <a:cubicBezTo>
                  <a:pt x="4192319" y="2278461"/>
                  <a:pt x="4191987" y="2280613"/>
                  <a:pt x="4191987" y="2282765"/>
                </a:cubicBezTo>
                <a:cubicBezTo>
                  <a:pt x="4189005" y="2280778"/>
                  <a:pt x="4185860" y="2278958"/>
                  <a:pt x="4181886" y="2276308"/>
                </a:cubicBezTo>
                <a:cubicBezTo>
                  <a:pt x="4183706" y="2274651"/>
                  <a:pt x="4184866" y="2272830"/>
                  <a:pt x="4186356" y="2272334"/>
                </a:cubicBezTo>
                <a:close/>
                <a:moveTo>
                  <a:pt x="357525" y="2147476"/>
                </a:moveTo>
                <a:cubicBezTo>
                  <a:pt x="357525" y="2147974"/>
                  <a:pt x="358023" y="2148471"/>
                  <a:pt x="357691" y="2148801"/>
                </a:cubicBezTo>
                <a:cubicBezTo>
                  <a:pt x="357525" y="2149133"/>
                  <a:pt x="356698" y="2149133"/>
                  <a:pt x="356201" y="2149298"/>
                </a:cubicBezTo>
                <a:cubicBezTo>
                  <a:pt x="356201" y="2148801"/>
                  <a:pt x="356035" y="2148304"/>
                  <a:pt x="355869" y="2147974"/>
                </a:cubicBezTo>
                <a:lnTo>
                  <a:pt x="356035" y="2147974"/>
                </a:lnTo>
                <a:cubicBezTo>
                  <a:pt x="356035" y="2147974"/>
                  <a:pt x="357028" y="2147642"/>
                  <a:pt x="357525" y="2147476"/>
                </a:cubicBezTo>
                <a:close/>
                <a:moveTo>
                  <a:pt x="4134029" y="2077430"/>
                </a:moveTo>
                <a:cubicBezTo>
                  <a:pt x="4136845" y="2083558"/>
                  <a:pt x="4132704" y="2084386"/>
                  <a:pt x="4126910" y="2085048"/>
                </a:cubicBezTo>
                <a:cubicBezTo>
                  <a:pt x="4126910" y="2084386"/>
                  <a:pt x="4126743" y="2083889"/>
                  <a:pt x="4126577" y="2083226"/>
                </a:cubicBezTo>
                <a:cubicBezTo>
                  <a:pt x="4127902" y="2081737"/>
                  <a:pt x="4129227" y="2080247"/>
                  <a:pt x="4130221" y="2078590"/>
                </a:cubicBezTo>
                <a:cubicBezTo>
                  <a:pt x="4130717" y="2077762"/>
                  <a:pt x="4132539" y="2077762"/>
                  <a:pt x="4134029" y="2077430"/>
                </a:cubicBezTo>
                <a:close/>
                <a:moveTo>
                  <a:pt x="4117469" y="2058884"/>
                </a:moveTo>
                <a:lnTo>
                  <a:pt x="4117636" y="2059051"/>
                </a:lnTo>
                <a:lnTo>
                  <a:pt x="4116974" y="2060043"/>
                </a:lnTo>
                <a:lnTo>
                  <a:pt x="4116310" y="2059216"/>
                </a:lnTo>
                <a:close/>
                <a:moveTo>
                  <a:pt x="3634768" y="2054579"/>
                </a:moveTo>
                <a:cubicBezTo>
                  <a:pt x="3634768" y="2054579"/>
                  <a:pt x="3635431" y="2055739"/>
                  <a:pt x="3635761" y="2056401"/>
                </a:cubicBezTo>
                <a:cubicBezTo>
                  <a:pt x="3633939" y="2057559"/>
                  <a:pt x="3631952" y="2058554"/>
                  <a:pt x="3630132" y="2059713"/>
                </a:cubicBezTo>
                <a:cubicBezTo>
                  <a:pt x="3629800" y="2059051"/>
                  <a:pt x="3629469" y="2058388"/>
                  <a:pt x="3628972" y="2057726"/>
                </a:cubicBezTo>
                <a:cubicBezTo>
                  <a:pt x="3630959" y="2056732"/>
                  <a:pt x="3632781" y="2055572"/>
                  <a:pt x="3634768" y="2054579"/>
                </a:cubicBezTo>
                <a:close/>
                <a:moveTo>
                  <a:pt x="4038649" y="2035868"/>
                </a:moveTo>
                <a:cubicBezTo>
                  <a:pt x="4038150" y="2041167"/>
                  <a:pt x="4039145" y="2044974"/>
                  <a:pt x="4037490" y="2047128"/>
                </a:cubicBezTo>
                <a:cubicBezTo>
                  <a:pt x="4033514" y="2052592"/>
                  <a:pt x="4028879" y="2057559"/>
                  <a:pt x="4023910" y="2062031"/>
                </a:cubicBezTo>
                <a:cubicBezTo>
                  <a:pt x="4018943" y="2066337"/>
                  <a:pt x="4013312" y="2069979"/>
                  <a:pt x="4008013" y="2073953"/>
                </a:cubicBezTo>
                <a:cubicBezTo>
                  <a:pt x="4001059" y="2066170"/>
                  <a:pt x="4000727" y="2064018"/>
                  <a:pt x="4005696" y="2057726"/>
                </a:cubicBezTo>
                <a:cubicBezTo>
                  <a:pt x="4006688" y="2056401"/>
                  <a:pt x="4009338" y="2055572"/>
                  <a:pt x="4009338" y="2054414"/>
                </a:cubicBezTo>
                <a:cubicBezTo>
                  <a:pt x="4009835" y="2041332"/>
                  <a:pt x="4020433" y="2040504"/>
                  <a:pt x="4029374" y="2037688"/>
                </a:cubicBezTo>
                <a:cubicBezTo>
                  <a:pt x="4031528" y="2037026"/>
                  <a:pt x="4033680" y="2036860"/>
                  <a:pt x="4038649" y="2035868"/>
                </a:cubicBezTo>
                <a:close/>
                <a:moveTo>
                  <a:pt x="4044776" y="2016659"/>
                </a:moveTo>
                <a:cubicBezTo>
                  <a:pt x="4045603" y="2017155"/>
                  <a:pt x="4046928" y="2017817"/>
                  <a:pt x="4047093" y="2018479"/>
                </a:cubicBezTo>
                <a:cubicBezTo>
                  <a:pt x="4047425" y="2020136"/>
                  <a:pt x="4047425" y="2021958"/>
                  <a:pt x="4046763" y="2023448"/>
                </a:cubicBezTo>
                <a:cubicBezTo>
                  <a:pt x="4046265" y="2024608"/>
                  <a:pt x="4044444" y="2025270"/>
                  <a:pt x="4043286" y="2026097"/>
                </a:cubicBezTo>
                <a:cubicBezTo>
                  <a:pt x="4042622" y="2024608"/>
                  <a:pt x="4041464" y="2023283"/>
                  <a:pt x="4041464" y="2021791"/>
                </a:cubicBezTo>
                <a:cubicBezTo>
                  <a:pt x="4041464" y="2020301"/>
                  <a:pt x="4042456" y="2018811"/>
                  <a:pt x="4042954" y="2017487"/>
                </a:cubicBezTo>
                <a:lnTo>
                  <a:pt x="4042954" y="2017321"/>
                </a:lnTo>
                <a:cubicBezTo>
                  <a:pt x="4043781" y="2016989"/>
                  <a:pt x="4044444" y="2016492"/>
                  <a:pt x="4044776" y="2016659"/>
                </a:cubicBezTo>
                <a:close/>
                <a:moveTo>
                  <a:pt x="3896258" y="1961307"/>
                </a:moveTo>
                <a:lnTo>
                  <a:pt x="3890111" y="1965657"/>
                </a:lnTo>
                <a:cubicBezTo>
                  <a:pt x="3887959" y="1969134"/>
                  <a:pt x="3885310" y="1972445"/>
                  <a:pt x="3882825" y="1975922"/>
                </a:cubicBezTo>
                <a:cubicBezTo>
                  <a:pt x="3882163" y="1975425"/>
                  <a:pt x="3881500" y="1974930"/>
                  <a:pt x="3880838" y="1974267"/>
                </a:cubicBezTo>
                <a:cubicBezTo>
                  <a:pt x="3881914" y="1970293"/>
                  <a:pt x="3884191" y="1967602"/>
                  <a:pt x="3887110" y="1965573"/>
                </a:cubicBezTo>
                <a:close/>
                <a:moveTo>
                  <a:pt x="3897397" y="1960688"/>
                </a:moveTo>
                <a:lnTo>
                  <a:pt x="3897232" y="1960853"/>
                </a:lnTo>
                <a:lnTo>
                  <a:pt x="3896258" y="1961307"/>
                </a:lnTo>
                <a:lnTo>
                  <a:pt x="3896900" y="1960853"/>
                </a:lnTo>
                <a:cubicBezTo>
                  <a:pt x="3897067" y="1960688"/>
                  <a:pt x="3897397" y="1960688"/>
                  <a:pt x="3897397" y="1960688"/>
                </a:cubicBezTo>
                <a:close/>
                <a:moveTo>
                  <a:pt x="216275" y="1960191"/>
                </a:moveTo>
                <a:cubicBezTo>
                  <a:pt x="217103" y="1960191"/>
                  <a:pt x="217930" y="1960358"/>
                  <a:pt x="218758" y="1960523"/>
                </a:cubicBezTo>
                <a:cubicBezTo>
                  <a:pt x="218758" y="1960523"/>
                  <a:pt x="217600" y="1961185"/>
                  <a:pt x="217103" y="1961515"/>
                </a:cubicBezTo>
                <a:cubicBezTo>
                  <a:pt x="216938" y="1961185"/>
                  <a:pt x="216606" y="1960688"/>
                  <a:pt x="216275" y="1960191"/>
                </a:cubicBezTo>
                <a:close/>
                <a:moveTo>
                  <a:pt x="105825" y="1960026"/>
                </a:moveTo>
                <a:cubicBezTo>
                  <a:pt x="105825" y="1960026"/>
                  <a:pt x="106487" y="1961185"/>
                  <a:pt x="106322" y="1961350"/>
                </a:cubicBezTo>
                <a:cubicBezTo>
                  <a:pt x="105990" y="1961682"/>
                  <a:pt x="105327" y="1961848"/>
                  <a:pt x="104830" y="1962178"/>
                </a:cubicBezTo>
                <a:cubicBezTo>
                  <a:pt x="104665" y="1961682"/>
                  <a:pt x="104168" y="1961020"/>
                  <a:pt x="104335" y="1960853"/>
                </a:cubicBezTo>
                <a:cubicBezTo>
                  <a:pt x="104665" y="1960523"/>
                  <a:pt x="105327" y="1960358"/>
                  <a:pt x="105825" y="1960026"/>
                </a:cubicBezTo>
                <a:close/>
                <a:moveTo>
                  <a:pt x="121887" y="1947110"/>
                </a:moveTo>
                <a:cubicBezTo>
                  <a:pt x="123709" y="1947275"/>
                  <a:pt x="125531" y="1947441"/>
                  <a:pt x="127518" y="1947773"/>
                </a:cubicBezTo>
                <a:cubicBezTo>
                  <a:pt x="126855" y="1948765"/>
                  <a:pt x="126523" y="1950090"/>
                  <a:pt x="125696" y="1950587"/>
                </a:cubicBezTo>
                <a:cubicBezTo>
                  <a:pt x="124701" y="1951250"/>
                  <a:pt x="123211" y="1951084"/>
                  <a:pt x="121887" y="1951250"/>
                </a:cubicBezTo>
                <a:cubicBezTo>
                  <a:pt x="121887" y="1950090"/>
                  <a:pt x="121887" y="1948930"/>
                  <a:pt x="121887" y="1947275"/>
                </a:cubicBezTo>
                <a:close/>
                <a:moveTo>
                  <a:pt x="3917103" y="1940486"/>
                </a:moveTo>
                <a:cubicBezTo>
                  <a:pt x="3917103" y="1940486"/>
                  <a:pt x="3917931" y="1940486"/>
                  <a:pt x="3918428" y="1940486"/>
                </a:cubicBezTo>
                <a:cubicBezTo>
                  <a:pt x="3916276" y="1946943"/>
                  <a:pt x="3912302" y="1952077"/>
                  <a:pt x="3906671" y="1955886"/>
                </a:cubicBezTo>
                <a:cubicBezTo>
                  <a:pt x="3904683" y="1953567"/>
                  <a:pt x="3903524" y="1952242"/>
                  <a:pt x="3902034" y="1950587"/>
                </a:cubicBezTo>
                <a:cubicBezTo>
                  <a:pt x="3905015" y="1944461"/>
                  <a:pt x="3910480" y="1940486"/>
                  <a:pt x="3917103" y="1940486"/>
                </a:cubicBezTo>
                <a:close/>
                <a:moveTo>
                  <a:pt x="966244" y="1925417"/>
                </a:moveTo>
                <a:cubicBezTo>
                  <a:pt x="967734" y="1926080"/>
                  <a:pt x="969389" y="1926742"/>
                  <a:pt x="970880" y="1927569"/>
                </a:cubicBezTo>
                <a:cubicBezTo>
                  <a:pt x="966741" y="1929226"/>
                  <a:pt x="962767" y="1931046"/>
                  <a:pt x="958625" y="1932538"/>
                </a:cubicBezTo>
                <a:cubicBezTo>
                  <a:pt x="958625" y="1932041"/>
                  <a:pt x="958625" y="1931544"/>
                  <a:pt x="958625" y="1931046"/>
                </a:cubicBezTo>
                <a:cubicBezTo>
                  <a:pt x="961110" y="1929226"/>
                  <a:pt x="963759" y="1927239"/>
                  <a:pt x="966244" y="1925417"/>
                </a:cubicBezTo>
                <a:close/>
                <a:moveTo>
                  <a:pt x="990254" y="1920448"/>
                </a:moveTo>
                <a:cubicBezTo>
                  <a:pt x="990419" y="1920448"/>
                  <a:pt x="990586" y="1920448"/>
                  <a:pt x="990916" y="1920615"/>
                </a:cubicBezTo>
                <a:cubicBezTo>
                  <a:pt x="985948" y="1926410"/>
                  <a:pt x="979159" y="1931046"/>
                  <a:pt x="971873" y="1934690"/>
                </a:cubicBezTo>
                <a:cubicBezTo>
                  <a:pt x="971873" y="1934525"/>
                  <a:pt x="972205" y="1934193"/>
                  <a:pt x="972205" y="1933863"/>
                </a:cubicBezTo>
                <a:cubicBezTo>
                  <a:pt x="972205" y="1933863"/>
                  <a:pt x="973530" y="1932703"/>
                  <a:pt x="974192" y="1932041"/>
                </a:cubicBezTo>
                <a:cubicBezTo>
                  <a:pt x="975682" y="1930716"/>
                  <a:pt x="978664" y="1929226"/>
                  <a:pt x="976509" y="1926245"/>
                </a:cubicBezTo>
                <a:cubicBezTo>
                  <a:pt x="975682" y="1926245"/>
                  <a:pt x="974854" y="1926245"/>
                  <a:pt x="974192" y="1926245"/>
                </a:cubicBezTo>
                <a:cubicBezTo>
                  <a:pt x="978497" y="1921940"/>
                  <a:pt x="982968" y="1917799"/>
                  <a:pt x="990254" y="1920448"/>
                </a:cubicBezTo>
                <a:close/>
                <a:moveTo>
                  <a:pt x="179513" y="1919124"/>
                </a:moveTo>
                <a:lnTo>
                  <a:pt x="179513" y="1919291"/>
                </a:lnTo>
                <a:cubicBezTo>
                  <a:pt x="179513" y="1919291"/>
                  <a:pt x="180672" y="1919291"/>
                  <a:pt x="181170" y="1919291"/>
                </a:cubicBezTo>
                <a:cubicBezTo>
                  <a:pt x="180838" y="1919786"/>
                  <a:pt x="180672" y="1920283"/>
                  <a:pt x="180340" y="1920780"/>
                </a:cubicBezTo>
                <a:cubicBezTo>
                  <a:pt x="179845" y="1920780"/>
                  <a:pt x="179183" y="1920780"/>
                  <a:pt x="178685" y="1920615"/>
                </a:cubicBezTo>
                <a:cubicBezTo>
                  <a:pt x="179016" y="1920118"/>
                  <a:pt x="179016" y="1919291"/>
                  <a:pt x="179513" y="1919124"/>
                </a:cubicBezTo>
                <a:close/>
                <a:moveTo>
                  <a:pt x="3493849" y="1917966"/>
                </a:moveTo>
                <a:lnTo>
                  <a:pt x="3493927" y="1918053"/>
                </a:lnTo>
                <a:lnTo>
                  <a:pt x="3493849" y="1918131"/>
                </a:lnTo>
                <a:close/>
                <a:moveTo>
                  <a:pt x="1066096" y="1890312"/>
                </a:moveTo>
                <a:cubicBezTo>
                  <a:pt x="1066592" y="1890312"/>
                  <a:pt x="1066924" y="1890312"/>
                  <a:pt x="1067421" y="1890312"/>
                </a:cubicBezTo>
                <a:cubicBezTo>
                  <a:pt x="1066096" y="1893126"/>
                  <a:pt x="1065599" y="1895941"/>
                  <a:pt x="1064440" y="1896273"/>
                </a:cubicBezTo>
                <a:cubicBezTo>
                  <a:pt x="1061460" y="1897100"/>
                  <a:pt x="1058478" y="1897763"/>
                  <a:pt x="1055498" y="1898260"/>
                </a:cubicBezTo>
                <a:cubicBezTo>
                  <a:pt x="1058810" y="1895278"/>
                  <a:pt x="1062287" y="1892629"/>
                  <a:pt x="1066096" y="1890312"/>
                </a:cubicBezTo>
                <a:close/>
                <a:moveTo>
                  <a:pt x="1048396" y="1887940"/>
                </a:moveTo>
                <a:lnTo>
                  <a:pt x="1048378" y="1887992"/>
                </a:lnTo>
                <a:lnTo>
                  <a:pt x="1048212" y="1887992"/>
                </a:lnTo>
                <a:close/>
                <a:moveTo>
                  <a:pt x="1049205" y="1885675"/>
                </a:moveTo>
                <a:cubicBezTo>
                  <a:pt x="1049205" y="1886337"/>
                  <a:pt x="1049205" y="1887000"/>
                  <a:pt x="1049370" y="1887662"/>
                </a:cubicBezTo>
                <a:lnTo>
                  <a:pt x="1048396" y="1887940"/>
                </a:lnTo>
                <a:close/>
                <a:moveTo>
                  <a:pt x="1038277" y="1881536"/>
                </a:moveTo>
                <a:cubicBezTo>
                  <a:pt x="1038939" y="1881701"/>
                  <a:pt x="1039767" y="1882031"/>
                  <a:pt x="1040429" y="1882198"/>
                </a:cubicBezTo>
                <a:cubicBezTo>
                  <a:pt x="1039932" y="1882528"/>
                  <a:pt x="1039602" y="1883191"/>
                  <a:pt x="1039104" y="1883356"/>
                </a:cubicBezTo>
                <a:cubicBezTo>
                  <a:pt x="1038607" y="1883356"/>
                  <a:pt x="1038110" y="1883191"/>
                  <a:pt x="1037614" y="1883025"/>
                </a:cubicBezTo>
                <a:cubicBezTo>
                  <a:pt x="1037614" y="1883025"/>
                  <a:pt x="1038110" y="1882031"/>
                  <a:pt x="1038277" y="1881536"/>
                </a:cubicBezTo>
                <a:close/>
                <a:moveTo>
                  <a:pt x="249724" y="1878719"/>
                </a:moveTo>
                <a:cubicBezTo>
                  <a:pt x="249724" y="1878719"/>
                  <a:pt x="250552" y="1879382"/>
                  <a:pt x="251049" y="1879714"/>
                </a:cubicBezTo>
                <a:cubicBezTo>
                  <a:pt x="250221" y="1880541"/>
                  <a:pt x="249394" y="1881536"/>
                  <a:pt x="248399" y="1882198"/>
                </a:cubicBezTo>
                <a:cubicBezTo>
                  <a:pt x="248234" y="1882198"/>
                  <a:pt x="247075" y="1881038"/>
                  <a:pt x="246412" y="1880541"/>
                </a:cubicBezTo>
                <a:cubicBezTo>
                  <a:pt x="247572" y="1879879"/>
                  <a:pt x="248565" y="1879216"/>
                  <a:pt x="249724" y="1878719"/>
                </a:cubicBezTo>
                <a:close/>
                <a:moveTo>
                  <a:pt x="888249" y="1876567"/>
                </a:moveTo>
                <a:cubicBezTo>
                  <a:pt x="888581" y="1877064"/>
                  <a:pt x="888911" y="1877726"/>
                  <a:pt x="889244" y="1878224"/>
                </a:cubicBezTo>
                <a:cubicBezTo>
                  <a:pt x="880963" y="1883688"/>
                  <a:pt x="872684" y="1889152"/>
                  <a:pt x="864404" y="1894616"/>
                </a:cubicBezTo>
                <a:cubicBezTo>
                  <a:pt x="863907" y="1893458"/>
                  <a:pt x="863244" y="1892299"/>
                  <a:pt x="862749" y="1891139"/>
                </a:cubicBezTo>
                <a:cubicBezTo>
                  <a:pt x="871193" y="1886337"/>
                  <a:pt x="879638" y="1881369"/>
                  <a:pt x="888249" y="1876567"/>
                </a:cubicBezTo>
                <a:close/>
                <a:moveTo>
                  <a:pt x="3566047" y="1868288"/>
                </a:moveTo>
                <a:cubicBezTo>
                  <a:pt x="3571676" y="1872758"/>
                  <a:pt x="3570518" y="1875739"/>
                  <a:pt x="3566709" y="1878057"/>
                </a:cubicBezTo>
                <a:cubicBezTo>
                  <a:pt x="3559754" y="1882198"/>
                  <a:pt x="3552800" y="1886172"/>
                  <a:pt x="3545844" y="1890146"/>
                </a:cubicBezTo>
                <a:cubicBezTo>
                  <a:pt x="3537565" y="1894948"/>
                  <a:pt x="3529119" y="1899419"/>
                  <a:pt x="3520841" y="1904386"/>
                </a:cubicBezTo>
                <a:cubicBezTo>
                  <a:pt x="3519516" y="1905214"/>
                  <a:pt x="3518356" y="1907863"/>
                  <a:pt x="3518522" y="1909355"/>
                </a:cubicBezTo>
                <a:cubicBezTo>
                  <a:pt x="3519349" y="1914819"/>
                  <a:pt x="3515542" y="1916144"/>
                  <a:pt x="3511898" y="1918296"/>
                </a:cubicBezTo>
                <a:cubicBezTo>
                  <a:pt x="3510738" y="1916309"/>
                  <a:pt x="3509911" y="1914819"/>
                  <a:pt x="3508753" y="1912667"/>
                </a:cubicBezTo>
                <a:cubicBezTo>
                  <a:pt x="3504115" y="1914984"/>
                  <a:pt x="3499810" y="1917304"/>
                  <a:pt x="3495339" y="1919621"/>
                </a:cubicBezTo>
                <a:lnTo>
                  <a:pt x="3493927" y="1918053"/>
                </a:lnTo>
                <a:lnTo>
                  <a:pt x="3499810" y="1912170"/>
                </a:lnTo>
                <a:cubicBezTo>
                  <a:pt x="3512560" y="1902897"/>
                  <a:pt x="3525477" y="1893623"/>
                  <a:pt x="3538393" y="1884515"/>
                </a:cubicBezTo>
                <a:cubicBezTo>
                  <a:pt x="3542202" y="1881866"/>
                  <a:pt x="3545844" y="1878886"/>
                  <a:pt x="3551143" y="1880044"/>
                </a:cubicBezTo>
                <a:cubicBezTo>
                  <a:pt x="3552468" y="1880376"/>
                  <a:pt x="3554622" y="1878224"/>
                  <a:pt x="3556111" y="1877064"/>
                </a:cubicBezTo>
                <a:cubicBezTo>
                  <a:pt x="3559423" y="1874249"/>
                  <a:pt x="3562570" y="1871433"/>
                  <a:pt x="3566047" y="1868288"/>
                </a:cubicBezTo>
                <a:close/>
                <a:moveTo>
                  <a:pt x="3557932" y="1861995"/>
                </a:moveTo>
                <a:lnTo>
                  <a:pt x="3557932" y="1862160"/>
                </a:lnTo>
                <a:cubicBezTo>
                  <a:pt x="3557932" y="1862160"/>
                  <a:pt x="3558264" y="1862657"/>
                  <a:pt x="3558596" y="1862989"/>
                </a:cubicBezTo>
                <a:cubicBezTo>
                  <a:pt x="3557104" y="1864147"/>
                  <a:pt x="3555614" y="1865307"/>
                  <a:pt x="3554124" y="1866301"/>
                </a:cubicBezTo>
                <a:cubicBezTo>
                  <a:pt x="3553959" y="1865969"/>
                  <a:pt x="3553627" y="1865639"/>
                  <a:pt x="3553462" y="1865307"/>
                </a:cubicBezTo>
                <a:cubicBezTo>
                  <a:pt x="3554952" y="1864314"/>
                  <a:pt x="3556442" y="1863154"/>
                  <a:pt x="3557932" y="1861995"/>
                </a:cubicBezTo>
                <a:close/>
                <a:moveTo>
                  <a:pt x="3921575" y="1861830"/>
                </a:moveTo>
                <a:cubicBezTo>
                  <a:pt x="3921575" y="1861830"/>
                  <a:pt x="3923395" y="1863319"/>
                  <a:pt x="3923230" y="1863817"/>
                </a:cubicBezTo>
                <a:cubicBezTo>
                  <a:pt x="3923230" y="1864644"/>
                  <a:pt x="3922070" y="1865804"/>
                  <a:pt x="3921243" y="1865969"/>
                </a:cubicBezTo>
                <a:cubicBezTo>
                  <a:pt x="3920580" y="1866134"/>
                  <a:pt x="3919588" y="1865307"/>
                  <a:pt x="3918096" y="1864809"/>
                </a:cubicBezTo>
                <a:cubicBezTo>
                  <a:pt x="3918096" y="1864809"/>
                  <a:pt x="3918096" y="1864644"/>
                  <a:pt x="3918263" y="1864479"/>
                </a:cubicBezTo>
                <a:lnTo>
                  <a:pt x="3918428" y="1864479"/>
                </a:lnTo>
                <a:cubicBezTo>
                  <a:pt x="3919588" y="1863485"/>
                  <a:pt x="3920580" y="1862492"/>
                  <a:pt x="3921575" y="1861830"/>
                </a:cubicBezTo>
                <a:close/>
                <a:moveTo>
                  <a:pt x="3985493" y="1857690"/>
                </a:moveTo>
                <a:lnTo>
                  <a:pt x="3985658" y="1857690"/>
                </a:lnTo>
                <a:cubicBezTo>
                  <a:pt x="3984995" y="1859510"/>
                  <a:pt x="3984003" y="1861167"/>
                  <a:pt x="3982513" y="1862657"/>
                </a:cubicBezTo>
                <a:cubicBezTo>
                  <a:pt x="3980194" y="1864147"/>
                  <a:pt x="3977876" y="1865472"/>
                  <a:pt x="3975392" y="1866963"/>
                </a:cubicBezTo>
                <a:cubicBezTo>
                  <a:pt x="3974564" y="1867294"/>
                  <a:pt x="3973735" y="1867459"/>
                  <a:pt x="3972908" y="1867791"/>
                </a:cubicBezTo>
                <a:cubicBezTo>
                  <a:pt x="3976882" y="1863982"/>
                  <a:pt x="3981188" y="1860835"/>
                  <a:pt x="3985493" y="1857690"/>
                </a:cubicBezTo>
                <a:close/>
                <a:moveTo>
                  <a:pt x="932131" y="1857358"/>
                </a:moveTo>
                <a:cubicBezTo>
                  <a:pt x="932628" y="1857358"/>
                  <a:pt x="932960" y="1857690"/>
                  <a:pt x="933455" y="1857855"/>
                </a:cubicBezTo>
                <a:cubicBezTo>
                  <a:pt x="932960" y="1858518"/>
                  <a:pt x="932463" y="1859345"/>
                  <a:pt x="931800" y="1860008"/>
                </a:cubicBezTo>
                <a:cubicBezTo>
                  <a:pt x="931800" y="1860008"/>
                  <a:pt x="930973" y="1859677"/>
                  <a:pt x="930476" y="1859510"/>
                </a:cubicBezTo>
                <a:cubicBezTo>
                  <a:pt x="930476" y="1859510"/>
                  <a:pt x="931635" y="1858021"/>
                  <a:pt x="932131" y="1857358"/>
                </a:cubicBezTo>
                <a:close/>
                <a:moveTo>
                  <a:pt x="925839" y="1853026"/>
                </a:moveTo>
                <a:lnTo>
                  <a:pt x="925839" y="1853384"/>
                </a:lnTo>
                <a:lnTo>
                  <a:pt x="925674" y="1853219"/>
                </a:lnTo>
                <a:close/>
                <a:moveTo>
                  <a:pt x="922692" y="1852887"/>
                </a:moveTo>
                <a:cubicBezTo>
                  <a:pt x="923852" y="1852887"/>
                  <a:pt x="924845" y="1853219"/>
                  <a:pt x="925674" y="1853219"/>
                </a:cubicBezTo>
                <a:lnTo>
                  <a:pt x="925674" y="1853384"/>
                </a:lnTo>
                <a:cubicBezTo>
                  <a:pt x="924679" y="1854874"/>
                  <a:pt x="923355" y="1856365"/>
                  <a:pt x="923024" y="1858021"/>
                </a:cubicBezTo>
                <a:cubicBezTo>
                  <a:pt x="922195" y="1861498"/>
                  <a:pt x="920870" y="1864479"/>
                  <a:pt x="919050" y="1867294"/>
                </a:cubicBezTo>
                <a:cubicBezTo>
                  <a:pt x="916731" y="1867294"/>
                  <a:pt x="913584" y="1865307"/>
                  <a:pt x="910272" y="1864147"/>
                </a:cubicBezTo>
                <a:cubicBezTo>
                  <a:pt x="913916" y="1858848"/>
                  <a:pt x="918056" y="1855206"/>
                  <a:pt x="922692" y="1852887"/>
                </a:cubicBezTo>
                <a:close/>
                <a:moveTo>
                  <a:pt x="927661" y="1850900"/>
                </a:moveTo>
                <a:lnTo>
                  <a:pt x="925839" y="1853026"/>
                </a:lnTo>
                <a:lnTo>
                  <a:pt x="925839" y="1852887"/>
                </a:lnTo>
                <a:cubicBezTo>
                  <a:pt x="924845" y="1852887"/>
                  <a:pt x="924017" y="1852887"/>
                  <a:pt x="922692" y="1852887"/>
                </a:cubicBezTo>
                <a:cubicBezTo>
                  <a:pt x="924349" y="1852059"/>
                  <a:pt x="926004" y="1851397"/>
                  <a:pt x="927661" y="1850900"/>
                </a:cubicBezTo>
                <a:close/>
                <a:moveTo>
                  <a:pt x="3983008" y="1846263"/>
                </a:moveTo>
                <a:cubicBezTo>
                  <a:pt x="3983836" y="1846430"/>
                  <a:pt x="3984500" y="1846760"/>
                  <a:pt x="3985162" y="1847092"/>
                </a:cubicBezTo>
                <a:cubicBezTo>
                  <a:pt x="3983505" y="1847920"/>
                  <a:pt x="3981850" y="1848912"/>
                  <a:pt x="3980028" y="1849742"/>
                </a:cubicBezTo>
                <a:cubicBezTo>
                  <a:pt x="3980856" y="1848417"/>
                  <a:pt x="3981850" y="1847257"/>
                  <a:pt x="3983008" y="1846263"/>
                </a:cubicBezTo>
                <a:close/>
                <a:moveTo>
                  <a:pt x="1005158" y="1825476"/>
                </a:moveTo>
                <a:lnTo>
                  <a:pt x="1005158" y="1825564"/>
                </a:lnTo>
                <a:cubicBezTo>
                  <a:pt x="1004991" y="1825564"/>
                  <a:pt x="1004826" y="1825896"/>
                  <a:pt x="1004826" y="1825896"/>
                </a:cubicBezTo>
                <a:close/>
                <a:moveTo>
                  <a:pt x="3964535" y="1820707"/>
                </a:moveTo>
                <a:lnTo>
                  <a:pt x="3964794" y="1821093"/>
                </a:lnTo>
                <a:cubicBezTo>
                  <a:pt x="3964629" y="1821425"/>
                  <a:pt x="3964132" y="1821590"/>
                  <a:pt x="3963634" y="1821922"/>
                </a:cubicBezTo>
                <a:cubicBezTo>
                  <a:pt x="3963634" y="1821922"/>
                  <a:pt x="3963634" y="1821922"/>
                  <a:pt x="3963634" y="1821755"/>
                </a:cubicBezTo>
                <a:close/>
                <a:moveTo>
                  <a:pt x="3964462" y="1820597"/>
                </a:moveTo>
                <a:lnTo>
                  <a:pt x="3964629" y="1820597"/>
                </a:lnTo>
                <a:lnTo>
                  <a:pt x="3964535" y="1820707"/>
                </a:lnTo>
                <a:close/>
                <a:moveTo>
                  <a:pt x="1009795" y="1819603"/>
                </a:moveTo>
                <a:lnTo>
                  <a:pt x="1005158" y="1825476"/>
                </a:lnTo>
                <a:lnTo>
                  <a:pt x="1005158" y="1825399"/>
                </a:lnTo>
                <a:cubicBezTo>
                  <a:pt x="1006648" y="1823412"/>
                  <a:pt x="1008138" y="1821425"/>
                  <a:pt x="1009795" y="1819603"/>
                </a:cubicBezTo>
                <a:close/>
                <a:moveTo>
                  <a:pt x="1178864" y="1814304"/>
                </a:moveTo>
                <a:lnTo>
                  <a:pt x="1178384" y="1816130"/>
                </a:lnTo>
                <a:lnTo>
                  <a:pt x="1177705" y="1816456"/>
                </a:lnTo>
                <a:lnTo>
                  <a:pt x="1177579" y="1816934"/>
                </a:lnTo>
                <a:lnTo>
                  <a:pt x="1176380" y="1814801"/>
                </a:lnTo>
                <a:cubicBezTo>
                  <a:pt x="1177208" y="1814636"/>
                  <a:pt x="1178037" y="1814469"/>
                  <a:pt x="1178864" y="1814304"/>
                </a:cubicBezTo>
                <a:close/>
                <a:moveTo>
                  <a:pt x="4023546" y="1810872"/>
                </a:moveTo>
                <a:lnTo>
                  <a:pt x="4025897" y="1811655"/>
                </a:lnTo>
                <a:cubicBezTo>
                  <a:pt x="4025235" y="1812979"/>
                  <a:pt x="4024738" y="1814304"/>
                  <a:pt x="4023910" y="1815464"/>
                </a:cubicBezTo>
                <a:cubicBezTo>
                  <a:pt x="4023745" y="1815629"/>
                  <a:pt x="4022255" y="1814801"/>
                  <a:pt x="4020930" y="1814304"/>
                </a:cubicBezTo>
                <a:close/>
                <a:moveTo>
                  <a:pt x="4023413" y="1810827"/>
                </a:moveTo>
                <a:lnTo>
                  <a:pt x="4023580" y="1810827"/>
                </a:lnTo>
                <a:lnTo>
                  <a:pt x="4023546" y="1810872"/>
                </a:lnTo>
                <a:close/>
                <a:moveTo>
                  <a:pt x="930806" y="1809502"/>
                </a:moveTo>
                <a:cubicBezTo>
                  <a:pt x="932131" y="1813642"/>
                  <a:pt x="933455" y="1817451"/>
                  <a:pt x="934615" y="1821093"/>
                </a:cubicBezTo>
                <a:cubicBezTo>
                  <a:pt x="934615" y="1821093"/>
                  <a:pt x="934285" y="1821425"/>
                  <a:pt x="934285" y="1821425"/>
                </a:cubicBezTo>
                <a:cubicBezTo>
                  <a:pt x="934285" y="1821755"/>
                  <a:pt x="934285" y="1822087"/>
                  <a:pt x="934285" y="1822418"/>
                </a:cubicBezTo>
                <a:cubicBezTo>
                  <a:pt x="934285" y="1822087"/>
                  <a:pt x="934615" y="1821590"/>
                  <a:pt x="934780" y="1821093"/>
                </a:cubicBezTo>
                <a:cubicBezTo>
                  <a:pt x="936767" y="1819438"/>
                  <a:pt x="938921" y="1816788"/>
                  <a:pt x="940742" y="1816788"/>
                </a:cubicBezTo>
                <a:cubicBezTo>
                  <a:pt x="943558" y="1816623"/>
                  <a:pt x="946040" y="1815961"/>
                  <a:pt x="948690" y="1815132"/>
                </a:cubicBezTo>
                <a:cubicBezTo>
                  <a:pt x="944220" y="1818443"/>
                  <a:pt x="939252" y="1820928"/>
                  <a:pt x="934285" y="1823412"/>
                </a:cubicBezTo>
                <a:lnTo>
                  <a:pt x="934285" y="1823247"/>
                </a:lnTo>
                <a:cubicBezTo>
                  <a:pt x="932463" y="1824240"/>
                  <a:pt x="930641" y="1825067"/>
                  <a:pt x="928819" y="1826227"/>
                </a:cubicBezTo>
                <a:cubicBezTo>
                  <a:pt x="904311" y="1839971"/>
                  <a:pt x="875664" y="1845105"/>
                  <a:pt x="853143" y="1863154"/>
                </a:cubicBezTo>
                <a:cubicBezTo>
                  <a:pt x="849997" y="1864314"/>
                  <a:pt x="846852" y="1865804"/>
                  <a:pt x="843870" y="1867459"/>
                </a:cubicBezTo>
                <a:cubicBezTo>
                  <a:pt x="842711" y="1867791"/>
                  <a:pt x="841386" y="1868288"/>
                  <a:pt x="840393" y="1868784"/>
                </a:cubicBezTo>
                <a:cubicBezTo>
                  <a:pt x="836915" y="1870606"/>
                  <a:pt x="833272" y="1872262"/>
                  <a:pt x="829795" y="1874083"/>
                </a:cubicBezTo>
                <a:cubicBezTo>
                  <a:pt x="828636" y="1874580"/>
                  <a:pt x="827476" y="1875242"/>
                  <a:pt x="826318" y="1875905"/>
                </a:cubicBezTo>
                <a:cubicBezTo>
                  <a:pt x="823337" y="1877561"/>
                  <a:pt x="820355" y="1879051"/>
                  <a:pt x="817375" y="1880706"/>
                </a:cubicBezTo>
                <a:cubicBezTo>
                  <a:pt x="813898" y="1882528"/>
                  <a:pt x="810421" y="1884515"/>
                  <a:pt x="807110" y="1886337"/>
                </a:cubicBezTo>
                <a:cubicBezTo>
                  <a:pt x="808930" y="1880211"/>
                  <a:pt x="812077" y="1874580"/>
                  <a:pt x="815720" y="1868950"/>
                </a:cubicBezTo>
                <a:lnTo>
                  <a:pt x="815388" y="1869281"/>
                </a:lnTo>
                <a:cubicBezTo>
                  <a:pt x="817375" y="1866134"/>
                  <a:pt x="819528" y="1862492"/>
                  <a:pt x="820687" y="1859015"/>
                </a:cubicBezTo>
                <a:cubicBezTo>
                  <a:pt x="821682" y="1858518"/>
                  <a:pt x="822840" y="1858186"/>
                  <a:pt x="823834" y="1857690"/>
                </a:cubicBezTo>
                <a:cubicBezTo>
                  <a:pt x="853806" y="1845768"/>
                  <a:pt x="883613" y="1833183"/>
                  <a:pt x="913419" y="1820763"/>
                </a:cubicBezTo>
                <a:cubicBezTo>
                  <a:pt x="913916" y="1820597"/>
                  <a:pt x="914082" y="1819768"/>
                  <a:pt x="914414" y="1819273"/>
                </a:cubicBezTo>
                <a:cubicBezTo>
                  <a:pt x="912592" y="1818278"/>
                  <a:pt x="910935" y="1817119"/>
                  <a:pt x="908285" y="1815629"/>
                </a:cubicBezTo>
                <a:cubicBezTo>
                  <a:pt x="916069" y="1810662"/>
                  <a:pt x="923520" y="1809502"/>
                  <a:pt x="930806" y="1809502"/>
                </a:cubicBezTo>
                <a:close/>
                <a:moveTo>
                  <a:pt x="3960820" y="1804534"/>
                </a:moveTo>
                <a:cubicBezTo>
                  <a:pt x="3960820" y="1804534"/>
                  <a:pt x="3961482" y="1805196"/>
                  <a:pt x="3961812" y="1805693"/>
                </a:cubicBezTo>
                <a:cubicBezTo>
                  <a:pt x="3959660" y="1807680"/>
                  <a:pt x="3957343" y="1809667"/>
                  <a:pt x="3955189" y="1811655"/>
                </a:cubicBezTo>
                <a:cubicBezTo>
                  <a:pt x="3954858" y="1811157"/>
                  <a:pt x="3954361" y="1810662"/>
                  <a:pt x="3954031" y="1810330"/>
                </a:cubicBezTo>
                <a:cubicBezTo>
                  <a:pt x="3956348" y="1808343"/>
                  <a:pt x="3958667" y="1806521"/>
                  <a:pt x="3960820" y="1804534"/>
                </a:cubicBezTo>
                <a:close/>
                <a:moveTo>
                  <a:pt x="1176545" y="1801719"/>
                </a:moveTo>
                <a:lnTo>
                  <a:pt x="1176712" y="1801719"/>
                </a:lnTo>
                <a:cubicBezTo>
                  <a:pt x="1177705" y="1803044"/>
                  <a:pt x="1178532" y="1804534"/>
                  <a:pt x="1178864" y="1806190"/>
                </a:cubicBezTo>
                <a:cubicBezTo>
                  <a:pt x="1176545" y="1806356"/>
                  <a:pt x="1174063" y="1806688"/>
                  <a:pt x="1171744" y="1807183"/>
                </a:cubicBezTo>
                <a:cubicBezTo>
                  <a:pt x="1171081" y="1806190"/>
                  <a:pt x="1170584" y="1805031"/>
                  <a:pt x="1169922" y="1804038"/>
                </a:cubicBezTo>
                <a:cubicBezTo>
                  <a:pt x="1172076" y="1803209"/>
                  <a:pt x="1174393" y="1802547"/>
                  <a:pt x="1176545" y="1801719"/>
                </a:cubicBezTo>
                <a:close/>
                <a:moveTo>
                  <a:pt x="1056491" y="1801554"/>
                </a:moveTo>
                <a:cubicBezTo>
                  <a:pt x="1054504" y="1803871"/>
                  <a:pt x="1052352" y="1806190"/>
                  <a:pt x="1050365" y="1808508"/>
                </a:cubicBezTo>
                <a:cubicBezTo>
                  <a:pt x="1043409" y="1811157"/>
                  <a:pt x="1036123" y="1813807"/>
                  <a:pt x="1028174" y="1816623"/>
                </a:cubicBezTo>
                <a:cubicBezTo>
                  <a:pt x="1030659" y="1811324"/>
                  <a:pt x="1031321" y="1807680"/>
                  <a:pt x="1032481" y="1807515"/>
                </a:cubicBezTo>
                <a:cubicBezTo>
                  <a:pt x="1040759" y="1806356"/>
                  <a:pt x="1048708" y="1804038"/>
                  <a:pt x="1056491" y="1801554"/>
                </a:cubicBezTo>
                <a:close/>
                <a:moveTo>
                  <a:pt x="847182" y="1798407"/>
                </a:moveTo>
                <a:cubicBezTo>
                  <a:pt x="847182" y="1799070"/>
                  <a:pt x="847182" y="1799732"/>
                  <a:pt x="847347" y="1800394"/>
                </a:cubicBezTo>
                <a:cubicBezTo>
                  <a:pt x="842380" y="1801554"/>
                  <a:pt x="837081" y="1802381"/>
                  <a:pt x="832113" y="1803706"/>
                </a:cubicBezTo>
                <a:cubicBezTo>
                  <a:pt x="831285" y="1802381"/>
                  <a:pt x="830458" y="1800892"/>
                  <a:pt x="829630" y="1799567"/>
                </a:cubicBezTo>
                <a:cubicBezTo>
                  <a:pt x="834762" y="1797910"/>
                  <a:pt x="840558" y="1797580"/>
                  <a:pt x="847182" y="1798407"/>
                </a:cubicBezTo>
                <a:close/>
                <a:moveTo>
                  <a:pt x="839069" y="1777211"/>
                </a:moveTo>
                <a:cubicBezTo>
                  <a:pt x="838736" y="1782345"/>
                  <a:pt x="836087" y="1786650"/>
                  <a:pt x="829133" y="1788472"/>
                </a:cubicBezTo>
                <a:cubicBezTo>
                  <a:pt x="828471" y="1788637"/>
                  <a:pt x="827476" y="1789134"/>
                  <a:pt x="827311" y="1789631"/>
                </a:cubicBezTo>
                <a:cubicBezTo>
                  <a:pt x="826814" y="1790624"/>
                  <a:pt x="826483" y="1791618"/>
                  <a:pt x="825986" y="1792611"/>
                </a:cubicBezTo>
                <a:cubicBezTo>
                  <a:pt x="825986" y="1792611"/>
                  <a:pt x="825821" y="1792611"/>
                  <a:pt x="825656" y="1792611"/>
                </a:cubicBezTo>
                <a:cubicBezTo>
                  <a:pt x="825159" y="1791618"/>
                  <a:pt x="824496" y="1790624"/>
                  <a:pt x="823834" y="1789631"/>
                </a:cubicBezTo>
                <a:cubicBezTo>
                  <a:pt x="825821" y="1787809"/>
                  <a:pt x="828139" y="1784995"/>
                  <a:pt x="831120" y="1782675"/>
                </a:cubicBezTo>
                <a:lnTo>
                  <a:pt x="831120" y="1783007"/>
                </a:lnTo>
                <a:cubicBezTo>
                  <a:pt x="833770" y="1781020"/>
                  <a:pt x="836419" y="1779198"/>
                  <a:pt x="839069" y="1777211"/>
                </a:cubicBezTo>
                <a:close/>
                <a:moveTo>
                  <a:pt x="358685" y="1770090"/>
                </a:moveTo>
                <a:cubicBezTo>
                  <a:pt x="347920" y="1780358"/>
                  <a:pt x="335832" y="1782510"/>
                  <a:pt x="320763" y="1784167"/>
                </a:cubicBezTo>
                <a:cubicBezTo>
                  <a:pt x="336875" y="1774894"/>
                  <a:pt x="349526" y="1770202"/>
                  <a:pt x="358685" y="1770090"/>
                </a:cubicBezTo>
                <a:close/>
                <a:moveTo>
                  <a:pt x="1095241" y="1760984"/>
                </a:moveTo>
                <a:cubicBezTo>
                  <a:pt x="1095241" y="1760984"/>
                  <a:pt x="1095241" y="1761149"/>
                  <a:pt x="1095406" y="1761314"/>
                </a:cubicBezTo>
                <a:cubicBezTo>
                  <a:pt x="1095406" y="1761314"/>
                  <a:pt x="1095074" y="1761314"/>
                  <a:pt x="1095074" y="1761314"/>
                </a:cubicBezTo>
                <a:cubicBezTo>
                  <a:pt x="1095074" y="1761314"/>
                  <a:pt x="1095074" y="1760984"/>
                  <a:pt x="1095241" y="1760984"/>
                </a:cubicBezTo>
                <a:close/>
                <a:moveTo>
                  <a:pt x="2377526" y="1758107"/>
                </a:moveTo>
                <a:cubicBezTo>
                  <a:pt x="2378417" y="1759038"/>
                  <a:pt x="2378831" y="1761232"/>
                  <a:pt x="2379577" y="1765454"/>
                </a:cubicBezTo>
                <a:cubicBezTo>
                  <a:pt x="2384378" y="1765454"/>
                  <a:pt x="2389345" y="1765454"/>
                  <a:pt x="2394314" y="1765289"/>
                </a:cubicBezTo>
                <a:cubicBezTo>
                  <a:pt x="2391167" y="1768270"/>
                  <a:pt x="2387690" y="1770257"/>
                  <a:pt x="2384046" y="1771912"/>
                </a:cubicBezTo>
                <a:cubicBezTo>
                  <a:pt x="2377092" y="1767441"/>
                  <a:pt x="2368979" y="1764791"/>
                  <a:pt x="2360201" y="1764791"/>
                </a:cubicBezTo>
                <a:cubicBezTo>
                  <a:pt x="2360201" y="1764296"/>
                  <a:pt x="2360036" y="1763964"/>
                  <a:pt x="2359871" y="1763302"/>
                </a:cubicBezTo>
                <a:cubicBezTo>
                  <a:pt x="2364507" y="1761480"/>
                  <a:pt x="2368481" y="1759659"/>
                  <a:pt x="2372786" y="1758335"/>
                </a:cubicBezTo>
                <a:lnTo>
                  <a:pt x="2372621" y="1758335"/>
                </a:lnTo>
                <a:cubicBezTo>
                  <a:pt x="2375270" y="1757506"/>
                  <a:pt x="2376636" y="1757175"/>
                  <a:pt x="2377526" y="1758107"/>
                </a:cubicBezTo>
                <a:close/>
                <a:moveTo>
                  <a:pt x="509373" y="1756678"/>
                </a:moveTo>
                <a:cubicBezTo>
                  <a:pt x="510036" y="1756678"/>
                  <a:pt x="510698" y="1756348"/>
                  <a:pt x="511030" y="1756678"/>
                </a:cubicBezTo>
                <a:cubicBezTo>
                  <a:pt x="511030" y="1756678"/>
                  <a:pt x="511030" y="1757672"/>
                  <a:pt x="511195" y="1758335"/>
                </a:cubicBezTo>
                <a:cubicBezTo>
                  <a:pt x="510533" y="1758335"/>
                  <a:pt x="510036" y="1758335"/>
                  <a:pt x="509373" y="1758335"/>
                </a:cubicBezTo>
                <a:cubicBezTo>
                  <a:pt x="509373" y="1757837"/>
                  <a:pt x="509373" y="1757175"/>
                  <a:pt x="509373" y="1756678"/>
                </a:cubicBezTo>
                <a:close/>
                <a:moveTo>
                  <a:pt x="2411536" y="1753201"/>
                </a:moveTo>
                <a:cubicBezTo>
                  <a:pt x="2411370" y="1755518"/>
                  <a:pt x="2411536" y="1756678"/>
                  <a:pt x="2411203" y="1757010"/>
                </a:cubicBezTo>
                <a:cubicBezTo>
                  <a:pt x="2409548" y="1758168"/>
                  <a:pt x="2407726" y="1758830"/>
                  <a:pt x="2405905" y="1759825"/>
                </a:cubicBezTo>
                <a:cubicBezTo>
                  <a:pt x="2405739" y="1759327"/>
                  <a:pt x="2405574" y="1758665"/>
                  <a:pt x="2405242" y="1758168"/>
                </a:cubicBezTo>
                <a:cubicBezTo>
                  <a:pt x="2407064" y="1756843"/>
                  <a:pt x="2408721" y="1755353"/>
                  <a:pt x="2411536" y="1753201"/>
                </a:cubicBezTo>
                <a:close/>
                <a:moveTo>
                  <a:pt x="2387358" y="1752041"/>
                </a:moveTo>
                <a:cubicBezTo>
                  <a:pt x="2388850" y="1752373"/>
                  <a:pt x="2390175" y="1753698"/>
                  <a:pt x="2391664" y="1754526"/>
                </a:cubicBezTo>
                <a:cubicBezTo>
                  <a:pt x="2391002" y="1755850"/>
                  <a:pt x="2390340" y="1757175"/>
                  <a:pt x="2389180" y="1759327"/>
                </a:cubicBezTo>
                <a:cubicBezTo>
                  <a:pt x="2387525" y="1757340"/>
                  <a:pt x="2386365" y="1756015"/>
                  <a:pt x="2385371" y="1754526"/>
                </a:cubicBezTo>
                <a:cubicBezTo>
                  <a:pt x="2385371" y="1754360"/>
                  <a:pt x="2386696" y="1751876"/>
                  <a:pt x="2387358" y="1752041"/>
                </a:cubicBezTo>
                <a:close/>
                <a:moveTo>
                  <a:pt x="3854178" y="1744755"/>
                </a:moveTo>
                <a:cubicBezTo>
                  <a:pt x="3854178" y="1744755"/>
                  <a:pt x="3855338" y="1746412"/>
                  <a:pt x="3855833" y="1747240"/>
                </a:cubicBezTo>
                <a:cubicBezTo>
                  <a:pt x="3854013" y="1748232"/>
                  <a:pt x="3852191" y="1749227"/>
                  <a:pt x="3850204" y="1750219"/>
                </a:cubicBezTo>
                <a:cubicBezTo>
                  <a:pt x="3849872" y="1749889"/>
                  <a:pt x="3849707" y="1749392"/>
                  <a:pt x="3849376" y="1749061"/>
                </a:cubicBezTo>
                <a:cubicBezTo>
                  <a:pt x="3851031" y="1747570"/>
                  <a:pt x="3852521" y="1746245"/>
                  <a:pt x="3854178" y="1744920"/>
                </a:cubicBezTo>
                <a:close/>
                <a:moveTo>
                  <a:pt x="1139287" y="1738297"/>
                </a:moveTo>
                <a:lnTo>
                  <a:pt x="1139557" y="1743952"/>
                </a:lnTo>
                <a:lnTo>
                  <a:pt x="1139453" y="1744093"/>
                </a:lnTo>
                <a:cubicBezTo>
                  <a:pt x="1139453" y="1744258"/>
                  <a:pt x="1139453" y="1744258"/>
                  <a:pt x="1139453" y="1744258"/>
                </a:cubicBezTo>
                <a:lnTo>
                  <a:pt x="1139386" y="1744770"/>
                </a:lnTo>
                <a:lnTo>
                  <a:pt x="1138088" y="1742086"/>
                </a:lnTo>
                <a:cubicBezTo>
                  <a:pt x="1137715" y="1740988"/>
                  <a:pt x="1137797" y="1739787"/>
                  <a:pt x="1139287" y="1738297"/>
                </a:cubicBezTo>
                <a:close/>
                <a:moveTo>
                  <a:pt x="1066592" y="1732502"/>
                </a:moveTo>
                <a:lnTo>
                  <a:pt x="1066759" y="1732502"/>
                </a:lnTo>
                <a:cubicBezTo>
                  <a:pt x="1066759" y="1732502"/>
                  <a:pt x="1066759" y="1732833"/>
                  <a:pt x="1066759" y="1732998"/>
                </a:cubicBezTo>
                <a:cubicBezTo>
                  <a:pt x="1065434" y="1733992"/>
                  <a:pt x="1063942" y="1734985"/>
                  <a:pt x="1062287" y="1735317"/>
                </a:cubicBezTo>
                <a:cubicBezTo>
                  <a:pt x="1058478" y="1736310"/>
                  <a:pt x="1054504" y="1737801"/>
                  <a:pt x="1051027" y="1737469"/>
                </a:cubicBezTo>
                <a:cubicBezTo>
                  <a:pt x="1050199" y="1737469"/>
                  <a:pt x="1049537" y="1737469"/>
                  <a:pt x="1048708" y="1737469"/>
                </a:cubicBezTo>
                <a:cubicBezTo>
                  <a:pt x="1054007" y="1734322"/>
                  <a:pt x="1059638" y="1731673"/>
                  <a:pt x="1066592" y="1732502"/>
                </a:cubicBezTo>
                <a:close/>
                <a:moveTo>
                  <a:pt x="919711" y="1727534"/>
                </a:moveTo>
                <a:cubicBezTo>
                  <a:pt x="918718" y="1738629"/>
                  <a:pt x="917891" y="1743596"/>
                  <a:pt x="914579" y="1750882"/>
                </a:cubicBezTo>
                <a:cubicBezTo>
                  <a:pt x="913419" y="1751379"/>
                  <a:pt x="912426" y="1751711"/>
                  <a:pt x="911267" y="1752206"/>
                </a:cubicBezTo>
                <a:cubicBezTo>
                  <a:pt x="890236" y="1761149"/>
                  <a:pt x="869372" y="1770920"/>
                  <a:pt x="849004" y="1781020"/>
                </a:cubicBezTo>
                <a:cubicBezTo>
                  <a:pt x="848342" y="1777543"/>
                  <a:pt x="846852" y="1775059"/>
                  <a:pt x="844865" y="1773237"/>
                </a:cubicBezTo>
                <a:cubicBezTo>
                  <a:pt x="857615" y="1764461"/>
                  <a:pt x="871027" y="1756678"/>
                  <a:pt x="885600" y="1750551"/>
                </a:cubicBezTo>
                <a:lnTo>
                  <a:pt x="885434" y="1750551"/>
                </a:lnTo>
                <a:cubicBezTo>
                  <a:pt x="893713" y="1747074"/>
                  <a:pt x="901331" y="1740946"/>
                  <a:pt x="908617" y="1735317"/>
                </a:cubicBezTo>
                <a:cubicBezTo>
                  <a:pt x="912260" y="1732502"/>
                  <a:pt x="915903" y="1729686"/>
                  <a:pt x="919711" y="1727534"/>
                </a:cubicBezTo>
                <a:close/>
                <a:moveTo>
                  <a:pt x="2377590" y="1723891"/>
                </a:moveTo>
                <a:lnTo>
                  <a:pt x="2377590" y="1724056"/>
                </a:lnTo>
                <a:cubicBezTo>
                  <a:pt x="2377590" y="1724056"/>
                  <a:pt x="2378417" y="1725546"/>
                  <a:pt x="2378914" y="1726209"/>
                </a:cubicBezTo>
                <a:cubicBezTo>
                  <a:pt x="2377590" y="1727534"/>
                  <a:pt x="2376430" y="1728858"/>
                  <a:pt x="2375105" y="1730183"/>
                </a:cubicBezTo>
                <a:cubicBezTo>
                  <a:pt x="2374443" y="1729023"/>
                  <a:pt x="2373946" y="1727866"/>
                  <a:pt x="2373283" y="1726706"/>
                </a:cubicBezTo>
                <a:cubicBezTo>
                  <a:pt x="2374773" y="1725712"/>
                  <a:pt x="2376098" y="1724884"/>
                  <a:pt x="2377590" y="1723891"/>
                </a:cubicBezTo>
                <a:close/>
                <a:moveTo>
                  <a:pt x="627440" y="1723394"/>
                </a:moveTo>
                <a:cubicBezTo>
                  <a:pt x="627772" y="1723394"/>
                  <a:pt x="628270" y="1724387"/>
                  <a:pt x="628600" y="1725049"/>
                </a:cubicBezTo>
                <a:cubicBezTo>
                  <a:pt x="627772" y="1726209"/>
                  <a:pt x="627110" y="1727866"/>
                  <a:pt x="626116" y="1728361"/>
                </a:cubicBezTo>
                <a:cubicBezTo>
                  <a:pt x="625453" y="1728528"/>
                  <a:pt x="624626" y="1728693"/>
                  <a:pt x="623963" y="1728858"/>
                </a:cubicBezTo>
                <a:cubicBezTo>
                  <a:pt x="621976" y="1728196"/>
                  <a:pt x="619824" y="1727866"/>
                  <a:pt x="617672" y="1727534"/>
                </a:cubicBezTo>
                <a:cubicBezTo>
                  <a:pt x="617672" y="1726871"/>
                  <a:pt x="617505" y="1726374"/>
                  <a:pt x="617672" y="1726209"/>
                </a:cubicBezTo>
                <a:lnTo>
                  <a:pt x="617672" y="1726044"/>
                </a:lnTo>
                <a:cubicBezTo>
                  <a:pt x="620817" y="1724884"/>
                  <a:pt x="624129" y="1724056"/>
                  <a:pt x="627440" y="1723394"/>
                </a:cubicBezTo>
                <a:close/>
                <a:moveTo>
                  <a:pt x="2334535" y="1714954"/>
                </a:moveTo>
                <a:lnTo>
                  <a:pt x="2339502" y="1715114"/>
                </a:lnTo>
                <a:cubicBezTo>
                  <a:pt x="2339502" y="1715943"/>
                  <a:pt x="2339502" y="1716771"/>
                  <a:pt x="2339502" y="1717598"/>
                </a:cubicBezTo>
                <a:cubicBezTo>
                  <a:pt x="2337847" y="1717268"/>
                  <a:pt x="2336190" y="1716936"/>
                  <a:pt x="2334535" y="1716438"/>
                </a:cubicBezTo>
                <a:close/>
                <a:moveTo>
                  <a:pt x="2334369" y="1714949"/>
                </a:moveTo>
                <a:lnTo>
                  <a:pt x="2334535" y="1714949"/>
                </a:lnTo>
                <a:lnTo>
                  <a:pt x="2334535" y="1714954"/>
                </a:lnTo>
                <a:close/>
                <a:moveTo>
                  <a:pt x="577930" y="1706503"/>
                </a:moveTo>
                <a:cubicBezTo>
                  <a:pt x="583891" y="1707165"/>
                  <a:pt x="584718" y="1710477"/>
                  <a:pt x="585049" y="1714121"/>
                </a:cubicBezTo>
                <a:cubicBezTo>
                  <a:pt x="575942" y="1715943"/>
                  <a:pt x="566834" y="1717433"/>
                  <a:pt x="554249" y="1719750"/>
                </a:cubicBezTo>
                <a:cubicBezTo>
                  <a:pt x="564515" y="1713956"/>
                  <a:pt x="571636" y="1709982"/>
                  <a:pt x="577930" y="1706503"/>
                </a:cubicBezTo>
                <a:close/>
                <a:moveTo>
                  <a:pt x="2910300" y="1692760"/>
                </a:moveTo>
                <a:cubicBezTo>
                  <a:pt x="2912121" y="1694747"/>
                  <a:pt x="2913612" y="1696402"/>
                  <a:pt x="2915102" y="1698224"/>
                </a:cubicBezTo>
                <a:cubicBezTo>
                  <a:pt x="2914937" y="1698554"/>
                  <a:pt x="2914605" y="1699384"/>
                  <a:pt x="2913943" y="1699714"/>
                </a:cubicBezTo>
                <a:cubicBezTo>
                  <a:pt x="2911956" y="1700708"/>
                  <a:pt x="2909638" y="1701701"/>
                  <a:pt x="2907484" y="1702695"/>
                </a:cubicBezTo>
                <a:cubicBezTo>
                  <a:pt x="2901027" y="1703523"/>
                  <a:pt x="2894569" y="1704185"/>
                  <a:pt x="2888110" y="1704848"/>
                </a:cubicBezTo>
                <a:cubicBezTo>
                  <a:pt x="2892914" y="1701204"/>
                  <a:pt x="2899040" y="1699052"/>
                  <a:pt x="2904174" y="1695575"/>
                </a:cubicBezTo>
                <a:lnTo>
                  <a:pt x="2904174" y="1695409"/>
                </a:lnTo>
                <a:cubicBezTo>
                  <a:pt x="2906161" y="1694580"/>
                  <a:pt x="2908313" y="1693588"/>
                  <a:pt x="2910300" y="1692760"/>
                </a:cubicBezTo>
                <a:close/>
                <a:moveTo>
                  <a:pt x="1303720" y="1690441"/>
                </a:moveTo>
                <a:lnTo>
                  <a:pt x="1303720" y="1690606"/>
                </a:lnTo>
                <a:cubicBezTo>
                  <a:pt x="1303887" y="1691600"/>
                  <a:pt x="1304052" y="1692428"/>
                  <a:pt x="1304218" y="1693255"/>
                </a:cubicBezTo>
                <a:cubicBezTo>
                  <a:pt x="1303555" y="1693255"/>
                  <a:pt x="1302728" y="1693422"/>
                  <a:pt x="1302065" y="1693255"/>
                </a:cubicBezTo>
                <a:cubicBezTo>
                  <a:pt x="1301900" y="1693255"/>
                  <a:pt x="1302065" y="1692098"/>
                  <a:pt x="1301900" y="1691600"/>
                </a:cubicBezTo>
                <a:cubicBezTo>
                  <a:pt x="1302563" y="1691268"/>
                  <a:pt x="1303058" y="1690773"/>
                  <a:pt x="1303720" y="1690441"/>
                </a:cubicBezTo>
                <a:close/>
                <a:moveTo>
                  <a:pt x="2810283" y="1690111"/>
                </a:moveTo>
                <a:cubicBezTo>
                  <a:pt x="2808626" y="1698887"/>
                  <a:pt x="2802831" y="1698389"/>
                  <a:pt x="2798690" y="1700046"/>
                </a:cubicBezTo>
                <a:cubicBezTo>
                  <a:pt x="2797035" y="1700708"/>
                  <a:pt x="2795213" y="1701371"/>
                  <a:pt x="2793391" y="1702033"/>
                </a:cubicBezTo>
                <a:cubicBezTo>
                  <a:pt x="2793391" y="1701039"/>
                  <a:pt x="2793061" y="1699879"/>
                  <a:pt x="2792896" y="1698887"/>
                </a:cubicBezTo>
                <a:cubicBezTo>
                  <a:pt x="2794551" y="1697727"/>
                  <a:pt x="2796373" y="1697065"/>
                  <a:pt x="2797863" y="1695740"/>
                </a:cubicBezTo>
                <a:lnTo>
                  <a:pt x="2798028" y="1695740"/>
                </a:lnTo>
                <a:cubicBezTo>
                  <a:pt x="2802002" y="1693918"/>
                  <a:pt x="2805976" y="1692098"/>
                  <a:pt x="2810283" y="1690111"/>
                </a:cubicBezTo>
                <a:close/>
                <a:moveTo>
                  <a:pt x="2809951" y="1682658"/>
                </a:moveTo>
                <a:cubicBezTo>
                  <a:pt x="2810117" y="1683487"/>
                  <a:pt x="2810448" y="1684480"/>
                  <a:pt x="2810613" y="1685804"/>
                </a:cubicBezTo>
                <a:cubicBezTo>
                  <a:pt x="2810613" y="1685804"/>
                  <a:pt x="2809123" y="1685307"/>
                  <a:pt x="2808461" y="1684977"/>
                </a:cubicBezTo>
                <a:cubicBezTo>
                  <a:pt x="2808958" y="1684149"/>
                  <a:pt x="2809455" y="1683487"/>
                  <a:pt x="2809951" y="1682658"/>
                </a:cubicBezTo>
                <a:close/>
                <a:moveTo>
                  <a:pt x="2808537" y="1682370"/>
                </a:moveTo>
                <a:lnTo>
                  <a:pt x="2804818" y="1683487"/>
                </a:lnTo>
                <a:cubicBezTo>
                  <a:pt x="2804486" y="1683487"/>
                  <a:pt x="2804156" y="1683320"/>
                  <a:pt x="2803824" y="1683155"/>
                </a:cubicBezTo>
                <a:close/>
                <a:moveTo>
                  <a:pt x="2809785" y="1681995"/>
                </a:moveTo>
                <a:lnTo>
                  <a:pt x="2809785" y="1682162"/>
                </a:lnTo>
                <a:lnTo>
                  <a:pt x="2808537" y="1682370"/>
                </a:lnTo>
                <a:close/>
                <a:moveTo>
                  <a:pt x="2929509" y="1679843"/>
                </a:moveTo>
                <a:cubicBezTo>
                  <a:pt x="2929509" y="1679843"/>
                  <a:pt x="2929509" y="1680008"/>
                  <a:pt x="2929509" y="1680175"/>
                </a:cubicBezTo>
                <a:cubicBezTo>
                  <a:pt x="2926695" y="1680837"/>
                  <a:pt x="2929012" y="1687791"/>
                  <a:pt x="2923713" y="1686301"/>
                </a:cubicBezTo>
                <a:cubicBezTo>
                  <a:pt x="2923713" y="1686301"/>
                  <a:pt x="2925038" y="1684977"/>
                  <a:pt x="2925535" y="1683982"/>
                </a:cubicBezTo>
                <a:cubicBezTo>
                  <a:pt x="2926528" y="1681333"/>
                  <a:pt x="2927687" y="1680340"/>
                  <a:pt x="2929509" y="1679843"/>
                </a:cubicBezTo>
                <a:close/>
                <a:moveTo>
                  <a:pt x="2392327" y="1677856"/>
                </a:moveTo>
                <a:cubicBezTo>
                  <a:pt x="2392657" y="1678683"/>
                  <a:pt x="2392989" y="1679678"/>
                  <a:pt x="2393319" y="1680505"/>
                </a:cubicBezTo>
                <a:cubicBezTo>
                  <a:pt x="2391002" y="1681500"/>
                  <a:pt x="2388683" y="1682327"/>
                  <a:pt x="2386200" y="1683320"/>
                </a:cubicBezTo>
                <a:cubicBezTo>
                  <a:pt x="2385868" y="1682492"/>
                  <a:pt x="2385703" y="1681665"/>
                  <a:pt x="2385371" y="1681002"/>
                </a:cubicBezTo>
                <a:cubicBezTo>
                  <a:pt x="2387690" y="1680008"/>
                  <a:pt x="2390008" y="1679015"/>
                  <a:pt x="2392327" y="1678021"/>
                </a:cubicBezTo>
                <a:close/>
                <a:moveTo>
                  <a:pt x="2399281" y="1672889"/>
                </a:moveTo>
                <a:lnTo>
                  <a:pt x="2399448" y="1672889"/>
                </a:lnTo>
                <a:cubicBezTo>
                  <a:pt x="2399448" y="1672889"/>
                  <a:pt x="2400772" y="1674214"/>
                  <a:pt x="2401435" y="1674876"/>
                </a:cubicBezTo>
                <a:cubicBezTo>
                  <a:pt x="2400440" y="1676201"/>
                  <a:pt x="2399448" y="1677525"/>
                  <a:pt x="2398453" y="1678683"/>
                </a:cubicBezTo>
                <a:cubicBezTo>
                  <a:pt x="2398453" y="1678683"/>
                  <a:pt x="2397294" y="1677525"/>
                  <a:pt x="2397294" y="1677359"/>
                </a:cubicBezTo>
                <a:cubicBezTo>
                  <a:pt x="2397956" y="1675869"/>
                  <a:pt x="2398618" y="1674379"/>
                  <a:pt x="2399281" y="1672889"/>
                </a:cubicBezTo>
                <a:close/>
                <a:moveTo>
                  <a:pt x="766870" y="1672557"/>
                </a:moveTo>
                <a:cubicBezTo>
                  <a:pt x="767533" y="1672557"/>
                  <a:pt x="768360" y="1675206"/>
                  <a:pt x="768030" y="1675371"/>
                </a:cubicBezTo>
                <a:cubicBezTo>
                  <a:pt x="766538" y="1676366"/>
                  <a:pt x="764883" y="1677028"/>
                  <a:pt x="762731" y="1678021"/>
                </a:cubicBezTo>
                <a:cubicBezTo>
                  <a:pt x="762731" y="1675869"/>
                  <a:pt x="762399" y="1674214"/>
                  <a:pt x="763061" y="1673551"/>
                </a:cubicBezTo>
                <a:lnTo>
                  <a:pt x="763226" y="1673551"/>
                </a:lnTo>
                <a:cubicBezTo>
                  <a:pt x="763226" y="1673551"/>
                  <a:pt x="765711" y="1672392"/>
                  <a:pt x="766870" y="1672557"/>
                </a:cubicBezTo>
                <a:close/>
                <a:moveTo>
                  <a:pt x="735574" y="1671232"/>
                </a:moveTo>
                <a:cubicBezTo>
                  <a:pt x="737559" y="1670073"/>
                  <a:pt x="740873" y="1671232"/>
                  <a:pt x="743522" y="1671397"/>
                </a:cubicBezTo>
                <a:cubicBezTo>
                  <a:pt x="743025" y="1673882"/>
                  <a:pt x="743355" y="1677028"/>
                  <a:pt x="741865" y="1678683"/>
                </a:cubicBezTo>
                <a:cubicBezTo>
                  <a:pt x="740541" y="1680175"/>
                  <a:pt x="737394" y="1679678"/>
                  <a:pt x="732757" y="1680670"/>
                </a:cubicBezTo>
                <a:cubicBezTo>
                  <a:pt x="734082" y="1675869"/>
                  <a:pt x="734082" y="1672227"/>
                  <a:pt x="735574" y="1671232"/>
                </a:cubicBezTo>
                <a:close/>
                <a:moveTo>
                  <a:pt x="1044403" y="1670570"/>
                </a:moveTo>
                <a:cubicBezTo>
                  <a:pt x="1044403" y="1670570"/>
                  <a:pt x="1045231" y="1670902"/>
                  <a:pt x="1045563" y="1671067"/>
                </a:cubicBezTo>
                <a:cubicBezTo>
                  <a:pt x="1043409" y="1671397"/>
                  <a:pt x="1041422" y="1671729"/>
                  <a:pt x="1039270" y="1672060"/>
                </a:cubicBezTo>
                <a:cubicBezTo>
                  <a:pt x="1040926" y="1671564"/>
                  <a:pt x="1042747" y="1671067"/>
                  <a:pt x="1044403" y="1670735"/>
                </a:cubicBezTo>
                <a:close/>
                <a:moveTo>
                  <a:pt x="2892602" y="1662539"/>
                </a:moveTo>
                <a:cubicBezTo>
                  <a:pt x="2894154" y="1661669"/>
                  <a:pt x="2895976" y="1661876"/>
                  <a:pt x="2898543" y="1662786"/>
                </a:cubicBezTo>
                <a:cubicBezTo>
                  <a:pt x="2895231" y="1664774"/>
                  <a:pt x="2891754" y="1666761"/>
                  <a:pt x="2888277" y="1668748"/>
                </a:cubicBezTo>
                <a:cubicBezTo>
                  <a:pt x="2889767" y="1665353"/>
                  <a:pt x="2891050" y="1663408"/>
                  <a:pt x="2892602" y="1662539"/>
                </a:cubicBezTo>
                <a:close/>
                <a:moveTo>
                  <a:pt x="2957329" y="1655500"/>
                </a:moveTo>
                <a:cubicBezTo>
                  <a:pt x="2959151" y="1670239"/>
                  <a:pt x="2943254" y="1669080"/>
                  <a:pt x="2941432" y="1679181"/>
                </a:cubicBezTo>
                <a:lnTo>
                  <a:pt x="2941267" y="1679346"/>
                </a:lnTo>
                <a:cubicBezTo>
                  <a:pt x="2940272" y="1679015"/>
                  <a:pt x="2939445" y="1678683"/>
                  <a:pt x="2938450" y="1678188"/>
                </a:cubicBezTo>
                <a:cubicBezTo>
                  <a:pt x="2938450" y="1677359"/>
                  <a:pt x="2938450" y="1676531"/>
                  <a:pt x="2938450" y="1675538"/>
                </a:cubicBezTo>
                <a:cubicBezTo>
                  <a:pt x="2939113" y="1675041"/>
                  <a:pt x="2939775" y="1674544"/>
                  <a:pt x="2940603" y="1674047"/>
                </a:cubicBezTo>
                <a:cubicBezTo>
                  <a:pt x="2939775" y="1674047"/>
                  <a:pt x="2939113" y="1674047"/>
                  <a:pt x="2938450" y="1673716"/>
                </a:cubicBezTo>
                <a:cubicBezTo>
                  <a:pt x="2938450" y="1670902"/>
                  <a:pt x="2938285" y="1668085"/>
                  <a:pt x="2938120" y="1665436"/>
                </a:cubicBezTo>
                <a:cubicBezTo>
                  <a:pt x="2944579" y="1662124"/>
                  <a:pt x="2950375" y="1659144"/>
                  <a:pt x="2957329" y="1655500"/>
                </a:cubicBezTo>
                <a:close/>
                <a:moveTo>
                  <a:pt x="2883143" y="1653680"/>
                </a:moveTo>
                <a:lnTo>
                  <a:pt x="2882978" y="1653845"/>
                </a:lnTo>
                <a:cubicBezTo>
                  <a:pt x="2882978" y="1653845"/>
                  <a:pt x="2883308" y="1654838"/>
                  <a:pt x="2883641" y="1655170"/>
                </a:cubicBezTo>
                <a:cubicBezTo>
                  <a:pt x="2881984" y="1655998"/>
                  <a:pt x="2880162" y="1656992"/>
                  <a:pt x="2878507" y="1657820"/>
                </a:cubicBezTo>
                <a:cubicBezTo>
                  <a:pt x="2878175" y="1657157"/>
                  <a:pt x="2877844" y="1656495"/>
                  <a:pt x="2877679" y="1655832"/>
                </a:cubicBezTo>
                <a:cubicBezTo>
                  <a:pt x="2879501" y="1655170"/>
                  <a:pt x="2881321" y="1654343"/>
                  <a:pt x="2883143" y="1653680"/>
                </a:cubicBezTo>
                <a:close/>
                <a:moveTo>
                  <a:pt x="2987798" y="1643247"/>
                </a:moveTo>
                <a:cubicBezTo>
                  <a:pt x="2986308" y="1650864"/>
                  <a:pt x="2986308" y="1650864"/>
                  <a:pt x="2979352" y="1649209"/>
                </a:cubicBezTo>
                <a:cubicBezTo>
                  <a:pt x="2982664" y="1646890"/>
                  <a:pt x="2985148" y="1645069"/>
                  <a:pt x="2987798" y="1643247"/>
                </a:cubicBezTo>
                <a:close/>
                <a:moveTo>
                  <a:pt x="2425610" y="1642253"/>
                </a:moveTo>
                <a:lnTo>
                  <a:pt x="2425776" y="1642253"/>
                </a:lnTo>
                <a:cubicBezTo>
                  <a:pt x="2425776" y="1642253"/>
                  <a:pt x="2425776" y="1642750"/>
                  <a:pt x="2425776" y="1643082"/>
                </a:cubicBezTo>
                <a:cubicBezTo>
                  <a:pt x="2423955" y="1643578"/>
                  <a:pt x="2422133" y="1644075"/>
                  <a:pt x="2420146" y="1644407"/>
                </a:cubicBezTo>
                <a:cubicBezTo>
                  <a:pt x="2420146" y="1644075"/>
                  <a:pt x="2420146" y="1643910"/>
                  <a:pt x="2419981" y="1643578"/>
                </a:cubicBezTo>
                <a:cubicBezTo>
                  <a:pt x="2421801" y="1643082"/>
                  <a:pt x="2423623" y="1642585"/>
                  <a:pt x="2425610" y="1642253"/>
                </a:cubicBezTo>
                <a:close/>
                <a:moveTo>
                  <a:pt x="3002038" y="1633642"/>
                </a:moveTo>
                <a:cubicBezTo>
                  <a:pt x="2999555" y="1637948"/>
                  <a:pt x="2997568" y="1641425"/>
                  <a:pt x="2995249" y="1645069"/>
                </a:cubicBezTo>
                <a:lnTo>
                  <a:pt x="2995249" y="1645235"/>
                </a:lnTo>
                <a:cubicBezTo>
                  <a:pt x="2995249" y="1645235"/>
                  <a:pt x="2994256" y="1646062"/>
                  <a:pt x="2993759" y="1646559"/>
                </a:cubicBezTo>
                <a:cubicBezTo>
                  <a:pt x="2991607" y="1645235"/>
                  <a:pt x="2989785" y="1644075"/>
                  <a:pt x="2987963" y="1643082"/>
                </a:cubicBezTo>
                <a:cubicBezTo>
                  <a:pt x="2991937" y="1639603"/>
                  <a:pt x="2994256" y="1633809"/>
                  <a:pt x="3002038" y="1633642"/>
                </a:cubicBezTo>
                <a:close/>
                <a:moveTo>
                  <a:pt x="3571181" y="1633312"/>
                </a:moveTo>
                <a:lnTo>
                  <a:pt x="3571181" y="1633477"/>
                </a:lnTo>
                <a:cubicBezTo>
                  <a:pt x="3571181" y="1633477"/>
                  <a:pt x="3572174" y="1634305"/>
                  <a:pt x="3572671" y="1634637"/>
                </a:cubicBezTo>
                <a:cubicBezTo>
                  <a:pt x="3571346" y="1636459"/>
                  <a:pt x="3569854" y="1638114"/>
                  <a:pt x="3568531" y="1639936"/>
                </a:cubicBezTo>
                <a:cubicBezTo>
                  <a:pt x="3567869" y="1639438"/>
                  <a:pt x="3567372" y="1638941"/>
                  <a:pt x="3566709" y="1638446"/>
                </a:cubicBezTo>
                <a:cubicBezTo>
                  <a:pt x="3568199" y="1636789"/>
                  <a:pt x="3569689" y="1634967"/>
                  <a:pt x="3571181" y="1633312"/>
                </a:cubicBezTo>
                <a:close/>
                <a:moveTo>
                  <a:pt x="2949878" y="1632815"/>
                </a:moveTo>
                <a:cubicBezTo>
                  <a:pt x="2950208" y="1633809"/>
                  <a:pt x="2950540" y="1634802"/>
                  <a:pt x="2950870" y="1635796"/>
                </a:cubicBezTo>
                <a:cubicBezTo>
                  <a:pt x="2944081" y="1640598"/>
                  <a:pt x="2937293" y="1645732"/>
                  <a:pt x="2930337" y="1650201"/>
                </a:cubicBezTo>
                <a:cubicBezTo>
                  <a:pt x="2927025" y="1652355"/>
                  <a:pt x="2924541" y="1653680"/>
                  <a:pt x="2925535" y="1658647"/>
                </a:cubicBezTo>
                <a:cubicBezTo>
                  <a:pt x="2925535" y="1659475"/>
                  <a:pt x="2925535" y="1660304"/>
                  <a:pt x="2924873" y="1661131"/>
                </a:cubicBezTo>
                <a:cubicBezTo>
                  <a:pt x="2923713" y="1659972"/>
                  <a:pt x="2922553" y="1659475"/>
                  <a:pt x="2921561" y="1659144"/>
                </a:cubicBezTo>
                <a:cubicBezTo>
                  <a:pt x="2921726" y="1658812"/>
                  <a:pt x="2921891" y="1658482"/>
                  <a:pt x="2922058" y="1658150"/>
                </a:cubicBezTo>
                <a:cubicBezTo>
                  <a:pt x="2921396" y="1658482"/>
                  <a:pt x="2920733" y="1658647"/>
                  <a:pt x="2920071" y="1658979"/>
                </a:cubicBezTo>
                <a:cubicBezTo>
                  <a:pt x="2916262" y="1658647"/>
                  <a:pt x="2912620" y="1661462"/>
                  <a:pt x="2908811" y="1661462"/>
                </a:cubicBezTo>
                <a:cubicBezTo>
                  <a:pt x="2907816" y="1659972"/>
                  <a:pt x="2906657" y="1658482"/>
                  <a:pt x="2905499" y="1656992"/>
                </a:cubicBezTo>
                <a:cubicBezTo>
                  <a:pt x="2908479" y="1654343"/>
                  <a:pt x="2910963" y="1651526"/>
                  <a:pt x="2913943" y="1649706"/>
                </a:cubicBezTo>
                <a:lnTo>
                  <a:pt x="2913943" y="1649374"/>
                </a:lnTo>
                <a:cubicBezTo>
                  <a:pt x="2921891" y="1644407"/>
                  <a:pt x="2927687" y="1635464"/>
                  <a:pt x="2939113" y="1637286"/>
                </a:cubicBezTo>
                <a:cubicBezTo>
                  <a:pt x="2940603" y="1637451"/>
                  <a:pt x="2942591" y="1634305"/>
                  <a:pt x="2944579" y="1633312"/>
                </a:cubicBezTo>
                <a:cubicBezTo>
                  <a:pt x="2946068" y="1632649"/>
                  <a:pt x="2948056" y="1632980"/>
                  <a:pt x="2949878" y="1632815"/>
                </a:cubicBezTo>
                <a:close/>
                <a:moveTo>
                  <a:pt x="2895561" y="1629172"/>
                </a:moveTo>
                <a:lnTo>
                  <a:pt x="2895728" y="1629172"/>
                </a:lnTo>
                <a:cubicBezTo>
                  <a:pt x="2893576" y="1637451"/>
                  <a:pt x="2888277" y="1635796"/>
                  <a:pt x="2885130" y="1637948"/>
                </a:cubicBezTo>
                <a:cubicBezTo>
                  <a:pt x="2884633" y="1637121"/>
                  <a:pt x="2884303" y="1636459"/>
                  <a:pt x="2883806" y="1635629"/>
                </a:cubicBezTo>
                <a:cubicBezTo>
                  <a:pt x="2887118" y="1633809"/>
                  <a:pt x="2890429" y="1631987"/>
                  <a:pt x="2895561" y="1629172"/>
                </a:cubicBezTo>
                <a:close/>
                <a:moveTo>
                  <a:pt x="2908976" y="1627681"/>
                </a:moveTo>
                <a:cubicBezTo>
                  <a:pt x="2908976" y="1628510"/>
                  <a:pt x="2909306" y="1629172"/>
                  <a:pt x="2909473" y="1630000"/>
                </a:cubicBezTo>
                <a:cubicBezTo>
                  <a:pt x="2907319" y="1630330"/>
                  <a:pt x="2905167" y="1630497"/>
                  <a:pt x="2903014" y="1630828"/>
                </a:cubicBezTo>
                <a:cubicBezTo>
                  <a:pt x="2903014" y="1630330"/>
                  <a:pt x="2902849" y="1629835"/>
                  <a:pt x="2902682" y="1629172"/>
                </a:cubicBezTo>
                <a:cubicBezTo>
                  <a:pt x="2904836" y="1628675"/>
                  <a:pt x="2906823" y="1628178"/>
                  <a:pt x="2908976" y="1627681"/>
                </a:cubicBezTo>
                <a:close/>
                <a:moveTo>
                  <a:pt x="2347451" y="1624536"/>
                </a:moveTo>
                <a:cubicBezTo>
                  <a:pt x="2346788" y="1624866"/>
                  <a:pt x="2346291" y="1625031"/>
                  <a:pt x="2345629" y="1625529"/>
                </a:cubicBezTo>
                <a:cubicBezTo>
                  <a:pt x="2343974" y="1626853"/>
                  <a:pt x="2342317" y="1627848"/>
                  <a:pt x="2340662" y="1628840"/>
                </a:cubicBezTo>
                <a:cubicBezTo>
                  <a:pt x="2341324" y="1628013"/>
                  <a:pt x="2341987" y="1627185"/>
                  <a:pt x="2342484" y="1626356"/>
                </a:cubicBezTo>
                <a:cubicBezTo>
                  <a:pt x="2343642" y="1624039"/>
                  <a:pt x="2345629" y="1624536"/>
                  <a:pt x="2347451" y="1624536"/>
                </a:cubicBezTo>
                <a:close/>
                <a:moveTo>
                  <a:pt x="2901897" y="1614844"/>
                </a:moveTo>
                <a:lnTo>
                  <a:pt x="2903180" y="1617250"/>
                </a:lnTo>
                <a:cubicBezTo>
                  <a:pt x="2902020" y="1621224"/>
                  <a:pt x="2900033" y="1623541"/>
                  <a:pt x="2894238" y="1619732"/>
                </a:cubicBezTo>
                <a:close/>
                <a:moveTo>
                  <a:pt x="2901855" y="1614765"/>
                </a:moveTo>
                <a:lnTo>
                  <a:pt x="2902020" y="1614765"/>
                </a:lnTo>
                <a:lnTo>
                  <a:pt x="2901897" y="1614844"/>
                </a:lnTo>
                <a:close/>
                <a:moveTo>
                  <a:pt x="2998126" y="1610667"/>
                </a:moveTo>
                <a:cubicBezTo>
                  <a:pt x="2999223" y="1611081"/>
                  <a:pt x="3000797" y="1612199"/>
                  <a:pt x="3003695" y="1614268"/>
                </a:cubicBezTo>
                <a:cubicBezTo>
                  <a:pt x="2998561" y="1619899"/>
                  <a:pt x="2993262" y="1624536"/>
                  <a:pt x="2985811" y="1627848"/>
                </a:cubicBezTo>
                <a:cubicBezTo>
                  <a:pt x="2976040" y="1632317"/>
                  <a:pt x="2967429" y="1639603"/>
                  <a:pt x="2958156" y="1645400"/>
                </a:cubicBezTo>
                <a:cubicBezTo>
                  <a:pt x="2955839" y="1646890"/>
                  <a:pt x="2952857" y="1647387"/>
                  <a:pt x="2950208" y="1647719"/>
                </a:cubicBezTo>
                <a:cubicBezTo>
                  <a:pt x="2949215" y="1647719"/>
                  <a:pt x="2947228" y="1645897"/>
                  <a:pt x="2947228" y="1644737"/>
                </a:cubicBezTo>
                <a:cubicBezTo>
                  <a:pt x="2947228" y="1643578"/>
                  <a:pt x="2949048" y="1641425"/>
                  <a:pt x="2949878" y="1641591"/>
                </a:cubicBezTo>
                <a:cubicBezTo>
                  <a:pt x="2962463" y="1642088"/>
                  <a:pt x="2969251" y="1632815"/>
                  <a:pt x="2977530" y="1626026"/>
                </a:cubicBezTo>
                <a:cubicBezTo>
                  <a:pt x="2983493" y="1621057"/>
                  <a:pt x="2989453" y="1616090"/>
                  <a:pt x="2995416" y="1611288"/>
                </a:cubicBezTo>
                <a:cubicBezTo>
                  <a:pt x="2996408" y="1610543"/>
                  <a:pt x="2997029" y="1610253"/>
                  <a:pt x="2998126" y="1610667"/>
                </a:cubicBezTo>
                <a:close/>
                <a:moveTo>
                  <a:pt x="1773341" y="1602843"/>
                </a:moveTo>
                <a:lnTo>
                  <a:pt x="1773341" y="1602872"/>
                </a:lnTo>
                <a:lnTo>
                  <a:pt x="1773011" y="1603008"/>
                </a:lnTo>
                <a:close/>
                <a:moveTo>
                  <a:pt x="2990945" y="1601518"/>
                </a:moveTo>
                <a:cubicBezTo>
                  <a:pt x="2991440" y="1602346"/>
                  <a:pt x="2992102" y="1603340"/>
                  <a:pt x="2992600" y="1604168"/>
                </a:cubicBezTo>
                <a:cubicBezTo>
                  <a:pt x="2987963" y="1608142"/>
                  <a:pt x="2983326" y="1611951"/>
                  <a:pt x="2978358" y="1615758"/>
                </a:cubicBezTo>
                <a:cubicBezTo>
                  <a:pt x="2974053" y="1615758"/>
                  <a:pt x="2969749" y="1616421"/>
                  <a:pt x="2966437" y="1619899"/>
                </a:cubicBezTo>
                <a:cubicBezTo>
                  <a:pt x="2966767" y="1620892"/>
                  <a:pt x="2967099" y="1621719"/>
                  <a:pt x="2967595" y="1622549"/>
                </a:cubicBezTo>
                <a:cubicBezTo>
                  <a:pt x="2968754" y="1622052"/>
                  <a:pt x="2969914" y="1621554"/>
                  <a:pt x="2971073" y="1621224"/>
                </a:cubicBezTo>
                <a:cubicBezTo>
                  <a:pt x="2966767" y="1624369"/>
                  <a:pt x="2962297" y="1627351"/>
                  <a:pt x="2957494" y="1630497"/>
                </a:cubicBezTo>
                <a:cubicBezTo>
                  <a:pt x="2957826" y="1628178"/>
                  <a:pt x="2957991" y="1626356"/>
                  <a:pt x="2957991" y="1625031"/>
                </a:cubicBezTo>
                <a:lnTo>
                  <a:pt x="2958156" y="1625031"/>
                </a:lnTo>
                <a:cubicBezTo>
                  <a:pt x="2958156" y="1625031"/>
                  <a:pt x="2958488" y="1625031"/>
                  <a:pt x="2958654" y="1625031"/>
                </a:cubicBezTo>
                <a:cubicBezTo>
                  <a:pt x="2958654" y="1624701"/>
                  <a:pt x="2958488" y="1624204"/>
                  <a:pt x="2958321" y="1623874"/>
                </a:cubicBezTo>
                <a:cubicBezTo>
                  <a:pt x="2958321" y="1623376"/>
                  <a:pt x="2958654" y="1623044"/>
                  <a:pt x="2958819" y="1622879"/>
                </a:cubicBezTo>
                <a:cubicBezTo>
                  <a:pt x="2967762" y="1616255"/>
                  <a:pt x="2976703" y="1609797"/>
                  <a:pt x="2985811" y="1603340"/>
                </a:cubicBezTo>
                <a:cubicBezTo>
                  <a:pt x="2987301" y="1602346"/>
                  <a:pt x="2989288" y="1602015"/>
                  <a:pt x="2990945" y="1601518"/>
                </a:cubicBezTo>
                <a:close/>
                <a:moveTo>
                  <a:pt x="1789570" y="1595225"/>
                </a:moveTo>
                <a:cubicBezTo>
                  <a:pt x="1790067" y="1595557"/>
                  <a:pt x="1790232" y="1596219"/>
                  <a:pt x="1790729" y="1596716"/>
                </a:cubicBezTo>
                <a:cubicBezTo>
                  <a:pt x="1791557" y="1597874"/>
                  <a:pt x="1791557" y="1599034"/>
                  <a:pt x="1790563" y="1600358"/>
                </a:cubicBezTo>
                <a:cubicBezTo>
                  <a:pt x="1790232" y="1600856"/>
                  <a:pt x="1789735" y="1601353"/>
                  <a:pt x="1789073" y="1601683"/>
                </a:cubicBezTo>
                <a:cubicBezTo>
                  <a:pt x="1786755" y="1603173"/>
                  <a:pt x="1784436" y="1604498"/>
                  <a:pt x="1782119" y="1605990"/>
                </a:cubicBezTo>
                <a:cubicBezTo>
                  <a:pt x="1782119" y="1605990"/>
                  <a:pt x="1782119" y="1606320"/>
                  <a:pt x="1782284" y="1606485"/>
                </a:cubicBezTo>
                <a:cubicBezTo>
                  <a:pt x="1780462" y="1607479"/>
                  <a:pt x="1778807" y="1608639"/>
                  <a:pt x="1776820" y="1609134"/>
                </a:cubicBezTo>
                <a:cubicBezTo>
                  <a:pt x="1775825" y="1609467"/>
                  <a:pt x="1774335" y="1608804"/>
                  <a:pt x="1773341" y="1608142"/>
                </a:cubicBezTo>
                <a:lnTo>
                  <a:pt x="1773341" y="1602872"/>
                </a:lnTo>
                <a:lnTo>
                  <a:pt x="1782284" y="1599199"/>
                </a:lnTo>
                <a:cubicBezTo>
                  <a:pt x="1784933" y="1599696"/>
                  <a:pt x="1785596" y="1598041"/>
                  <a:pt x="1786423" y="1596219"/>
                </a:cubicBezTo>
                <a:cubicBezTo>
                  <a:pt x="1787086" y="1594562"/>
                  <a:pt x="1788080" y="1594067"/>
                  <a:pt x="1789570" y="1595225"/>
                </a:cubicBezTo>
                <a:close/>
                <a:moveTo>
                  <a:pt x="2975048" y="1582144"/>
                </a:moveTo>
                <a:cubicBezTo>
                  <a:pt x="2972398" y="1583964"/>
                  <a:pt x="2969582" y="1585786"/>
                  <a:pt x="2966270" y="1587939"/>
                </a:cubicBezTo>
                <a:cubicBezTo>
                  <a:pt x="2966437" y="1580653"/>
                  <a:pt x="2971073" y="1581977"/>
                  <a:pt x="2975048" y="1582144"/>
                </a:cubicBezTo>
                <a:close/>
                <a:moveTo>
                  <a:pt x="3058339" y="1565088"/>
                </a:moveTo>
                <a:cubicBezTo>
                  <a:pt x="3053040" y="1567902"/>
                  <a:pt x="3047908" y="1570552"/>
                  <a:pt x="3042609" y="1573366"/>
                </a:cubicBezTo>
                <a:cubicBezTo>
                  <a:pt x="3042609" y="1573366"/>
                  <a:pt x="3041615" y="1572042"/>
                  <a:pt x="3041118" y="1571379"/>
                </a:cubicBezTo>
                <a:cubicBezTo>
                  <a:pt x="3046252" y="1568067"/>
                  <a:pt x="3050226" y="1562769"/>
                  <a:pt x="3058339" y="1565088"/>
                </a:cubicBezTo>
                <a:close/>
                <a:moveTo>
                  <a:pt x="3011684" y="1559871"/>
                </a:moveTo>
                <a:cubicBezTo>
                  <a:pt x="3013588" y="1559871"/>
                  <a:pt x="3015451" y="1561279"/>
                  <a:pt x="3017272" y="1564093"/>
                </a:cubicBezTo>
                <a:cubicBezTo>
                  <a:pt x="3013298" y="1564093"/>
                  <a:pt x="3009986" y="1564093"/>
                  <a:pt x="3005847" y="1564093"/>
                </a:cubicBezTo>
                <a:cubicBezTo>
                  <a:pt x="3007834" y="1561279"/>
                  <a:pt x="3009780" y="1559871"/>
                  <a:pt x="3011684" y="1559871"/>
                </a:cubicBezTo>
                <a:close/>
                <a:moveTo>
                  <a:pt x="3062646" y="1557469"/>
                </a:moveTo>
                <a:cubicBezTo>
                  <a:pt x="3063805" y="1556642"/>
                  <a:pt x="3066455" y="1556807"/>
                  <a:pt x="3067779" y="1557802"/>
                </a:cubicBezTo>
                <a:cubicBezTo>
                  <a:pt x="3068607" y="1558299"/>
                  <a:pt x="3067945" y="1560948"/>
                  <a:pt x="3068110" y="1563598"/>
                </a:cubicBezTo>
                <a:lnTo>
                  <a:pt x="3067945" y="1563598"/>
                </a:lnTo>
                <a:cubicBezTo>
                  <a:pt x="3065130" y="1563101"/>
                  <a:pt x="3062646" y="1563598"/>
                  <a:pt x="3061983" y="1562438"/>
                </a:cubicBezTo>
                <a:cubicBezTo>
                  <a:pt x="3061321" y="1561279"/>
                  <a:pt x="3061653" y="1558299"/>
                  <a:pt x="3062646" y="1557469"/>
                </a:cubicBezTo>
                <a:close/>
                <a:moveTo>
                  <a:pt x="3046749" y="1537103"/>
                </a:moveTo>
                <a:cubicBezTo>
                  <a:pt x="3047079" y="1538096"/>
                  <a:pt x="3047908" y="1539586"/>
                  <a:pt x="3047576" y="1540083"/>
                </a:cubicBezTo>
                <a:cubicBezTo>
                  <a:pt x="3046749" y="1541077"/>
                  <a:pt x="3045259" y="1541408"/>
                  <a:pt x="3043105" y="1542567"/>
                </a:cubicBezTo>
                <a:cubicBezTo>
                  <a:pt x="3043272" y="1540248"/>
                  <a:pt x="3043105" y="1538758"/>
                  <a:pt x="3043602" y="1538261"/>
                </a:cubicBezTo>
                <a:cubicBezTo>
                  <a:pt x="3043602" y="1538261"/>
                  <a:pt x="3045754" y="1537433"/>
                  <a:pt x="3046749" y="1537103"/>
                </a:cubicBezTo>
                <a:close/>
                <a:moveTo>
                  <a:pt x="3058174" y="1528492"/>
                </a:moveTo>
                <a:cubicBezTo>
                  <a:pt x="3059002" y="1529155"/>
                  <a:pt x="3059664" y="1529650"/>
                  <a:pt x="3060493" y="1530312"/>
                </a:cubicBezTo>
                <a:cubicBezTo>
                  <a:pt x="3059002" y="1531637"/>
                  <a:pt x="3057512" y="1532797"/>
                  <a:pt x="3056187" y="1534121"/>
                </a:cubicBezTo>
                <a:cubicBezTo>
                  <a:pt x="3056187" y="1534121"/>
                  <a:pt x="3055194" y="1533294"/>
                  <a:pt x="3054697" y="1532797"/>
                </a:cubicBezTo>
                <a:cubicBezTo>
                  <a:pt x="3055857" y="1531307"/>
                  <a:pt x="3057015" y="1529982"/>
                  <a:pt x="3058174" y="1528492"/>
                </a:cubicBezTo>
                <a:close/>
                <a:moveTo>
                  <a:pt x="3099904" y="1508289"/>
                </a:moveTo>
                <a:cubicBezTo>
                  <a:pt x="3091625" y="1514250"/>
                  <a:pt x="3083344" y="1520047"/>
                  <a:pt x="3075728" y="1525676"/>
                </a:cubicBezTo>
                <a:cubicBezTo>
                  <a:pt x="3074899" y="1517232"/>
                  <a:pt x="3081192" y="1511766"/>
                  <a:pt x="3099904" y="1508289"/>
                </a:cubicBezTo>
                <a:close/>
                <a:moveTo>
                  <a:pt x="3453774" y="1484941"/>
                </a:moveTo>
                <a:cubicBezTo>
                  <a:pt x="3455099" y="1486763"/>
                  <a:pt x="3456259" y="1488583"/>
                  <a:pt x="3457583" y="1490240"/>
                </a:cubicBezTo>
                <a:cubicBezTo>
                  <a:pt x="3456921" y="1490737"/>
                  <a:pt x="3456259" y="1491067"/>
                  <a:pt x="3455431" y="1491565"/>
                </a:cubicBezTo>
                <a:lnTo>
                  <a:pt x="3455431" y="1491730"/>
                </a:lnTo>
                <a:cubicBezTo>
                  <a:pt x="3454272" y="1489908"/>
                  <a:pt x="3453112" y="1488088"/>
                  <a:pt x="3451954" y="1486100"/>
                </a:cubicBezTo>
                <a:cubicBezTo>
                  <a:pt x="3452617" y="1485768"/>
                  <a:pt x="3453112" y="1485271"/>
                  <a:pt x="3453774" y="1484941"/>
                </a:cubicBezTo>
                <a:close/>
                <a:moveTo>
                  <a:pt x="3469009" y="1481959"/>
                </a:moveTo>
                <a:cubicBezTo>
                  <a:pt x="3469341" y="1482457"/>
                  <a:pt x="3469506" y="1482954"/>
                  <a:pt x="3469838" y="1483451"/>
                </a:cubicBezTo>
                <a:cubicBezTo>
                  <a:pt x="3467189" y="1485106"/>
                  <a:pt x="3464539" y="1486596"/>
                  <a:pt x="3461890" y="1488253"/>
                </a:cubicBezTo>
                <a:cubicBezTo>
                  <a:pt x="3461558" y="1487258"/>
                  <a:pt x="3461227" y="1486100"/>
                  <a:pt x="3460895" y="1485106"/>
                </a:cubicBezTo>
                <a:cubicBezTo>
                  <a:pt x="3463545" y="1484113"/>
                  <a:pt x="3466359" y="1482954"/>
                  <a:pt x="3469009" y="1481959"/>
                </a:cubicBezTo>
                <a:close/>
                <a:moveTo>
                  <a:pt x="3148091" y="1478814"/>
                </a:moveTo>
                <a:cubicBezTo>
                  <a:pt x="3143950" y="1482457"/>
                  <a:pt x="3140805" y="1486100"/>
                  <a:pt x="3136831" y="1488418"/>
                </a:cubicBezTo>
                <a:cubicBezTo>
                  <a:pt x="3127890" y="1493882"/>
                  <a:pt x="3118450" y="1498851"/>
                  <a:pt x="3109177" y="1503652"/>
                </a:cubicBezTo>
                <a:cubicBezTo>
                  <a:pt x="3108349" y="1503984"/>
                  <a:pt x="3107024" y="1503322"/>
                  <a:pt x="3104872" y="1502825"/>
                </a:cubicBezTo>
                <a:cubicBezTo>
                  <a:pt x="3110004" y="1498353"/>
                  <a:pt x="3114311" y="1494544"/>
                  <a:pt x="3118615" y="1490737"/>
                </a:cubicBezTo>
                <a:cubicBezTo>
                  <a:pt x="3128055" y="1486928"/>
                  <a:pt x="3137493" y="1483119"/>
                  <a:pt x="3148091" y="1478814"/>
                </a:cubicBezTo>
                <a:close/>
                <a:moveTo>
                  <a:pt x="3175579" y="1465732"/>
                </a:moveTo>
                <a:cubicBezTo>
                  <a:pt x="3168625" y="1470037"/>
                  <a:pt x="3161669" y="1474508"/>
                  <a:pt x="3154715" y="1478814"/>
                </a:cubicBezTo>
                <a:cubicBezTo>
                  <a:pt x="3154715" y="1478814"/>
                  <a:pt x="3153721" y="1477490"/>
                  <a:pt x="3153390" y="1476827"/>
                </a:cubicBezTo>
                <a:cubicBezTo>
                  <a:pt x="3159352" y="1470866"/>
                  <a:pt x="3165148" y="1464573"/>
                  <a:pt x="3175579" y="1465732"/>
                </a:cubicBezTo>
                <a:close/>
                <a:moveTo>
                  <a:pt x="3229066" y="1451490"/>
                </a:moveTo>
                <a:cubicBezTo>
                  <a:pt x="3229893" y="1450828"/>
                  <a:pt x="3231715" y="1451490"/>
                  <a:pt x="3233205" y="1451490"/>
                </a:cubicBezTo>
                <a:cubicBezTo>
                  <a:pt x="3233040" y="1452982"/>
                  <a:pt x="3232710" y="1454472"/>
                  <a:pt x="3232378" y="1456624"/>
                </a:cubicBezTo>
                <a:cubicBezTo>
                  <a:pt x="3230556" y="1456294"/>
                  <a:pt x="3229231" y="1455962"/>
                  <a:pt x="3227906" y="1455631"/>
                </a:cubicBezTo>
                <a:cubicBezTo>
                  <a:pt x="3228238" y="1454140"/>
                  <a:pt x="3228073" y="1452320"/>
                  <a:pt x="3229066" y="1451490"/>
                </a:cubicBezTo>
                <a:close/>
                <a:moveTo>
                  <a:pt x="3439369" y="1447516"/>
                </a:moveTo>
                <a:cubicBezTo>
                  <a:pt x="3440032" y="1448013"/>
                  <a:pt x="3440527" y="1448510"/>
                  <a:pt x="3441189" y="1448841"/>
                </a:cubicBezTo>
                <a:cubicBezTo>
                  <a:pt x="3439369" y="1451325"/>
                  <a:pt x="3437547" y="1453975"/>
                  <a:pt x="3435725" y="1456459"/>
                </a:cubicBezTo>
                <a:cubicBezTo>
                  <a:pt x="3436388" y="1457121"/>
                  <a:pt x="3436885" y="1457619"/>
                  <a:pt x="3437547" y="1458281"/>
                </a:cubicBezTo>
                <a:cubicBezTo>
                  <a:pt x="3440527" y="1456459"/>
                  <a:pt x="3443509" y="1454637"/>
                  <a:pt x="3446488" y="1452815"/>
                </a:cubicBezTo>
                <a:cubicBezTo>
                  <a:pt x="3444336" y="1457452"/>
                  <a:pt x="3442349" y="1462255"/>
                  <a:pt x="3440032" y="1467387"/>
                </a:cubicBezTo>
                <a:lnTo>
                  <a:pt x="3439865" y="1467554"/>
                </a:lnTo>
                <a:cubicBezTo>
                  <a:pt x="3438210" y="1465732"/>
                  <a:pt x="3436222" y="1463413"/>
                  <a:pt x="3434070" y="1460930"/>
                </a:cubicBezTo>
                <a:cubicBezTo>
                  <a:pt x="3430593" y="1461758"/>
                  <a:pt x="3427114" y="1462585"/>
                  <a:pt x="3423803" y="1463413"/>
                </a:cubicBezTo>
                <a:cubicBezTo>
                  <a:pt x="3423637" y="1462917"/>
                  <a:pt x="3423305" y="1462420"/>
                  <a:pt x="3423140" y="1461923"/>
                </a:cubicBezTo>
                <a:cubicBezTo>
                  <a:pt x="3428604" y="1457121"/>
                  <a:pt x="3434070" y="1452320"/>
                  <a:pt x="3439369" y="1447516"/>
                </a:cubicBezTo>
                <a:close/>
                <a:moveTo>
                  <a:pt x="3297952" y="1418869"/>
                </a:moveTo>
                <a:cubicBezTo>
                  <a:pt x="3297125" y="1427977"/>
                  <a:pt x="3292156" y="1427149"/>
                  <a:pt x="3286030" y="1423340"/>
                </a:cubicBezTo>
                <a:cubicBezTo>
                  <a:pt x="3290004" y="1421851"/>
                  <a:pt x="3293978" y="1420359"/>
                  <a:pt x="3297952" y="1418869"/>
                </a:cubicBezTo>
                <a:close/>
                <a:moveTo>
                  <a:pt x="3269470" y="1406284"/>
                </a:moveTo>
                <a:cubicBezTo>
                  <a:pt x="3265993" y="1409266"/>
                  <a:pt x="3264503" y="1410590"/>
                  <a:pt x="3263012" y="1411915"/>
                </a:cubicBezTo>
                <a:cubicBezTo>
                  <a:pt x="3262516" y="1411086"/>
                  <a:pt x="3262019" y="1410423"/>
                  <a:pt x="3261522" y="1409596"/>
                </a:cubicBezTo>
                <a:cubicBezTo>
                  <a:pt x="3263344" y="1408768"/>
                  <a:pt x="3265166" y="1408106"/>
                  <a:pt x="3269470" y="14062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18313"/>
                </a:lnTo>
                <a:lnTo>
                  <a:pt x="0" y="6818313"/>
                </a:lnTo>
                <a:lnTo>
                  <a:pt x="0" y="5112207"/>
                </a:lnTo>
                <a:lnTo>
                  <a:pt x="9616" y="5115060"/>
                </a:lnTo>
                <a:cubicBezTo>
                  <a:pt x="13258" y="5118372"/>
                  <a:pt x="18722" y="5119367"/>
                  <a:pt x="21869" y="5123671"/>
                </a:cubicBezTo>
                <a:cubicBezTo>
                  <a:pt x="22531" y="5124666"/>
                  <a:pt x="25678" y="5124334"/>
                  <a:pt x="27500" y="5124003"/>
                </a:cubicBezTo>
                <a:cubicBezTo>
                  <a:pt x="29487" y="5123671"/>
                  <a:pt x="31307" y="5122513"/>
                  <a:pt x="33129" y="5121851"/>
                </a:cubicBezTo>
                <a:cubicBezTo>
                  <a:pt x="36276" y="5120359"/>
                  <a:pt x="39090" y="5121189"/>
                  <a:pt x="41078" y="5123671"/>
                </a:cubicBezTo>
                <a:cubicBezTo>
                  <a:pt x="44224" y="5127480"/>
                  <a:pt x="47701" y="5127480"/>
                  <a:pt x="51675" y="5125328"/>
                </a:cubicBezTo>
                <a:cubicBezTo>
                  <a:pt x="53497" y="5124334"/>
                  <a:pt x="55650" y="5122679"/>
                  <a:pt x="57140" y="5123009"/>
                </a:cubicBezTo>
                <a:cubicBezTo>
                  <a:pt x="65750" y="5125163"/>
                  <a:pt x="75686" y="5123838"/>
                  <a:pt x="81647" y="5132779"/>
                </a:cubicBezTo>
                <a:cubicBezTo>
                  <a:pt x="87278" y="5135429"/>
                  <a:pt x="92908" y="5137748"/>
                  <a:pt x="98869" y="5133939"/>
                </a:cubicBezTo>
                <a:cubicBezTo>
                  <a:pt x="103672" y="5130792"/>
                  <a:pt x="108474" y="5132117"/>
                  <a:pt x="113441" y="5133607"/>
                </a:cubicBezTo>
                <a:cubicBezTo>
                  <a:pt x="117747" y="5134932"/>
                  <a:pt x="119402" y="5138741"/>
                  <a:pt x="121224" y="5142385"/>
                </a:cubicBezTo>
                <a:cubicBezTo>
                  <a:pt x="123046" y="5146027"/>
                  <a:pt x="124868" y="5149671"/>
                  <a:pt x="126855" y="5153148"/>
                </a:cubicBezTo>
                <a:cubicBezTo>
                  <a:pt x="128510" y="5156294"/>
                  <a:pt x="127683" y="5159109"/>
                  <a:pt x="125198" y="5161261"/>
                </a:cubicBezTo>
                <a:cubicBezTo>
                  <a:pt x="121555" y="5164408"/>
                  <a:pt x="121224" y="5167885"/>
                  <a:pt x="123211" y="5171859"/>
                </a:cubicBezTo>
                <a:cubicBezTo>
                  <a:pt x="124701" y="5174509"/>
                  <a:pt x="126358" y="5177158"/>
                  <a:pt x="127683" y="5179808"/>
                </a:cubicBezTo>
                <a:cubicBezTo>
                  <a:pt x="129173" y="5182954"/>
                  <a:pt x="131987" y="5183947"/>
                  <a:pt x="134969" y="5184776"/>
                </a:cubicBezTo>
                <a:cubicBezTo>
                  <a:pt x="142917" y="5187094"/>
                  <a:pt x="148051" y="5185272"/>
                  <a:pt x="153183" y="5178153"/>
                </a:cubicBezTo>
                <a:cubicBezTo>
                  <a:pt x="155005" y="5175668"/>
                  <a:pt x="155502" y="5172522"/>
                  <a:pt x="158482" y="5171032"/>
                </a:cubicBezTo>
                <a:cubicBezTo>
                  <a:pt x="166597" y="5166725"/>
                  <a:pt x="169080" y="5156294"/>
                  <a:pt x="178023" y="5152650"/>
                </a:cubicBezTo>
                <a:cubicBezTo>
                  <a:pt x="178850" y="5152320"/>
                  <a:pt x="179016" y="5149008"/>
                  <a:pt x="178685" y="5147021"/>
                </a:cubicBezTo>
                <a:cubicBezTo>
                  <a:pt x="178353" y="5145034"/>
                  <a:pt x="177029" y="5143377"/>
                  <a:pt x="176201" y="5141555"/>
                </a:cubicBezTo>
                <a:cubicBezTo>
                  <a:pt x="173717" y="5135761"/>
                  <a:pt x="176201" y="5131620"/>
                  <a:pt x="182825" y="5132117"/>
                </a:cubicBezTo>
                <a:cubicBezTo>
                  <a:pt x="187792" y="5132449"/>
                  <a:pt x="190111" y="5130792"/>
                  <a:pt x="191601" y="5126653"/>
                </a:cubicBezTo>
                <a:cubicBezTo>
                  <a:pt x="191933" y="5125825"/>
                  <a:pt x="192595" y="5124831"/>
                  <a:pt x="193423" y="5124334"/>
                </a:cubicBezTo>
                <a:cubicBezTo>
                  <a:pt x="204021" y="5118372"/>
                  <a:pt x="214619" y="5112411"/>
                  <a:pt x="225382" y="5106782"/>
                </a:cubicBezTo>
                <a:cubicBezTo>
                  <a:pt x="227038" y="5105954"/>
                  <a:pt x="229191" y="5105954"/>
                  <a:pt x="231178" y="5105954"/>
                </a:cubicBezTo>
                <a:cubicBezTo>
                  <a:pt x="233165" y="5105954"/>
                  <a:pt x="235152" y="5106947"/>
                  <a:pt x="237139" y="5107279"/>
                </a:cubicBezTo>
                <a:cubicBezTo>
                  <a:pt x="244260" y="5108604"/>
                  <a:pt x="250884" y="5110424"/>
                  <a:pt x="254196" y="5118042"/>
                </a:cubicBezTo>
                <a:cubicBezTo>
                  <a:pt x="254858" y="5119532"/>
                  <a:pt x="257010" y="5120857"/>
                  <a:pt x="258832" y="5121519"/>
                </a:cubicBezTo>
                <a:cubicBezTo>
                  <a:pt x="264461" y="5123671"/>
                  <a:pt x="271252" y="5124168"/>
                  <a:pt x="275889" y="5127645"/>
                </a:cubicBezTo>
                <a:cubicBezTo>
                  <a:pt x="279863" y="5130627"/>
                  <a:pt x="284167" y="5132779"/>
                  <a:pt x="288639" y="5134601"/>
                </a:cubicBezTo>
                <a:cubicBezTo>
                  <a:pt x="288639" y="5138410"/>
                  <a:pt x="288474" y="5142385"/>
                  <a:pt x="288307" y="5147683"/>
                </a:cubicBezTo>
                <a:cubicBezTo>
                  <a:pt x="296090" y="5142550"/>
                  <a:pt x="302383" y="5142052"/>
                  <a:pt x="307848" y="5146689"/>
                </a:cubicBezTo>
                <a:cubicBezTo>
                  <a:pt x="309007" y="5151988"/>
                  <a:pt x="309835" y="5156957"/>
                  <a:pt x="310994" y="5161924"/>
                </a:cubicBezTo>
                <a:cubicBezTo>
                  <a:pt x="312484" y="5167885"/>
                  <a:pt x="316623" y="5171529"/>
                  <a:pt x="322088" y="5173681"/>
                </a:cubicBezTo>
                <a:cubicBezTo>
                  <a:pt x="324242" y="5174509"/>
                  <a:pt x="326724" y="5174343"/>
                  <a:pt x="328711" y="5175171"/>
                </a:cubicBezTo>
                <a:cubicBezTo>
                  <a:pt x="334342" y="5177655"/>
                  <a:pt x="340801" y="5179145"/>
                  <a:pt x="340801" y="5187426"/>
                </a:cubicBezTo>
                <a:cubicBezTo>
                  <a:pt x="340801" y="5188916"/>
                  <a:pt x="343450" y="5190903"/>
                  <a:pt x="345271" y="5191730"/>
                </a:cubicBezTo>
                <a:cubicBezTo>
                  <a:pt x="348749" y="5193220"/>
                  <a:pt x="352557" y="5194049"/>
                  <a:pt x="356201" y="5195042"/>
                </a:cubicBezTo>
                <a:cubicBezTo>
                  <a:pt x="356201" y="5197692"/>
                  <a:pt x="307848" y="5219385"/>
                  <a:pt x="308675" y="5220047"/>
                </a:cubicBezTo>
                <a:cubicBezTo>
                  <a:pt x="313312" y="5223856"/>
                  <a:pt x="317948" y="5227663"/>
                  <a:pt x="323082" y="5230645"/>
                </a:cubicBezTo>
                <a:cubicBezTo>
                  <a:pt x="325234" y="5231970"/>
                  <a:pt x="327387" y="5231970"/>
                  <a:pt x="329541" y="5231472"/>
                </a:cubicBezTo>
                <a:cubicBezTo>
                  <a:pt x="328381" y="5234949"/>
                  <a:pt x="327719" y="5238428"/>
                  <a:pt x="328049" y="5241243"/>
                </a:cubicBezTo>
                <a:cubicBezTo>
                  <a:pt x="328049" y="5242236"/>
                  <a:pt x="329374" y="5243065"/>
                  <a:pt x="330036" y="5243892"/>
                </a:cubicBezTo>
                <a:cubicBezTo>
                  <a:pt x="332355" y="5240911"/>
                  <a:pt x="334177" y="5236109"/>
                  <a:pt x="336992" y="5235282"/>
                </a:cubicBezTo>
                <a:cubicBezTo>
                  <a:pt x="337322" y="5235282"/>
                  <a:pt x="337654" y="5235116"/>
                  <a:pt x="337984" y="5234949"/>
                </a:cubicBezTo>
                <a:cubicBezTo>
                  <a:pt x="337654" y="5244057"/>
                  <a:pt x="332520" y="5253166"/>
                  <a:pt x="335502" y="5263101"/>
                </a:cubicBezTo>
                <a:cubicBezTo>
                  <a:pt x="338979" y="5261611"/>
                  <a:pt x="341463" y="5259789"/>
                  <a:pt x="344113" y="5259624"/>
                </a:cubicBezTo>
                <a:cubicBezTo>
                  <a:pt x="346595" y="5259624"/>
                  <a:pt x="349080" y="5260949"/>
                  <a:pt x="351564" y="5261941"/>
                </a:cubicBezTo>
                <a:cubicBezTo>
                  <a:pt x="350570" y="5262936"/>
                  <a:pt x="349245" y="5263929"/>
                  <a:pt x="348583" y="5264923"/>
                </a:cubicBezTo>
                <a:cubicBezTo>
                  <a:pt x="347093" y="5264923"/>
                  <a:pt x="345603" y="5264923"/>
                  <a:pt x="344113" y="5264923"/>
                </a:cubicBezTo>
                <a:cubicBezTo>
                  <a:pt x="341628" y="5269890"/>
                  <a:pt x="344278" y="5272042"/>
                  <a:pt x="347093" y="5274196"/>
                </a:cubicBezTo>
                <a:cubicBezTo>
                  <a:pt x="344940" y="5278998"/>
                  <a:pt x="340304" y="5281647"/>
                  <a:pt x="335998" y="5284794"/>
                </a:cubicBezTo>
                <a:cubicBezTo>
                  <a:pt x="334673" y="5284627"/>
                  <a:pt x="333348" y="5284132"/>
                  <a:pt x="331693" y="5283303"/>
                </a:cubicBezTo>
                <a:cubicBezTo>
                  <a:pt x="334010" y="5279495"/>
                  <a:pt x="335998" y="5276514"/>
                  <a:pt x="338647" y="5272042"/>
                </a:cubicBezTo>
                <a:cubicBezTo>
                  <a:pt x="333018" y="5272705"/>
                  <a:pt x="329374" y="5273037"/>
                  <a:pt x="325732" y="5273534"/>
                </a:cubicBezTo>
                <a:cubicBezTo>
                  <a:pt x="324407" y="5270387"/>
                  <a:pt x="323744" y="5266743"/>
                  <a:pt x="319935" y="5268068"/>
                </a:cubicBezTo>
                <a:cubicBezTo>
                  <a:pt x="318280" y="5268565"/>
                  <a:pt x="316623" y="5271050"/>
                  <a:pt x="316293" y="5273037"/>
                </a:cubicBezTo>
                <a:cubicBezTo>
                  <a:pt x="315299" y="5277341"/>
                  <a:pt x="315134" y="5281978"/>
                  <a:pt x="314637" y="5285952"/>
                </a:cubicBezTo>
                <a:cubicBezTo>
                  <a:pt x="316293" y="5288271"/>
                  <a:pt x="318280" y="5290258"/>
                  <a:pt x="319605" y="5292245"/>
                </a:cubicBezTo>
                <a:cubicBezTo>
                  <a:pt x="317783" y="5298704"/>
                  <a:pt x="315631" y="5304498"/>
                  <a:pt x="306853" y="5304498"/>
                </a:cubicBezTo>
                <a:cubicBezTo>
                  <a:pt x="304536" y="5304498"/>
                  <a:pt x="302051" y="5307315"/>
                  <a:pt x="299899" y="5309135"/>
                </a:cubicBezTo>
                <a:cubicBezTo>
                  <a:pt x="294600" y="5313441"/>
                  <a:pt x="289301" y="5317913"/>
                  <a:pt x="283837" y="5322217"/>
                </a:cubicBezTo>
                <a:cubicBezTo>
                  <a:pt x="279034" y="5325861"/>
                  <a:pt x="274067" y="5329173"/>
                  <a:pt x="269265" y="5332485"/>
                </a:cubicBezTo>
                <a:cubicBezTo>
                  <a:pt x="272742" y="5333810"/>
                  <a:pt x="275557" y="5333643"/>
                  <a:pt x="277709" y="5332485"/>
                </a:cubicBezTo>
                <a:cubicBezTo>
                  <a:pt x="284830" y="5328013"/>
                  <a:pt x="291786" y="5323045"/>
                  <a:pt x="298739" y="5318243"/>
                </a:cubicBezTo>
                <a:cubicBezTo>
                  <a:pt x="303707" y="5314766"/>
                  <a:pt x="310332" y="5312116"/>
                  <a:pt x="313147" y="5307148"/>
                </a:cubicBezTo>
                <a:cubicBezTo>
                  <a:pt x="315299" y="5303671"/>
                  <a:pt x="318280" y="5301353"/>
                  <a:pt x="321425" y="5299531"/>
                </a:cubicBezTo>
                <a:cubicBezTo>
                  <a:pt x="321425" y="5301684"/>
                  <a:pt x="321425" y="5304003"/>
                  <a:pt x="321425" y="5306320"/>
                </a:cubicBezTo>
                <a:cubicBezTo>
                  <a:pt x="323082" y="5306320"/>
                  <a:pt x="324407" y="5306320"/>
                  <a:pt x="325566" y="5306155"/>
                </a:cubicBezTo>
                <a:cubicBezTo>
                  <a:pt x="319770" y="5311289"/>
                  <a:pt x="313974" y="5316588"/>
                  <a:pt x="307515" y="5322217"/>
                </a:cubicBezTo>
                <a:cubicBezTo>
                  <a:pt x="315299" y="5317083"/>
                  <a:pt x="320930" y="5312779"/>
                  <a:pt x="327056" y="5309632"/>
                </a:cubicBezTo>
                <a:cubicBezTo>
                  <a:pt x="329374" y="5308307"/>
                  <a:pt x="331361" y="5305990"/>
                  <a:pt x="333515" y="5304003"/>
                </a:cubicBezTo>
                <a:cubicBezTo>
                  <a:pt x="335335" y="5304003"/>
                  <a:pt x="337157" y="5304996"/>
                  <a:pt x="338814" y="5306320"/>
                </a:cubicBezTo>
                <a:cubicBezTo>
                  <a:pt x="329871" y="5314269"/>
                  <a:pt x="321425" y="5321887"/>
                  <a:pt x="312981" y="5329338"/>
                </a:cubicBezTo>
                <a:cubicBezTo>
                  <a:pt x="315631" y="5329503"/>
                  <a:pt x="318280" y="5329835"/>
                  <a:pt x="321922" y="5330166"/>
                </a:cubicBezTo>
                <a:cubicBezTo>
                  <a:pt x="308460" y="5343860"/>
                  <a:pt x="299072" y="5349159"/>
                  <a:pt x="293773" y="5346063"/>
                </a:cubicBezTo>
                <a:cubicBezTo>
                  <a:pt x="296090" y="5355171"/>
                  <a:pt x="290294" y="5358813"/>
                  <a:pt x="284167" y="5362622"/>
                </a:cubicBezTo>
                <a:cubicBezTo>
                  <a:pt x="281188" y="5364444"/>
                  <a:pt x="278868" y="5367258"/>
                  <a:pt x="275391" y="5370405"/>
                </a:cubicBezTo>
                <a:cubicBezTo>
                  <a:pt x="283175" y="5369908"/>
                  <a:pt x="289632" y="5369578"/>
                  <a:pt x="296422" y="5369080"/>
                </a:cubicBezTo>
                <a:cubicBezTo>
                  <a:pt x="294600" y="5377691"/>
                  <a:pt x="286487" y="5378188"/>
                  <a:pt x="282180" y="5382825"/>
                </a:cubicBezTo>
                <a:cubicBezTo>
                  <a:pt x="278371" y="5386964"/>
                  <a:pt x="271252" y="5388124"/>
                  <a:pt x="270258" y="5394913"/>
                </a:cubicBezTo>
                <a:cubicBezTo>
                  <a:pt x="277544" y="5395575"/>
                  <a:pt x="283008" y="5394085"/>
                  <a:pt x="287976" y="5388619"/>
                </a:cubicBezTo>
                <a:cubicBezTo>
                  <a:pt x="292448" y="5383652"/>
                  <a:pt x="297580" y="5378354"/>
                  <a:pt x="306026" y="5381168"/>
                </a:cubicBezTo>
                <a:cubicBezTo>
                  <a:pt x="307515" y="5381665"/>
                  <a:pt x="310662" y="5379346"/>
                  <a:pt x="311822" y="5377691"/>
                </a:cubicBezTo>
                <a:cubicBezTo>
                  <a:pt x="316458" y="5371233"/>
                  <a:pt x="322255" y="5370073"/>
                  <a:pt x="329706" y="5372392"/>
                </a:cubicBezTo>
                <a:cubicBezTo>
                  <a:pt x="322255" y="5376366"/>
                  <a:pt x="314802" y="5380341"/>
                  <a:pt x="307515" y="5384480"/>
                </a:cubicBezTo>
                <a:cubicBezTo>
                  <a:pt x="306688" y="5384977"/>
                  <a:pt x="306523" y="5386302"/>
                  <a:pt x="306191" y="5387295"/>
                </a:cubicBezTo>
                <a:cubicBezTo>
                  <a:pt x="306191" y="5387792"/>
                  <a:pt x="306358" y="5388786"/>
                  <a:pt x="306688" y="5388786"/>
                </a:cubicBezTo>
                <a:cubicBezTo>
                  <a:pt x="318114" y="5392263"/>
                  <a:pt x="329871" y="5394581"/>
                  <a:pt x="341628" y="5396568"/>
                </a:cubicBezTo>
                <a:cubicBezTo>
                  <a:pt x="345933" y="5397230"/>
                  <a:pt x="350902" y="5396900"/>
                  <a:pt x="355041" y="5395575"/>
                </a:cubicBezTo>
                <a:cubicBezTo>
                  <a:pt x="370608" y="5390441"/>
                  <a:pt x="387332" y="5388454"/>
                  <a:pt x="401077" y="5378684"/>
                </a:cubicBezTo>
                <a:cubicBezTo>
                  <a:pt x="402897" y="5377526"/>
                  <a:pt x="405381" y="5377359"/>
                  <a:pt x="407533" y="5376864"/>
                </a:cubicBezTo>
                <a:cubicBezTo>
                  <a:pt x="418131" y="5374047"/>
                  <a:pt x="427902" y="5369908"/>
                  <a:pt x="437175" y="5363947"/>
                </a:cubicBezTo>
                <a:cubicBezTo>
                  <a:pt x="445289" y="5358813"/>
                  <a:pt x="453072" y="5352851"/>
                  <a:pt x="463339" y="5352189"/>
                </a:cubicBezTo>
                <a:cubicBezTo>
                  <a:pt x="465326" y="5352189"/>
                  <a:pt x="467644" y="5350699"/>
                  <a:pt x="469301" y="5349374"/>
                </a:cubicBezTo>
                <a:cubicBezTo>
                  <a:pt x="477249" y="5342420"/>
                  <a:pt x="486355" y="5338446"/>
                  <a:pt x="496953" y="5337452"/>
                </a:cubicBezTo>
                <a:cubicBezTo>
                  <a:pt x="499273" y="5337287"/>
                  <a:pt x="501425" y="5336127"/>
                  <a:pt x="503744" y="5335299"/>
                </a:cubicBezTo>
                <a:cubicBezTo>
                  <a:pt x="501757" y="5338446"/>
                  <a:pt x="500432" y="5342088"/>
                  <a:pt x="498941" y="5345565"/>
                </a:cubicBezTo>
                <a:cubicBezTo>
                  <a:pt x="502585" y="5343910"/>
                  <a:pt x="505564" y="5341923"/>
                  <a:pt x="508546" y="5339771"/>
                </a:cubicBezTo>
                <a:cubicBezTo>
                  <a:pt x="518646" y="5332318"/>
                  <a:pt x="528914" y="5324702"/>
                  <a:pt x="539015" y="5317250"/>
                </a:cubicBezTo>
                <a:cubicBezTo>
                  <a:pt x="539512" y="5317250"/>
                  <a:pt x="540007" y="5316753"/>
                  <a:pt x="540505" y="5316091"/>
                </a:cubicBezTo>
                <a:cubicBezTo>
                  <a:pt x="541995" y="5314931"/>
                  <a:pt x="543486" y="5313938"/>
                  <a:pt x="544976" y="5312779"/>
                </a:cubicBezTo>
                <a:cubicBezTo>
                  <a:pt x="547626" y="5310957"/>
                  <a:pt x="550275" y="5309135"/>
                  <a:pt x="553090" y="5307977"/>
                </a:cubicBezTo>
                <a:cubicBezTo>
                  <a:pt x="558554" y="5305658"/>
                  <a:pt x="564020" y="5303341"/>
                  <a:pt x="569484" y="5301187"/>
                </a:cubicBezTo>
                <a:cubicBezTo>
                  <a:pt x="562860" y="5305161"/>
                  <a:pt x="556567" y="5309302"/>
                  <a:pt x="551930" y="5315926"/>
                </a:cubicBezTo>
                <a:cubicBezTo>
                  <a:pt x="551103" y="5317083"/>
                  <a:pt x="549115" y="5317415"/>
                  <a:pt x="547791" y="5318408"/>
                </a:cubicBezTo>
                <a:cubicBezTo>
                  <a:pt x="539677" y="5324369"/>
                  <a:pt x="531729" y="5330331"/>
                  <a:pt x="523448" y="5336292"/>
                </a:cubicBezTo>
                <a:cubicBezTo>
                  <a:pt x="527589" y="5340266"/>
                  <a:pt x="528085" y="5342420"/>
                  <a:pt x="526098" y="5349209"/>
                </a:cubicBezTo>
                <a:cubicBezTo>
                  <a:pt x="523448" y="5345732"/>
                  <a:pt x="521131" y="5342751"/>
                  <a:pt x="518149" y="5338942"/>
                </a:cubicBezTo>
                <a:cubicBezTo>
                  <a:pt x="507056" y="5347884"/>
                  <a:pt x="496623" y="5356330"/>
                  <a:pt x="484535" y="5365934"/>
                </a:cubicBezTo>
                <a:cubicBezTo>
                  <a:pt x="492484" y="5365934"/>
                  <a:pt x="497783" y="5365934"/>
                  <a:pt x="503082" y="5365934"/>
                </a:cubicBezTo>
                <a:cubicBezTo>
                  <a:pt x="502585" y="5359972"/>
                  <a:pt x="502915" y="5354673"/>
                  <a:pt x="511360" y="5352851"/>
                </a:cubicBezTo>
                <a:cubicBezTo>
                  <a:pt x="511360" y="5356495"/>
                  <a:pt x="511360" y="5359310"/>
                  <a:pt x="511195" y="5364279"/>
                </a:cubicBezTo>
                <a:cubicBezTo>
                  <a:pt x="522124" y="5356826"/>
                  <a:pt x="531894" y="5349872"/>
                  <a:pt x="541664" y="5343083"/>
                </a:cubicBezTo>
                <a:cubicBezTo>
                  <a:pt x="540670" y="5345897"/>
                  <a:pt x="540339" y="5349374"/>
                  <a:pt x="538352" y="5351031"/>
                </a:cubicBezTo>
                <a:cubicBezTo>
                  <a:pt x="523780" y="5362622"/>
                  <a:pt x="508876" y="5373882"/>
                  <a:pt x="494139" y="5385308"/>
                </a:cubicBezTo>
                <a:cubicBezTo>
                  <a:pt x="489337" y="5388951"/>
                  <a:pt x="487018" y="5393918"/>
                  <a:pt x="485528" y="5402199"/>
                </a:cubicBezTo>
                <a:cubicBezTo>
                  <a:pt x="505731" y="5388619"/>
                  <a:pt x="523780" y="5376366"/>
                  <a:pt x="541995" y="5364112"/>
                </a:cubicBezTo>
                <a:cubicBezTo>
                  <a:pt x="542492" y="5364774"/>
                  <a:pt x="542989" y="5365603"/>
                  <a:pt x="543486" y="5366266"/>
                </a:cubicBezTo>
                <a:cubicBezTo>
                  <a:pt x="526595" y="5379181"/>
                  <a:pt x="509870" y="5392098"/>
                  <a:pt x="490827" y="5406670"/>
                </a:cubicBezTo>
                <a:cubicBezTo>
                  <a:pt x="497120" y="5404848"/>
                  <a:pt x="500763" y="5403854"/>
                  <a:pt x="507056" y="5402034"/>
                </a:cubicBezTo>
                <a:cubicBezTo>
                  <a:pt x="500432" y="5407828"/>
                  <a:pt x="496291" y="5412135"/>
                  <a:pt x="491655" y="5415612"/>
                </a:cubicBezTo>
                <a:cubicBezTo>
                  <a:pt x="489667" y="5417101"/>
                  <a:pt x="487515" y="5418593"/>
                  <a:pt x="485528" y="5419918"/>
                </a:cubicBezTo>
                <a:cubicBezTo>
                  <a:pt x="480229" y="5420745"/>
                  <a:pt x="475095" y="5424057"/>
                  <a:pt x="470128" y="5426375"/>
                </a:cubicBezTo>
                <a:cubicBezTo>
                  <a:pt x="467644" y="5427534"/>
                  <a:pt x="465492" y="5429853"/>
                  <a:pt x="463007" y="5430681"/>
                </a:cubicBezTo>
                <a:cubicBezTo>
                  <a:pt x="453734" y="5433330"/>
                  <a:pt x="444461" y="5435317"/>
                  <a:pt x="435188" y="5437802"/>
                </a:cubicBezTo>
                <a:cubicBezTo>
                  <a:pt x="429226" y="5439457"/>
                  <a:pt x="423100" y="5440947"/>
                  <a:pt x="417469" y="5443596"/>
                </a:cubicBezTo>
                <a:cubicBezTo>
                  <a:pt x="403064" y="5450387"/>
                  <a:pt x="387994" y="5455189"/>
                  <a:pt x="372595" y="5458998"/>
                </a:cubicBezTo>
                <a:cubicBezTo>
                  <a:pt x="363817" y="5461150"/>
                  <a:pt x="362162" y="5461977"/>
                  <a:pt x="350902" y="5470753"/>
                </a:cubicBezTo>
                <a:cubicBezTo>
                  <a:pt x="365142" y="5467442"/>
                  <a:pt x="377727" y="5464462"/>
                  <a:pt x="390147" y="5461315"/>
                </a:cubicBezTo>
                <a:cubicBezTo>
                  <a:pt x="395611" y="5459990"/>
                  <a:pt x="400745" y="5457673"/>
                  <a:pt x="406209" y="5456181"/>
                </a:cubicBezTo>
                <a:cubicBezTo>
                  <a:pt x="419291" y="5452869"/>
                  <a:pt x="432870" y="5450387"/>
                  <a:pt x="445786" y="5446246"/>
                </a:cubicBezTo>
                <a:cubicBezTo>
                  <a:pt x="454066" y="5443596"/>
                  <a:pt x="462015" y="5440616"/>
                  <a:pt x="470294" y="5438132"/>
                </a:cubicBezTo>
                <a:cubicBezTo>
                  <a:pt x="469631" y="5444921"/>
                  <a:pt x="465989" y="5449724"/>
                  <a:pt x="459033" y="5452869"/>
                </a:cubicBezTo>
                <a:cubicBezTo>
                  <a:pt x="456053" y="5454194"/>
                  <a:pt x="451417" y="5456181"/>
                  <a:pt x="453237" y="5462144"/>
                </a:cubicBezTo>
                <a:cubicBezTo>
                  <a:pt x="464664" y="5454029"/>
                  <a:pt x="475592" y="5446246"/>
                  <a:pt x="486522" y="5438629"/>
                </a:cubicBezTo>
                <a:cubicBezTo>
                  <a:pt x="487680" y="5439292"/>
                  <a:pt x="488840" y="5439954"/>
                  <a:pt x="489999" y="5440616"/>
                </a:cubicBezTo>
                <a:cubicBezTo>
                  <a:pt x="483210" y="5445088"/>
                  <a:pt x="481389" y="5450717"/>
                  <a:pt x="481223" y="5456678"/>
                </a:cubicBezTo>
                <a:cubicBezTo>
                  <a:pt x="481056" y="5456844"/>
                  <a:pt x="480726" y="5457176"/>
                  <a:pt x="480561" y="5457341"/>
                </a:cubicBezTo>
                <a:cubicBezTo>
                  <a:pt x="476752" y="5457176"/>
                  <a:pt x="471950" y="5455519"/>
                  <a:pt x="470459" y="5457011"/>
                </a:cubicBezTo>
                <a:cubicBezTo>
                  <a:pt x="467479" y="5460156"/>
                  <a:pt x="464002" y="5462144"/>
                  <a:pt x="460193" y="5463799"/>
                </a:cubicBezTo>
                <a:cubicBezTo>
                  <a:pt x="459530" y="5463799"/>
                  <a:pt x="458868" y="5463799"/>
                  <a:pt x="458206" y="5463799"/>
                </a:cubicBezTo>
                <a:cubicBezTo>
                  <a:pt x="458041" y="5464130"/>
                  <a:pt x="457708" y="5464627"/>
                  <a:pt x="457543" y="5464959"/>
                </a:cubicBezTo>
                <a:cubicBezTo>
                  <a:pt x="453569" y="5466781"/>
                  <a:pt x="449595" y="5468601"/>
                  <a:pt x="446118" y="5471418"/>
                </a:cubicBezTo>
                <a:cubicBezTo>
                  <a:pt x="449595" y="5475722"/>
                  <a:pt x="454066" y="5475390"/>
                  <a:pt x="458536" y="5474232"/>
                </a:cubicBezTo>
                <a:cubicBezTo>
                  <a:pt x="459365" y="5475390"/>
                  <a:pt x="460523" y="5476384"/>
                  <a:pt x="461683" y="5477377"/>
                </a:cubicBezTo>
                <a:cubicBezTo>
                  <a:pt x="463339" y="5475557"/>
                  <a:pt x="465160" y="5473735"/>
                  <a:pt x="466816" y="5471913"/>
                </a:cubicBezTo>
                <a:cubicBezTo>
                  <a:pt x="471950" y="5470423"/>
                  <a:pt x="476917" y="5469098"/>
                  <a:pt x="482051" y="5467608"/>
                </a:cubicBezTo>
                <a:cubicBezTo>
                  <a:pt x="482051" y="5471913"/>
                  <a:pt x="479567" y="5475060"/>
                  <a:pt x="473937" y="5475225"/>
                </a:cubicBezTo>
                <a:cubicBezTo>
                  <a:pt x="472281" y="5475225"/>
                  <a:pt x="470459" y="5476550"/>
                  <a:pt x="469134" y="5477709"/>
                </a:cubicBezTo>
                <a:cubicBezTo>
                  <a:pt x="462842" y="5483173"/>
                  <a:pt x="456716" y="5488637"/>
                  <a:pt x="450422" y="5494434"/>
                </a:cubicBezTo>
                <a:cubicBezTo>
                  <a:pt x="452079" y="5496256"/>
                  <a:pt x="453899" y="5498243"/>
                  <a:pt x="455721" y="5500395"/>
                </a:cubicBezTo>
                <a:cubicBezTo>
                  <a:pt x="458206" y="5499402"/>
                  <a:pt x="460358" y="5498408"/>
                  <a:pt x="461518" y="5497911"/>
                </a:cubicBezTo>
                <a:cubicBezTo>
                  <a:pt x="463007" y="5493771"/>
                  <a:pt x="463172" y="5489632"/>
                  <a:pt x="465492" y="5487810"/>
                </a:cubicBezTo>
                <a:cubicBezTo>
                  <a:pt x="473937" y="5480856"/>
                  <a:pt x="483210" y="5475060"/>
                  <a:pt x="491821" y="5468271"/>
                </a:cubicBezTo>
                <a:cubicBezTo>
                  <a:pt x="493974" y="5466614"/>
                  <a:pt x="495961" y="5465124"/>
                  <a:pt x="497948" y="5463467"/>
                </a:cubicBezTo>
                <a:cubicBezTo>
                  <a:pt x="508876" y="5460488"/>
                  <a:pt x="519806" y="5457341"/>
                  <a:pt x="530569" y="5454194"/>
                </a:cubicBezTo>
                <a:cubicBezTo>
                  <a:pt x="530404" y="5454361"/>
                  <a:pt x="530239" y="5454691"/>
                  <a:pt x="530072" y="5454857"/>
                </a:cubicBezTo>
                <a:cubicBezTo>
                  <a:pt x="525270" y="5460156"/>
                  <a:pt x="519971" y="5465289"/>
                  <a:pt x="514175" y="5469596"/>
                </a:cubicBezTo>
                <a:cubicBezTo>
                  <a:pt x="509043" y="5473403"/>
                  <a:pt x="502750" y="5475722"/>
                  <a:pt x="497451" y="5479531"/>
                </a:cubicBezTo>
                <a:cubicBezTo>
                  <a:pt x="492484" y="5483173"/>
                  <a:pt x="486687" y="5486817"/>
                  <a:pt x="488012" y="5494599"/>
                </a:cubicBezTo>
                <a:cubicBezTo>
                  <a:pt x="488177" y="5495758"/>
                  <a:pt x="486522" y="5498408"/>
                  <a:pt x="485860" y="5498408"/>
                </a:cubicBezTo>
                <a:cubicBezTo>
                  <a:pt x="478407" y="5497415"/>
                  <a:pt x="479236" y="5503376"/>
                  <a:pt x="476255" y="5507681"/>
                </a:cubicBezTo>
                <a:cubicBezTo>
                  <a:pt x="478574" y="5507351"/>
                  <a:pt x="479567" y="5507516"/>
                  <a:pt x="480064" y="5507019"/>
                </a:cubicBezTo>
                <a:cubicBezTo>
                  <a:pt x="490827" y="5499070"/>
                  <a:pt x="498775" y="5497248"/>
                  <a:pt x="512355" y="5499070"/>
                </a:cubicBezTo>
                <a:cubicBezTo>
                  <a:pt x="517654" y="5499899"/>
                  <a:pt x="521793" y="5497580"/>
                  <a:pt x="524940" y="5493441"/>
                </a:cubicBezTo>
                <a:cubicBezTo>
                  <a:pt x="531397" y="5484995"/>
                  <a:pt x="540339" y="5481186"/>
                  <a:pt x="550440" y="5479199"/>
                </a:cubicBezTo>
                <a:cubicBezTo>
                  <a:pt x="553587" y="5478537"/>
                  <a:pt x="556402" y="5476882"/>
                  <a:pt x="559216" y="5475557"/>
                </a:cubicBezTo>
                <a:cubicBezTo>
                  <a:pt x="562363" y="5473900"/>
                  <a:pt x="565344" y="5471913"/>
                  <a:pt x="569319" y="5469596"/>
                </a:cubicBezTo>
                <a:cubicBezTo>
                  <a:pt x="569981" y="5472907"/>
                  <a:pt x="570311" y="5475060"/>
                  <a:pt x="570643" y="5477377"/>
                </a:cubicBezTo>
                <a:cubicBezTo>
                  <a:pt x="580082" y="5477709"/>
                  <a:pt x="572298" y="5466614"/>
                  <a:pt x="577930" y="5465289"/>
                </a:cubicBezTo>
                <a:cubicBezTo>
                  <a:pt x="580744" y="5467608"/>
                  <a:pt x="583061" y="5469761"/>
                  <a:pt x="585878" y="5472078"/>
                </a:cubicBezTo>
                <a:cubicBezTo>
                  <a:pt x="582731" y="5483836"/>
                  <a:pt x="569319" y="5484333"/>
                  <a:pt x="560046" y="5490294"/>
                </a:cubicBezTo>
                <a:cubicBezTo>
                  <a:pt x="562198" y="5492779"/>
                  <a:pt x="563522" y="5494103"/>
                  <a:pt x="565012" y="5495923"/>
                </a:cubicBezTo>
                <a:cubicBezTo>
                  <a:pt x="562033" y="5502052"/>
                  <a:pt x="556734" y="5506026"/>
                  <a:pt x="549943" y="5506191"/>
                </a:cubicBezTo>
                <a:cubicBezTo>
                  <a:pt x="544644" y="5506191"/>
                  <a:pt x="542657" y="5509338"/>
                  <a:pt x="540670" y="5512483"/>
                </a:cubicBezTo>
                <a:cubicBezTo>
                  <a:pt x="536531" y="5519273"/>
                  <a:pt x="533054" y="5526559"/>
                  <a:pt x="529079" y="5533846"/>
                </a:cubicBezTo>
                <a:cubicBezTo>
                  <a:pt x="525105" y="5533513"/>
                  <a:pt x="521958" y="5531361"/>
                  <a:pt x="517157" y="5536328"/>
                </a:cubicBezTo>
                <a:cubicBezTo>
                  <a:pt x="511692" y="5541794"/>
                  <a:pt x="512188" y="5550570"/>
                  <a:pt x="504406" y="5553882"/>
                </a:cubicBezTo>
                <a:cubicBezTo>
                  <a:pt x="502252" y="5554874"/>
                  <a:pt x="501757" y="5559346"/>
                  <a:pt x="499770" y="5561665"/>
                </a:cubicBezTo>
                <a:cubicBezTo>
                  <a:pt x="495961" y="5566136"/>
                  <a:pt x="495133" y="5558021"/>
                  <a:pt x="493311" y="5559346"/>
                </a:cubicBezTo>
                <a:cubicBezTo>
                  <a:pt x="487680" y="5563320"/>
                  <a:pt x="476420" y="5559016"/>
                  <a:pt x="475924" y="5570938"/>
                </a:cubicBezTo>
                <a:cubicBezTo>
                  <a:pt x="475924" y="5572263"/>
                  <a:pt x="472943" y="5573421"/>
                  <a:pt x="471288" y="5574580"/>
                </a:cubicBezTo>
                <a:cubicBezTo>
                  <a:pt x="462345" y="5581039"/>
                  <a:pt x="453404" y="5587663"/>
                  <a:pt x="444626" y="5594286"/>
                </a:cubicBezTo>
                <a:cubicBezTo>
                  <a:pt x="442806" y="5595611"/>
                  <a:pt x="441481" y="5597433"/>
                  <a:pt x="439824" y="5599255"/>
                </a:cubicBezTo>
                <a:cubicBezTo>
                  <a:pt x="441149" y="5600248"/>
                  <a:pt x="442144" y="5601240"/>
                  <a:pt x="442474" y="5601075"/>
                </a:cubicBezTo>
                <a:cubicBezTo>
                  <a:pt x="458868" y="5591637"/>
                  <a:pt x="475262" y="5582199"/>
                  <a:pt x="491655" y="5572758"/>
                </a:cubicBezTo>
                <a:cubicBezTo>
                  <a:pt x="488343" y="5577065"/>
                  <a:pt x="484203" y="5579879"/>
                  <a:pt x="480064" y="5583191"/>
                </a:cubicBezTo>
                <a:cubicBezTo>
                  <a:pt x="476090" y="5586338"/>
                  <a:pt x="472613" y="5589815"/>
                  <a:pt x="468804" y="5593127"/>
                </a:cubicBezTo>
                <a:cubicBezTo>
                  <a:pt x="469134" y="5593459"/>
                  <a:pt x="469301" y="5593789"/>
                  <a:pt x="469631" y="5594121"/>
                </a:cubicBezTo>
                <a:cubicBezTo>
                  <a:pt x="478574" y="5588655"/>
                  <a:pt x="487680" y="5583191"/>
                  <a:pt x="496623" y="5577562"/>
                </a:cubicBezTo>
                <a:cubicBezTo>
                  <a:pt x="489502" y="5585178"/>
                  <a:pt x="480561" y="5590147"/>
                  <a:pt x="473108" y="5596771"/>
                </a:cubicBezTo>
                <a:cubicBezTo>
                  <a:pt x="465492" y="5603394"/>
                  <a:pt x="454729" y="5606374"/>
                  <a:pt x="448933" y="5614985"/>
                </a:cubicBezTo>
                <a:cubicBezTo>
                  <a:pt x="449430" y="5615647"/>
                  <a:pt x="449925" y="5616475"/>
                  <a:pt x="450422" y="5617137"/>
                </a:cubicBezTo>
                <a:cubicBezTo>
                  <a:pt x="462677" y="5610680"/>
                  <a:pt x="474765" y="5604387"/>
                  <a:pt x="489834" y="5596439"/>
                </a:cubicBezTo>
                <a:cubicBezTo>
                  <a:pt x="487847" y="5602070"/>
                  <a:pt x="486853" y="5605215"/>
                  <a:pt x="485528" y="5609189"/>
                </a:cubicBezTo>
                <a:cubicBezTo>
                  <a:pt x="490497" y="5608031"/>
                  <a:pt x="495463" y="5607699"/>
                  <a:pt x="499603" y="5605877"/>
                </a:cubicBezTo>
                <a:cubicBezTo>
                  <a:pt x="505564" y="5603394"/>
                  <a:pt x="498113" y="5596771"/>
                  <a:pt x="503744" y="5592464"/>
                </a:cubicBezTo>
                <a:cubicBezTo>
                  <a:pt x="514342" y="5597598"/>
                  <a:pt x="523780" y="5592630"/>
                  <a:pt x="532391" y="5585178"/>
                </a:cubicBezTo>
                <a:cubicBezTo>
                  <a:pt x="533881" y="5583854"/>
                  <a:pt x="535371" y="5582199"/>
                  <a:pt x="537028" y="5581204"/>
                </a:cubicBezTo>
                <a:cubicBezTo>
                  <a:pt x="542327" y="5577892"/>
                  <a:pt x="547791" y="5574912"/>
                  <a:pt x="553255" y="5571766"/>
                </a:cubicBezTo>
                <a:cubicBezTo>
                  <a:pt x="553917" y="5572428"/>
                  <a:pt x="554580" y="5573256"/>
                  <a:pt x="555077" y="5573918"/>
                </a:cubicBezTo>
                <a:cubicBezTo>
                  <a:pt x="551930" y="5578389"/>
                  <a:pt x="549281" y="5583191"/>
                  <a:pt x="545804" y="5587165"/>
                </a:cubicBezTo>
                <a:cubicBezTo>
                  <a:pt x="541499" y="5592134"/>
                  <a:pt x="536033" y="5595279"/>
                  <a:pt x="528747" y="5594784"/>
                </a:cubicBezTo>
                <a:cubicBezTo>
                  <a:pt x="526595" y="5594618"/>
                  <a:pt x="523780" y="5597433"/>
                  <a:pt x="521958" y="5599420"/>
                </a:cubicBezTo>
                <a:cubicBezTo>
                  <a:pt x="516659" y="5605215"/>
                  <a:pt x="511526" y="5611343"/>
                  <a:pt x="505399" y="5618297"/>
                </a:cubicBezTo>
                <a:cubicBezTo>
                  <a:pt x="506393" y="5621609"/>
                  <a:pt x="506559" y="5626410"/>
                  <a:pt x="500265" y="5628564"/>
                </a:cubicBezTo>
                <a:cubicBezTo>
                  <a:pt x="499107" y="5626908"/>
                  <a:pt x="497948" y="5625086"/>
                  <a:pt x="495629" y="5621774"/>
                </a:cubicBezTo>
                <a:cubicBezTo>
                  <a:pt x="491489" y="5625915"/>
                  <a:pt x="486687" y="5629060"/>
                  <a:pt x="484701" y="5633366"/>
                </a:cubicBezTo>
                <a:cubicBezTo>
                  <a:pt x="480891" y="5641149"/>
                  <a:pt x="475758" y="5647441"/>
                  <a:pt x="468969" y="5652410"/>
                </a:cubicBezTo>
                <a:cubicBezTo>
                  <a:pt x="464332" y="5655722"/>
                  <a:pt x="459033" y="5657874"/>
                  <a:pt x="454066" y="5660855"/>
                </a:cubicBezTo>
                <a:cubicBezTo>
                  <a:pt x="452409" y="5661848"/>
                  <a:pt x="450919" y="5663503"/>
                  <a:pt x="449430" y="5664828"/>
                </a:cubicBezTo>
                <a:cubicBezTo>
                  <a:pt x="462677" y="5665160"/>
                  <a:pt x="471950" y="5657377"/>
                  <a:pt x="482216" y="5651747"/>
                </a:cubicBezTo>
                <a:cubicBezTo>
                  <a:pt x="482878" y="5655390"/>
                  <a:pt x="482713" y="5658536"/>
                  <a:pt x="484038" y="5660689"/>
                </a:cubicBezTo>
                <a:cubicBezTo>
                  <a:pt x="485693" y="5663338"/>
                  <a:pt x="488177" y="5667644"/>
                  <a:pt x="491987" y="5662013"/>
                </a:cubicBezTo>
                <a:cubicBezTo>
                  <a:pt x="489999" y="5660191"/>
                  <a:pt x="488012" y="5658371"/>
                  <a:pt x="486025" y="5656549"/>
                </a:cubicBezTo>
                <a:cubicBezTo>
                  <a:pt x="495463" y="5648933"/>
                  <a:pt x="504074" y="5641977"/>
                  <a:pt x="512685" y="5635021"/>
                </a:cubicBezTo>
                <a:cubicBezTo>
                  <a:pt x="517157" y="5631379"/>
                  <a:pt x="521793" y="5628730"/>
                  <a:pt x="528085" y="5631709"/>
                </a:cubicBezTo>
                <a:cubicBezTo>
                  <a:pt x="527257" y="5622436"/>
                  <a:pt x="533384" y="5620616"/>
                  <a:pt x="538850" y="5617967"/>
                </a:cubicBezTo>
                <a:cubicBezTo>
                  <a:pt x="543982" y="5615647"/>
                  <a:pt x="548785" y="5612668"/>
                  <a:pt x="553752" y="5610183"/>
                </a:cubicBezTo>
                <a:cubicBezTo>
                  <a:pt x="547956" y="5624423"/>
                  <a:pt x="539015" y="5635518"/>
                  <a:pt x="526927" y="5643964"/>
                </a:cubicBezTo>
                <a:cubicBezTo>
                  <a:pt x="523283" y="5646448"/>
                  <a:pt x="518149" y="5649098"/>
                  <a:pt x="517157" y="5652575"/>
                </a:cubicBezTo>
                <a:cubicBezTo>
                  <a:pt x="514672" y="5661516"/>
                  <a:pt x="508214" y="5665657"/>
                  <a:pt x="501425" y="5670294"/>
                </a:cubicBezTo>
                <a:cubicBezTo>
                  <a:pt x="500100" y="5671286"/>
                  <a:pt x="499273" y="5673108"/>
                  <a:pt x="496953" y="5676088"/>
                </a:cubicBezTo>
                <a:cubicBezTo>
                  <a:pt x="505069" y="5675261"/>
                  <a:pt x="511692" y="5680892"/>
                  <a:pt x="517984" y="5671619"/>
                </a:cubicBezTo>
                <a:cubicBezTo>
                  <a:pt x="519641" y="5676585"/>
                  <a:pt x="520799" y="5680229"/>
                  <a:pt x="521958" y="5683706"/>
                </a:cubicBezTo>
                <a:cubicBezTo>
                  <a:pt x="518812" y="5684037"/>
                  <a:pt x="515832" y="5684369"/>
                  <a:pt x="513845" y="5684534"/>
                </a:cubicBezTo>
                <a:cubicBezTo>
                  <a:pt x="512023" y="5688343"/>
                  <a:pt x="510533" y="5694469"/>
                  <a:pt x="508381" y="5694801"/>
                </a:cubicBezTo>
                <a:cubicBezTo>
                  <a:pt x="501095" y="5695794"/>
                  <a:pt x="499935" y="5702750"/>
                  <a:pt x="495463" y="5706724"/>
                </a:cubicBezTo>
                <a:cubicBezTo>
                  <a:pt x="492152" y="5704240"/>
                  <a:pt x="489172" y="5702253"/>
                  <a:pt x="483873" y="5698278"/>
                </a:cubicBezTo>
                <a:cubicBezTo>
                  <a:pt x="486687" y="5711029"/>
                  <a:pt x="477580" y="5711361"/>
                  <a:pt x="471121" y="5715170"/>
                </a:cubicBezTo>
                <a:cubicBezTo>
                  <a:pt x="473937" y="5717984"/>
                  <a:pt x="476090" y="5720799"/>
                  <a:pt x="479069" y="5722621"/>
                </a:cubicBezTo>
                <a:cubicBezTo>
                  <a:pt x="481223" y="5723946"/>
                  <a:pt x="484701" y="5724938"/>
                  <a:pt x="487018" y="5724276"/>
                </a:cubicBezTo>
                <a:cubicBezTo>
                  <a:pt x="494471" y="5721792"/>
                  <a:pt x="501590" y="5718315"/>
                  <a:pt x="508876" y="5715500"/>
                </a:cubicBezTo>
                <a:cubicBezTo>
                  <a:pt x="510533" y="5714838"/>
                  <a:pt x="512685" y="5715170"/>
                  <a:pt x="516329" y="5714838"/>
                </a:cubicBezTo>
                <a:cubicBezTo>
                  <a:pt x="508048" y="5722621"/>
                  <a:pt x="501922" y="5729575"/>
                  <a:pt x="491987" y="5731065"/>
                </a:cubicBezTo>
                <a:cubicBezTo>
                  <a:pt x="489667" y="5731397"/>
                  <a:pt x="487350" y="5732722"/>
                  <a:pt x="485198" y="5733714"/>
                </a:cubicBezTo>
                <a:cubicBezTo>
                  <a:pt x="474268" y="5739345"/>
                  <a:pt x="463505" y="5744975"/>
                  <a:pt x="452575" y="5750606"/>
                </a:cubicBezTo>
                <a:cubicBezTo>
                  <a:pt x="449263" y="5752261"/>
                  <a:pt x="445951" y="5753918"/>
                  <a:pt x="442474" y="5750936"/>
                </a:cubicBezTo>
                <a:cubicBezTo>
                  <a:pt x="442474" y="5750936"/>
                  <a:pt x="441314" y="5751598"/>
                  <a:pt x="440487" y="5752261"/>
                </a:cubicBezTo>
                <a:cubicBezTo>
                  <a:pt x="441149" y="5755242"/>
                  <a:pt x="441977" y="5758222"/>
                  <a:pt x="442971" y="5762196"/>
                </a:cubicBezTo>
                <a:cubicBezTo>
                  <a:pt x="465492" y="5753752"/>
                  <a:pt x="482051" y="5735039"/>
                  <a:pt x="506889" y="5730735"/>
                </a:cubicBezTo>
                <a:cubicBezTo>
                  <a:pt x="504737" y="5734377"/>
                  <a:pt x="503577" y="5736531"/>
                  <a:pt x="502252" y="5738683"/>
                </a:cubicBezTo>
                <a:cubicBezTo>
                  <a:pt x="508546" y="5737689"/>
                  <a:pt x="513513" y="5734874"/>
                  <a:pt x="518481" y="5732390"/>
                </a:cubicBezTo>
                <a:cubicBezTo>
                  <a:pt x="524278" y="5729410"/>
                  <a:pt x="529907" y="5725104"/>
                  <a:pt x="536033" y="5724111"/>
                </a:cubicBezTo>
                <a:cubicBezTo>
                  <a:pt x="542327" y="5723117"/>
                  <a:pt x="546631" y="5716825"/>
                  <a:pt x="553917" y="5718480"/>
                </a:cubicBezTo>
                <a:cubicBezTo>
                  <a:pt x="555739" y="5718812"/>
                  <a:pt x="559383" y="5716162"/>
                  <a:pt x="560211" y="5714175"/>
                </a:cubicBezTo>
                <a:cubicBezTo>
                  <a:pt x="560873" y="5712519"/>
                  <a:pt x="558389" y="5709704"/>
                  <a:pt x="557064" y="5707552"/>
                </a:cubicBezTo>
                <a:cubicBezTo>
                  <a:pt x="556402" y="5706392"/>
                  <a:pt x="555574" y="5705565"/>
                  <a:pt x="553752" y="5703412"/>
                </a:cubicBezTo>
                <a:cubicBezTo>
                  <a:pt x="561866" y="5702418"/>
                  <a:pt x="564515" y="5707717"/>
                  <a:pt x="568656" y="5711361"/>
                </a:cubicBezTo>
                <a:cubicBezTo>
                  <a:pt x="582896" y="5704902"/>
                  <a:pt x="597303" y="5698278"/>
                  <a:pt x="611710" y="5691655"/>
                </a:cubicBezTo>
                <a:cubicBezTo>
                  <a:pt x="612041" y="5692482"/>
                  <a:pt x="612538" y="5693145"/>
                  <a:pt x="612868" y="5693974"/>
                </a:cubicBezTo>
                <a:cubicBezTo>
                  <a:pt x="611213" y="5694967"/>
                  <a:pt x="609723" y="5695959"/>
                  <a:pt x="608066" y="5696954"/>
                </a:cubicBezTo>
                <a:cubicBezTo>
                  <a:pt x="599456" y="5702418"/>
                  <a:pt x="589023" y="5705895"/>
                  <a:pt x="584553" y="5716328"/>
                </a:cubicBezTo>
                <a:cubicBezTo>
                  <a:pt x="587698" y="5715830"/>
                  <a:pt x="591010" y="5715997"/>
                  <a:pt x="593826" y="5715003"/>
                </a:cubicBezTo>
                <a:cubicBezTo>
                  <a:pt x="604755" y="5710698"/>
                  <a:pt x="615685" y="5706227"/>
                  <a:pt x="626448" y="5701425"/>
                </a:cubicBezTo>
                <a:cubicBezTo>
                  <a:pt x="631415" y="5699106"/>
                  <a:pt x="634726" y="5700596"/>
                  <a:pt x="638038" y="5703908"/>
                </a:cubicBezTo>
                <a:cubicBezTo>
                  <a:pt x="627607" y="5710366"/>
                  <a:pt x="617340" y="5716825"/>
                  <a:pt x="606907" y="5723283"/>
                </a:cubicBezTo>
                <a:cubicBezTo>
                  <a:pt x="607569" y="5723614"/>
                  <a:pt x="608232" y="5724111"/>
                  <a:pt x="608729" y="5723946"/>
                </a:cubicBezTo>
                <a:cubicBezTo>
                  <a:pt x="625453" y="5716328"/>
                  <a:pt x="642179" y="5708711"/>
                  <a:pt x="658739" y="5701093"/>
                </a:cubicBezTo>
                <a:cubicBezTo>
                  <a:pt x="671654" y="5695132"/>
                  <a:pt x="684404" y="5688840"/>
                  <a:pt x="697156" y="5682879"/>
                </a:cubicBezTo>
                <a:cubicBezTo>
                  <a:pt x="697819" y="5682547"/>
                  <a:pt x="699143" y="5683706"/>
                  <a:pt x="700633" y="5684369"/>
                </a:cubicBezTo>
                <a:cubicBezTo>
                  <a:pt x="697984" y="5686853"/>
                  <a:pt x="695665" y="5688840"/>
                  <a:pt x="691525" y="5692482"/>
                </a:cubicBezTo>
                <a:cubicBezTo>
                  <a:pt x="704440" y="5688011"/>
                  <a:pt x="714708" y="5684534"/>
                  <a:pt x="727625" y="5680062"/>
                </a:cubicBezTo>
                <a:cubicBezTo>
                  <a:pt x="723484" y="5684699"/>
                  <a:pt x="721497" y="5687018"/>
                  <a:pt x="718847" y="5689833"/>
                </a:cubicBezTo>
                <a:cubicBezTo>
                  <a:pt x="727128" y="5690495"/>
                  <a:pt x="733420" y="5686521"/>
                  <a:pt x="735407" y="5680892"/>
                </a:cubicBezTo>
                <a:cubicBezTo>
                  <a:pt x="737891" y="5673771"/>
                  <a:pt x="742362" y="5671784"/>
                  <a:pt x="748489" y="5669962"/>
                </a:cubicBezTo>
                <a:cubicBezTo>
                  <a:pt x="749316" y="5671949"/>
                  <a:pt x="749979" y="5673771"/>
                  <a:pt x="750973" y="5676088"/>
                </a:cubicBezTo>
                <a:cubicBezTo>
                  <a:pt x="757100" y="5675758"/>
                  <a:pt x="761902" y="5672446"/>
                  <a:pt x="765380" y="5667975"/>
                </a:cubicBezTo>
                <a:cubicBezTo>
                  <a:pt x="769520" y="5662345"/>
                  <a:pt x="771507" y="5654230"/>
                  <a:pt x="781275" y="5656217"/>
                </a:cubicBezTo>
                <a:cubicBezTo>
                  <a:pt x="781940" y="5656217"/>
                  <a:pt x="783097" y="5654727"/>
                  <a:pt x="783760" y="5653735"/>
                </a:cubicBezTo>
                <a:cubicBezTo>
                  <a:pt x="789888" y="5644296"/>
                  <a:pt x="799657" y="5643137"/>
                  <a:pt x="810587" y="5640817"/>
                </a:cubicBezTo>
                <a:cubicBezTo>
                  <a:pt x="807440" y="5643964"/>
                  <a:pt x="805288" y="5645951"/>
                  <a:pt x="803301" y="5648104"/>
                </a:cubicBezTo>
                <a:cubicBezTo>
                  <a:pt x="803466" y="5648104"/>
                  <a:pt x="803796" y="5648436"/>
                  <a:pt x="803963" y="5648601"/>
                </a:cubicBezTo>
                <a:cubicBezTo>
                  <a:pt x="818038" y="5640652"/>
                  <a:pt x="832280" y="5632539"/>
                  <a:pt x="846685" y="5624423"/>
                </a:cubicBezTo>
                <a:cubicBezTo>
                  <a:pt x="844533" y="5622106"/>
                  <a:pt x="843540" y="5620781"/>
                  <a:pt x="840890" y="5617967"/>
                </a:cubicBezTo>
                <a:cubicBezTo>
                  <a:pt x="847679" y="5617634"/>
                  <a:pt x="852481" y="5617304"/>
                  <a:pt x="858277" y="5616972"/>
                </a:cubicBezTo>
                <a:cubicBezTo>
                  <a:pt x="861754" y="5611178"/>
                  <a:pt x="866226" y="5605547"/>
                  <a:pt x="876161" y="5609024"/>
                </a:cubicBezTo>
                <a:cubicBezTo>
                  <a:pt x="879141" y="5610018"/>
                  <a:pt x="887587" y="5605381"/>
                  <a:pt x="887919" y="5602565"/>
                </a:cubicBezTo>
                <a:cubicBezTo>
                  <a:pt x="889077" y="5594121"/>
                  <a:pt x="897357" y="5593127"/>
                  <a:pt x="900172" y="5586338"/>
                </a:cubicBezTo>
                <a:cubicBezTo>
                  <a:pt x="902324" y="5588822"/>
                  <a:pt x="903816" y="5590312"/>
                  <a:pt x="905636" y="5592464"/>
                </a:cubicBezTo>
                <a:cubicBezTo>
                  <a:pt x="911102" y="5589153"/>
                  <a:pt x="916566" y="5586338"/>
                  <a:pt x="921368" y="5582696"/>
                </a:cubicBezTo>
                <a:cubicBezTo>
                  <a:pt x="923520" y="5581204"/>
                  <a:pt x="926501" y="5577892"/>
                  <a:pt x="926004" y="5576237"/>
                </a:cubicBezTo>
                <a:cubicBezTo>
                  <a:pt x="923687" y="5566632"/>
                  <a:pt x="930973" y="5565804"/>
                  <a:pt x="936602" y="5563155"/>
                </a:cubicBezTo>
                <a:cubicBezTo>
                  <a:pt x="940908" y="5561168"/>
                  <a:pt x="944716" y="5558518"/>
                  <a:pt x="950182" y="5555537"/>
                </a:cubicBezTo>
                <a:cubicBezTo>
                  <a:pt x="954486" y="5557359"/>
                  <a:pt x="959950" y="5558021"/>
                  <a:pt x="964754" y="5552225"/>
                </a:cubicBezTo>
                <a:cubicBezTo>
                  <a:pt x="966574" y="5550073"/>
                  <a:pt x="971377" y="5548251"/>
                  <a:pt x="973695" y="5549080"/>
                </a:cubicBezTo>
                <a:cubicBezTo>
                  <a:pt x="982968" y="5552887"/>
                  <a:pt x="989924" y="5546098"/>
                  <a:pt x="995388" y="5542621"/>
                </a:cubicBezTo>
                <a:cubicBezTo>
                  <a:pt x="1012610" y="5531361"/>
                  <a:pt x="1104182" y="5554874"/>
                  <a:pt x="1123225" y="5546431"/>
                </a:cubicBezTo>
                <a:cubicBezTo>
                  <a:pt x="1132829" y="5542124"/>
                  <a:pt x="1144752" y="5541297"/>
                  <a:pt x="1151375" y="5531029"/>
                </a:cubicBezTo>
                <a:cubicBezTo>
                  <a:pt x="1151872" y="5530202"/>
                  <a:pt x="1154357" y="5530534"/>
                  <a:pt x="1155847" y="5530036"/>
                </a:cubicBezTo>
                <a:cubicBezTo>
                  <a:pt x="1158331" y="5529209"/>
                  <a:pt x="1161146" y="5528712"/>
                  <a:pt x="1163298" y="5527222"/>
                </a:cubicBezTo>
                <a:cubicBezTo>
                  <a:pt x="1176050" y="5518611"/>
                  <a:pt x="1188635" y="5509668"/>
                  <a:pt x="1201550" y="5501057"/>
                </a:cubicBezTo>
                <a:cubicBezTo>
                  <a:pt x="1203869" y="5499567"/>
                  <a:pt x="1207014" y="5499402"/>
                  <a:pt x="1209664" y="5498573"/>
                </a:cubicBezTo>
                <a:cubicBezTo>
                  <a:pt x="1209996" y="5499235"/>
                  <a:pt x="1210161" y="5499899"/>
                  <a:pt x="1210493" y="5500560"/>
                </a:cubicBezTo>
                <a:cubicBezTo>
                  <a:pt x="1205027" y="5507516"/>
                  <a:pt x="1199398" y="5514305"/>
                  <a:pt x="1193105" y="5522088"/>
                </a:cubicBezTo>
                <a:cubicBezTo>
                  <a:pt x="1199233" y="5525897"/>
                  <a:pt x="1204200" y="5529042"/>
                  <a:pt x="1209001" y="5531858"/>
                </a:cubicBezTo>
                <a:cubicBezTo>
                  <a:pt x="1208671" y="5540965"/>
                  <a:pt x="1211983" y="5550735"/>
                  <a:pt x="1201882" y="5555207"/>
                </a:cubicBezTo>
                <a:cubicBezTo>
                  <a:pt x="1199895" y="5559843"/>
                  <a:pt x="1207844" y="5564148"/>
                  <a:pt x="1200391" y="5567792"/>
                </a:cubicBezTo>
                <a:cubicBezTo>
                  <a:pt x="1198073" y="5566136"/>
                  <a:pt x="1195754" y="5564148"/>
                  <a:pt x="1193934" y="5562990"/>
                </a:cubicBezTo>
                <a:cubicBezTo>
                  <a:pt x="1185323" y="5570773"/>
                  <a:pt x="1177208" y="5577892"/>
                  <a:pt x="1169259" y="5585013"/>
                </a:cubicBezTo>
                <a:cubicBezTo>
                  <a:pt x="1169756" y="5585676"/>
                  <a:pt x="1170254" y="5586503"/>
                  <a:pt x="1170584" y="5587165"/>
                </a:cubicBezTo>
                <a:cubicBezTo>
                  <a:pt x="1174558" y="5585178"/>
                  <a:pt x="1178532" y="5583191"/>
                  <a:pt x="1182507" y="5581204"/>
                </a:cubicBezTo>
                <a:cubicBezTo>
                  <a:pt x="1182839" y="5581536"/>
                  <a:pt x="1183169" y="5582032"/>
                  <a:pt x="1183336" y="5582364"/>
                </a:cubicBezTo>
                <a:cubicBezTo>
                  <a:pt x="1180852" y="5584516"/>
                  <a:pt x="1178532" y="5586668"/>
                  <a:pt x="1175387" y="5589485"/>
                </a:cubicBezTo>
                <a:cubicBezTo>
                  <a:pt x="1185156" y="5590477"/>
                  <a:pt x="1181514" y="5604552"/>
                  <a:pt x="1192609" y="5602235"/>
                </a:cubicBezTo>
                <a:cubicBezTo>
                  <a:pt x="1190622" y="5605215"/>
                  <a:pt x="1189462" y="5607202"/>
                  <a:pt x="1187640" y="5609851"/>
                </a:cubicBezTo>
                <a:cubicBezTo>
                  <a:pt x="1191117" y="5609851"/>
                  <a:pt x="1193602" y="5609851"/>
                  <a:pt x="1199398" y="5609686"/>
                </a:cubicBezTo>
                <a:cubicBezTo>
                  <a:pt x="1191284" y="5618132"/>
                  <a:pt x="1185156" y="5624590"/>
                  <a:pt x="1177870" y="5632207"/>
                </a:cubicBezTo>
                <a:cubicBezTo>
                  <a:pt x="1182176" y="5631876"/>
                  <a:pt x="1184991" y="5631709"/>
                  <a:pt x="1188635" y="5631379"/>
                </a:cubicBezTo>
                <a:cubicBezTo>
                  <a:pt x="1184329" y="5637340"/>
                  <a:pt x="1181017" y="5642142"/>
                  <a:pt x="1177705" y="5646779"/>
                </a:cubicBezTo>
                <a:cubicBezTo>
                  <a:pt x="1178037" y="5647111"/>
                  <a:pt x="1178532" y="5647606"/>
                  <a:pt x="1178864" y="5648104"/>
                </a:cubicBezTo>
                <a:cubicBezTo>
                  <a:pt x="1188138" y="5641480"/>
                  <a:pt x="1197576" y="5634856"/>
                  <a:pt x="1207844" y="5627570"/>
                </a:cubicBezTo>
                <a:cubicBezTo>
                  <a:pt x="1207181" y="5632041"/>
                  <a:pt x="1206849" y="5635021"/>
                  <a:pt x="1206352" y="5639162"/>
                </a:cubicBezTo>
                <a:cubicBezTo>
                  <a:pt x="1209996" y="5637340"/>
                  <a:pt x="1212313" y="5636016"/>
                  <a:pt x="1214300" y="5635021"/>
                </a:cubicBezTo>
                <a:cubicBezTo>
                  <a:pt x="1215130" y="5639328"/>
                  <a:pt x="1215792" y="5643302"/>
                  <a:pt x="1216620" y="5647938"/>
                </a:cubicBezTo>
                <a:cubicBezTo>
                  <a:pt x="1205359" y="5657542"/>
                  <a:pt x="1191615" y="5665657"/>
                  <a:pt x="1184826" y="5683044"/>
                </a:cubicBezTo>
                <a:cubicBezTo>
                  <a:pt x="1192939" y="5678242"/>
                  <a:pt x="1199895" y="5675096"/>
                  <a:pt x="1206022" y="5670624"/>
                </a:cubicBezTo>
                <a:cubicBezTo>
                  <a:pt x="1212313" y="5665988"/>
                  <a:pt x="1216620" y="5658701"/>
                  <a:pt x="1228707" y="5658371"/>
                </a:cubicBezTo>
                <a:cubicBezTo>
                  <a:pt x="1221753" y="5665492"/>
                  <a:pt x="1216950" y="5671286"/>
                  <a:pt x="1211155" y="5675923"/>
                </a:cubicBezTo>
                <a:cubicBezTo>
                  <a:pt x="1205690" y="5680394"/>
                  <a:pt x="1196914" y="5680892"/>
                  <a:pt x="1195424" y="5691490"/>
                </a:cubicBezTo>
                <a:cubicBezTo>
                  <a:pt x="1211155" y="5686853"/>
                  <a:pt x="1220924" y="5674763"/>
                  <a:pt x="1235331" y="5669631"/>
                </a:cubicBezTo>
                <a:cubicBezTo>
                  <a:pt x="1233344" y="5672114"/>
                  <a:pt x="1231192" y="5674763"/>
                  <a:pt x="1228707" y="5677910"/>
                </a:cubicBezTo>
                <a:cubicBezTo>
                  <a:pt x="1238975" y="5676917"/>
                  <a:pt x="1246094" y="5667644"/>
                  <a:pt x="1256527" y="5672446"/>
                </a:cubicBezTo>
                <a:cubicBezTo>
                  <a:pt x="1253380" y="5680394"/>
                  <a:pt x="1263151" y="5675923"/>
                  <a:pt x="1264641" y="5680229"/>
                </a:cubicBezTo>
                <a:cubicBezTo>
                  <a:pt x="1266132" y="5684204"/>
                  <a:pt x="1268450" y="5688011"/>
                  <a:pt x="1270602" y="5691985"/>
                </a:cubicBezTo>
                <a:cubicBezTo>
                  <a:pt x="1269277" y="5697781"/>
                  <a:pt x="1267787" y="5704405"/>
                  <a:pt x="1265965" y="5712519"/>
                </a:cubicBezTo>
                <a:cubicBezTo>
                  <a:pt x="1255699" y="5723117"/>
                  <a:pt x="1239470" y="5730072"/>
                  <a:pt x="1229702" y="5744644"/>
                </a:cubicBezTo>
                <a:cubicBezTo>
                  <a:pt x="1234006" y="5742325"/>
                  <a:pt x="1238146" y="5740008"/>
                  <a:pt x="1242452" y="5737689"/>
                </a:cubicBezTo>
                <a:cubicBezTo>
                  <a:pt x="1242949" y="5738518"/>
                  <a:pt x="1243612" y="5739345"/>
                  <a:pt x="1244107" y="5740173"/>
                </a:cubicBezTo>
                <a:cubicBezTo>
                  <a:pt x="1241458" y="5742492"/>
                  <a:pt x="1238808" y="5744975"/>
                  <a:pt x="1236159" y="5747294"/>
                </a:cubicBezTo>
                <a:cubicBezTo>
                  <a:pt x="1238313" y="5746797"/>
                  <a:pt x="1240962" y="5746797"/>
                  <a:pt x="1242617" y="5745637"/>
                </a:cubicBezTo>
                <a:cubicBezTo>
                  <a:pt x="1250731" y="5740173"/>
                  <a:pt x="1258514" y="5734212"/>
                  <a:pt x="1266463" y="5728415"/>
                </a:cubicBezTo>
                <a:cubicBezTo>
                  <a:pt x="1274576" y="5722621"/>
                  <a:pt x="1282857" y="5716990"/>
                  <a:pt x="1291633" y="5710698"/>
                </a:cubicBezTo>
                <a:cubicBezTo>
                  <a:pt x="1290970" y="5716493"/>
                  <a:pt x="1290473" y="5720799"/>
                  <a:pt x="1289645" y="5726926"/>
                </a:cubicBezTo>
                <a:cubicBezTo>
                  <a:pt x="1285671" y="5731894"/>
                  <a:pt x="1280042" y="5738518"/>
                  <a:pt x="1274743" y="5744810"/>
                </a:cubicBezTo>
                <a:cubicBezTo>
                  <a:pt x="1276895" y="5745142"/>
                  <a:pt x="1279048" y="5745472"/>
                  <a:pt x="1281200" y="5745804"/>
                </a:cubicBezTo>
                <a:cubicBezTo>
                  <a:pt x="1280372" y="5749116"/>
                  <a:pt x="1279710" y="5751598"/>
                  <a:pt x="1279048" y="5754083"/>
                </a:cubicBezTo>
                <a:cubicBezTo>
                  <a:pt x="1285341" y="5755573"/>
                  <a:pt x="1289645" y="5745472"/>
                  <a:pt x="1294944" y="5751765"/>
                </a:cubicBezTo>
                <a:cubicBezTo>
                  <a:pt x="1296932" y="5758885"/>
                  <a:pt x="1286334" y="5754580"/>
                  <a:pt x="1288486" y="5761369"/>
                </a:cubicBezTo>
                <a:cubicBezTo>
                  <a:pt x="1289645" y="5765013"/>
                  <a:pt x="1284679" y="5769814"/>
                  <a:pt x="1291302" y="5773457"/>
                </a:cubicBezTo>
                <a:cubicBezTo>
                  <a:pt x="1296601" y="5768158"/>
                  <a:pt x="1302065" y="5762694"/>
                  <a:pt x="1307199" y="5757395"/>
                </a:cubicBezTo>
                <a:cubicBezTo>
                  <a:pt x="1313160" y="5757727"/>
                  <a:pt x="1305874" y="5768655"/>
                  <a:pt x="1314650" y="5766337"/>
                </a:cubicBezTo>
                <a:cubicBezTo>
                  <a:pt x="1317300" y="5780080"/>
                  <a:pt x="1300243" y="5773789"/>
                  <a:pt x="1298588" y="5782730"/>
                </a:cubicBezTo>
                <a:cubicBezTo>
                  <a:pt x="1301733" y="5783889"/>
                  <a:pt x="1305045" y="5785214"/>
                  <a:pt x="1309351" y="5786704"/>
                </a:cubicBezTo>
                <a:cubicBezTo>
                  <a:pt x="1306040" y="5790678"/>
                  <a:pt x="1303720" y="5793660"/>
                  <a:pt x="1300243" y="5797634"/>
                </a:cubicBezTo>
                <a:cubicBezTo>
                  <a:pt x="1306205" y="5793990"/>
                  <a:pt x="1310841" y="5791175"/>
                  <a:pt x="1315478" y="5788361"/>
                </a:cubicBezTo>
                <a:cubicBezTo>
                  <a:pt x="1313160" y="5795977"/>
                  <a:pt x="1301733" y="5796309"/>
                  <a:pt x="1304550" y="5808729"/>
                </a:cubicBezTo>
                <a:cubicBezTo>
                  <a:pt x="1311504" y="5803761"/>
                  <a:pt x="1317300" y="5799621"/>
                  <a:pt x="1322929" y="5795315"/>
                </a:cubicBezTo>
                <a:cubicBezTo>
                  <a:pt x="1330547" y="5789520"/>
                  <a:pt x="1336674" y="5790183"/>
                  <a:pt x="1343132" y="5797799"/>
                </a:cubicBezTo>
                <a:cubicBezTo>
                  <a:pt x="1340813" y="5802768"/>
                  <a:pt x="1333032" y="5795482"/>
                  <a:pt x="1331872" y="5801608"/>
                </a:cubicBezTo>
                <a:cubicBezTo>
                  <a:pt x="1339820" y="5805250"/>
                  <a:pt x="1347107" y="5808729"/>
                  <a:pt x="1355717" y="5812703"/>
                </a:cubicBezTo>
                <a:cubicBezTo>
                  <a:pt x="1348266" y="5817008"/>
                  <a:pt x="1339488" y="5818168"/>
                  <a:pt x="1337999" y="5827938"/>
                </a:cubicBezTo>
                <a:cubicBezTo>
                  <a:pt x="1348928" y="5820982"/>
                  <a:pt x="1360519" y="5817173"/>
                  <a:pt x="1373932" y="5816678"/>
                </a:cubicBezTo>
                <a:cubicBezTo>
                  <a:pt x="1374429" y="5818665"/>
                  <a:pt x="1375091" y="5820817"/>
                  <a:pt x="1375919" y="5824129"/>
                </a:cubicBezTo>
                <a:cubicBezTo>
                  <a:pt x="1380555" y="5822804"/>
                  <a:pt x="1385192" y="5821479"/>
                  <a:pt x="1389829" y="5820155"/>
                </a:cubicBezTo>
                <a:cubicBezTo>
                  <a:pt x="1390823" y="5821479"/>
                  <a:pt x="1391983" y="5822969"/>
                  <a:pt x="1393803" y="5825122"/>
                </a:cubicBezTo>
                <a:cubicBezTo>
                  <a:pt x="1405395" y="5819492"/>
                  <a:pt x="1416821" y="5813861"/>
                  <a:pt x="1429240" y="5807900"/>
                </a:cubicBezTo>
                <a:cubicBezTo>
                  <a:pt x="1422617" y="5817670"/>
                  <a:pt x="1413178" y="5822472"/>
                  <a:pt x="1404070" y="5827606"/>
                </a:cubicBezTo>
                <a:cubicBezTo>
                  <a:pt x="1396784" y="5831745"/>
                  <a:pt x="1389663" y="5836382"/>
                  <a:pt x="1381715" y="5841185"/>
                </a:cubicBezTo>
                <a:cubicBezTo>
                  <a:pt x="1396949" y="5842343"/>
                  <a:pt x="1406555" y="5831745"/>
                  <a:pt x="1419140" y="5828103"/>
                </a:cubicBezTo>
                <a:cubicBezTo>
                  <a:pt x="1432220" y="5824294"/>
                  <a:pt x="1443978" y="5815848"/>
                  <a:pt x="1456398" y="5809722"/>
                </a:cubicBezTo>
                <a:cubicBezTo>
                  <a:pt x="1468155" y="5803926"/>
                  <a:pt x="1479249" y="5796144"/>
                  <a:pt x="1492828" y="5795150"/>
                </a:cubicBezTo>
                <a:cubicBezTo>
                  <a:pt x="1489681" y="5798296"/>
                  <a:pt x="1486204" y="5801276"/>
                  <a:pt x="1482230" y="5802436"/>
                </a:cubicBezTo>
                <a:cubicBezTo>
                  <a:pt x="1476599" y="5804258"/>
                  <a:pt x="1481070" y="5810716"/>
                  <a:pt x="1476434" y="5812869"/>
                </a:cubicBezTo>
                <a:cubicBezTo>
                  <a:pt x="1472625" y="5814691"/>
                  <a:pt x="1469148" y="5817340"/>
                  <a:pt x="1465506" y="5819657"/>
                </a:cubicBezTo>
                <a:cubicBezTo>
                  <a:pt x="1477759" y="5816015"/>
                  <a:pt x="1489019" y="5810881"/>
                  <a:pt x="1500114" y="5805250"/>
                </a:cubicBezTo>
                <a:cubicBezTo>
                  <a:pt x="1503094" y="5803761"/>
                  <a:pt x="1504751" y="5799289"/>
                  <a:pt x="1507730" y="5798131"/>
                </a:cubicBezTo>
                <a:cubicBezTo>
                  <a:pt x="1513527" y="5796144"/>
                  <a:pt x="1511705" y="5792832"/>
                  <a:pt x="1509387" y="5790845"/>
                </a:cubicBezTo>
                <a:cubicBezTo>
                  <a:pt x="1506075" y="5788029"/>
                  <a:pt x="1505248" y="5785049"/>
                  <a:pt x="1508560" y="5783062"/>
                </a:cubicBezTo>
                <a:cubicBezTo>
                  <a:pt x="1516011" y="5778425"/>
                  <a:pt x="1524125" y="5775113"/>
                  <a:pt x="1531576" y="5770642"/>
                </a:cubicBezTo>
                <a:cubicBezTo>
                  <a:pt x="1538697" y="5766503"/>
                  <a:pt x="1549460" y="5766503"/>
                  <a:pt x="1550785" y="5755077"/>
                </a:cubicBezTo>
                <a:cubicBezTo>
                  <a:pt x="1550785" y="5754580"/>
                  <a:pt x="1552109" y="5754248"/>
                  <a:pt x="1553269" y="5753752"/>
                </a:cubicBezTo>
                <a:cubicBezTo>
                  <a:pt x="1554428" y="5755077"/>
                  <a:pt x="1555588" y="5756402"/>
                  <a:pt x="1557243" y="5758222"/>
                </a:cubicBezTo>
                <a:cubicBezTo>
                  <a:pt x="1563536" y="5754910"/>
                  <a:pt x="1569828" y="5751598"/>
                  <a:pt x="1576617" y="5747956"/>
                </a:cubicBezTo>
                <a:cubicBezTo>
                  <a:pt x="1577114" y="5750274"/>
                  <a:pt x="1577611" y="5752096"/>
                  <a:pt x="1578274" y="5754580"/>
                </a:cubicBezTo>
                <a:cubicBezTo>
                  <a:pt x="1582081" y="5753918"/>
                  <a:pt x="1585890" y="5753090"/>
                  <a:pt x="1590527" y="5752261"/>
                </a:cubicBezTo>
                <a:cubicBezTo>
                  <a:pt x="1587712" y="5755740"/>
                  <a:pt x="1585560" y="5758057"/>
                  <a:pt x="1583573" y="5760541"/>
                </a:cubicBezTo>
                <a:cubicBezTo>
                  <a:pt x="1591024" y="5758057"/>
                  <a:pt x="1599138" y="5754910"/>
                  <a:pt x="1601787" y="5749116"/>
                </a:cubicBezTo>
                <a:cubicBezTo>
                  <a:pt x="1604603" y="5743155"/>
                  <a:pt x="1609073" y="5741333"/>
                  <a:pt x="1613214" y="5738351"/>
                </a:cubicBezTo>
                <a:cubicBezTo>
                  <a:pt x="1617354" y="5735371"/>
                  <a:pt x="1621163" y="5730900"/>
                  <a:pt x="1627454" y="5733549"/>
                </a:cubicBezTo>
                <a:cubicBezTo>
                  <a:pt x="1628117" y="5733881"/>
                  <a:pt x="1629939" y="5732557"/>
                  <a:pt x="1630269" y="5731729"/>
                </a:cubicBezTo>
                <a:cubicBezTo>
                  <a:pt x="1632588" y="5725104"/>
                  <a:pt x="1639874" y="5723283"/>
                  <a:pt x="1643683" y="5718150"/>
                </a:cubicBezTo>
                <a:cubicBezTo>
                  <a:pt x="1645008" y="5720634"/>
                  <a:pt x="1646498" y="5723117"/>
                  <a:pt x="1647823" y="5725436"/>
                </a:cubicBezTo>
                <a:cubicBezTo>
                  <a:pt x="1648485" y="5725104"/>
                  <a:pt x="1649147" y="5724608"/>
                  <a:pt x="1649645" y="5724276"/>
                </a:cubicBezTo>
                <a:cubicBezTo>
                  <a:pt x="1648982" y="5722124"/>
                  <a:pt x="1648153" y="5720137"/>
                  <a:pt x="1647823" y="5718812"/>
                </a:cubicBezTo>
                <a:cubicBezTo>
                  <a:pt x="1656599" y="5713513"/>
                  <a:pt x="1664877" y="5708544"/>
                  <a:pt x="1673158" y="5703743"/>
                </a:cubicBezTo>
                <a:cubicBezTo>
                  <a:pt x="1673490" y="5704240"/>
                  <a:pt x="1673820" y="5704737"/>
                  <a:pt x="1674152" y="5705067"/>
                </a:cubicBezTo>
                <a:cubicBezTo>
                  <a:pt x="1671998" y="5707717"/>
                  <a:pt x="1670011" y="5710533"/>
                  <a:pt x="1667859" y="5713181"/>
                </a:cubicBezTo>
                <a:cubicBezTo>
                  <a:pt x="1668191" y="5713678"/>
                  <a:pt x="1668521" y="5714175"/>
                  <a:pt x="1668853" y="5714838"/>
                </a:cubicBezTo>
                <a:cubicBezTo>
                  <a:pt x="1678457" y="5708711"/>
                  <a:pt x="1688227" y="5702418"/>
                  <a:pt x="1697500" y="5696457"/>
                </a:cubicBezTo>
                <a:cubicBezTo>
                  <a:pt x="1696673" y="5691490"/>
                  <a:pt x="1696176" y="5687846"/>
                  <a:pt x="1695678" y="5685031"/>
                </a:cubicBezTo>
                <a:cubicBezTo>
                  <a:pt x="1700977" y="5686024"/>
                  <a:pt x="1706442" y="5688343"/>
                  <a:pt x="1711575" y="5687681"/>
                </a:cubicBezTo>
                <a:cubicBezTo>
                  <a:pt x="1714390" y="5687349"/>
                  <a:pt x="1716544" y="5682051"/>
                  <a:pt x="1719193" y="5679070"/>
                </a:cubicBezTo>
                <a:cubicBezTo>
                  <a:pt x="1719689" y="5678407"/>
                  <a:pt x="1720518" y="5678075"/>
                  <a:pt x="1721181" y="5677745"/>
                </a:cubicBezTo>
                <a:cubicBezTo>
                  <a:pt x="1734261" y="5668307"/>
                  <a:pt x="1747343" y="5658867"/>
                  <a:pt x="1760426" y="5649593"/>
                </a:cubicBezTo>
                <a:cubicBezTo>
                  <a:pt x="1761088" y="5649098"/>
                  <a:pt x="1761915" y="5649098"/>
                  <a:pt x="1762743" y="5648933"/>
                </a:cubicBezTo>
                <a:cubicBezTo>
                  <a:pt x="1761750" y="5646944"/>
                  <a:pt x="1760756" y="5644957"/>
                  <a:pt x="1760260" y="5643964"/>
                </a:cubicBezTo>
                <a:cubicBezTo>
                  <a:pt x="1763737" y="5638500"/>
                  <a:pt x="1766387" y="5634029"/>
                  <a:pt x="1769699" y="5628564"/>
                </a:cubicBezTo>
                <a:cubicBezTo>
                  <a:pt x="1773673" y="5633034"/>
                  <a:pt x="1776985" y="5636843"/>
                  <a:pt x="1780792" y="5640983"/>
                </a:cubicBezTo>
                <a:cubicBezTo>
                  <a:pt x="1783609" y="5638665"/>
                  <a:pt x="1786755" y="5636181"/>
                  <a:pt x="1789900" y="5633697"/>
                </a:cubicBezTo>
                <a:cubicBezTo>
                  <a:pt x="1799671" y="5625748"/>
                  <a:pt x="1802320" y="5626245"/>
                  <a:pt x="1809771" y="5637838"/>
                </a:cubicBezTo>
                <a:cubicBezTo>
                  <a:pt x="1813415" y="5631709"/>
                  <a:pt x="1817720" y="5626245"/>
                  <a:pt x="1820204" y="5620119"/>
                </a:cubicBezTo>
                <a:cubicBezTo>
                  <a:pt x="1823351" y="5612668"/>
                  <a:pt x="1830802" y="5611178"/>
                  <a:pt x="1836598" y="5607037"/>
                </a:cubicBezTo>
                <a:cubicBezTo>
                  <a:pt x="1835604" y="5611011"/>
                  <a:pt x="1834611" y="5614985"/>
                  <a:pt x="1833617" y="5618959"/>
                </a:cubicBezTo>
                <a:cubicBezTo>
                  <a:pt x="1834279" y="5619456"/>
                  <a:pt x="1834941" y="5619954"/>
                  <a:pt x="1835604" y="5620616"/>
                </a:cubicBezTo>
                <a:cubicBezTo>
                  <a:pt x="1839910" y="5617800"/>
                  <a:pt x="1844547" y="5615647"/>
                  <a:pt x="1848189" y="5612336"/>
                </a:cubicBezTo>
                <a:cubicBezTo>
                  <a:pt x="1851170" y="5609686"/>
                  <a:pt x="1853820" y="5606706"/>
                  <a:pt x="1856304" y="5603560"/>
                </a:cubicBezTo>
                <a:cubicBezTo>
                  <a:pt x="1856304" y="5604884"/>
                  <a:pt x="1856304" y="5606209"/>
                  <a:pt x="1855972" y="5607534"/>
                </a:cubicBezTo>
                <a:cubicBezTo>
                  <a:pt x="1855972" y="5609189"/>
                  <a:pt x="1857462" y="5611011"/>
                  <a:pt x="1858456" y="5612668"/>
                </a:cubicBezTo>
                <a:cubicBezTo>
                  <a:pt x="1866240" y="5612998"/>
                  <a:pt x="1873194" y="5609024"/>
                  <a:pt x="1880315" y="5610018"/>
                </a:cubicBezTo>
                <a:cubicBezTo>
                  <a:pt x="1881804" y="5614985"/>
                  <a:pt x="1884619" y="5619291"/>
                  <a:pt x="1884289" y="5623265"/>
                </a:cubicBezTo>
                <a:cubicBezTo>
                  <a:pt x="1883294" y="5632207"/>
                  <a:pt x="1888760" y="5638500"/>
                  <a:pt x="1892900" y="5644627"/>
                </a:cubicBezTo>
                <a:cubicBezTo>
                  <a:pt x="1896211" y="5649428"/>
                  <a:pt x="1899854" y="5655722"/>
                  <a:pt x="1907472" y="5656052"/>
                </a:cubicBezTo>
                <a:cubicBezTo>
                  <a:pt x="1911446" y="5654230"/>
                  <a:pt x="1915420" y="5651581"/>
                  <a:pt x="1919560" y="5650918"/>
                </a:cubicBezTo>
                <a:cubicBezTo>
                  <a:pt x="1926846" y="5649760"/>
                  <a:pt x="1931647" y="5645289"/>
                  <a:pt x="1937113" y="5640817"/>
                </a:cubicBezTo>
                <a:cubicBezTo>
                  <a:pt x="1948869" y="5631379"/>
                  <a:pt x="1958972" y="5620119"/>
                  <a:pt x="1971557" y="5611508"/>
                </a:cubicBezTo>
                <a:cubicBezTo>
                  <a:pt x="1972052" y="5611838"/>
                  <a:pt x="1972714" y="5612336"/>
                  <a:pt x="1973212" y="5612668"/>
                </a:cubicBezTo>
                <a:cubicBezTo>
                  <a:pt x="1975696" y="5614323"/>
                  <a:pt x="1978345" y="5612668"/>
                  <a:pt x="1982154" y="5607369"/>
                </a:cubicBezTo>
                <a:cubicBezTo>
                  <a:pt x="1980830" y="5606871"/>
                  <a:pt x="1979338" y="5606539"/>
                  <a:pt x="1978013" y="5606044"/>
                </a:cubicBezTo>
                <a:cubicBezTo>
                  <a:pt x="1979008" y="5604719"/>
                  <a:pt x="1980000" y="5603227"/>
                  <a:pt x="1980995" y="5601903"/>
                </a:cubicBezTo>
                <a:cubicBezTo>
                  <a:pt x="1981325" y="5601407"/>
                  <a:pt x="1980663" y="5600083"/>
                  <a:pt x="1980498" y="5599088"/>
                </a:cubicBezTo>
                <a:cubicBezTo>
                  <a:pt x="1977848" y="5599088"/>
                  <a:pt x="1975199" y="5598923"/>
                  <a:pt x="1972549" y="5598758"/>
                </a:cubicBezTo>
                <a:cubicBezTo>
                  <a:pt x="1972549" y="5598261"/>
                  <a:pt x="1972549" y="5597929"/>
                  <a:pt x="1972549" y="5597598"/>
                </a:cubicBezTo>
                <a:cubicBezTo>
                  <a:pt x="1981657" y="5591140"/>
                  <a:pt x="1987619" y="5583523"/>
                  <a:pt x="1986294" y="5580211"/>
                </a:cubicBezTo>
                <a:cubicBezTo>
                  <a:pt x="1984472" y="5578887"/>
                  <a:pt x="1982485" y="5577395"/>
                  <a:pt x="1981657" y="5576733"/>
                </a:cubicBezTo>
                <a:cubicBezTo>
                  <a:pt x="1981325" y="5568951"/>
                  <a:pt x="1981492" y="5561995"/>
                  <a:pt x="1980498" y="5555207"/>
                </a:cubicBezTo>
                <a:cubicBezTo>
                  <a:pt x="1979338" y="5547093"/>
                  <a:pt x="1985797" y="5541627"/>
                  <a:pt x="1986956" y="5534011"/>
                </a:cubicBezTo>
                <a:cubicBezTo>
                  <a:pt x="1985299" y="5531858"/>
                  <a:pt x="1983644" y="5529704"/>
                  <a:pt x="1981988" y="5527387"/>
                </a:cubicBezTo>
                <a:cubicBezTo>
                  <a:pt x="1980663" y="5528049"/>
                  <a:pt x="1979008" y="5528214"/>
                  <a:pt x="1978180" y="5529209"/>
                </a:cubicBezTo>
                <a:cubicBezTo>
                  <a:pt x="1975861" y="5531858"/>
                  <a:pt x="1974371" y="5535170"/>
                  <a:pt x="1972714" y="5538315"/>
                </a:cubicBezTo>
                <a:cubicBezTo>
                  <a:pt x="1971887" y="5536163"/>
                  <a:pt x="1971059" y="5534341"/>
                  <a:pt x="1970397" y="5532851"/>
                </a:cubicBezTo>
                <a:cubicBezTo>
                  <a:pt x="1973709" y="5528214"/>
                  <a:pt x="1976855" y="5523910"/>
                  <a:pt x="1980000" y="5519604"/>
                </a:cubicBezTo>
                <a:cubicBezTo>
                  <a:pt x="1981657" y="5519604"/>
                  <a:pt x="1983479" y="5519769"/>
                  <a:pt x="1986129" y="5519936"/>
                </a:cubicBezTo>
                <a:cubicBezTo>
                  <a:pt x="1987287" y="5502879"/>
                  <a:pt x="1999872" y="5492612"/>
                  <a:pt x="2009145" y="5480194"/>
                </a:cubicBezTo>
                <a:cubicBezTo>
                  <a:pt x="2007820" y="5478372"/>
                  <a:pt x="2006827" y="5476882"/>
                  <a:pt x="2005337" y="5474562"/>
                </a:cubicBezTo>
                <a:cubicBezTo>
                  <a:pt x="2000701" y="5478704"/>
                  <a:pt x="1996560" y="5482181"/>
                  <a:pt x="1992585" y="5485823"/>
                </a:cubicBezTo>
                <a:cubicBezTo>
                  <a:pt x="1988446" y="5489632"/>
                  <a:pt x="1984472" y="5493606"/>
                  <a:pt x="1978843" y="5499070"/>
                </a:cubicBezTo>
                <a:cubicBezTo>
                  <a:pt x="1978843" y="5492944"/>
                  <a:pt x="1979670" y="5488969"/>
                  <a:pt x="1981657" y="5484663"/>
                </a:cubicBezTo>
                <a:cubicBezTo>
                  <a:pt x="1982485" y="5484663"/>
                  <a:pt x="1983312" y="5484333"/>
                  <a:pt x="1983975" y="5484168"/>
                </a:cubicBezTo>
                <a:cubicBezTo>
                  <a:pt x="1985134" y="5484168"/>
                  <a:pt x="1986294" y="5484168"/>
                  <a:pt x="1986956" y="5483505"/>
                </a:cubicBezTo>
                <a:cubicBezTo>
                  <a:pt x="1992752" y="5479034"/>
                  <a:pt x="1998879" y="5474895"/>
                  <a:pt x="1999872" y="5466614"/>
                </a:cubicBezTo>
                <a:cubicBezTo>
                  <a:pt x="2000204" y="5464297"/>
                  <a:pt x="2001196" y="5461812"/>
                  <a:pt x="2002521" y="5459990"/>
                </a:cubicBezTo>
                <a:cubicBezTo>
                  <a:pt x="2002853" y="5459660"/>
                  <a:pt x="2003183" y="5459163"/>
                  <a:pt x="2003515" y="5458831"/>
                </a:cubicBezTo>
                <a:cubicBezTo>
                  <a:pt x="2006000" y="5457673"/>
                  <a:pt x="2008482" y="5456678"/>
                  <a:pt x="2011299" y="5456016"/>
                </a:cubicBezTo>
                <a:cubicBezTo>
                  <a:pt x="2012789" y="5455686"/>
                  <a:pt x="2014113" y="5453864"/>
                  <a:pt x="2014941" y="5452539"/>
                </a:cubicBezTo>
                <a:cubicBezTo>
                  <a:pt x="2018585" y="5446246"/>
                  <a:pt x="2023552" y="5441941"/>
                  <a:pt x="2030175" y="5439457"/>
                </a:cubicBezTo>
                <a:cubicBezTo>
                  <a:pt x="2029348" y="5440947"/>
                  <a:pt x="2028851" y="5442604"/>
                  <a:pt x="2028520" y="5444591"/>
                </a:cubicBezTo>
                <a:cubicBezTo>
                  <a:pt x="2031170" y="5442934"/>
                  <a:pt x="2033984" y="5441279"/>
                  <a:pt x="2036634" y="5439457"/>
                </a:cubicBezTo>
                <a:cubicBezTo>
                  <a:pt x="2034977" y="5443928"/>
                  <a:pt x="2029181" y="5446908"/>
                  <a:pt x="2033984" y="5452042"/>
                </a:cubicBezTo>
                <a:cubicBezTo>
                  <a:pt x="2038951" y="5449558"/>
                  <a:pt x="2043755" y="5447075"/>
                  <a:pt x="2049549" y="5444259"/>
                </a:cubicBezTo>
                <a:cubicBezTo>
                  <a:pt x="2046072" y="5448895"/>
                  <a:pt x="2043423" y="5452704"/>
                  <a:pt x="2040608" y="5456678"/>
                </a:cubicBezTo>
                <a:cubicBezTo>
                  <a:pt x="2040608" y="5458003"/>
                  <a:pt x="2040608" y="5459493"/>
                  <a:pt x="2040443" y="5460818"/>
                </a:cubicBezTo>
                <a:cubicBezTo>
                  <a:pt x="2047067" y="5452374"/>
                  <a:pt x="2049881" y="5457011"/>
                  <a:pt x="2053193" y="5462310"/>
                </a:cubicBezTo>
                <a:cubicBezTo>
                  <a:pt x="2057830" y="5457176"/>
                  <a:pt x="2061969" y="5452704"/>
                  <a:pt x="2065778" y="5448233"/>
                </a:cubicBezTo>
                <a:cubicBezTo>
                  <a:pt x="2068428" y="5448730"/>
                  <a:pt x="2071077" y="5449062"/>
                  <a:pt x="2073727" y="5449558"/>
                </a:cubicBezTo>
                <a:cubicBezTo>
                  <a:pt x="2069587" y="5453864"/>
                  <a:pt x="2065613" y="5458335"/>
                  <a:pt x="2063459" y="5463799"/>
                </a:cubicBezTo>
                <a:cubicBezTo>
                  <a:pt x="2066441" y="5468601"/>
                  <a:pt x="2069918" y="5471913"/>
                  <a:pt x="2074224" y="5473735"/>
                </a:cubicBezTo>
                <a:cubicBezTo>
                  <a:pt x="2073892" y="5474232"/>
                  <a:pt x="2073562" y="5474562"/>
                  <a:pt x="2073064" y="5475060"/>
                </a:cubicBezTo>
                <a:cubicBezTo>
                  <a:pt x="2071574" y="5476882"/>
                  <a:pt x="2069420" y="5479034"/>
                  <a:pt x="2067433" y="5479199"/>
                </a:cubicBezTo>
                <a:cubicBezTo>
                  <a:pt x="2060479" y="5480027"/>
                  <a:pt x="2056008" y="5485326"/>
                  <a:pt x="2051206" y="5488969"/>
                </a:cubicBezTo>
                <a:cubicBezTo>
                  <a:pt x="2044913" y="5493771"/>
                  <a:pt x="2038289" y="5499899"/>
                  <a:pt x="2037462" y="5510496"/>
                </a:cubicBezTo>
                <a:cubicBezTo>
                  <a:pt x="2045080" y="5509171"/>
                  <a:pt x="2050544" y="5505364"/>
                  <a:pt x="2054353" y="5500560"/>
                </a:cubicBezTo>
                <a:cubicBezTo>
                  <a:pt x="2060810" y="5492281"/>
                  <a:pt x="2069255" y="5486320"/>
                  <a:pt x="2077204" y="5479861"/>
                </a:cubicBezTo>
                <a:cubicBezTo>
                  <a:pt x="2078859" y="5478537"/>
                  <a:pt x="2080516" y="5477047"/>
                  <a:pt x="2081840" y="5475390"/>
                </a:cubicBezTo>
                <a:cubicBezTo>
                  <a:pt x="2083165" y="5475390"/>
                  <a:pt x="2084490" y="5475390"/>
                  <a:pt x="2085815" y="5475390"/>
                </a:cubicBezTo>
                <a:cubicBezTo>
                  <a:pt x="2093266" y="5474895"/>
                  <a:pt x="2096082" y="5470920"/>
                  <a:pt x="2093101" y="5464627"/>
                </a:cubicBezTo>
                <a:lnTo>
                  <a:pt x="2093598" y="5464297"/>
                </a:lnTo>
                <a:lnTo>
                  <a:pt x="2092770" y="5463799"/>
                </a:lnTo>
                <a:cubicBezTo>
                  <a:pt x="2092770" y="5463799"/>
                  <a:pt x="2092770" y="5463634"/>
                  <a:pt x="2092770" y="5463467"/>
                </a:cubicBezTo>
                <a:cubicBezTo>
                  <a:pt x="2091611" y="5461315"/>
                  <a:pt x="2088961" y="5459660"/>
                  <a:pt x="2090616" y="5457176"/>
                </a:cubicBezTo>
                <a:cubicBezTo>
                  <a:pt x="2091776" y="5455354"/>
                  <a:pt x="2094095" y="5453201"/>
                  <a:pt x="2096082" y="5452869"/>
                </a:cubicBezTo>
                <a:cubicBezTo>
                  <a:pt x="2100552" y="5451877"/>
                  <a:pt x="2104858" y="5450552"/>
                  <a:pt x="2108667" y="5448565"/>
                </a:cubicBezTo>
                <a:cubicBezTo>
                  <a:pt x="2111317" y="5450717"/>
                  <a:pt x="2113966" y="5452869"/>
                  <a:pt x="2116449" y="5455189"/>
                </a:cubicBezTo>
                <a:cubicBezTo>
                  <a:pt x="2116118" y="5455519"/>
                  <a:pt x="2115786" y="5455851"/>
                  <a:pt x="2115621" y="5456348"/>
                </a:cubicBezTo>
                <a:cubicBezTo>
                  <a:pt x="2115291" y="5456016"/>
                  <a:pt x="2115124" y="5455686"/>
                  <a:pt x="2114959" y="5455519"/>
                </a:cubicBezTo>
                <a:cubicBezTo>
                  <a:pt x="2114794" y="5455851"/>
                  <a:pt x="2114462" y="5456181"/>
                  <a:pt x="2114462" y="5456513"/>
                </a:cubicBezTo>
                <a:cubicBezTo>
                  <a:pt x="2114462" y="5456844"/>
                  <a:pt x="2114794" y="5457011"/>
                  <a:pt x="2114959" y="5457176"/>
                </a:cubicBezTo>
                <a:cubicBezTo>
                  <a:pt x="2111647" y="5461150"/>
                  <a:pt x="2108170" y="5464792"/>
                  <a:pt x="2104196" y="5467939"/>
                </a:cubicBezTo>
                <a:cubicBezTo>
                  <a:pt x="2096578" y="5473735"/>
                  <a:pt x="2090783" y="5480689"/>
                  <a:pt x="2084822" y="5487810"/>
                </a:cubicBezTo>
                <a:cubicBezTo>
                  <a:pt x="2083827" y="5488969"/>
                  <a:pt x="2083497" y="5490625"/>
                  <a:pt x="2081675" y="5494599"/>
                </a:cubicBezTo>
                <a:cubicBezTo>
                  <a:pt x="2075879" y="5498243"/>
                  <a:pt x="2071408" y="5503707"/>
                  <a:pt x="2066606" y="5508509"/>
                </a:cubicBezTo>
                <a:cubicBezTo>
                  <a:pt x="2065281" y="5509833"/>
                  <a:pt x="2065281" y="5512650"/>
                  <a:pt x="2064784" y="5514967"/>
                </a:cubicBezTo>
                <a:cubicBezTo>
                  <a:pt x="2072897" y="5509668"/>
                  <a:pt x="2081675" y="5505197"/>
                  <a:pt x="2087304" y="5496753"/>
                </a:cubicBezTo>
                <a:cubicBezTo>
                  <a:pt x="2088299" y="5495263"/>
                  <a:pt x="2089954" y="5493441"/>
                  <a:pt x="2087304" y="5491949"/>
                </a:cubicBezTo>
                <a:cubicBezTo>
                  <a:pt x="2086477" y="5492281"/>
                  <a:pt x="2085649" y="5492612"/>
                  <a:pt x="2084987" y="5492944"/>
                </a:cubicBezTo>
                <a:cubicBezTo>
                  <a:pt x="2087471" y="5491619"/>
                  <a:pt x="2088961" y="5490791"/>
                  <a:pt x="2090121" y="5489632"/>
                </a:cubicBezTo>
                <a:cubicBezTo>
                  <a:pt x="2100222" y="5480524"/>
                  <a:pt x="2110487" y="5471251"/>
                  <a:pt x="2120423" y="5461812"/>
                </a:cubicBezTo>
                <a:cubicBezTo>
                  <a:pt x="2120920" y="5461315"/>
                  <a:pt x="2121252" y="5460985"/>
                  <a:pt x="2121748" y="5460488"/>
                </a:cubicBezTo>
                <a:cubicBezTo>
                  <a:pt x="2123404" y="5462144"/>
                  <a:pt x="2124894" y="5463965"/>
                  <a:pt x="2126384" y="5465621"/>
                </a:cubicBezTo>
                <a:cubicBezTo>
                  <a:pt x="2121915" y="5469596"/>
                  <a:pt x="2117773" y="5474232"/>
                  <a:pt x="2113799" y="5478537"/>
                </a:cubicBezTo>
                <a:cubicBezTo>
                  <a:pt x="2108170" y="5484663"/>
                  <a:pt x="2102539" y="5490957"/>
                  <a:pt x="2097075" y="5497415"/>
                </a:cubicBezTo>
                <a:cubicBezTo>
                  <a:pt x="2096745" y="5497745"/>
                  <a:pt x="2097075" y="5498905"/>
                  <a:pt x="2097407" y="5500065"/>
                </a:cubicBezTo>
                <a:cubicBezTo>
                  <a:pt x="2092108" y="5504204"/>
                  <a:pt x="2087139" y="5508509"/>
                  <a:pt x="2082172" y="5512980"/>
                </a:cubicBezTo>
                <a:cubicBezTo>
                  <a:pt x="2092273" y="5511490"/>
                  <a:pt x="2099889" y="5505197"/>
                  <a:pt x="2107838" y="5499567"/>
                </a:cubicBezTo>
                <a:cubicBezTo>
                  <a:pt x="2110487" y="5502052"/>
                  <a:pt x="2113137" y="5504536"/>
                  <a:pt x="2114629" y="5507516"/>
                </a:cubicBezTo>
                <a:cubicBezTo>
                  <a:pt x="2116946" y="5512152"/>
                  <a:pt x="2120590" y="5513642"/>
                  <a:pt x="2124894" y="5514967"/>
                </a:cubicBezTo>
                <a:cubicBezTo>
                  <a:pt x="2126219" y="5515464"/>
                  <a:pt x="2127544" y="5516459"/>
                  <a:pt x="2128537" y="5517451"/>
                </a:cubicBezTo>
                <a:cubicBezTo>
                  <a:pt x="2129034" y="5517949"/>
                  <a:pt x="2128869" y="5519106"/>
                  <a:pt x="2129034" y="5519936"/>
                </a:cubicBezTo>
                <a:cubicBezTo>
                  <a:pt x="2126881" y="5520763"/>
                  <a:pt x="2124564" y="5521426"/>
                  <a:pt x="2121748" y="5522418"/>
                </a:cubicBezTo>
                <a:cubicBezTo>
                  <a:pt x="2123239" y="5524903"/>
                  <a:pt x="2124729" y="5527222"/>
                  <a:pt x="2126054" y="5529539"/>
                </a:cubicBezTo>
                <a:cubicBezTo>
                  <a:pt x="2125557" y="5531196"/>
                  <a:pt x="2125060" y="5533018"/>
                  <a:pt x="2124729" y="5534838"/>
                </a:cubicBezTo>
                <a:cubicBezTo>
                  <a:pt x="2119265" y="5540800"/>
                  <a:pt x="2113137" y="5546098"/>
                  <a:pt x="2110487" y="5553385"/>
                </a:cubicBezTo>
                <a:cubicBezTo>
                  <a:pt x="2115786" y="5562161"/>
                  <a:pt x="2123404" y="5565804"/>
                  <a:pt x="2133008" y="5565142"/>
                </a:cubicBezTo>
                <a:cubicBezTo>
                  <a:pt x="2133340" y="5565142"/>
                  <a:pt x="2133670" y="5565142"/>
                  <a:pt x="2134002" y="5565142"/>
                </a:cubicBezTo>
                <a:cubicBezTo>
                  <a:pt x="2133670" y="5567129"/>
                  <a:pt x="2133340" y="5569116"/>
                  <a:pt x="2132346" y="5570938"/>
                </a:cubicBezTo>
                <a:cubicBezTo>
                  <a:pt x="2130028" y="5575408"/>
                  <a:pt x="2128869" y="5580045"/>
                  <a:pt x="2128371" y="5584681"/>
                </a:cubicBezTo>
                <a:cubicBezTo>
                  <a:pt x="2122742" y="5588325"/>
                  <a:pt x="2118436" y="5593624"/>
                  <a:pt x="2113634" y="5598426"/>
                </a:cubicBezTo>
                <a:cubicBezTo>
                  <a:pt x="2112309" y="5599750"/>
                  <a:pt x="2112309" y="5602565"/>
                  <a:pt x="2111812" y="5604884"/>
                </a:cubicBezTo>
                <a:cubicBezTo>
                  <a:pt x="2117443" y="5601240"/>
                  <a:pt x="2123239" y="5597929"/>
                  <a:pt x="2128371" y="5593459"/>
                </a:cubicBezTo>
                <a:cubicBezTo>
                  <a:pt x="2128537" y="5596439"/>
                  <a:pt x="2128869" y="5599420"/>
                  <a:pt x="2129366" y="5602400"/>
                </a:cubicBezTo>
                <a:cubicBezTo>
                  <a:pt x="2129366" y="5602400"/>
                  <a:pt x="2129366" y="5602565"/>
                  <a:pt x="2129366" y="5602732"/>
                </a:cubicBezTo>
                <a:cubicBezTo>
                  <a:pt x="2129366" y="5602732"/>
                  <a:pt x="2129366" y="5602732"/>
                  <a:pt x="2129531" y="5602732"/>
                </a:cubicBezTo>
                <a:cubicBezTo>
                  <a:pt x="2131850" y="5616807"/>
                  <a:pt x="2137811" y="5629557"/>
                  <a:pt x="2146753" y="5640817"/>
                </a:cubicBezTo>
                <a:cubicBezTo>
                  <a:pt x="2144600" y="5647111"/>
                  <a:pt x="2142116" y="5653072"/>
                  <a:pt x="2140294" y="5659199"/>
                </a:cubicBezTo>
                <a:cubicBezTo>
                  <a:pt x="2139632" y="5661351"/>
                  <a:pt x="2140294" y="5664000"/>
                  <a:pt x="2140791" y="5666320"/>
                </a:cubicBezTo>
                <a:cubicBezTo>
                  <a:pt x="2141951" y="5669962"/>
                  <a:pt x="2146090" y="5670294"/>
                  <a:pt x="2148740" y="5666982"/>
                </a:cubicBezTo>
                <a:cubicBezTo>
                  <a:pt x="2149567" y="5665988"/>
                  <a:pt x="2150064" y="5664663"/>
                  <a:pt x="2150562" y="5663503"/>
                </a:cubicBezTo>
                <a:cubicBezTo>
                  <a:pt x="2150892" y="5665492"/>
                  <a:pt x="2152217" y="5666320"/>
                  <a:pt x="2154371" y="5666153"/>
                </a:cubicBezTo>
                <a:cubicBezTo>
                  <a:pt x="2156523" y="5666153"/>
                  <a:pt x="2158510" y="5663008"/>
                  <a:pt x="2161160" y="5666815"/>
                </a:cubicBezTo>
                <a:cubicBezTo>
                  <a:pt x="2160497" y="5668140"/>
                  <a:pt x="2159670" y="5669465"/>
                  <a:pt x="2158840" y="5670956"/>
                </a:cubicBezTo>
                <a:cubicBezTo>
                  <a:pt x="2158840" y="5670624"/>
                  <a:pt x="2158840" y="5670294"/>
                  <a:pt x="2159007" y="5669962"/>
                </a:cubicBezTo>
                <a:cubicBezTo>
                  <a:pt x="2158510" y="5669299"/>
                  <a:pt x="2158013" y="5668637"/>
                  <a:pt x="2157516" y="5667975"/>
                </a:cubicBezTo>
                <a:cubicBezTo>
                  <a:pt x="2156523" y="5668802"/>
                  <a:pt x="2155033" y="5669631"/>
                  <a:pt x="2154701" y="5670624"/>
                </a:cubicBezTo>
                <a:cubicBezTo>
                  <a:pt x="2154371" y="5671619"/>
                  <a:pt x="2155529" y="5672943"/>
                  <a:pt x="2156026" y="5674101"/>
                </a:cubicBezTo>
                <a:cubicBezTo>
                  <a:pt x="2156523" y="5673771"/>
                  <a:pt x="2157351" y="5673439"/>
                  <a:pt x="2157848" y="5673108"/>
                </a:cubicBezTo>
                <a:cubicBezTo>
                  <a:pt x="2157848" y="5673439"/>
                  <a:pt x="2157516" y="5673771"/>
                  <a:pt x="2157351" y="5674268"/>
                </a:cubicBezTo>
                <a:cubicBezTo>
                  <a:pt x="2156853" y="5675758"/>
                  <a:pt x="2157516" y="5677745"/>
                  <a:pt x="2157848" y="5681387"/>
                </a:cubicBezTo>
                <a:cubicBezTo>
                  <a:pt x="2162649" y="5676917"/>
                  <a:pt x="2165961" y="5673936"/>
                  <a:pt x="2169273" y="5670956"/>
                </a:cubicBezTo>
                <a:cubicBezTo>
                  <a:pt x="2171758" y="5673936"/>
                  <a:pt x="2166624" y="5680062"/>
                  <a:pt x="2174075" y="5680229"/>
                </a:cubicBezTo>
                <a:cubicBezTo>
                  <a:pt x="2174407" y="5680229"/>
                  <a:pt x="2174904" y="5681222"/>
                  <a:pt x="2175235" y="5682216"/>
                </a:cubicBezTo>
                <a:cubicBezTo>
                  <a:pt x="2175235" y="5684204"/>
                  <a:pt x="2175567" y="5686024"/>
                  <a:pt x="2175732" y="5688011"/>
                </a:cubicBezTo>
                <a:cubicBezTo>
                  <a:pt x="2175732" y="5689005"/>
                  <a:pt x="2175400" y="5690165"/>
                  <a:pt x="2175400" y="5691158"/>
                </a:cubicBezTo>
                <a:cubicBezTo>
                  <a:pt x="2175400" y="5692317"/>
                  <a:pt x="2175897" y="5693310"/>
                  <a:pt x="2176559" y="5694139"/>
                </a:cubicBezTo>
                <a:cubicBezTo>
                  <a:pt x="2178381" y="5704405"/>
                  <a:pt x="2182355" y="5714010"/>
                  <a:pt x="2187820" y="5722951"/>
                </a:cubicBezTo>
                <a:cubicBezTo>
                  <a:pt x="2187157" y="5723779"/>
                  <a:pt x="2186992" y="5725436"/>
                  <a:pt x="2187157" y="5726428"/>
                </a:cubicBezTo>
                <a:cubicBezTo>
                  <a:pt x="2187322" y="5727423"/>
                  <a:pt x="2188979" y="5727920"/>
                  <a:pt x="2189807" y="5728748"/>
                </a:cubicBezTo>
                <a:cubicBezTo>
                  <a:pt x="2190139" y="5728250"/>
                  <a:pt x="2190304" y="5727753"/>
                  <a:pt x="2190634" y="5727258"/>
                </a:cubicBezTo>
                <a:cubicBezTo>
                  <a:pt x="2191463" y="5728582"/>
                  <a:pt x="2192456" y="5729740"/>
                  <a:pt x="2193284" y="5730900"/>
                </a:cubicBezTo>
                <a:cubicBezTo>
                  <a:pt x="2191131" y="5737193"/>
                  <a:pt x="2188647" y="5743155"/>
                  <a:pt x="2186827" y="5749281"/>
                </a:cubicBezTo>
                <a:cubicBezTo>
                  <a:pt x="2186165" y="5751433"/>
                  <a:pt x="2186827" y="5754083"/>
                  <a:pt x="2187322" y="5756402"/>
                </a:cubicBezTo>
                <a:cubicBezTo>
                  <a:pt x="2188482" y="5760044"/>
                  <a:pt x="2192621" y="5760376"/>
                  <a:pt x="2195271" y="5757064"/>
                </a:cubicBezTo>
                <a:cubicBezTo>
                  <a:pt x="2196100" y="5756070"/>
                  <a:pt x="2196596" y="5754745"/>
                  <a:pt x="2197093" y="5753586"/>
                </a:cubicBezTo>
                <a:cubicBezTo>
                  <a:pt x="2197425" y="5755573"/>
                  <a:pt x="2198750" y="5756402"/>
                  <a:pt x="2200902" y="5756235"/>
                </a:cubicBezTo>
                <a:cubicBezTo>
                  <a:pt x="2203054" y="5756235"/>
                  <a:pt x="2205041" y="5753090"/>
                  <a:pt x="2207691" y="5756897"/>
                </a:cubicBezTo>
                <a:cubicBezTo>
                  <a:pt x="2206531" y="5759217"/>
                  <a:pt x="2204876" y="5761534"/>
                  <a:pt x="2203882" y="5764183"/>
                </a:cubicBezTo>
                <a:cubicBezTo>
                  <a:pt x="2203386" y="5765675"/>
                  <a:pt x="2204048" y="5767662"/>
                  <a:pt x="2204379" y="5771304"/>
                </a:cubicBezTo>
                <a:cubicBezTo>
                  <a:pt x="2209181" y="5766833"/>
                  <a:pt x="2212492" y="5763853"/>
                  <a:pt x="2215804" y="5760872"/>
                </a:cubicBezTo>
                <a:cubicBezTo>
                  <a:pt x="2218289" y="5763853"/>
                  <a:pt x="2213155" y="5769980"/>
                  <a:pt x="2220608" y="5770145"/>
                </a:cubicBezTo>
                <a:cubicBezTo>
                  <a:pt x="2221270" y="5770145"/>
                  <a:pt x="2222098" y="5773457"/>
                  <a:pt x="2222428" y="5775279"/>
                </a:cubicBezTo>
                <a:cubicBezTo>
                  <a:pt x="2222595" y="5777101"/>
                  <a:pt x="2221932" y="5779253"/>
                  <a:pt x="2221932" y="5781075"/>
                </a:cubicBezTo>
                <a:cubicBezTo>
                  <a:pt x="2222098" y="5784387"/>
                  <a:pt x="2225077" y="5786539"/>
                  <a:pt x="2228224" y="5785711"/>
                </a:cubicBezTo>
                <a:cubicBezTo>
                  <a:pt x="2231039" y="5784884"/>
                  <a:pt x="2233688" y="5783724"/>
                  <a:pt x="2236505" y="5782730"/>
                </a:cubicBezTo>
                <a:cubicBezTo>
                  <a:pt x="2236505" y="5782730"/>
                  <a:pt x="2236505" y="5782730"/>
                  <a:pt x="2236505" y="5782565"/>
                </a:cubicBezTo>
                <a:cubicBezTo>
                  <a:pt x="2241141" y="5779750"/>
                  <a:pt x="2244618" y="5775776"/>
                  <a:pt x="2246936" y="5770642"/>
                </a:cubicBezTo>
                <a:cubicBezTo>
                  <a:pt x="2245115" y="5771139"/>
                  <a:pt x="2243294" y="5771470"/>
                  <a:pt x="2241472" y="5771967"/>
                </a:cubicBezTo>
                <a:cubicBezTo>
                  <a:pt x="2241472" y="5776273"/>
                  <a:pt x="2239319" y="5779585"/>
                  <a:pt x="2236338" y="5782400"/>
                </a:cubicBezTo>
                <a:cubicBezTo>
                  <a:pt x="2234848" y="5776438"/>
                  <a:pt x="2235013" y="5775941"/>
                  <a:pt x="2241141" y="5771802"/>
                </a:cubicBezTo>
                <a:cubicBezTo>
                  <a:pt x="2242631" y="5769152"/>
                  <a:pt x="2243956" y="5766668"/>
                  <a:pt x="2245446" y="5764018"/>
                </a:cubicBezTo>
                <a:cubicBezTo>
                  <a:pt x="2245943" y="5766005"/>
                  <a:pt x="2246440" y="5768158"/>
                  <a:pt x="2246936" y="5770145"/>
                </a:cubicBezTo>
                <a:cubicBezTo>
                  <a:pt x="2250580" y="5765675"/>
                  <a:pt x="2255879" y="5761866"/>
                  <a:pt x="2255381" y="5753752"/>
                </a:cubicBezTo>
                <a:cubicBezTo>
                  <a:pt x="2252732" y="5754910"/>
                  <a:pt x="2251077" y="5755573"/>
                  <a:pt x="2249585" y="5756402"/>
                </a:cubicBezTo>
                <a:cubicBezTo>
                  <a:pt x="2254389" y="5749611"/>
                  <a:pt x="2259025" y="5742822"/>
                  <a:pt x="2263827" y="5736034"/>
                </a:cubicBezTo>
                <a:lnTo>
                  <a:pt x="2263495" y="5736531"/>
                </a:lnTo>
                <a:cubicBezTo>
                  <a:pt x="2263495" y="5736531"/>
                  <a:pt x="2263827" y="5736531"/>
                  <a:pt x="2263992" y="5736366"/>
                </a:cubicBezTo>
                <a:cubicBezTo>
                  <a:pt x="2263992" y="5736366"/>
                  <a:pt x="2263992" y="5736199"/>
                  <a:pt x="2263827" y="5736034"/>
                </a:cubicBezTo>
                <a:cubicBezTo>
                  <a:pt x="2267304" y="5731065"/>
                  <a:pt x="2270451" y="5725933"/>
                  <a:pt x="2274260" y="5721129"/>
                </a:cubicBezTo>
                <a:cubicBezTo>
                  <a:pt x="2275915" y="5718977"/>
                  <a:pt x="2278729" y="5717652"/>
                  <a:pt x="2281049" y="5715997"/>
                </a:cubicBezTo>
                <a:cubicBezTo>
                  <a:pt x="2280717" y="5717155"/>
                  <a:pt x="2280386" y="5718315"/>
                  <a:pt x="2279889" y="5719474"/>
                </a:cubicBezTo>
                <a:cubicBezTo>
                  <a:pt x="2291314" y="5710533"/>
                  <a:pt x="2299760" y="5699438"/>
                  <a:pt x="2305059" y="5685859"/>
                </a:cubicBezTo>
                <a:cubicBezTo>
                  <a:pt x="2303404" y="5686688"/>
                  <a:pt x="2301582" y="5687681"/>
                  <a:pt x="2299925" y="5688508"/>
                </a:cubicBezTo>
                <a:cubicBezTo>
                  <a:pt x="2298933" y="5681222"/>
                  <a:pt x="2302907" y="5677580"/>
                  <a:pt x="2308868" y="5675261"/>
                </a:cubicBezTo>
                <a:cubicBezTo>
                  <a:pt x="2308536" y="5671619"/>
                  <a:pt x="2310855" y="5669134"/>
                  <a:pt x="2313008" y="5666485"/>
                </a:cubicBezTo>
                <a:cubicBezTo>
                  <a:pt x="2313008" y="5670129"/>
                  <a:pt x="2312180" y="5673274"/>
                  <a:pt x="2309033" y="5675426"/>
                </a:cubicBezTo>
                <a:cubicBezTo>
                  <a:pt x="2309198" y="5676255"/>
                  <a:pt x="2309531" y="5677083"/>
                  <a:pt x="2309696" y="5677910"/>
                </a:cubicBezTo>
                <a:cubicBezTo>
                  <a:pt x="2312180" y="5676420"/>
                  <a:pt x="2315160" y="5675426"/>
                  <a:pt x="2316817" y="5673274"/>
                </a:cubicBezTo>
                <a:cubicBezTo>
                  <a:pt x="2329070" y="5657046"/>
                  <a:pt x="2340992" y="5640652"/>
                  <a:pt x="2353082" y="5624423"/>
                </a:cubicBezTo>
                <a:cubicBezTo>
                  <a:pt x="2347616" y="5625253"/>
                  <a:pt x="2344471" y="5629060"/>
                  <a:pt x="2341489" y="5633034"/>
                </a:cubicBezTo>
                <a:cubicBezTo>
                  <a:pt x="2335198" y="5641315"/>
                  <a:pt x="2329070" y="5649593"/>
                  <a:pt x="2322446" y="5657709"/>
                </a:cubicBezTo>
                <a:cubicBezTo>
                  <a:pt x="2319963" y="5660689"/>
                  <a:pt x="2316817" y="5663008"/>
                  <a:pt x="2314002" y="5665657"/>
                </a:cubicBezTo>
                <a:cubicBezTo>
                  <a:pt x="2316651" y="5661135"/>
                  <a:pt x="2317809" y="5656168"/>
                  <a:pt x="2317479" y="5650753"/>
                </a:cubicBezTo>
                <a:cubicBezTo>
                  <a:pt x="2310358" y="5652243"/>
                  <a:pt x="2309531" y="5661186"/>
                  <a:pt x="2302079" y="5664166"/>
                </a:cubicBezTo>
                <a:cubicBezTo>
                  <a:pt x="2302742" y="5661516"/>
                  <a:pt x="2302742" y="5660026"/>
                  <a:pt x="2303404" y="5659033"/>
                </a:cubicBezTo>
                <a:cubicBezTo>
                  <a:pt x="2313173" y="5645619"/>
                  <a:pt x="2323440" y="5632539"/>
                  <a:pt x="2333044" y="5618794"/>
                </a:cubicBezTo>
                <a:cubicBezTo>
                  <a:pt x="2338012" y="5611673"/>
                  <a:pt x="2343642" y="5609356"/>
                  <a:pt x="2351590" y="5612170"/>
                </a:cubicBezTo>
                <a:cubicBezTo>
                  <a:pt x="2352419" y="5612501"/>
                  <a:pt x="2353247" y="5612170"/>
                  <a:pt x="2354240" y="5612170"/>
                </a:cubicBezTo>
                <a:cubicBezTo>
                  <a:pt x="2353909" y="5616310"/>
                  <a:pt x="2353577" y="5620284"/>
                  <a:pt x="2353247" y="5624423"/>
                </a:cubicBezTo>
                <a:cubicBezTo>
                  <a:pt x="2355896" y="5620284"/>
                  <a:pt x="2358876" y="5616807"/>
                  <a:pt x="2364838" y="5613330"/>
                </a:cubicBezTo>
                <a:cubicBezTo>
                  <a:pt x="2363845" y="5616642"/>
                  <a:pt x="2363680" y="5618132"/>
                  <a:pt x="2363017" y="5619124"/>
                </a:cubicBezTo>
                <a:cubicBezTo>
                  <a:pt x="2350265" y="5636181"/>
                  <a:pt x="2337185" y="5652905"/>
                  <a:pt x="2324600" y="5670129"/>
                </a:cubicBezTo>
                <a:cubicBezTo>
                  <a:pt x="2316982" y="5680394"/>
                  <a:pt x="2308868" y="5690330"/>
                  <a:pt x="2303900" y="5703247"/>
                </a:cubicBezTo>
                <a:cubicBezTo>
                  <a:pt x="2307211" y="5704075"/>
                  <a:pt x="2310028" y="5704902"/>
                  <a:pt x="2313008" y="5705565"/>
                </a:cubicBezTo>
                <a:cubicBezTo>
                  <a:pt x="2317479" y="5700266"/>
                  <a:pt x="2321784" y="5695464"/>
                  <a:pt x="2325593" y="5690330"/>
                </a:cubicBezTo>
                <a:cubicBezTo>
                  <a:pt x="2328904" y="5685859"/>
                  <a:pt x="2332713" y="5682051"/>
                  <a:pt x="2337515" y="5679400"/>
                </a:cubicBezTo>
                <a:cubicBezTo>
                  <a:pt x="2339834" y="5678242"/>
                  <a:pt x="2342152" y="5677083"/>
                  <a:pt x="2344471" y="5675923"/>
                </a:cubicBezTo>
                <a:cubicBezTo>
                  <a:pt x="2341987" y="5676917"/>
                  <a:pt x="2339502" y="5677910"/>
                  <a:pt x="2337185" y="5678905"/>
                </a:cubicBezTo>
                <a:cubicBezTo>
                  <a:pt x="2338675" y="5675261"/>
                  <a:pt x="2339834" y="5671121"/>
                  <a:pt x="2344966" y="5670956"/>
                </a:cubicBezTo>
                <a:cubicBezTo>
                  <a:pt x="2344636" y="5663008"/>
                  <a:pt x="2351095" y="5658536"/>
                  <a:pt x="2355564" y="5653900"/>
                </a:cubicBezTo>
                <a:cubicBezTo>
                  <a:pt x="2367157" y="5641812"/>
                  <a:pt x="2375768" y="5627405"/>
                  <a:pt x="2386696" y="5614820"/>
                </a:cubicBezTo>
                <a:cubicBezTo>
                  <a:pt x="2390505" y="5610348"/>
                  <a:pt x="2393652" y="5605381"/>
                  <a:pt x="2399448" y="5602897"/>
                </a:cubicBezTo>
                <a:cubicBezTo>
                  <a:pt x="2402593" y="5601572"/>
                  <a:pt x="2405077" y="5598923"/>
                  <a:pt x="2405077" y="5594949"/>
                </a:cubicBezTo>
                <a:lnTo>
                  <a:pt x="2405409" y="5594949"/>
                </a:lnTo>
                <a:cubicBezTo>
                  <a:pt x="2407229" y="5594121"/>
                  <a:pt x="2409216" y="5593127"/>
                  <a:pt x="2411038" y="5592134"/>
                </a:cubicBezTo>
                <a:cubicBezTo>
                  <a:pt x="2411038" y="5592134"/>
                  <a:pt x="2411038" y="5591967"/>
                  <a:pt x="2411203" y="5591802"/>
                </a:cubicBezTo>
                <a:cubicBezTo>
                  <a:pt x="2411203" y="5591802"/>
                  <a:pt x="2411038" y="5591802"/>
                  <a:pt x="2410873" y="5591802"/>
                </a:cubicBezTo>
                <a:cubicBezTo>
                  <a:pt x="2409051" y="5592796"/>
                  <a:pt x="2407229" y="5593789"/>
                  <a:pt x="2405409" y="5594784"/>
                </a:cubicBezTo>
                <a:cubicBezTo>
                  <a:pt x="2406402" y="5589650"/>
                  <a:pt x="2409548" y="5586503"/>
                  <a:pt x="2413358" y="5583854"/>
                </a:cubicBezTo>
                <a:cubicBezTo>
                  <a:pt x="2414185" y="5583854"/>
                  <a:pt x="2415013" y="5583854"/>
                  <a:pt x="2416007" y="5583854"/>
                </a:cubicBezTo>
                <a:cubicBezTo>
                  <a:pt x="2414350" y="5586503"/>
                  <a:pt x="2412860" y="5589153"/>
                  <a:pt x="2411203" y="5591967"/>
                </a:cubicBezTo>
                <a:cubicBezTo>
                  <a:pt x="2417000" y="5591472"/>
                  <a:pt x="2420146" y="5588160"/>
                  <a:pt x="2421968" y="5583688"/>
                </a:cubicBezTo>
                <a:cubicBezTo>
                  <a:pt x="2426108" y="5583523"/>
                  <a:pt x="2430247" y="5583356"/>
                  <a:pt x="2434221" y="5584019"/>
                </a:cubicBezTo>
                <a:cubicBezTo>
                  <a:pt x="2424451" y="5595941"/>
                  <a:pt x="2414682" y="5607864"/>
                  <a:pt x="2405077" y="5619622"/>
                </a:cubicBezTo>
                <a:cubicBezTo>
                  <a:pt x="2387358" y="5641480"/>
                  <a:pt x="2369641" y="5663173"/>
                  <a:pt x="2351922" y="5685031"/>
                </a:cubicBezTo>
                <a:cubicBezTo>
                  <a:pt x="2349935" y="5687515"/>
                  <a:pt x="2347120" y="5689833"/>
                  <a:pt x="2347783" y="5693642"/>
                </a:cubicBezTo>
                <a:cubicBezTo>
                  <a:pt x="2349273" y="5692647"/>
                  <a:pt x="2351260" y="5691985"/>
                  <a:pt x="2352253" y="5690827"/>
                </a:cubicBezTo>
                <a:cubicBezTo>
                  <a:pt x="2366992" y="5674433"/>
                  <a:pt x="2379742" y="5656384"/>
                  <a:pt x="2396301" y="5641480"/>
                </a:cubicBezTo>
                <a:cubicBezTo>
                  <a:pt x="2397294" y="5640487"/>
                  <a:pt x="2397791" y="5638995"/>
                  <a:pt x="2398785" y="5637838"/>
                </a:cubicBezTo>
                <a:cubicBezTo>
                  <a:pt x="2407064" y="5629060"/>
                  <a:pt x="2412528" y="5617800"/>
                  <a:pt x="2422464" y="5610348"/>
                </a:cubicBezTo>
                <a:cubicBezTo>
                  <a:pt x="2426935" y="5602732"/>
                  <a:pt x="2432234" y="5595941"/>
                  <a:pt x="2438693" y="5589815"/>
                </a:cubicBezTo>
                <a:cubicBezTo>
                  <a:pt x="2440017" y="5588490"/>
                  <a:pt x="2441177" y="5587165"/>
                  <a:pt x="2442335" y="5585676"/>
                </a:cubicBezTo>
                <a:cubicBezTo>
                  <a:pt x="2449788" y="5586835"/>
                  <a:pt x="2457074" y="5586668"/>
                  <a:pt x="2464525" y="5585676"/>
                </a:cubicBezTo>
                <a:cubicBezTo>
                  <a:pt x="2480257" y="5583523"/>
                  <a:pt x="2495159" y="5578555"/>
                  <a:pt x="2510064" y="5573588"/>
                </a:cubicBezTo>
                <a:cubicBezTo>
                  <a:pt x="2525463" y="5568619"/>
                  <a:pt x="2539538" y="5559181"/>
                  <a:pt x="2556595" y="5559511"/>
                </a:cubicBezTo>
                <a:cubicBezTo>
                  <a:pt x="2559244" y="5559511"/>
                  <a:pt x="2561894" y="5558353"/>
                  <a:pt x="2564378" y="5557359"/>
                </a:cubicBezTo>
                <a:cubicBezTo>
                  <a:pt x="2586732" y="5548748"/>
                  <a:pt x="2608590" y="5538978"/>
                  <a:pt x="2628628" y="5525565"/>
                </a:cubicBezTo>
                <a:cubicBezTo>
                  <a:pt x="2638066" y="5519273"/>
                  <a:pt x="2647837" y="5512980"/>
                  <a:pt x="2657772" y="5507516"/>
                </a:cubicBezTo>
                <a:cubicBezTo>
                  <a:pt x="2675986" y="5497580"/>
                  <a:pt x="2692711" y="5485658"/>
                  <a:pt x="2708608" y="5472410"/>
                </a:cubicBezTo>
                <a:cubicBezTo>
                  <a:pt x="2725334" y="5458500"/>
                  <a:pt x="2742721" y="5445418"/>
                  <a:pt x="2759777" y="5432006"/>
                </a:cubicBezTo>
                <a:cubicBezTo>
                  <a:pt x="2770871" y="5423230"/>
                  <a:pt x="2782628" y="5415281"/>
                  <a:pt x="2793226" y="5405841"/>
                </a:cubicBezTo>
                <a:cubicBezTo>
                  <a:pt x="2806308" y="5394250"/>
                  <a:pt x="2820383" y="5384150"/>
                  <a:pt x="2835783" y="5375704"/>
                </a:cubicBezTo>
                <a:cubicBezTo>
                  <a:pt x="2849197" y="5368418"/>
                  <a:pt x="2862610" y="5361297"/>
                  <a:pt x="2875857" y="5353846"/>
                </a:cubicBezTo>
                <a:cubicBezTo>
                  <a:pt x="2898046" y="5341261"/>
                  <a:pt x="2920236" y="5328511"/>
                  <a:pt x="2942425" y="5315926"/>
                </a:cubicBezTo>
                <a:cubicBezTo>
                  <a:pt x="2943087" y="5315593"/>
                  <a:pt x="2943584" y="5315263"/>
                  <a:pt x="2944247" y="5314931"/>
                </a:cubicBezTo>
                <a:cubicBezTo>
                  <a:pt x="2944412" y="5315096"/>
                  <a:pt x="2944579" y="5315263"/>
                  <a:pt x="2944744" y="5315593"/>
                </a:cubicBezTo>
                <a:cubicBezTo>
                  <a:pt x="2946068" y="5314931"/>
                  <a:pt x="2947228" y="5314104"/>
                  <a:pt x="2948056" y="5313109"/>
                </a:cubicBezTo>
                <a:cubicBezTo>
                  <a:pt x="2951533" y="5311784"/>
                  <a:pt x="2955010" y="5311289"/>
                  <a:pt x="2959151" y="5313276"/>
                </a:cubicBezTo>
                <a:cubicBezTo>
                  <a:pt x="2960641" y="5314104"/>
                  <a:pt x="2963455" y="5313276"/>
                  <a:pt x="2965277" y="5312447"/>
                </a:cubicBezTo>
                <a:cubicBezTo>
                  <a:pt x="2974218" y="5308473"/>
                  <a:pt x="2983326" y="5304830"/>
                  <a:pt x="2991937" y="5300029"/>
                </a:cubicBezTo>
                <a:cubicBezTo>
                  <a:pt x="3014623" y="5287112"/>
                  <a:pt x="3064963" y="5179808"/>
                  <a:pt x="3088643" y="5168712"/>
                </a:cubicBezTo>
                <a:cubicBezTo>
                  <a:pt x="3096924" y="5164905"/>
                  <a:pt x="3104375" y="5159109"/>
                  <a:pt x="3112158" y="5154307"/>
                </a:cubicBezTo>
                <a:cubicBezTo>
                  <a:pt x="3114476" y="5152816"/>
                  <a:pt x="3116628" y="5151326"/>
                  <a:pt x="3118947" y="5150001"/>
                </a:cubicBezTo>
                <a:cubicBezTo>
                  <a:pt x="3134679" y="5141390"/>
                  <a:pt x="3150244" y="5132614"/>
                  <a:pt x="3165975" y="5124168"/>
                </a:cubicBezTo>
                <a:cubicBezTo>
                  <a:pt x="3180382" y="5116552"/>
                  <a:pt x="3195120" y="5109596"/>
                  <a:pt x="3209195" y="5101483"/>
                </a:cubicBezTo>
                <a:cubicBezTo>
                  <a:pt x="3218303" y="5096184"/>
                  <a:pt x="3228238" y="5092044"/>
                  <a:pt x="3234862" y="5082274"/>
                </a:cubicBezTo>
                <a:cubicBezTo>
                  <a:pt x="3238669" y="5076643"/>
                  <a:pt x="3246287" y="5071676"/>
                  <a:pt x="3254898" y="5075318"/>
                </a:cubicBezTo>
                <a:cubicBezTo>
                  <a:pt x="3259700" y="5077305"/>
                  <a:pt x="3263012" y="5074160"/>
                  <a:pt x="3266656" y="5072006"/>
                </a:cubicBezTo>
                <a:cubicBezTo>
                  <a:pt x="3265166" y="5071179"/>
                  <a:pt x="3263841" y="5070351"/>
                  <a:pt x="3262516" y="5069524"/>
                </a:cubicBezTo>
                <a:cubicBezTo>
                  <a:pt x="3263841" y="5065383"/>
                  <a:pt x="3267815" y="5064555"/>
                  <a:pt x="3271127" y="5062900"/>
                </a:cubicBezTo>
                <a:cubicBezTo>
                  <a:pt x="3288182" y="5054454"/>
                  <a:pt x="3305238" y="5046174"/>
                  <a:pt x="3322295" y="5037563"/>
                </a:cubicBezTo>
                <a:cubicBezTo>
                  <a:pt x="3331071" y="5033259"/>
                  <a:pt x="3339351" y="5027960"/>
                  <a:pt x="3348292" y="5023985"/>
                </a:cubicBezTo>
                <a:cubicBezTo>
                  <a:pt x="3378099" y="5010903"/>
                  <a:pt x="3408238" y="4998153"/>
                  <a:pt x="3438044" y="4985236"/>
                </a:cubicBezTo>
                <a:cubicBezTo>
                  <a:pt x="3444006" y="4982586"/>
                  <a:pt x="3450960" y="4980766"/>
                  <a:pt x="3455266" y="4976460"/>
                </a:cubicBezTo>
                <a:cubicBezTo>
                  <a:pt x="3461060" y="4970664"/>
                  <a:pt x="3467851" y="4968181"/>
                  <a:pt x="3474805" y="4965532"/>
                </a:cubicBezTo>
                <a:cubicBezTo>
                  <a:pt x="3477787" y="4964372"/>
                  <a:pt x="3480932" y="4962882"/>
                  <a:pt x="3483086" y="4960728"/>
                </a:cubicBezTo>
                <a:cubicBezTo>
                  <a:pt x="3488715" y="4955099"/>
                  <a:pt x="3495671" y="4952284"/>
                  <a:pt x="3502790" y="4949468"/>
                </a:cubicBezTo>
                <a:cubicBezTo>
                  <a:pt x="3535743" y="4936883"/>
                  <a:pt x="3568697" y="4924133"/>
                  <a:pt x="3601650" y="4911382"/>
                </a:cubicBezTo>
                <a:cubicBezTo>
                  <a:pt x="3624998" y="4902440"/>
                  <a:pt x="3648181" y="4893166"/>
                  <a:pt x="3671694" y="4884390"/>
                </a:cubicBezTo>
                <a:cubicBezTo>
                  <a:pt x="3683784" y="4879919"/>
                  <a:pt x="3696037" y="4875614"/>
                  <a:pt x="3708292" y="4871308"/>
                </a:cubicBezTo>
                <a:cubicBezTo>
                  <a:pt x="3707794" y="4871971"/>
                  <a:pt x="3707132" y="4872633"/>
                  <a:pt x="3706470" y="4873462"/>
                </a:cubicBezTo>
                <a:cubicBezTo>
                  <a:pt x="3713093" y="4874952"/>
                  <a:pt x="3717565" y="4870646"/>
                  <a:pt x="3722366" y="4868328"/>
                </a:cubicBezTo>
                <a:cubicBezTo>
                  <a:pt x="3722864" y="4868163"/>
                  <a:pt x="3722864" y="4867169"/>
                  <a:pt x="3723029" y="4866176"/>
                </a:cubicBezTo>
                <a:cubicBezTo>
                  <a:pt x="3727665" y="4864519"/>
                  <a:pt x="3732137" y="4863029"/>
                  <a:pt x="3736773" y="4861373"/>
                </a:cubicBezTo>
                <a:cubicBezTo>
                  <a:pt x="3740084" y="4862697"/>
                  <a:pt x="3741740" y="4864022"/>
                  <a:pt x="3743230" y="4863857"/>
                </a:cubicBezTo>
                <a:cubicBezTo>
                  <a:pt x="3751179" y="4863195"/>
                  <a:pt x="3754657" y="4861540"/>
                  <a:pt x="3762274" y="4854749"/>
                </a:cubicBezTo>
                <a:cubicBezTo>
                  <a:pt x="3757142" y="4857068"/>
                  <a:pt x="3752503" y="4857068"/>
                  <a:pt x="3747702" y="4857565"/>
                </a:cubicBezTo>
                <a:cubicBezTo>
                  <a:pt x="3753663" y="4855411"/>
                  <a:pt x="3759127" y="4853259"/>
                  <a:pt x="3763599" y="4848125"/>
                </a:cubicBezTo>
                <a:cubicBezTo>
                  <a:pt x="3767242" y="4843986"/>
                  <a:pt x="3773202" y="4841006"/>
                  <a:pt x="3778668" y="4839184"/>
                </a:cubicBezTo>
                <a:cubicBezTo>
                  <a:pt x="3787279" y="4836369"/>
                  <a:pt x="3796387" y="4834878"/>
                  <a:pt x="3805990" y="4832560"/>
                </a:cubicBezTo>
                <a:cubicBezTo>
                  <a:pt x="3806653" y="4838190"/>
                  <a:pt x="3810959" y="4836700"/>
                  <a:pt x="3814601" y="4835540"/>
                </a:cubicBezTo>
                <a:cubicBezTo>
                  <a:pt x="3834307" y="4829414"/>
                  <a:pt x="3854178" y="4823287"/>
                  <a:pt x="3873717" y="4816994"/>
                </a:cubicBezTo>
                <a:cubicBezTo>
                  <a:pt x="3883820" y="4813682"/>
                  <a:pt x="3891933" y="4807888"/>
                  <a:pt x="3897067" y="4798117"/>
                </a:cubicBezTo>
                <a:cubicBezTo>
                  <a:pt x="3897397" y="4797455"/>
                  <a:pt x="3898887" y="4797290"/>
                  <a:pt x="3899717" y="4796958"/>
                </a:cubicBezTo>
                <a:cubicBezTo>
                  <a:pt x="3901869" y="4797952"/>
                  <a:pt x="3904186" y="4799110"/>
                  <a:pt x="3907498" y="4800601"/>
                </a:cubicBezTo>
                <a:cubicBezTo>
                  <a:pt x="3908160" y="4796295"/>
                  <a:pt x="3908492" y="4793315"/>
                  <a:pt x="3908823" y="4790334"/>
                </a:cubicBezTo>
                <a:cubicBezTo>
                  <a:pt x="3904021" y="4790499"/>
                  <a:pt x="3900544" y="4790666"/>
                  <a:pt x="3894913" y="4790996"/>
                </a:cubicBezTo>
                <a:cubicBezTo>
                  <a:pt x="3898557" y="4787022"/>
                  <a:pt x="3900874" y="4784538"/>
                  <a:pt x="3904849" y="4780398"/>
                </a:cubicBezTo>
                <a:cubicBezTo>
                  <a:pt x="3893258" y="4781226"/>
                  <a:pt x="3884647" y="4783875"/>
                  <a:pt x="3876036" y="4786857"/>
                </a:cubicBezTo>
                <a:cubicBezTo>
                  <a:pt x="3860139" y="4792321"/>
                  <a:pt x="3844243" y="4798117"/>
                  <a:pt x="3828015" y="4802589"/>
                </a:cubicBezTo>
                <a:cubicBezTo>
                  <a:pt x="3817913" y="4805403"/>
                  <a:pt x="3808309" y="4808550"/>
                  <a:pt x="3802181" y="4814179"/>
                </a:cubicBezTo>
                <a:cubicBezTo>
                  <a:pt x="3795392" y="4814842"/>
                  <a:pt x="3790425" y="4814676"/>
                  <a:pt x="3785954" y="4816001"/>
                </a:cubicBezTo>
                <a:cubicBezTo>
                  <a:pt x="3766745" y="4821797"/>
                  <a:pt x="3747702" y="4828089"/>
                  <a:pt x="3728493" y="4834215"/>
                </a:cubicBezTo>
                <a:cubicBezTo>
                  <a:pt x="3726341" y="4834878"/>
                  <a:pt x="3724354" y="4835375"/>
                  <a:pt x="3722201" y="4835707"/>
                </a:cubicBezTo>
                <a:cubicBezTo>
                  <a:pt x="3714086" y="4836865"/>
                  <a:pt x="3706470" y="4839514"/>
                  <a:pt x="3699349" y="4843821"/>
                </a:cubicBezTo>
                <a:cubicBezTo>
                  <a:pt x="3688253" y="4850279"/>
                  <a:pt x="3675835" y="4853094"/>
                  <a:pt x="3660434" y="4854584"/>
                </a:cubicBezTo>
                <a:cubicBezTo>
                  <a:pt x="3668217" y="4848788"/>
                  <a:pt x="3674676" y="4845476"/>
                  <a:pt x="3679312" y="4840509"/>
                </a:cubicBezTo>
                <a:cubicBezTo>
                  <a:pt x="3682789" y="4836535"/>
                  <a:pt x="3686598" y="4834382"/>
                  <a:pt x="3691070" y="4832560"/>
                </a:cubicBezTo>
                <a:cubicBezTo>
                  <a:pt x="3704648" y="4827096"/>
                  <a:pt x="3719055" y="4823452"/>
                  <a:pt x="3730315" y="4813352"/>
                </a:cubicBezTo>
                <a:cubicBezTo>
                  <a:pt x="3731474" y="4812357"/>
                  <a:pt x="3733295" y="4812027"/>
                  <a:pt x="3734786" y="4811365"/>
                </a:cubicBezTo>
                <a:cubicBezTo>
                  <a:pt x="3756478" y="4801594"/>
                  <a:pt x="3778171" y="4791991"/>
                  <a:pt x="3797049" y="4783545"/>
                </a:cubicBezTo>
                <a:cubicBezTo>
                  <a:pt x="3798869" y="4780895"/>
                  <a:pt x="3800526" y="4778411"/>
                  <a:pt x="3802016" y="4776259"/>
                </a:cubicBezTo>
                <a:cubicBezTo>
                  <a:pt x="3807150" y="4774437"/>
                  <a:pt x="3812449" y="4772782"/>
                  <a:pt x="3816588" y="4768145"/>
                </a:cubicBezTo>
                <a:cubicBezTo>
                  <a:pt x="3821390" y="4762679"/>
                  <a:pt x="3829008" y="4766986"/>
                  <a:pt x="3834969" y="4764833"/>
                </a:cubicBezTo>
                <a:cubicBezTo>
                  <a:pt x="3835962" y="4764501"/>
                  <a:pt x="3836956" y="4764171"/>
                  <a:pt x="3837619" y="4763509"/>
                </a:cubicBezTo>
                <a:cubicBezTo>
                  <a:pt x="3841096" y="4760197"/>
                  <a:pt x="3845732" y="4760030"/>
                  <a:pt x="3850039" y="4759700"/>
                </a:cubicBezTo>
                <a:cubicBezTo>
                  <a:pt x="3853184" y="4759368"/>
                  <a:pt x="3855668" y="4758043"/>
                  <a:pt x="3856330" y="4754236"/>
                </a:cubicBezTo>
                <a:cubicBezTo>
                  <a:pt x="3855338" y="4753406"/>
                  <a:pt x="3854343" y="4751916"/>
                  <a:pt x="3853184" y="4751751"/>
                </a:cubicBezTo>
                <a:cubicBezTo>
                  <a:pt x="3852853" y="4751751"/>
                  <a:pt x="3852521" y="4751751"/>
                  <a:pt x="3852356" y="4751751"/>
                </a:cubicBezTo>
                <a:cubicBezTo>
                  <a:pt x="3853516" y="4751254"/>
                  <a:pt x="3854675" y="4750592"/>
                  <a:pt x="3855998" y="4750261"/>
                </a:cubicBezTo>
                <a:cubicBezTo>
                  <a:pt x="3859477" y="4748937"/>
                  <a:pt x="3863286" y="4747280"/>
                  <a:pt x="3866763" y="4747612"/>
                </a:cubicBezTo>
                <a:cubicBezTo>
                  <a:pt x="3866928" y="4747612"/>
                  <a:pt x="3867260" y="4747612"/>
                  <a:pt x="3867426" y="4747612"/>
                </a:cubicBezTo>
                <a:cubicBezTo>
                  <a:pt x="3866928" y="4747777"/>
                  <a:pt x="3866431" y="4747942"/>
                  <a:pt x="3866101" y="4748274"/>
                </a:cubicBezTo>
                <a:cubicBezTo>
                  <a:pt x="3865106" y="4748770"/>
                  <a:pt x="3864611" y="4750261"/>
                  <a:pt x="3863119" y="4752414"/>
                </a:cubicBezTo>
                <a:cubicBezTo>
                  <a:pt x="3866598" y="4752911"/>
                  <a:pt x="3868750" y="4753573"/>
                  <a:pt x="3871068" y="4753573"/>
                </a:cubicBezTo>
                <a:cubicBezTo>
                  <a:pt x="3882163" y="4752911"/>
                  <a:pt x="3890939" y="4747612"/>
                  <a:pt x="3898887" y="4740821"/>
                </a:cubicBezTo>
                <a:cubicBezTo>
                  <a:pt x="3900379" y="4740326"/>
                  <a:pt x="3901869" y="4739663"/>
                  <a:pt x="3903359" y="4739166"/>
                </a:cubicBezTo>
                <a:cubicBezTo>
                  <a:pt x="3904518" y="4740159"/>
                  <a:pt x="3905676" y="4741153"/>
                  <a:pt x="3906836" y="4741153"/>
                </a:cubicBezTo>
                <a:cubicBezTo>
                  <a:pt x="3912797" y="4740821"/>
                  <a:pt x="3919090" y="4741153"/>
                  <a:pt x="3924389" y="4739001"/>
                </a:cubicBezTo>
                <a:cubicBezTo>
                  <a:pt x="3936974" y="4734032"/>
                  <a:pt x="3950222" y="4732045"/>
                  <a:pt x="3963304" y="4729728"/>
                </a:cubicBezTo>
                <a:cubicBezTo>
                  <a:pt x="3969761" y="4728568"/>
                  <a:pt x="3975722" y="4726911"/>
                  <a:pt x="3981684" y="4724429"/>
                </a:cubicBezTo>
                <a:cubicBezTo>
                  <a:pt x="3987977" y="4721945"/>
                  <a:pt x="3994601" y="4718633"/>
                  <a:pt x="4001059" y="4718633"/>
                </a:cubicBezTo>
                <a:cubicBezTo>
                  <a:pt x="4008841" y="4718633"/>
                  <a:pt x="4015464" y="4716314"/>
                  <a:pt x="4022585" y="4713996"/>
                </a:cubicBezTo>
                <a:cubicBezTo>
                  <a:pt x="4029541" y="4711844"/>
                  <a:pt x="4036992" y="4711015"/>
                  <a:pt x="4044113" y="4709194"/>
                </a:cubicBezTo>
                <a:cubicBezTo>
                  <a:pt x="4050405" y="4707703"/>
                  <a:pt x="4056366" y="4705550"/>
                  <a:pt x="4062493" y="4703728"/>
                </a:cubicBezTo>
                <a:cubicBezTo>
                  <a:pt x="4069116" y="4694125"/>
                  <a:pt x="4080377" y="4697767"/>
                  <a:pt x="4089154" y="4693960"/>
                </a:cubicBezTo>
                <a:cubicBezTo>
                  <a:pt x="4114820" y="4692965"/>
                  <a:pt x="4140322" y="4691806"/>
                  <a:pt x="4165988" y="4690648"/>
                </a:cubicBezTo>
                <a:cubicBezTo>
                  <a:pt x="4174765" y="4690316"/>
                  <a:pt x="4183541" y="4690648"/>
                  <a:pt x="4191655" y="4685349"/>
                </a:cubicBezTo>
                <a:cubicBezTo>
                  <a:pt x="4197616" y="4681540"/>
                  <a:pt x="4204737" y="4681870"/>
                  <a:pt x="4211693" y="4683692"/>
                </a:cubicBezTo>
                <a:cubicBezTo>
                  <a:pt x="4217819" y="4685182"/>
                  <a:pt x="4224278" y="4686507"/>
                  <a:pt x="4230571" y="4686507"/>
                </a:cubicBezTo>
                <a:cubicBezTo>
                  <a:pt x="4244314" y="4686177"/>
                  <a:pt x="4258059" y="4685017"/>
                  <a:pt x="4271802" y="4684189"/>
                </a:cubicBezTo>
                <a:cubicBezTo>
                  <a:pt x="4272961" y="4684189"/>
                  <a:pt x="4273956" y="4683195"/>
                  <a:pt x="4276937" y="4681705"/>
                </a:cubicBezTo>
                <a:cubicBezTo>
                  <a:pt x="4270810" y="4680050"/>
                  <a:pt x="4266670" y="4678558"/>
                  <a:pt x="4262363" y="4678063"/>
                </a:cubicBezTo>
                <a:cubicBezTo>
                  <a:pt x="4257563" y="4677566"/>
                  <a:pt x="4252760" y="4679388"/>
                  <a:pt x="4247129" y="4676571"/>
                </a:cubicBezTo>
                <a:cubicBezTo>
                  <a:pt x="4261039" y="4673426"/>
                  <a:pt x="4273789" y="4672764"/>
                  <a:pt x="4285217" y="4676571"/>
                </a:cubicBezTo>
                <a:cubicBezTo>
                  <a:pt x="4290845" y="4673094"/>
                  <a:pt x="4295317" y="4670280"/>
                  <a:pt x="4299621" y="4667465"/>
                </a:cubicBezTo>
                <a:cubicBezTo>
                  <a:pt x="4298960" y="4665973"/>
                  <a:pt x="4298131" y="4664318"/>
                  <a:pt x="4297469" y="4662828"/>
                </a:cubicBezTo>
                <a:lnTo>
                  <a:pt x="4292675" y="4660355"/>
                </a:lnTo>
                <a:lnTo>
                  <a:pt x="4294654" y="4657860"/>
                </a:lnTo>
                <a:cubicBezTo>
                  <a:pt x="4292667" y="4658522"/>
                  <a:pt x="4290680" y="4659019"/>
                  <a:pt x="4288858" y="4659847"/>
                </a:cubicBezTo>
                <a:lnTo>
                  <a:pt x="4288858" y="4659682"/>
                </a:lnTo>
                <a:lnTo>
                  <a:pt x="4288831" y="4659876"/>
                </a:lnTo>
                <a:lnTo>
                  <a:pt x="4256403" y="4655542"/>
                </a:lnTo>
                <a:cubicBezTo>
                  <a:pt x="4251268" y="4654713"/>
                  <a:pt x="4246301" y="4653720"/>
                  <a:pt x="4241333" y="4653223"/>
                </a:cubicBezTo>
                <a:cubicBezTo>
                  <a:pt x="4242657" y="4652893"/>
                  <a:pt x="4243982" y="4652561"/>
                  <a:pt x="4245307" y="4652230"/>
                </a:cubicBezTo>
                <a:cubicBezTo>
                  <a:pt x="4250276" y="4651071"/>
                  <a:pt x="4253919" y="4648256"/>
                  <a:pt x="4258389" y="4641633"/>
                </a:cubicBezTo>
                <a:cubicBezTo>
                  <a:pt x="4253255" y="4642295"/>
                  <a:pt x="4250606" y="4642460"/>
                  <a:pt x="4247956" y="4642957"/>
                </a:cubicBezTo>
                <a:cubicBezTo>
                  <a:pt x="4227093" y="4646599"/>
                  <a:pt x="4206062" y="4649746"/>
                  <a:pt x="4185363" y="4654051"/>
                </a:cubicBezTo>
                <a:cubicBezTo>
                  <a:pt x="4179402" y="4655210"/>
                  <a:pt x="4173606" y="4656867"/>
                  <a:pt x="4167810" y="4658687"/>
                </a:cubicBezTo>
                <a:cubicBezTo>
                  <a:pt x="4162345" y="4658687"/>
                  <a:pt x="4157046" y="4658357"/>
                  <a:pt x="4151582" y="4657695"/>
                </a:cubicBezTo>
                <a:cubicBezTo>
                  <a:pt x="4148768" y="4657363"/>
                  <a:pt x="4145124" y="4657197"/>
                  <a:pt x="4142972" y="4658522"/>
                </a:cubicBezTo>
                <a:cubicBezTo>
                  <a:pt x="4137838" y="4662000"/>
                  <a:pt x="4132746" y="4663325"/>
                  <a:pt x="4127633" y="4663263"/>
                </a:cubicBezTo>
                <a:lnTo>
                  <a:pt x="4112227" y="4659695"/>
                </a:lnTo>
                <a:lnTo>
                  <a:pt x="4112503" y="4657032"/>
                </a:lnTo>
                <a:lnTo>
                  <a:pt x="4112337" y="4657032"/>
                </a:lnTo>
                <a:lnTo>
                  <a:pt x="4107109" y="4656394"/>
                </a:lnTo>
                <a:lnTo>
                  <a:pt x="4101905" y="4652230"/>
                </a:lnTo>
                <a:cubicBezTo>
                  <a:pt x="4098428" y="4652726"/>
                  <a:pt x="4094949" y="4653058"/>
                  <a:pt x="4091472" y="4653555"/>
                </a:cubicBezTo>
                <a:cubicBezTo>
                  <a:pt x="4092797" y="4652893"/>
                  <a:pt x="4094121" y="4652396"/>
                  <a:pt x="4095446" y="4652064"/>
                </a:cubicBezTo>
                <a:cubicBezTo>
                  <a:pt x="4107866" y="4648089"/>
                  <a:pt x="4120616" y="4645275"/>
                  <a:pt x="4133201" y="4641798"/>
                </a:cubicBezTo>
                <a:cubicBezTo>
                  <a:pt x="4138005" y="4640473"/>
                  <a:pt x="4142972" y="4639811"/>
                  <a:pt x="4147276" y="4637658"/>
                </a:cubicBezTo>
                <a:cubicBezTo>
                  <a:pt x="4147773" y="4637491"/>
                  <a:pt x="4148271" y="4637161"/>
                  <a:pt x="4148768" y="4636996"/>
                </a:cubicBezTo>
                <a:cubicBezTo>
                  <a:pt x="4153404" y="4636664"/>
                  <a:pt x="4158206" y="4636664"/>
                  <a:pt x="4163008" y="4636996"/>
                </a:cubicBezTo>
                <a:cubicBezTo>
                  <a:pt x="4168969" y="4637658"/>
                  <a:pt x="4176090" y="4638816"/>
                  <a:pt x="4180395" y="4631697"/>
                </a:cubicBezTo>
                <a:cubicBezTo>
                  <a:pt x="4180892" y="4630868"/>
                  <a:pt x="4183044" y="4630868"/>
                  <a:pt x="4184536" y="4630868"/>
                </a:cubicBezTo>
                <a:cubicBezTo>
                  <a:pt x="4188013" y="4630868"/>
                  <a:pt x="4191490" y="4630868"/>
                  <a:pt x="4194967" y="4630703"/>
                </a:cubicBezTo>
                <a:cubicBezTo>
                  <a:pt x="4205897" y="4629378"/>
                  <a:pt x="4216495" y="4629875"/>
                  <a:pt x="4227093" y="4633849"/>
                </a:cubicBezTo>
                <a:cubicBezTo>
                  <a:pt x="4233054" y="4636167"/>
                  <a:pt x="4239512" y="4637326"/>
                  <a:pt x="4245804" y="4637989"/>
                </a:cubicBezTo>
                <a:cubicBezTo>
                  <a:pt x="4248288" y="4638321"/>
                  <a:pt x="4251103" y="4636167"/>
                  <a:pt x="4253754" y="4635174"/>
                </a:cubicBezTo>
                <a:cubicBezTo>
                  <a:pt x="4252925" y="4628550"/>
                  <a:pt x="4260212" y="4631035"/>
                  <a:pt x="4262695" y="4627391"/>
                </a:cubicBezTo>
                <a:cubicBezTo>
                  <a:pt x="4258721" y="4625736"/>
                  <a:pt x="4254912" y="4624576"/>
                  <a:pt x="4251600" y="4622754"/>
                </a:cubicBezTo>
                <a:cubicBezTo>
                  <a:pt x="4248288" y="4620932"/>
                  <a:pt x="4245307" y="4618283"/>
                  <a:pt x="4242162" y="4615965"/>
                </a:cubicBezTo>
                <a:cubicBezTo>
                  <a:pt x="4244978" y="4613151"/>
                  <a:pt x="4246632" y="4610004"/>
                  <a:pt x="4246301" y="4606360"/>
                </a:cubicBezTo>
                <a:cubicBezTo>
                  <a:pt x="4249943" y="4605533"/>
                  <a:pt x="4253587" y="4604705"/>
                  <a:pt x="4257230" y="4603877"/>
                </a:cubicBezTo>
                <a:cubicBezTo>
                  <a:pt x="4259217" y="4603380"/>
                  <a:pt x="4261701" y="4603545"/>
                  <a:pt x="4261701" y="4600731"/>
                </a:cubicBezTo>
                <a:cubicBezTo>
                  <a:pt x="4255740" y="4592120"/>
                  <a:pt x="4247956" y="4603048"/>
                  <a:pt x="4239346" y="4598246"/>
                </a:cubicBezTo>
                <a:cubicBezTo>
                  <a:pt x="4249613" y="4593610"/>
                  <a:pt x="4258059" y="4590960"/>
                  <a:pt x="4267165" y="4589305"/>
                </a:cubicBezTo>
                <a:cubicBezTo>
                  <a:pt x="4274783" y="4587981"/>
                  <a:pt x="4282400" y="4585661"/>
                  <a:pt x="4287368" y="4578045"/>
                </a:cubicBezTo>
                <a:cubicBezTo>
                  <a:pt x="4288031" y="4577878"/>
                  <a:pt x="4288528" y="4577548"/>
                  <a:pt x="4289190" y="4577383"/>
                </a:cubicBezTo>
                <a:cubicBezTo>
                  <a:pt x="4292502" y="4575891"/>
                  <a:pt x="4295814" y="4574733"/>
                  <a:pt x="4299126" y="4573574"/>
                </a:cubicBezTo>
                <a:cubicBezTo>
                  <a:pt x="4302271" y="4574401"/>
                  <a:pt x="4304093" y="4573574"/>
                  <a:pt x="4305418" y="4571586"/>
                </a:cubicBezTo>
                <a:cubicBezTo>
                  <a:pt x="4307902" y="4570924"/>
                  <a:pt x="4310551" y="4570262"/>
                  <a:pt x="4313036" y="4569599"/>
                </a:cubicBezTo>
                <a:cubicBezTo>
                  <a:pt x="4313698" y="4569599"/>
                  <a:pt x="4314193" y="4568275"/>
                  <a:pt x="4316347" y="4565625"/>
                </a:cubicBezTo>
                <a:cubicBezTo>
                  <a:pt x="4299291" y="4566785"/>
                  <a:pt x="4285381" y="4570592"/>
                  <a:pt x="4270974" y="4576553"/>
                </a:cubicBezTo>
                <a:cubicBezTo>
                  <a:pt x="4271802" y="4577216"/>
                  <a:pt x="4272464" y="4578045"/>
                  <a:pt x="4272961" y="4578540"/>
                </a:cubicBezTo>
                <a:cubicBezTo>
                  <a:pt x="4263192" y="4580197"/>
                  <a:pt x="4253754" y="4581852"/>
                  <a:pt x="4244149" y="4583344"/>
                </a:cubicBezTo>
                <a:cubicBezTo>
                  <a:pt x="4243982" y="4583344"/>
                  <a:pt x="4243818" y="4583344"/>
                  <a:pt x="4243487" y="4583344"/>
                </a:cubicBezTo>
                <a:cubicBezTo>
                  <a:pt x="4246799" y="4581190"/>
                  <a:pt x="4249778" y="4579370"/>
                  <a:pt x="4252925" y="4577383"/>
                </a:cubicBezTo>
                <a:cubicBezTo>
                  <a:pt x="4252263" y="4575891"/>
                  <a:pt x="4251436" y="4574236"/>
                  <a:pt x="4250773" y="4572746"/>
                </a:cubicBezTo>
                <a:cubicBezTo>
                  <a:pt x="4250773" y="4572746"/>
                  <a:pt x="4250773" y="4572414"/>
                  <a:pt x="4250606" y="4572249"/>
                </a:cubicBezTo>
                <a:cubicBezTo>
                  <a:pt x="4250938" y="4571254"/>
                  <a:pt x="4250938" y="4570262"/>
                  <a:pt x="4250276" y="4568772"/>
                </a:cubicBezTo>
                <a:cubicBezTo>
                  <a:pt x="4247129" y="4568937"/>
                  <a:pt x="4244149" y="4569267"/>
                  <a:pt x="4241002" y="4569434"/>
                </a:cubicBezTo>
                <a:cubicBezTo>
                  <a:pt x="4230571" y="4568109"/>
                  <a:pt x="4220137" y="4566785"/>
                  <a:pt x="4209706" y="4565128"/>
                </a:cubicBezTo>
                <a:cubicBezTo>
                  <a:pt x="4209374" y="4565128"/>
                  <a:pt x="4208879" y="4565128"/>
                  <a:pt x="4208546" y="4564963"/>
                </a:cubicBezTo>
                <a:cubicBezTo>
                  <a:pt x="4221628" y="4561981"/>
                  <a:pt x="4234709" y="4559001"/>
                  <a:pt x="4247791" y="4556352"/>
                </a:cubicBezTo>
                <a:cubicBezTo>
                  <a:pt x="4246964" y="4557512"/>
                  <a:pt x="4246136" y="4558669"/>
                  <a:pt x="4245474" y="4559994"/>
                </a:cubicBezTo>
                <a:cubicBezTo>
                  <a:pt x="4254415" y="4558504"/>
                  <a:pt x="4261371" y="4557345"/>
                  <a:pt x="4268325" y="4556020"/>
                </a:cubicBezTo>
                <a:cubicBezTo>
                  <a:pt x="4282568" y="4553205"/>
                  <a:pt x="4296807" y="4548901"/>
                  <a:pt x="4311214" y="4547741"/>
                </a:cubicBezTo>
                <a:cubicBezTo>
                  <a:pt x="4324296" y="4546747"/>
                  <a:pt x="4336384" y="4542277"/>
                  <a:pt x="4348969" y="4539461"/>
                </a:cubicBezTo>
                <a:cubicBezTo>
                  <a:pt x="4350293" y="4539130"/>
                  <a:pt x="4351286" y="4537971"/>
                  <a:pt x="4354103" y="4535984"/>
                </a:cubicBezTo>
                <a:cubicBezTo>
                  <a:pt x="4345988" y="4534162"/>
                  <a:pt x="4339861" y="4535984"/>
                  <a:pt x="4334065" y="4537971"/>
                </a:cubicBezTo>
                <a:cubicBezTo>
                  <a:pt x="4320985" y="4541945"/>
                  <a:pt x="4307570" y="4543435"/>
                  <a:pt x="4294157" y="4544594"/>
                </a:cubicBezTo>
                <a:cubicBezTo>
                  <a:pt x="4286044" y="4545257"/>
                  <a:pt x="4277930" y="4545422"/>
                  <a:pt x="4269815" y="4545754"/>
                </a:cubicBezTo>
                <a:cubicBezTo>
                  <a:pt x="4263853" y="4545919"/>
                  <a:pt x="4258389" y="4547244"/>
                  <a:pt x="4253420" y="4550721"/>
                </a:cubicBezTo>
                <a:cubicBezTo>
                  <a:pt x="4235538" y="4552378"/>
                  <a:pt x="4217819" y="4554200"/>
                  <a:pt x="4199935" y="4555855"/>
                </a:cubicBezTo>
                <a:cubicBezTo>
                  <a:pt x="4206062" y="4551383"/>
                  <a:pt x="4213018" y="4551218"/>
                  <a:pt x="4219144" y="4548569"/>
                </a:cubicBezTo>
                <a:cubicBezTo>
                  <a:pt x="4221628" y="4547576"/>
                  <a:pt x="4224111" y="4546582"/>
                  <a:pt x="4226762" y="4545754"/>
                </a:cubicBezTo>
                <a:cubicBezTo>
                  <a:pt x="4239015" y="4547576"/>
                  <a:pt x="4250773" y="4546747"/>
                  <a:pt x="4262695" y="4544429"/>
                </a:cubicBezTo>
                <a:cubicBezTo>
                  <a:pt x="4278592" y="4541117"/>
                  <a:pt x="4294489" y="4537474"/>
                  <a:pt x="4310551" y="4535321"/>
                </a:cubicBezTo>
                <a:cubicBezTo>
                  <a:pt x="4327110" y="4533004"/>
                  <a:pt x="4344167" y="4533004"/>
                  <a:pt x="4360726" y="4530850"/>
                </a:cubicBezTo>
                <a:cubicBezTo>
                  <a:pt x="4381093" y="4528200"/>
                  <a:pt x="4401461" y="4524393"/>
                  <a:pt x="4421829" y="4520914"/>
                </a:cubicBezTo>
                <a:cubicBezTo>
                  <a:pt x="4423982" y="4520584"/>
                  <a:pt x="4427128" y="4519922"/>
                  <a:pt x="4425969" y="4514953"/>
                </a:cubicBezTo>
                <a:cubicBezTo>
                  <a:pt x="4413053" y="4516113"/>
                  <a:pt x="4400136" y="4516940"/>
                  <a:pt x="4387221" y="4518432"/>
                </a:cubicBezTo>
                <a:cubicBezTo>
                  <a:pt x="4370827" y="4520419"/>
                  <a:pt x="4354433" y="4522736"/>
                  <a:pt x="4338039" y="4525055"/>
                </a:cubicBezTo>
                <a:cubicBezTo>
                  <a:pt x="4341020" y="4524226"/>
                  <a:pt x="4343835" y="4523399"/>
                  <a:pt x="4346817" y="4522571"/>
                </a:cubicBezTo>
                <a:cubicBezTo>
                  <a:pt x="4343835" y="4521081"/>
                  <a:pt x="4340855" y="4518762"/>
                  <a:pt x="4337874" y="4518597"/>
                </a:cubicBezTo>
                <a:cubicBezTo>
                  <a:pt x="4330920" y="4518265"/>
                  <a:pt x="4323799" y="4518432"/>
                  <a:pt x="4316843" y="4519590"/>
                </a:cubicBezTo>
                <a:cubicBezTo>
                  <a:pt x="4286375" y="4524393"/>
                  <a:pt x="4255740" y="4529525"/>
                  <a:pt x="4225271" y="4534824"/>
                </a:cubicBezTo>
                <a:cubicBezTo>
                  <a:pt x="4221628" y="4535486"/>
                  <a:pt x="4217986" y="4535984"/>
                  <a:pt x="4214508" y="4536811"/>
                </a:cubicBezTo>
                <a:cubicBezTo>
                  <a:pt x="4211031" y="4535486"/>
                  <a:pt x="4207552" y="4534329"/>
                  <a:pt x="4204572" y="4532672"/>
                </a:cubicBezTo>
                <a:cubicBezTo>
                  <a:pt x="4203579" y="4532175"/>
                  <a:pt x="4202585" y="4531512"/>
                  <a:pt x="4201757" y="4530850"/>
                </a:cubicBezTo>
                <a:cubicBezTo>
                  <a:pt x="4204572" y="4530354"/>
                  <a:pt x="4207388" y="4529692"/>
                  <a:pt x="4210201" y="4529195"/>
                </a:cubicBezTo>
                <a:cubicBezTo>
                  <a:pt x="4215006" y="4528200"/>
                  <a:pt x="4220634" y="4527705"/>
                  <a:pt x="4226762" y="4521411"/>
                </a:cubicBezTo>
                <a:cubicBezTo>
                  <a:pt x="4215832" y="4523564"/>
                  <a:pt x="4206228" y="4525386"/>
                  <a:pt x="4196954" y="4527208"/>
                </a:cubicBezTo>
                <a:cubicBezTo>
                  <a:pt x="4196458" y="4526710"/>
                  <a:pt x="4195796" y="4526380"/>
                  <a:pt x="4195134" y="4525883"/>
                </a:cubicBezTo>
                <a:cubicBezTo>
                  <a:pt x="4196458" y="4524558"/>
                  <a:pt x="4197451" y="4523233"/>
                  <a:pt x="4198279" y="4521744"/>
                </a:cubicBezTo>
                <a:cubicBezTo>
                  <a:pt x="4204902" y="4521081"/>
                  <a:pt x="4212023" y="4523731"/>
                  <a:pt x="4218979" y="4519922"/>
                </a:cubicBezTo>
                <a:cubicBezTo>
                  <a:pt x="4223616" y="4517437"/>
                  <a:pt x="4229411" y="4515782"/>
                  <a:pt x="4234380" y="4516610"/>
                </a:cubicBezTo>
                <a:cubicBezTo>
                  <a:pt x="4251268" y="4519094"/>
                  <a:pt x="4267165" y="4512138"/>
                  <a:pt x="4283395" y="4508661"/>
                </a:cubicBezTo>
                <a:cubicBezTo>
                  <a:pt x="4291675" y="4508661"/>
                  <a:pt x="4299788" y="4507834"/>
                  <a:pt x="4307240" y="4504190"/>
                </a:cubicBezTo>
                <a:cubicBezTo>
                  <a:pt x="4304591" y="4504522"/>
                  <a:pt x="4301940" y="4504687"/>
                  <a:pt x="4299291" y="4505017"/>
                </a:cubicBezTo>
                <a:cubicBezTo>
                  <a:pt x="4300118" y="4504190"/>
                  <a:pt x="4300946" y="4503362"/>
                  <a:pt x="4301940" y="4502700"/>
                </a:cubicBezTo>
                <a:cubicBezTo>
                  <a:pt x="4294820" y="4498229"/>
                  <a:pt x="4285878" y="4506342"/>
                  <a:pt x="4277763" y="4495744"/>
                </a:cubicBezTo>
                <a:cubicBezTo>
                  <a:pt x="4286209" y="4495744"/>
                  <a:pt x="4291840" y="4496573"/>
                  <a:pt x="4297469" y="4495744"/>
                </a:cubicBezTo>
                <a:cubicBezTo>
                  <a:pt x="4303597" y="4494917"/>
                  <a:pt x="4309558" y="4492764"/>
                  <a:pt x="4315685" y="4491605"/>
                </a:cubicBezTo>
                <a:cubicBezTo>
                  <a:pt x="4321812" y="4490445"/>
                  <a:pt x="4327938" y="4489783"/>
                  <a:pt x="4333899" y="4488458"/>
                </a:cubicBezTo>
                <a:cubicBezTo>
                  <a:pt x="4339861" y="4487133"/>
                  <a:pt x="4345822" y="4485146"/>
                  <a:pt x="4351949" y="4483988"/>
                </a:cubicBezTo>
                <a:cubicBezTo>
                  <a:pt x="4358077" y="4482829"/>
                  <a:pt x="4364204" y="4482166"/>
                  <a:pt x="4370331" y="4481172"/>
                </a:cubicBezTo>
                <a:cubicBezTo>
                  <a:pt x="4375629" y="4480179"/>
                  <a:pt x="4381590" y="4481172"/>
                  <a:pt x="4387717" y="4474383"/>
                </a:cubicBezTo>
                <a:cubicBezTo>
                  <a:pt x="4375464" y="4471237"/>
                  <a:pt x="4365031" y="4476040"/>
                  <a:pt x="4358407" y="4473886"/>
                </a:cubicBezTo>
                <a:cubicBezTo>
                  <a:pt x="4356917" y="4468092"/>
                  <a:pt x="4356752" y="4464448"/>
                  <a:pt x="4355095" y="4462461"/>
                </a:cubicBezTo>
                <a:cubicBezTo>
                  <a:pt x="4353606" y="4460805"/>
                  <a:pt x="4349961" y="4460308"/>
                  <a:pt x="4347809" y="4460971"/>
                </a:cubicBezTo>
                <a:cubicBezTo>
                  <a:pt x="4331581" y="4466270"/>
                  <a:pt x="4314856" y="4466270"/>
                  <a:pt x="4298462" y="4466600"/>
                </a:cubicBezTo>
                <a:cubicBezTo>
                  <a:pt x="4285217" y="4466932"/>
                  <a:pt x="4272631" y="4470409"/>
                  <a:pt x="4260212" y="4474218"/>
                </a:cubicBezTo>
                <a:cubicBezTo>
                  <a:pt x="4246632" y="4475873"/>
                  <a:pt x="4233054" y="4477530"/>
                  <a:pt x="4219641" y="4479185"/>
                </a:cubicBezTo>
                <a:cubicBezTo>
                  <a:pt x="4224444" y="4481007"/>
                  <a:pt x="4229245" y="4481339"/>
                  <a:pt x="4234047" y="4481007"/>
                </a:cubicBezTo>
                <a:cubicBezTo>
                  <a:pt x="4235371" y="4481007"/>
                  <a:pt x="4236696" y="4480842"/>
                  <a:pt x="4238189" y="4480677"/>
                </a:cubicBezTo>
                <a:cubicBezTo>
                  <a:pt x="4233551" y="4481834"/>
                  <a:pt x="4228915" y="4482829"/>
                  <a:pt x="4224111" y="4483491"/>
                </a:cubicBezTo>
                <a:cubicBezTo>
                  <a:pt x="4222124" y="4483822"/>
                  <a:pt x="4220634" y="4489287"/>
                  <a:pt x="4218647" y="4492764"/>
                </a:cubicBezTo>
                <a:cubicBezTo>
                  <a:pt x="4213846" y="4490445"/>
                  <a:pt x="4210864" y="4488790"/>
                  <a:pt x="4207719" y="4487796"/>
                </a:cubicBezTo>
                <a:cubicBezTo>
                  <a:pt x="4205070" y="4486968"/>
                  <a:pt x="4202585" y="4486141"/>
                  <a:pt x="4200101" y="4485643"/>
                </a:cubicBezTo>
                <a:cubicBezTo>
                  <a:pt x="4200101" y="4485643"/>
                  <a:pt x="4200101" y="4485643"/>
                  <a:pt x="4200266" y="4485643"/>
                </a:cubicBezTo>
                <a:cubicBezTo>
                  <a:pt x="4203082" y="4484981"/>
                  <a:pt x="4205732" y="4483159"/>
                  <a:pt x="4203910" y="4479352"/>
                </a:cubicBezTo>
                <a:cubicBezTo>
                  <a:pt x="4197948" y="4479682"/>
                  <a:pt x="4192152" y="4480510"/>
                  <a:pt x="4186191" y="4480510"/>
                </a:cubicBezTo>
                <a:cubicBezTo>
                  <a:pt x="4165822" y="4480510"/>
                  <a:pt x="4145621" y="4480510"/>
                  <a:pt x="4125253" y="4480345"/>
                </a:cubicBezTo>
                <a:cubicBezTo>
                  <a:pt x="4130387" y="4478192"/>
                  <a:pt x="4134858" y="4474715"/>
                  <a:pt x="4138500" y="4468257"/>
                </a:cubicBezTo>
                <a:cubicBezTo>
                  <a:pt x="4142309" y="4461301"/>
                  <a:pt x="4153900" y="4466270"/>
                  <a:pt x="4160028" y="4456334"/>
                </a:cubicBezTo>
                <a:cubicBezTo>
                  <a:pt x="4145951" y="4457162"/>
                  <a:pt x="4133533" y="4457989"/>
                  <a:pt x="4121113" y="4458651"/>
                </a:cubicBezTo>
                <a:cubicBezTo>
                  <a:pt x="4140157" y="4453022"/>
                  <a:pt x="4159531" y="4448551"/>
                  <a:pt x="4178574" y="4448716"/>
                </a:cubicBezTo>
                <a:cubicBezTo>
                  <a:pt x="4202915" y="4448883"/>
                  <a:pt x="4222291" y="4436793"/>
                  <a:pt x="4242162" y="4424540"/>
                </a:cubicBezTo>
                <a:cubicBezTo>
                  <a:pt x="4242492" y="4424375"/>
                  <a:pt x="4242162" y="4422883"/>
                  <a:pt x="4242162" y="4420566"/>
                </a:cubicBezTo>
                <a:cubicBezTo>
                  <a:pt x="4234213" y="4417585"/>
                  <a:pt x="4225438" y="4419572"/>
                  <a:pt x="4217157" y="4420896"/>
                </a:cubicBezTo>
                <a:cubicBezTo>
                  <a:pt x="4200101" y="4423713"/>
                  <a:pt x="4183044" y="4426030"/>
                  <a:pt x="4165822" y="4426362"/>
                </a:cubicBezTo>
                <a:cubicBezTo>
                  <a:pt x="4172446" y="4423381"/>
                  <a:pt x="4179402" y="4422221"/>
                  <a:pt x="4186853" y="4422883"/>
                </a:cubicBezTo>
                <a:cubicBezTo>
                  <a:pt x="4190662" y="4423216"/>
                  <a:pt x="4194472" y="4422056"/>
                  <a:pt x="4198279" y="4421891"/>
                </a:cubicBezTo>
                <a:cubicBezTo>
                  <a:pt x="4202421" y="4421559"/>
                  <a:pt x="4205234" y="4419572"/>
                  <a:pt x="4207221" y="4415929"/>
                </a:cubicBezTo>
                <a:cubicBezTo>
                  <a:pt x="4208049" y="4414273"/>
                  <a:pt x="4210201" y="4413280"/>
                  <a:pt x="4211361" y="4412286"/>
                </a:cubicBezTo>
                <a:cubicBezTo>
                  <a:pt x="4217819" y="4414108"/>
                  <a:pt x="4223449" y="4415764"/>
                  <a:pt x="4231067" y="4417917"/>
                </a:cubicBezTo>
                <a:cubicBezTo>
                  <a:pt x="4231894" y="4415432"/>
                  <a:pt x="4232392" y="4413280"/>
                  <a:pt x="4233384" y="4411293"/>
                </a:cubicBezTo>
                <a:cubicBezTo>
                  <a:pt x="4234213" y="4409803"/>
                  <a:pt x="4235041" y="4408311"/>
                  <a:pt x="4236034" y="4406987"/>
                </a:cubicBezTo>
                <a:cubicBezTo>
                  <a:pt x="4247461" y="4404999"/>
                  <a:pt x="4258721" y="4401688"/>
                  <a:pt x="4270147" y="4398045"/>
                </a:cubicBezTo>
                <a:cubicBezTo>
                  <a:pt x="4273956" y="4398045"/>
                  <a:pt x="4277930" y="4398045"/>
                  <a:pt x="4281737" y="4398045"/>
                </a:cubicBezTo>
                <a:cubicBezTo>
                  <a:pt x="4281737" y="4398708"/>
                  <a:pt x="4282069" y="4399370"/>
                  <a:pt x="4282235" y="4400033"/>
                </a:cubicBezTo>
                <a:cubicBezTo>
                  <a:pt x="4280910" y="4400860"/>
                  <a:pt x="4279420" y="4401522"/>
                  <a:pt x="4278095" y="4402350"/>
                </a:cubicBezTo>
                <a:cubicBezTo>
                  <a:pt x="4282897" y="4405994"/>
                  <a:pt x="4288196" y="4404669"/>
                  <a:pt x="4293495" y="4403842"/>
                </a:cubicBezTo>
                <a:cubicBezTo>
                  <a:pt x="4307074" y="4402020"/>
                  <a:pt x="4320487" y="4405166"/>
                  <a:pt x="4334065" y="4405497"/>
                </a:cubicBezTo>
                <a:cubicBezTo>
                  <a:pt x="4338206" y="4405497"/>
                  <a:pt x="4342345" y="4408478"/>
                  <a:pt x="4346319" y="4410133"/>
                </a:cubicBezTo>
                <a:cubicBezTo>
                  <a:pt x="4348969" y="4411293"/>
                  <a:pt x="4351618" y="4413445"/>
                  <a:pt x="4354268" y="4413610"/>
                </a:cubicBezTo>
                <a:cubicBezTo>
                  <a:pt x="4362216" y="4414273"/>
                  <a:pt x="4367515" y="4418744"/>
                  <a:pt x="4371987" y="4425037"/>
                </a:cubicBezTo>
                <a:cubicBezTo>
                  <a:pt x="4370662" y="4428514"/>
                  <a:pt x="4369335" y="4431992"/>
                  <a:pt x="4368013" y="4435469"/>
                </a:cubicBezTo>
                <a:cubicBezTo>
                  <a:pt x="4370827" y="4434973"/>
                  <a:pt x="4373476" y="4434641"/>
                  <a:pt x="4376291" y="4434311"/>
                </a:cubicBezTo>
                <a:cubicBezTo>
                  <a:pt x="4380265" y="4428182"/>
                  <a:pt x="4379107" y="4422553"/>
                  <a:pt x="4374304" y="4417585"/>
                </a:cubicBezTo>
                <a:cubicBezTo>
                  <a:pt x="4371324" y="4414605"/>
                  <a:pt x="4367845" y="4411955"/>
                  <a:pt x="4364699" y="4409141"/>
                </a:cubicBezTo>
                <a:cubicBezTo>
                  <a:pt x="4360726" y="4409471"/>
                  <a:pt x="4357247" y="4408809"/>
                  <a:pt x="4354598" y="4405662"/>
                </a:cubicBezTo>
                <a:cubicBezTo>
                  <a:pt x="4354598" y="4405662"/>
                  <a:pt x="4354766" y="4405497"/>
                  <a:pt x="4354930" y="4405332"/>
                </a:cubicBezTo>
                <a:cubicBezTo>
                  <a:pt x="4354930" y="4405332"/>
                  <a:pt x="4354598" y="4405332"/>
                  <a:pt x="4354433" y="4405332"/>
                </a:cubicBezTo>
                <a:lnTo>
                  <a:pt x="4354433" y="4405662"/>
                </a:lnTo>
                <a:cubicBezTo>
                  <a:pt x="4353275" y="4405332"/>
                  <a:pt x="4351783" y="4405166"/>
                  <a:pt x="4350293" y="4404669"/>
                </a:cubicBezTo>
                <a:cubicBezTo>
                  <a:pt x="4339696" y="4400860"/>
                  <a:pt x="4329428" y="4396721"/>
                  <a:pt x="4317505" y="4398211"/>
                </a:cubicBezTo>
                <a:cubicBezTo>
                  <a:pt x="4313367" y="4398873"/>
                  <a:pt x="4308400" y="4398211"/>
                  <a:pt x="4304591" y="4396556"/>
                </a:cubicBezTo>
                <a:cubicBezTo>
                  <a:pt x="4299621" y="4394236"/>
                  <a:pt x="4294489" y="4393244"/>
                  <a:pt x="4289190" y="4392746"/>
                </a:cubicBezTo>
                <a:cubicBezTo>
                  <a:pt x="4299621" y="4391090"/>
                  <a:pt x="4310551" y="4390759"/>
                  <a:pt x="4321149" y="4388937"/>
                </a:cubicBezTo>
                <a:cubicBezTo>
                  <a:pt x="4331250" y="4387282"/>
                  <a:pt x="4341848" y="4389435"/>
                  <a:pt x="4350957" y="4379829"/>
                </a:cubicBezTo>
                <a:cubicBezTo>
                  <a:pt x="4357745" y="4372543"/>
                  <a:pt x="4367515" y="4373373"/>
                  <a:pt x="4375794" y="4377512"/>
                </a:cubicBezTo>
                <a:cubicBezTo>
                  <a:pt x="4381756" y="4380492"/>
                  <a:pt x="4387054" y="4380659"/>
                  <a:pt x="4393348" y="4378174"/>
                </a:cubicBezTo>
                <a:cubicBezTo>
                  <a:pt x="4396163" y="4377015"/>
                  <a:pt x="4401132" y="4377347"/>
                  <a:pt x="4402786" y="4379334"/>
                </a:cubicBezTo>
                <a:cubicBezTo>
                  <a:pt x="4408912" y="4386123"/>
                  <a:pt x="4412059" y="4376352"/>
                  <a:pt x="4416365" y="4376684"/>
                </a:cubicBezTo>
                <a:cubicBezTo>
                  <a:pt x="4422160" y="4377180"/>
                  <a:pt x="4426135" y="4382811"/>
                  <a:pt x="4433420" y="4380327"/>
                </a:cubicBezTo>
                <a:cubicBezTo>
                  <a:pt x="4443356" y="4377015"/>
                  <a:pt x="4453954" y="4376187"/>
                  <a:pt x="4464221" y="4374035"/>
                </a:cubicBezTo>
                <a:cubicBezTo>
                  <a:pt x="4467201" y="4373373"/>
                  <a:pt x="4471672" y="4374035"/>
                  <a:pt x="4470183" y="4367576"/>
                </a:cubicBezTo>
                <a:cubicBezTo>
                  <a:pt x="4438886" y="4364430"/>
                  <a:pt x="4407755" y="4362112"/>
                  <a:pt x="4375961" y="4366252"/>
                </a:cubicBezTo>
                <a:cubicBezTo>
                  <a:pt x="4347148" y="4369894"/>
                  <a:pt x="4318665" y="4374530"/>
                  <a:pt x="4290348" y="4381154"/>
                </a:cubicBezTo>
                <a:cubicBezTo>
                  <a:pt x="4284056" y="4382646"/>
                  <a:pt x="4278426" y="4381651"/>
                  <a:pt x="4272464" y="4381817"/>
                </a:cubicBezTo>
                <a:cubicBezTo>
                  <a:pt x="4268490" y="4381817"/>
                  <a:pt x="4264350" y="4383804"/>
                  <a:pt x="4260212" y="4385958"/>
                </a:cubicBezTo>
                <a:cubicBezTo>
                  <a:pt x="4259714" y="4385958"/>
                  <a:pt x="4259052" y="4385958"/>
                  <a:pt x="4258556" y="4385958"/>
                </a:cubicBezTo>
                <a:cubicBezTo>
                  <a:pt x="4254415" y="4385626"/>
                  <a:pt x="4254085" y="4382811"/>
                  <a:pt x="4254415" y="4379167"/>
                </a:cubicBezTo>
                <a:cubicBezTo>
                  <a:pt x="4252428" y="4379499"/>
                  <a:pt x="4250441" y="4379664"/>
                  <a:pt x="4248288" y="4379996"/>
                </a:cubicBezTo>
                <a:cubicBezTo>
                  <a:pt x="4247461" y="4378340"/>
                  <a:pt x="4246632" y="4377015"/>
                  <a:pt x="4246136" y="4375855"/>
                </a:cubicBezTo>
                <a:cubicBezTo>
                  <a:pt x="4244479" y="4376022"/>
                  <a:pt x="4242989" y="4376352"/>
                  <a:pt x="4241500" y="4376518"/>
                </a:cubicBezTo>
                <a:cubicBezTo>
                  <a:pt x="4241333" y="4375855"/>
                  <a:pt x="4240838" y="4375360"/>
                  <a:pt x="4240340" y="4374862"/>
                </a:cubicBezTo>
                <a:cubicBezTo>
                  <a:pt x="4238518" y="4373206"/>
                  <a:pt x="4236696" y="4371551"/>
                  <a:pt x="4234876" y="4369894"/>
                </a:cubicBezTo>
                <a:cubicBezTo>
                  <a:pt x="4251765" y="4369231"/>
                  <a:pt x="4268822" y="4369398"/>
                  <a:pt x="4285049" y="4363767"/>
                </a:cubicBezTo>
                <a:cubicBezTo>
                  <a:pt x="4285217" y="4360788"/>
                  <a:pt x="4285381" y="4358468"/>
                  <a:pt x="4285546" y="4356316"/>
                </a:cubicBezTo>
                <a:cubicBezTo>
                  <a:pt x="4276605" y="4357144"/>
                  <a:pt x="4267662" y="4357309"/>
                  <a:pt x="4259052" y="4358800"/>
                </a:cubicBezTo>
                <a:cubicBezTo>
                  <a:pt x="4249116" y="4360621"/>
                  <a:pt x="4239346" y="4363105"/>
                  <a:pt x="4229577" y="4365424"/>
                </a:cubicBezTo>
                <a:cubicBezTo>
                  <a:pt x="4227920" y="4364099"/>
                  <a:pt x="4226265" y="4362608"/>
                  <a:pt x="4224773" y="4361283"/>
                </a:cubicBezTo>
                <a:cubicBezTo>
                  <a:pt x="4227590" y="4356316"/>
                  <a:pt x="4234213" y="4363270"/>
                  <a:pt x="4235869" y="4356316"/>
                </a:cubicBezTo>
                <a:cubicBezTo>
                  <a:pt x="4232060" y="4351514"/>
                  <a:pt x="4228085" y="4346381"/>
                  <a:pt x="4223781" y="4341579"/>
                </a:cubicBezTo>
                <a:cubicBezTo>
                  <a:pt x="4222622" y="4340254"/>
                  <a:pt x="4220966" y="4339260"/>
                  <a:pt x="4219474" y="4338267"/>
                </a:cubicBezTo>
                <a:cubicBezTo>
                  <a:pt x="4222622" y="4337273"/>
                  <a:pt x="4225768" y="4336113"/>
                  <a:pt x="4229245" y="4334458"/>
                </a:cubicBezTo>
                <a:cubicBezTo>
                  <a:pt x="4223616" y="4332801"/>
                  <a:pt x="4220302" y="4331643"/>
                  <a:pt x="4215665" y="4330319"/>
                </a:cubicBezTo>
                <a:cubicBezTo>
                  <a:pt x="4216329" y="4327834"/>
                  <a:pt x="4216329" y="4324853"/>
                  <a:pt x="4217819" y="4322535"/>
                </a:cubicBezTo>
                <a:cubicBezTo>
                  <a:pt x="4218647" y="4321211"/>
                  <a:pt x="4219641" y="4320051"/>
                  <a:pt x="4220634" y="4318891"/>
                </a:cubicBezTo>
                <a:cubicBezTo>
                  <a:pt x="4225271" y="4318891"/>
                  <a:pt x="4229742" y="4320383"/>
                  <a:pt x="4233716" y="4324190"/>
                </a:cubicBezTo>
                <a:cubicBezTo>
                  <a:pt x="4242492" y="4315746"/>
                  <a:pt x="4253420" y="4314752"/>
                  <a:pt x="4264021" y="4313924"/>
                </a:cubicBezTo>
                <a:cubicBezTo>
                  <a:pt x="4271637" y="4314587"/>
                  <a:pt x="4279420" y="4315579"/>
                  <a:pt x="4287038" y="4315912"/>
                </a:cubicBezTo>
                <a:cubicBezTo>
                  <a:pt x="4291177" y="4315912"/>
                  <a:pt x="4295317" y="4318891"/>
                  <a:pt x="4299291" y="4320548"/>
                </a:cubicBezTo>
                <a:cubicBezTo>
                  <a:pt x="4301940" y="4321708"/>
                  <a:pt x="4304591" y="4323860"/>
                  <a:pt x="4307405" y="4324025"/>
                </a:cubicBezTo>
                <a:cubicBezTo>
                  <a:pt x="4315353" y="4324688"/>
                  <a:pt x="4320652" y="4329159"/>
                  <a:pt x="4325123" y="4335451"/>
                </a:cubicBezTo>
                <a:cubicBezTo>
                  <a:pt x="4323799" y="4338929"/>
                  <a:pt x="4322474" y="4342406"/>
                  <a:pt x="4321149" y="4345883"/>
                </a:cubicBezTo>
                <a:cubicBezTo>
                  <a:pt x="4323965" y="4345386"/>
                  <a:pt x="4326614" y="4345056"/>
                  <a:pt x="4329428" y="4344724"/>
                </a:cubicBezTo>
                <a:cubicBezTo>
                  <a:pt x="4333402" y="4338597"/>
                  <a:pt x="4332244" y="4332968"/>
                  <a:pt x="4327441" y="4327999"/>
                </a:cubicBezTo>
                <a:cubicBezTo>
                  <a:pt x="4324461" y="4325020"/>
                  <a:pt x="4320985" y="4322370"/>
                  <a:pt x="4317837" y="4319554"/>
                </a:cubicBezTo>
                <a:cubicBezTo>
                  <a:pt x="4313863" y="4319886"/>
                  <a:pt x="4310386" y="4319223"/>
                  <a:pt x="4307737" y="4316077"/>
                </a:cubicBezTo>
                <a:cubicBezTo>
                  <a:pt x="4307737" y="4316077"/>
                  <a:pt x="4307902" y="4315912"/>
                  <a:pt x="4308067" y="4315746"/>
                </a:cubicBezTo>
                <a:cubicBezTo>
                  <a:pt x="4308067" y="4315746"/>
                  <a:pt x="4307737" y="4315746"/>
                  <a:pt x="4307570" y="4315746"/>
                </a:cubicBezTo>
                <a:lnTo>
                  <a:pt x="4307570" y="4316077"/>
                </a:lnTo>
                <a:cubicBezTo>
                  <a:pt x="4306412" y="4315746"/>
                  <a:pt x="4304920" y="4315579"/>
                  <a:pt x="4303430" y="4315084"/>
                </a:cubicBezTo>
                <a:cubicBezTo>
                  <a:pt x="4297802" y="4313097"/>
                  <a:pt x="4292170" y="4310943"/>
                  <a:pt x="4286539" y="4309618"/>
                </a:cubicBezTo>
                <a:lnTo>
                  <a:pt x="4297258" y="4301173"/>
                </a:lnTo>
                <a:lnTo>
                  <a:pt x="4297304" y="4301174"/>
                </a:lnTo>
                <a:cubicBezTo>
                  <a:pt x="4318168" y="4299683"/>
                  <a:pt x="4339033" y="4298193"/>
                  <a:pt x="4360064" y="4296371"/>
                </a:cubicBezTo>
                <a:cubicBezTo>
                  <a:pt x="4366025" y="4295875"/>
                  <a:pt x="4372814" y="4297365"/>
                  <a:pt x="4376456" y="4289914"/>
                </a:cubicBezTo>
                <a:cubicBezTo>
                  <a:pt x="4378610" y="4285443"/>
                  <a:pt x="4367515" y="4277659"/>
                  <a:pt x="4358904" y="4277824"/>
                </a:cubicBezTo>
                <a:cubicBezTo>
                  <a:pt x="4356255" y="4277824"/>
                  <a:pt x="4353770" y="4279316"/>
                  <a:pt x="4351121" y="4279481"/>
                </a:cubicBezTo>
                <a:cubicBezTo>
                  <a:pt x="4333569" y="4280806"/>
                  <a:pt x="4316016" y="4282296"/>
                  <a:pt x="4298462" y="4283290"/>
                </a:cubicBezTo>
                <a:cubicBezTo>
                  <a:pt x="4287203" y="4283953"/>
                  <a:pt x="4275777" y="4283786"/>
                  <a:pt x="4264516" y="4283953"/>
                </a:cubicBezTo>
                <a:cubicBezTo>
                  <a:pt x="4264021" y="4283953"/>
                  <a:pt x="4263358" y="4283953"/>
                  <a:pt x="4262861" y="4283953"/>
                </a:cubicBezTo>
                <a:cubicBezTo>
                  <a:pt x="4292667" y="4276004"/>
                  <a:pt x="4322639" y="4268386"/>
                  <a:pt x="4352446" y="4260770"/>
                </a:cubicBezTo>
                <a:cubicBezTo>
                  <a:pt x="4372482" y="4255636"/>
                  <a:pt x="4383909" y="4243216"/>
                  <a:pt x="4388049" y="4228644"/>
                </a:cubicBezTo>
                <a:cubicBezTo>
                  <a:pt x="4417028" y="4227154"/>
                  <a:pt x="4423155" y="4206288"/>
                  <a:pt x="4452132" y="4204964"/>
                </a:cubicBezTo>
                <a:cubicBezTo>
                  <a:pt x="4520025" y="4201652"/>
                  <a:pt x="4542381" y="4123659"/>
                  <a:pt x="4474984" y="4119188"/>
                </a:cubicBezTo>
                <a:cubicBezTo>
                  <a:pt x="4457432" y="4118028"/>
                  <a:pt x="4439879" y="4116868"/>
                  <a:pt x="4422328" y="4115711"/>
                </a:cubicBezTo>
                <a:cubicBezTo>
                  <a:pt x="4423651" y="4109749"/>
                  <a:pt x="4424149" y="4103456"/>
                  <a:pt x="4423484" y="4097329"/>
                </a:cubicBezTo>
                <a:cubicBezTo>
                  <a:pt x="4434580" y="4096997"/>
                  <a:pt x="4445511" y="4096335"/>
                  <a:pt x="4456603" y="4095673"/>
                </a:cubicBezTo>
                <a:cubicBezTo>
                  <a:pt x="4449318" y="4091036"/>
                  <a:pt x="4440873" y="4097660"/>
                  <a:pt x="4433420" y="4090540"/>
                </a:cubicBezTo>
                <a:cubicBezTo>
                  <a:pt x="4434580" y="4089381"/>
                  <a:pt x="4435407" y="4088386"/>
                  <a:pt x="4436071" y="4088221"/>
                </a:cubicBezTo>
                <a:cubicBezTo>
                  <a:pt x="4448160" y="4087229"/>
                  <a:pt x="4460247" y="4086234"/>
                  <a:pt x="4472832" y="4085407"/>
                </a:cubicBezTo>
                <a:cubicBezTo>
                  <a:pt x="4473992" y="4083420"/>
                  <a:pt x="4475316" y="4080770"/>
                  <a:pt x="4476806" y="4077955"/>
                </a:cubicBezTo>
                <a:cubicBezTo>
                  <a:pt x="4480780" y="4081100"/>
                  <a:pt x="4484092" y="4083917"/>
                  <a:pt x="4487901" y="4087062"/>
                </a:cubicBezTo>
                <a:cubicBezTo>
                  <a:pt x="4489226" y="4076299"/>
                  <a:pt x="4490717" y="4074974"/>
                  <a:pt x="4498167" y="4075636"/>
                </a:cubicBezTo>
                <a:cubicBezTo>
                  <a:pt x="4500319" y="4075801"/>
                  <a:pt x="4502639" y="4075139"/>
                  <a:pt x="4504956" y="4074809"/>
                </a:cubicBezTo>
                <a:cubicBezTo>
                  <a:pt x="4508435" y="4074312"/>
                  <a:pt x="4511912" y="4073649"/>
                  <a:pt x="4515389" y="4073319"/>
                </a:cubicBezTo>
                <a:cubicBezTo>
                  <a:pt x="4518535" y="4072987"/>
                  <a:pt x="4521682" y="4073319"/>
                  <a:pt x="4525822" y="4073152"/>
                </a:cubicBezTo>
                <a:cubicBezTo>
                  <a:pt x="4516714" y="4065866"/>
                  <a:pt x="4507440" y="4067523"/>
                  <a:pt x="4498333" y="4067853"/>
                </a:cubicBezTo>
                <a:cubicBezTo>
                  <a:pt x="4493366" y="4068020"/>
                  <a:pt x="4488564" y="4069675"/>
                  <a:pt x="4483595" y="4070502"/>
                </a:cubicBezTo>
                <a:cubicBezTo>
                  <a:pt x="4482435" y="4066695"/>
                  <a:pt x="4481443" y="4063714"/>
                  <a:pt x="4480613" y="4060734"/>
                </a:cubicBezTo>
                <a:cubicBezTo>
                  <a:pt x="4483928" y="4058747"/>
                  <a:pt x="4487404" y="4056760"/>
                  <a:pt x="4491046" y="4054440"/>
                </a:cubicBezTo>
                <a:cubicBezTo>
                  <a:pt x="4485914" y="4052618"/>
                  <a:pt x="4486079" y="4052618"/>
                  <a:pt x="4481773" y="4054938"/>
                </a:cubicBezTo>
                <a:cubicBezTo>
                  <a:pt x="4478131" y="4056925"/>
                  <a:pt x="4471010" y="4054938"/>
                  <a:pt x="4469190" y="4050963"/>
                </a:cubicBezTo>
                <a:cubicBezTo>
                  <a:pt x="4467201" y="4046824"/>
                  <a:pt x="4465711" y="4042187"/>
                  <a:pt x="4463725" y="4037054"/>
                </a:cubicBezTo>
                <a:cubicBezTo>
                  <a:pt x="4469850" y="4034901"/>
                  <a:pt x="4474819" y="4027946"/>
                  <a:pt x="4481941" y="4034569"/>
                </a:cubicBezTo>
                <a:cubicBezTo>
                  <a:pt x="4484589" y="4037054"/>
                  <a:pt x="4488066" y="4034569"/>
                  <a:pt x="4490551" y="4031257"/>
                </a:cubicBezTo>
                <a:cubicBezTo>
                  <a:pt x="4491877" y="4029602"/>
                  <a:pt x="4493531" y="4028278"/>
                  <a:pt x="4494690" y="4026456"/>
                </a:cubicBezTo>
                <a:cubicBezTo>
                  <a:pt x="4495518" y="4024966"/>
                  <a:pt x="4495518" y="4022979"/>
                  <a:pt x="4496180" y="4020162"/>
                </a:cubicBezTo>
                <a:cubicBezTo>
                  <a:pt x="4477470" y="4018507"/>
                  <a:pt x="4459750" y="4016850"/>
                  <a:pt x="4441702" y="4015195"/>
                </a:cubicBezTo>
                <a:cubicBezTo>
                  <a:pt x="4443688" y="4004265"/>
                  <a:pt x="4447827" y="3998801"/>
                  <a:pt x="4456438" y="3997146"/>
                </a:cubicBezTo>
                <a:cubicBezTo>
                  <a:pt x="4452298" y="3996484"/>
                  <a:pt x="4449979" y="3996152"/>
                  <a:pt x="4447000" y="3995655"/>
                </a:cubicBezTo>
                <a:cubicBezTo>
                  <a:pt x="4451304" y="3994165"/>
                  <a:pt x="4454451" y="3993005"/>
                  <a:pt x="4457597" y="3991847"/>
                </a:cubicBezTo>
                <a:cubicBezTo>
                  <a:pt x="4449649" y="3990025"/>
                  <a:pt x="4441702" y="3989860"/>
                  <a:pt x="4433917" y="3990356"/>
                </a:cubicBezTo>
                <a:cubicBezTo>
                  <a:pt x="4429281" y="3990688"/>
                  <a:pt x="4424479" y="3991847"/>
                  <a:pt x="4419842" y="3992343"/>
                </a:cubicBezTo>
                <a:cubicBezTo>
                  <a:pt x="4413219" y="3993005"/>
                  <a:pt x="4405767" y="3989198"/>
                  <a:pt x="4400468" y="3997642"/>
                </a:cubicBezTo>
                <a:cubicBezTo>
                  <a:pt x="4399806" y="3998636"/>
                  <a:pt x="4397652" y="3998304"/>
                  <a:pt x="4396327" y="3998304"/>
                </a:cubicBezTo>
                <a:cubicBezTo>
                  <a:pt x="4391526" y="3998139"/>
                  <a:pt x="4386889" y="3997642"/>
                  <a:pt x="4382087" y="3997311"/>
                </a:cubicBezTo>
                <a:cubicBezTo>
                  <a:pt x="4373974" y="3996649"/>
                  <a:pt x="4365858" y="3996152"/>
                  <a:pt x="4357912" y="3995489"/>
                </a:cubicBezTo>
                <a:cubicBezTo>
                  <a:pt x="4357912" y="3994662"/>
                  <a:pt x="4357912" y="3993834"/>
                  <a:pt x="4357912" y="3993005"/>
                </a:cubicBezTo>
                <a:cubicBezTo>
                  <a:pt x="4362216" y="3993005"/>
                  <a:pt x="4366522" y="3992510"/>
                  <a:pt x="4370662" y="3993005"/>
                </a:cubicBezTo>
                <a:cubicBezTo>
                  <a:pt x="4376623" y="3993337"/>
                  <a:pt x="4380929" y="3990853"/>
                  <a:pt x="4383742" y="3983899"/>
                </a:cubicBezTo>
                <a:cubicBezTo>
                  <a:pt x="4394837" y="3983899"/>
                  <a:pt x="4405933" y="3984064"/>
                  <a:pt x="4417028" y="3984229"/>
                </a:cubicBezTo>
                <a:cubicBezTo>
                  <a:pt x="4416530" y="3984394"/>
                  <a:pt x="4416033" y="3984726"/>
                  <a:pt x="4415537" y="3984892"/>
                </a:cubicBezTo>
                <a:cubicBezTo>
                  <a:pt x="4415703" y="3985719"/>
                  <a:pt x="4415868" y="3986713"/>
                  <a:pt x="4416198" y="3987541"/>
                </a:cubicBezTo>
                <a:cubicBezTo>
                  <a:pt x="4418352" y="3986713"/>
                  <a:pt x="4420505" y="3985886"/>
                  <a:pt x="4422822" y="3985057"/>
                </a:cubicBezTo>
                <a:cubicBezTo>
                  <a:pt x="4422822" y="3984892"/>
                  <a:pt x="4422822" y="3984561"/>
                  <a:pt x="4422657" y="3984394"/>
                </a:cubicBezTo>
                <a:cubicBezTo>
                  <a:pt x="4423651" y="3984394"/>
                  <a:pt x="4424644" y="3984394"/>
                  <a:pt x="4425639" y="3984394"/>
                </a:cubicBezTo>
                <a:cubicBezTo>
                  <a:pt x="4441369" y="3984726"/>
                  <a:pt x="4456936" y="3984064"/>
                  <a:pt x="4472667" y="3983899"/>
                </a:cubicBezTo>
                <a:cubicBezTo>
                  <a:pt x="4496345" y="3983732"/>
                  <a:pt x="4518701" y="3975453"/>
                  <a:pt x="4542049" y="3972804"/>
                </a:cubicBezTo>
                <a:cubicBezTo>
                  <a:pt x="4543208" y="3972804"/>
                  <a:pt x="4544203" y="3970817"/>
                  <a:pt x="4546521" y="3968497"/>
                </a:cubicBezTo>
                <a:cubicBezTo>
                  <a:pt x="4538572" y="3967008"/>
                  <a:pt x="4531948" y="3965020"/>
                  <a:pt x="4525325" y="3964523"/>
                </a:cubicBezTo>
                <a:cubicBezTo>
                  <a:pt x="4491378" y="3962703"/>
                  <a:pt x="4457432" y="3961046"/>
                  <a:pt x="4423484" y="3959721"/>
                </a:cubicBezTo>
                <a:cubicBezTo>
                  <a:pt x="4411397" y="3959224"/>
                  <a:pt x="4399145" y="3959721"/>
                  <a:pt x="4387054" y="3959721"/>
                </a:cubicBezTo>
                <a:cubicBezTo>
                  <a:pt x="4377120" y="3944819"/>
                  <a:pt x="4360559" y="3952435"/>
                  <a:pt x="4347644" y="3947634"/>
                </a:cubicBezTo>
                <a:cubicBezTo>
                  <a:pt x="4345657" y="3946806"/>
                  <a:pt x="4343670" y="3945647"/>
                  <a:pt x="4338039" y="3942832"/>
                </a:cubicBezTo>
                <a:cubicBezTo>
                  <a:pt x="4347479" y="3940513"/>
                  <a:pt x="4353108" y="3937698"/>
                  <a:pt x="4358407" y="3938195"/>
                </a:cubicBezTo>
                <a:cubicBezTo>
                  <a:pt x="4368177" y="3939353"/>
                  <a:pt x="4377285" y="3938195"/>
                  <a:pt x="4386724" y="3936041"/>
                </a:cubicBezTo>
                <a:cubicBezTo>
                  <a:pt x="4395169" y="3934221"/>
                  <a:pt x="4404112" y="3934717"/>
                  <a:pt x="4412721" y="3934883"/>
                </a:cubicBezTo>
                <a:cubicBezTo>
                  <a:pt x="4433255" y="3935049"/>
                  <a:pt x="4453623" y="3935546"/>
                  <a:pt x="4474157" y="3936041"/>
                </a:cubicBezTo>
                <a:cubicBezTo>
                  <a:pt x="4453458" y="3929418"/>
                  <a:pt x="4431930" y="3928590"/>
                  <a:pt x="4410404" y="3927597"/>
                </a:cubicBezTo>
                <a:cubicBezTo>
                  <a:pt x="4406263" y="3927430"/>
                  <a:pt x="4401461" y="3927100"/>
                  <a:pt x="4400634" y="3921304"/>
                </a:cubicBezTo>
                <a:cubicBezTo>
                  <a:pt x="4403945" y="3911700"/>
                  <a:pt x="4413219" y="3917165"/>
                  <a:pt x="4418519" y="3913356"/>
                </a:cubicBezTo>
                <a:cubicBezTo>
                  <a:pt x="4419842" y="3912528"/>
                  <a:pt x="4421002" y="3910541"/>
                  <a:pt x="4421002" y="3909216"/>
                </a:cubicBezTo>
                <a:cubicBezTo>
                  <a:pt x="4421002" y="3907891"/>
                  <a:pt x="4419842" y="3905242"/>
                  <a:pt x="4418848" y="3905077"/>
                </a:cubicBezTo>
                <a:cubicBezTo>
                  <a:pt x="4413881" y="3903752"/>
                  <a:pt x="4408417" y="3901598"/>
                  <a:pt x="4403781" y="3902427"/>
                </a:cubicBezTo>
                <a:cubicBezTo>
                  <a:pt x="4390201" y="3905077"/>
                  <a:pt x="4376623" y="3908222"/>
                  <a:pt x="4363541" y="3912858"/>
                </a:cubicBezTo>
                <a:cubicBezTo>
                  <a:pt x="4357745" y="3914845"/>
                  <a:pt x="4352281" y="3916337"/>
                  <a:pt x="4345988" y="3916170"/>
                </a:cubicBezTo>
                <a:cubicBezTo>
                  <a:pt x="4317505" y="3915343"/>
                  <a:pt x="4289024" y="3916833"/>
                  <a:pt x="4260541" y="3918820"/>
                </a:cubicBezTo>
                <a:cubicBezTo>
                  <a:pt x="4252760" y="3919317"/>
                  <a:pt x="4244978" y="3918324"/>
                  <a:pt x="4237029" y="3917992"/>
                </a:cubicBezTo>
                <a:cubicBezTo>
                  <a:pt x="4234380" y="3917992"/>
                  <a:pt x="4231564" y="3917495"/>
                  <a:pt x="4228915" y="3917330"/>
                </a:cubicBezTo>
                <a:cubicBezTo>
                  <a:pt x="4228915" y="3916999"/>
                  <a:pt x="4228748" y="3916833"/>
                  <a:pt x="4228582" y="3916502"/>
                </a:cubicBezTo>
                <a:cubicBezTo>
                  <a:pt x="4230404" y="3916170"/>
                  <a:pt x="4232392" y="3916005"/>
                  <a:pt x="4234213" y="3915675"/>
                </a:cubicBezTo>
                <a:cubicBezTo>
                  <a:pt x="4234213" y="3915012"/>
                  <a:pt x="4234213" y="3914350"/>
                  <a:pt x="4234047" y="3913521"/>
                </a:cubicBezTo>
                <a:cubicBezTo>
                  <a:pt x="4232060" y="3913853"/>
                  <a:pt x="4229907" y="3914183"/>
                  <a:pt x="4227920" y="3914515"/>
                </a:cubicBezTo>
                <a:cubicBezTo>
                  <a:pt x="4227920" y="3914845"/>
                  <a:pt x="4227920" y="3915178"/>
                  <a:pt x="4227920" y="3915508"/>
                </a:cubicBezTo>
                <a:cubicBezTo>
                  <a:pt x="4225768" y="3913190"/>
                  <a:pt x="4221296" y="3912693"/>
                  <a:pt x="4218647" y="3914845"/>
                </a:cubicBezTo>
                <a:cubicBezTo>
                  <a:pt x="4216660" y="3916502"/>
                  <a:pt x="4214838" y="3918157"/>
                  <a:pt x="4213183" y="3919979"/>
                </a:cubicBezTo>
                <a:cubicBezTo>
                  <a:pt x="4210698" y="3920311"/>
                  <a:pt x="4208049" y="3920311"/>
                  <a:pt x="4205565" y="3920311"/>
                </a:cubicBezTo>
                <a:cubicBezTo>
                  <a:pt x="4206228" y="3919152"/>
                  <a:pt x="4206724" y="3917992"/>
                  <a:pt x="4207388" y="3916833"/>
                </a:cubicBezTo>
                <a:cubicBezTo>
                  <a:pt x="4207388" y="3916833"/>
                  <a:pt x="4207388" y="3916833"/>
                  <a:pt x="4207388" y="3916667"/>
                </a:cubicBezTo>
                <a:cubicBezTo>
                  <a:pt x="4209539" y="3915508"/>
                  <a:pt x="4212023" y="3914350"/>
                  <a:pt x="4213348" y="3912693"/>
                </a:cubicBezTo>
                <a:cubicBezTo>
                  <a:pt x="4218813" y="3905904"/>
                  <a:pt x="4217157" y="3899943"/>
                  <a:pt x="4209374" y="3897128"/>
                </a:cubicBezTo>
                <a:cubicBezTo>
                  <a:pt x="4208381" y="3896796"/>
                  <a:pt x="4207388" y="3896466"/>
                  <a:pt x="4206228" y="3896134"/>
                </a:cubicBezTo>
                <a:cubicBezTo>
                  <a:pt x="4207221" y="3895472"/>
                  <a:pt x="4208214" y="3894479"/>
                  <a:pt x="4209374" y="3893319"/>
                </a:cubicBezTo>
                <a:cubicBezTo>
                  <a:pt x="4205070" y="3893816"/>
                  <a:pt x="4201095" y="3894147"/>
                  <a:pt x="4197286" y="3894479"/>
                </a:cubicBezTo>
                <a:cubicBezTo>
                  <a:pt x="4193642" y="3893650"/>
                  <a:pt x="4190497" y="3892325"/>
                  <a:pt x="4187848" y="3890505"/>
                </a:cubicBezTo>
                <a:cubicBezTo>
                  <a:pt x="4190497" y="3890505"/>
                  <a:pt x="4193147" y="3890505"/>
                  <a:pt x="4195630" y="3890173"/>
                </a:cubicBezTo>
                <a:cubicBezTo>
                  <a:pt x="4204075" y="3889842"/>
                  <a:pt x="4212355" y="3886364"/>
                  <a:pt x="4220966" y="3885701"/>
                </a:cubicBezTo>
                <a:cubicBezTo>
                  <a:pt x="4251931" y="3883219"/>
                  <a:pt x="4283062" y="3881397"/>
                  <a:pt x="4314028" y="3879077"/>
                </a:cubicBezTo>
                <a:cubicBezTo>
                  <a:pt x="4317010" y="3878912"/>
                  <a:pt x="4319658" y="3876760"/>
                  <a:pt x="4324626" y="3874608"/>
                </a:cubicBezTo>
                <a:cubicBezTo>
                  <a:pt x="4319327" y="3869639"/>
                  <a:pt x="4315850" y="3866162"/>
                  <a:pt x="4312207" y="3862850"/>
                </a:cubicBezTo>
                <a:cubicBezTo>
                  <a:pt x="4305583" y="3862518"/>
                  <a:pt x="4298794" y="3863015"/>
                  <a:pt x="4292502" y="3861360"/>
                </a:cubicBezTo>
                <a:cubicBezTo>
                  <a:pt x="4288196" y="3860201"/>
                  <a:pt x="4284719" y="3856061"/>
                  <a:pt x="4280910" y="3853245"/>
                </a:cubicBezTo>
                <a:cubicBezTo>
                  <a:pt x="4282400" y="3852750"/>
                  <a:pt x="4283724" y="3851920"/>
                  <a:pt x="4284387" y="3850762"/>
                </a:cubicBezTo>
                <a:cubicBezTo>
                  <a:pt x="4289190" y="3849768"/>
                  <a:pt x="4293495" y="3848940"/>
                  <a:pt x="4298462" y="3848113"/>
                </a:cubicBezTo>
                <a:cubicBezTo>
                  <a:pt x="4296972" y="3841820"/>
                  <a:pt x="4293827" y="3843807"/>
                  <a:pt x="4291177" y="3844304"/>
                </a:cubicBezTo>
                <a:cubicBezTo>
                  <a:pt x="4289355" y="3844634"/>
                  <a:pt x="4287533" y="3847616"/>
                  <a:pt x="4285878" y="3843807"/>
                </a:cubicBezTo>
                <a:cubicBezTo>
                  <a:pt x="4285546" y="3843144"/>
                  <a:pt x="4284719" y="3842814"/>
                  <a:pt x="4283559" y="3841820"/>
                </a:cubicBezTo>
                <a:cubicBezTo>
                  <a:pt x="4283559" y="3842482"/>
                  <a:pt x="4283395" y="3843309"/>
                  <a:pt x="4283229" y="3843972"/>
                </a:cubicBezTo>
                <a:cubicBezTo>
                  <a:pt x="4272961" y="3840495"/>
                  <a:pt x="4261536" y="3839170"/>
                  <a:pt x="4249943" y="3839005"/>
                </a:cubicBezTo>
                <a:cubicBezTo>
                  <a:pt x="4238683" y="3839005"/>
                  <a:pt x="4227258" y="3838673"/>
                  <a:pt x="4215997" y="3837680"/>
                </a:cubicBezTo>
                <a:cubicBezTo>
                  <a:pt x="4207221" y="3836853"/>
                  <a:pt x="4198612" y="3835858"/>
                  <a:pt x="4189835" y="3834866"/>
                </a:cubicBezTo>
                <a:cubicBezTo>
                  <a:pt x="4191159" y="3833209"/>
                  <a:pt x="4192649" y="3830229"/>
                  <a:pt x="4194802" y="3826088"/>
                </a:cubicBezTo>
                <a:cubicBezTo>
                  <a:pt x="4188675" y="3828242"/>
                  <a:pt x="4183706" y="3830062"/>
                  <a:pt x="4178407" y="3832049"/>
                </a:cubicBezTo>
                <a:cubicBezTo>
                  <a:pt x="4179402" y="3832712"/>
                  <a:pt x="4180229" y="3833374"/>
                  <a:pt x="4180892" y="3833871"/>
                </a:cubicBezTo>
                <a:cubicBezTo>
                  <a:pt x="4176255" y="3833374"/>
                  <a:pt x="4171784" y="3832878"/>
                  <a:pt x="4167147" y="3832381"/>
                </a:cubicBezTo>
                <a:cubicBezTo>
                  <a:pt x="4167147" y="3831884"/>
                  <a:pt x="4167314" y="3831387"/>
                  <a:pt x="4167479" y="3831056"/>
                </a:cubicBezTo>
                <a:cubicBezTo>
                  <a:pt x="4166817" y="3830724"/>
                  <a:pt x="4165988" y="3830394"/>
                  <a:pt x="4165327" y="3830062"/>
                </a:cubicBezTo>
                <a:cubicBezTo>
                  <a:pt x="4164995" y="3830724"/>
                  <a:pt x="4164830" y="3831554"/>
                  <a:pt x="4164498" y="3832216"/>
                </a:cubicBezTo>
                <a:cubicBezTo>
                  <a:pt x="4155722" y="3831387"/>
                  <a:pt x="4146946" y="3830394"/>
                  <a:pt x="4138335" y="3830724"/>
                </a:cubicBezTo>
                <a:cubicBezTo>
                  <a:pt x="4137010" y="3830229"/>
                  <a:pt x="4135520" y="3830394"/>
                  <a:pt x="4133864" y="3830891"/>
                </a:cubicBezTo>
                <a:cubicBezTo>
                  <a:pt x="4130552" y="3831056"/>
                  <a:pt x="4127405" y="3831554"/>
                  <a:pt x="4124093" y="3832216"/>
                </a:cubicBezTo>
                <a:lnTo>
                  <a:pt x="4121529" y="3830597"/>
                </a:lnTo>
                <a:lnTo>
                  <a:pt x="4122273" y="3830394"/>
                </a:lnTo>
                <a:cubicBezTo>
                  <a:pt x="4122438" y="3829732"/>
                  <a:pt x="4122438" y="3828737"/>
                  <a:pt x="4122438" y="3827745"/>
                </a:cubicBezTo>
                <a:lnTo>
                  <a:pt x="4120618" y="3827818"/>
                </a:lnTo>
                <a:lnTo>
                  <a:pt x="4120451" y="3826585"/>
                </a:lnTo>
                <a:cubicBezTo>
                  <a:pt x="4115814" y="3828242"/>
                  <a:pt x="4110515" y="3825758"/>
                  <a:pt x="4106376" y="3830229"/>
                </a:cubicBezTo>
                <a:cubicBezTo>
                  <a:pt x="4104886" y="3831719"/>
                  <a:pt x="4102567" y="3833209"/>
                  <a:pt x="4100910" y="3833044"/>
                </a:cubicBezTo>
                <a:cubicBezTo>
                  <a:pt x="4092963" y="3832049"/>
                  <a:pt x="4085345" y="3833541"/>
                  <a:pt x="4077727" y="3835858"/>
                </a:cubicBezTo>
                <a:cubicBezTo>
                  <a:pt x="4071269" y="3835858"/>
                  <a:pt x="4064812" y="3836190"/>
                  <a:pt x="4058518" y="3836521"/>
                </a:cubicBezTo>
                <a:cubicBezTo>
                  <a:pt x="4058851" y="3832712"/>
                  <a:pt x="4059181" y="3828904"/>
                  <a:pt x="4059348" y="3825095"/>
                </a:cubicBezTo>
                <a:cubicBezTo>
                  <a:pt x="4060506" y="3825260"/>
                  <a:pt x="4061665" y="3825425"/>
                  <a:pt x="4062990" y="3825592"/>
                </a:cubicBezTo>
                <a:cubicBezTo>
                  <a:pt x="4062493" y="3827247"/>
                  <a:pt x="4061500" y="3829069"/>
                  <a:pt x="4062493" y="3829567"/>
                </a:cubicBezTo>
                <a:cubicBezTo>
                  <a:pt x="4065805" y="3829732"/>
                  <a:pt x="4068621" y="3828075"/>
                  <a:pt x="4071104" y="3826255"/>
                </a:cubicBezTo>
                <a:cubicBezTo>
                  <a:pt x="4088492" y="3827082"/>
                  <a:pt x="4105879" y="3824930"/>
                  <a:pt x="4124260" y="3824433"/>
                </a:cubicBezTo>
                <a:cubicBezTo>
                  <a:pt x="4122273" y="3821618"/>
                  <a:pt x="4120286" y="3819796"/>
                  <a:pt x="4118132" y="3818471"/>
                </a:cubicBezTo>
                <a:cubicBezTo>
                  <a:pt x="4127902" y="3819134"/>
                  <a:pt x="4137506" y="3819961"/>
                  <a:pt x="4146946" y="3820624"/>
                </a:cubicBezTo>
                <a:cubicBezTo>
                  <a:pt x="4149098" y="3816982"/>
                  <a:pt x="4146614" y="3816152"/>
                  <a:pt x="4144794" y="3814994"/>
                </a:cubicBezTo>
                <a:cubicBezTo>
                  <a:pt x="4145621" y="3814662"/>
                  <a:pt x="4146449" y="3814497"/>
                  <a:pt x="4147276" y="3814165"/>
                </a:cubicBezTo>
                <a:cubicBezTo>
                  <a:pt x="4194636" y="3818471"/>
                  <a:pt x="4241998" y="3822776"/>
                  <a:pt x="4289190" y="3827082"/>
                </a:cubicBezTo>
                <a:cubicBezTo>
                  <a:pt x="4293164" y="3827413"/>
                  <a:pt x="4297304" y="3827082"/>
                  <a:pt x="4305749" y="3826917"/>
                </a:cubicBezTo>
                <a:cubicBezTo>
                  <a:pt x="4301609" y="3823438"/>
                  <a:pt x="4299291" y="3820956"/>
                  <a:pt x="4297304" y="3819464"/>
                </a:cubicBezTo>
                <a:cubicBezTo>
                  <a:pt x="4299291" y="3818969"/>
                  <a:pt x="4301278" y="3817974"/>
                  <a:pt x="4303430" y="3816815"/>
                </a:cubicBezTo>
                <a:cubicBezTo>
                  <a:pt x="4299291" y="3816815"/>
                  <a:pt x="4295153" y="3816815"/>
                  <a:pt x="4290348" y="3816982"/>
                </a:cubicBezTo>
                <a:cubicBezTo>
                  <a:pt x="4282897" y="3815160"/>
                  <a:pt x="4275446" y="3813338"/>
                  <a:pt x="4267828" y="3812013"/>
                </a:cubicBezTo>
                <a:cubicBezTo>
                  <a:pt x="4268325" y="3809861"/>
                  <a:pt x="4268657" y="3807376"/>
                  <a:pt x="4269319" y="3804397"/>
                </a:cubicBezTo>
                <a:cubicBezTo>
                  <a:pt x="4266670" y="3806879"/>
                  <a:pt x="4264185" y="3809033"/>
                  <a:pt x="4261866" y="3811185"/>
                </a:cubicBezTo>
                <a:cubicBezTo>
                  <a:pt x="4233220" y="3808204"/>
                  <a:pt x="4204572" y="3806714"/>
                  <a:pt x="4175925" y="3803899"/>
                </a:cubicBezTo>
                <a:cubicBezTo>
                  <a:pt x="4170294" y="3803402"/>
                  <a:pt x="4164830" y="3802740"/>
                  <a:pt x="4159200" y="3802242"/>
                </a:cubicBezTo>
                <a:cubicBezTo>
                  <a:pt x="4157544" y="3801580"/>
                  <a:pt x="4155887" y="3800753"/>
                  <a:pt x="4155225" y="3799263"/>
                </a:cubicBezTo>
                <a:cubicBezTo>
                  <a:pt x="4153237" y="3795123"/>
                  <a:pt x="4151582" y="3790982"/>
                  <a:pt x="4149428" y="3785850"/>
                </a:cubicBezTo>
                <a:cubicBezTo>
                  <a:pt x="4178407" y="3777735"/>
                  <a:pt x="4207552" y="3775417"/>
                  <a:pt x="4239346" y="3764654"/>
                </a:cubicBezTo>
                <a:cubicBezTo>
                  <a:pt x="4229245" y="3761508"/>
                  <a:pt x="4222124" y="3764157"/>
                  <a:pt x="4215335" y="3765150"/>
                </a:cubicBezTo>
                <a:cubicBezTo>
                  <a:pt x="4215997" y="3764487"/>
                  <a:pt x="4216825" y="3763495"/>
                  <a:pt x="4217655" y="3762667"/>
                </a:cubicBezTo>
                <a:cubicBezTo>
                  <a:pt x="4215335" y="3763163"/>
                  <a:pt x="4213018" y="3762997"/>
                  <a:pt x="4210698" y="3763163"/>
                </a:cubicBezTo>
                <a:cubicBezTo>
                  <a:pt x="4212520" y="3759851"/>
                  <a:pt x="4214342" y="3756706"/>
                  <a:pt x="4215335" y="3753394"/>
                </a:cubicBezTo>
                <a:cubicBezTo>
                  <a:pt x="4215997" y="3750910"/>
                  <a:pt x="4215665" y="3748923"/>
                  <a:pt x="4214673" y="3746936"/>
                </a:cubicBezTo>
                <a:cubicBezTo>
                  <a:pt x="4219474" y="3744783"/>
                  <a:pt x="4223946" y="3742629"/>
                  <a:pt x="4228085" y="3740974"/>
                </a:cubicBezTo>
                <a:cubicBezTo>
                  <a:pt x="4223118" y="3741471"/>
                  <a:pt x="4217655" y="3742134"/>
                  <a:pt x="4212023" y="3742796"/>
                </a:cubicBezTo>
                <a:cubicBezTo>
                  <a:pt x="4211197" y="3741636"/>
                  <a:pt x="4210201" y="3740642"/>
                  <a:pt x="4209374" y="3739484"/>
                </a:cubicBezTo>
                <a:cubicBezTo>
                  <a:pt x="4208546" y="3738325"/>
                  <a:pt x="4207719" y="3737165"/>
                  <a:pt x="4206889" y="3736005"/>
                </a:cubicBezTo>
                <a:cubicBezTo>
                  <a:pt x="4220469" y="3734681"/>
                  <a:pt x="4233881" y="3733688"/>
                  <a:pt x="4247461" y="3732198"/>
                </a:cubicBezTo>
                <a:cubicBezTo>
                  <a:pt x="4259217" y="3730873"/>
                  <a:pt x="4270810" y="3728886"/>
                  <a:pt x="4282568" y="3727064"/>
                </a:cubicBezTo>
                <a:cubicBezTo>
                  <a:pt x="4282897" y="3724580"/>
                  <a:pt x="4283062" y="3722758"/>
                  <a:pt x="4283395" y="3720441"/>
                </a:cubicBezTo>
                <a:cubicBezTo>
                  <a:pt x="4275280" y="3720109"/>
                  <a:pt x="4267662" y="3721931"/>
                  <a:pt x="4259217" y="3719943"/>
                </a:cubicBezTo>
                <a:cubicBezTo>
                  <a:pt x="4260873" y="3716797"/>
                  <a:pt x="4261701" y="3715142"/>
                  <a:pt x="4262695" y="3713485"/>
                </a:cubicBezTo>
                <a:cubicBezTo>
                  <a:pt x="4260873" y="3712160"/>
                  <a:pt x="4259385" y="3711003"/>
                  <a:pt x="4257230" y="3709346"/>
                </a:cubicBezTo>
                <a:cubicBezTo>
                  <a:pt x="4260212" y="3707856"/>
                  <a:pt x="4262363" y="3707028"/>
                  <a:pt x="4266172" y="3705206"/>
                </a:cubicBezTo>
                <a:cubicBezTo>
                  <a:pt x="4260708" y="3703881"/>
                  <a:pt x="4256899" y="3698085"/>
                  <a:pt x="4252925" y="3705206"/>
                </a:cubicBezTo>
                <a:cubicBezTo>
                  <a:pt x="4255409" y="3719281"/>
                  <a:pt x="4254415" y="3721433"/>
                  <a:pt x="4242327" y="3720938"/>
                </a:cubicBezTo>
                <a:cubicBezTo>
                  <a:pt x="4234876" y="3720771"/>
                  <a:pt x="4227423" y="3718784"/>
                  <a:pt x="4219973" y="3717626"/>
                </a:cubicBezTo>
                <a:cubicBezTo>
                  <a:pt x="4219641" y="3717626"/>
                  <a:pt x="4219474" y="3716467"/>
                  <a:pt x="4219144" y="3715639"/>
                </a:cubicBezTo>
                <a:cubicBezTo>
                  <a:pt x="4220469" y="3713982"/>
                  <a:pt x="4221959" y="3712492"/>
                  <a:pt x="4223284" y="3710835"/>
                </a:cubicBezTo>
                <a:cubicBezTo>
                  <a:pt x="4218979" y="3711498"/>
                  <a:pt x="4214010" y="3712492"/>
                  <a:pt x="4212188" y="3715969"/>
                </a:cubicBezTo>
                <a:cubicBezTo>
                  <a:pt x="4207884" y="3724580"/>
                  <a:pt x="4201425" y="3724912"/>
                  <a:pt x="4194636" y="3725905"/>
                </a:cubicBezTo>
                <a:cubicBezTo>
                  <a:pt x="4193642" y="3725905"/>
                  <a:pt x="4192814" y="3726237"/>
                  <a:pt x="4191822" y="3726567"/>
                </a:cubicBezTo>
                <a:cubicBezTo>
                  <a:pt x="4190330" y="3726402"/>
                  <a:pt x="4188840" y="3726237"/>
                  <a:pt x="4187350" y="3725905"/>
                </a:cubicBezTo>
                <a:cubicBezTo>
                  <a:pt x="4175593" y="3724250"/>
                  <a:pt x="4164002" y="3723255"/>
                  <a:pt x="4152080" y="3722758"/>
                </a:cubicBezTo>
                <a:cubicBezTo>
                  <a:pt x="4154065" y="3722096"/>
                  <a:pt x="4156054" y="3721433"/>
                  <a:pt x="4157874" y="3720771"/>
                </a:cubicBezTo>
                <a:cubicBezTo>
                  <a:pt x="4140984" y="3721931"/>
                  <a:pt x="4124590" y="3719943"/>
                  <a:pt x="4108031" y="3717791"/>
                </a:cubicBezTo>
                <a:cubicBezTo>
                  <a:pt x="4109191" y="3716797"/>
                  <a:pt x="4110515" y="3715639"/>
                  <a:pt x="4111675" y="3714644"/>
                </a:cubicBezTo>
                <a:cubicBezTo>
                  <a:pt x="4114987" y="3713982"/>
                  <a:pt x="4118299" y="3713485"/>
                  <a:pt x="4121611" y="3712989"/>
                </a:cubicBezTo>
                <a:cubicBezTo>
                  <a:pt x="4127240" y="3712327"/>
                  <a:pt x="4132869" y="3711665"/>
                  <a:pt x="4138500" y="3711003"/>
                </a:cubicBezTo>
                <a:cubicBezTo>
                  <a:pt x="4138500" y="3710670"/>
                  <a:pt x="4138665" y="3710173"/>
                  <a:pt x="4138832" y="3709843"/>
                </a:cubicBezTo>
                <a:cubicBezTo>
                  <a:pt x="4139328" y="3709843"/>
                  <a:pt x="4139660" y="3709843"/>
                  <a:pt x="4140157" y="3709678"/>
                </a:cubicBezTo>
                <a:cubicBezTo>
                  <a:pt x="4142972" y="3709180"/>
                  <a:pt x="4146614" y="3708518"/>
                  <a:pt x="4148271" y="3706199"/>
                </a:cubicBezTo>
                <a:cubicBezTo>
                  <a:pt x="4150423" y="3703219"/>
                  <a:pt x="4152080" y="3702887"/>
                  <a:pt x="4154894" y="3703054"/>
                </a:cubicBezTo>
                <a:cubicBezTo>
                  <a:pt x="4157379" y="3703219"/>
                  <a:pt x="4159861" y="3701562"/>
                  <a:pt x="4164002" y="3700072"/>
                </a:cubicBezTo>
                <a:cubicBezTo>
                  <a:pt x="4160524" y="3699080"/>
                  <a:pt x="4158536" y="3697423"/>
                  <a:pt x="4157046" y="3698085"/>
                </a:cubicBezTo>
                <a:cubicBezTo>
                  <a:pt x="4150920" y="3700404"/>
                  <a:pt x="4144794" y="3703384"/>
                  <a:pt x="4138832" y="3706034"/>
                </a:cubicBezTo>
                <a:cubicBezTo>
                  <a:pt x="4138832" y="3706034"/>
                  <a:pt x="4138665" y="3706034"/>
                  <a:pt x="4138500" y="3706034"/>
                </a:cubicBezTo>
                <a:cubicBezTo>
                  <a:pt x="4138005" y="3704874"/>
                  <a:pt x="4136845" y="3704047"/>
                  <a:pt x="4135685" y="3703549"/>
                </a:cubicBezTo>
                <a:cubicBezTo>
                  <a:pt x="4136348" y="3702887"/>
                  <a:pt x="4136845" y="3702392"/>
                  <a:pt x="4137506" y="3701894"/>
                </a:cubicBezTo>
                <a:cubicBezTo>
                  <a:pt x="4139660" y="3700072"/>
                  <a:pt x="4143137" y="3698913"/>
                  <a:pt x="4143634" y="3696760"/>
                </a:cubicBezTo>
                <a:cubicBezTo>
                  <a:pt x="4145456" y="3689309"/>
                  <a:pt x="4149926" y="3687985"/>
                  <a:pt x="4155059" y="3686825"/>
                </a:cubicBezTo>
                <a:cubicBezTo>
                  <a:pt x="4158041" y="3686328"/>
                  <a:pt x="4160856" y="3685665"/>
                  <a:pt x="4163670" y="3684507"/>
                </a:cubicBezTo>
                <a:cubicBezTo>
                  <a:pt x="4167147" y="3683183"/>
                  <a:pt x="4168639" y="3680036"/>
                  <a:pt x="4168307" y="3673578"/>
                </a:cubicBezTo>
                <a:cubicBezTo>
                  <a:pt x="4162678" y="3677552"/>
                  <a:pt x="4157874" y="3680699"/>
                  <a:pt x="4153072" y="3684010"/>
                </a:cubicBezTo>
                <a:cubicBezTo>
                  <a:pt x="4152080" y="3682520"/>
                  <a:pt x="4151085" y="3681361"/>
                  <a:pt x="4150092" y="3680699"/>
                </a:cubicBezTo>
                <a:cubicBezTo>
                  <a:pt x="4168804" y="3664139"/>
                  <a:pt x="4187516" y="3647745"/>
                  <a:pt x="4206228" y="3631351"/>
                </a:cubicBezTo>
                <a:cubicBezTo>
                  <a:pt x="4220634" y="3618766"/>
                  <a:pt x="4236201" y="3607175"/>
                  <a:pt x="4249778" y="3593596"/>
                </a:cubicBezTo>
                <a:cubicBezTo>
                  <a:pt x="4269650" y="3574057"/>
                  <a:pt x="4359069" y="3529016"/>
                  <a:pt x="4377120" y="3506992"/>
                </a:cubicBezTo>
                <a:cubicBezTo>
                  <a:pt x="4378278" y="3505501"/>
                  <a:pt x="4380762" y="3505170"/>
                  <a:pt x="4382418" y="3504011"/>
                </a:cubicBezTo>
                <a:cubicBezTo>
                  <a:pt x="4401296" y="3488279"/>
                  <a:pt x="4420835" y="3473542"/>
                  <a:pt x="4438389" y="3456485"/>
                </a:cubicBezTo>
                <a:cubicBezTo>
                  <a:pt x="4452132" y="3443238"/>
                  <a:pt x="4463394" y="3427341"/>
                  <a:pt x="4475150" y="3412274"/>
                </a:cubicBezTo>
                <a:cubicBezTo>
                  <a:pt x="4482270" y="3403330"/>
                  <a:pt x="4488397" y="3393560"/>
                  <a:pt x="4494690" y="3384122"/>
                </a:cubicBezTo>
                <a:cubicBezTo>
                  <a:pt x="4495850" y="3382467"/>
                  <a:pt x="4496180" y="3380313"/>
                  <a:pt x="4497008" y="3378492"/>
                </a:cubicBezTo>
                <a:cubicBezTo>
                  <a:pt x="4499657" y="3372696"/>
                  <a:pt x="4501479" y="3366073"/>
                  <a:pt x="4505453" y="3361271"/>
                </a:cubicBezTo>
                <a:cubicBezTo>
                  <a:pt x="4514396" y="3350506"/>
                  <a:pt x="4519695" y="3338418"/>
                  <a:pt x="4521185" y="3324674"/>
                </a:cubicBezTo>
                <a:cubicBezTo>
                  <a:pt x="4523337" y="3304637"/>
                  <a:pt x="4526981" y="3284269"/>
                  <a:pt x="4514396" y="3265723"/>
                </a:cubicBezTo>
                <a:cubicBezTo>
                  <a:pt x="4513567" y="3264398"/>
                  <a:pt x="4514396" y="3262080"/>
                  <a:pt x="4514396" y="3260093"/>
                </a:cubicBezTo>
                <a:cubicBezTo>
                  <a:pt x="4514726" y="3253800"/>
                  <a:pt x="4515886" y="3247343"/>
                  <a:pt x="4514892" y="3241382"/>
                </a:cubicBezTo>
                <a:cubicBezTo>
                  <a:pt x="4513732" y="3234591"/>
                  <a:pt x="4509925" y="3228300"/>
                  <a:pt x="4508435" y="3221676"/>
                </a:cubicBezTo>
                <a:cubicBezTo>
                  <a:pt x="4506778" y="3214390"/>
                  <a:pt x="4502308" y="3209421"/>
                  <a:pt x="4497670" y="3204289"/>
                </a:cubicBezTo>
                <a:cubicBezTo>
                  <a:pt x="4494028" y="3200148"/>
                  <a:pt x="4490551" y="3195511"/>
                  <a:pt x="4488232" y="3190544"/>
                </a:cubicBezTo>
                <a:cubicBezTo>
                  <a:pt x="4482435" y="3178457"/>
                  <a:pt x="4477303" y="3166202"/>
                  <a:pt x="4466043" y="3157426"/>
                </a:cubicBezTo>
                <a:cubicBezTo>
                  <a:pt x="4460577" y="3153120"/>
                  <a:pt x="4457432" y="3145668"/>
                  <a:pt x="4453788" y="3139377"/>
                </a:cubicBezTo>
                <a:cubicBezTo>
                  <a:pt x="4447495" y="3128779"/>
                  <a:pt x="4444018" y="3115862"/>
                  <a:pt x="4429778" y="3112220"/>
                </a:cubicBezTo>
                <a:cubicBezTo>
                  <a:pt x="4428453" y="3111888"/>
                  <a:pt x="4426466" y="3110398"/>
                  <a:pt x="4426301" y="3109073"/>
                </a:cubicBezTo>
                <a:cubicBezTo>
                  <a:pt x="4425472" y="3101124"/>
                  <a:pt x="4418186" y="3098143"/>
                  <a:pt x="4413716" y="3093176"/>
                </a:cubicBezTo>
                <a:cubicBezTo>
                  <a:pt x="4404938" y="3083406"/>
                  <a:pt x="4394340" y="3075789"/>
                  <a:pt x="4382418" y="3070158"/>
                </a:cubicBezTo>
                <a:cubicBezTo>
                  <a:pt x="4379273" y="3068668"/>
                  <a:pt x="4376623" y="3066019"/>
                  <a:pt x="4373642" y="3063867"/>
                </a:cubicBezTo>
                <a:cubicBezTo>
                  <a:pt x="4367183" y="3059063"/>
                  <a:pt x="4361719" y="3051944"/>
                  <a:pt x="4352446" y="3053599"/>
                </a:cubicBezTo>
                <a:cubicBezTo>
                  <a:pt x="4342842" y="3055256"/>
                  <a:pt x="4334232" y="3051777"/>
                  <a:pt x="4326945" y="3046810"/>
                </a:cubicBezTo>
                <a:cubicBezTo>
                  <a:pt x="4319990" y="3042174"/>
                  <a:pt x="4312869" y="3040021"/>
                  <a:pt x="4305252" y="3039854"/>
                </a:cubicBezTo>
                <a:cubicBezTo>
                  <a:pt x="4294654" y="3039524"/>
                  <a:pt x="4283891" y="3038862"/>
                  <a:pt x="4273459" y="3040517"/>
                </a:cubicBezTo>
                <a:cubicBezTo>
                  <a:pt x="4261536" y="3042339"/>
                  <a:pt x="4249778" y="3046478"/>
                  <a:pt x="4238021" y="3049625"/>
                </a:cubicBezTo>
                <a:cubicBezTo>
                  <a:pt x="4220302" y="3054426"/>
                  <a:pt x="4141315" y="3095328"/>
                  <a:pt x="4123928" y="3100959"/>
                </a:cubicBezTo>
                <a:cubicBezTo>
                  <a:pt x="4111508" y="3104934"/>
                  <a:pt x="4099585" y="3110563"/>
                  <a:pt x="4087498" y="3115365"/>
                </a:cubicBezTo>
                <a:cubicBezTo>
                  <a:pt x="4083855" y="3116856"/>
                  <a:pt x="4080046" y="3117849"/>
                  <a:pt x="4074582" y="3119671"/>
                </a:cubicBezTo>
                <a:cubicBezTo>
                  <a:pt x="4075245" y="3114702"/>
                  <a:pt x="4075245" y="3111557"/>
                  <a:pt x="4076072" y="3108741"/>
                </a:cubicBezTo>
                <a:cubicBezTo>
                  <a:pt x="4078059" y="3102117"/>
                  <a:pt x="4080212" y="3095493"/>
                  <a:pt x="4083026" y="3089202"/>
                </a:cubicBezTo>
                <a:cubicBezTo>
                  <a:pt x="4092466" y="3067344"/>
                  <a:pt x="4101739" y="3045320"/>
                  <a:pt x="4111343" y="3023627"/>
                </a:cubicBezTo>
                <a:cubicBezTo>
                  <a:pt x="4112833" y="3022302"/>
                  <a:pt x="4114324" y="3020978"/>
                  <a:pt x="4115814" y="3019818"/>
                </a:cubicBezTo>
                <a:cubicBezTo>
                  <a:pt x="4118464" y="3017666"/>
                  <a:pt x="4122438" y="3016671"/>
                  <a:pt x="4123763" y="3014022"/>
                </a:cubicBezTo>
                <a:cubicBezTo>
                  <a:pt x="4126577" y="3008393"/>
                  <a:pt x="4128399" y="3002099"/>
                  <a:pt x="4134858" y="2998954"/>
                </a:cubicBezTo>
                <a:cubicBezTo>
                  <a:pt x="4127572" y="2997132"/>
                  <a:pt x="4123266" y="3000444"/>
                  <a:pt x="4119623" y="3004418"/>
                </a:cubicBezTo>
                <a:cubicBezTo>
                  <a:pt x="4120119" y="3003094"/>
                  <a:pt x="4120781" y="3001769"/>
                  <a:pt x="4121278" y="3000609"/>
                </a:cubicBezTo>
                <a:cubicBezTo>
                  <a:pt x="4126412" y="2989019"/>
                  <a:pt x="4131711" y="2977426"/>
                  <a:pt x="4137010" y="2965836"/>
                </a:cubicBezTo>
                <a:cubicBezTo>
                  <a:pt x="4145289" y="2963517"/>
                  <a:pt x="4153072" y="2961199"/>
                  <a:pt x="4159696" y="2955900"/>
                </a:cubicBezTo>
                <a:cubicBezTo>
                  <a:pt x="4158206" y="2955403"/>
                  <a:pt x="4156716" y="2954409"/>
                  <a:pt x="4155391" y="2954409"/>
                </a:cubicBezTo>
                <a:cubicBezTo>
                  <a:pt x="4151085" y="2954409"/>
                  <a:pt x="4145951" y="2955733"/>
                  <a:pt x="4140652" y="2958052"/>
                </a:cubicBezTo>
                <a:cubicBezTo>
                  <a:pt x="4147111" y="2943978"/>
                  <a:pt x="4153404" y="2929901"/>
                  <a:pt x="4159696" y="2915826"/>
                </a:cubicBezTo>
                <a:cubicBezTo>
                  <a:pt x="4164665" y="2904566"/>
                  <a:pt x="4167147" y="2892146"/>
                  <a:pt x="4173109" y="2881715"/>
                </a:cubicBezTo>
                <a:cubicBezTo>
                  <a:pt x="4181719" y="2866976"/>
                  <a:pt x="4185198" y="2850583"/>
                  <a:pt x="4189668" y="2834686"/>
                </a:cubicBezTo>
                <a:cubicBezTo>
                  <a:pt x="4192152" y="2833195"/>
                  <a:pt x="4194472" y="2831705"/>
                  <a:pt x="4196458" y="2830215"/>
                </a:cubicBezTo>
                <a:cubicBezTo>
                  <a:pt x="4200928" y="2827068"/>
                  <a:pt x="4204572" y="2822267"/>
                  <a:pt x="4212520" y="2823259"/>
                </a:cubicBezTo>
                <a:cubicBezTo>
                  <a:pt x="4211197" y="2827566"/>
                  <a:pt x="4210037" y="2831540"/>
                  <a:pt x="4208711" y="2835514"/>
                </a:cubicBezTo>
                <a:cubicBezTo>
                  <a:pt x="4219641" y="2836341"/>
                  <a:pt x="4222953" y="2828890"/>
                  <a:pt x="4225604" y="2821107"/>
                </a:cubicBezTo>
                <a:cubicBezTo>
                  <a:pt x="4223781" y="2820610"/>
                  <a:pt x="4221462" y="2820114"/>
                  <a:pt x="4219309" y="2819617"/>
                </a:cubicBezTo>
                <a:cubicBezTo>
                  <a:pt x="4221462" y="2813324"/>
                  <a:pt x="4225604" y="2808854"/>
                  <a:pt x="4230072" y="2804713"/>
                </a:cubicBezTo>
                <a:cubicBezTo>
                  <a:pt x="4233384" y="2806700"/>
                  <a:pt x="4238189" y="2809847"/>
                  <a:pt x="4239346" y="2810509"/>
                </a:cubicBezTo>
                <a:cubicBezTo>
                  <a:pt x="4237691" y="2811503"/>
                  <a:pt x="4236201" y="2812661"/>
                  <a:pt x="4234544" y="2813656"/>
                </a:cubicBezTo>
                <a:cubicBezTo>
                  <a:pt x="4234876" y="2814153"/>
                  <a:pt x="4235371" y="2814815"/>
                  <a:pt x="4235703" y="2815311"/>
                </a:cubicBezTo>
                <a:cubicBezTo>
                  <a:pt x="4237360" y="2814153"/>
                  <a:pt x="4238850" y="2812993"/>
                  <a:pt x="4240505" y="2811834"/>
                </a:cubicBezTo>
                <a:cubicBezTo>
                  <a:pt x="4240175" y="2811337"/>
                  <a:pt x="4239843" y="2810841"/>
                  <a:pt x="4239512" y="2810509"/>
                </a:cubicBezTo>
                <a:cubicBezTo>
                  <a:pt x="4241500" y="2812331"/>
                  <a:pt x="4243487" y="2814153"/>
                  <a:pt x="4245474" y="2815973"/>
                </a:cubicBezTo>
                <a:cubicBezTo>
                  <a:pt x="4249448" y="2812993"/>
                  <a:pt x="4253587" y="2810344"/>
                  <a:pt x="4257230" y="2806867"/>
                </a:cubicBezTo>
                <a:cubicBezTo>
                  <a:pt x="4260541" y="2803720"/>
                  <a:pt x="4258224" y="2798752"/>
                  <a:pt x="4253587" y="2798089"/>
                </a:cubicBezTo>
                <a:cubicBezTo>
                  <a:pt x="4248785" y="2797427"/>
                  <a:pt x="4243982" y="2796931"/>
                  <a:pt x="4238683" y="2796434"/>
                </a:cubicBezTo>
                <a:cubicBezTo>
                  <a:pt x="4240670" y="2794282"/>
                  <a:pt x="4242327" y="2791963"/>
                  <a:pt x="4243818" y="2789313"/>
                </a:cubicBezTo>
                <a:cubicBezTo>
                  <a:pt x="4238518" y="2791465"/>
                  <a:pt x="4232060" y="2791798"/>
                  <a:pt x="4230404" y="2798586"/>
                </a:cubicBezTo>
                <a:cubicBezTo>
                  <a:pt x="4229577" y="2799581"/>
                  <a:pt x="4228748" y="2800573"/>
                  <a:pt x="4227920" y="2801733"/>
                </a:cubicBezTo>
                <a:cubicBezTo>
                  <a:pt x="4226762" y="2802396"/>
                  <a:pt x="4225604" y="2802893"/>
                  <a:pt x="4224444" y="2803058"/>
                </a:cubicBezTo>
                <a:cubicBezTo>
                  <a:pt x="4217655" y="2804051"/>
                  <a:pt x="4212686" y="2808192"/>
                  <a:pt x="4207388" y="2811999"/>
                </a:cubicBezTo>
                <a:cubicBezTo>
                  <a:pt x="4209043" y="2808522"/>
                  <a:pt x="4210533" y="2805045"/>
                  <a:pt x="4212188" y="2801568"/>
                </a:cubicBezTo>
                <a:cubicBezTo>
                  <a:pt x="4210037" y="2801568"/>
                  <a:pt x="4207719" y="2801568"/>
                  <a:pt x="4206062" y="2802396"/>
                </a:cubicBezTo>
                <a:cubicBezTo>
                  <a:pt x="4202253" y="2804713"/>
                  <a:pt x="4198776" y="2807362"/>
                  <a:pt x="4195134" y="2809847"/>
                </a:cubicBezTo>
                <a:cubicBezTo>
                  <a:pt x="4194802" y="2806370"/>
                  <a:pt x="4194472" y="2802893"/>
                  <a:pt x="4195630" y="2800076"/>
                </a:cubicBezTo>
                <a:cubicBezTo>
                  <a:pt x="4198113" y="2794447"/>
                  <a:pt x="4196458" y="2790638"/>
                  <a:pt x="4193312" y="2787161"/>
                </a:cubicBezTo>
                <a:cubicBezTo>
                  <a:pt x="4197948" y="2781365"/>
                  <a:pt x="4202750" y="2775901"/>
                  <a:pt x="4208214" y="2770767"/>
                </a:cubicBezTo>
                <a:cubicBezTo>
                  <a:pt x="4208879" y="2770104"/>
                  <a:pt x="4210201" y="2770270"/>
                  <a:pt x="4211197" y="2769939"/>
                </a:cubicBezTo>
                <a:cubicBezTo>
                  <a:pt x="4212355" y="2771761"/>
                  <a:pt x="4213348" y="2773582"/>
                  <a:pt x="4214673" y="2775735"/>
                </a:cubicBezTo>
                <a:cubicBezTo>
                  <a:pt x="4216660" y="2774079"/>
                  <a:pt x="4218317" y="2772754"/>
                  <a:pt x="4220137" y="2771429"/>
                </a:cubicBezTo>
                <a:cubicBezTo>
                  <a:pt x="4220137" y="2770767"/>
                  <a:pt x="4220137" y="2770104"/>
                  <a:pt x="4220137" y="2769277"/>
                </a:cubicBezTo>
                <a:cubicBezTo>
                  <a:pt x="4224608" y="2766958"/>
                  <a:pt x="4227423" y="2765303"/>
                  <a:pt x="4230404" y="2763813"/>
                </a:cubicBezTo>
                <a:cubicBezTo>
                  <a:pt x="4230072" y="2763150"/>
                  <a:pt x="4229907" y="2762488"/>
                  <a:pt x="4229577" y="2761659"/>
                </a:cubicBezTo>
                <a:cubicBezTo>
                  <a:pt x="4226927" y="2761826"/>
                  <a:pt x="4224278" y="2761991"/>
                  <a:pt x="4221131" y="2762321"/>
                </a:cubicBezTo>
                <a:cubicBezTo>
                  <a:pt x="4221628" y="2760501"/>
                  <a:pt x="4221959" y="2759672"/>
                  <a:pt x="4222124" y="2759009"/>
                </a:cubicBezTo>
                <a:cubicBezTo>
                  <a:pt x="4222124" y="2758182"/>
                  <a:pt x="4221795" y="2757354"/>
                  <a:pt x="4221628" y="2756692"/>
                </a:cubicBezTo>
                <a:cubicBezTo>
                  <a:pt x="4221131" y="2756692"/>
                  <a:pt x="4220634" y="2756692"/>
                  <a:pt x="4220137" y="2756692"/>
                </a:cubicBezTo>
                <a:cubicBezTo>
                  <a:pt x="4220137" y="2749571"/>
                  <a:pt x="4220137" y="2742617"/>
                  <a:pt x="4220137" y="2735496"/>
                </a:cubicBezTo>
                <a:cubicBezTo>
                  <a:pt x="4220634" y="2734999"/>
                  <a:pt x="4221131" y="2734502"/>
                  <a:pt x="4221628" y="2734006"/>
                </a:cubicBezTo>
                <a:cubicBezTo>
                  <a:pt x="4222456" y="2733344"/>
                  <a:pt x="4222786" y="2732184"/>
                  <a:pt x="4223616" y="2730859"/>
                </a:cubicBezTo>
                <a:cubicBezTo>
                  <a:pt x="4222456" y="2729535"/>
                  <a:pt x="4221131" y="2728045"/>
                  <a:pt x="4219973" y="2726885"/>
                </a:cubicBezTo>
                <a:cubicBezTo>
                  <a:pt x="4218813" y="2725560"/>
                  <a:pt x="4217655" y="2724236"/>
                  <a:pt x="4216660" y="2723076"/>
                </a:cubicBezTo>
                <a:cubicBezTo>
                  <a:pt x="4218317" y="2720427"/>
                  <a:pt x="4219641" y="2718274"/>
                  <a:pt x="4219807" y="2717942"/>
                </a:cubicBezTo>
                <a:cubicBezTo>
                  <a:pt x="4216495" y="2712810"/>
                  <a:pt x="4214175" y="2709166"/>
                  <a:pt x="4212355" y="2706352"/>
                </a:cubicBezTo>
                <a:cubicBezTo>
                  <a:pt x="4215665" y="2699066"/>
                  <a:pt x="4218647" y="2692442"/>
                  <a:pt x="4221959" y="2685321"/>
                </a:cubicBezTo>
                <a:cubicBezTo>
                  <a:pt x="4223449" y="2685653"/>
                  <a:pt x="4225271" y="2685984"/>
                  <a:pt x="4227093" y="2686316"/>
                </a:cubicBezTo>
                <a:cubicBezTo>
                  <a:pt x="4228253" y="2677870"/>
                  <a:pt x="4238021" y="2677870"/>
                  <a:pt x="4240175" y="2672406"/>
                </a:cubicBezTo>
                <a:cubicBezTo>
                  <a:pt x="4247129" y="2673068"/>
                  <a:pt x="4252925" y="2673564"/>
                  <a:pt x="4259052" y="2674226"/>
                </a:cubicBezTo>
                <a:cubicBezTo>
                  <a:pt x="4258721" y="2675718"/>
                  <a:pt x="4259052" y="2677207"/>
                  <a:pt x="4258389" y="2677870"/>
                </a:cubicBezTo>
                <a:cubicBezTo>
                  <a:pt x="4257396" y="2679030"/>
                  <a:pt x="4254912" y="2679525"/>
                  <a:pt x="4254747" y="2680519"/>
                </a:cubicBezTo>
                <a:cubicBezTo>
                  <a:pt x="4254085" y="2688633"/>
                  <a:pt x="4253754" y="2696581"/>
                  <a:pt x="4253420" y="2705689"/>
                </a:cubicBezTo>
                <a:cubicBezTo>
                  <a:pt x="4258224" y="2703040"/>
                  <a:pt x="4262529" y="2700721"/>
                  <a:pt x="4266670" y="2698403"/>
                </a:cubicBezTo>
                <a:cubicBezTo>
                  <a:pt x="4268325" y="2697409"/>
                  <a:pt x="4269980" y="2696084"/>
                  <a:pt x="4271802" y="2695754"/>
                </a:cubicBezTo>
                <a:cubicBezTo>
                  <a:pt x="4279420" y="2694429"/>
                  <a:pt x="4294654" y="2685984"/>
                  <a:pt x="4298131" y="2680519"/>
                </a:cubicBezTo>
                <a:cubicBezTo>
                  <a:pt x="4298629" y="2679692"/>
                  <a:pt x="4298131" y="2678200"/>
                  <a:pt x="4298297" y="2675718"/>
                </a:cubicBezTo>
                <a:cubicBezTo>
                  <a:pt x="4292998" y="2677373"/>
                  <a:pt x="4288196" y="2678863"/>
                  <a:pt x="4283395" y="2680187"/>
                </a:cubicBezTo>
                <a:cubicBezTo>
                  <a:pt x="4279255" y="2677207"/>
                  <a:pt x="4274948" y="2673564"/>
                  <a:pt x="4276770" y="2668431"/>
                </a:cubicBezTo>
                <a:cubicBezTo>
                  <a:pt x="4277763" y="2665450"/>
                  <a:pt x="4282400" y="2663795"/>
                  <a:pt x="4284222" y="2662470"/>
                </a:cubicBezTo>
                <a:cubicBezTo>
                  <a:pt x="4285711" y="2653859"/>
                  <a:pt x="4287203" y="2646076"/>
                  <a:pt x="4288693" y="2638128"/>
                </a:cubicBezTo>
                <a:cubicBezTo>
                  <a:pt x="4288031" y="2637962"/>
                  <a:pt x="4286706" y="2637465"/>
                  <a:pt x="4283891" y="2636638"/>
                </a:cubicBezTo>
                <a:cubicBezTo>
                  <a:pt x="4290184" y="2629517"/>
                  <a:pt x="4296144" y="2622728"/>
                  <a:pt x="4302106" y="2615937"/>
                </a:cubicBezTo>
                <a:cubicBezTo>
                  <a:pt x="4302106" y="2614779"/>
                  <a:pt x="4301940" y="2613785"/>
                  <a:pt x="4301775" y="2612626"/>
                </a:cubicBezTo>
                <a:cubicBezTo>
                  <a:pt x="4299291" y="2613785"/>
                  <a:pt x="4296972" y="2614779"/>
                  <a:pt x="4294489" y="2615937"/>
                </a:cubicBezTo>
                <a:cubicBezTo>
                  <a:pt x="4294489" y="2615110"/>
                  <a:pt x="4294489" y="2614282"/>
                  <a:pt x="4294489" y="2613455"/>
                </a:cubicBezTo>
                <a:cubicBezTo>
                  <a:pt x="4298462" y="2609976"/>
                  <a:pt x="4302603" y="2606334"/>
                  <a:pt x="4307570" y="2602028"/>
                </a:cubicBezTo>
                <a:cubicBezTo>
                  <a:pt x="4307737" y="2608651"/>
                  <a:pt x="4309558" y="2614282"/>
                  <a:pt x="4307570" y="2618257"/>
                </a:cubicBezTo>
                <a:cubicBezTo>
                  <a:pt x="4305418" y="2622728"/>
                  <a:pt x="4299953" y="2625543"/>
                  <a:pt x="4296476" y="2628523"/>
                </a:cubicBezTo>
                <a:cubicBezTo>
                  <a:pt x="4298629" y="2628855"/>
                  <a:pt x="4302769" y="2630842"/>
                  <a:pt x="4305252" y="2629682"/>
                </a:cubicBezTo>
                <a:cubicBezTo>
                  <a:pt x="4312373" y="2626205"/>
                  <a:pt x="4318997" y="2621734"/>
                  <a:pt x="4325621" y="2617097"/>
                </a:cubicBezTo>
                <a:cubicBezTo>
                  <a:pt x="4338536" y="2607989"/>
                  <a:pt x="4350791" y="2597723"/>
                  <a:pt x="4364204" y="2589277"/>
                </a:cubicBezTo>
                <a:cubicBezTo>
                  <a:pt x="4378443" y="2580169"/>
                  <a:pt x="4389705" y="2569076"/>
                  <a:pt x="4396327" y="2553675"/>
                </a:cubicBezTo>
                <a:cubicBezTo>
                  <a:pt x="4398481" y="2548543"/>
                  <a:pt x="4401958" y="2545893"/>
                  <a:pt x="4407590" y="2545893"/>
                </a:cubicBezTo>
                <a:cubicBezTo>
                  <a:pt x="4426301" y="2545893"/>
                  <a:pt x="4439713" y="2534136"/>
                  <a:pt x="4452631" y="2523372"/>
                </a:cubicBezTo>
                <a:cubicBezTo>
                  <a:pt x="4467036" y="2511450"/>
                  <a:pt x="4479456" y="2497208"/>
                  <a:pt x="4492538" y="2483795"/>
                </a:cubicBezTo>
                <a:cubicBezTo>
                  <a:pt x="4502142" y="2474025"/>
                  <a:pt x="4511415" y="2464089"/>
                  <a:pt x="4520523" y="2454486"/>
                </a:cubicBezTo>
                <a:cubicBezTo>
                  <a:pt x="4515389" y="2457963"/>
                  <a:pt x="4511912" y="2454154"/>
                  <a:pt x="4509427" y="2449517"/>
                </a:cubicBezTo>
                <a:cubicBezTo>
                  <a:pt x="4506613" y="2453326"/>
                  <a:pt x="4504129" y="2456306"/>
                  <a:pt x="4501809" y="2459288"/>
                </a:cubicBezTo>
                <a:cubicBezTo>
                  <a:pt x="4499327" y="2457301"/>
                  <a:pt x="4497837" y="2456141"/>
                  <a:pt x="4496345" y="2454981"/>
                </a:cubicBezTo>
                <a:cubicBezTo>
                  <a:pt x="4483760" y="2464752"/>
                  <a:pt x="4471343" y="2474190"/>
                  <a:pt x="4458757" y="2483795"/>
                </a:cubicBezTo>
                <a:cubicBezTo>
                  <a:pt x="4458096" y="2483133"/>
                  <a:pt x="4457432" y="2482636"/>
                  <a:pt x="4456936" y="2482139"/>
                </a:cubicBezTo>
                <a:cubicBezTo>
                  <a:pt x="4458590" y="2478662"/>
                  <a:pt x="4459916" y="2474853"/>
                  <a:pt x="4462234" y="2471873"/>
                </a:cubicBezTo>
                <a:cubicBezTo>
                  <a:pt x="4465049" y="2468064"/>
                  <a:pt x="4468195" y="2464421"/>
                  <a:pt x="4471838" y="2461605"/>
                </a:cubicBezTo>
                <a:cubicBezTo>
                  <a:pt x="4475481" y="2458625"/>
                  <a:pt x="4480283" y="2456968"/>
                  <a:pt x="4483928" y="2453989"/>
                </a:cubicBezTo>
                <a:cubicBezTo>
                  <a:pt x="4489059" y="2450014"/>
                  <a:pt x="4493863" y="2445708"/>
                  <a:pt x="4498333" y="2441072"/>
                </a:cubicBezTo>
                <a:cubicBezTo>
                  <a:pt x="4502473" y="2436767"/>
                  <a:pt x="4501809" y="2433123"/>
                  <a:pt x="4497505" y="2428653"/>
                </a:cubicBezTo>
                <a:cubicBezTo>
                  <a:pt x="4496180" y="2427494"/>
                  <a:pt x="4494690" y="2426499"/>
                  <a:pt x="4492041" y="2424512"/>
                </a:cubicBezTo>
                <a:cubicBezTo>
                  <a:pt x="4495518" y="2423520"/>
                  <a:pt x="4497670" y="2421863"/>
                  <a:pt x="4498995" y="2422525"/>
                </a:cubicBezTo>
                <a:cubicBezTo>
                  <a:pt x="4508268" y="2426831"/>
                  <a:pt x="4511084" y="2426666"/>
                  <a:pt x="4519695" y="2421200"/>
                </a:cubicBezTo>
                <a:cubicBezTo>
                  <a:pt x="4521020" y="2420373"/>
                  <a:pt x="4522840" y="2420538"/>
                  <a:pt x="4524165" y="2419545"/>
                </a:cubicBezTo>
                <a:cubicBezTo>
                  <a:pt x="4527644" y="2417226"/>
                  <a:pt x="4531618" y="2414909"/>
                  <a:pt x="4534432" y="2411762"/>
                </a:cubicBezTo>
                <a:cubicBezTo>
                  <a:pt x="4538241" y="2407623"/>
                  <a:pt x="4541386" y="2402821"/>
                  <a:pt x="4544533" y="2398184"/>
                </a:cubicBezTo>
                <a:cubicBezTo>
                  <a:pt x="4545693" y="2396528"/>
                  <a:pt x="4546190" y="2394375"/>
                  <a:pt x="4546851" y="2392388"/>
                </a:cubicBezTo>
                <a:cubicBezTo>
                  <a:pt x="4540063" y="2395700"/>
                  <a:pt x="4534928" y="2400337"/>
                  <a:pt x="4529631" y="2404641"/>
                </a:cubicBezTo>
                <a:cubicBezTo>
                  <a:pt x="4524332" y="2408947"/>
                  <a:pt x="4520025" y="2415406"/>
                  <a:pt x="4509760" y="2415406"/>
                </a:cubicBezTo>
                <a:cubicBezTo>
                  <a:pt x="4514396" y="2407126"/>
                  <a:pt x="4518203" y="2400502"/>
                  <a:pt x="4522013" y="2393878"/>
                </a:cubicBezTo>
                <a:cubicBezTo>
                  <a:pt x="4520853" y="2392223"/>
                  <a:pt x="4519363" y="2390069"/>
                  <a:pt x="4517046" y="2386924"/>
                </a:cubicBezTo>
                <a:cubicBezTo>
                  <a:pt x="4521020" y="2386262"/>
                  <a:pt x="4523504" y="2385765"/>
                  <a:pt x="4525822" y="2385432"/>
                </a:cubicBezTo>
                <a:cubicBezTo>
                  <a:pt x="4527311" y="2388744"/>
                  <a:pt x="4528307" y="2391063"/>
                  <a:pt x="4530126" y="2395203"/>
                </a:cubicBezTo>
                <a:cubicBezTo>
                  <a:pt x="4538737" y="2388579"/>
                  <a:pt x="4546355" y="2382950"/>
                  <a:pt x="4553971" y="2377154"/>
                </a:cubicBezTo>
                <a:cubicBezTo>
                  <a:pt x="4553641" y="2376657"/>
                  <a:pt x="4553309" y="2376326"/>
                  <a:pt x="4552979" y="2375829"/>
                </a:cubicBezTo>
                <a:cubicBezTo>
                  <a:pt x="4547681" y="2377154"/>
                  <a:pt x="4542216" y="2378478"/>
                  <a:pt x="4536254" y="2379803"/>
                </a:cubicBezTo>
                <a:cubicBezTo>
                  <a:pt x="4536750" y="2377816"/>
                  <a:pt x="4536750" y="2376822"/>
                  <a:pt x="4537247" y="2376491"/>
                </a:cubicBezTo>
                <a:cubicBezTo>
                  <a:pt x="4549832" y="2365066"/>
                  <a:pt x="4562252" y="2353806"/>
                  <a:pt x="4575002" y="2342545"/>
                </a:cubicBezTo>
                <a:cubicBezTo>
                  <a:pt x="4577486" y="2340391"/>
                  <a:pt x="4579804" y="2338404"/>
                  <a:pt x="4578314" y="2333602"/>
                </a:cubicBezTo>
                <a:lnTo>
                  <a:pt x="4580466" y="2329960"/>
                </a:lnTo>
                <a:cubicBezTo>
                  <a:pt x="4571690" y="2336584"/>
                  <a:pt x="4564239" y="2343538"/>
                  <a:pt x="4555463" y="2348507"/>
                </a:cubicBezTo>
                <a:cubicBezTo>
                  <a:pt x="4546851" y="2353474"/>
                  <a:pt x="4542546" y="2364237"/>
                  <a:pt x="4531286" y="2366224"/>
                </a:cubicBezTo>
                <a:cubicBezTo>
                  <a:pt x="4530291" y="2361422"/>
                  <a:pt x="4529465" y="2357613"/>
                  <a:pt x="4528636" y="2354301"/>
                </a:cubicBezTo>
                <a:cubicBezTo>
                  <a:pt x="4522013" y="2357613"/>
                  <a:pt x="4516051" y="2360429"/>
                  <a:pt x="4509427" y="2363741"/>
                </a:cubicBezTo>
                <a:cubicBezTo>
                  <a:pt x="4508931" y="2359105"/>
                  <a:pt x="4509262" y="2356123"/>
                  <a:pt x="4508103" y="2353806"/>
                </a:cubicBezTo>
                <a:cubicBezTo>
                  <a:pt x="4506778" y="2351156"/>
                  <a:pt x="4504129" y="2349002"/>
                  <a:pt x="4501976" y="2346520"/>
                </a:cubicBezTo>
                <a:cubicBezTo>
                  <a:pt x="4504956" y="2343870"/>
                  <a:pt x="4507275" y="2341883"/>
                  <a:pt x="4509262" y="2340061"/>
                </a:cubicBezTo>
                <a:cubicBezTo>
                  <a:pt x="4511580" y="2335424"/>
                  <a:pt x="4504956" y="2328801"/>
                  <a:pt x="4512904" y="2326482"/>
                </a:cubicBezTo>
                <a:cubicBezTo>
                  <a:pt x="4514229" y="2328303"/>
                  <a:pt x="4515224" y="2329960"/>
                  <a:pt x="4517709" y="2333437"/>
                </a:cubicBezTo>
                <a:cubicBezTo>
                  <a:pt x="4519198" y="2325986"/>
                  <a:pt x="4520191" y="2320852"/>
                  <a:pt x="4521682" y="2313234"/>
                </a:cubicBezTo>
                <a:cubicBezTo>
                  <a:pt x="4506448" y="2326648"/>
                  <a:pt x="4490386" y="2334597"/>
                  <a:pt x="4477303" y="2349664"/>
                </a:cubicBezTo>
                <a:cubicBezTo>
                  <a:pt x="4485085" y="2351819"/>
                  <a:pt x="4490881" y="2352481"/>
                  <a:pt x="4495850" y="2354963"/>
                </a:cubicBezTo>
                <a:cubicBezTo>
                  <a:pt x="4501315" y="2357613"/>
                  <a:pt x="4503136" y="2363244"/>
                  <a:pt x="4503301" y="2368708"/>
                </a:cubicBezTo>
                <a:cubicBezTo>
                  <a:pt x="4499327" y="2372185"/>
                  <a:pt x="4495850" y="2375167"/>
                  <a:pt x="4492206" y="2378313"/>
                </a:cubicBezTo>
                <a:cubicBezTo>
                  <a:pt x="4490386" y="2375497"/>
                  <a:pt x="4489226" y="2373510"/>
                  <a:pt x="4487901" y="2371523"/>
                </a:cubicBezTo>
                <a:cubicBezTo>
                  <a:pt x="4487239" y="2371855"/>
                  <a:pt x="4486577" y="2372185"/>
                  <a:pt x="4485914" y="2372352"/>
                </a:cubicBezTo>
                <a:cubicBezTo>
                  <a:pt x="4486908" y="2376326"/>
                  <a:pt x="4487901" y="2380300"/>
                  <a:pt x="4489226" y="2386095"/>
                </a:cubicBezTo>
                <a:cubicBezTo>
                  <a:pt x="4485914" y="2384440"/>
                  <a:pt x="4482768" y="2383943"/>
                  <a:pt x="4482270" y="2382453"/>
                </a:cubicBezTo>
                <a:cubicBezTo>
                  <a:pt x="4480946" y="2378313"/>
                  <a:pt x="4479290" y="2373510"/>
                  <a:pt x="4480283" y="2369702"/>
                </a:cubicBezTo>
                <a:cubicBezTo>
                  <a:pt x="4482105" y="2363244"/>
                  <a:pt x="4478628" y="2358607"/>
                  <a:pt x="4477136" y="2353308"/>
                </a:cubicBezTo>
                <a:cubicBezTo>
                  <a:pt x="4474322" y="2343373"/>
                  <a:pt x="4467534" y="2350162"/>
                  <a:pt x="4462234" y="2350494"/>
                </a:cubicBezTo>
                <a:cubicBezTo>
                  <a:pt x="4461074" y="2350494"/>
                  <a:pt x="4459585" y="2349664"/>
                  <a:pt x="4458590" y="2350162"/>
                </a:cubicBezTo>
                <a:cubicBezTo>
                  <a:pt x="4453623" y="2352149"/>
                  <a:pt x="4447827" y="2352149"/>
                  <a:pt x="4445675" y="2359435"/>
                </a:cubicBezTo>
                <a:cubicBezTo>
                  <a:pt x="4445012" y="2361754"/>
                  <a:pt x="4443523" y="2363409"/>
                  <a:pt x="4441702" y="2364734"/>
                </a:cubicBezTo>
                <a:cubicBezTo>
                  <a:pt x="4440376" y="2363574"/>
                  <a:pt x="4438886" y="2362416"/>
                  <a:pt x="4437394" y="2361422"/>
                </a:cubicBezTo>
                <a:cubicBezTo>
                  <a:pt x="4438389" y="2360594"/>
                  <a:pt x="4439216" y="2359767"/>
                  <a:pt x="4440376" y="2358938"/>
                </a:cubicBezTo>
                <a:cubicBezTo>
                  <a:pt x="4436899" y="2357448"/>
                  <a:pt x="4434745" y="2356620"/>
                  <a:pt x="4432427" y="2355626"/>
                </a:cubicBezTo>
                <a:cubicBezTo>
                  <a:pt x="4433917" y="2352646"/>
                  <a:pt x="4434913" y="2350494"/>
                  <a:pt x="4437229" y="2345525"/>
                </a:cubicBezTo>
                <a:cubicBezTo>
                  <a:pt x="4432262" y="2347182"/>
                  <a:pt x="4428121" y="2347512"/>
                  <a:pt x="4427791" y="2348672"/>
                </a:cubicBezTo>
                <a:cubicBezTo>
                  <a:pt x="4427295" y="2351156"/>
                  <a:pt x="4426301" y="2352976"/>
                  <a:pt x="4425141" y="2354468"/>
                </a:cubicBezTo>
                <a:cubicBezTo>
                  <a:pt x="4412391" y="2349499"/>
                  <a:pt x="4397487" y="2349334"/>
                  <a:pt x="4381922" y="2357117"/>
                </a:cubicBezTo>
                <a:cubicBezTo>
                  <a:pt x="4323965" y="2385930"/>
                  <a:pt x="4265343" y="2413419"/>
                  <a:pt x="4206394" y="2440244"/>
                </a:cubicBezTo>
                <a:cubicBezTo>
                  <a:pt x="4205897" y="2436767"/>
                  <a:pt x="4205234" y="2433455"/>
                  <a:pt x="4204075" y="2430143"/>
                </a:cubicBezTo>
                <a:cubicBezTo>
                  <a:pt x="4207552" y="2427659"/>
                  <a:pt x="4211031" y="2425175"/>
                  <a:pt x="4214508" y="2422525"/>
                </a:cubicBezTo>
                <a:cubicBezTo>
                  <a:pt x="4217157" y="2420538"/>
                  <a:pt x="4220634" y="2419048"/>
                  <a:pt x="4222456" y="2416399"/>
                </a:cubicBezTo>
                <a:cubicBezTo>
                  <a:pt x="4223781" y="2414577"/>
                  <a:pt x="4223284" y="2411100"/>
                  <a:pt x="4222456" y="2408615"/>
                </a:cubicBezTo>
                <a:cubicBezTo>
                  <a:pt x="4222291" y="2407953"/>
                  <a:pt x="4218317" y="2407623"/>
                  <a:pt x="4216495" y="2408120"/>
                </a:cubicBezTo>
                <a:cubicBezTo>
                  <a:pt x="4213846" y="2408947"/>
                  <a:pt x="4211693" y="2411100"/>
                  <a:pt x="4209043" y="2412094"/>
                </a:cubicBezTo>
                <a:cubicBezTo>
                  <a:pt x="4206228" y="2413252"/>
                  <a:pt x="4204075" y="2417226"/>
                  <a:pt x="4198941" y="2414246"/>
                </a:cubicBezTo>
                <a:cubicBezTo>
                  <a:pt x="4201757" y="2412590"/>
                  <a:pt x="4204075" y="2411265"/>
                  <a:pt x="4206228" y="2409775"/>
                </a:cubicBezTo>
                <a:cubicBezTo>
                  <a:pt x="4219309" y="2401329"/>
                  <a:pt x="4234709" y="2395535"/>
                  <a:pt x="4240670" y="2378976"/>
                </a:cubicBezTo>
                <a:cubicBezTo>
                  <a:pt x="4241169" y="2377651"/>
                  <a:pt x="4242824" y="2376657"/>
                  <a:pt x="4243982" y="2375497"/>
                </a:cubicBezTo>
                <a:cubicBezTo>
                  <a:pt x="4239346" y="2367218"/>
                  <a:pt x="4242657" y="2359767"/>
                  <a:pt x="4246964" y="2352646"/>
                </a:cubicBezTo>
                <a:cubicBezTo>
                  <a:pt x="4250276" y="2347182"/>
                  <a:pt x="4253919" y="2341883"/>
                  <a:pt x="4257396" y="2336417"/>
                </a:cubicBezTo>
                <a:cubicBezTo>
                  <a:pt x="4253754" y="2336087"/>
                  <a:pt x="4249613" y="2334762"/>
                  <a:pt x="4246466" y="2335922"/>
                </a:cubicBezTo>
                <a:cubicBezTo>
                  <a:pt x="4240008" y="2338074"/>
                  <a:pt x="4236201" y="2335092"/>
                  <a:pt x="4232060" y="2330623"/>
                </a:cubicBezTo>
                <a:cubicBezTo>
                  <a:pt x="4233881" y="2328469"/>
                  <a:pt x="4235538" y="2326482"/>
                  <a:pt x="4237193" y="2324494"/>
                </a:cubicBezTo>
                <a:cubicBezTo>
                  <a:pt x="4236531" y="2320687"/>
                  <a:pt x="4236034" y="2316878"/>
                  <a:pt x="4235041" y="2313069"/>
                </a:cubicBezTo>
                <a:cubicBezTo>
                  <a:pt x="4233384" y="2306280"/>
                  <a:pt x="4229742" y="2300816"/>
                  <a:pt x="4222953" y="2298000"/>
                </a:cubicBezTo>
                <a:cubicBezTo>
                  <a:pt x="4223118" y="2293198"/>
                  <a:pt x="4223284" y="2288396"/>
                  <a:pt x="4223616" y="2281440"/>
                </a:cubicBezTo>
                <a:cubicBezTo>
                  <a:pt x="4215832" y="2286574"/>
                  <a:pt x="4209539" y="2287071"/>
                  <a:pt x="4203910" y="2282270"/>
                </a:cubicBezTo>
                <a:cubicBezTo>
                  <a:pt x="4202915" y="2276971"/>
                  <a:pt x="4201923" y="2272002"/>
                  <a:pt x="4200763" y="2267035"/>
                </a:cubicBezTo>
                <a:cubicBezTo>
                  <a:pt x="4199273" y="2261074"/>
                  <a:pt x="4195134" y="2257430"/>
                  <a:pt x="4189668" y="2255278"/>
                </a:cubicBezTo>
                <a:cubicBezTo>
                  <a:pt x="4187516" y="2254450"/>
                  <a:pt x="4185031" y="2254615"/>
                  <a:pt x="4183044" y="2253788"/>
                </a:cubicBezTo>
                <a:cubicBezTo>
                  <a:pt x="4177415" y="2251304"/>
                  <a:pt x="4170956" y="2249814"/>
                  <a:pt x="4171123" y="2241368"/>
                </a:cubicBezTo>
                <a:cubicBezTo>
                  <a:pt x="4171123" y="2239878"/>
                  <a:pt x="4168472" y="2237891"/>
                  <a:pt x="4166652" y="2237061"/>
                </a:cubicBezTo>
                <a:cubicBezTo>
                  <a:pt x="4163173" y="2235572"/>
                  <a:pt x="4159366" y="2234744"/>
                  <a:pt x="4155722" y="2233584"/>
                </a:cubicBezTo>
                <a:cubicBezTo>
                  <a:pt x="4155722" y="2230935"/>
                  <a:pt x="4156716" y="2228451"/>
                  <a:pt x="4155887" y="2227788"/>
                </a:cubicBezTo>
                <a:cubicBezTo>
                  <a:pt x="4151250" y="2223981"/>
                  <a:pt x="4146614" y="2220172"/>
                  <a:pt x="4141482" y="2217025"/>
                </a:cubicBezTo>
                <a:cubicBezTo>
                  <a:pt x="4139328" y="2215700"/>
                  <a:pt x="4137175" y="2215700"/>
                  <a:pt x="4135023" y="2216198"/>
                </a:cubicBezTo>
                <a:cubicBezTo>
                  <a:pt x="4136183" y="2212721"/>
                  <a:pt x="4136845" y="2209242"/>
                  <a:pt x="4136513" y="2206427"/>
                </a:cubicBezTo>
                <a:cubicBezTo>
                  <a:pt x="4136513" y="2205435"/>
                  <a:pt x="4135188" y="2204605"/>
                  <a:pt x="4134526" y="2203778"/>
                </a:cubicBezTo>
                <a:cubicBezTo>
                  <a:pt x="4132208" y="2206760"/>
                  <a:pt x="4130387" y="2211396"/>
                  <a:pt x="4127405" y="2212389"/>
                </a:cubicBezTo>
                <a:cubicBezTo>
                  <a:pt x="4127075" y="2212389"/>
                  <a:pt x="4126743" y="2212554"/>
                  <a:pt x="4126412" y="2212721"/>
                </a:cubicBezTo>
                <a:cubicBezTo>
                  <a:pt x="4126910" y="2203613"/>
                  <a:pt x="4132042" y="2194670"/>
                  <a:pt x="4129062" y="2184734"/>
                </a:cubicBezTo>
                <a:cubicBezTo>
                  <a:pt x="4125585" y="2186226"/>
                  <a:pt x="4123100" y="2188046"/>
                  <a:pt x="4120451" y="2188213"/>
                </a:cubicBezTo>
                <a:cubicBezTo>
                  <a:pt x="4117967" y="2188213"/>
                  <a:pt x="4115482" y="2186888"/>
                  <a:pt x="4113000" y="2185729"/>
                </a:cubicBezTo>
                <a:cubicBezTo>
                  <a:pt x="4113992" y="2184734"/>
                  <a:pt x="4115317" y="2183742"/>
                  <a:pt x="4115980" y="2182747"/>
                </a:cubicBezTo>
                <a:cubicBezTo>
                  <a:pt x="4117469" y="2182747"/>
                  <a:pt x="4118961" y="2182747"/>
                  <a:pt x="4120451" y="2182747"/>
                </a:cubicBezTo>
                <a:cubicBezTo>
                  <a:pt x="4122935" y="2177780"/>
                  <a:pt x="4120451" y="2175628"/>
                  <a:pt x="4117636" y="2173474"/>
                </a:cubicBezTo>
                <a:cubicBezTo>
                  <a:pt x="4119789" y="2168837"/>
                  <a:pt x="4124590" y="2166023"/>
                  <a:pt x="4128897" y="2162876"/>
                </a:cubicBezTo>
                <a:cubicBezTo>
                  <a:pt x="4130221" y="2163208"/>
                  <a:pt x="4131546" y="2163539"/>
                  <a:pt x="4133036" y="2164368"/>
                </a:cubicBezTo>
                <a:cubicBezTo>
                  <a:pt x="4130552" y="2168175"/>
                  <a:pt x="4128730" y="2171157"/>
                  <a:pt x="4125915" y="2175461"/>
                </a:cubicBezTo>
                <a:cubicBezTo>
                  <a:pt x="4131546" y="2174799"/>
                  <a:pt x="4135353" y="2174468"/>
                  <a:pt x="4138832" y="2174136"/>
                </a:cubicBezTo>
                <a:cubicBezTo>
                  <a:pt x="4140157" y="2177283"/>
                  <a:pt x="4140819" y="2180927"/>
                  <a:pt x="4144461" y="2179602"/>
                </a:cubicBezTo>
                <a:cubicBezTo>
                  <a:pt x="4146118" y="2179105"/>
                  <a:pt x="4147773" y="2176621"/>
                  <a:pt x="4148105" y="2174634"/>
                </a:cubicBezTo>
                <a:cubicBezTo>
                  <a:pt x="4149098" y="2170329"/>
                  <a:pt x="4149428" y="2165692"/>
                  <a:pt x="4149760" y="2161718"/>
                </a:cubicBezTo>
                <a:cubicBezTo>
                  <a:pt x="4148105" y="2159399"/>
                  <a:pt x="4146118" y="2157412"/>
                  <a:pt x="4144794" y="2155260"/>
                </a:cubicBezTo>
                <a:cubicBezTo>
                  <a:pt x="4146614" y="2148801"/>
                  <a:pt x="4148768" y="2143005"/>
                  <a:pt x="4157709" y="2143172"/>
                </a:cubicBezTo>
                <a:cubicBezTo>
                  <a:pt x="4160028" y="2143172"/>
                  <a:pt x="4162511" y="2140356"/>
                  <a:pt x="4164665" y="2138700"/>
                </a:cubicBezTo>
                <a:cubicBezTo>
                  <a:pt x="4170129" y="2134394"/>
                  <a:pt x="4175263" y="2129924"/>
                  <a:pt x="4180727" y="2125783"/>
                </a:cubicBezTo>
                <a:cubicBezTo>
                  <a:pt x="4185528" y="2122141"/>
                  <a:pt x="4190497" y="2118995"/>
                  <a:pt x="4195464" y="2115683"/>
                </a:cubicBezTo>
                <a:cubicBezTo>
                  <a:pt x="4191987" y="2114358"/>
                  <a:pt x="4189172" y="2114358"/>
                  <a:pt x="4187018" y="2115683"/>
                </a:cubicBezTo>
                <a:cubicBezTo>
                  <a:pt x="4179899" y="2120154"/>
                  <a:pt x="4172943" y="2124956"/>
                  <a:pt x="4165822" y="2129758"/>
                </a:cubicBezTo>
                <a:cubicBezTo>
                  <a:pt x="4160856" y="2133236"/>
                  <a:pt x="4154232" y="2135886"/>
                  <a:pt x="4151250" y="2140688"/>
                </a:cubicBezTo>
                <a:cubicBezTo>
                  <a:pt x="4149098" y="2144164"/>
                  <a:pt x="4146118" y="2146484"/>
                  <a:pt x="4142972" y="2148304"/>
                </a:cubicBezTo>
                <a:cubicBezTo>
                  <a:pt x="4142972" y="2146152"/>
                  <a:pt x="4142972" y="2143834"/>
                  <a:pt x="4142972" y="2141515"/>
                </a:cubicBezTo>
                <a:cubicBezTo>
                  <a:pt x="4141315" y="2141515"/>
                  <a:pt x="4139990" y="2141515"/>
                  <a:pt x="4138832" y="2141515"/>
                </a:cubicBezTo>
                <a:cubicBezTo>
                  <a:pt x="4144627" y="2136381"/>
                  <a:pt x="4150588" y="2131249"/>
                  <a:pt x="4156881" y="2125618"/>
                </a:cubicBezTo>
                <a:cubicBezTo>
                  <a:pt x="4148933" y="2130752"/>
                  <a:pt x="4143469" y="2135056"/>
                  <a:pt x="4137341" y="2138203"/>
                </a:cubicBezTo>
                <a:cubicBezTo>
                  <a:pt x="4134858" y="2139363"/>
                  <a:pt x="4133036" y="2141680"/>
                  <a:pt x="4130884" y="2143834"/>
                </a:cubicBezTo>
                <a:cubicBezTo>
                  <a:pt x="4129062" y="2143667"/>
                  <a:pt x="4127240" y="2142840"/>
                  <a:pt x="4125585" y="2141515"/>
                </a:cubicBezTo>
                <a:cubicBezTo>
                  <a:pt x="4134691" y="2133567"/>
                  <a:pt x="4143137" y="2126115"/>
                  <a:pt x="4151582" y="2118664"/>
                </a:cubicBezTo>
                <a:cubicBezTo>
                  <a:pt x="4148933" y="2118332"/>
                  <a:pt x="4146283" y="2118167"/>
                  <a:pt x="4142641" y="2117835"/>
                </a:cubicBezTo>
                <a:cubicBezTo>
                  <a:pt x="4156219" y="2104257"/>
                  <a:pt x="4165657" y="2099012"/>
                  <a:pt x="4170956" y="2102105"/>
                </a:cubicBezTo>
                <a:cubicBezTo>
                  <a:pt x="4168639" y="2092997"/>
                  <a:pt x="4174600" y="2089353"/>
                  <a:pt x="4180562" y="2085546"/>
                </a:cubicBezTo>
                <a:cubicBezTo>
                  <a:pt x="4183541" y="2083724"/>
                  <a:pt x="4185860" y="2081074"/>
                  <a:pt x="4189503" y="2077762"/>
                </a:cubicBezTo>
                <a:cubicBezTo>
                  <a:pt x="4181719" y="2078260"/>
                  <a:pt x="4175263" y="2078590"/>
                  <a:pt x="4168472" y="2078922"/>
                </a:cubicBezTo>
                <a:cubicBezTo>
                  <a:pt x="4170459" y="2070311"/>
                  <a:pt x="4178407" y="2069814"/>
                  <a:pt x="4182714" y="2065342"/>
                </a:cubicBezTo>
                <a:cubicBezTo>
                  <a:pt x="4186523" y="2061368"/>
                  <a:pt x="4193642" y="2060209"/>
                  <a:pt x="4194636" y="2053255"/>
                </a:cubicBezTo>
                <a:cubicBezTo>
                  <a:pt x="4187350" y="2052592"/>
                  <a:pt x="4181886" y="2054082"/>
                  <a:pt x="4176918" y="2059381"/>
                </a:cubicBezTo>
                <a:cubicBezTo>
                  <a:pt x="4172446" y="2064350"/>
                  <a:pt x="4167147" y="2069482"/>
                  <a:pt x="4158868" y="2066667"/>
                </a:cubicBezTo>
                <a:cubicBezTo>
                  <a:pt x="4157379" y="2066170"/>
                  <a:pt x="4154232" y="2068324"/>
                  <a:pt x="4152907" y="2070144"/>
                </a:cubicBezTo>
                <a:cubicBezTo>
                  <a:pt x="4148271" y="2076603"/>
                  <a:pt x="4142474" y="2077762"/>
                  <a:pt x="4134858" y="2075278"/>
                </a:cubicBezTo>
                <a:cubicBezTo>
                  <a:pt x="4142309" y="2071469"/>
                  <a:pt x="4149760" y="2067495"/>
                  <a:pt x="4157046" y="2063355"/>
                </a:cubicBezTo>
                <a:cubicBezTo>
                  <a:pt x="4157874" y="2062858"/>
                  <a:pt x="4158041" y="2061533"/>
                  <a:pt x="4158371" y="2060541"/>
                </a:cubicBezTo>
                <a:cubicBezTo>
                  <a:pt x="4158371" y="2060043"/>
                  <a:pt x="4158206" y="2059051"/>
                  <a:pt x="4157874" y="2059051"/>
                </a:cubicBezTo>
                <a:cubicBezTo>
                  <a:pt x="4146449" y="2055407"/>
                  <a:pt x="4134691" y="2053089"/>
                  <a:pt x="4122935" y="2051102"/>
                </a:cubicBezTo>
                <a:cubicBezTo>
                  <a:pt x="4118629" y="2050440"/>
                  <a:pt x="4113662" y="2050605"/>
                  <a:pt x="4109523" y="2051930"/>
                </a:cubicBezTo>
                <a:cubicBezTo>
                  <a:pt x="4093956" y="2057064"/>
                  <a:pt x="4077232" y="2058884"/>
                  <a:pt x="4063322" y="2068489"/>
                </a:cubicBezTo>
                <a:cubicBezTo>
                  <a:pt x="4061500" y="2069649"/>
                  <a:pt x="4059016" y="2069814"/>
                  <a:pt x="4056863" y="2070311"/>
                </a:cubicBezTo>
                <a:cubicBezTo>
                  <a:pt x="4054379" y="2070973"/>
                  <a:pt x="4052062" y="2071636"/>
                  <a:pt x="4049577" y="2072463"/>
                </a:cubicBezTo>
                <a:cubicBezTo>
                  <a:pt x="4055704" y="2051765"/>
                  <a:pt x="4068124" y="2033218"/>
                  <a:pt x="4071436" y="2011525"/>
                </a:cubicBezTo>
                <a:cubicBezTo>
                  <a:pt x="4071768" y="2009373"/>
                  <a:pt x="4073920" y="2007716"/>
                  <a:pt x="4074582" y="2005564"/>
                </a:cubicBezTo>
                <a:cubicBezTo>
                  <a:pt x="4076072" y="2000927"/>
                  <a:pt x="4077894" y="1996456"/>
                  <a:pt x="4079549" y="1991819"/>
                </a:cubicBezTo>
                <a:cubicBezTo>
                  <a:pt x="4083689" y="1990660"/>
                  <a:pt x="4087995" y="1989502"/>
                  <a:pt x="4092134" y="1988507"/>
                </a:cubicBezTo>
                <a:cubicBezTo>
                  <a:pt x="4100910" y="1986355"/>
                  <a:pt x="4102732" y="1985528"/>
                  <a:pt x="4113992" y="1976917"/>
                </a:cubicBezTo>
                <a:cubicBezTo>
                  <a:pt x="4102567" y="1979566"/>
                  <a:pt x="4092134" y="1981884"/>
                  <a:pt x="4082199" y="1984203"/>
                </a:cubicBezTo>
                <a:cubicBezTo>
                  <a:pt x="4083523" y="1980062"/>
                  <a:pt x="4084518" y="1975757"/>
                  <a:pt x="4085013" y="1971286"/>
                </a:cubicBezTo>
                <a:cubicBezTo>
                  <a:pt x="4086670" y="1956548"/>
                  <a:pt x="4089320" y="1942141"/>
                  <a:pt x="4095281" y="1928232"/>
                </a:cubicBezTo>
                <a:cubicBezTo>
                  <a:pt x="4100083" y="1917137"/>
                  <a:pt x="4101739" y="1904884"/>
                  <a:pt x="4100083" y="1893126"/>
                </a:cubicBezTo>
                <a:cubicBezTo>
                  <a:pt x="4098096" y="1879051"/>
                  <a:pt x="4102235" y="1867459"/>
                  <a:pt x="4110018" y="1856531"/>
                </a:cubicBezTo>
                <a:cubicBezTo>
                  <a:pt x="4112337" y="1853219"/>
                  <a:pt x="4114490" y="1849742"/>
                  <a:pt x="4116310" y="1846263"/>
                </a:cubicBezTo>
                <a:cubicBezTo>
                  <a:pt x="4116974" y="1845768"/>
                  <a:pt x="4117469" y="1845105"/>
                  <a:pt x="4118299" y="1844443"/>
                </a:cubicBezTo>
                <a:cubicBezTo>
                  <a:pt x="4117801" y="1844608"/>
                  <a:pt x="4117469" y="1844773"/>
                  <a:pt x="4116974" y="1844938"/>
                </a:cubicBezTo>
                <a:cubicBezTo>
                  <a:pt x="4121611" y="1836327"/>
                  <a:pt x="4124922" y="1827221"/>
                  <a:pt x="4127405" y="1817781"/>
                </a:cubicBezTo>
                <a:cubicBezTo>
                  <a:pt x="4128399" y="1814139"/>
                  <a:pt x="4128234" y="1810000"/>
                  <a:pt x="4127737" y="1806025"/>
                </a:cubicBezTo>
                <a:cubicBezTo>
                  <a:pt x="4127240" y="1802216"/>
                  <a:pt x="4124756" y="1798407"/>
                  <a:pt x="4124922" y="1794765"/>
                </a:cubicBezTo>
                <a:cubicBezTo>
                  <a:pt x="4125088" y="1791286"/>
                  <a:pt x="4127572" y="1787809"/>
                  <a:pt x="4129392" y="1783835"/>
                </a:cubicBezTo>
                <a:cubicBezTo>
                  <a:pt x="4123266" y="1782842"/>
                  <a:pt x="4118464" y="1781848"/>
                  <a:pt x="4113495" y="1781020"/>
                </a:cubicBezTo>
                <a:cubicBezTo>
                  <a:pt x="4112833" y="1776714"/>
                  <a:pt x="4112337" y="1772907"/>
                  <a:pt x="4111508" y="1768103"/>
                </a:cubicBezTo>
                <a:cubicBezTo>
                  <a:pt x="4100745" y="1769263"/>
                  <a:pt x="4090644" y="1769595"/>
                  <a:pt x="4080874" y="1771747"/>
                </a:cubicBezTo>
                <a:cubicBezTo>
                  <a:pt x="4076404" y="1772740"/>
                  <a:pt x="4072760" y="1777543"/>
                  <a:pt x="4068621" y="1780193"/>
                </a:cubicBezTo>
                <a:cubicBezTo>
                  <a:pt x="4066302" y="1781683"/>
                  <a:pt x="4063652" y="1783505"/>
                  <a:pt x="4061003" y="1783835"/>
                </a:cubicBezTo>
                <a:cubicBezTo>
                  <a:pt x="4047590" y="1785657"/>
                  <a:pt x="4034178" y="1787809"/>
                  <a:pt x="4020598" y="1788637"/>
                </a:cubicBezTo>
                <a:cubicBezTo>
                  <a:pt x="4016459" y="1788969"/>
                  <a:pt x="4012153" y="1788637"/>
                  <a:pt x="4007848" y="1788472"/>
                </a:cubicBezTo>
                <a:cubicBezTo>
                  <a:pt x="4009338" y="1787644"/>
                  <a:pt x="4010828" y="1786982"/>
                  <a:pt x="4012153" y="1786154"/>
                </a:cubicBezTo>
                <a:cubicBezTo>
                  <a:pt x="4013809" y="1785160"/>
                  <a:pt x="4015299" y="1783505"/>
                  <a:pt x="4016789" y="1782180"/>
                </a:cubicBezTo>
                <a:cubicBezTo>
                  <a:pt x="4009338" y="1781848"/>
                  <a:pt x="4003211" y="1784332"/>
                  <a:pt x="3997250" y="1787312"/>
                </a:cubicBezTo>
                <a:cubicBezTo>
                  <a:pt x="3996423" y="1787312"/>
                  <a:pt x="3995760" y="1787147"/>
                  <a:pt x="3994931" y="1786982"/>
                </a:cubicBezTo>
                <a:cubicBezTo>
                  <a:pt x="3993276" y="1786817"/>
                  <a:pt x="3991454" y="1786650"/>
                  <a:pt x="3989799" y="1786650"/>
                </a:cubicBezTo>
                <a:cubicBezTo>
                  <a:pt x="3987315" y="1786650"/>
                  <a:pt x="3984995" y="1786817"/>
                  <a:pt x="3982513" y="1787312"/>
                </a:cubicBezTo>
                <a:cubicBezTo>
                  <a:pt x="3982513" y="1786982"/>
                  <a:pt x="3982181" y="1786485"/>
                  <a:pt x="3982016" y="1786154"/>
                </a:cubicBezTo>
                <a:cubicBezTo>
                  <a:pt x="3980359" y="1783505"/>
                  <a:pt x="3977876" y="1779198"/>
                  <a:pt x="3974232" y="1784663"/>
                </a:cubicBezTo>
                <a:cubicBezTo>
                  <a:pt x="3975557" y="1785822"/>
                  <a:pt x="3976717" y="1786982"/>
                  <a:pt x="3978041" y="1788141"/>
                </a:cubicBezTo>
                <a:cubicBezTo>
                  <a:pt x="3970258" y="1789962"/>
                  <a:pt x="3962807" y="1792943"/>
                  <a:pt x="3955024" y="1794433"/>
                </a:cubicBezTo>
                <a:cubicBezTo>
                  <a:pt x="3952539" y="1794930"/>
                  <a:pt x="3950057" y="1797248"/>
                  <a:pt x="3948235" y="1799402"/>
                </a:cubicBezTo>
                <a:cubicBezTo>
                  <a:pt x="3945253" y="1802713"/>
                  <a:pt x="3942604" y="1806521"/>
                  <a:pt x="3939459" y="1810495"/>
                </a:cubicBezTo>
                <a:cubicBezTo>
                  <a:pt x="3939954" y="1812317"/>
                  <a:pt x="3940451" y="1814139"/>
                  <a:pt x="3940617" y="1815794"/>
                </a:cubicBezTo>
                <a:cubicBezTo>
                  <a:pt x="3939624" y="1815629"/>
                  <a:pt x="3938795" y="1815299"/>
                  <a:pt x="3937802" y="1814801"/>
                </a:cubicBezTo>
                <a:cubicBezTo>
                  <a:pt x="3938629" y="1824074"/>
                  <a:pt x="3932503" y="1825896"/>
                  <a:pt x="3926874" y="1828379"/>
                </a:cubicBezTo>
                <a:cubicBezTo>
                  <a:pt x="3921740" y="1830698"/>
                  <a:pt x="3916938" y="1833513"/>
                  <a:pt x="3911804" y="1836162"/>
                </a:cubicBezTo>
                <a:cubicBezTo>
                  <a:pt x="3917766" y="1821922"/>
                  <a:pt x="3926707" y="1810827"/>
                  <a:pt x="3938962" y="1802547"/>
                </a:cubicBezTo>
                <a:cubicBezTo>
                  <a:pt x="3942604" y="1800064"/>
                  <a:pt x="3947903" y="1797580"/>
                  <a:pt x="3948897" y="1794103"/>
                </a:cubicBezTo>
                <a:cubicBezTo>
                  <a:pt x="3951547" y="1785160"/>
                  <a:pt x="3958005" y="1781020"/>
                  <a:pt x="3964794" y="1776549"/>
                </a:cubicBezTo>
                <a:cubicBezTo>
                  <a:pt x="3966284" y="1775721"/>
                  <a:pt x="3966946" y="1773734"/>
                  <a:pt x="3969265" y="1770753"/>
                </a:cubicBezTo>
                <a:cubicBezTo>
                  <a:pt x="3961150" y="1771415"/>
                  <a:pt x="3954693" y="1765786"/>
                  <a:pt x="3948235" y="1775059"/>
                </a:cubicBezTo>
                <a:cubicBezTo>
                  <a:pt x="3946578" y="1770090"/>
                  <a:pt x="3945585" y="1766448"/>
                  <a:pt x="3944426" y="1762971"/>
                </a:cubicBezTo>
                <a:cubicBezTo>
                  <a:pt x="3947572" y="1762639"/>
                  <a:pt x="3950552" y="1762474"/>
                  <a:pt x="3952539" y="1762309"/>
                </a:cubicBezTo>
                <a:cubicBezTo>
                  <a:pt x="3954526" y="1758500"/>
                  <a:pt x="3955853" y="1752373"/>
                  <a:pt x="3958005" y="1752206"/>
                </a:cubicBezTo>
                <a:cubicBezTo>
                  <a:pt x="3965291" y="1751214"/>
                  <a:pt x="3966449" y="1744425"/>
                  <a:pt x="3971086" y="1740284"/>
                </a:cubicBezTo>
                <a:cubicBezTo>
                  <a:pt x="3974397" y="1742768"/>
                  <a:pt x="3977379" y="1744920"/>
                  <a:pt x="3982678" y="1748729"/>
                </a:cubicBezTo>
                <a:cubicBezTo>
                  <a:pt x="3979863" y="1735979"/>
                  <a:pt x="3989136" y="1735647"/>
                  <a:pt x="3995593" y="1732005"/>
                </a:cubicBezTo>
                <a:cubicBezTo>
                  <a:pt x="3992779" y="1729190"/>
                  <a:pt x="3990626" y="1726374"/>
                  <a:pt x="3987812" y="1724554"/>
                </a:cubicBezTo>
                <a:cubicBezTo>
                  <a:pt x="3985658" y="1723229"/>
                  <a:pt x="3982181" y="1722069"/>
                  <a:pt x="3980028" y="1722897"/>
                </a:cubicBezTo>
                <a:cubicBezTo>
                  <a:pt x="3972577" y="1725381"/>
                  <a:pt x="3965456" y="1728693"/>
                  <a:pt x="3958170" y="1731508"/>
                </a:cubicBezTo>
                <a:cubicBezTo>
                  <a:pt x="3956513" y="1732170"/>
                  <a:pt x="3954361" y="1731840"/>
                  <a:pt x="3950717" y="1732170"/>
                </a:cubicBezTo>
                <a:cubicBezTo>
                  <a:pt x="3958998" y="1724554"/>
                  <a:pt x="3965124" y="1717598"/>
                  <a:pt x="3975227" y="1716108"/>
                </a:cubicBezTo>
                <a:cubicBezTo>
                  <a:pt x="3977544" y="1715776"/>
                  <a:pt x="3979863" y="1714618"/>
                  <a:pt x="3982016" y="1713459"/>
                </a:cubicBezTo>
                <a:cubicBezTo>
                  <a:pt x="3992944" y="1707995"/>
                  <a:pt x="4003874" y="1702363"/>
                  <a:pt x="4014802" y="1696899"/>
                </a:cubicBezTo>
                <a:cubicBezTo>
                  <a:pt x="4018114" y="1695243"/>
                  <a:pt x="4021426" y="1693588"/>
                  <a:pt x="4024904" y="1696734"/>
                </a:cubicBezTo>
                <a:cubicBezTo>
                  <a:pt x="4024904" y="1696734"/>
                  <a:pt x="4026062" y="1696072"/>
                  <a:pt x="4026892" y="1695409"/>
                </a:cubicBezTo>
                <a:cubicBezTo>
                  <a:pt x="4026229" y="1692428"/>
                  <a:pt x="4025400" y="1689448"/>
                  <a:pt x="4024572" y="1685474"/>
                </a:cubicBezTo>
                <a:cubicBezTo>
                  <a:pt x="4002052" y="1693753"/>
                  <a:pt x="3985327" y="1712299"/>
                  <a:pt x="3960489" y="1716438"/>
                </a:cubicBezTo>
                <a:cubicBezTo>
                  <a:pt x="3962642" y="1712796"/>
                  <a:pt x="3963800" y="1710644"/>
                  <a:pt x="3965124" y="1708490"/>
                </a:cubicBezTo>
                <a:cubicBezTo>
                  <a:pt x="3958833" y="1709484"/>
                  <a:pt x="3953864" y="1712134"/>
                  <a:pt x="3948897" y="1714618"/>
                </a:cubicBezTo>
                <a:cubicBezTo>
                  <a:pt x="3943101" y="1717598"/>
                  <a:pt x="3937472" y="1721737"/>
                  <a:pt x="3931343" y="1722732"/>
                </a:cubicBezTo>
                <a:cubicBezTo>
                  <a:pt x="3925052" y="1723724"/>
                  <a:pt x="3920745" y="1730018"/>
                  <a:pt x="3913459" y="1728196"/>
                </a:cubicBezTo>
                <a:cubicBezTo>
                  <a:pt x="3911639" y="1727699"/>
                  <a:pt x="3907995" y="1730515"/>
                  <a:pt x="3907168" y="1732502"/>
                </a:cubicBezTo>
                <a:cubicBezTo>
                  <a:pt x="3906505" y="1734157"/>
                  <a:pt x="3908990" y="1736972"/>
                  <a:pt x="3910314" y="1739126"/>
                </a:cubicBezTo>
                <a:cubicBezTo>
                  <a:pt x="3910977" y="1740284"/>
                  <a:pt x="3911804" y="1741113"/>
                  <a:pt x="3913626" y="1743265"/>
                </a:cubicBezTo>
                <a:cubicBezTo>
                  <a:pt x="3905511" y="1744258"/>
                  <a:pt x="3902861" y="1738959"/>
                  <a:pt x="3898722" y="1735317"/>
                </a:cubicBezTo>
                <a:cubicBezTo>
                  <a:pt x="3884480" y="1741775"/>
                  <a:pt x="3869910" y="1748232"/>
                  <a:pt x="3855503" y="1754691"/>
                </a:cubicBezTo>
                <a:cubicBezTo>
                  <a:pt x="3855171" y="1753863"/>
                  <a:pt x="3854840" y="1753201"/>
                  <a:pt x="3854343" y="1752373"/>
                </a:cubicBezTo>
                <a:cubicBezTo>
                  <a:pt x="3855998" y="1751379"/>
                  <a:pt x="3857490" y="1750386"/>
                  <a:pt x="3859145" y="1749392"/>
                </a:cubicBezTo>
                <a:cubicBezTo>
                  <a:pt x="3867756" y="1743928"/>
                  <a:pt x="3878189" y="1740616"/>
                  <a:pt x="3882825" y="1730183"/>
                </a:cubicBezTo>
                <a:cubicBezTo>
                  <a:pt x="3879679" y="1730515"/>
                  <a:pt x="3876367" y="1730515"/>
                  <a:pt x="3873552" y="1731508"/>
                </a:cubicBezTo>
                <a:cubicBezTo>
                  <a:pt x="3862624" y="1735647"/>
                  <a:pt x="3851694" y="1740119"/>
                  <a:pt x="3840931" y="1744920"/>
                </a:cubicBezTo>
                <a:cubicBezTo>
                  <a:pt x="3835962" y="1747074"/>
                  <a:pt x="3832650" y="1745583"/>
                  <a:pt x="3829338" y="1742271"/>
                </a:cubicBezTo>
                <a:cubicBezTo>
                  <a:pt x="3839771" y="1735814"/>
                  <a:pt x="3850204" y="1729521"/>
                  <a:pt x="3860470" y="1723229"/>
                </a:cubicBezTo>
                <a:cubicBezTo>
                  <a:pt x="3859807" y="1722897"/>
                  <a:pt x="3859145" y="1722400"/>
                  <a:pt x="3858650" y="1722567"/>
                </a:cubicBezTo>
                <a:cubicBezTo>
                  <a:pt x="3841923" y="1730018"/>
                  <a:pt x="3825199" y="1737469"/>
                  <a:pt x="3808475" y="1745087"/>
                </a:cubicBezTo>
                <a:cubicBezTo>
                  <a:pt x="3795557" y="1751049"/>
                  <a:pt x="3782807" y="1757175"/>
                  <a:pt x="3769892" y="1763136"/>
                </a:cubicBezTo>
                <a:cubicBezTo>
                  <a:pt x="3769230" y="1763467"/>
                  <a:pt x="3767905" y="1762309"/>
                  <a:pt x="3766413" y="1761647"/>
                </a:cubicBezTo>
                <a:cubicBezTo>
                  <a:pt x="3769230" y="1759162"/>
                  <a:pt x="3771382" y="1757340"/>
                  <a:pt x="3775521" y="1753531"/>
                </a:cubicBezTo>
                <a:cubicBezTo>
                  <a:pt x="3762606" y="1757837"/>
                  <a:pt x="3752338" y="1761314"/>
                  <a:pt x="3739256" y="1765621"/>
                </a:cubicBezTo>
                <a:cubicBezTo>
                  <a:pt x="3743397" y="1760984"/>
                  <a:pt x="3745549" y="1758665"/>
                  <a:pt x="3748034" y="1755850"/>
                </a:cubicBezTo>
                <a:cubicBezTo>
                  <a:pt x="3739918" y="1755188"/>
                  <a:pt x="3733462" y="1758997"/>
                  <a:pt x="3731308" y="1764791"/>
                </a:cubicBezTo>
                <a:cubicBezTo>
                  <a:pt x="3728825" y="1771912"/>
                  <a:pt x="3724354" y="1773899"/>
                  <a:pt x="3718227" y="1775556"/>
                </a:cubicBezTo>
                <a:cubicBezTo>
                  <a:pt x="3717398" y="1773569"/>
                  <a:pt x="3716735" y="1771747"/>
                  <a:pt x="3715743" y="1769428"/>
                </a:cubicBezTo>
                <a:cubicBezTo>
                  <a:pt x="3709616" y="1769760"/>
                  <a:pt x="3704813" y="1772907"/>
                  <a:pt x="3701336" y="1777377"/>
                </a:cubicBezTo>
                <a:cubicBezTo>
                  <a:pt x="3697031" y="1783007"/>
                  <a:pt x="3695209" y="1791121"/>
                  <a:pt x="3685439" y="1788969"/>
                </a:cubicBezTo>
                <a:cubicBezTo>
                  <a:pt x="3684776" y="1788969"/>
                  <a:pt x="3683617" y="1790459"/>
                  <a:pt x="3682955" y="1791453"/>
                </a:cubicBezTo>
                <a:cubicBezTo>
                  <a:pt x="3676828" y="1800726"/>
                  <a:pt x="3666892" y="1801884"/>
                  <a:pt x="3655964" y="1804203"/>
                </a:cubicBezTo>
                <a:cubicBezTo>
                  <a:pt x="3659109" y="1801057"/>
                  <a:pt x="3661263" y="1799070"/>
                  <a:pt x="3663250" y="1797082"/>
                </a:cubicBezTo>
                <a:cubicBezTo>
                  <a:pt x="3663083" y="1797082"/>
                  <a:pt x="3662753" y="1796752"/>
                  <a:pt x="3662588" y="1796585"/>
                </a:cubicBezTo>
                <a:cubicBezTo>
                  <a:pt x="3648346" y="1804534"/>
                  <a:pt x="3634271" y="1812482"/>
                  <a:pt x="3619699" y="1820431"/>
                </a:cubicBezTo>
                <a:cubicBezTo>
                  <a:pt x="3621686" y="1822750"/>
                  <a:pt x="3622846" y="1824074"/>
                  <a:pt x="3625495" y="1826889"/>
                </a:cubicBezTo>
                <a:cubicBezTo>
                  <a:pt x="3618705" y="1827221"/>
                  <a:pt x="3613903" y="1827386"/>
                  <a:pt x="3608108" y="1827717"/>
                </a:cubicBezTo>
                <a:cubicBezTo>
                  <a:pt x="3604465" y="1833513"/>
                  <a:pt x="3600158" y="1838977"/>
                  <a:pt x="3590223" y="1835500"/>
                </a:cubicBezTo>
                <a:cubicBezTo>
                  <a:pt x="3587243" y="1834507"/>
                  <a:pt x="3578797" y="1839144"/>
                  <a:pt x="3578467" y="1841958"/>
                </a:cubicBezTo>
                <a:cubicBezTo>
                  <a:pt x="3577142" y="1850404"/>
                  <a:pt x="3568862" y="1851232"/>
                  <a:pt x="3566047" y="1858186"/>
                </a:cubicBezTo>
                <a:cubicBezTo>
                  <a:pt x="3563895" y="1855703"/>
                  <a:pt x="3562570" y="1854211"/>
                  <a:pt x="3560583" y="1852059"/>
                </a:cubicBezTo>
                <a:cubicBezTo>
                  <a:pt x="3555117" y="1855371"/>
                  <a:pt x="3549653" y="1858186"/>
                  <a:pt x="3544686" y="1861664"/>
                </a:cubicBezTo>
                <a:cubicBezTo>
                  <a:pt x="3542532" y="1863154"/>
                  <a:pt x="3539552" y="1866466"/>
                  <a:pt x="3539883" y="1868121"/>
                </a:cubicBezTo>
                <a:cubicBezTo>
                  <a:pt x="3542202" y="1877726"/>
                  <a:pt x="3534916" y="1878389"/>
                  <a:pt x="3529119" y="1881038"/>
                </a:cubicBezTo>
                <a:cubicBezTo>
                  <a:pt x="3524813" y="1883025"/>
                  <a:pt x="3520841" y="1885510"/>
                  <a:pt x="3515542" y="1888655"/>
                </a:cubicBezTo>
                <a:cubicBezTo>
                  <a:pt x="3511235" y="1886834"/>
                  <a:pt x="3505771" y="1886005"/>
                  <a:pt x="3500970" y="1891801"/>
                </a:cubicBezTo>
                <a:cubicBezTo>
                  <a:pt x="3499148" y="1893954"/>
                  <a:pt x="3494346" y="1895776"/>
                  <a:pt x="3492027" y="1894948"/>
                </a:cubicBezTo>
                <a:cubicBezTo>
                  <a:pt x="3482754" y="1891139"/>
                  <a:pt x="3475800" y="1897763"/>
                  <a:pt x="3470169" y="1901240"/>
                </a:cubicBezTo>
                <a:cubicBezTo>
                  <a:pt x="3452947" y="1912335"/>
                  <a:pt x="3654970" y="1657487"/>
                  <a:pt x="3635761" y="1665768"/>
                </a:cubicBezTo>
                <a:cubicBezTo>
                  <a:pt x="3626158" y="1670073"/>
                  <a:pt x="3614235" y="1670735"/>
                  <a:pt x="3607609" y="1681002"/>
                </a:cubicBezTo>
                <a:cubicBezTo>
                  <a:pt x="3607114" y="1681830"/>
                  <a:pt x="3604630" y="1681500"/>
                  <a:pt x="3603140" y="1681830"/>
                </a:cubicBezTo>
                <a:cubicBezTo>
                  <a:pt x="3600655" y="1682658"/>
                  <a:pt x="3597841" y="1683155"/>
                  <a:pt x="3595689" y="1684480"/>
                </a:cubicBezTo>
                <a:cubicBezTo>
                  <a:pt x="3582771" y="1693090"/>
                  <a:pt x="3570186" y="1701866"/>
                  <a:pt x="3557271" y="1710312"/>
                </a:cubicBezTo>
                <a:cubicBezTo>
                  <a:pt x="3554952" y="1711802"/>
                  <a:pt x="3551805" y="1711969"/>
                  <a:pt x="3549156" y="1712631"/>
                </a:cubicBezTo>
                <a:cubicBezTo>
                  <a:pt x="3548825" y="1711969"/>
                  <a:pt x="3548660" y="1711306"/>
                  <a:pt x="3548328" y="1710644"/>
                </a:cubicBezTo>
                <a:cubicBezTo>
                  <a:pt x="3553959" y="1703853"/>
                  <a:pt x="3559423" y="1696899"/>
                  <a:pt x="3565715" y="1689281"/>
                </a:cubicBezTo>
                <a:cubicBezTo>
                  <a:pt x="3559589" y="1685474"/>
                  <a:pt x="3554622" y="1682327"/>
                  <a:pt x="3549818" y="1679346"/>
                </a:cubicBezTo>
                <a:cubicBezTo>
                  <a:pt x="3550150" y="1670239"/>
                  <a:pt x="3547003" y="1660469"/>
                  <a:pt x="3557104" y="1655998"/>
                </a:cubicBezTo>
                <a:cubicBezTo>
                  <a:pt x="3559258" y="1651361"/>
                  <a:pt x="3551143" y="1646890"/>
                  <a:pt x="3558596" y="1643413"/>
                </a:cubicBezTo>
                <a:cubicBezTo>
                  <a:pt x="3560913" y="1645235"/>
                  <a:pt x="3563232" y="1647056"/>
                  <a:pt x="3565053" y="1648381"/>
                </a:cubicBezTo>
                <a:cubicBezTo>
                  <a:pt x="3573830" y="1640763"/>
                  <a:pt x="3581779" y="1633642"/>
                  <a:pt x="3589892" y="1626523"/>
                </a:cubicBezTo>
                <a:cubicBezTo>
                  <a:pt x="3589395" y="1625861"/>
                  <a:pt x="3588898" y="1625031"/>
                  <a:pt x="3588568" y="1624369"/>
                </a:cubicBezTo>
                <a:cubicBezTo>
                  <a:pt x="3584593" y="1626356"/>
                  <a:pt x="3580619" y="1628343"/>
                  <a:pt x="3576645" y="1630330"/>
                </a:cubicBezTo>
                <a:cubicBezTo>
                  <a:pt x="3576313" y="1630000"/>
                  <a:pt x="3576148" y="1629503"/>
                  <a:pt x="3575817" y="1629172"/>
                </a:cubicBezTo>
                <a:cubicBezTo>
                  <a:pt x="3578300" y="1627018"/>
                  <a:pt x="3580784" y="1624866"/>
                  <a:pt x="3583931" y="1622052"/>
                </a:cubicBezTo>
                <a:cubicBezTo>
                  <a:pt x="3574161" y="1621057"/>
                  <a:pt x="3577970" y="1606817"/>
                  <a:pt x="3566875" y="1609134"/>
                </a:cubicBezTo>
                <a:cubicBezTo>
                  <a:pt x="3568862" y="1606155"/>
                  <a:pt x="3570186" y="1604333"/>
                  <a:pt x="3571843" y="1601683"/>
                </a:cubicBezTo>
                <a:cubicBezTo>
                  <a:pt x="3568364" y="1601683"/>
                  <a:pt x="3565882" y="1601683"/>
                  <a:pt x="3560086" y="1601683"/>
                </a:cubicBezTo>
                <a:cubicBezTo>
                  <a:pt x="3568364" y="1593237"/>
                  <a:pt x="3574491" y="1586781"/>
                  <a:pt x="3581779" y="1579328"/>
                </a:cubicBezTo>
                <a:cubicBezTo>
                  <a:pt x="3577473" y="1579660"/>
                  <a:pt x="3574658" y="1579825"/>
                  <a:pt x="3571014" y="1579990"/>
                </a:cubicBezTo>
                <a:cubicBezTo>
                  <a:pt x="3575320" y="1574029"/>
                  <a:pt x="3578632" y="1569392"/>
                  <a:pt x="3582109" y="1564590"/>
                </a:cubicBezTo>
                <a:cubicBezTo>
                  <a:pt x="3581779" y="1564093"/>
                  <a:pt x="3581282" y="1563763"/>
                  <a:pt x="3580950" y="1563266"/>
                </a:cubicBezTo>
                <a:cubicBezTo>
                  <a:pt x="3571511" y="1569889"/>
                  <a:pt x="3562238" y="1576348"/>
                  <a:pt x="3551805" y="1583634"/>
                </a:cubicBezTo>
                <a:cubicBezTo>
                  <a:pt x="3552468" y="1579163"/>
                  <a:pt x="3552800" y="1576183"/>
                  <a:pt x="3553462" y="1572042"/>
                </a:cubicBezTo>
                <a:cubicBezTo>
                  <a:pt x="3549818" y="1573864"/>
                  <a:pt x="3547501" y="1575023"/>
                  <a:pt x="3545514" y="1576016"/>
                </a:cubicBezTo>
                <a:cubicBezTo>
                  <a:pt x="3544851" y="1571711"/>
                  <a:pt x="3544189" y="1567737"/>
                  <a:pt x="3543361" y="1563101"/>
                </a:cubicBezTo>
                <a:cubicBezTo>
                  <a:pt x="3554787" y="1553495"/>
                  <a:pt x="3568531" y="1545714"/>
                  <a:pt x="3575485" y="1528325"/>
                </a:cubicBezTo>
                <a:cubicBezTo>
                  <a:pt x="3567207" y="1532962"/>
                  <a:pt x="3560251" y="1536274"/>
                  <a:pt x="3554124" y="1540580"/>
                </a:cubicBezTo>
                <a:cubicBezTo>
                  <a:pt x="3547831" y="1545051"/>
                  <a:pt x="3543361" y="1552503"/>
                  <a:pt x="3531272" y="1552668"/>
                </a:cubicBezTo>
                <a:cubicBezTo>
                  <a:pt x="3538393" y="1545547"/>
                  <a:pt x="3543194" y="1539752"/>
                  <a:pt x="3548991" y="1535281"/>
                </a:cubicBezTo>
                <a:cubicBezTo>
                  <a:pt x="3554455" y="1530975"/>
                  <a:pt x="3563232" y="1530312"/>
                  <a:pt x="3564887" y="1519881"/>
                </a:cubicBezTo>
                <a:cubicBezTo>
                  <a:pt x="3549156" y="1524351"/>
                  <a:pt x="3539220" y="1536441"/>
                  <a:pt x="3524813" y="1541408"/>
                </a:cubicBezTo>
                <a:cubicBezTo>
                  <a:pt x="3526802" y="1538923"/>
                  <a:pt x="3528954" y="1536274"/>
                  <a:pt x="3531439" y="1533294"/>
                </a:cubicBezTo>
                <a:cubicBezTo>
                  <a:pt x="3521006" y="1534121"/>
                  <a:pt x="3514050" y="1543395"/>
                  <a:pt x="3503617" y="1538593"/>
                </a:cubicBezTo>
                <a:cubicBezTo>
                  <a:pt x="3506764" y="1530810"/>
                  <a:pt x="3497161" y="1534949"/>
                  <a:pt x="3495504" y="1530644"/>
                </a:cubicBezTo>
                <a:cubicBezTo>
                  <a:pt x="3494014" y="1526670"/>
                  <a:pt x="3491695" y="1522861"/>
                  <a:pt x="3489709" y="1518722"/>
                </a:cubicBezTo>
                <a:cubicBezTo>
                  <a:pt x="3491034" y="1512926"/>
                  <a:pt x="3492524" y="1506302"/>
                  <a:pt x="3494346" y="1498188"/>
                </a:cubicBezTo>
                <a:cubicBezTo>
                  <a:pt x="3504777" y="1487756"/>
                  <a:pt x="3521006" y="1480802"/>
                  <a:pt x="3530941" y="1466395"/>
                </a:cubicBezTo>
                <a:cubicBezTo>
                  <a:pt x="3526635" y="1468712"/>
                  <a:pt x="3522331" y="1470866"/>
                  <a:pt x="3518191" y="1473183"/>
                </a:cubicBezTo>
                <a:cubicBezTo>
                  <a:pt x="3517694" y="1472356"/>
                  <a:pt x="3517032" y="1471528"/>
                  <a:pt x="3516534" y="1470699"/>
                </a:cubicBezTo>
                <a:cubicBezTo>
                  <a:pt x="3519184" y="1468382"/>
                  <a:pt x="3521833" y="1465897"/>
                  <a:pt x="3524648" y="1463580"/>
                </a:cubicBezTo>
                <a:cubicBezTo>
                  <a:pt x="3522496" y="1464075"/>
                  <a:pt x="3519846" y="1464075"/>
                  <a:pt x="3518191" y="1465235"/>
                </a:cubicBezTo>
                <a:cubicBezTo>
                  <a:pt x="3510076" y="1470699"/>
                  <a:pt x="3502127" y="1476660"/>
                  <a:pt x="3494179" y="1482291"/>
                </a:cubicBezTo>
                <a:cubicBezTo>
                  <a:pt x="3486065" y="1488088"/>
                  <a:pt x="3477787" y="1493717"/>
                  <a:pt x="3468844" y="1499678"/>
                </a:cubicBezTo>
                <a:cubicBezTo>
                  <a:pt x="3469506" y="1493882"/>
                  <a:pt x="3470169" y="1489577"/>
                  <a:pt x="3470996" y="1483616"/>
                </a:cubicBezTo>
                <a:cubicBezTo>
                  <a:pt x="3475135" y="1478814"/>
                  <a:pt x="3480601" y="1472191"/>
                  <a:pt x="3485900" y="1465732"/>
                </a:cubicBezTo>
                <a:cubicBezTo>
                  <a:pt x="3483748" y="1465400"/>
                  <a:pt x="3481594" y="1465070"/>
                  <a:pt x="3479442" y="1464573"/>
                </a:cubicBezTo>
                <a:cubicBezTo>
                  <a:pt x="3480271" y="1461261"/>
                  <a:pt x="3480932" y="1458776"/>
                  <a:pt x="3481594" y="1456294"/>
                </a:cubicBezTo>
                <a:cubicBezTo>
                  <a:pt x="3475467" y="1454802"/>
                  <a:pt x="3470831" y="1464905"/>
                  <a:pt x="3465697" y="1458446"/>
                </a:cubicBezTo>
                <a:cubicBezTo>
                  <a:pt x="3463712" y="1451325"/>
                  <a:pt x="3474308" y="1455797"/>
                  <a:pt x="3472321" y="1448841"/>
                </a:cubicBezTo>
                <a:cubicBezTo>
                  <a:pt x="3471163" y="1445199"/>
                  <a:pt x="3476295" y="1440397"/>
                  <a:pt x="3469671" y="1436753"/>
                </a:cubicBezTo>
                <a:cubicBezTo>
                  <a:pt x="3464372" y="1442052"/>
                  <a:pt x="3458908" y="1447516"/>
                  <a:pt x="3453609" y="1452650"/>
                </a:cubicBezTo>
                <a:cubicBezTo>
                  <a:pt x="3447648" y="1452153"/>
                  <a:pt x="3454934" y="1441390"/>
                  <a:pt x="3446158" y="1443709"/>
                </a:cubicBezTo>
                <a:cubicBezTo>
                  <a:pt x="3443509" y="1429799"/>
                  <a:pt x="3460565" y="1436423"/>
                  <a:pt x="3462385" y="1427315"/>
                </a:cubicBezTo>
                <a:cubicBezTo>
                  <a:pt x="3459240" y="1426155"/>
                  <a:pt x="3455928" y="1424830"/>
                  <a:pt x="3451622" y="1423340"/>
                </a:cubicBezTo>
                <a:cubicBezTo>
                  <a:pt x="3454934" y="1419531"/>
                  <a:pt x="3457418" y="1416552"/>
                  <a:pt x="3460730" y="1412410"/>
                </a:cubicBezTo>
                <a:cubicBezTo>
                  <a:pt x="3454769" y="1416054"/>
                  <a:pt x="3450132" y="1418869"/>
                  <a:pt x="3445496" y="1421684"/>
                </a:cubicBezTo>
                <a:cubicBezTo>
                  <a:pt x="3447980" y="1414067"/>
                  <a:pt x="3459240" y="1413902"/>
                  <a:pt x="3456591" y="1401482"/>
                </a:cubicBezTo>
                <a:cubicBezTo>
                  <a:pt x="3449635" y="1406449"/>
                  <a:pt x="3443839" y="1410590"/>
                  <a:pt x="3438044" y="1414895"/>
                </a:cubicBezTo>
                <a:cubicBezTo>
                  <a:pt x="3430426" y="1420691"/>
                  <a:pt x="3424135" y="1419863"/>
                  <a:pt x="3417841" y="1412245"/>
                </a:cubicBezTo>
                <a:cubicBezTo>
                  <a:pt x="3420160" y="1407278"/>
                  <a:pt x="3427942" y="1414730"/>
                  <a:pt x="3429102" y="1408436"/>
                </a:cubicBezTo>
                <a:cubicBezTo>
                  <a:pt x="3421153" y="1404629"/>
                  <a:pt x="3413867" y="1401150"/>
                  <a:pt x="3405256" y="1397176"/>
                </a:cubicBezTo>
                <a:cubicBezTo>
                  <a:pt x="3412874" y="1392871"/>
                  <a:pt x="3421485" y="1391712"/>
                  <a:pt x="3423140" y="1382108"/>
                </a:cubicBezTo>
                <a:cubicBezTo>
                  <a:pt x="3412212" y="1389062"/>
                  <a:pt x="3400454" y="1392706"/>
                  <a:pt x="3387207" y="1393202"/>
                </a:cubicBezTo>
                <a:cubicBezTo>
                  <a:pt x="3386710" y="1391215"/>
                  <a:pt x="3386047" y="1388897"/>
                  <a:pt x="3385220" y="1385751"/>
                </a:cubicBezTo>
                <a:cubicBezTo>
                  <a:pt x="3380583" y="1387075"/>
                  <a:pt x="3375947" y="1388400"/>
                  <a:pt x="3371310" y="1389560"/>
                </a:cubicBezTo>
                <a:cubicBezTo>
                  <a:pt x="3370316" y="1388235"/>
                  <a:pt x="3369158" y="1386745"/>
                  <a:pt x="3367336" y="1384591"/>
                </a:cubicBezTo>
                <a:cubicBezTo>
                  <a:pt x="3355744" y="1390057"/>
                  <a:pt x="3344153" y="1395686"/>
                  <a:pt x="3331898" y="1401482"/>
                </a:cubicBezTo>
                <a:cubicBezTo>
                  <a:pt x="3338689" y="1391712"/>
                  <a:pt x="3347962" y="1387075"/>
                  <a:pt x="3357235" y="1382108"/>
                </a:cubicBezTo>
                <a:cubicBezTo>
                  <a:pt x="3364686" y="1378134"/>
                  <a:pt x="3371641" y="1373498"/>
                  <a:pt x="3379589" y="1368694"/>
                </a:cubicBezTo>
                <a:cubicBezTo>
                  <a:pt x="3364521" y="1367536"/>
                  <a:pt x="3354584" y="1377967"/>
                  <a:pt x="3342166" y="1381446"/>
                </a:cubicBezTo>
                <a:cubicBezTo>
                  <a:pt x="3329084" y="1385253"/>
                  <a:pt x="3317326" y="1393534"/>
                  <a:pt x="3304741" y="1399495"/>
                </a:cubicBezTo>
                <a:cubicBezTo>
                  <a:pt x="3292984" y="1405124"/>
                  <a:pt x="3281890" y="1412908"/>
                  <a:pt x="3268146" y="1413902"/>
                </a:cubicBezTo>
                <a:cubicBezTo>
                  <a:pt x="3271457" y="1410755"/>
                  <a:pt x="3274769" y="1407941"/>
                  <a:pt x="3278744" y="1406616"/>
                </a:cubicBezTo>
                <a:cubicBezTo>
                  <a:pt x="3284375" y="1404794"/>
                  <a:pt x="3279903" y="1398336"/>
                  <a:pt x="3284540" y="1396183"/>
                </a:cubicBezTo>
                <a:cubicBezTo>
                  <a:pt x="3288347" y="1394361"/>
                  <a:pt x="3291826" y="1391712"/>
                  <a:pt x="3295468" y="1389560"/>
                </a:cubicBezTo>
                <a:cubicBezTo>
                  <a:pt x="3283215" y="1393202"/>
                  <a:pt x="3271788" y="1398170"/>
                  <a:pt x="3260694" y="1403800"/>
                </a:cubicBezTo>
                <a:cubicBezTo>
                  <a:pt x="3257713" y="1405291"/>
                  <a:pt x="3256058" y="1409761"/>
                  <a:pt x="3253076" y="1410755"/>
                </a:cubicBezTo>
                <a:cubicBezTo>
                  <a:pt x="3247282" y="1412577"/>
                  <a:pt x="3249102" y="1416054"/>
                  <a:pt x="3251421" y="1418042"/>
                </a:cubicBezTo>
                <a:cubicBezTo>
                  <a:pt x="3254733" y="1420856"/>
                  <a:pt x="3255561" y="1423838"/>
                  <a:pt x="3252249" y="1425825"/>
                </a:cubicBezTo>
                <a:cubicBezTo>
                  <a:pt x="3244797" y="1430294"/>
                  <a:pt x="3236684" y="1433606"/>
                  <a:pt x="3229066" y="1438078"/>
                </a:cubicBezTo>
                <a:cubicBezTo>
                  <a:pt x="3221945" y="1442217"/>
                  <a:pt x="3211182" y="1442052"/>
                  <a:pt x="3209692" y="1453477"/>
                </a:cubicBezTo>
                <a:cubicBezTo>
                  <a:pt x="3209692" y="1453975"/>
                  <a:pt x="3208367" y="1454307"/>
                  <a:pt x="3207208" y="1454802"/>
                </a:cubicBezTo>
                <a:cubicBezTo>
                  <a:pt x="3206048" y="1453477"/>
                  <a:pt x="3204890" y="1452153"/>
                  <a:pt x="3203233" y="1450332"/>
                </a:cubicBezTo>
                <a:cubicBezTo>
                  <a:pt x="3196942" y="1453644"/>
                  <a:pt x="3190483" y="1456956"/>
                  <a:pt x="3183859" y="1460433"/>
                </a:cubicBezTo>
                <a:cubicBezTo>
                  <a:pt x="3183362" y="1458114"/>
                  <a:pt x="3182865" y="1456294"/>
                  <a:pt x="3182204" y="1453809"/>
                </a:cubicBezTo>
                <a:cubicBezTo>
                  <a:pt x="3178395" y="1454472"/>
                  <a:pt x="3174586" y="1455134"/>
                  <a:pt x="3169784" y="1456127"/>
                </a:cubicBezTo>
                <a:cubicBezTo>
                  <a:pt x="3172599" y="1452815"/>
                  <a:pt x="3174751" y="1450332"/>
                  <a:pt x="3176738" y="1448013"/>
                </a:cubicBezTo>
                <a:cubicBezTo>
                  <a:pt x="3169287" y="1450498"/>
                  <a:pt x="3161174" y="1453477"/>
                  <a:pt x="3158357" y="1459274"/>
                </a:cubicBezTo>
                <a:cubicBezTo>
                  <a:pt x="3155543" y="1465235"/>
                  <a:pt x="3151071" y="1467057"/>
                  <a:pt x="3146767" y="1470037"/>
                </a:cubicBezTo>
                <a:cubicBezTo>
                  <a:pt x="3142627" y="1473018"/>
                  <a:pt x="3138818" y="1477323"/>
                  <a:pt x="3132527" y="1474840"/>
                </a:cubicBezTo>
                <a:cubicBezTo>
                  <a:pt x="3131862" y="1474508"/>
                  <a:pt x="3130042" y="1475833"/>
                  <a:pt x="3129710" y="1476660"/>
                </a:cubicBezTo>
                <a:cubicBezTo>
                  <a:pt x="3127391" y="1483284"/>
                  <a:pt x="3120107" y="1484941"/>
                  <a:pt x="3116132" y="1490075"/>
                </a:cubicBezTo>
                <a:cubicBezTo>
                  <a:pt x="3114808" y="1487590"/>
                  <a:pt x="3113483" y="1485106"/>
                  <a:pt x="3112158" y="1482622"/>
                </a:cubicBezTo>
                <a:cubicBezTo>
                  <a:pt x="3111496" y="1482954"/>
                  <a:pt x="3110832" y="1483451"/>
                  <a:pt x="3110171" y="1483781"/>
                </a:cubicBezTo>
                <a:cubicBezTo>
                  <a:pt x="3110832" y="1485934"/>
                  <a:pt x="3111496" y="1487921"/>
                  <a:pt x="3111991" y="1489245"/>
                </a:cubicBezTo>
                <a:cubicBezTo>
                  <a:pt x="3103215" y="1494379"/>
                  <a:pt x="3094771" y="1499348"/>
                  <a:pt x="3086491" y="1504150"/>
                </a:cubicBezTo>
                <a:cubicBezTo>
                  <a:pt x="3086159" y="1503652"/>
                  <a:pt x="3085829" y="1503155"/>
                  <a:pt x="3085497" y="1502825"/>
                </a:cubicBezTo>
                <a:cubicBezTo>
                  <a:pt x="3087651" y="1500175"/>
                  <a:pt x="3089803" y="1497361"/>
                  <a:pt x="3091790" y="1494711"/>
                </a:cubicBezTo>
                <a:cubicBezTo>
                  <a:pt x="3091458" y="1494214"/>
                  <a:pt x="3091128" y="1493717"/>
                  <a:pt x="3090796" y="1493054"/>
                </a:cubicBezTo>
                <a:cubicBezTo>
                  <a:pt x="3081027" y="1499181"/>
                  <a:pt x="3071422" y="1505309"/>
                  <a:pt x="3061983" y="1511271"/>
                </a:cubicBezTo>
                <a:cubicBezTo>
                  <a:pt x="3062646" y="1516237"/>
                  <a:pt x="3063308" y="1519881"/>
                  <a:pt x="3063638" y="1522696"/>
                </a:cubicBezTo>
                <a:cubicBezTo>
                  <a:pt x="3058339" y="1521536"/>
                  <a:pt x="3052875" y="1519219"/>
                  <a:pt x="3047741" y="1519881"/>
                </a:cubicBezTo>
                <a:cubicBezTo>
                  <a:pt x="3044927" y="1520212"/>
                  <a:pt x="3042609" y="1525511"/>
                  <a:pt x="3040125" y="1528492"/>
                </a:cubicBezTo>
                <a:cubicBezTo>
                  <a:pt x="3039628" y="1529155"/>
                  <a:pt x="3038800" y="1529485"/>
                  <a:pt x="3038138" y="1529817"/>
                </a:cubicBezTo>
                <a:cubicBezTo>
                  <a:pt x="3025056" y="1539090"/>
                  <a:pt x="3011808" y="1548528"/>
                  <a:pt x="2998726" y="1557802"/>
                </a:cubicBezTo>
                <a:cubicBezTo>
                  <a:pt x="2998064" y="1558299"/>
                  <a:pt x="2997236" y="1558299"/>
                  <a:pt x="2996409" y="1558464"/>
                </a:cubicBezTo>
                <a:cubicBezTo>
                  <a:pt x="2997401" y="1560451"/>
                  <a:pt x="2998396" y="1562603"/>
                  <a:pt x="2998893" y="1563431"/>
                </a:cubicBezTo>
                <a:cubicBezTo>
                  <a:pt x="2995416" y="1568897"/>
                  <a:pt x="2992600" y="1573366"/>
                  <a:pt x="2989288" y="1578665"/>
                </a:cubicBezTo>
                <a:cubicBezTo>
                  <a:pt x="2985313" y="1574196"/>
                  <a:pt x="2982002" y="1570387"/>
                  <a:pt x="2978358" y="1566247"/>
                </a:cubicBezTo>
                <a:cubicBezTo>
                  <a:pt x="2975543" y="1568400"/>
                  <a:pt x="2972398" y="1570884"/>
                  <a:pt x="2969251" y="1573533"/>
                </a:cubicBezTo>
                <a:cubicBezTo>
                  <a:pt x="2959481" y="1581482"/>
                  <a:pt x="2956666" y="1580985"/>
                  <a:pt x="2949380" y="1569227"/>
                </a:cubicBezTo>
                <a:cubicBezTo>
                  <a:pt x="2945571" y="1575354"/>
                  <a:pt x="2941432" y="1580819"/>
                  <a:pt x="2938782" y="1586781"/>
                </a:cubicBezTo>
                <a:cubicBezTo>
                  <a:pt x="2935471" y="1594232"/>
                  <a:pt x="2928184" y="1595557"/>
                  <a:pt x="2922388" y="1599861"/>
                </a:cubicBezTo>
                <a:cubicBezTo>
                  <a:pt x="2923383" y="1595887"/>
                  <a:pt x="2924375" y="1591913"/>
                  <a:pt x="2925370" y="1587939"/>
                </a:cubicBezTo>
                <a:cubicBezTo>
                  <a:pt x="2924707" y="1587443"/>
                  <a:pt x="2924043" y="1586781"/>
                  <a:pt x="2923383" y="1586283"/>
                </a:cubicBezTo>
                <a:cubicBezTo>
                  <a:pt x="2919076" y="1588933"/>
                  <a:pt x="2914440" y="1591250"/>
                  <a:pt x="2910631" y="1594562"/>
                </a:cubicBezTo>
                <a:cubicBezTo>
                  <a:pt x="2905829" y="1598869"/>
                  <a:pt x="2902020" y="1604002"/>
                  <a:pt x="2897550" y="1608639"/>
                </a:cubicBezTo>
                <a:cubicBezTo>
                  <a:pt x="2893741" y="1612613"/>
                  <a:pt x="2889767" y="1616587"/>
                  <a:pt x="2885793" y="1620395"/>
                </a:cubicBezTo>
                <a:cubicBezTo>
                  <a:pt x="2875525" y="1616918"/>
                  <a:pt x="2871718" y="1626853"/>
                  <a:pt x="2865094" y="1630497"/>
                </a:cubicBezTo>
                <a:cubicBezTo>
                  <a:pt x="2857476" y="1634802"/>
                  <a:pt x="2850355" y="1640101"/>
                  <a:pt x="2843069" y="1645069"/>
                </a:cubicBezTo>
                <a:cubicBezTo>
                  <a:pt x="2848865" y="1653348"/>
                  <a:pt x="2848865" y="1653183"/>
                  <a:pt x="2840420" y="1655998"/>
                </a:cubicBezTo>
                <a:cubicBezTo>
                  <a:pt x="2839592" y="1656330"/>
                  <a:pt x="2838764" y="1656825"/>
                  <a:pt x="2837937" y="1657487"/>
                </a:cubicBezTo>
                <a:cubicBezTo>
                  <a:pt x="2835121" y="1658812"/>
                  <a:pt x="2831976" y="1660137"/>
                  <a:pt x="2828497" y="1661629"/>
                </a:cubicBezTo>
                <a:cubicBezTo>
                  <a:pt x="2834625" y="1664278"/>
                  <a:pt x="2838764" y="1666098"/>
                  <a:pt x="2843898" y="1668417"/>
                </a:cubicBezTo>
                <a:cubicBezTo>
                  <a:pt x="2838267" y="1672722"/>
                  <a:pt x="2833963" y="1676201"/>
                  <a:pt x="2829656" y="1679513"/>
                </a:cubicBezTo>
                <a:cubicBezTo>
                  <a:pt x="2829989" y="1680175"/>
                  <a:pt x="2830319" y="1680837"/>
                  <a:pt x="2830651" y="1681333"/>
                </a:cubicBezTo>
                <a:cubicBezTo>
                  <a:pt x="2834293" y="1678850"/>
                  <a:pt x="2837605" y="1674214"/>
                  <a:pt x="2841579" y="1674047"/>
                </a:cubicBezTo>
                <a:cubicBezTo>
                  <a:pt x="2849030" y="1673716"/>
                  <a:pt x="2851350" y="1668085"/>
                  <a:pt x="2853337" y="1662621"/>
                </a:cubicBezTo>
                <a:cubicBezTo>
                  <a:pt x="2852012" y="1661297"/>
                  <a:pt x="2850852" y="1659972"/>
                  <a:pt x="2849362" y="1658482"/>
                </a:cubicBezTo>
                <a:cubicBezTo>
                  <a:pt x="2852342" y="1655832"/>
                  <a:pt x="2855324" y="1653183"/>
                  <a:pt x="2858470" y="1650864"/>
                </a:cubicBezTo>
                <a:cubicBezTo>
                  <a:pt x="2864597" y="1646559"/>
                  <a:pt x="2871221" y="1642915"/>
                  <a:pt x="2877679" y="1638941"/>
                </a:cubicBezTo>
                <a:cubicBezTo>
                  <a:pt x="2879002" y="1639438"/>
                  <a:pt x="2880329" y="1639936"/>
                  <a:pt x="2881653" y="1640598"/>
                </a:cubicBezTo>
                <a:cubicBezTo>
                  <a:pt x="2880659" y="1642420"/>
                  <a:pt x="2880162" y="1644572"/>
                  <a:pt x="2878837" y="1646062"/>
                </a:cubicBezTo>
                <a:cubicBezTo>
                  <a:pt x="2876354" y="1649209"/>
                  <a:pt x="2870889" y="1652189"/>
                  <a:pt x="2871221" y="1654838"/>
                </a:cubicBezTo>
                <a:cubicBezTo>
                  <a:pt x="2871718" y="1659641"/>
                  <a:pt x="2869234" y="1660304"/>
                  <a:pt x="2866749" y="1661297"/>
                </a:cubicBezTo>
                <a:cubicBezTo>
                  <a:pt x="2866749" y="1660966"/>
                  <a:pt x="2866749" y="1660799"/>
                  <a:pt x="2866749" y="1660469"/>
                </a:cubicBezTo>
                <a:cubicBezTo>
                  <a:pt x="2866087" y="1660137"/>
                  <a:pt x="2865590" y="1659972"/>
                  <a:pt x="2864927" y="1659641"/>
                </a:cubicBezTo>
                <a:cubicBezTo>
                  <a:pt x="2864265" y="1660966"/>
                  <a:pt x="2863603" y="1662291"/>
                  <a:pt x="2862942" y="1663616"/>
                </a:cubicBezTo>
                <a:cubicBezTo>
                  <a:pt x="2856316" y="1668915"/>
                  <a:pt x="2849860" y="1674379"/>
                  <a:pt x="2843236" y="1679843"/>
                </a:cubicBezTo>
                <a:cubicBezTo>
                  <a:pt x="2842574" y="1680340"/>
                  <a:pt x="2841911" y="1680670"/>
                  <a:pt x="2841082" y="1681002"/>
                </a:cubicBezTo>
                <a:cubicBezTo>
                  <a:pt x="2834790" y="1683652"/>
                  <a:pt x="2829491" y="1689116"/>
                  <a:pt x="2823198" y="1693753"/>
                </a:cubicBezTo>
                <a:cubicBezTo>
                  <a:pt x="2821873" y="1688123"/>
                  <a:pt x="2820715" y="1683155"/>
                  <a:pt x="2819391" y="1677856"/>
                </a:cubicBezTo>
                <a:cubicBezTo>
                  <a:pt x="2817071" y="1677193"/>
                  <a:pt x="2814587" y="1676696"/>
                  <a:pt x="2812105" y="1676034"/>
                </a:cubicBezTo>
                <a:cubicBezTo>
                  <a:pt x="2817237" y="1673384"/>
                  <a:pt x="2822536" y="1671564"/>
                  <a:pt x="2823860" y="1661794"/>
                </a:cubicBezTo>
                <a:cubicBezTo>
                  <a:pt x="2820548" y="1663781"/>
                  <a:pt x="2818396" y="1665271"/>
                  <a:pt x="2816244" y="1666430"/>
                </a:cubicBezTo>
                <a:cubicBezTo>
                  <a:pt x="2814754" y="1667258"/>
                  <a:pt x="2813097" y="1668417"/>
                  <a:pt x="2811772" y="1667920"/>
                </a:cubicBezTo>
                <a:cubicBezTo>
                  <a:pt x="2804652" y="1665106"/>
                  <a:pt x="2799187" y="1667920"/>
                  <a:pt x="2793888" y="1673219"/>
                </a:cubicBezTo>
                <a:cubicBezTo>
                  <a:pt x="2796041" y="1673716"/>
                  <a:pt x="2797863" y="1674047"/>
                  <a:pt x="2800182" y="1674379"/>
                </a:cubicBezTo>
                <a:cubicBezTo>
                  <a:pt x="2798857" y="1675041"/>
                  <a:pt x="2797532" y="1675704"/>
                  <a:pt x="2796206" y="1676366"/>
                </a:cubicBezTo>
                <a:cubicBezTo>
                  <a:pt x="2795378" y="1676366"/>
                  <a:pt x="2794054" y="1677028"/>
                  <a:pt x="2792729" y="1678188"/>
                </a:cubicBezTo>
                <a:cubicBezTo>
                  <a:pt x="2790909" y="1679015"/>
                  <a:pt x="2789087" y="1680008"/>
                  <a:pt x="2787100" y="1680837"/>
                </a:cubicBezTo>
                <a:cubicBezTo>
                  <a:pt x="2786437" y="1679346"/>
                  <a:pt x="2785610" y="1677856"/>
                  <a:pt x="2784782" y="1676531"/>
                </a:cubicBezTo>
                <a:cubicBezTo>
                  <a:pt x="2784782" y="1675869"/>
                  <a:pt x="2784947" y="1675206"/>
                  <a:pt x="2785113" y="1674214"/>
                </a:cubicBezTo>
                <a:cubicBezTo>
                  <a:pt x="2784615" y="1674379"/>
                  <a:pt x="2784285" y="1674544"/>
                  <a:pt x="2783788" y="1674709"/>
                </a:cubicBezTo>
                <a:cubicBezTo>
                  <a:pt x="2772362" y="1655500"/>
                  <a:pt x="2751000" y="1642585"/>
                  <a:pt x="2726162" y="1650533"/>
                </a:cubicBezTo>
                <a:cubicBezTo>
                  <a:pt x="2613724" y="1686964"/>
                  <a:pt x="2504930" y="1733992"/>
                  <a:pt x="2401103" y="1790294"/>
                </a:cubicBezTo>
                <a:cubicBezTo>
                  <a:pt x="2400110" y="1788472"/>
                  <a:pt x="2398785" y="1786650"/>
                  <a:pt x="2397626" y="1784829"/>
                </a:cubicBezTo>
                <a:cubicBezTo>
                  <a:pt x="2398453" y="1784000"/>
                  <a:pt x="2399281" y="1783505"/>
                  <a:pt x="2399943" y="1782345"/>
                </a:cubicBezTo>
                <a:cubicBezTo>
                  <a:pt x="2398618" y="1782675"/>
                  <a:pt x="2397626" y="1782842"/>
                  <a:pt x="2396466" y="1783173"/>
                </a:cubicBezTo>
                <a:cubicBezTo>
                  <a:pt x="2394479" y="1780688"/>
                  <a:pt x="2392492" y="1778371"/>
                  <a:pt x="2390175" y="1776219"/>
                </a:cubicBezTo>
                <a:cubicBezTo>
                  <a:pt x="2392162" y="1774232"/>
                  <a:pt x="2394314" y="1772740"/>
                  <a:pt x="2396798" y="1771747"/>
                </a:cubicBezTo>
                <a:cubicBezTo>
                  <a:pt x="2400772" y="1770090"/>
                  <a:pt x="2405409" y="1770257"/>
                  <a:pt x="2409216" y="1768435"/>
                </a:cubicBezTo>
                <a:cubicBezTo>
                  <a:pt x="2415013" y="1765454"/>
                  <a:pt x="2419152" y="1760322"/>
                  <a:pt x="2417000" y="1750386"/>
                </a:cubicBezTo>
                <a:cubicBezTo>
                  <a:pt x="2426770" y="1750386"/>
                  <a:pt x="2429087" y="1743265"/>
                  <a:pt x="2428425" y="1733495"/>
                </a:cubicBezTo>
                <a:cubicBezTo>
                  <a:pt x="2437533" y="1738629"/>
                  <a:pt x="2441673" y="1738464"/>
                  <a:pt x="2441507" y="1732998"/>
                </a:cubicBezTo>
                <a:cubicBezTo>
                  <a:pt x="2440017" y="1731177"/>
                  <a:pt x="2438361" y="1729023"/>
                  <a:pt x="2436540" y="1726706"/>
                </a:cubicBezTo>
                <a:cubicBezTo>
                  <a:pt x="2435216" y="1727036"/>
                  <a:pt x="2433724" y="1727203"/>
                  <a:pt x="2432399" y="1727699"/>
                </a:cubicBezTo>
                <a:cubicBezTo>
                  <a:pt x="2423458" y="1730845"/>
                  <a:pt x="2414682" y="1734157"/>
                  <a:pt x="2405739" y="1737139"/>
                </a:cubicBezTo>
                <a:cubicBezTo>
                  <a:pt x="2403255" y="1737966"/>
                  <a:pt x="2400275" y="1737139"/>
                  <a:pt x="2397791" y="1738297"/>
                </a:cubicBezTo>
                <a:cubicBezTo>
                  <a:pt x="2386365" y="1743100"/>
                  <a:pt x="2375105" y="1748399"/>
                  <a:pt x="2363680" y="1753366"/>
                </a:cubicBezTo>
                <a:cubicBezTo>
                  <a:pt x="2362023" y="1754028"/>
                  <a:pt x="2360036" y="1753366"/>
                  <a:pt x="2358214" y="1753366"/>
                </a:cubicBezTo>
                <a:cubicBezTo>
                  <a:pt x="2359706" y="1750054"/>
                  <a:pt x="2361858" y="1749061"/>
                  <a:pt x="2363348" y="1747074"/>
                </a:cubicBezTo>
                <a:cubicBezTo>
                  <a:pt x="2368149" y="1740781"/>
                  <a:pt x="2377590" y="1741609"/>
                  <a:pt x="2380239" y="1731673"/>
                </a:cubicBezTo>
                <a:cubicBezTo>
                  <a:pt x="2380404" y="1731011"/>
                  <a:pt x="2382391" y="1731343"/>
                  <a:pt x="2384213" y="1731011"/>
                </a:cubicBezTo>
                <a:cubicBezTo>
                  <a:pt x="2383384" y="1733495"/>
                  <a:pt x="2382722" y="1734985"/>
                  <a:pt x="2381894" y="1737469"/>
                </a:cubicBezTo>
                <a:cubicBezTo>
                  <a:pt x="2387358" y="1736144"/>
                  <a:pt x="2391499" y="1734985"/>
                  <a:pt x="2395639" y="1733992"/>
                </a:cubicBezTo>
                <a:cubicBezTo>
                  <a:pt x="2397791" y="1730183"/>
                  <a:pt x="2395141" y="1723394"/>
                  <a:pt x="2401103" y="1722897"/>
                </a:cubicBezTo>
                <a:cubicBezTo>
                  <a:pt x="2402428" y="1725049"/>
                  <a:pt x="2403917" y="1727368"/>
                  <a:pt x="2405739" y="1730348"/>
                </a:cubicBezTo>
                <a:cubicBezTo>
                  <a:pt x="2412860" y="1726044"/>
                  <a:pt x="2419814" y="1722069"/>
                  <a:pt x="2426770" y="1717930"/>
                </a:cubicBezTo>
                <a:cubicBezTo>
                  <a:pt x="2429087" y="1716438"/>
                  <a:pt x="2431075" y="1712464"/>
                  <a:pt x="2434386" y="1716936"/>
                </a:cubicBezTo>
                <a:cubicBezTo>
                  <a:pt x="2434719" y="1717433"/>
                  <a:pt x="2436374" y="1717268"/>
                  <a:pt x="2436706" y="1716771"/>
                </a:cubicBezTo>
                <a:cubicBezTo>
                  <a:pt x="2440017" y="1710809"/>
                  <a:pt x="2446144" y="1711969"/>
                  <a:pt x="2450615" y="1709484"/>
                </a:cubicBezTo>
                <a:cubicBezTo>
                  <a:pt x="2453430" y="1707995"/>
                  <a:pt x="2458067" y="1707497"/>
                  <a:pt x="2455417" y="1700542"/>
                </a:cubicBezTo>
                <a:cubicBezTo>
                  <a:pt x="2455087" y="1699879"/>
                  <a:pt x="2457736" y="1697892"/>
                  <a:pt x="2459391" y="1695905"/>
                </a:cubicBezTo>
                <a:cubicBezTo>
                  <a:pt x="2461378" y="1699879"/>
                  <a:pt x="2462703" y="1702529"/>
                  <a:pt x="2464360" y="1705675"/>
                </a:cubicBezTo>
                <a:cubicBezTo>
                  <a:pt x="2466347" y="1704351"/>
                  <a:pt x="2467672" y="1703358"/>
                  <a:pt x="2468167" y="1703026"/>
                </a:cubicBezTo>
                <a:cubicBezTo>
                  <a:pt x="2466015" y="1698887"/>
                  <a:pt x="2464193" y="1695575"/>
                  <a:pt x="2462373" y="1692098"/>
                </a:cubicBezTo>
                <a:cubicBezTo>
                  <a:pt x="2451775" y="1692428"/>
                  <a:pt x="2445101" y="1693864"/>
                  <a:pt x="2442335" y="1696402"/>
                </a:cubicBezTo>
                <a:cubicBezTo>
                  <a:pt x="2445316" y="1697397"/>
                  <a:pt x="2448131" y="1698389"/>
                  <a:pt x="2451113" y="1699384"/>
                </a:cubicBezTo>
                <a:cubicBezTo>
                  <a:pt x="2451113" y="1700211"/>
                  <a:pt x="2451113" y="1701039"/>
                  <a:pt x="2451113" y="1701866"/>
                </a:cubicBezTo>
                <a:cubicBezTo>
                  <a:pt x="2442832" y="1707828"/>
                  <a:pt x="2434221" y="1712134"/>
                  <a:pt x="2423789" y="1709649"/>
                </a:cubicBezTo>
                <a:cubicBezTo>
                  <a:pt x="2423458" y="1708822"/>
                  <a:pt x="2423126" y="1707828"/>
                  <a:pt x="2422796" y="1707000"/>
                </a:cubicBezTo>
                <a:cubicBezTo>
                  <a:pt x="2426605" y="1704185"/>
                  <a:pt x="2430579" y="1701371"/>
                  <a:pt x="2434553" y="1698554"/>
                </a:cubicBezTo>
                <a:cubicBezTo>
                  <a:pt x="2430247" y="1692760"/>
                  <a:pt x="2426605" y="1687956"/>
                  <a:pt x="2423293" y="1683487"/>
                </a:cubicBezTo>
                <a:cubicBezTo>
                  <a:pt x="2421753" y="1685916"/>
                  <a:pt x="2421256" y="1689448"/>
                  <a:pt x="2421801" y="1694085"/>
                </a:cubicBezTo>
                <a:cubicBezTo>
                  <a:pt x="2413853" y="1692760"/>
                  <a:pt x="2404747" y="1701039"/>
                  <a:pt x="2400772" y="1711472"/>
                </a:cubicBezTo>
                <a:cubicBezTo>
                  <a:pt x="2393486" y="1716273"/>
                  <a:pt x="2388187" y="1719750"/>
                  <a:pt x="2381232" y="1724222"/>
                </a:cubicBezTo>
                <a:cubicBezTo>
                  <a:pt x="2382059" y="1712961"/>
                  <a:pt x="2394149" y="1715776"/>
                  <a:pt x="2393154" y="1706173"/>
                </a:cubicBezTo>
                <a:cubicBezTo>
                  <a:pt x="2389345" y="1704683"/>
                  <a:pt x="2385868" y="1703358"/>
                  <a:pt x="2382391" y="1702033"/>
                </a:cubicBezTo>
                <a:cubicBezTo>
                  <a:pt x="2379245" y="1704516"/>
                  <a:pt x="2375933" y="1707165"/>
                  <a:pt x="2372456" y="1709982"/>
                </a:cubicBezTo>
                <a:cubicBezTo>
                  <a:pt x="2372456" y="1719420"/>
                  <a:pt x="2370469" y="1721407"/>
                  <a:pt x="2362023" y="1721242"/>
                </a:cubicBezTo>
                <a:cubicBezTo>
                  <a:pt x="2360201" y="1721242"/>
                  <a:pt x="2357718" y="1722069"/>
                  <a:pt x="2357221" y="1723559"/>
                </a:cubicBezTo>
                <a:cubicBezTo>
                  <a:pt x="2356724" y="1725216"/>
                  <a:pt x="2357884" y="1728196"/>
                  <a:pt x="2358876" y="1730183"/>
                </a:cubicBezTo>
                <a:cubicBezTo>
                  <a:pt x="2359373" y="1731343"/>
                  <a:pt x="2361030" y="1732005"/>
                  <a:pt x="2362355" y="1732998"/>
                </a:cubicBezTo>
                <a:cubicBezTo>
                  <a:pt x="2358546" y="1738959"/>
                  <a:pt x="2354737" y="1742933"/>
                  <a:pt x="2349438" y="1745915"/>
                </a:cubicBezTo>
                <a:cubicBezTo>
                  <a:pt x="2341489" y="1750219"/>
                  <a:pt x="2333541" y="1753698"/>
                  <a:pt x="2325262" y="1757010"/>
                </a:cubicBezTo>
                <a:cubicBezTo>
                  <a:pt x="2321453" y="1758500"/>
                  <a:pt x="2317314" y="1759327"/>
                  <a:pt x="2314002" y="1763302"/>
                </a:cubicBezTo>
                <a:cubicBezTo>
                  <a:pt x="2310855" y="1767111"/>
                  <a:pt x="2311352" y="1760322"/>
                  <a:pt x="2309531" y="1758500"/>
                </a:cubicBezTo>
                <a:cubicBezTo>
                  <a:pt x="2306219" y="1759990"/>
                  <a:pt x="2302742" y="1761647"/>
                  <a:pt x="2298270" y="1763634"/>
                </a:cubicBezTo>
                <a:cubicBezTo>
                  <a:pt x="2298767" y="1760984"/>
                  <a:pt x="2298601" y="1759327"/>
                  <a:pt x="2299263" y="1758500"/>
                </a:cubicBezTo>
                <a:cubicBezTo>
                  <a:pt x="2303072" y="1753863"/>
                  <a:pt x="2307378" y="1750386"/>
                  <a:pt x="2313670" y="1750882"/>
                </a:cubicBezTo>
                <a:cubicBezTo>
                  <a:pt x="2318307" y="1751379"/>
                  <a:pt x="2322943" y="1752373"/>
                  <a:pt x="2325925" y="1745750"/>
                </a:cubicBezTo>
                <a:cubicBezTo>
                  <a:pt x="2327082" y="1743100"/>
                  <a:pt x="2331389" y="1742603"/>
                  <a:pt x="2334535" y="1741443"/>
                </a:cubicBezTo>
                <a:cubicBezTo>
                  <a:pt x="2337515" y="1740451"/>
                  <a:pt x="2340827" y="1739621"/>
                  <a:pt x="2343974" y="1739456"/>
                </a:cubicBezTo>
                <a:cubicBezTo>
                  <a:pt x="2347616" y="1739291"/>
                  <a:pt x="2349603" y="1737634"/>
                  <a:pt x="2351425" y="1733827"/>
                </a:cubicBezTo>
                <a:cubicBezTo>
                  <a:pt x="2353247" y="1730183"/>
                  <a:pt x="2355234" y="1727203"/>
                  <a:pt x="2354572" y="1722235"/>
                </a:cubicBezTo>
                <a:cubicBezTo>
                  <a:pt x="2354074" y="1719088"/>
                  <a:pt x="2354074" y="1715943"/>
                  <a:pt x="2353744" y="1712299"/>
                </a:cubicBezTo>
                <a:cubicBezTo>
                  <a:pt x="2361030" y="1709484"/>
                  <a:pt x="2368149" y="1706670"/>
                  <a:pt x="2375270" y="1704020"/>
                </a:cubicBezTo>
                <a:cubicBezTo>
                  <a:pt x="2374111" y="1701204"/>
                  <a:pt x="2373448" y="1699714"/>
                  <a:pt x="2372953" y="1698389"/>
                </a:cubicBezTo>
                <a:cubicBezTo>
                  <a:pt x="2375768" y="1696567"/>
                  <a:pt x="2378417" y="1695077"/>
                  <a:pt x="2381729" y="1693090"/>
                </a:cubicBezTo>
                <a:cubicBezTo>
                  <a:pt x="2386365" y="1703026"/>
                  <a:pt x="2392657" y="1690606"/>
                  <a:pt x="2397956" y="1696899"/>
                </a:cubicBezTo>
                <a:cubicBezTo>
                  <a:pt x="2398288" y="1694912"/>
                  <a:pt x="2398453" y="1693588"/>
                  <a:pt x="2398618" y="1692263"/>
                </a:cubicBezTo>
                <a:cubicBezTo>
                  <a:pt x="2399613" y="1686136"/>
                  <a:pt x="2404747" y="1683320"/>
                  <a:pt x="2406071" y="1678021"/>
                </a:cubicBezTo>
                <a:cubicBezTo>
                  <a:pt x="2407064" y="1673384"/>
                  <a:pt x="2409216" y="1671564"/>
                  <a:pt x="2412198" y="1670405"/>
                </a:cubicBezTo>
                <a:cubicBezTo>
                  <a:pt x="2420974" y="1667093"/>
                  <a:pt x="2429917" y="1664111"/>
                  <a:pt x="2438858" y="1660966"/>
                </a:cubicBezTo>
                <a:cubicBezTo>
                  <a:pt x="2440348" y="1660469"/>
                  <a:pt x="2441839" y="1659309"/>
                  <a:pt x="2443494" y="1658482"/>
                </a:cubicBezTo>
                <a:cubicBezTo>
                  <a:pt x="2442502" y="1655832"/>
                  <a:pt x="2441673" y="1654010"/>
                  <a:pt x="2441010" y="1652521"/>
                </a:cubicBezTo>
                <a:cubicBezTo>
                  <a:pt x="2430909" y="1655005"/>
                  <a:pt x="2420974" y="1656992"/>
                  <a:pt x="2411370" y="1659972"/>
                </a:cubicBezTo>
                <a:cubicBezTo>
                  <a:pt x="2401435" y="1663119"/>
                  <a:pt x="2391995" y="1667258"/>
                  <a:pt x="2382391" y="1671067"/>
                </a:cubicBezTo>
                <a:cubicBezTo>
                  <a:pt x="2373283" y="1674876"/>
                  <a:pt x="2364342" y="1679015"/>
                  <a:pt x="2354902" y="1682990"/>
                </a:cubicBezTo>
                <a:cubicBezTo>
                  <a:pt x="2353744" y="1681168"/>
                  <a:pt x="2353082" y="1679513"/>
                  <a:pt x="2353247" y="1678021"/>
                </a:cubicBezTo>
                <a:cubicBezTo>
                  <a:pt x="2353577" y="1677525"/>
                  <a:pt x="2353744" y="1676863"/>
                  <a:pt x="2354407" y="1676366"/>
                </a:cubicBezTo>
                <a:cubicBezTo>
                  <a:pt x="2355896" y="1675371"/>
                  <a:pt x="2357221" y="1674214"/>
                  <a:pt x="2358049" y="1673054"/>
                </a:cubicBezTo>
                <a:cubicBezTo>
                  <a:pt x="2361858" y="1671564"/>
                  <a:pt x="2366162" y="1670239"/>
                  <a:pt x="2368316" y="1666927"/>
                </a:cubicBezTo>
                <a:cubicBezTo>
                  <a:pt x="2372456" y="1660469"/>
                  <a:pt x="2378417" y="1660137"/>
                  <a:pt x="2385868" y="1657322"/>
                </a:cubicBezTo>
                <a:cubicBezTo>
                  <a:pt x="2383219" y="1660799"/>
                  <a:pt x="2381894" y="1662456"/>
                  <a:pt x="2380239" y="1664443"/>
                </a:cubicBezTo>
                <a:cubicBezTo>
                  <a:pt x="2385206" y="1666265"/>
                  <a:pt x="2388683" y="1662953"/>
                  <a:pt x="2390505" y="1659807"/>
                </a:cubicBezTo>
                <a:cubicBezTo>
                  <a:pt x="2394479" y="1652521"/>
                  <a:pt x="2399943" y="1652355"/>
                  <a:pt x="2406402" y="1653845"/>
                </a:cubicBezTo>
                <a:cubicBezTo>
                  <a:pt x="2407229" y="1654010"/>
                  <a:pt x="2408224" y="1654673"/>
                  <a:pt x="2409051" y="1654343"/>
                </a:cubicBezTo>
                <a:cubicBezTo>
                  <a:pt x="2418159" y="1651196"/>
                  <a:pt x="2427267" y="1647884"/>
                  <a:pt x="2437698" y="1644075"/>
                </a:cubicBezTo>
                <a:cubicBezTo>
                  <a:pt x="2434719" y="1642420"/>
                  <a:pt x="2433229" y="1641591"/>
                  <a:pt x="2431572" y="1640598"/>
                </a:cubicBezTo>
                <a:cubicBezTo>
                  <a:pt x="2433229" y="1638611"/>
                  <a:pt x="2434553" y="1636624"/>
                  <a:pt x="2436043" y="1634802"/>
                </a:cubicBezTo>
                <a:cubicBezTo>
                  <a:pt x="2416172" y="1639438"/>
                  <a:pt x="2397461" y="1646559"/>
                  <a:pt x="2378417" y="1652355"/>
                </a:cubicBezTo>
                <a:cubicBezTo>
                  <a:pt x="2374443" y="1653513"/>
                  <a:pt x="2370634" y="1655170"/>
                  <a:pt x="2366825" y="1656660"/>
                </a:cubicBezTo>
                <a:cubicBezTo>
                  <a:pt x="2369144" y="1653183"/>
                  <a:pt x="2373283" y="1651196"/>
                  <a:pt x="2374940" y="1647387"/>
                </a:cubicBezTo>
                <a:cubicBezTo>
                  <a:pt x="2376595" y="1643413"/>
                  <a:pt x="2337350" y="1654673"/>
                  <a:pt x="2320626" y="1658812"/>
                </a:cubicBezTo>
                <a:cubicBezTo>
                  <a:pt x="2323771" y="1657322"/>
                  <a:pt x="2326917" y="1655667"/>
                  <a:pt x="2329567" y="1653018"/>
                </a:cubicBezTo>
                <a:cubicBezTo>
                  <a:pt x="2327745" y="1652023"/>
                  <a:pt x="2326420" y="1651031"/>
                  <a:pt x="2324765" y="1650201"/>
                </a:cubicBezTo>
                <a:cubicBezTo>
                  <a:pt x="2324765" y="1649539"/>
                  <a:pt x="2325095" y="1649044"/>
                  <a:pt x="2325095" y="1648546"/>
                </a:cubicBezTo>
                <a:cubicBezTo>
                  <a:pt x="2326917" y="1647552"/>
                  <a:pt x="2328739" y="1646394"/>
                  <a:pt x="2330064" y="1644902"/>
                </a:cubicBezTo>
                <a:cubicBezTo>
                  <a:pt x="2331389" y="1643413"/>
                  <a:pt x="2332216" y="1641425"/>
                  <a:pt x="2333376" y="1639603"/>
                </a:cubicBezTo>
                <a:cubicBezTo>
                  <a:pt x="2333873" y="1639603"/>
                  <a:pt x="2334369" y="1639273"/>
                  <a:pt x="2334701" y="1639108"/>
                </a:cubicBezTo>
                <a:cubicBezTo>
                  <a:pt x="2342814" y="1637451"/>
                  <a:pt x="2349603" y="1633147"/>
                  <a:pt x="2356227" y="1628343"/>
                </a:cubicBezTo>
                <a:cubicBezTo>
                  <a:pt x="2357718" y="1627351"/>
                  <a:pt x="2359539" y="1625529"/>
                  <a:pt x="2360863" y="1626191"/>
                </a:cubicBezTo>
                <a:cubicBezTo>
                  <a:pt x="2365335" y="1628178"/>
                  <a:pt x="2368149" y="1624701"/>
                  <a:pt x="2371628" y="1623376"/>
                </a:cubicBezTo>
                <a:cubicBezTo>
                  <a:pt x="2373780" y="1622549"/>
                  <a:pt x="2376098" y="1620562"/>
                  <a:pt x="2378252" y="1621057"/>
                </a:cubicBezTo>
                <a:cubicBezTo>
                  <a:pt x="2386531" y="1623376"/>
                  <a:pt x="2392162" y="1617912"/>
                  <a:pt x="2398453" y="1613938"/>
                </a:cubicBezTo>
                <a:cubicBezTo>
                  <a:pt x="2398288" y="1612281"/>
                  <a:pt x="2398123" y="1610626"/>
                  <a:pt x="2397791" y="1608307"/>
                </a:cubicBezTo>
                <a:cubicBezTo>
                  <a:pt x="2385703" y="1612446"/>
                  <a:pt x="2374111" y="1616587"/>
                  <a:pt x="2362685" y="1620395"/>
                </a:cubicBezTo>
                <a:cubicBezTo>
                  <a:pt x="2359706" y="1621389"/>
                  <a:pt x="2356394" y="1622879"/>
                  <a:pt x="2353247" y="1622217"/>
                </a:cubicBezTo>
                <a:cubicBezTo>
                  <a:pt x="2352253" y="1622217"/>
                  <a:pt x="2351757" y="1622217"/>
                  <a:pt x="2350928" y="1622217"/>
                </a:cubicBezTo>
                <a:cubicBezTo>
                  <a:pt x="2357221" y="1618408"/>
                  <a:pt x="2364672" y="1616255"/>
                  <a:pt x="2369641" y="1610626"/>
                </a:cubicBezTo>
                <a:cubicBezTo>
                  <a:pt x="2373615" y="1605990"/>
                  <a:pt x="2376265" y="1600028"/>
                  <a:pt x="2380072" y="1595060"/>
                </a:cubicBezTo>
                <a:cubicBezTo>
                  <a:pt x="2380901" y="1593900"/>
                  <a:pt x="2381564" y="1592575"/>
                  <a:pt x="2381894" y="1591250"/>
                </a:cubicBezTo>
                <a:cubicBezTo>
                  <a:pt x="2382226" y="1589263"/>
                  <a:pt x="2382226" y="1587276"/>
                  <a:pt x="2382059" y="1585289"/>
                </a:cubicBezTo>
                <a:cubicBezTo>
                  <a:pt x="2381894" y="1583469"/>
                  <a:pt x="2378914" y="1582474"/>
                  <a:pt x="2377092" y="1583302"/>
                </a:cubicBezTo>
                <a:cubicBezTo>
                  <a:pt x="2375602" y="1583964"/>
                  <a:pt x="2374940" y="1584959"/>
                  <a:pt x="2374111" y="1586118"/>
                </a:cubicBezTo>
                <a:cubicBezTo>
                  <a:pt x="2371793" y="1589430"/>
                  <a:pt x="2370799" y="1589761"/>
                  <a:pt x="2367654" y="1589098"/>
                </a:cubicBezTo>
                <a:cubicBezTo>
                  <a:pt x="2364838" y="1588436"/>
                  <a:pt x="2363680" y="1586614"/>
                  <a:pt x="2365335" y="1585289"/>
                </a:cubicBezTo>
                <a:cubicBezTo>
                  <a:pt x="2368316" y="1582972"/>
                  <a:pt x="2368812" y="1579163"/>
                  <a:pt x="2371296" y="1576845"/>
                </a:cubicBezTo>
                <a:cubicBezTo>
                  <a:pt x="2373946" y="1574526"/>
                  <a:pt x="2377092" y="1572871"/>
                  <a:pt x="2380239" y="1570884"/>
                </a:cubicBezTo>
                <a:cubicBezTo>
                  <a:pt x="2382556" y="1569392"/>
                  <a:pt x="2385041" y="1567737"/>
                  <a:pt x="2387525" y="1566247"/>
                </a:cubicBezTo>
                <a:cubicBezTo>
                  <a:pt x="2389677" y="1560616"/>
                  <a:pt x="2394479" y="1557469"/>
                  <a:pt x="2399448" y="1554820"/>
                </a:cubicBezTo>
                <a:cubicBezTo>
                  <a:pt x="2403587" y="1552503"/>
                  <a:pt x="2405574" y="1549191"/>
                  <a:pt x="2406402" y="1544885"/>
                </a:cubicBezTo>
                <a:cubicBezTo>
                  <a:pt x="2406899" y="1542070"/>
                  <a:pt x="2408224" y="1539752"/>
                  <a:pt x="2410873" y="1538261"/>
                </a:cubicBezTo>
                <a:cubicBezTo>
                  <a:pt x="2414020" y="1536441"/>
                  <a:pt x="2416835" y="1534287"/>
                  <a:pt x="2419814" y="1532300"/>
                </a:cubicBezTo>
                <a:cubicBezTo>
                  <a:pt x="2421801" y="1531142"/>
                  <a:pt x="2422464" y="1529155"/>
                  <a:pt x="2423458" y="1527333"/>
                </a:cubicBezTo>
                <a:cubicBezTo>
                  <a:pt x="2424121" y="1526008"/>
                  <a:pt x="2425280" y="1525676"/>
                  <a:pt x="2426935" y="1526008"/>
                </a:cubicBezTo>
                <a:cubicBezTo>
                  <a:pt x="2429254" y="1526505"/>
                  <a:pt x="2431407" y="1525676"/>
                  <a:pt x="2432566" y="1524021"/>
                </a:cubicBezTo>
                <a:cubicBezTo>
                  <a:pt x="2434056" y="1521702"/>
                  <a:pt x="2434884" y="1519052"/>
                  <a:pt x="2434386" y="1516237"/>
                </a:cubicBezTo>
                <a:cubicBezTo>
                  <a:pt x="2434386" y="1515907"/>
                  <a:pt x="2433229" y="1515575"/>
                  <a:pt x="2432566" y="1515410"/>
                </a:cubicBezTo>
                <a:cubicBezTo>
                  <a:pt x="2430744" y="1515245"/>
                  <a:pt x="2429917" y="1514416"/>
                  <a:pt x="2430247" y="1513091"/>
                </a:cubicBezTo>
                <a:cubicBezTo>
                  <a:pt x="2431075" y="1508454"/>
                  <a:pt x="2431904" y="1506467"/>
                  <a:pt x="2433559" y="1506467"/>
                </a:cubicBezTo>
                <a:cubicBezTo>
                  <a:pt x="2434884" y="1506467"/>
                  <a:pt x="2436540" y="1507129"/>
                  <a:pt x="2437698" y="1506467"/>
                </a:cubicBezTo>
                <a:cubicBezTo>
                  <a:pt x="2445482" y="1502990"/>
                  <a:pt x="2452768" y="1498686"/>
                  <a:pt x="2459226" y="1493054"/>
                </a:cubicBezTo>
                <a:cubicBezTo>
                  <a:pt x="2459889" y="1492392"/>
                  <a:pt x="2459889" y="1490240"/>
                  <a:pt x="2459226" y="1489245"/>
                </a:cubicBezTo>
                <a:cubicBezTo>
                  <a:pt x="2457404" y="1485603"/>
                  <a:pt x="2455087" y="1482126"/>
                  <a:pt x="2452933" y="1478648"/>
                </a:cubicBezTo>
                <a:cubicBezTo>
                  <a:pt x="2450450" y="1474508"/>
                  <a:pt x="2449125" y="1464738"/>
                  <a:pt x="2450283" y="1458943"/>
                </a:cubicBezTo>
                <a:cubicBezTo>
                  <a:pt x="2450615" y="1456956"/>
                  <a:pt x="2451608" y="1455134"/>
                  <a:pt x="2453762" y="1453975"/>
                </a:cubicBezTo>
                <a:cubicBezTo>
                  <a:pt x="2456245" y="1452650"/>
                  <a:pt x="2459557" y="1451325"/>
                  <a:pt x="2460716" y="1449173"/>
                </a:cubicBezTo>
                <a:cubicBezTo>
                  <a:pt x="2463200" y="1444867"/>
                  <a:pt x="2467009" y="1441722"/>
                  <a:pt x="2470321" y="1438078"/>
                </a:cubicBezTo>
                <a:cubicBezTo>
                  <a:pt x="2470984" y="1437250"/>
                  <a:pt x="2470984" y="1435428"/>
                  <a:pt x="2470652" y="1434269"/>
                </a:cubicBezTo>
                <a:cubicBezTo>
                  <a:pt x="2469989" y="1431951"/>
                  <a:pt x="2470652" y="1430129"/>
                  <a:pt x="2472474" y="1428805"/>
                </a:cubicBezTo>
                <a:cubicBezTo>
                  <a:pt x="2478932" y="1424333"/>
                  <a:pt x="2485556" y="1420194"/>
                  <a:pt x="2492180" y="1415889"/>
                </a:cubicBezTo>
                <a:cubicBezTo>
                  <a:pt x="2494000" y="1414730"/>
                  <a:pt x="2495822" y="1413405"/>
                  <a:pt x="2496319" y="1411253"/>
                </a:cubicBezTo>
                <a:cubicBezTo>
                  <a:pt x="2497479" y="1404462"/>
                  <a:pt x="2501948" y="1400158"/>
                  <a:pt x="2507910" y="1397011"/>
                </a:cubicBezTo>
                <a:cubicBezTo>
                  <a:pt x="2511719" y="1395024"/>
                  <a:pt x="2515528" y="1393037"/>
                  <a:pt x="2519005" y="1390387"/>
                </a:cubicBezTo>
                <a:cubicBezTo>
                  <a:pt x="2523641" y="1386910"/>
                  <a:pt x="2528443" y="1383929"/>
                  <a:pt x="2534571" y="1384758"/>
                </a:cubicBezTo>
                <a:cubicBezTo>
                  <a:pt x="2537054" y="1383433"/>
                  <a:pt x="2540201" y="1382771"/>
                  <a:pt x="2541360" y="1379954"/>
                </a:cubicBezTo>
                <a:cubicBezTo>
                  <a:pt x="2543182" y="1375980"/>
                  <a:pt x="2546162" y="1373165"/>
                  <a:pt x="2549971" y="1371013"/>
                </a:cubicBezTo>
                <a:cubicBezTo>
                  <a:pt x="2554938" y="1368199"/>
                  <a:pt x="2559741" y="1365052"/>
                  <a:pt x="2564543" y="1362070"/>
                </a:cubicBezTo>
                <a:cubicBezTo>
                  <a:pt x="2567027" y="1360580"/>
                  <a:pt x="2568848" y="1358428"/>
                  <a:pt x="2570007" y="1355779"/>
                </a:cubicBezTo>
                <a:cubicBezTo>
                  <a:pt x="2570504" y="1354619"/>
                  <a:pt x="2571829" y="1354454"/>
                  <a:pt x="2573484" y="1354619"/>
                </a:cubicBezTo>
                <a:cubicBezTo>
                  <a:pt x="2574809" y="1354619"/>
                  <a:pt x="2576301" y="1354289"/>
                  <a:pt x="2577458" y="1353791"/>
                </a:cubicBezTo>
                <a:cubicBezTo>
                  <a:pt x="2578950" y="1353294"/>
                  <a:pt x="2579778" y="1351970"/>
                  <a:pt x="2579446" y="1350645"/>
                </a:cubicBezTo>
                <a:cubicBezTo>
                  <a:pt x="2579446" y="1350315"/>
                  <a:pt x="2578288" y="1349983"/>
                  <a:pt x="2577625" y="1349817"/>
                </a:cubicBezTo>
                <a:cubicBezTo>
                  <a:pt x="2575638" y="1349155"/>
                  <a:pt x="2573319" y="1348493"/>
                  <a:pt x="2572989" y="1346173"/>
                </a:cubicBezTo>
                <a:cubicBezTo>
                  <a:pt x="2572326" y="1341869"/>
                  <a:pt x="2573319" y="1337730"/>
                  <a:pt x="2577128" y="1335080"/>
                </a:cubicBezTo>
                <a:cubicBezTo>
                  <a:pt x="2580605" y="1332596"/>
                  <a:pt x="2584414" y="1330774"/>
                  <a:pt x="2588223" y="1328622"/>
                </a:cubicBezTo>
                <a:cubicBezTo>
                  <a:pt x="2590873" y="1327132"/>
                  <a:pt x="2592528" y="1324977"/>
                  <a:pt x="2593355" y="1322328"/>
                </a:cubicBezTo>
                <a:cubicBezTo>
                  <a:pt x="2594018" y="1320176"/>
                  <a:pt x="2595674" y="1318851"/>
                  <a:pt x="2597496" y="1317691"/>
                </a:cubicBezTo>
                <a:cubicBezTo>
                  <a:pt x="2600476" y="1315871"/>
                  <a:pt x="2603623" y="1314049"/>
                  <a:pt x="2606438" y="1311897"/>
                </a:cubicBezTo>
                <a:cubicBezTo>
                  <a:pt x="2607927" y="1310572"/>
                  <a:pt x="2608757" y="1308418"/>
                  <a:pt x="2610081" y="1306928"/>
                </a:cubicBezTo>
                <a:cubicBezTo>
                  <a:pt x="2612234" y="1304611"/>
                  <a:pt x="2615380" y="1306431"/>
                  <a:pt x="2617698" y="1304941"/>
                </a:cubicBezTo>
                <a:cubicBezTo>
                  <a:pt x="2622004" y="1302457"/>
                  <a:pt x="2626474" y="1300140"/>
                  <a:pt x="2630615" y="1297490"/>
                </a:cubicBezTo>
                <a:cubicBezTo>
                  <a:pt x="2633264" y="1295833"/>
                  <a:pt x="2635914" y="1295833"/>
                  <a:pt x="2638729" y="1295668"/>
                </a:cubicBezTo>
                <a:cubicBezTo>
                  <a:pt x="2639059" y="1295668"/>
                  <a:pt x="2639888" y="1294841"/>
                  <a:pt x="2639721" y="1294509"/>
                </a:cubicBezTo>
                <a:cubicBezTo>
                  <a:pt x="2639556" y="1293184"/>
                  <a:pt x="2639391" y="1291694"/>
                  <a:pt x="2638563" y="1290866"/>
                </a:cubicBezTo>
                <a:cubicBezTo>
                  <a:pt x="2637734" y="1290039"/>
                  <a:pt x="2636079" y="1289707"/>
                  <a:pt x="2634919" y="1289044"/>
                </a:cubicBezTo>
                <a:cubicBezTo>
                  <a:pt x="2631277" y="1287389"/>
                  <a:pt x="2630448" y="1285898"/>
                  <a:pt x="2631277" y="1282918"/>
                </a:cubicBezTo>
                <a:cubicBezTo>
                  <a:pt x="2632105" y="1280268"/>
                  <a:pt x="2632435" y="1277454"/>
                  <a:pt x="2635085" y="1275632"/>
                </a:cubicBezTo>
                <a:cubicBezTo>
                  <a:pt x="2644028" y="1269836"/>
                  <a:pt x="2653136" y="1264040"/>
                  <a:pt x="2662077" y="1258245"/>
                </a:cubicBezTo>
                <a:cubicBezTo>
                  <a:pt x="2662077" y="1258245"/>
                  <a:pt x="2662077" y="1258245"/>
                  <a:pt x="2662242" y="1258575"/>
                </a:cubicBezTo>
                <a:cubicBezTo>
                  <a:pt x="2670190" y="1253774"/>
                  <a:pt x="2677974" y="1248805"/>
                  <a:pt x="2686087" y="1244003"/>
                </a:cubicBezTo>
                <a:cubicBezTo>
                  <a:pt x="2690393" y="1241519"/>
                  <a:pt x="2691718" y="1238704"/>
                  <a:pt x="2690724" y="1233737"/>
                </a:cubicBezTo>
                <a:cubicBezTo>
                  <a:pt x="2690061" y="1229763"/>
                  <a:pt x="2691386" y="1225457"/>
                  <a:pt x="2696190" y="1223470"/>
                </a:cubicBezTo>
                <a:cubicBezTo>
                  <a:pt x="2696852" y="1223139"/>
                  <a:pt x="2697514" y="1222807"/>
                  <a:pt x="2697845" y="1222145"/>
                </a:cubicBezTo>
                <a:cubicBezTo>
                  <a:pt x="2698672" y="1220985"/>
                  <a:pt x="2699335" y="1219828"/>
                  <a:pt x="2699667" y="1218503"/>
                </a:cubicBezTo>
                <a:cubicBezTo>
                  <a:pt x="2699997" y="1217508"/>
                  <a:pt x="2696355" y="1214859"/>
                  <a:pt x="2695195" y="1215024"/>
                </a:cubicBezTo>
                <a:cubicBezTo>
                  <a:pt x="2691056" y="1215521"/>
                  <a:pt x="2686916" y="1216349"/>
                  <a:pt x="2682775" y="1216516"/>
                </a:cubicBezTo>
                <a:cubicBezTo>
                  <a:pt x="2678636" y="1216516"/>
                  <a:pt x="2674331" y="1217841"/>
                  <a:pt x="2670357" y="1217508"/>
                </a:cubicBezTo>
                <a:cubicBezTo>
                  <a:pt x="2665721" y="1217011"/>
                  <a:pt x="2662574" y="1220655"/>
                  <a:pt x="2658268" y="1220985"/>
                </a:cubicBezTo>
                <a:cubicBezTo>
                  <a:pt x="2654791" y="1221152"/>
                  <a:pt x="2651314" y="1222145"/>
                  <a:pt x="2647837" y="1221815"/>
                </a:cubicBezTo>
                <a:cubicBezTo>
                  <a:pt x="2644028" y="1221483"/>
                  <a:pt x="2641213" y="1223635"/>
                  <a:pt x="2637901" y="1224629"/>
                </a:cubicBezTo>
                <a:cubicBezTo>
                  <a:pt x="2633927" y="1225954"/>
                  <a:pt x="2629621" y="1226119"/>
                  <a:pt x="2625481" y="1225954"/>
                </a:cubicBezTo>
                <a:cubicBezTo>
                  <a:pt x="2621672" y="1225954"/>
                  <a:pt x="2618525" y="1226947"/>
                  <a:pt x="2615546" y="1228934"/>
                </a:cubicBezTo>
                <a:cubicBezTo>
                  <a:pt x="2614883" y="1229266"/>
                  <a:pt x="2614386" y="1229763"/>
                  <a:pt x="2613724" y="1229928"/>
                </a:cubicBezTo>
                <a:cubicBezTo>
                  <a:pt x="2609749" y="1230921"/>
                  <a:pt x="2605445" y="1231583"/>
                  <a:pt x="2601636" y="1233075"/>
                </a:cubicBezTo>
                <a:cubicBezTo>
                  <a:pt x="2597662" y="1234565"/>
                  <a:pt x="2594018" y="1237049"/>
                  <a:pt x="2590210" y="1239036"/>
                </a:cubicBezTo>
                <a:cubicBezTo>
                  <a:pt x="2589713" y="1239367"/>
                  <a:pt x="2588886" y="1239036"/>
                  <a:pt x="2588056" y="1239036"/>
                </a:cubicBezTo>
                <a:cubicBezTo>
                  <a:pt x="2585077" y="1239036"/>
                  <a:pt x="2582592" y="1239699"/>
                  <a:pt x="2579943" y="1241189"/>
                </a:cubicBezTo>
                <a:cubicBezTo>
                  <a:pt x="2566530" y="1249302"/>
                  <a:pt x="2553118" y="1257416"/>
                  <a:pt x="2539538" y="1265364"/>
                </a:cubicBezTo>
                <a:cubicBezTo>
                  <a:pt x="2535729" y="1267683"/>
                  <a:pt x="2533080" y="1270498"/>
                  <a:pt x="2530927" y="1274472"/>
                </a:cubicBezTo>
                <a:cubicBezTo>
                  <a:pt x="2529272" y="1277619"/>
                  <a:pt x="2525794" y="1279274"/>
                  <a:pt x="2521986" y="1279109"/>
                </a:cubicBezTo>
                <a:cubicBezTo>
                  <a:pt x="2520661" y="1279109"/>
                  <a:pt x="2519170" y="1278779"/>
                  <a:pt x="2517845" y="1278779"/>
                </a:cubicBezTo>
                <a:cubicBezTo>
                  <a:pt x="2509401" y="1278281"/>
                  <a:pt x="2501121" y="1278779"/>
                  <a:pt x="2493835" y="1284078"/>
                </a:cubicBezTo>
                <a:cubicBezTo>
                  <a:pt x="2491020" y="1286065"/>
                  <a:pt x="2487543" y="1287389"/>
                  <a:pt x="2484396" y="1288879"/>
                </a:cubicBezTo>
                <a:cubicBezTo>
                  <a:pt x="2476778" y="1288547"/>
                  <a:pt x="2471314" y="1293516"/>
                  <a:pt x="2465022" y="1296662"/>
                </a:cubicBezTo>
                <a:cubicBezTo>
                  <a:pt x="2463698" y="1297325"/>
                  <a:pt x="2462373" y="1298815"/>
                  <a:pt x="2461213" y="1298650"/>
                </a:cubicBezTo>
                <a:cubicBezTo>
                  <a:pt x="2455087" y="1297820"/>
                  <a:pt x="2450283" y="1301132"/>
                  <a:pt x="2445482" y="1304279"/>
                </a:cubicBezTo>
                <a:cubicBezTo>
                  <a:pt x="2441507" y="1306928"/>
                  <a:pt x="2437533" y="1306928"/>
                  <a:pt x="2433394" y="1305936"/>
                </a:cubicBezTo>
                <a:cubicBezTo>
                  <a:pt x="2430579" y="1305273"/>
                  <a:pt x="2427930" y="1305439"/>
                  <a:pt x="2425280" y="1306928"/>
                </a:cubicBezTo>
                <a:cubicBezTo>
                  <a:pt x="2421636" y="1309081"/>
                  <a:pt x="2417827" y="1311068"/>
                  <a:pt x="2414185" y="1313387"/>
                </a:cubicBezTo>
                <a:cubicBezTo>
                  <a:pt x="2411536" y="1315042"/>
                  <a:pt x="2408886" y="1315209"/>
                  <a:pt x="2406071" y="1315374"/>
                </a:cubicBezTo>
                <a:cubicBezTo>
                  <a:pt x="2404747" y="1315374"/>
                  <a:pt x="2403255" y="1315871"/>
                  <a:pt x="2402097" y="1316534"/>
                </a:cubicBezTo>
                <a:cubicBezTo>
                  <a:pt x="2397791" y="1318851"/>
                  <a:pt x="2393486" y="1321666"/>
                  <a:pt x="2389180" y="1323985"/>
                </a:cubicBezTo>
                <a:cubicBezTo>
                  <a:pt x="2383054" y="1327297"/>
                  <a:pt x="2377755" y="1332761"/>
                  <a:pt x="2369971" y="1332098"/>
                </a:cubicBezTo>
                <a:cubicBezTo>
                  <a:pt x="2363183" y="1335908"/>
                  <a:pt x="2356227" y="1339550"/>
                  <a:pt x="2349438" y="1343524"/>
                </a:cubicBezTo>
                <a:cubicBezTo>
                  <a:pt x="2346291" y="1345346"/>
                  <a:pt x="2343311" y="1346671"/>
                  <a:pt x="2339502" y="1346505"/>
                </a:cubicBezTo>
                <a:cubicBezTo>
                  <a:pt x="2338178" y="1346505"/>
                  <a:pt x="2336688" y="1347003"/>
                  <a:pt x="2335528" y="1347665"/>
                </a:cubicBezTo>
                <a:cubicBezTo>
                  <a:pt x="2331224" y="1350148"/>
                  <a:pt x="2326917" y="1352632"/>
                  <a:pt x="2322613" y="1355116"/>
                </a:cubicBezTo>
                <a:cubicBezTo>
                  <a:pt x="2321453" y="1355779"/>
                  <a:pt x="2319963" y="1356441"/>
                  <a:pt x="2318639" y="1356276"/>
                </a:cubicBezTo>
                <a:cubicBezTo>
                  <a:pt x="2314995" y="1356276"/>
                  <a:pt x="2311848" y="1357269"/>
                  <a:pt x="2308703" y="1359256"/>
                </a:cubicBezTo>
                <a:cubicBezTo>
                  <a:pt x="2304397" y="1361905"/>
                  <a:pt x="2300092" y="1364390"/>
                  <a:pt x="2295621" y="1366707"/>
                </a:cubicBezTo>
                <a:cubicBezTo>
                  <a:pt x="2293799" y="1367701"/>
                  <a:pt x="2291647" y="1368032"/>
                  <a:pt x="2289659" y="1368364"/>
                </a:cubicBezTo>
                <a:cubicBezTo>
                  <a:pt x="2287507" y="1368694"/>
                  <a:pt x="2285520" y="1368529"/>
                  <a:pt x="2283533" y="1369688"/>
                </a:cubicBezTo>
                <a:cubicBezTo>
                  <a:pt x="2278067" y="1373000"/>
                  <a:pt x="2272273" y="1376147"/>
                  <a:pt x="2266974" y="1379624"/>
                </a:cubicBezTo>
                <a:cubicBezTo>
                  <a:pt x="2263165" y="1382108"/>
                  <a:pt x="2259356" y="1383433"/>
                  <a:pt x="2255051" y="1382936"/>
                </a:cubicBezTo>
                <a:cubicBezTo>
                  <a:pt x="2249917" y="1386413"/>
                  <a:pt x="2244453" y="1386248"/>
                  <a:pt x="2238822" y="1384923"/>
                </a:cubicBezTo>
                <a:cubicBezTo>
                  <a:pt x="2236835" y="1384426"/>
                  <a:pt x="2234683" y="1385253"/>
                  <a:pt x="2232861" y="1386413"/>
                </a:cubicBezTo>
                <a:cubicBezTo>
                  <a:pt x="2224250" y="1391547"/>
                  <a:pt x="2215639" y="1396514"/>
                  <a:pt x="2207193" y="1401813"/>
                </a:cubicBezTo>
                <a:cubicBezTo>
                  <a:pt x="2202889" y="1404629"/>
                  <a:pt x="2198583" y="1406449"/>
                  <a:pt x="2193451" y="1406119"/>
                </a:cubicBezTo>
                <a:cubicBezTo>
                  <a:pt x="2192456" y="1406119"/>
                  <a:pt x="2190801" y="1407609"/>
                  <a:pt x="2190304" y="1408603"/>
                </a:cubicBezTo>
                <a:cubicBezTo>
                  <a:pt x="2189144" y="1411583"/>
                  <a:pt x="2187489" y="1413073"/>
                  <a:pt x="2184177" y="1412577"/>
                </a:cubicBezTo>
                <a:cubicBezTo>
                  <a:pt x="2181858" y="1412080"/>
                  <a:pt x="2180203" y="1413735"/>
                  <a:pt x="2178381" y="1414895"/>
                </a:cubicBezTo>
                <a:cubicBezTo>
                  <a:pt x="2167948" y="1421021"/>
                  <a:pt x="2157516" y="1427315"/>
                  <a:pt x="2147085" y="1433441"/>
                </a:cubicBezTo>
                <a:cubicBezTo>
                  <a:pt x="2145263" y="1434601"/>
                  <a:pt x="2143606" y="1435926"/>
                  <a:pt x="2141288" y="1435760"/>
                </a:cubicBezTo>
                <a:cubicBezTo>
                  <a:pt x="2136817" y="1435263"/>
                  <a:pt x="2133175" y="1437581"/>
                  <a:pt x="2129531" y="1439735"/>
                </a:cubicBezTo>
                <a:cubicBezTo>
                  <a:pt x="2114959" y="1448676"/>
                  <a:pt x="2100222" y="1457619"/>
                  <a:pt x="2085649" y="1466395"/>
                </a:cubicBezTo>
                <a:cubicBezTo>
                  <a:pt x="2082005" y="1468547"/>
                  <a:pt x="2078528" y="1471031"/>
                  <a:pt x="2073892" y="1470534"/>
                </a:cubicBezTo>
                <a:cubicBezTo>
                  <a:pt x="2071740" y="1470203"/>
                  <a:pt x="2069918" y="1471859"/>
                  <a:pt x="2068096" y="1472853"/>
                </a:cubicBezTo>
                <a:cubicBezTo>
                  <a:pt x="2061969" y="1476330"/>
                  <a:pt x="2056338" y="1481297"/>
                  <a:pt x="2048722" y="1480469"/>
                </a:cubicBezTo>
                <a:cubicBezTo>
                  <a:pt x="2044417" y="1482789"/>
                  <a:pt x="2039449" y="1484279"/>
                  <a:pt x="2037131" y="1489245"/>
                </a:cubicBezTo>
                <a:cubicBezTo>
                  <a:pt x="2036302" y="1490902"/>
                  <a:pt x="2035806" y="1491565"/>
                  <a:pt x="2034150" y="1491399"/>
                </a:cubicBezTo>
                <a:cubicBezTo>
                  <a:pt x="2030175" y="1491067"/>
                  <a:pt x="2027858" y="1492889"/>
                  <a:pt x="2025704" y="1496201"/>
                </a:cubicBezTo>
                <a:cubicBezTo>
                  <a:pt x="2021730" y="1502163"/>
                  <a:pt x="2015438" y="1505640"/>
                  <a:pt x="2008317" y="1507129"/>
                </a:cubicBezTo>
                <a:cubicBezTo>
                  <a:pt x="2006330" y="1507627"/>
                  <a:pt x="2004178" y="1507627"/>
                  <a:pt x="2002191" y="1508454"/>
                </a:cubicBezTo>
                <a:cubicBezTo>
                  <a:pt x="1995070" y="1511436"/>
                  <a:pt x="1989606" y="1518225"/>
                  <a:pt x="1980995" y="1517397"/>
                </a:cubicBezTo>
                <a:cubicBezTo>
                  <a:pt x="1979338" y="1517397"/>
                  <a:pt x="1977186" y="1519052"/>
                  <a:pt x="1975364" y="1520047"/>
                </a:cubicBezTo>
                <a:cubicBezTo>
                  <a:pt x="1968575" y="1524021"/>
                  <a:pt x="1961951" y="1528160"/>
                  <a:pt x="1954997" y="1531969"/>
                </a:cubicBezTo>
                <a:cubicBezTo>
                  <a:pt x="1953175" y="1532962"/>
                  <a:pt x="1951023" y="1533459"/>
                  <a:pt x="1949036" y="1533624"/>
                </a:cubicBezTo>
                <a:cubicBezTo>
                  <a:pt x="1947379" y="1533624"/>
                  <a:pt x="1946220" y="1533624"/>
                  <a:pt x="1945557" y="1535116"/>
                </a:cubicBezTo>
                <a:cubicBezTo>
                  <a:pt x="1942743" y="1541573"/>
                  <a:pt x="1935954" y="1543229"/>
                  <a:pt x="1930820" y="1546872"/>
                </a:cubicBezTo>
                <a:cubicBezTo>
                  <a:pt x="1930323" y="1547204"/>
                  <a:pt x="1929495" y="1547369"/>
                  <a:pt x="1928833" y="1547204"/>
                </a:cubicBezTo>
                <a:cubicBezTo>
                  <a:pt x="1922541" y="1546209"/>
                  <a:pt x="1918070" y="1550018"/>
                  <a:pt x="1913266" y="1553000"/>
                </a:cubicBezTo>
                <a:cubicBezTo>
                  <a:pt x="1908299" y="1555980"/>
                  <a:pt x="1903332" y="1558794"/>
                  <a:pt x="1898529" y="1561776"/>
                </a:cubicBezTo>
                <a:cubicBezTo>
                  <a:pt x="1896046" y="1563266"/>
                  <a:pt x="1893397" y="1563928"/>
                  <a:pt x="1890415" y="1563928"/>
                </a:cubicBezTo>
                <a:cubicBezTo>
                  <a:pt x="1889091" y="1563928"/>
                  <a:pt x="1888428" y="1565088"/>
                  <a:pt x="1887766" y="1566578"/>
                </a:cubicBezTo>
                <a:cubicBezTo>
                  <a:pt x="1886441" y="1569559"/>
                  <a:pt x="1884124" y="1570884"/>
                  <a:pt x="1880977" y="1570387"/>
                </a:cubicBezTo>
                <a:cubicBezTo>
                  <a:pt x="1872696" y="1568897"/>
                  <a:pt x="1864418" y="1567240"/>
                  <a:pt x="1856304" y="1565750"/>
                </a:cubicBezTo>
                <a:cubicBezTo>
                  <a:pt x="1853985" y="1565253"/>
                  <a:pt x="1852330" y="1567075"/>
                  <a:pt x="1850508" y="1567902"/>
                </a:cubicBezTo>
                <a:cubicBezTo>
                  <a:pt x="1848521" y="1568897"/>
                  <a:pt x="1847361" y="1570717"/>
                  <a:pt x="1846369" y="1572539"/>
                </a:cubicBezTo>
                <a:cubicBezTo>
                  <a:pt x="1844049" y="1576513"/>
                  <a:pt x="1840738" y="1578665"/>
                  <a:pt x="1836101" y="1578997"/>
                </a:cubicBezTo>
                <a:cubicBezTo>
                  <a:pt x="1833949" y="1578997"/>
                  <a:pt x="1831962" y="1578997"/>
                  <a:pt x="1829974" y="1580157"/>
                </a:cubicBezTo>
                <a:cubicBezTo>
                  <a:pt x="1823351" y="1584296"/>
                  <a:pt x="1816395" y="1588106"/>
                  <a:pt x="1809771" y="1592245"/>
                </a:cubicBezTo>
                <a:cubicBezTo>
                  <a:pt x="1807122" y="1593900"/>
                  <a:pt x="1804307" y="1593735"/>
                  <a:pt x="1801658" y="1592907"/>
                </a:cubicBezTo>
                <a:cubicBezTo>
                  <a:pt x="1800665" y="1592575"/>
                  <a:pt x="1799836" y="1591583"/>
                  <a:pt x="1799008" y="1590755"/>
                </a:cubicBezTo>
                <a:cubicBezTo>
                  <a:pt x="1799008" y="1590588"/>
                  <a:pt x="1799505" y="1589263"/>
                  <a:pt x="1800003" y="1588933"/>
                </a:cubicBezTo>
                <a:cubicBezTo>
                  <a:pt x="1804804" y="1585786"/>
                  <a:pt x="1809606" y="1582807"/>
                  <a:pt x="1814408" y="1579660"/>
                </a:cubicBezTo>
                <a:cubicBezTo>
                  <a:pt x="1816230" y="1578500"/>
                  <a:pt x="1818217" y="1577508"/>
                  <a:pt x="1819707" y="1576016"/>
                </a:cubicBezTo>
                <a:cubicBezTo>
                  <a:pt x="1820536" y="1575188"/>
                  <a:pt x="1821198" y="1573533"/>
                  <a:pt x="1820866" y="1572374"/>
                </a:cubicBezTo>
                <a:cubicBezTo>
                  <a:pt x="1820701" y="1571214"/>
                  <a:pt x="1819542" y="1569889"/>
                  <a:pt x="1818549" y="1569392"/>
                </a:cubicBezTo>
                <a:cubicBezTo>
                  <a:pt x="1810269" y="1566080"/>
                  <a:pt x="1802320" y="1566080"/>
                  <a:pt x="1794704" y="1572209"/>
                </a:cubicBezTo>
                <a:cubicBezTo>
                  <a:pt x="1791887" y="1574526"/>
                  <a:pt x="1788907" y="1576513"/>
                  <a:pt x="1785761" y="1578170"/>
                </a:cubicBezTo>
                <a:cubicBezTo>
                  <a:pt x="1781787" y="1580322"/>
                  <a:pt x="1779302" y="1583469"/>
                  <a:pt x="1776985" y="1587111"/>
                </a:cubicBezTo>
                <a:cubicBezTo>
                  <a:pt x="1775163" y="1589926"/>
                  <a:pt x="1771851" y="1591913"/>
                  <a:pt x="1767877" y="1591748"/>
                </a:cubicBezTo>
                <a:cubicBezTo>
                  <a:pt x="1762248" y="1591417"/>
                  <a:pt x="1758604" y="1594232"/>
                  <a:pt x="1756119" y="1599034"/>
                </a:cubicBezTo>
                <a:cubicBezTo>
                  <a:pt x="1754299" y="1602346"/>
                  <a:pt x="1751318" y="1604333"/>
                  <a:pt x="1747674" y="1604665"/>
                </a:cubicBezTo>
                <a:cubicBezTo>
                  <a:pt x="1744031" y="1604830"/>
                  <a:pt x="1740720" y="1605492"/>
                  <a:pt x="1737740" y="1607479"/>
                </a:cubicBezTo>
                <a:cubicBezTo>
                  <a:pt x="1729791" y="1612446"/>
                  <a:pt x="1721676" y="1616918"/>
                  <a:pt x="1713895" y="1621886"/>
                </a:cubicBezTo>
                <a:cubicBezTo>
                  <a:pt x="1709588" y="1624536"/>
                  <a:pt x="1705284" y="1626356"/>
                  <a:pt x="1700150" y="1626523"/>
                </a:cubicBezTo>
                <a:cubicBezTo>
                  <a:pt x="1697996" y="1626523"/>
                  <a:pt x="1696673" y="1628840"/>
                  <a:pt x="1696011" y="1630993"/>
                </a:cubicBezTo>
                <a:cubicBezTo>
                  <a:pt x="1695513" y="1632815"/>
                  <a:pt x="1694686" y="1633147"/>
                  <a:pt x="1692864" y="1632980"/>
                </a:cubicBezTo>
                <a:cubicBezTo>
                  <a:pt x="1690877" y="1632649"/>
                  <a:pt x="1688724" y="1632980"/>
                  <a:pt x="1686737" y="1634139"/>
                </a:cubicBezTo>
                <a:cubicBezTo>
                  <a:pt x="1675145" y="1641260"/>
                  <a:pt x="1663554" y="1648214"/>
                  <a:pt x="1651962" y="1655170"/>
                </a:cubicBezTo>
                <a:cubicBezTo>
                  <a:pt x="1638549" y="1663284"/>
                  <a:pt x="1624970" y="1671397"/>
                  <a:pt x="1611723" y="1679513"/>
                </a:cubicBezTo>
                <a:cubicBezTo>
                  <a:pt x="1609735" y="1680670"/>
                  <a:pt x="1607748" y="1680837"/>
                  <a:pt x="1605596" y="1680837"/>
                </a:cubicBezTo>
                <a:cubicBezTo>
                  <a:pt x="1603941" y="1680837"/>
                  <a:pt x="1603444" y="1681665"/>
                  <a:pt x="1602616" y="1682990"/>
                </a:cubicBezTo>
                <a:cubicBezTo>
                  <a:pt x="1598475" y="1689116"/>
                  <a:pt x="1592349" y="1692593"/>
                  <a:pt x="1585228" y="1693918"/>
                </a:cubicBezTo>
                <a:cubicBezTo>
                  <a:pt x="1582413" y="1694415"/>
                  <a:pt x="1579764" y="1694747"/>
                  <a:pt x="1577279" y="1696237"/>
                </a:cubicBezTo>
                <a:cubicBezTo>
                  <a:pt x="1570656" y="1700376"/>
                  <a:pt x="1563867" y="1704351"/>
                  <a:pt x="1557078" y="1708490"/>
                </a:cubicBezTo>
                <a:cubicBezTo>
                  <a:pt x="1553766" y="1710477"/>
                  <a:pt x="1550454" y="1711139"/>
                  <a:pt x="1546977" y="1710147"/>
                </a:cubicBezTo>
                <a:cubicBezTo>
                  <a:pt x="1542671" y="1708987"/>
                  <a:pt x="1538862" y="1710147"/>
                  <a:pt x="1535055" y="1712464"/>
                </a:cubicBezTo>
                <a:cubicBezTo>
                  <a:pt x="1516838" y="1723724"/>
                  <a:pt x="1498457" y="1734820"/>
                  <a:pt x="1480243" y="1745915"/>
                </a:cubicBezTo>
                <a:cubicBezTo>
                  <a:pt x="1477096" y="1747902"/>
                  <a:pt x="1474779" y="1750219"/>
                  <a:pt x="1473287" y="1753698"/>
                </a:cubicBezTo>
                <a:cubicBezTo>
                  <a:pt x="1471962" y="1756678"/>
                  <a:pt x="1469148" y="1756843"/>
                  <a:pt x="1466166" y="1756678"/>
                </a:cubicBezTo>
                <a:cubicBezTo>
                  <a:pt x="1462359" y="1756678"/>
                  <a:pt x="1461199" y="1757672"/>
                  <a:pt x="1459875" y="1760817"/>
                </a:cubicBezTo>
                <a:cubicBezTo>
                  <a:pt x="1459377" y="1762142"/>
                  <a:pt x="1459047" y="1763467"/>
                  <a:pt x="1458715" y="1764791"/>
                </a:cubicBezTo>
                <a:cubicBezTo>
                  <a:pt x="1457557" y="1768435"/>
                  <a:pt x="1455900" y="1771415"/>
                  <a:pt x="1451429" y="1770920"/>
                </a:cubicBezTo>
                <a:cubicBezTo>
                  <a:pt x="1448614" y="1770588"/>
                  <a:pt x="1445965" y="1772078"/>
                  <a:pt x="1443150" y="1772078"/>
                </a:cubicBezTo>
                <a:cubicBezTo>
                  <a:pt x="1439506" y="1772078"/>
                  <a:pt x="1436361" y="1772575"/>
                  <a:pt x="1433215" y="1774727"/>
                </a:cubicBezTo>
                <a:cubicBezTo>
                  <a:pt x="1428578" y="1777874"/>
                  <a:pt x="1423609" y="1780855"/>
                  <a:pt x="1418643" y="1783835"/>
                </a:cubicBezTo>
                <a:cubicBezTo>
                  <a:pt x="1416655" y="1784995"/>
                  <a:pt x="1416158" y="1787147"/>
                  <a:pt x="1415166" y="1788969"/>
                </a:cubicBezTo>
                <a:cubicBezTo>
                  <a:pt x="1413674" y="1791949"/>
                  <a:pt x="1411191" y="1792611"/>
                  <a:pt x="1408210" y="1792446"/>
                </a:cubicBezTo>
                <a:cubicBezTo>
                  <a:pt x="1405063" y="1792116"/>
                  <a:pt x="1402746" y="1792943"/>
                  <a:pt x="1401421" y="1796090"/>
                </a:cubicBezTo>
                <a:cubicBezTo>
                  <a:pt x="1400924" y="1797414"/>
                  <a:pt x="1400426" y="1799070"/>
                  <a:pt x="1399434" y="1799732"/>
                </a:cubicBezTo>
                <a:cubicBezTo>
                  <a:pt x="1393472" y="1803376"/>
                  <a:pt x="1388008" y="1808178"/>
                  <a:pt x="1380390" y="1808178"/>
                </a:cubicBezTo>
                <a:cubicBezTo>
                  <a:pt x="1378403" y="1808178"/>
                  <a:pt x="1376748" y="1809833"/>
                  <a:pt x="1375919" y="1811987"/>
                </a:cubicBezTo>
                <a:cubicBezTo>
                  <a:pt x="1375588" y="1812814"/>
                  <a:pt x="1375256" y="1813477"/>
                  <a:pt x="1374761" y="1814139"/>
                </a:cubicBezTo>
                <a:cubicBezTo>
                  <a:pt x="1370124" y="1814139"/>
                  <a:pt x="1365653" y="1814636"/>
                  <a:pt x="1361016" y="1816291"/>
                </a:cubicBezTo>
                <a:cubicBezTo>
                  <a:pt x="1289315" y="1841793"/>
                  <a:pt x="1215130" y="1856199"/>
                  <a:pt x="1141937" y="1874580"/>
                </a:cubicBezTo>
                <a:cubicBezTo>
                  <a:pt x="1129849" y="1872095"/>
                  <a:pt x="1117429" y="1873420"/>
                  <a:pt x="1107494" y="1881038"/>
                </a:cubicBezTo>
                <a:cubicBezTo>
                  <a:pt x="1105507" y="1882528"/>
                  <a:pt x="1103354" y="1884018"/>
                  <a:pt x="1101202" y="1885510"/>
                </a:cubicBezTo>
                <a:cubicBezTo>
                  <a:pt x="1097061" y="1886668"/>
                  <a:pt x="1092922" y="1887827"/>
                  <a:pt x="1088947" y="1889152"/>
                </a:cubicBezTo>
                <a:cubicBezTo>
                  <a:pt x="1088947" y="1889152"/>
                  <a:pt x="1089112" y="1888987"/>
                  <a:pt x="1089112" y="1888822"/>
                </a:cubicBezTo>
                <a:cubicBezTo>
                  <a:pt x="1086960" y="1886005"/>
                  <a:pt x="1084973" y="1883523"/>
                  <a:pt x="1082489" y="1880376"/>
                </a:cubicBezTo>
                <a:cubicBezTo>
                  <a:pt x="1088617" y="1877561"/>
                  <a:pt x="1093916" y="1874745"/>
                  <a:pt x="1099380" y="1872428"/>
                </a:cubicBezTo>
                <a:cubicBezTo>
                  <a:pt x="1113787" y="1866466"/>
                  <a:pt x="1128524" y="1860835"/>
                  <a:pt x="1142764" y="1854544"/>
                </a:cubicBezTo>
                <a:cubicBezTo>
                  <a:pt x="1145579" y="1853219"/>
                  <a:pt x="1147568" y="1850072"/>
                  <a:pt x="1149720" y="1847423"/>
                </a:cubicBezTo>
                <a:cubicBezTo>
                  <a:pt x="1134816" y="1852391"/>
                  <a:pt x="1119914" y="1857193"/>
                  <a:pt x="1105176" y="1861995"/>
                </a:cubicBezTo>
                <a:cubicBezTo>
                  <a:pt x="1113620" y="1854378"/>
                  <a:pt x="1120906" y="1845933"/>
                  <a:pt x="1127200" y="1836327"/>
                </a:cubicBezTo>
                <a:cubicBezTo>
                  <a:pt x="1138295" y="1837652"/>
                  <a:pt x="1142434" y="1833183"/>
                  <a:pt x="1142931" y="1822585"/>
                </a:cubicBezTo>
                <a:cubicBezTo>
                  <a:pt x="1139122" y="1824737"/>
                  <a:pt x="1135478" y="1826724"/>
                  <a:pt x="1131836" y="1828876"/>
                </a:cubicBezTo>
                <a:cubicBezTo>
                  <a:pt x="1137300" y="1820265"/>
                  <a:pt x="1144752" y="1816623"/>
                  <a:pt x="1155516" y="1813807"/>
                </a:cubicBezTo>
                <a:cubicBezTo>
                  <a:pt x="1155019" y="1820763"/>
                  <a:pt x="1154522" y="1826559"/>
                  <a:pt x="1154025" y="1832188"/>
                </a:cubicBezTo>
                <a:cubicBezTo>
                  <a:pt x="1156344" y="1834507"/>
                  <a:pt x="1158661" y="1833016"/>
                  <a:pt x="1160483" y="1831028"/>
                </a:cubicBezTo>
                <a:cubicBezTo>
                  <a:pt x="1164457" y="1826889"/>
                  <a:pt x="1169426" y="1825896"/>
                  <a:pt x="1175221" y="1825896"/>
                </a:cubicBezTo>
                <a:lnTo>
                  <a:pt x="1177579" y="1816934"/>
                </a:lnTo>
                <a:lnTo>
                  <a:pt x="1177870" y="1817451"/>
                </a:lnTo>
                <a:lnTo>
                  <a:pt x="1178037" y="1817451"/>
                </a:lnTo>
                <a:lnTo>
                  <a:pt x="1178384" y="1816130"/>
                </a:lnTo>
                <a:lnTo>
                  <a:pt x="1181844" y="1814469"/>
                </a:lnTo>
                <a:cubicBezTo>
                  <a:pt x="1186978" y="1816954"/>
                  <a:pt x="1191117" y="1819106"/>
                  <a:pt x="1195754" y="1821425"/>
                </a:cubicBezTo>
                <a:cubicBezTo>
                  <a:pt x="1195589" y="1813311"/>
                  <a:pt x="1199398" y="1809667"/>
                  <a:pt x="1204532" y="1807018"/>
                </a:cubicBezTo>
                <a:cubicBezTo>
                  <a:pt x="1203537" y="1806025"/>
                  <a:pt x="1202710" y="1804701"/>
                  <a:pt x="1201550" y="1804534"/>
                </a:cubicBezTo>
                <a:cubicBezTo>
                  <a:pt x="1196416" y="1804203"/>
                  <a:pt x="1191284" y="1804038"/>
                  <a:pt x="1186151" y="1804203"/>
                </a:cubicBezTo>
                <a:cubicBezTo>
                  <a:pt x="1186151" y="1804203"/>
                  <a:pt x="1186151" y="1804038"/>
                  <a:pt x="1186151" y="1803871"/>
                </a:cubicBezTo>
                <a:cubicBezTo>
                  <a:pt x="1185819" y="1801554"/>
                  <a:pt x="1185323" y="1799402"/>
                  <a:pt x="1184494" y="1797580"/>
                </a:cubicBezTo>
                <a:cubicBezTo>
                  <a:pt x="1210161" y="1788637"/>
                  <a:pt x="1233344" y="1774232"/>
                  <a:pt x="1260336" y="1767608"/>
                </a:cubicBezTo>
                <a:cubicBezTo>
                  <a:pt x="1296601" y="1758665"/>
                  <a:pt x="1331707" y="1745087"/>
                  <a:pt x="1367143" y="1732998"/>
                </a:cubicBezTo>
                <a:cubicBezTo>
                  <a:pt x="1382047" y="1728031"/>
                  <a:pt x="1396452" y="1722069"/>
                  <a:pt x="1411191" y="1716438"/>
                </a:cubicBezTo>
                <a:cubicBezTo>
                  <a:pt x="1433380" y="1708160"/>
                  <a:pt x="1451596" y="1692760"/>
                  <a:pt x="1472625" y="1682327"/>
                </a:cubicBezTo>
                <a:cubicBezTo>
                  <a:pt x="1473619" y="1681830"/>
                  <a:pt x="1473950" y="1679843"/>
                  <a:pt x="1475441" y="1676863"/>
                </a:cubicBezTo>
                <a:cubicBezTo>
                  <a:pt x="1467493" y="1678188"/>
                  <a:pt x="1460537" y="1678518"/>
                  <a:pt x="1454078" y="1680340"/>
                </a:cubicBezTo>
                <a:cubicBezTo>
                  <a:pt x="1421457" y="1690111"/>
                  <a:pt x="1389001" y="1700211"/>
                  <a:pt x="1356710" y="1710477"/>
                </a:cubicBezTo>
                <a:cubicBezTo>
                  <a:pt x="1345119" y="1714121"/>
                  <a:pt x="1333859" y="1718758"/>
                  <a:pt x="1322434" y="1722897"/>
                </a:cubicBezTo>
                <a:cubicBezTo>
                  <a:pt x="1308027" y="1712299"/>
                  <a:pt x="1295110" y="1725049"/>
                  <a:pt x="1281367" y="1724884"/>
                </a:cubicBezTo>
                <a:cubicBezTo>
                  <a:pt x="1279213" y="1724884"/>
                  <a:pt x="1277060" y="1724387"/>
                  <a:pt x="1270602" y="1723724"/>
                </a:cubicBezTo>
                <a:cubicBezTo>
                  <a:pt x="1278550" y="1718426"/>
                  <a:pt x="1283022" y="1713789"/>
                  <a:pt x="1288156" y="1712464"/>
                </a:cubicBezTo>
                <a:cubicBezTo>
                  <a:pt x="1297759" y="1710147"/>
                  <a:pt x="1305874" y="1706007"/>
                  <a:pt x="1314153" y="1700874"/>
                </a:cubicBezTo>
                <a:cubicBezTo>
                  <a:pt x="1321439" y="1696402"/>
                  <a:pt x="1330050" y="1693753"/>
                  <a:pt x="1338331" y="1690938"/>
                </a:cubicBezTo>
                <a:cubicBezTo>
                  <a:pt x="1357704" y="1684149"/>
                  <a:pt x="1377078" y="1677691"/>
                  <a:pt x="1396452" y="1671067"/>
                </a:cubicBezTo>
                <a:cubicBezTo>
                  <a:pt x="1374761" y="1671894"/>
                  <a:pt x="1354227" y="1678353"/>
                  <a:pt x="1333692" y="1684812"/>
                </a:cubicBezTo>
                <a:cubicBezTo>
                  <a:pt x="1329720" y="1685969"/>
                  <a:pt x="1325083" y="1687294"/>
                  <a:pt x="1322434" y="1682327"/>
                </a:cubicBezTo>
                <a:cubicBezTo>
                  <a:pt x="1322267" y="1672227"/>
                  <a:pt x="1332865" y="1674047"/>
                  <a:pt x="1336674" y="1668748"/>
                </a:cubicBezTo>
                <a:cubicBezTo>
                  <a:pt x="1337501" y="1667423"/>
                  <a:pt x="1337999" y="1665271"/>
                  <a:pt x="1337668" y="1663946"/>
                </a:cubicBezTo>
                <a:cubicBezTo>
                  <a:pt x="1337336" y="1662621"/>
                  <a:pt x="1335349" y="1660634"/>
                  <a:pt x="1334189" y="1660799"/>
                </a:cubicBezTo>
                <a:cubicBezTo>
                  <a:pt x="1329057" y="1661297"/>
                  <a:pt x="1323261" y="1660966"/>
                  <a:pt x="1319122" y="1663449"/>
                </a:cubicBezTo>
                <a:cubicBezTo>
                  <a:pt x="1307199" y="1670570"/>
                  <a:pt x="1295607" y="1678188"/>
                  <a:pt x="1284844" y="1686964"/>
                </a:cubicBezTo>
                <a:cubicBezTo>
                  <a:pt x="1280042" y="1690938"/>
                  <a:pt x="1275405" y="1694085"/>
                  <a:pt x="1269609" y="1696072"/>
                </a:cubicBezTo>
                <a:cubicBezTo>
                  <a:pt x="1242452" y="1705013"/>
                  <a:pt x="1216122" y="1716108"/>
                  <a:pt x="1190125" y="1727699"/>
                </a:cubicBezTo>
                <a:cubicBezTo>
                  <a:pt x="1183004" y="1730845"/>
                  <a:pt x="1175221" y="1732502"/>
                  <a:pt x="1167769" y="1734820"/>
                </a:cubicBezTo>
                <a:cubicBezTo>
                  <a:pt x="1165285" y="1735647"/>
                  <a:pt x="1162470" y="1736144"/>
                  <a:pt x="1159821" y="1736972"/>
                </a:cubicBezTo>
                <a:cubicBezTo>
                  <a:pt x="1157503" y="1733992"/>
                  <a:pt x="1151540" y="1734820"/>
                  <a:pt x="1149388" y="1738297"/>
                </a:cubicBezTo>
                <a:cubicBezTo>
                  <a:pt x="1148063" y="1740451"/>
                  <a:pt x="1146906" y="1742768"/>
                  <a:pt x="1145911" y="1745087"/>
                </a:cubicBezTo>
                <a:cubicBezTo>
                  <a:pt x="1143594" y="1746245"/>
                  <a:pt x="1141275" y="1747240"/>
                  <a:pt x="1138957" y="1748067"/>
                </a:cubicBezTo>
                <a:lnTo>
                  <a:pt x="1139386" y="1744770"/>
                </a:lnTo>
                <a:lnTo>
                  <a:pt x="1139619" y="1745252"/>
                </a:lnTo>
                <a:lnTo>
                  <a:pt x="1139557" y="1743952"/>
                </a:lnTo>
                <a:lnTo>
                  <a:pt x="1143759" y="1738297"/>
                </a:lnTo>
                <a:cubicBezTo>
                  <a:pt x="1146573" y="1730018"/>
                  <a:pt x="1143096" y="1725049"/>
                  <a:pt x="1134816" y="1725049"/>
                </a:cubicBezTo>
                <a:cubicBezTo>
                  <a:pt x="1131671" y="1725049"/>
                  <a:pt x="1128524" y="1725546"/>
                  <a:pt x="1125378" y="1726374"/>
                </a:cubicBezTo>
                <a:cubicBezTo>
                  <a:pt x="1120576" y="1727534"/>
                  <a:pt x="1116270" y="1727368"/>
                  <a:pt x="1112461" y="1726374"/>
                </a:cubicBezTo>
                <a:cubicBezTo>
                  <a:pt x="1114945" y="1725381"/>
                  <a:pt x="1117264" y="1724387"/>
                  <a:pt x="1119748" y="1723394"/>
                </a:cubicBezTo>
                <a:cubicBezTo>
                  <a:pt x="1127530" y="1720082"/>
                  <a:pt x="1134154" y="1714121"/>
                  <a:pt x="1141937" y="1710644"/>
                </a:cubicBezTo>
                <a:cubicBezTo>
                  <a:pt x="1170254" y="1697727"/>
                  <a:pt x="1198901" y="1685474"/>
                  <a:pt x="1227218" y="1672722"/>
                </a:cubicBezTo>
                <a:cubicBezTo>
                  <a:pt x="1229867" y="1671564"/>
                  <a:pt x="1231689" y="1668583"/>
                  <a:pt x="1235663" y="1664940"/>
                </a:cubicBezTo>
                <a:cubicBezTo>
                  <a:pt x="1229039" y="1661959"/>
                  <a:pt x="1224403" y="1659972"/>
                  <a:pt x="1219931" y="1657985"/>
                </a:cubicBezTo>
                <a:cubicBezTo>
                  <a:pt x="1213638" y="1659972"/>
                  <a:pt x="1207346" y="1662786"/>
                  <a:pt x="1200888" y="1663284"/>
                </a:cubicBezTo>
                <a:cubicBezTo>
                  <a:pt x="1196583" y="1663616"/>
                  <a:pt x="1191780" y="1660966"/>
                  <a:pt x="1187310" y="1659641"/>
                </a:cubicBezTo>
                <a:cubicBezTo>
                  <a:pt x="1189960" y="1657487"/>
                  <a:pt x="1191284" y="1654838"/>
                  <a:pt x="1187806" y="1650036"/>
                </a:cubicBezTo>
                <a:cubicBezTo>
                  <a:pt x="1176545" y="1650036"/>
                  <a:pt x="1164790" y="1652686"/>
                  <a:pt x="1153362" y="1656660"/>
                </a:cubicBezTo>
                <a:cubicBezTo>
                  <a:pt x="1142764" y="1660304"/>
                  <a:pt x="1132001" y="1664111"/>
                  <a:pt x="1121073" y="1666927"/>
                </a:cubicBezTo>
                <a:cubicBezTo>
                  <a:pt x="1105009" y="1671232"/>
                  <a:pt x="1088617" y="1674544"/>
                  <a:pt x="1072553" y="1678683"/>
                </a:cubicBezTo>
                <a:cubicBezTo>
                  <a:pt x="1056491" y="1682824"/>
                  <a:pt x="1040264" y="1686467"/>
                  <a:pt x="1026684" y="1697065"/>
                </a:cubicBezTo>
                <a:cubicBezTo>
                  <a:pt x="1023373" y="1699714"/>
                  <a:pt x="1018901" y="1701039"/>
                  <a:pt x="1014762" y="1702529"/>
                </a:cubicBezTo>
                <a:cubicBezTo>
                  <a:pt x="986612" y="1713624"/>
                  <a:pt x="957798" y="1723229"/>
                  <a:pt x="931966" y="1739456"/>
                </a:cubicBezTo>
                <a:cubicBezTo>
                  <a:pt x="931138" y="1733330"/>
                  <a:pt x="929648" y="1727203"/>
                  <a:pt x="927991" y="1721075"/>
                </a:cubicBezTo>
                <a:cubicBezTo>
                  <a:pt x="938424" y="1717763"/>
                  <a:pt x="947532" y="1711472"/>
                  <a:pt x="956970" y="1705510"/>
                </a:cubicBezTo>
                <a:cubicBezTo>
                  <a:pt x="967899" y="1698721"/>
                  <a:pt x="980651" y="1694580"/>
                  <a:pt x="992738" y="1690111"/>
                </a:cubicBezTo>
                <a:cubicBezTo>
                  <a:pt x="995718" y="1688951"/>
                  <a:pt x="998700" y="1688123"/>
                  <a:pt x="1001846" y="1687129"/>
                </a:cubicBezTo>
                <a:cubicBezTo>
                  <a:pt x="988432" y="1692925"/>
                  <a:pt x="974357" y="1697892"/>
                  <a:pt x="963759" y="1708987"/>
                </a:cubicBezTo>
                <a:cubicBezTo>
                  <a:pt x="987107" y="1705345"/>
                  <a:pt x="1007311" y="1694085"/>
                  <a:pt x="1029996" y="1685142"/>
                </a:cubicBezTo>
                <a:cubicBezTo>
                  <a:pt x="1027182" y="1683155"/>
                  <a:pt x="1024697" y="1682162"/>
                  <a:pt x="1022213" y="1681665"/>
                </a:cubicBezTo>
                <a:cubicBezTo>
                  <a:pt x="1031653" y="1679015"/>
                  <a:pt x="1040926" y="1676531"/>
                  <a:pt x="1050033" y="1673882"/>
                </a:cubicBezTo>
                <a:cubicBezTo>
                  <a:pt x="1050862" y="1669577"/>
                  <a:pt x="1048212" y="1669742"/>
                  <a:pt x="1046224" y="1669245"/>
                </a:cubicBezTo>
                <a:cubicBezTo>
                  <a:pt x="1046888" y="1668748"/>
                  <a:pt x="1047550" y="1668252"/>
                  <a:pt x="1048378" y="1667590"/>
                </a:cubicBezTo>
                <a:cubicBezTo>
                  <a:pt x="1094246" y="1655500"/>
                  <a:pt x="1140282" y="1643578"/>
                  <a:pt x="1186316" y="1631490"/>
                </a:cubicBezTo>
                <a:cubicBezTo>
                  <a:pt x="1190290" y="1630497"/>
                  <a:pt x="1193934" y="1628675"/>
                  <a:pt x="1201882" y="1625694"/>
                </a:cubicBezTo>
                <a:cubicBezTo>
                  <a:pt x="1194761" y="1623211"/>
                  <a:pt x="1191615" y="1621057"/>
                  <a:pt x="1188965" y="1621224"/>
                </a:cubicBezTo>
                <a:cubicBezTo>
                  <a:pt x="1177705" y="1622382"/>
                  <a:pt x="1166279" y="1623376"/>
                  <a:pt x="1155349" y="1626026"/>
                </a:cubicBezTo>
                <a:cubicBezTo>
                  <a:pt x="1127365" y="1632980"/>
                  <a:pt x="1099877" y="1641260"/>
                  <a:pt x="1072058" y="1648381"/>
                </a:cubicBezTo>
                <a:cubicBezTo>
                  <a:pt x="1066592" y="1649706"/>
                  <a:pt x="1061293" y="1651196"/>
                  <a:pt x="1055829" y="1652521"/>
                </a:cubicBezTo>
                <a:cubicBezTo>
                  <a:pt x="1054007" y="1652521"/>
                  <a:pt x="1052185" y="1652189"/>
                  <a:pt x="1051027" y="1651031"/>
                </a:cubicBezTo>
                <a:cubicBezTo>
                  <a:pt x="1047880" y="1647884"/>
                  <a:pt x="1044901" y="1644407"/>
                  <a:pt x="1040926" y="1640433"/>
                </a:cubicBezTo>
                <a:cubicBezTo>
                  <a:pt x="1065434" y="1623044"/>
                  <a:pt x="1091929" y="1610791"/>
                  <a:pt x="1118257" y="1589926"/>
                </a:cubicBezTo>
                <a:cubicBezTo>
                  <a:pt x="1104844" y="1590588"/>
                  <a:pt x="1098883" y="1598537"/>
                  <a:pt x="1090437" y="1600691"/>
                </a:cubicBezTo>
                <a:cubicBezTo>
                  <a:pt x="1090934" y="1596054"/>
                  <a:pt x="1092094" y="1591583"/>
                  <a:pt x="1091929" y="1587276"/>
                </a:cubicBezTo>
                <a:cubicBezTo>
                  <a:pt x="1091597" y="1581315"/>
                  <a:pt x="1085801" y="1579163"/>
                  <a:pt x="1081661" y="1576183"/>
                </a:cubicBezTo>
                <a:cubicBezTo>
                  <a:pt x="1077852" y="1573533"/>
                  <a:pt x="1073878" y="1570552"/>
                  <a:pt x="1069241" y="1569559"/>
                </a:cubicBezTo>
                <a:cubicBezTo>
                  <a:pt x="1065267" y="1568730"/>
                  <a:pt x="1060465" y="1570055"/>
                  <a:pt x="1055994" y="1570884"/>
                </a:cubicBezTo>
                <a:cubicBezTo>
                  <a:pt x="1024035" y="1577673"/>
                  <a:pt x="993236" y="1588768"/>
                  <a:pt x="963427" y="1604168"/>
                </a:cubicBezTo>
                <a:cubicBezTo>
                  <a:pt x="945213" y="1613606"/>
                  <a:pt x="926667" y="1622879"/>
                  <a:pt x="908285" y="1631987"/>
                </a:cubicBezTo>
                <a:cubicBezTo>
                  <a:pt x="904146" y="1633974"/>
                  <a:pt x="899675" y="1636126"/>
                  <a:pt x="895205" y="1631325"/>
                </a:cubicBezTo>
                <a:cubicBezTo>
                  <a:pt x="907458" y="1624536"/>
                  <a:pt x="919546" y="1618077"/>
                  <a:pt x="931635" y="1611454"/>
                </a:cubicBezTo>
                <a:cubicBezTo>
                  <a:pt x="943888" y="1604830"/>
                  <a:pt x="956143" y="1598206"/>
                  <a:pt x="968561" y="1591913"/>
                </a:cubicBezTo>
                <a:cubicBezTo>
                  <a:pt x="980816" y="1585621"/>
                  <a:pt x="993236" y="1579495"/>
                  <a:pt x="1005323" y="1573366"/>
                </a:cubicBezTo>
                <a:cubicBezTo>
                  <a:pt x="1005158" y="1567737"/>
                  <a:pt x="1001017" y="1567075"/>
                  <a:pt x="997375" y="1567902"/>
                </a:cubicBezTo>
                <a:cubicBezTo>
                  <a:pt x="990419" y="1569227"/>
                  <a:pt x="983300" y="1570884"/>
                  <a:pt x="976842" y="1573699"/>
                </a:cubicBezTo>
                <a:cubicBezTo>
                  <a:pt x="943558" y="1588436"/>
                  <a:pt x="910272" y="1603340"/>
                  <a:pt x="877321" y="1618905"/>
                </a:cubicBezTo>
                <a:cubicBezTo>
                  <a:pt x="858774" y="1627681"/>
                  <a:pt x="840228" y="1636789"/>
                  <a:pt x="822012" y="1646227"/>
                </a:cubicBezTo>
                <a:cubicBezTo>
                  <a:pt x="822012" y="1645897"/>
                  <a:pt x="822012" y="1645400"/>
                  <a:pt x="822012" y="1645069"/>
                </a:cubicBezTo>
                <a:cubicBezTo>
                  <a:pt x="814064" y="1641923"/>
                  <a:pt x="807275" y="1639108"/>
                  <a:pt x="800651" y="1636459"/>
                </a:cubicBezTo>
                <a:cubicBezTo>
                  <a:pt x="795187" y="1639273"/>
                  <a:pt x="791378" y="1643082"/>
                  <a:pt x="784092" y="1640433"/>
                </a:cubicBezTo>
                <a:cubicBezTo>
                  <a:pt x="764551" y="1633312"/>
                  <a:pt x="744847" y="1633147"/>
                  <a:pt x="725471" y="1642585"/>
                </a:cubicBezTo>
                <a:cubicBezTo>
                  <a:pt x="720835" y="1644737"/>
                  <a:pt x="715370" y="1645235"/>
                  <a:pt x="710237" y="1646227"/>
                </a:cubicBezTo>
                <a:cubicBezTo>
                  <a:pt x="699971" y="1648214"/>
                  <a:pt x="689538" y="1649871"/>
                  <a:pt x="679437" y="1652023"/>
                </a:cubicBezTo>
                <a:cubicBezTo>
                  <a:pt x="657579" y="1656825"/>
                  <a:pt x="635721" y="1661959"/>
                  <a:pt x="613863" y="1666927"/>
                </a:cubicBezTo>
                <a:cubicBezTo>
                  <a:pt x="591342" y="1671894"/>
                  <a:pt x="568656" y="1676863"/>
                  <a:pt x="546136" y="1681995"/>
                </a:cubicBezTo>
                <a:cubicBezTo>
                  <a:pt x="543319" y="1682658"/>
                  <a:pt x="540505" y="1684149"/>
                  <a:pt x="538020" y="1685969"/>
                </a:cubicBezTo>
                <a:cubicBezTo>
                  <a:pt x="522953" y="1696734"/>
                  <a:pt x="504902" y="1699217"/>
                  <a:pt x="487847" y="1704185"/>
                </a:cubicBezTo>
                <a:cubicBezTo>
                  <a:pt x="482878" y="1705675"/>
                  <a:pt x="477745" y="1706835"/>
                  <a:pt x="472613" y="1708160"/>
                </a:cubicBezTo>
                <a:cubicBezTo>
                  <a:pt x="452409" y="1713956"/>
                  <a:pt x="433036" y="1721407"/>
                  <a:pt x="415152" y="1733165"/>
                </a:cubicBezTo>
                <a:cubicBezTo>
                  <a:pt x="404719" y="1739953"/>
                  <a:pt x="392134" y="1742933"/>
                  <a:pt x="382530" y="1751711"/>
                </a:cubicBezTo>
                <a:cubicBezTo>
                  <a:pt x="380708" y="1753366"/>
                  <a:pt x="376899" y="1753366"/>
                  <a:pt x="373920" y="1753698"/>
                </a:cubicBezTo>
                <a:cubicBezTo>
                  <a:pt x="343946" y="1757837"/>
                  <a:pt x="316126" y="1768766"/>
                  <a:pt x="288969" y="1781848"/>
                </a:cubicBezTo>
                <a:cubicBezTo>
                  <a:pt x="268105" y="1791949"/>
                  <a:pt x="247902" y="1803376"/>
                  <a:pt x="226873" y="1813311"/>
                </a:cubicBezTo>
                <a:cubicBezTo>
                  <a:pt x="207333" y="1822585"/>
                  <a:pt x="186634" y="1829704"/>
                  <a:pt x="167260" y="1839309"/>
                </a:cubicBezTo>
                <a:cubicBezTo>
                  <a:pt x="120934" y="1862285"/>
                  <a:pt x="77218" y="1863837"/>
                  <a:pt x="33106" y="1877848"/>
                </a:cubicBezTo>
                <a:lnTo>
                  <a:pt x="0" y="189234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sv-SE"/>
              <a:t>						</a:t>
            </a:r>
          </a:p>
          <a:p>
            <a:endParaRPr lang="sv-SE"/>
          </a:p>
          <a:p>
            <a:endParaRPr lang="sv-SE"/>
          </a:p>
          <a:p>
            <a:r>
              <a:rPr lang="sv-SE"/>
              <a:t>						</a:t>
            </a:r>
            <a:r>
              <a:rPr lang="sv-SE" err="1"/>
              <a:t>Add</a:t>
            </a:r>
            <a:r>
              <a:rPr lang="sv-SE"/>
              <a:t> </a:t>
            </a:r>
            <a:r>
              <a:rPr lang="sv-SE" err="1"/>
              <a:t>picture</a:t>
            </a:r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3C8DB81C-BA73-65DC-7AA6-6BF7D282C4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BD7BBA-8A5C-DACC-2653-DC51971F3B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5" y="2714625"/>
            <a:ext cx="3084513" cy="1652588"/>
          </a:xfrm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  <a:lvl2pPr marL="180975" indent="0">
              <a:buNone/>
              <a:defRPr sz="2400">
                <a:solidFill>
                  <a:schemeClr val="bg1"/>
                </a:solidFill>
                <a:latin typeface="+mj-lt"/>
              </a:defRPr>
            </a:lvl2pPr>
            <a:lvl3pPr>
              <a:defRPr sz="20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7312908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6">
            <a:extLst>
              <a:ext uri="{FF2B5EF4-FFF2-40B4-BE49-F238E27FC236}">
                <a16:creationId xmlns:a16="http://schemas.microsoft.com/office/drawing/2014/main" id="{CBAF3D43-1226-4A9D-CCE6-539DE145FD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713" b="16515"/>
          <a:stretch/>
        </p:blipFill>
        <p:spPr>
          <a:xfrm>
            <a:off x="-1524" y="86478"/>
            <a:ext cx="12198203" cy="4582256"/>
          </a:xfrm>
          <a:prstGeom prst="rect">
            <a:avLst/>
          </a:prstGeom>
        </p:spPr>
      </p:pic>
      <p:sp>
        <p:nvSpPr>
          <p:cNvPr id="21" name="Platshållare för bild 20">
            <a:extLst>
              <a:ext uri="{FF2B5EF4-FFF2-40B4-BE49-F238E27FC236}">
                <a16:creationId xmlns:a16="http://schemas.microsoft.com/office/drawing/2014/main" id="{ECD6165C-4732-494E-8575-4A44EFE34A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95808"/>
            <a:ext cx="12192000" cy="4571370"/>
          </a:xfrm>
          <a:noFill/>
        </p:spPr>
        <p:txBody>
          <a:bodyPr bIns="1080000" anchor="ctr"/>
          <a:lstStyle>
            <a:lvl1pPr algn="ctr">
              <a:spcBef>
                <a:spcPts val="0"/>
              </a:spcBef>
              <a:defRPr/>
            </a:lvl1pPr>
          </a:lstStyle>
          <a:p>
            <a:r>
              <a:rPr lang="en-GB"/>
              <a:t>
              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C5853FB6-302A-4F12-8F0D-CD3044AD3EDE}"/>
              </a:ext>
            </a:extLst>
          </p:cNvPr>
          <p:cNvSpPr/>
          <p:nvPr/>
        </p:nvSpPr>
        <p:spPr>
          <a:xfrm>
            <a:off x="0" y="0"/>
            <a:ext cx="12192000" cy="973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94C98F17-B61B-4312-8717-1FB34C2C9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5649174"/>
            <a:ext cx="7366000" cy="4924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err="1"/>
              <a:t>Heading</a:t>
            </a:r>
            <a:endParaRPr lang="sv-SE"/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0CFA1009-AC85-412B-BFAA-D01B2163F38A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631370" y="4668733"/>
            <a:ext cx="1545515" cy="1545515"/>
          </a:xfrm>
          <a:custGeom>
            <a:avLst/>
            <a:gdLst>
              <a:gd name="connsiteX0" fmla="*/ 772758 w 1545515"/>
              <a:gd name="connsiteY0" fmla="*/ 0 h 1545515"/>
              <a:gd name="connsiteX1" fmla="*/ 1204814 w 1545515"/>
              <a:gd name="connsiteY1" fmla="*/ 131974 h 1545515"/>
              <a:gd name="connsiteX2" fmla="*/ 1277526 w 1545515"/>
              <a:gd name="connsiteY2" fmla="*/ 191967 h 1545515"/>
              <a:gd name="connsiteX3" fmla="*/ 1277526 w 1545515"/>
              <a:gd name="connsiteY3" fmla="*/ 259762 h 1545515"/>
              <a:gd name="connsiteX4" fmla="*/ 1346759 w 1545515"/>
              <a:gd name="connsiteY4" fmla="*/ 259762 h 1545515"/>
              <a:gd name="connsiteX5" fmla="*/ 1413540 w 1545515"/>
              <a:gd name="connsiteY5" fmla="*/ 340702 h 1545515"/>
              <a:gd name="connsiteX6" fmla="*/ 1545515 w 1545515"/>
              <a:gd name="connsiteY6" fmla="*/ 772758 h 1545515"/>
              <a:gd name="connsiteX7" fmla="*/ 1413540 w 1545515"/>
              <a:gd name="connsiteY7" fmla="*/ 1204814 h 1545515"/>
              <a:gd name="connsiteX8" fmla="*/ 1377382 w 1545515"/>
              <a:gd name="connsiteY8" fmla="*/ 1248638 h 1545515"/>
              <a:gd name="connsiteX9" fmla="*/ 1277526 w 1545515"/>
              <a:gd name="connsiteY9" fmla="*/ 1248638 h 1545515"/>
              <a:gd name="connsiteX10" fmla="*/ 1277526 w 1545515"/>
              <a:gd name="connsiteY10" fmla="*/ 1353547 h 1545515"/>
              <a:gd name="connsiteX11" fmla="*/ 1204814 w 1545515"/>
              <a:gd name="connsiteY11" fmla="*/ 1413541 h 1545515"/>
              <a:gd name="connsiteX12" fmla="*/ 772758 w 1545515"/>
              <a:gd name="connsiteY12" fmla="*/ 1545515 h 1545515"/>
              <a:gd name="connsiteX13" fmla="*/ 340702 w 1545515"/>
              <a:gd name="connsiteY13" fmla="*/ 1413541 h 1545515"/>
              <a:gd name="connsiteX14" fmla="*/ 267987 w 1545515"/>
              <a:gd name="connsiteY14" fmla="*/ 1353545 h 1545515"/>
              <a:gd name="connsiteX15" fmla="*/ 267987 w 1545515"/>
              <a:gd name="connsiteY15" fmla="*/ 1248638 h 1545515"/>
              <a:gd name="connsiteX16" fmla="*/ 168133 w 1545515"/>
              <a:gd name="connsiteY16" fmla="*/ 1248638 h 1545515"/>
              <a:gd name="connsiteX17" fmla="*/ 131975 w 1545515"/>
              <a:gd name="connsiteY17" fmla="*/ 1204814 h 1545515"/>
              <a:gd name="connsiteX18" fmla="*/ 0 w 1545515"/>
              <a:gd name="connsiteY18" fmla="*/ 772758 h 1545515"/>
              <a:gd name="connsiteX19" fmla="*/ 131975 w 1545515"/>
              <a:gd name="connsiteY19" fmla="*/ 340702 h 1545515"/>
              <a:gd name="connsiteX20" fmla="*/ 198756 w 1545515"/>
              <a:gd name="connsiteY20" fmla="*/ 259762 h 1545515"/>
              <a:gd name="connsiteX21" fmla="*/ 267987 w 1545515"/>
              <a:gd name="connsiteY21" fmla="*/ 259762 h 1545515"/>
              <a:gd name="connsiteX22" fmla="*/ 267987 w 1545515"/>
              <a:gd name="connsiteY22" fmla="*/ 191970 h 1545515"/>
              <a:gd name="connsiteX23" fmla="*/ 340702 w 1545515"/>
              <a:gd name="connsiteY23" fmla="*/ 131974 h 1545515"/>
              <a:gd name="connsiteX24" fmla="*/ 772758 w 1545515"/>
              <a:gd name="connsiteY24" fmla="*/ 0 h 154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45515" h="1545515">
                <a:moveTo>
                  <a:pt x="772758" y="0"/>
                </a:moveTo>
                <a:cubicBezTo>
                  <a:pt x="932801" y="0"/>
                  <a:pt x="1081481" y="48653"/>
                  <a:pt x="1204814" y="131974"/>
                </a:cubicBezTo>
                <a:lnTo>
                  <a:pt x="1277526" y="191967"/>
                </a:lnTo>
                <a:lnTo>
                  <a:pt x="1277526" y="259762"/>
                </a:lnTo>
                <a:lnTo>
                  <a:pt x="1346759" y="259762"/>
                </a:lnTo>
                <a:lnTo>
                  <a:pt x="1413540" y="340702"/>
                </a:lnTo>
                <a:cubicBezTo>
                  <a:pt x="1496862" y="464034"/>
                  <a:pt x="1545515" y="612714"/>
                  <a:pt x="1545515" y="772758"/>
                </a:cubicBezTo>
                <a:cubicBezTo>
                  <a:pt x="1545515" y="932801"/>
                  <a:pt x="1496862" y="1081481"/>
                  <a:pt x="1413540" y="1204814"/>
                </a:cubicBezTo>
                <a:lnTo>
                  <a:pt x="1377382" y="1248638"/>
                </a:lnTo>
                <a:lnTo>
                  <a:pt x="1277526" y="1248638"/>
                </a:lnTo>
                <a:lnTo>
                  <a:pt x="1277526" y="1353547"/>
                </a:lnTo>
                <a:lnTo>
                  <a:pt x="1204814" y="1413541"/>
                </a:lnTo>
                <a:cubicBezTo>
                  <a:pt x="1081481" y="1496862"/>
                  <a:pt x="932801" y="1545515"/>
                  <a:pt x="772758" y="1545515"/>
                </a:cubicBezTo>
                <a:cubicBezTo>
                  <a:pt x="612714" y="1545515"/>
                  <a:pt x="464034" y="1496862"/>
                  <a:pt x="340702" y="1413541"/>
                </a:cubicBezTo>
                <a:lnTo>
                  <a:pt x="267987" y="1353545"/>
                </a:lnTo>
                <a:lnTo>
                  <a:pt x="267987" y="1248638"/>
                </a:lnTo>
                <a:lnTo>
                  <a:pt x="168133" y="1248638"/>
                </a:lnTo>
                <a:lnTo>
                  <a:pt x="131975" y="1204814"/>
                </a:lnTo>
                <a:cubicBezTo>
                  <a:pt x="48653" y="1081481"/>
                  <a:pt x="0" y="932801"/>
                  <a:pt x="0" y="772758"/>
                </a:cubicBezTo>
                <a:cubicBezTo>
                  <a:pt x="0" y="612714"/>
                  <a:pt x="48653" y="464034"/>
                  <a:pt x="131975" y="340702"/>
                </a:cubicBezTo>
                <a:lnTo>
                  <a:pt x="198756" y="259762"/>
                </a:lnTo>
                <a:lnTo>
                  <a:pt x="267987" y="259762"/>
                </a:lnTo>
                <a:lnTo>
                  <a:pt x="267987" y="191970"/>
                </a:lnTo>
                <a:lnTo>
                  <a:pt x="340702" y="131974"/>
                </a:lnTo>
                <a:cubicBezTo>
                  <a:pt x="464034" y="48653"/>
                  <a:pt x="612714" y="0"/>
                  <a:pt x="772758" y="0"/>
                </a:cubicBez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err="1"/>
              <a:t>When</a:t>
            </a:r>
            <a:endParaRPr lang="sv-SE"/>
          </a:p>
        </p:txBody>
      </p:sp>
      <p:sp>
        <p:nvSpPr>
          <p:cNvPr id="24" name="Platshållare för text 23">
            <a:extLst>
              <a:ext uri="{FF2B5EF4-FFF2-40B4-BE49-F238E27FC236}">
                <a16:creationId xmlns:a16="http://schemas.microsoft.com/office/drawing/2014/main" id="{63013282-9DDC-40AA-8558-BEAF0086C1DD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0178408" y="3714507"/>
            <a:ext cx="1677600" cy="1676422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4E5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err="1"/>
              <a:t>Where</a:t>
            </a:r>
            <a:endParaRPr lang="sv-S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513CC6-D396-3D0A-F035-13085048793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0274" y="679907"/>
            <a:ext cx="1523812" cy="1512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
              </a:t>
            </a:r>
          </a:p>
        </p:txBody>
      </p:sp>
      <p:sp>
        <p:nvSpPr>
          <p:cNvPr id="2" name="Rubrik 25">
            <a:extLst>
              <a:ext uri="{FF2B5EF4-FFF2-40B4-BE49-F238E27FC236}">
                <a16:creationId xmlns:a16="http://schemas.microsoft.com/office/drawing/2014/main" id="{93D35895-6D32-F81D-87A9-DDD205B2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61718"/>
            <a:ext cx="7366000" cy="5760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7614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6">
            <a:extLst>
              <a:ext uri="{FF2B5EF4-FFF2-40B4-BE49-F238E27FC236}">
                <a16:creationId xmlns:a16="http://schemas.microsoft.com/office/drawing/2014/main" id="{CBAF3D43-1226-4A9D-CCE6-539DE145FD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7" t="11562" r="77" b="41744"/>
          <a:stretch/>
        </p:blipFill>
        <p:spPr>
          <a:xfrm>
            <a:off x="-9431" y="97364"/>
            <a:ext cx="12204000" cy="4575869"/>
          </a:xfrm>
          <a:prstGeom prst="rect">
            <a:avLst/>
          </a:prstGeom>
        </p:spPr>
      </p:pic>
      <p:sp>
        <p:nvSpPr>
          <p:cNvPr id="21" name="Platshållare för bild 20">
            <a:extLst>
              <a:ext uri="{FF2B5EF4-FFF2-40B4-BE49-F238E27FC236}">
                <a16:creationId xmlns:a16="http://schemas.microsoft.com/office/drawing/2014/main" id="{ECD6165C-4732-494E-8575-4A44EFE34A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99613"/>
            <a:ext cx="12192000" cy="4571370"/>
          </a:xfrm>
          <a:noFill/>
        </p:spPr>
        <p:txBody>
          <a:bodyPr bIns="1080000" anchor="ctr"/>
          <a:lstStyle>
            <a:lvl1pPr algn="ctr">
              <a:spcBef>
                <a:spcPts val="0"/>
              </a:spcBef>
              <a:defRPr/>
            </a:lvl1pPr>
          </a:lstStyle>
          <a:p>
            <a:r>
              <a:rPr lang="en-GB"/>
              <a:t>
              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C5853FB6-302A-4F12-8F0D-CD3044AD3EDE}"/>
              </a:ext>
            </a:extLst>
          </p:cNvPr>
          <p:cNvSpPr/>
          <p:nvPr/>
        </p:nvSpPr>
        <p:spPr>
          <a:xfrm>
            <a:off x="0" y="0"/>
            <a:ext cx="12192000" cy="973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94C98F17-B61B-4312-8717-1FB34C2C9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5644002"/>
            <a:ext cx="7366000" cy="4924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err="1"/>
              <a:t>Heading</a:t>
            </a:r>
            <a:endParaRPr lang="sv-SE"/>
          </a:p>
        </p:txBody>
      </p:sp>
      <p:sp>
        <p:nvSpPr>
          <p:cNvPr id="26" name="Rubrik 25">
            <a:extLst>
              <a:ext uri="{FF2B5EF4-FFF2-40B4-BE49-F238E27FC236}">
                <a16:creationId xmlns:a16="http://schemas.microsoft.com/office/drawing/2014/main" id="{CD097EC1-4524-4E32-87ED-717547026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61718"/>
            <a:ext cx="7366000" cy="5760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0CFA1009-AC85-412B-BFAA-D01B2163F38A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631370" y="4668733"/>
            <a:ext cx="1545515" cy="1545515"/>
          </a:xfrm>
          <a:custGeom>
            <a:avLst/>
            <a:gdLst>
              <a:gd name="connsiteX0" fmla="*/ 772758 w 1545515"/>
              <a:gd name="connsiteY0" fmla="*/ 0 h 1545515"/>
              <a:gd name="connsiteX1" fmla="*/ 1204814 w 1545515"/>
              <a:gd name="connsiteY1" fmla="*/ 131974 h 1545515"/>
              <a:gd name="connsiteX2" fmla="*/ 1277526 w 1545515"/>
              <a:gd name="connsiteY2" fmla="*/ 191967 h 1545515"/>
              <a:gd name="connsiteX3" fmla="*/ 1277526 w 1545515"/>
              <a:gd name="connsiteY3" fmla="*/ 259762 h 1545515"/>
              <a:gd name="connsiteX4" fmla="*/ 1346759 w 1545515"/>
              <a:gd name="connsiteY4" fmla="*/ 259762 h 1545515"/>
              <a:gd name="connsiteX5" fmla="*/ 1413540 w 1545515"/>
              <a:gd name="connsiteY5" fmla="*/ 340702 h 1545515"/>
              <a:gd name="connsiteX6" fmla="*/ 1545515 w 1545515"/>
              <a:gd name="connsiteY6" fmla="*/ 772758 h 1545515"/>
              <a:gd name="connsiteX7" fmla="*/ 1413540 w 1545515"/>
              <a:gd name="connsiteY7" fmla="*/ 1204814 h 1545515"/>
              <a:gd name="connsiteX8" fmla="*/ 1377382 w 1545515"/>
              <a:gd name="connsiteY8" fmla="*/ 1248638 h 1545515"/>
              <a:gd name="connsiteX9" fmla="*/ 1277526 w 1545515"/>
              <a:gd name="connsiteY9" fmla="*/ 1248638 h 1545515"/>
              <a:gd name="connsiteX10" fmla="*/ 1277526 w 1545515"/>
              <a:gd name="connsiteY10" fmla="*/ 1353547 h 1545515"/>
              <a:gd name="connsiteX11" fmla="*/ 1204814 w 1545515"/>
              <a:gd name="connsiteY11" fmla="*/ 1413541 h 1545515"/>
              <a:gd name="connsiteX12" fmla="*/ 772758 w 1545515"/>
              <a:gd name="connsiteY12" fmla="*/ 1545515 h 1545515"/>
              <a:gd name="connsiteX13" fmla="*/ 340702 w 1545515"/>
              <a:gd name="connsiteY13" fmla="*/ 1413541 h 1545515"/>
              <a:gd name="connsiteX14" fmla="*/ 267987 w 1545515"/>
              <a:gd name="connsiteY14" fmla="*/ 1353545 h 1545515"/>
              <a:gd name="connsiteX15" fmla="*/ 267987 w 1545515"/>
              <a:gd name="connsiteY15" fmla="*/ 1248638 h 1545515"/>
              <a:gd name="connsiteX16" fmla="*/ 168133 w 1545515"/>
              <a:gd name="connsiteY16" fmla="*/ 1248638 h 1545515"/>
              <a:gd name="connsiteX17" fmla="*/ 131975 w 1545515"/>
              <a:gd name="connsiteY17" fmla="*/ 1204814 h 1545515"/>
              <a:gd name="connsiteX18" fmla="*/ 0 w 1545515"/>
              <a:gd name="connsiteY18" fmla="*/ 772758 h 1545515"/>
              <a:gd name="connsiteX19" fmla="*/ 131975 w 1545515"/>
              <a:gd name="connsiteY19" fmla="*/ 340702 h 1545515"/>
              <a:gd name="connsiteX20" fmla="*/ 198756 w 1545515"/>
              <a:gd name="connsiteY20" fmla="*/ 259762 h 1545515"/>
              <a:gd name="connsiteX21" fmla="*/ 267987 w 1545515"/>
              <a:gd name="connsiteY21" fmla="*/ 259762 h 1545515"/>
              <a:gd name="connsiteX22" fmla="*/ 267987 w 1545515"/>
              <a:gd name="connsiteY22" fmla="*/ 191970 h 1545515"/>
              <a:gd name="connsiteX23" fmla="*/ 340702 w 1545515"/>
              <a:gd name="connsiteY23" fmla="*/ 131974 h 1545515"/>
              <a:gd name="connsiteX24" fmla="*/ 772758 w 1545515"/>
              <a:gd name="connsiteY24" fmla="*/ 0 h 154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45515" h="1545515">
                <a:moveTo>
                  <a:pt x="772758" y="0"/>
                </a:moveTo>
                <a:cubicBezTo>
                  <a:pt x="932801" y="0"/>
                  <a:pt x="1081481" y="48653"/>
                  <a:pt x="1204814" y="131974"/>
                </a:cubicBezTo>
                <a:lnTo>
                  <a:pt x="1277526" y="191967"/>
                </a:lnTo>
                <a:lnTo>
                  <a:pt x="1277526" y="259762"/>
                </a:lnTo>
                <a:lnTo>
                  <a:pt x="1346759" y="259762"/>
                </a:lnTo>
                <a:lnTo>
                  <a:pt x="1413540" y="340702"/>
                </a:lnTo>
                <a:cubicBezTo>
                  <a:pt x="1496862" y="464034"/>
                  <a:pt x="1545515" y="612714"/>
                  <a:pt x="1545515" y="772758"/>
                </a:cubicBezTo>
                <a:cubicBezTo>
                  <a:pt x="1545515" y="932801"/>
                  <a:pt x="1496862" y="1081481"/>
                  <a:pt x="1413540" y="1204814"/>
                </a:cubicBezTo>
                <a:lnTo>
                  <a:pt x="1377382" y="1248638"/>
                </a:lnTo>
                <a:lnTo>
                  <a:pt x="1277526" y="1248638"/>
                </a:lnTo>
                <a:lnTo>
                  <a:pt x="1277526" y="1353547"/>
                </a:lnTo>
                <a:lnTo>
                  <a:pt x="1204814" y="1413541"/>
                </a:lnTo>
                <a:cubicBezTo>
                  <a:pt x="1081481" y="1496862"/>
                  <a:pt x="932801" y="1545515"/>
                  <a:pt x="772758" y="1545515"/>
                </a:cubicBezTo>
                <a:cubicBezTo>
                  <a:pt x="612714" y="1545515"/>
                  <a:pt x="464034" y="1496862"/>
                  <a:pt x="340702" y="1413541"/>
                </a:cubicBezTo>
                <a:lnTo>
                  <a:pt x="267987" y="1353545"/>
                </a:lnTo>
                <a:lnTo>
                  <a:pt x="267987" y="1248638"/>
                </a:lnTo>
                <a:lnTo>
                  <a:pt x="168133" y="1248638"/>
                </a:lnTo>
                <a:lnTo>
                  <a:pt x="131975" y="1204814"/>
                </a:lnTo>
                <a:cubicBezTo>
                  <a:pt x="48653" y="1081481"/>
                  <a:pt x="0" y="932801"/>
                  <a:pt x="0" y="772758"/>
                </a:cubicBezTo>
                <a:cubicBezTo>
                  <a:pt x="0" y="612714"/>
                  <a:pt x="48653" y="464034"/>
                  <a:pt x="131975" y="340702"/>
                </a:cubicBezTo>
                <a:lnTo>
                  <a:pt x="198756" y="259762"/>
                </a:lnTo>
                <a:lnTo>
                  <a:pt x="267987" y="259762"/>
                </a:lnTo>
                <a:lnTo>
                  <a:pt x="267987" y="191970"/>
                </a:lnTo>
                <a:lnTo>
                  <a:pt x="340702" y="131974"/>
                </a:lnTo>
                <a:cubicBezTo>
                  <a:pt x="464034" y="48653"/>
                  <a:pt x="612714" y="0"/>
                  <a:pt x="772758" y="0"/>
                </a:cubicBezTo>
                <a:close/>
              </a:path>
            </a:pathLst>
          </a:custGeom>
          <a:solidFill>
            <a:srgbClr val="004E5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err="1"/>
              <a:t>When</a:t>
            </a:r>
            <a:endParaRPr lang="sv-SE"/>
          </a:p>
        </p:txBody>
      </p:sp>
      <p:sp>
        <p:nvSpPr>
          <p:cNvPr id="24" name="Platshållare för text 23">
            <a:extLst>
              <a:ext uri="{FF2B5EF4-FFF2-40B4-BE49-F238E27FC236}">
                <a16:creationId xmlns:a16="http://schemas.microsoft.com/office/drawing/2014/main" id="{63013282-9DDC-40AA-8558-BEAF0086C1DD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10178408" y="3714507"/>
            <a:ext cx="1677600" cy="1676422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AF9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err="1"/>
              <a:t>Where</a:t>
            </a:r>
            <a:endParaRPr lang="sv-S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513CC6-D396-3D0A-F035-13085048793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0274" y="679907"/>
            <a:ext cx="1523812" cy="1512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329983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41">
            <a:extLst>
              <a:ext uri="{FF2B5EF4-FFF2-40B4-BE49-F238E27FC236}">
                <a16:creationId xmlns:a16="http://schemas.microsoft.com/office/drawing/2014/main" id="{886F2620-7720-468F-8278-44402E3FCE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2640585"/>
            <a:ext cx="12192000" cy="3420000"/>
          </a:xfrm>
          <a:custGeom>
            <a:avLst/>
            <a:gdLst>
              <a:gd name="connsiteX0" fmla="*/ 0 w 12192000"/>
              <a:gd name="connsiteY0" fmla="*/ 0 h 2104660"/>
              <a:gd name="connsiteX1" fmla="*/ 12192000 w 12192000"/>
              <a:gd name="connsiteY1" fmla="*/ 0 h 2104660"/>
              <a:gd name="connsiteX2" fmla="*/ 12192000 w 12192000"/>
              <a:gd name="connsiteY2" fmla="*/ 2104660 h 2104660"/>
              <a:gd name="connsiteX3" fmla="*/ 0 w 12192000"/>
              <a:gd name="connsiteY3" fmla="*/ 2104660 h 210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04660">
                <a:moveTo>
                  <a:pt x="0" y="0"/>
                </a:moveTo>
                <a:lnTo>
                  <a:pt x="12192000" y="0"/>
                </a:lnTo>
                <a:lnTo>
                  <a:pt x="12192000" y="2104660"/>
                </a:lnTo>
                <a:lnTo>
                  <a:pt x="0" y="2104660"/>
                </a:lnTo>
                <a:close/>
              </a:path>
            </a:pathLst>
          </a:custGeom>
          <a:solidFill>
            <a:srgbClr val="F8F7F5">
              <a:alpha val="80000"/>
            </a:srgbClr>
          </a:solidFill>
        </p:spPr>
        <p:txBody>
          <a:bodyPr wrap="square" lIns="828000" tIns="720000" rIns="5760000" bIns="720000" anchor="ctr">
            <a:noAutofit/>
          </a:bodyPr>
          <a:lstStyle>
            <a:lvl1pPr marL="0" indent="0">
              <a:spcBef>
                <a:spcPts val="1000"/>
              </a:spcBef>
              <a:buNone/>
              <a:defRPr sz="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200">
                <a:solidFill>
                  <a:schemeClr val="accent1"/>
                </a:solidFill>
              </a:defRPr>
            </a:lvl4pPr>
            <a:lvl5pPr marL="1828800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
              </a:t>
            </a:r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554FD91E-730D-4FBB-A5D2-D1CF7B9F61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60" y="1423734"/>
            <a:ext cx="7883922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a </a:t>
            </a:r>
            <a:r>
              <a:rPr lang="sv-SE" err="1"/>
              <a:t>conclusion</a:t>
            </a:r>
            <a:r>
              <a:rPr lang="sv-SE"/>
              <a:t> of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C59607-98C1-4F2C-A4A5-19E7964DFD0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8C107F-A9AF-48B7-88AC-37EE3A55605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4F894-F33D-47B0-B997-68BD51EEB4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2BE5055-9592-3D9B-42F8-F4BF7F388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7883842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0262604D-BC44-8E11-33FA-4BA94B94BBB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838120" y="2332352"/>
            <a:ext cx="3420000" cy="395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57150" dir="10800000" algn="ctr" rotWithShape="0">
              <a:schemeClr val="accent1"/>
            </a:outerShdw>
          </a:effectLst>
        </p:spPr>
        <p:txBody>
          <a:bodyPr lIns="108000" tIns="144000" rIns="36000" bIns="36000">
            <a:no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176213" indent="-176213">
              <a:spcBef>
                <a:spcPts val="600"/>
              </a:spcBef>
              <a:defRPr sz="1600"/>
            </a:lvl2pPr>
            <a:lvl3pPr marL="358775" indent="-179388">
              <a:spcBef>
                <a:spcPts val="600"/>
              </a:spcBef>
              <a:defRPr sz="1400"/>
            </a:lvl3pPr>
            <a:lvl4pPr marL="536575" indent="-177800">
              <a:spcBef>
                <a:spcPts val="600"/>
              </a:spcBef>
              <a:defRPr sz="1200"/>
            </a:lvl4pPr>
            <a:lvl5pPr marL="715963" indent="-179388">
              <a:spcBef>
                <a:spcPts val="600"/>
              </a:spcBef>
              <a:defRPr sz="1200"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54EB2271-CF2B-C164-78BF-6224CAE7451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552910" y="2332352"/>
            <a:ext cx="3420000" cy="395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57150" dir="10800000" algn="ctr" rotWithShape="0">
              <a:schemeClr val="accent1"/>
            </a:outerShdw>
          </a:effectLst>
        </p:spPr>
        <p:txBody>
          <a:bodyPr lIns="108000" tIns="144000" rIns="36000" bIns="36000">
            <a:no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176213" indent="-176213">
              <a:spcBef>
                <a:spcPts val="600"/>
              </a:spcBef>
              <a:defRPr sz="1600"/>
            </a:lvl2pPr>
            <a:lvl3pPr marL="358775" indent="-179388">
              <a:spcBef>
                <a:spcPts val="600"/>
              </a:spcBef>
              <a:defRPr sz="1400"/>
            </a:lvl3pPr>
            <a:lvl4pPr marL="536575" indent="-177800">
              <a:spcBef>
                <a:spcPts val="600"/>
              </a:spcBef>
              <a:defRPr sz="1200"/>
            </a:lvl4pPr>
            <a:lvl5pPr marL="715963" indent="-179388">
              <a:spcBef>
                <a:spcPts val="600"/>
              </a:spcBef>
              <a:defRPr sz="1200"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E5157D-8B71-D932-40D3-02676E6B89BD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67700" y="2332352"/>
            <a:ext cx="3420001" cy="395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57150" dir="10800000" algn="ctr" rotWithShape="0">
              <a:schemeClr val="accent1"/>
            </a:outerShdw>
          </a:effectLst>
        </p:spPr>
        <p:txBody>
          <a:bodyPr lIns="108000" tIns="144000" rIns="36000" bIns="36000">
            <a:no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176213" indent="-176213">
              <a:spcBef>
                <a:spcPts val="600"/>
              </a:spcBef>
              <a:defRPr sz="1600"/>
            </a:lvl2pPr>
            <a:lvl3pPr marL="358775" indent="-179388">
              <a:spcBef>
                <a:spcPts val="600"/>
              </a:spcBef>
              <a:defRPr sz="1400"/>
            </a:lvl3pPr>
            <a:lvl4pPr marL="536575" indent="-177800">
              <a:spcBef>
                <a:spcPts val="600"/>
              </a:spcBef>
              <a:defRPr sz="1200"/>
            </a:lvl4pPr>
            <a:lvl5pPr marL="715963" indent="-179388">
              <a:spcBef>
                <a:spcPts val="600"/>
              </a:spcBef>
              <a:defRPr sz="1200"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3233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FBAE40"/>
          </p15:clr>
        </p15:guide>
        <p15:guide id="2" pos="2819">
          <p15:clr>
            <a:srgbClr val="FBAE40"/>
          </p15:clr>
        </p15:guide>
        <p15:guide id="3" pos="4861">
          <p15:clr>
            <a:srgbClr val="FBAE40"/>
          </p15:clr>
        </p15:guide>
        <p15:guide id="4" pos="5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98A3A73A-0E8B-48C2-8E43-E1BCA5B132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0000" y="-10800"/>
            <a:ext cx="3960000" cy="6804000"/>
          </a:xfrm>
          <a:custGeom>
            <a:avLst/>
            <a:gdLst>
              <a:gd name="connsiteX0" fmla="*/ 0 w 3960000"/>
              <a:gd name="connsiteY0" fmla="*/ 0 h 6779680"/>
              <a:gd name="connsiteX1" fmla="*/ 3960000 w 3960000"/>
              <a:gd name="connsiteY1" fmla="*/ 0 h 6779680"/>
              <a:gd name="connsiteX2" fmla="*/ 3960000 w 3960000"/>
              <a:gd name="connsiteY2" fmla="*/ 6779680 h 6779680"/>
              <a:gd name="connsiteX3" fmla="*/ 0 w 3960000"/>
              <a:gd name="connsiteY3" fmla="*/ 6779680 h 677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0000" h="6779680">
                <a:moveTo>
                  <a:pt x="0" y="0"/>
                </a:moveTo>
                <a:lnTo>
                  <a:pt x="3960000" y="0"/>
                </a:lnTo>
                <a:lnTo>
                  <a:pt x="3960000" y="6779680"/>
                </a:lnTo>
                <a:lnTo>
                  <a:pt x="0" y="6779680"/>
                </a:lnTo>
                <a:close/>
              </a:path>
            </a:pathLst>
          </a:custGeom>
          <a:solidFill>
            <a:srgbClr val="004E59"/>
          </a:solidFill>
        </p:spPr>
        <p:txBody>
          <a:bodyPr wrap="square" lIns="360000" tIns="1440000" rIns="360000" bIns="1440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err="1"/>
              <a:t>Highlight</a:t>
            </a:r>
            <a:endParaRPr lang="sv-SE"/>
          </a:p>
          <a:p>
            <a:pPr lvl="0"/>
            <a:r>
              <a:rPr lang="sv-SE" err="1"/>
              <a:t>message</a:t>
            </a:r>
            <a:endParaRPr lang="sv-SE"/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60677"/>
            <a:ext cx="671520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F22623A9-AAB6-4A98-A3C4-AF52BC645F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09313004-C5CB-4892-A69E-9C4458C09E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B07D1125-77BC-4864-8E59-471FF54399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3089F466-DB56-4CD8-A58A-2479AE149AD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A95FE-6402-0553-AE66-143504D6E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6314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EA7C15DB-8A91-660D-6861-85CA8AC9324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059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747">
          <p15:clr>
            <a:srgbClr val="FBAE40"/>
          </p15:clr>
        </p15:guide>
        <p15:guide id="3" pos="30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60677"/>
            <a:ext cx="671520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98A3A73A-0E8B-48C2-8E43-E1BCA5B132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0000" y="-10800"/>
            <a:ext cx="3960000" cy="6804000"/>
          </a:xfrm>
          <a:custGeom>
            <a:avLst/>
            <a:gdLst>
              <a:gd name="connsiteX0" fmla="*/ 0 w 3960000"/>
              <a:gd name="connsiteY0" fmla="*/ 0 h 6779680"/>
              <a:gd name="connsiteX1" fmla="*/ 3960000 w 3960000"/>
              <a:gd name="connsiteY1" fmla="*/ 0 h 6779680"/>
              <a:gd name="connsiteX2" fmla="*/ 3960000 w 3960000"/>
              <a:gd name="connsiteY2" fmla="*/ 6779680 h 6779680"/>
              <a:gd name="connsiteX3" fmla="*/ 0 w 3960000"/>
              <a:gd name="connsiteY3" fmla="*/ 6779680 h 677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0000" h="6779680">
                <a:moveTo>
                  <a:pt x="0" y="0"/>
                </a:moveTo>
                <a:lnTo>
                  <a:pt x="3960000" y="0"/>
                </a:lnTo>
                <a:lnTo>
                  <a:pt x="3960000" y="6779680"/>
                </a:lnTo>
                <a:lnTo>
                  <a:pt x="0" y="677968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60000" tIns="1440000" rIns="360000" bIns="1440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err="1"/>
              <a:t>Highlight</a:t>
            </a:r>
            <a:endParaRPr lang="sv-SE"/>
          </a:p>
          <a:p>
            <a:pPr lvl="0"/>
            <a:r>
              <a:rPr lang="sv-SE" err="1"/>
              <a:t>message</a:t>
            </a:r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09313004-C5CB-4892-A69E-9C4458C09E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B07D1125-77BC-4864-8E59-471FF54399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3089F466-DB56-4CD8-A58A-2479AE149AD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A95FE-6402-0553-AE66-143504D6E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6314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tshållare för innehåll 9">
            <a:extLst>
              <a:ext uri="{FF2B5EF4-FFF2-40B4-BE49-F238E27FC236}">
                <a16:creationId xmlns:a16="http://schemas.microsoft.com/office/drawing/2014/main" id="{2FF9BF42-5B37-C777-0740-377B2CEB1C8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4" name="Platshållare för text 11">
            <a:extLst>
              <a:ext uri="{FF2B5EF4-FFF2-40B4-BE49-F238E27FC236}">
                <a16:creationId xmlns:a16="http://schemas.microsoft.com/office/drawing/2014/main" id="{7F83CF40-D40B-2097-FBE5-6689747ECD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1543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747">
          <p15:clr>
            <a:srgbClr val="FBAE40"/>
          </p15:clr>
        </p15:guide>
        <p15:guide id="3" pos="304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98A3A73A-0E8B-48C2-8E43-E1BCA5B132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0000" y="-10800"/>
            <a:ext cx="3960000" cy="6804000"/>
          </a:xfrm>
          <a:custGeom>
            <a:avLst/>
            <a:gdLst>
              <a:gd name="connsiteX0" fmla="*/ 0 w 3960000"/>
              <a:gd name="connsiteY0" fmla="*/ 0 h 6779680"/>
              <a:gd name="connsiteX1" fmla="*/ 3960000 w 3960000"/>
              <a:gd name="connsiteY1" fmla="*/ 0 h 6779680"/>
              <a:gd name="connsiteX2" fmla="*/ 3960000 w 3960000"/>
              <a:gd name="connsiteY2" fmla="*/ 6779680 h 6779680"/>
              <a:gd name="connsiteX3" fmla="*/ 0 w 3960000"/>
              <a:gd name="connsiteY3" fmla="*/ 6779680 h 677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0000" h="6779680">
                <a:moveTo>
                  <a:pt x="0" y="0"/>
                </a:moveTo>
                <a:lnTo>
                  <a:pt x="3960000" y="0"/>
                </a:lnTo>
                <a:lnTo>
                  <a:pt x="3960000" y="6779680"/>
                </a:lnTo>
                <a:lnTo>
                  <a:pt x="0" y="6779680"/>
                </a:lnTo>
                <a:close/>
              </a:path>
            </a:pathLst>
          </a:custGeom>
          <a:solidFill>
            <a:srgbClr val="00AF9A"/>
          </a:solidFill>
        </p:spPr>
        <p:txBody>
          <a:bodyPr wrap="square" lIns="360000" tIns="1440000" rIns="360000" bIns="1440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err="1"/>
              <a:t>Highlight</a:t>
            </a:r>
            <a:endParaRPr lang="sv-SE"/>
          </a:p>
          <a:p>
            <a:pPr lvl="0"/>
            <a:r>
              <a:rPr lang="sv-SE" err="1"/>
              <a:t>message</a:t>
            </a:r>
            <a:endParaRPr lang="sv-SE"/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09C832F-2AA8-43CA-96AE-CCE7C35E2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60677"/>
            <a:ext cx="671520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09313004-C5CB-4892-A69E-9C4458C09E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B07D1125-77BC-4864-8E59-471FF54399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3089F466-DB56-4CD8-A58A-2479AE149AD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554872" y="262081"/>
            <a:ext cx="235642" cy="2308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A95FE-6402-0553-AE66-143504D6E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6314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tshållare för innehåll 9">
            <a:extLst>
              <a:ext uri="{FF2B5EF4-FFF2-40B4-BE49-F238E27FC236}">
                <a16:creationId xmlns:a16="http://schemas.microsoft.com/office/drawing/2014/main" id="{6D91A76F-E05D-0EF1-E626-D1F2B13DBD8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4" name="Platshållare för text 11">
            <a:extLst>
              <a:ext uri="{FF2B5EF4-FFF2-40B4-BE49-F238E27FC236}">
                <a16:creationId xmlns:a16="http://schemas.microsoft.com/office/drawing/2014/main" id="{6857686B-B85E-74B5-2627-ACE3154B4C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4668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747">
          <p15:clr>
            <a:srgbClr val="FBAE40"/>
          </p15:clr>
        </p15:guide>
        <p15:guide id="3" pos="30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B78AAE18-6A6D-4A65-A711-AF0AEA240B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8215" y="-27708"/>
            <a:ext cx="4183785" cy="6815111"/>
          </a:xfrm>
          <a:custGeom>
            <a:avLst/>
            <a:gdLst>
              <a:gd name="connsiteX0" fmla="*/ 30365 w 4183785"/>
              <a:gd name="connsiteY0" fmla="*/ 0 h 6934200"/>
              <a:gd name="connsiteX1" fmla="*/ 4183785 w 4183785"/>
              <a:gd name="connsiteY1" fmla="*/ 0 h 6934200"/>
              <a:gd name="connsiteX2" fmla="*/ 4183785 w 4183785"/>
              <a:gd name="connsiteY2" fmla="*/ 6934200 h 6934200"/>
              <a:gd name="connsiteX3" fmla="*/ 2193753 w 4183785"/>
              <a:gd name="connsiteY3" fmla="*/ 6934200 h 6934200"/>
              <a:gd name="connsiteX4" fmla="*/ 2119936 w 4183785"/>
              <a:gd name="connsiteY4" fmla="*/ 6862391 h 6934200"/>
              <a:gd name="connsiteX5" fmla="*/ 0 w 4183785"/>
              <a:gd name="connsiteY5" fmla="*/ 812177 h 6934200"/>
              <a:gd name="connsiteX6" fmla="*/ 24824 w 4183785"/>
              <a:gd name="connsiteY6" fmla="*/ 66172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3785" h="6934200">
                <a:moveTo>
                  <a:pt x="30365" y="0"/>
                </a:moveTo>
                <a:lnTo>
                  <a:pt x="4183785" y="0"/>
                </a:lnTo>
                <a:lnTo>
                  <a:pt x="4183785" y="6934200"/>
                </a:lnTo>
                <a:lnTo>
                  <a:pt x="2193753" y="6934200"/>
                </a:lnTo>
                <a:lnTo>
                  <a:pt x="2119936" y="6862391"/>
                </a:lnTo>
                <a:cubicBezTo>
                  <a:pt x="840918" y="5551191"/>
                  <a:pt x="0" y="3330702"/>
                  <a:pt x="0" y="812177"/>
                </a:cubicBezTo>
                <a:cubicBezTo>
                  <a:pt x="0" y="560325"/>
                  <a:pt x="8408" y="311453"/>
                  <a:pt x="24824" y="66172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bIns="1152000" anchor="ctr">
            <a:no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60677"/>
            <a:ext cx="671520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E843CF5-C17D-4CAE-8A81-CEBDA1AD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6314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Platshållare för innehåll 9">
            <a:extLst>
              <a:ext uri="{FF2B5EF4-FFF2-40B4-BE49-F238E27FC236}">
                <a16:creationId xmlns:a16="http://schemas.microsoft.com/office/drawing/2014/main" id="{44A47485-0A7A-805B-7C6C-EAE5A80631C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5" name="Platshållare för text 11">
            <a:extLst>
              <a:ext uri="{FF2B5EF4-FFF2-40B4-BE49-F238E27FC236}">
                <a16:creationId xmlns:a16="http://schemas.microsoft.com/office/drawing/2014/main" id="{7B379C10-F7DF-A42D-16AE-D87FF1211C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7085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B78AAE18-6A6D-4A65-A711-AF0AEA240B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8215" y="-27708"/>
            <a:ext cx="4183785" cy="6815111"/>
          </a:xfrm>
          <a:custGeom>
            <a:avLst/>
            <a:gdLst>
              <a:gd name="connsiteX0" fmla="*/ 30365 w 4183785"/>
              <a:gd name="connsiteY0" fmla="*/ 0 h 6934200"/>
              <a:gd name="connsiteX1" fmla="*/ 4183785 w 4183785"/>
              <a:gd name="connsiteY1" fmla="*/ 0 h 6934200"/>
              <a:gd name="connsiteX2" fmla="*/ 4183785 w 4183785"/>
              <a:gd name="connsiteY2" fmla="*/ 6934200 h 6934200"/>
              <a:gd name="connsiteX3" fmla="*/ 2193753 w 4183785"/>
              <a:gd name="connsiteY3" fmla="*/ 6934200 h 6934200"/>
              <a:gd name="connsiteX4" fmla="*/ 2119936 w 4183785"/>
              <a:gd name="connsiteY4" fmla="*/ 6862391 h 6934200"/>
              <a:gd name="connsiteX5" fmla="*/ 0 w 4183785"/>
              <a:gd name="connsiteY5" fmla="*/ 812177 h 6934200"/>
              <a:gd name="connsiteX6" fmla="*/ 24824 w 4183785"/>
              <a:gd name="connsiteY6" fmla="*/ 66172 h 693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3785" h="6934200">
                <a:moveTo>
                  <a:pt x="30365" y="0"/>
                </a:moveTo>
                <a:lnTo>
                  <a:pt x="4183785" y="0"/>
                </a:lnTo>
                <a:lnTo>
                  <a:pt x="4183785" y="6934200"/>
                </a:lnTo>
                <a:lnTo>
                  <a:pt x="2193753" y="6934200"/>
                </a:lnTo>
                <a:lnTo>
                  <a:pt x="2119936" y="6862391"/>
                </a:lnTo>
                <a:cubicBezTo>
                  <a:pt x="840918" y="5551191"/>
                  <a:pt x="0" y="3330702"/>
                  <a:pt x="0" y="812177"/>
                </a:cubicBezTo>
                <a:cubicBezTo>
                  <a:pt x="0" y="560325"/>
                  <a:pt x="8408" y="311453"/>
                  <a:pt x="24824" y="66172"/>
                </a:cubicBezTo>
                <a:close/>
              </a:path>
            </a:pathLst>
          </a:custGeom>
          <a:solidFill>
            <a:srgbClr val="004E59"/>
          </a:solidFill>
        </p:spPr>
        <p:txBody>
          <a:bodyPr wrap="square" bIns="1152000" anchor="ctr">
            <a:no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Select this placeholder and </a:t>
            </a:r>
            <a:br>
              <a:rPr lang="en-GB"/>
            </a:br>
            <a:r>
              <a:rPr lang="en-GB"/>
              <a:t>drag your image into it.</a:t>
            </a:r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02CD8C6-10A7-41B2-82BF-44C0588C7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21" y="1460677"/>
            <a:ext cx="6715206" cy="684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sv-SE" sz="2000" b="0" dirty="0"/>
            </a:lvl1pPr>
          </a:lstStyle>
          <a:p>
            <a:pPr lvl="0">
              <a:lnSpc>
                <a:spcPct val="100000"/>
              </a:lnSpc>
            </a:pPr>
            <a:r>
              <a:rPr lang="sv-SE" err="1"/>
              <a:t>Headline</a:t>
            </a:r>
            <a:r>
              <a:rPr lang="sv-SE"/>
              <a:t> – the </a:t>
            </a:r>
            <a:r>
              <a:rPr lang="sv-SE" err="1"/>
              <a:t>purpose</a:t>
            </a:r>
            <a:r>
              <a:rPr lang="sv-SE"/>
              <a:t> of the slide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E843CF5-C17D-4CAE-8A81-CEBDA1AD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6696314" cy="57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72818-A56B-48C2-A5FB-81656CB8BC0E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93695D0-C82E-48EF-BD63-873AAF9646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B50889-5F3E-422F-8718-ACF83880D64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Platshållare för innehåll 9">
            <a:extLst>
              <a:ext uri="{FF2B5EF4-FFF2-40B4-BE49-F238E27FC236}">
                <a16:creationId xmlns:a16="http://schemas.microsoft.com/office/drawing/2014/main" id="{354223FC-493A-B632-4815-303FB7CBACC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121" y="2344421"/>
            <a:ext cx="6715206" cy="37917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Text</a:t>
            </a:r>
          </a:p>
          <a:p>
            <a:pPr lvl="1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two</a:t>
            </a:r>
            <a:endParaRPr lang="sv-SE"/>
          </a:p>
          <a:p>
            <a:pPr lvl="2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three</a:t>
            </a:r>
            <a:endParaRPr lang="sv-SE"/>
          </a:p>
          <a:p>
            <a:pPr lvl="3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four</a:t>
            </a:r>
            <a:endParaRPr lang="sv-SE"/>
          </a:p>
          <a:p>
            <a:pPr lvl="4"/>
            <a:r>
              <a:rPr lang="sv-SE" err="1"/>
              <a:t>Level</a:t>
            </a:r>
            <a:r>
              <a:rPr lang="sv-SE"/>
              <a:t> </a:t>
            </a:r>
            <a:r>
              <a:rPr lang="sv-SE" err="1"/>
              <a:t>five</a:t>
            </a:r>
            <a:endParaRPr lang="sv-SE"/>
          </a:p>
        </p:txBody>
      </p:sp>
      <p:sp>
        <p:nvSpPr>
          <p:cNvPr id="5" name="Platshållare för text 11">
            <a:extLst>
              <a:ext uri="{FF2B5EF4-FFF2-40B4-BE49-F238E27FC236}">
                <a16:creationId xmlns:a16="http://schemas.microsoft.com/office/drawing/2014/main" id="{57B1F89B-5C18-B976-0866-CD15397886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13600" y="6400800"/>
            <a:ext cx="1029600" cy="2844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7143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7C6881-FA60-4F53-B71B-285AB7A03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41550"/>
            <a:ext cx="10512424" cy="38877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Level two</a:t>
            </a:r>
          </a:p>
          <a:p>
            <a:pPr lvl="2"/>
            <a:r>
              <a:rPr lang="en-US" noProof="0"/>
              <a:t>Level three</a:t>
            </a:r>
          </a:p>
          <a:p>
            <a:pPr lvl="3"/>
            <a:r>
              <a:rPr lang="en-US" noProof="0"/>
              <a:t>Level four</a:t>
            </a:r>
          </a:p>
          <a:p>
            <a:pPr lvl="4"/>
            <a:r>
              <a:rPr lang="en-US" noProof="0"/>
              <a:t>Level five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4E8050-B08C-4050-B806-D61AAE10D7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626910"/>
            <a:ext cx="838199" cy="149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0" i="1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164434-CBFD-4FA1-980E-60A71284CF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626910"/>
            <a:ext cx="4114800" cy="14902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3C04E9-84AF-4926-A73D-A31D4D34A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6093" y="262081"/>
            <a:ext cx="224421" cy="23083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500" b="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DC30391-9AE8-4CB9-A896-6A98CEF4208E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9E55408-F19B-410A-A549-EB8DB62A073C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10714602" y="6401487"/>
            <a:ext cx="1030949" cy="28440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1A5CA3B6-F5EF-4385-A17F-1C23B229406F}"/>
              </a:ext>
            </a:extLst>
          </p:cNvPr>
          <p:cNvSpPr/>
          <p:nvPr/>
        </p:nvSpPr>
        <p:spPr>
          <a:xfrm>
            <a:off x="0" y="6787999"/>
            <a:ext cx="12192000" cy="7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rubrik 6">
            <a:extLst>
              <a:ext uri="{FF2B5EF4-FFF2-40B4-BE49-F238E27FC236}">
                <a16:creationId xmlns:a16="http://schemas.microsoft.com/office/drawing/2014/main" id="{A7C9AB80-60D7-4CBB-ADEB-8A7A5FE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10515600" cy="5760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4783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9" r:id="rId2"/>
    <p:sldLayoutId id="2147483680" r:id="rId3"/>
    <p:sldLayoutId id="2147483690" r:id="rId4"/>
    <p:sldLayoutId id="2147483650" r:id="rId5"/>
    <p:sldLayoutId id="2147483681" r:id="rId6"/>
    <p:sldLayoutId id="2147483683" r:id="rId7"/>
    <p:sldLayoutId id="2147483684" r:id="rId8"/>
    <p:sldLayoutId id="2147483665" r:id="rId9"/>
    <p:sldLayoutId id="2147483685" r:id="rId10"/>
    <p:sldLayoutId id="2147483670" r:id="rId11"/>
    <p:sldLayoutId id="2147483686" r:id="rId12"/>
    <p:sldLayoutId id="2147483696" r:id="rId13"/>
    <p:sldLayoutId id="2147483695" r:id="rId14"/>
    <p:sldLayoutId id="2147483664" r:id="rId15"/>
    <p:sldLayoutId id="2147483663" r:id="rId16"/>
    <p:sldLayoutId id="2147483676" r:id="rId17"/>
    <p:sldLayoutId id="2147483706" r:id="rId18"/>
    <p:sldLayoutId id="2147483668" r:id="rId19"/>
    <p:sldLayoutId id="2147483688" r:id="rId20"/>
    <p:sldLayoutId id="2147483671" r:id="rId21"/>
    <p:sldLayoutId id="2147483674" r:id="rId22"/>
    <p:sldLayoutId id="2147483678" r:id="rId23"/>
    <p:sldLayoutId id="2147483689" r:id="rId24"/>
    <p:sldLayoutId id="2147483661" r:id="rId25"/>
    <p:sldLayoutId id="2147483672" r:id="rId26"/>
    <p:sldLayoutId id="2147483660" r:id="rId27"/>
    <p:sldLayoutId id="2147483704" r:id="rId28"/>
    <p:sldLayoutId id="2147483705" r:id="rId29"/>
    <p:sldLayoutId id="2147483707" r:id="rId30"/>
    <p:sldLayoutId id="2147483700" r:id="rId31"/>
    <p:sldLayoutId id="2147483701" r:id="rId32"/>
    <p:sldLayoutId id="2147483702" r:id="rId33"/>
    <p:sldLayoutId id="2147483703" r:id="rId34"/>
    <p:sldLayoutId id="2147483692" r:id="rId35"/>
    <p:sldLayoutId id="2147483693" r:id="rId3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 cap="none" baseline="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358775" indent="-1778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536575" indent="-176213" algn="l" defTabSz="914400" rtl="0" eaLnBrk="1" latinLnBrk="0" hangingPunct="1">
        <a:lnSpc>
          <a:spcPct val="90000"/>
        </a:lnSpc>
        <a:spcBef>
          <a:spcPts val="800"/>
        </a:spcBef>
        <a:buFont typeface="Calibri Light" panose="020F0302020204030204" pitchFamily="34" charset="0"/>
        <a:buChar char="­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720725" indent="-18415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896938" indent="-176213" algn="l" defTabSz="914400" rtl="0" eaLnBrk="1" latinLnBrk="0" hangingPunct="1">
        <a:lnSpc>
          <a:spcPct val="90000"/>
        </a:lnSpc>
        <a:spcBef>
          <a:spcPts val="800"/>
        </a:spcBef>
        <a:buFont typeface="Calibri Light" panose="020F0302020204030204" pitchFamily="34" charset="0"/>
        <a:buChar char="­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16">
          <p15:clr>
            <a:srgbClr val="F26B43"/>
          </p15:clr>
        </p15:guide>
        <p15:guide id="4" pos="7151">
          <p15:clr>
            <a:srgbClr val="F26B43"/>
          </p15:clr>
        </p15:guide>
        <p15:guide id="8" orient="horz" pos="715">
          <p15:clr>
            <a:srgbClr val="F26B43"/>
          </p15:clr>
        </p15:guide>
        <p15:guide id="9" orient="horz" pos="414">
          <p15:clr>
            <a:srgbClr val="F26B43"/>
          </p15:clr>
        </p15:guide>
        <p15:guide id="11" orient="horz" pos="3861">
          <p15:clr>
            <a:srgbClr val="F26B43"/>
          </p15:clr>
        </p15:guide>
        <p15:guide id="12" orient="horz" pos="1405">
          <p15:clr>
            <a:srgbClr val="F26B43"/>
          </p15:clr>
        </p15:guide>
        <p15:guide id="13" orient="horz" pos="822">
          <p15:clr>
            <a:srgbClr val="F26B43"/>
          </p15:clr>
        </p15:guide>
        <p15:guide id="14" orient="horz" pos="1266">
          <p15:clr>
            <a:srgbClr val="F26B43"/>
          </p15:clr>
        </p15:guide>
        <p15:guide id="15" pos="54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reparing food in a kitchen&#10;&#10;Description automatically generated">
            <a:extLst>
              <a:ext uri="{FF2B5EF4-FFF2-40B4-BE49-F238E27FC236}">
                <a16:creationId xmlns:a16="http://schemas.microsoft.com/office/drawing/2014/main" id="{8FBB8ECA-6A07-4BAD-BDEC-C9618D4DDB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86" b="1386"/>
          <a:stretch/>
        </p:blipFill>
        <p:spPr/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31DEE493-13CE-4FC6-A29E-443DBA08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Opsummering</a:t>
            </a:r>
            <a:r>
              <a:rPr lang="sv-SE" dirty="0"/>
              <a:t> /</a:t>
            </a:r>
            <a:r>
              <a:rPr lang="sv-SE" dirty="0" err="1"/>
              <a:t>Analyse</a:t>
            </a:r>
            <a:r>
              <a:rPr lang="sv-SE" dirty="0"/>
              <a:t> af </a:t>
            </a:r>
            <a:r>
              <a:rPr lang="sv-SE" dirty="0" err="1"/>
              <a:t>kommentaerer</a:t>
            </a:r>
            <a:r>
              <a:rPr lang="sv-SE" dirty="0"/>
              <a:t> ved </a:t>
            </a:r>
            <a:r>
              <a:rPr lang="sv-SE" dirty="0" err="1"/>
              <a:t>Ministernes</a:t>
            </a:r>
            <a:r>
              <a:rPr lang="sv-SE" dirty="0"/>
              <a:t> </a:t>
            </a:r>
            <a:r>
              <a:rPr lang="sv-SE" dirty="0" err="1"/>
              <a:t>Marktenteri</a:t>
            </a:r>
            <a:endParaRPr lang="sv-SE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A7D2D742-CC4D-F402-8AA1-F7CF4F77377B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sv-SE"/>
              <a:t>Plats</a:t>
            </a:r>
          </a:p>
        </p:txBody>
      </p:sp>
      <p:sp>
        <p:nvSpPr>
          <p:cNvPr id="25" name="Platshållare för text 2">
            <a:extLst>
              <a:ext uri="{FF2B5EF4-FFF2-40B4-BE49-F238E27FC236}">
                <a16:creationId xmlns:a16="http://schemas.microsoft.com/office/drawing/2014/main" id="{8119FC42-C49D-10BD-0D4C-3B76E98586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806696" y="5200296"/>
            <a:ext cx="1545515" cy="1545515"/>
          </a:xfrm>
        </p:spPr>
        <p:txBody>
          <a:bodyPr/>
          <a:lstStyle/>
          <a:p>
            <a:r>
              <a:rPr lang="sv-SE" err="1"/>
              <a:t>Marktenteriet</a:t>
            </a:r>
            <a:endParaRPr lang="sv-SE"/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587643DF-7EEE-3440-23FB-48179772E95D}"/>
              </a:ext>
            </a:extLst>
          </p:cNvPr>
          <p:cNvSpPr txBox="1">
            <a:spLocks/>
          </p:cNvSpPr>
          <p:nvPr/>
        </p:nvSpPr>
        <p:spPr>
          <a:xfrm>
            <a:off x="10240383" y="3429000"/>
            <a:ext cx="1677600" cy="1676422"/>
          </a:xfrm>
          <a:custGeom>
            <a:avLst/>
            <a:gdLst>
              <a:gd name="connsiteX0" fmla="*/ 838800 w 1677600"/>
              <a:gd name="connsiteY0" fmla="*/ 0 h 1676422"/>
              <a:gd name="connsiteX1" fmla="*/ 1307782 w 1677600"/>
              <a:gd name="connsiteY1" fmla="*/ 143153 h 1676422"/>
              <a:gd name="connsiteX2" fmla="*/ 1386707 w 1677600"/>
              <a:gd name="connsiteY2" fmla="*/ 208227 h 1676422"/>
              <a:gd name="connsiteX3" fmla="*/ 1386707 w 1677600"/>
              <a:gd name="connsiteY3" fmla="*/ 281764 h 1676422"/>
              <a:gd name="connsiteX4" fmla="*/ 1461858 w 1677600"/>
              <a:gd name="connsiteY4" fmla="*/ 281764 h 1676422"/>
              <a:gd name="connsiteX5" fmla="*/ 1534346 w 1677600"/>
              <a:gd name="connsiteY5" fmla="*/ 369560 h 1676422"/>
              <a:gd name="connsiteX6" fmla="*/ 1677600 w 1677600"/>
              <a:gd name="connsiteY6" fmla="*/ 838211 h 1676422"/>
              <a:gd name="connsiteX7" fmla="*/ 1534346 w 1677600"/>
              <a:gd name="connsiteY7" fmla="*/ 1306864 h 1676422"/>
              <a:gd name="connsiteX8" fmla="*/ 1495097 w 1677600"/>
              <a:gd name="connsiteY8" fmla="*/ 1354399 h 1676422"/>
              <a:gd name="connsiteX9" fmla="*/ 1386707 w 1677600"/>
              <a:gd name="connsiteY9" fmla="*/ 1354399 h 1676422"/>
              <a:gd name="connsiteX10" fmla="*/ 1386707 w 1677600"/>
              <a:gd name="connsiteY10" fmla="*/ 1468195 h 1676422"/>
              <a:gd name="connsiteX11" fmla="*/ 1307782 w 1677600"/>
              <a:gd name="connsiteY11" fmla="*/ 1533269 h 1676422"/>
              <a:gd name="connsiteX12" fmla="*/ 838800 w 1677600"/>
              <a:gd name="connsiteY12" fmla="*/ 1676422 h 1676422"/>
              <a:gd name="connsiteX13" fmla="*/ 369820 w 1677600"/>
              <a:gd name="connsiteY13" fmla="*/ 1533269 h 1676422"/>
              <a:gd name="connsiteX14" fmla="*/ 290890 w 1677600"/>
              <a:gd name="connsiteY14" fmla="*/ 1468192 h 1676422"/>
              <a:gd name="connsiteX15" fmla="*/ 290890 w 1677600"/>
              <a:gd name="connsiteY15" fmla="*/ 1354399 h 1676422"/>
              <a:gd name="connsiteX16" fmla="*/ 182503 w 1677600"/>
              <a:gd name="connsiteY16" fmla="*/ 1354399 h 1676422"/>
              <a:gd name="connsiteX17" fmla="*/ 143254 w 1677600"/>
              <a:gd name="connsiteY17" fmla="*/ 1306864 h 1676422"/>
              <a:gd name="connsiteX18" fmla="*/ 0 w 1677600"/>
              <a:gd name="connsiteY18" fmla="*/ 838211 h 1676422"/>
              <a:gd name="connsiteX19" fmla="*/ 143254 w 1677600"/>
              <a:gd name="connsiteY19" fmla="*/ 369560 h 1676422"/>
              <a:gd name="connsiteX20" fmla="*/ 215742 w 1677600"/>
              <a:gd name="connsiteY20" fmla="*/ 281764 h 1676422"/>
              <a:gd name="connsiteX21" fmla="*/ 290890 w 1677600"/>
              <a:gd name="connsiteY21" fmla="*/ 281764 h 1676422"/>
              <a:gd name="connsiteX22" fmla="*/ 290890 w 1677600"/>
              <a:gd name="connsiteY22" fmla="*/ 208230 h 1676422"/>
              <a:gd name="connsiteX23" fmla="*/ 369820 w 1677600"/>
              <a:gd name="connsiteY23" fmla="*/ 143153 h 1676422"/>
              <a:gd name="connsiteX24" fmla="*/ 838800 w 1677600"/>
              <a:gd name="connsiteY24" fmla="*/ 0 h 167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600" h="1676422">
                <a:moveTo>
                  <a:pt x="838800" y="0"/>
                </a:moveTo>
                <a:cubicBezTo>
                  <a:pt x="1012521" y="0"/>
                  <a:pt x="1173908" y="52774"/>
                  <a:pt x="1307782" y="143153"/>
                </a:cubicBezTo>
                <a:lnTo>
                  <a:pt x="1386707" y="208227"/>
                </a:lnTo>
                <a:lnTo>
                  <a:pt x="1386707" y="281764"/>
                </a:lnTo>
                <a:lnTo>
                  <a:pt x="1461858" y="281764"/>
                </a:lnTo>
                <a:lnTo>
                  <a:pt x="1534346" y="369560"/>
                </a:lnTo>
                <a:cubicBezTo>
                  <a:pt x="1624789" y="503338"/>
                  <a:pt x="1677600" y="664612"/>
                  <a:pt x="1677600" y="838211"/>
                </a:cubicBezTo>
                <a:cubicBezTo>
                  <a:pt x="1677600" y="1011811"/>
                  <a:pt x="1624789" y="1173084"/>
                  <a:pt x="1534346" y="1306864"/>
                </a:cubicBezTo>
                <a:lnTo>
                  <a:pt x="1495097" y="1354399"/>
                </a:lnTo>
                <a:lnTo>
                  <a:pt x="1386707" y="1354399"/>
                </a:lnTo>
                <a:lnTo>
                  <a:pt x="1386707" y="1468195"/>
                </a:lnTo>
                <a:lnTo>
                  <a:pt x="1307782" y="1533269"/>
                </a:lnTo>
                <a:cubicBezTo>
                  <a:pt x="1173908" y="1623648"/>
                  <a:pt x="1012521" y="1676422"/>
                  <a:pt x="838800" y="1676422"/>
                </a:cubicBezTo>
                <a:cubicBezTo>
                  <a:pt x="665079" y="1676422"/>
                  <a:pt x="503692" y="1623648"/>
                  <a:pt x="369820" y="1533269"/>
                </a:cubicBezTo>
                <a:lnTo>
                  <a:pt x="290890" y="1468192"/>
                </a:lnTo>
                <a:lnTo>
                  <a:pt x="290890" y="1354399"/>
                </a:lnTo>
                <a:lnTo>
                  <a:pt x="182503" y="1354399"/>
                </a:lnTo>
                <a:lnTo>
                  <a:pt x="143254" y="1306864"/>
                </a:lnTo>
                <a:cubicBezTo>
                  <a:pt x="52811" y="1173084"/>
                  <a:pt x="0" y="1011811"/>
                  <a:pt x="0" y="838211"/>
                </a:cubicBezTo>
                <a:cubicBezTo>
                  <a:pt x="0" y="664612"/>
                  <a:pt x="52811" y="503338"/>
                  <a:pt x="143254" y="369560"/>
                </a:cubicBezTo>
                <a:lnTo>
                  <a:pt x="215742" y="281764"/>
                </a:lnTo>
                <a:lnTo>
                  <a:pt x="290890" y="281764"/>
                </a:lnTo>
                <a:lnTo>
                  <a:pt x="290890" y="208230"/>
                </a:lnTo>
                <a:lnTo>
                  <a:pt x="369820" y="143153"/>
                </a:lnTo>
                <a:cubicBezTo>
                  <a:pt x="503692" y="52774"/>
                  <a:pt x="665079" y="0"/>
                  <a:pt x="838800" y="0"/>
                </a:cubicBezTo>
                <a:close/>
              </a:path>
            </a:pathLst>
          </a:custGeom>
          <a:solidFill>
            <a:srgbClr val="004E5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58775" indent="-177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36575" indent="-176213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Calibri Light" panose="020F0302020204030204" pitchFamily="34" charset="0"/>
              <a:buChar char="­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20725" indent="-18415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896938" indent="-176213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Calibri Light" panose="020F0302020204030204" pitchFamily="34" charset="0"/>
              <a:buChar char="­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BTU</a:t>
            </a:r>
          </a:p>
          <a:p>
            <a:r>
              <a:rPr lang="sv-SE" dirty="0" err="1"/>
              <a:t>Januar</a:t>
            </a:r>
            <a:r>
              <a:rPr lang="sv-SE" dirty="0"/>
              <a:t> </a:t>
            </a:r>
          </a:p>
          <a:p>
            <a:r>
              <a:rPr lang="sv-SE" dirty="0"/>
              <a:t>2024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10190B0-9B47-050F-D703-03AEE60973C7}"/>
              </a:ext>
            </a:extLst>
          </p:cNvPr>
          <p:cNvSpPr txBox="1">
            <a:spLocks noChangeAspect="1"/>
          </p:cNvSpPr>
          <p:nvPr/>
        </p:nvSpPr>
        <p:spPr>
          <a:xfrm>
            <a:off x="7677797" y="3989422"/>
            <a:ext cx="2232000" cy="2232000"/>
          </a:xfrm>
          <a:custGeom>
            <a:avLst/>
            <a:gdLst>
              <a:gd name="connsiteX0" fmla="*/ 772758 w 1545515"/>
              <a:gd name="connsiteY0" fmla="*/ 0 h 1545515"/>
              <a:gd name="connsiteX1" fmla="*/ 1204814 w 1545515"/>
              <a:gd name="connsiteY1" fmla="*/ 131974 h 1545515"/>
              <a:gd name="connsiteX2" fmla="*/ 1277526 w 1545515"/>
              <a:gd name="connsiteY2" fmla="*/ 191967 h 1545515"/>
              <a:gd name="connsiteX3" fmla="*/ 1277526 w 1545515"/>
              <a:gd name="connsiteY3" fmla="*/ 259762 h 1545515"/>
              <a:gd name="connsiteX4" fmla="*/ 1346759 w 1545515"/>
              <a:gd name="connsiteY4" fmla="*/ 259762 h 1545515"/>
              <a:gd name="connsiteX5" fmla="*/ 1413540 w 1545515"/>
              <a:gd name="connsiteY5" fmla="*/ 340702 h 1545515"/>
              <a:gd name="connsiteX6" fmla="*/ 1545515 w 1545515"/>
              <a:gd name="connsiteY6" fmla="*/ 772758 h 1545515"/>
              <a:gd name="connsiteX7" fmla="*/ 1413540 w 1545515"/>
              <a:gd name="connsiteY7" fmla="*/ 1204814 h 1545515"/>
              <a:gd name="connsiteX8" fmla="*/ 1377382 w 1545515"/>
              <a:gd name="connsiteY8" fmla="*/ 1248638 h 1545515"/>
              <a:gd name="connsiteX9" fmla="*/ 1277526 w 1545515"/>
              <a:gd name="connsiteY9" fmla="*/ 1248638 h 1545515"/>
              <a:gd name="connsiteX10" fmla="*/ 1277526 w 1545515"/>
              <a:gd name="connsiteY10" fmla="*/ 1353547 h 1545515"/>
              <a:gd name="connsiteX11" fmla="*/ 1204814 w 1545515"/>
              <a:gd name="connsiteY11" fmla="*/ 1413541 h 1545515"/>
              <a:gd name="connsiteX12" fmla="*/ 772758 w 1545515"/>
              <a:gd name="connsiteY12" fmla="*/ 1545515 h 1545515"/>
              <a:gd name="connsiteX13" fmla="*/ 340702 w 1545515"/>
              <a:gd name="connsiteY13" fmla="*/ 1413541 h 1545515"/>
              <a:gd name="connsiteX14" fmla="*/ 267987 w 1545515"/>
              <a:gd name="connsiteY14" fmla="*/ 1353545 h 1545515"/>
              <a:gd name="connsiteX15" fmla="*/ 267987 w 1545515"/>
              <a:gd name="connsiteY15" fmla="*/ 1248638 h 1545515"/>
              <a:gd name="connsiteX16" fmla="*/ 168133 w 1545515"/>
              <a:gd name="connsiteY16" fmla="*/ 1248638 h 1545515"/>
              <a:gd name="connsiteX17" fmla="*/ 131975 w 1545515"/>
              <a:gd name="connsiteY17" fmla="*/ 1204814 h 1545515"/>
              <a:gd name="connsiteX18" fmla="*/ 0 w 1545515"/>
              <a:gd name="connsiteY18" fmla="*/ 772758 h 1545515"/>
              <a:gd name="connsiteX19" fmla="*/ 131975 w 1545515"/>
              <a:gd name="connsiteY19" fmla="*/ 340702 h 1545515"/>
              <a:gd name="connsiteX20" fmla="*/ 198756 w 1545515"/>
              <a:gd name="connsiteY20" fmla="*/ 259762 h 1545515"/>
              <a:gd name="connsiteX21" fmla="*/ 267987 w 1545515"/>
              <a:gd name="connsiteY21" fmla="*/ 259762 h 1545515"/>
              <a:gd name="connsiteX22" fmla="*/ 267987 w 1545515"/>
              <a:gd name="connsiteY22" fmla="*/ 191970 h 1545515"/>
              <a:gd name="connsiteX23" fmla="*/ 340702 w 1545515"/>
              <a:gd name="connsiteY23" fmla="*/ 131974 h 1545515"/>
              <a:gd name="connsiteX24" fmla="*/ 772758 w 1545515"/>
              <a:gd name="connsiteY24" fmla="*/ 0 h 154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45515" h="1545515">
                <a:moveTo>
                  <a:pt x="772758" y="0"/>
                </a:moveTo>
                <a:cubicBezTo>
                  <a:pt x="932801" y="0"/>
                  <a:pt x="1081481" y="48653"/>
                  <a:pt x="1204814" y="131974"/>
                </a:cubicBezTo>
                <a:lnTo>
                  <a:pt x="1277526" y="191967"/>
                </a:lnTo>
                <a:lnTo>
                  <a:pt x="1277526" y="259762"/>
                </a:lnTo>
                <a:lnTo>
                  <a:pt x="1346759" y="259762"/>
                </a:lnTo>
                <a:lnTo>
                  <a:pt x="1413540" y="340702"/>
                </a:lnTo>
                <a:cubicBezTo>
                  <a:pt x="1496862" y="464034"/>
                  <a:pt x="1545515" y="612714"/>
                  <a:pt x="1545515" y="772758"/>
                </a:cubicBezTo>
                <a:cubicBezTo>
                  <a:pt x="1545515" y="932801"/>
                  <a:pt x="1496862" y="1081481"/>
                  <a:pt x="1413540" y="1204814"/>
                </a:cubicBezTo>
                <a:lnTo>
                  <a:pt x="1377382" y="1248638"/>
                </a:lnTo>
                <a:lnTo>
                  <a:pt x="1277526" y="1248638"/>
                </a:lnTo>
                <a:lnTo>
                  <a:pt x="1277526" y="1353547"/>
                </a:lnTo>
                <a:lnTo>
                  <a:pt x="1204814" y="1413541"/>
                </a:lnTo>
                <a:cubicBezTo>
                  <a:pt x="1081481" y="1496862"/>
                  <a:pt x="932801" y="1545515"/>
                  <a:pt x="772758" y="1545515"/>
                </a:cubicBezTo>
                <a:cubicBezTo>
                  <a:pt x="612714" y="1545515"/>
                  <a:pt x="464034" y="1496862"/>
                  <a:pt x="340702" y="1413541"/>
                </a:cubicBezTo>
                <a:lnTo>
                  <a:pt x="267987" y="1353545"/>
                </a:lnTo>
                <a:lnTo>
                  <a:pt x="267987" y="1248638"/>
                </a:lnTo>
                <a:lnTo>
                  <a:pt x="168133" y="1248638"/>
                </a:lnTo>
                <a:lnTo>
                  <a:pt x="131975" y="1204814"/>
                </a:lnTo>
                <a:cubicBezTo>
                  <a:pt x="48653" y="1081481"/>
                  <a:pt x="0" y="932801"/>
                  <a:pt x="0" y="772758"/>
                </a:cubicBezTo>
                <a:cubicBezTo>
                  <a:pt x="0" y="612714"/>
                  <a:pt x="48653" y="464034"/>
                  <a:pt x="131975" y="340702"/>
                </a:cubicBezTo>
                <a:lnTo>
                  <a:pt x="198756" y="259762"/>
                </a:lnTo>
                <a:lnTo>
                  <a:pt x="267987" y="259762"/>
                </a:lnTo>
                <a:lnTo>
                  <a:pt x="267987" y="191970"/>
                </a:lnTo>
                <a:lnTo>
                  <a:pt x="340702" y="131974"/>
                </a:lnTo>
                <a:cubicBezTo>
                  <a:pt x="464034" y="48653"/>
                  <a:pt x="612714" y="0"/>
                  <a:pt x="772758" y="0"/>
                </a:cubicBezTo>
                <a:close/>
              </a:path>
            </a:pathLst>
          </a:custGeom>
          <a:solidFill>
            <a:srgbClr val="00AF9A"/>
          </a:solidFill>
        </p:spPr>
        <p:txBody>
          <a:bodyPr vert="horz" wrap="square" lIns="0" tIns="0" rIns="0" bIns="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58775" indent="-177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36575" indent="-176213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Calibri Light" panose="020F0302020204030204" pitchFamily="34" charset="0"/>
              <a:buChar char="­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20725" indent="-18415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896938" indent="-176213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Calibri Light" panose="020F0302020204030204" pitchFamily="34" charset="0"/>
              <a:buChar char="­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/>
              <a:t>432 </a:t>
            </a:r>
            <a:r>
              <a:rPr lang="sv-SE" sz="1600" dirty="0" err="1"/>
              <a:t>besvarelser</a:t>
            </a:r>
            <a:endParaRPr lang="sv-SE" sz="1600" dirty="0"/>
          </a:p>
          <a:p>
            <a:r>
              <a:rPr lang="sv-SE" sz="1600" dirty="0"/>
              <a:t>1578 kommentarer </a:t>
            </a:r>
            <a:br>
              <a:rPr lang="sv-SE" sz="1600" dirty="0"/>
            </a:br>
            <a:endParaRPr lang="sv-SE" sz="1600" i="1" dirty="0"/>
          </a:p>
        </p:txBody>
      </p:sp>
    </p:spTree>
    <p:extLst>
      <p:ext uri="{BB962C8B-B14F-4D97-AF65-F5344CB8AC3E}">
        <p14:creationId xmlns:p14="http://schemas.microsoft.com/office/powerpoint/2010/main" val="725216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Afrydningen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578579"/>
              </p:ext>
            </p:extLst>
          </p:nvPr>
        </p:nvGraphicFramePr>
        <p:xfrm>
          <a:off x="966062" y="876765"/>
          <a:ext cx="9846590" cy="33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414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Afrydnings område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40752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Generelt: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Placering af skraldespande: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brugere mener, at skraldespandene bør stå først i afrydningsområdet, så man kan skrabe rester af tallerkenen af, inden man sætter den.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Antal skraldespande: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behov for flere skraldespande til restaffald, da den nuværende ene spand ofte er overfyldt.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Affaldssortering: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behov for bedre skiltning og flere affaldsbeholdere til forskellige typer affald, så folk kan sortere mere effektivt.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Flyt skraldespandene til at stå først i afrydningsområdet.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Placer flere skraldespande til restaffald.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Opsæt flere affaldsbeholdere til forskellige typer affald (f.eks. papir, plastik, glas, metal).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Forbedre skiltningen af affaldsbeholderne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Yderliggere bemærkninger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brugere nævner, at de er frustrerede over, at folk ikke sorterer affaldet korrekt.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Nogle brugere er tilfredse med den nuværende situation.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skal ses på muligheder at opstille flere skraldespande samt bedre skiltning.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Skal også være en del i ombygnings projektet</a:t>
                      </a:r>
                    </a:p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4B2614A0-8613-E9B7-5859-A12AA367D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507" y="2969057"/>
            <a:ext cx="2520000" cy="11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4014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Mødeforplejning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012311"/>
              </p:ext>
            </p:extLst>
          </p:nvPr>
        </p:nvGraphicFramePr>
        <p:xfrm>
          <a:off x="718089" y="794107"/>
          <a:ext cx="9846590" cy="58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414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Mødeforplejning 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Generelt: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en del kritik af mødeforplejningen, både når det gælder kvalitet, pris og service.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Kvalitet:</a:t>
                      </a:r>
                    </a:p>
                    <a:p>
                      <a:pPr lvl="0"/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Trekantsandwiches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er dyre og smager ikke godt.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Smørrebrød mangler salt og peber.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Frugtskålene indeholder smagløse meloner og andre eksotiske frugter om vinteren.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Små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sandwiches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er tørre, små og ikke lækre.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Kaffen er ofte lunken.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Kagerne ser ikke altid pæne ud.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Croissanter og småkager er kedelige og dyre.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Smagen/kvaliteten/servicen matcher ikke prisen.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Variation i smørrebrød er ikke i orden.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Mødeforplejningen er generelt for dyr..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Prisen på kaffe er for høj.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Prisen på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sandwiches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er dyrere som mødeforplejning end i kantinen.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ofte fejl ved leveringen af mødeforplejning.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er besværligt at bestille mødeforplejning.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Bestillingssystemet er uoverskueligt.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er vanskeligt at komme i kontakt med kantinen uden for normal åbningstid.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Opdækning og afrydning fejler ofte.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Forplejningen bliver leveret det forkerte sted.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Forslag til forbedringer: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Tilbyd friskere og mere varieret mad.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Sænk priserne.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Forbedre servicen.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Gør bestillingssystemet mere brugervenligt.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for, at forplejningen bliver leveret til det rigtige sted.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Kaffen er ofte lunken.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Bedre sandwich til mødeservice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kommentarer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Smørrebrødet er godt.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Kaffen er god, når den er varm.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er tilfredsstillende.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Mødeforplejningen er generelt fint.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Bestilling systemer, der er flere i husene, og Coor er i gang med opdatering af systemet.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mangler opdatering af priser på eksterne systemer</a:t>
                      </a:r>
                    </a:p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04C6905E-1531-A2A5-93C6-9156C9C74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030" y="5207454"/>
            <a:ext cx="2520000" cy="110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0637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Samlet</a:t>
            </a:r>
            <a:r>
              <a:rPr lang="sv-SE" sz="3200" dirty="0"/>
              <a:t> </a:t>
            </a:r>
            <a:r>
              <a:rPr lang="sv-SE" sz="3200" dirty="0" err="1"/>
              <a:t>tilfredshed</a:t>
            </a:r>
            <a:r>
              <a:rPr lang="sv-SE" sz="3200" dirty="0"/>
              <a:t> </a:t>
            </a:r>
            <a:r>
              <a:rPr lang="sv-SE" sz="3200" dirty="0" err="1"/>
              <a:t>Generelt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698434"/>
              </p:ext>
            </p:extLst>
          </p:nvPr>
        </p:nvGraphicFramePr>
        <p:xfrm>
          <a:off x="718089" y="794107"/>
          <a:ext cx="9846590" cy="44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414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Samlet tilfredshed Generelt 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Prisniveauet er for højt i forhold til kvaliteten af maden.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Betaling pr. vægt er upopulært, da det ofte fører til høje priser for simple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for lidt variation i udvalget, og maden er ofte kedelig og smagløs.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Vegetariske retter er ofte dyrere end kødretter, og der er ikke altid et bredt udvalg.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Kødretter indeholder ofte for meget fedt og kød.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Køerne ved betalingsautomaterne er for lange.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mangel på håndsprit.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Hjemmesiden og appen er ikke opdateret.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Sænk priserne.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Indfør en fast pris pr. tallerken.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Tilbyd mere varieret mad med mere smag.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Udvid udvalget af vegetariske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Tilbered maden med mindre fedt.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for, at der er håndsprit tilgængeligt.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Opdater hjemmesiden og appen.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Specifikke ønsker: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pesto ved dressing stationen.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normale retter i stedet for vegetarretter.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Mulighed for at købe halal kød.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simple retter med fokus på smag og kvalitet.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Færre ingredienser i både varme og kolde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variation i salaterne.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"fredagsretter" a la byg-selv-burgere, stegt flæsk, pizza o.l.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Chiagrød til morgenmaden.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"lun" ret hver eller hver anden dag.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"Junk food" om fredagen.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 med at pynte vegetarvenlige retter med kød.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800" dirty="0"/>
                        <a:t>Fokus på opdatering af menuer og hjemme side.</a:t>
                      </a:r>
                    </a:p>
                    <a:p>
                      <a:r>
                        <a:rPr lang="da-DK" sz="800" dirty="0"/>
                        <a:t>Håndsprits dialog med huset, ikke en del af kantine løsningen</a:t>
                      </a:r>
                    </a:p>
                    <a:p>
                      <a:r>
                        <a:rPr lang="da-DK" sz="800" dirty="0"/>
                        <a:t>Og alle de øvrige punkter der er nævnt tidligere,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4A67EEDC-3CF1-5D64-AF30-0FF79BA5B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027" y="4000699"/>
            <a:ext cx="2520000" cy="116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8747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6"/>
            <a:ext cx="10658582" cy="576000"/>
          </a:xfrm>
        </p:spPr>
        <p:txBody>
          <a:bodyPr/>
          <a:lstStyle/>
          <a:p>
            <a:r>
              <a:rPr lang="sv-SE" sz="3200" dirty="0"/>
              <a:t>Den varme </a:t>
            </a:r>
            <a:r>
              <a:rPr lang="sv-SE" sz="3200" dirty="0" err="1"/>
              <a:t>ret</a:t>
            </a:r>
            <a:r>
              <a:rPr lang="sv-SE" sz="3200" dirty="0"/>
              <a:t>.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004695"/>
              </p:ext>
            </p:extLst>
          </p:nvPr>
        </p:nvGraphicFramePr>
        <p:xfrm>
          <a:off x="1110712" y="1194948"/>
          <a:ext cx="9205993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0671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4675322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Analyse af kommentarer for den varme ret </a:t>
                      </a:r>
                      <a:endParaRPr lang="da-DK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898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Generelt: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Flere savner mere variation i menuen.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Mange oplever, at retterne mangler smag.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Der er for meget fokus på gryderetter og pastaretter.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Kødretter indeholder ofte for lidt kød.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Prisen er for høj i forhold til kvaliteten.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Maden er ofte for salt eller for krydret.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Flere ønsker mere simple retter med fokus på gode råvarer.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800" dirty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Variér fiskeretten mere.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Sørg for, at ris, pasta og nudler er korrekt tilberedt.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Tilbered kødet ordentligt (ikke råt eller </a:t>
                      </a:r>
                      <a:r>
                        <a:rPr lang="da-DK" sz="800" dirty="0" err="1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overstegt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Brug mere krydderier og smag maden til.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Server mere grønt og mindre sovs.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Skilt maden bedre, så man kan se ingredienserne.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Sørg for, at der er nok mad til alle, også dem der kommer sent.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Hold fokus på "almindelig" mad og undgå for mange eksperimenter.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Tilbyd klassiske retter som tarteletter, frikadeller og biksemad.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Gør den varme ret mere miljøvenlig med mindre oksekød.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Fjern unødvendige ingredienser fra retterne.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Sørg for, at maden er varm og ikke lunken.</a:t>
                      </a:r>
                      <a:b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a-DK" sz="800" dirty="0">
                          <a:solidFill>
                            <a:srgbClr val="1F1F1F"/>
                          </a:solidFill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Brug mindre </a:t>
                      </a:r>
                      <a:r>
                        <a:rPr lang="da-DK" sz="800" dirty="0" err="1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chilli</a:t>
                      </a:r>
                      <a:r>
                        <a:rPr lang="da-DK" sz="800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og tilbyd det separat</a:t>
                      </a:r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88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bemærkninger: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roser udvalget og variationen i menuen.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Andre er tilfredse med kvaliteten af retterne.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oplever, at kantinen er blevet bedre de seneste måneder.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56086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 gennemgang af menuplaner for at sikre en større variation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smag i retterne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Mulighed for gæsterne at smage til maden mere, smag station med chili saucer,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klassiske retter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Fokus på at holde maden varm</a:t>
                      </a:r>
                      <a:endParaRPr lang="da-DK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529773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endParaRPr lang="da-DK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476610"/>
                  </a:ext>
                </a:extLst>
              </a:tr>
            </a:tbl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20F71005-0258-827C-7C0A-05C2BDF28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396" y="3984512"/>
            <a:ext cx="2520000" cy="112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85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Vegetarret</a:t>
            </a:r>
            <a:r>
              <a:rPr lang="sv-SE" sz="3200" dirty="0"/>
              <a:t>.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675148"/>
              </p:ext>
            </p:extLst>
          </p:nvPr>
        </p:nvGraphicFramePr>
        <p:xfrm>
          <a:off x="874363" y="756920"/>
          <a:ext cx="9395848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845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493800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varm vegetarret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Variation: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efterlyser mere variation i de vegetariske retter, da de ofte kan være gentagne og kedelige.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Smag: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synes, at vegetarretterne mangler smag og krydderi.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Mæthed: 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oplever, at vegetarretterne ikke er mættende nok.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Ingredienser: 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ønsker mere fokus på friske grøntsager, bælgfrugter og fermenteret mad.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Protein: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savner mere protein i vegetarretterne.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Lighed med kødretter: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vegetarretter er for lig kødretterne, bare uden kødet. Flere ønsker mere kreative og unikke vegetariske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Tydelig mærkning: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Veganere og personer med allergier ønsker mere tydelig mærkning af vegetarretterne, så de kan se, om de kan spise dem.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Forslag til forbedringer: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Mere variation i vegetarretterne.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Mere smag og krydderi i vegetarretterne.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vegetariske retter med protein.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Mere fokus på friske grøntsager, bælgfrugter og fermenteret mad.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Tydeligere mærkning af vegetarretterne.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kreative og unikke vegetariske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Tilbyd en vegetardag om ugen.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tilbagemeldinger: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synes, at vegetarretterne er et godt supplement til den varme ret.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roser kantinens brug af krydderier i vegetarretterne.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synes, at grøntsagsbøfferne er gode.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oplever, at vegetarretterne er bedre end kødretterne.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Negative tilbagemeldinger: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Flere er utilfredse med udvalget af vegetariske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synes, at vegetarretterne er for simple og kedelige.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synes, at vegetarretterne er for dyre.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vegetarretter er for lig kødretterne.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Eksempler på specifikke tilbagemeldinger: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"Det er lækkert med et vegetarisk alternativ til den varme kødret."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"Varmeretterne er sjældent substitut til det almindelig varme ret."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"Vegetarretten er ALTID det samme som kødretten, men bare vegetarisk."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"Som veganer er det ofte uvist hvad der er i vegetarretten."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"Det kunne være rart med vegetaralternativer, der ikke indeholder æg."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"Bliv gerne ved med at bruge mange krydderier og lave den medium stærk."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"Der mangler protein og egentlige retter med flere ingredienser og smage."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"Mere brug af kokosmælk fremfor alm mælk i vegetarretter."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"Virkelig fin kvalitet. Jeg er ikke vegetar, men jeg spiser meget ofte vegetarretten."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"Fantasiløst, kedeligt og manglende variation."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"Gerne mindre og mere enkelt f.eks. små grøntsagstærter."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800" dirty="0"/>
                        <a:t>Central menuplanlægning af vegetar retter</a:t>
                      </a:r>
                    </a:p>
                    <a:p>
                      <a:r>
                        <a:rPr lang="da-DK" sz="800" dirty="0"/>
                        <a:t>Inspirations dage for personalet omkring vegetar retter, vegetar konsulenter</a:t>
                      </a:r>
                      <a:br>
                        <a:rPr lang="da-DK" sz="800" dirty="0"/>
                      </a:br>
                      <a:r>
                        <a:rPr lang="da-DK" sz="800" dirty="0"/>
                        <a:t>Bedre selvstændige vegetar retter, skal ikke være en ”vegetar udgave” af den varme ret.</a:t>
                      </a:r>
                    </a:p>
                    <a:p>
                      <a:r>
                        <a:rPr lang="da-DK" sz="800" dirty="0"/>
                        <a:t>Mere proteiner i vegetar retterne</a:t>
                      </a:r>
                    </a:p>
                    <a:p>
                      <a:r>
                        <a:rPr lang="da-DK" sz="800" dirty="0"/>
                        <a:t>Bedre skiltning af vegetar retter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22869"/>
                  </a:ext>
                </a:extLst>
              </a:tr>
            </a:tbl>
          </a:graphicData>
        </a:graphic>
      </p:graphicFrame>
      <p:pic>
        <p:nvPicPr>
          <p:cNvPr id="6" name="Billede 5">
            <a:extLst>
              <a:ext uri="{FF2B5EF4-FFF2-40B4-BE49-F238E27FC236}">
                <a16:creationId xmlns:a16="http://schemas.microsoft.com/office/drawing/2014/main" id="{56FF6695-FF02-C61E-FD8B-365EE45C1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280" y="5271689"/>
            <a:ext cx="2520000" cy="112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007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Grønne</a:t>
            </a:r>
            <a:r>
              <a:rPr lang="sv-SE" sz="3200" dirty="0"/>
              <a:t> </a:t>
            </a:r>
            <a:r>
              <a:rPr lang="sv-SE" sz="3200" dirty="0" err="1"/>
              <a:t>udvalg</a:t>
            </a:r>
            <a:r>
              <a:rPr lang="sv-SE" sz="3200" dirty="0"/>
              <a:t>/</a:t>
            </a:r>
            <a:r>
              <a:rPr lang="sv-SE" sz="3200" dirty="0" err="1"/>
              <a:t>salater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218296"/>
              </p:ext>
            </p:extLst>
          </p:nvPr>
        </p:nvGraphicFramePr>
        <p:xfrm>
          <a:off x="874363" y="782681"/>
          <a:ext cx="9205993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0671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4675322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grønne udvalg/salater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Kedelig og ensformig: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Der er for ofte de samme salater, og de er ofte kedelige og uinspirerede.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For mange tunge ingredienser: Salaterne er ofte fyldt med pasta, kartofler, bønner og rodfrugter, hvilket gør dem tunge og dyre.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Mangler variation: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Der mangler variation i salaterne, både i ingredienser og sammensætning.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For meget dressing: Der er ofte for meget dressing på de blandede salater.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Dårlig præsentation: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Salaterne ser ofte indbydende ud.</a:t>
                      </a:r>
                    </a:p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grønne salater: Der er behov for flere friske, grønne salater uden for mange tunge ingredienser.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simpelhed: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Salaterne skal være mere simple og bestå af færre ingredienser, der passer sammen.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Mulighed for at blande selv: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skal være mere mulighed for at blande sin egen salat.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Bedre skilte: Der skal være bedre skilte med information om salatens indhold.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Færre rester: Salaterne skal ikke bestå af rester fra tidligere dages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vegetariske proteinkilder: Der skal være flere vegetariske proteinkilder i salaterne, f.eks. linser og kikærter.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Friskere grøntsager: Grøntsagerne skal være friskere og mere indbydende.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Tilbyd et bredere udvalg af salater, både med hensyn til ingredienser og sammensætning.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for, at der altid er friske, grønne salater tilgængelige.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Giv kunderne mulighed for at blande deres egen salat.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for, at der er tydelige skilte med information om salatens indhold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bemærkninger 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Nogle synes, at salaterne er for dyre.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synes, at der er for meget salt i maden.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Nogle er allergiske over for bestemte ingredienser, f.eks. nødder, og ønsker bedre information om salatens indhold.</a:t>
                      </a:r>
                    </a:p>
                    <a:p>
                      <a:pPr lvl="0"/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800" dirty="0"/>
                        <a:t>Bedre skiltning om salaternes indehold</a:t>
                      </a:r>
                    </a:p>
                    <a:p>
                      <a:r>
                        <a:rPr lang="da-DK" sz="800" dirty="0"/>
                        <a:t>Lettere salater, </a:t>
                      </a:r>
                    </a:p>
                    <a:p>
                      <a:r>
                        <a:rPr lang="da-DK" sz="800" dirty="0"/>
                        <a:t>Bedre variation af salater, dog stadigvæk følge årstiderne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8D49E1D7-35B8-E483-0F14-0BC0000A8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529" y="4029248"/>
            <a:ext cx="2520000" cy="114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4746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Kolde</a:t>
            </a:r>
            <a:r>
              <a:rPr lang="sv-SE" sz="3200" dirty="0"/>
              <a:t> </a:t>
            </a:r>
            <a:r>
              <a:rPr lang="sv-SE" sz="3200" dirty="0" err="1"/>
              <a:t>serveringer</a:t>
            </a:r>
            <a:r>
              <a:rPr lang="sv-SE" sz="3200" dirty="0"/>
              <a:t>.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42014"/>
              </p:ext>
            </p:extLst>
          </p:nvPr>
        </p:nvGraphicFramePr>
        <p:xfrm>
          <a:off x="874363" y="772437"/>
          <a:ext cx="9205993" cy="491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0671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4675322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kolde serveringer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Overordnet: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en bred vifte af meninger om de kolde serveringer i kantinen.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Nogle er tilfredse med udvalget og variationen, mens andre finder det kedeligt, uinspirerende og uspiseligt.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et generelt ønske om mere klassisk pålæg, som f.eks. æg, ost, kartofler, tunsalat og roastbeef.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efterspørger vegetariske og veganske alternativer.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Kritikpunkter inkluderer: 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meget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mayo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og dressing, mærkelige kombinationer, for lidt variation, genbrug af rester, og at pålægget ikke er frisklavet.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også ros til præsentationen af de kolde serveringer, og at der tages hensyn til madspild.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Tilbyd et fast sortiment af klassisk pålæg, som f.eks. æg, ost, kartofler og tunsalat.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Udvid udvalget af vegetariske og veganske alternativer.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for, at der altid er et par forskellige typer fisk på menuen.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Server ost hver dag.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Varier udvalget af pålæg mere.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Brug mindre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mayo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og dressing.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Server pålæg og topping separat.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for, at der er nok mad til alle.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Forbedre skiltningen af indholdet af de kolde serveringer.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Andre bemærkninger 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Udvalg: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ønsker et mere klassisk udvalg af pålæg.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vegetariske og veganske alternativer.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fisk.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Ost hver dag.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Hummus hver dag.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Variation: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efterspørger mere variation i udvalget.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Ikke for mange gentagelser.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Ikke for mange "eksperimenterende" retter.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Kvalitet: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Pålægget skal være frisklavet.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Kødpålæg skal være af god kvalitet.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Mindre fedt og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mayo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Anretning: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Pålæg og topping skal serveres separat.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Mindre pynt.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800" dirty="0"/>
                        <a:t>Mindre </a:t>
                      </a:r>
                      <a:r>
                        <a:rPr lang="da-DK" sz="800" dirty="0" err="1"/>
                        <a:t>mayo</a:t>
                      </a:r>
                      <a:r>
                        <a:rPr lang="da-DK" sz="800" dirty="0"/>
                        <a:t> i de kolde serveringer</a:t>
                      </a:r>
                    </a:p>
                    <a:p>
                      <a:r>
                        <a:rPr lang="da-DK" sz="800" dirty="0"/>
                        <a:t>Mere klassiske serveringer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Mulighed for gæsterne at smage til maden mere, smag station med chili saucer,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0575F6F2-7413-CE46-A788-DAE743951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088" y="4595348"/>
            <a:ext cx="2520000" cy="11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9711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/>
              <a:t>Sandwich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231002"/>
              </p:ext>
            </p:extLst>
          </p:nvPr>
        </p:nvGraphicFramePr>
        <p:xfrm>
          <a:off x="966062" y="876765"/>
          <a:ext cx="9846590" cy="347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Sandwich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Generelt: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meget brød: Flere personer synes, at der er for meget brød i forhold til fyldet. De ønsker enten mindre brød eller mere fylde.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lidt fyld: Mange af de tilbagemeldinger, du har modtaget, nævner, at der er for lidt fyld i sandwichene. Dette gælder både for kød, pålæg og grøntsager.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Dårlig kvalitet: Nogle personer synes, at kvaliteten af sandwichene er blevet dårligere over tid. De nævner bl.a., at brødet er tørt, at der er for meget mayonnaise, og at fyldet er kedeligt.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Pris: Flere personer synes, at sandwichene er for dyre, især i forhold til mængden af ​​fyld.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Udsolgt: Sandwichene er ofte udsolgt, især hvis man kommer sent i kantinen.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variation: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et ønske om mere variation i udvalget af sandwich. Flere personer savner klassiske sandwich som skinke og ost, kylling og bacon, og tun.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Groft brød: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Mange personer ønsker grovere brød, f.eks. rugbrød.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Mindre mayonnaise: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personer synes, at der er for meget mayonnaise i sandwichene.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Bedre vegetariske alternativer: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vegetariske sandwich er ofte kedelige og mangler fylde. Der er et ønske om mere protein i de vegetariske sandwich.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Skær sandwichene over Flere personer ønsker at sandwich bliver skåret over, så der er nemmere at spise.</a:t>
                      </a:r>
                      <a:r>
                        <a:rPr lang="da-DK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259405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Tilbyde groft brød som et alternativ til </a:t>
                      </a:r>
                      <a:r>
                        <a:rPr lang="da-DK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foccacia</a:t>
                      </a: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Reducer mængden af ​​mayonnaise i sandwichene.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Forbedr de vegetariske sandwich ved at tilføje mere protein og fylde.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Overvej at tilbyde sandwich i forskellige størrelser.</a:t>
                      </a:r>
                    </a:p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A1E210D7-9A44-89F8-48FB-53E82D882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3783" y="3093797"/>
            <a:ext cx="2520000" cy="112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1486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Brød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379800"/>
              </p:ext>
            </p:extLst>
          </p:nvPr>
        </p:nvGraphicFramePr>
        <p:xfrm>
          <a:off x="966062" y="876765"/>
          <a:ext cx="9846590" cy="333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Sandwich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Generelt: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en del forskellige meninger om brødet.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ønsker mere variation og friskhed.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variation i brødtyper, f.eks. focaccia, surdejsbrød, fuldkornsbrød og glutenfrit 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 friskbagt og saftigt rugbrød.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Skiltning af brødtyper.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Tilbyd smør ved siden af bollerne.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Blødkogte æg og Nutella som tilbehør til morgenbollerne.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Fokus på mere smag og lavere priser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kommentarer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roser brødets smag og kvalitet.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Dejlige morgenboller og rugbrød.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Fint udvalg af 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Godt rugbrød og lyst 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Focaccia og olivenbrød er populært.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dirty="0"/>
                        <a:t>Negative kommentarer</a:t>
                      </a:r>
                      <a:br>
                        <a:rPr lang="da-DK" sz="800" dirty="0"/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Rugbrødet er ofte tørt.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Begrænset variation i brødtyper.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dyrt i forhold til kvalitet.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Tynde skiver af lyst brød.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Manglende morgenbrød og pålæg.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Kedelig præsentation og mangel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på skiltning.</a:t>
                      </a:r>
                    </a:p>
                    <a:p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800" dirty="0"/>
                        <a:t>Flere slags brødtyper i løbet af en uge</a:t>
                      </a:r>
                    </a:p>
                    <a:p>
                      <a:r>
                        <a:rPr lang="da-DK" sz="800" dirty="0"/>
                        <a:t>Fokus på morgenbrød og mængde</a:t>
                      </a:r>
                    </a:p>
                    <a:p>
                      <a:r>
                        <a:rPr lang="da-DK" sz="800" dirty="0"/>
                        <a:t>Bedre skiltning omkring brød typer</a:t>
                      </a:r>
                    </a:p>
                    <a:p>
                      <a:r>
                        <a:rPr lang="da-DK" sz="800" dirty="0"/>
                        <a:t>Nye opskrifter for rugbrød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FD340E71-6140-E58B-833C-0489F6577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5427" y="2936074"/>
            <a:ext cx="2520000" cy="117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177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/>
              <a:t>Service </a:t>
            </a:r>
            <a:r>
              <a:rPr lang="sv-SE" sz="3200" dirty="0" err="1"/>
              <a:t>niveuet</a:t>
            </a:r>
            <a:r>
              <a:rPr lang="sv-SE" sz="3200" dirty="0"/>
              <a:t> i kantinen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716111"/>
              </p:ext>
            </p:extLst>
          </p:nvPr>
        </p:nvGraphicFramePr>
        <p:xfrm>
          <a:off x="966062" y="876765"/>
          <a:ext cx="9846590" cy="36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414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Service niveauet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Generelt: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en del utilfredshed med kantinens service og mad.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mest almindelige kritikpunkter er: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Personalet er ofte uvenligt, uhøfligt og imødekommende.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lange køer ved både bestilling og betaling.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Maden er kedelig, dyr og af lav kvalitet.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mangler ofte mad og drikkevarer.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Kantinen er beskidt og rodet.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Ansæt venligt og servicemindet personale.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 at personalet taler dansk eller engelsk.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Hold kantinen ren og ryddelig.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Reparer eller udskift defekte betalingsautomater.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Opsæt flere betalingsmuligheder.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Sørg for at bordene bliver tørret af og gulvet bliver fejet/vasket regelmæssigt.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Skab en mere hyggelig og indbydende atmosfære i kantinen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Investere i bedre udstyr og inventar.</a:t>
                      </a:r>
                    </a:p>
                    <a:p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kommentarer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er positivt at se, at der også er ros til kantinen. Nogle kunder fremhæver f.eks. personalets venlighed, friskheden af salatbaren og den hyggelige atmosfære.</a:t>
                      </a:r>
                    </a:p>
                    <a:p>
                      <a:pPr lvl="0"/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gør deres bedste, i dårlige omgivelser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dirty="0"/>
                        <a:t>Negative kommentarer</a:t>
                      </a:r>
                      <a:br>
                        <a:rPr lang="da-DK" sz="800" dirty="0"/>
                      </a:br>
                      <a:endParaRPr lang="da-DK" sz="800" dirty="0"/>
                    </a:p>
                    <a:p>
                      <a:pPr lvl="0"/>
                      <a:r>
                        <a:rPr lang="da-DK" sz="800" dirty="0"/>
                        <a:t>Mange taler ikke dansk eller engelsk</a:t>
                      </a:r>
                      <a:br>
                        <a:rPr lang="da-DK" sz="800" dirty="0"/>
                      </a:br>
                      <a:r>
                        <a:rPr lang="da-DK" sz="800" dirty="0"/>
                        <a:t>Personale ofte stressede og irritable</a:t>
                      </a:r>
                    </a:p>
                    <a:p>
                      <a:pPr lvl="0"/>
                      <a:r>
                        <a:rPr lang="da-DK" sz="800" dirty="0"/>
                        <a:t>Bordene bliver ikke tørret af i løbet af frokosten</a:t>
                      </a:r>
                    </a:p>
                    <a:p>
                      <a:pPr lvl="0"/>
                      <a:r>
                        <a:rPr lang="da-DK" sz="800" dirty="0"/>
                        <a:t>Gulvet i serverings område ofte beskidt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r>
                        <a:rPr lang="da-DK" sz="800" dirty="0"/>
                        <a:t>Personalet er dansk eller engelsk talende.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Afholde et møde med personalet for at drøfte feedbacken og finde løsninger på de nævnte problemer.</a:t>
                      </a:r>
                    </a:p>
                    <a:p>
                      <a:r>
                        <a:rPr lang="da-DK" sz="800" dirty="0"/>
                        <a:t>Personale skal gennemgå en intern service kursus i løbet af Q1 2024</a:t>
                      </a:r>
                    </a:p>
                    <a:p>
                      <a:r>
                        <a:rPr lang="da-DK" sz="800" dirty="0"/>
                        <a:t>Ombygning af kantine området kommer klart til at bidrag til at service oplevelsen bliver bedre.</a:t>
                      </a:r>
                    </a:p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7C7172B9-ACBC-68C8-8FAF-479381C12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398" y="3267286"/>
            <a:ext cx="2520000" cy="115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12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5D299BC4-778E-AE47-E81B-EE9C79816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363" y="300765"/>
            <a:ext cx="10658582" cy="576000"/>
          </a:xfrm>
        </p:spPr>
        <p:txBody>
          <a:bodyPr/>
          <a:lstStyle/>
          <a:p>
            <a:r>
              <a:rPr lang="sv-SE" sz="3200" dirty="0" err="1"/>
              <a:t>Kantine</a:t>
            </a:r>
            <a:r>
              <a:rPr lang="sv-SE" sz="3200" dirty="0"/>
              <a:t> området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F1AAC3F-0509-A02A-6785-3FDCDBF7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096236"/>
              </p:ext>
            </p:extLst>
          </p:nvPr>
        </p:nvGraphicFramePr>
        <p:xfrm>
          <a:off x="966062" y="876765"/>
          <a:ext cx="9846590" cy="41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5937">
                  <a:extLst>
                    <a:ext uri="{9D8B030D-6E8A-4147-A177-3AD203B41FA5}">
                      <a16:colId xmlns:a16="http://schemas.microsoft.com/office/drawing/2014/main" val="555277507"/>
                    </a:ext>
                  </a:extLst>
                </a:gridCol>
                <a:gridCol w="5000653">
                  <a:extLst>
                    <a:ext uri="{9D8B030D-6E8A-4147-A177-3AD203B41FA5}">
                      <a16:colId xmlns:a16="http://schemas.microsoft.com/office/drawing/2014/main" val="2969543554"/>
                    </a:ext>
                  </a:extLst>
                </a:gridCol>
              </a:tblGrid>
              <a:tr h="414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af kommentarer for Kantine området</a:t>
                      </a:r>
                      <a:endParaRPr lang="da-DK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67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Specifikke forbedringsforslag fra brugerne</a:t>
                      </a:r>
                      <a:endParaRPr lang="da-DK" sz="1400" b="1" dirty="0"/>
                    </a:p>
                  </a:txBody>
                  <a:tcPr>
                    <a:solidFill>
                      <a:srgbClr val="E967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2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Generelt: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Temperatur: Den mest almindelige klage er, at kantinen er alt for kold. Dette gælder både om vinteren og sommeren.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Kø: Der er ofte lange køer til både maden og betalingen.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mener, at indretningen af kantinen forårsager disse køer.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Atmosfære: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Kantinen beskrives ofte som kedeligt, koldt og sterilt. Flere ønsker en mere hyggelig atmosfære.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Plads: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Kantinen er for lille til antallet af brugere, og der er ikke plads nok til at bevæge sig rundt.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Betaling: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ofte problemer med betalingsautomaterne, hvilket skaber endnu mere kø.</a:t>
                      </a:r>
                    </a:p>
                    <a:p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Mad: 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generelt tilfredshed med maden, men flere ønsker mere variation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Skru op for varmen!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Gør noget ved køerne: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Omstrukturere indretningen af kantinen.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kasser/betalingsstandere.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QR-koder til betaling.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Gør kantinen mere hyggelig: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Planter, farver, kunst.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Bedre belysning.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Musik.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 plads: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Udvid kantinen.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Udnyt pladsen mere effektivt.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Færre problemer med betalingsautomaterne: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betalingsstandere.</a:t>
                      </a:r>
                      <a:b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Bedre vedligeholdelse.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2775"/>
                  </a:ext>
                </a:extLst>
              </a:tr>
              <a:tr h="444600">
                <a:tc>
                  <a:txBody>
                    <a:bodyPr/>
                    <a:lstStyle/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Yderliggere bemærkninger</a:t>
                      </a:r>
                    </a:p>
                    <a:p>
                      <a:pPr lvl="0"/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Flere brugere nævner, at de foretrækker at spise på kontoret eller i kantinen på 1. sal, da disse steder er mere hyggelige.</a:t>
                      </a:r>
                    </a:p>
                    <a:p>
                      <a:pPr lvl="0"/>
                      <a:endParaRPr lang="da-DK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da-DK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0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 forslag til handling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54575"/>
                  </a:ext>
                </a:extLst>
              </a:tr>
              <a:tr h="317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er et stort behov for at forbedre forholdene i kantinen. De mest presserende problemer er temperaturen, køerne og atmosfæren. Der er en række forslag til forbedringer, som kan implementeres for at gøre kantinen til et mere behageligt sted at spise frokost.</a:t>
                      </a:r>
                    </a:p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5390"/>
                  </a:ext>
                </a:extLst>
              </a:tr>
            </a:tbl>
          </a:graphicData>
        </a:graphic>
      </p:graphicFrame>
      <p:pic>
        <p:nvPicPr>
          <p:cNvPr id="4" name="Billede 3">
            <a:extLst>
              <a:ext uri="{FF2B5EF4-FFF2-40B4-BE49-F238E27FC236}">
                <a16:creationId xmlns:a16="http://schemas.microsoft.com/office/drawing/2014/main" id="{D49BEFC6-A511-52EF-4AF3-FB9988E61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79" y="3885887"/>
            <a:ext cx="2520000" cy="11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22329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DEFINEDWA" val="True"/>
  <p:tag name="TOP" val="102.75"/>
  <p:tag name="LEFT" val="366.625"/>
  <p:tag name="RIGHT" val="894"/>
  <p:tag name="BOTTOM" val="188.055"/>
  <p:tag name="USEWA" val="True"/>
  <p:tag name="NUMBEREDHEADINGS" val="True"/>
</p:tagLst>
</file>

<file path=ppt/theme/theme1.xml><?xml version="1.0" encoding="utf-8"?>
<a:theme xmlns:a="http://schemas.openxmlformats.org/drawingml/2006/main" name="Coor">
  <a:themeElements>
    <a:clrScheme name="Anpassat 1">
      <a:dk1>
        <a:sysClr val="windowText" lastClr="000000"/>
      </a:dk1>
      <a:lt1>
        <a:sysClr val="window" lastClr="FFFFFF"/>
      </a:lt1>
      <a:dk2>
        <a:srgbClr val="675C53"/>
      </a:dk2>
      <a:lt2>
        <a:srgbClr val="F8F7F5"/>
      </a:lt2>
      <a:accent1>
        <a:srgbClr val="E96704"/>
      </a:accent1>
      <a:accent2>
        <a:srgbClr val="669999"/>
      </a:accent2>
      <a:accent3>
        <a:srgbClr val="FECB00"/>
      </a:accent3>
      <a:accent4>
        <a:srgbClr val="9E0000"/>
      </a:accent4>
      <a:accent5>
        <a:srgbClr val="675C53"/>
      </a:accent5>
      <a:accent6>
        <a:srgbClr val="C7C2BA"/>
      </a:accent6>
      <a:hlink>
        <a:srgbClr val="E96704"/>
      </a:hlink>
      <a:folHlink>
        <a:srgbClr val="E96704"/>
      </a:folHlink>
    </a:clrScheme>
    <a:fontScheme name="Coor Font">
      <a:majorFont>
        <a:latin typeface="Elephan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sz="1600" dirty="0"/>
        </a:defPPr>
      </a:lstStyle>
    </a:txDef>
  </a:objectDefaults>
  <a:extraClrSchemeLst/>
  <a:custClrLst>
    <a:custClr name="Coor 1">
      <a:srgbClr val="E96704"/>
    </a:custClr>
    <a:custClr name="Coor 2">
      <a:srgbClr val="C94C08"/>
    </a:custClr>
    <a:custClr name="Coor 3">
      <a:srgbClr val="FF8325"/>
    </a:custClr>
    <a:custClr name="Coor 4">
      <a:srgbClr val="FFF0E7"/>
    </a:custClr>
    <a:custClr name="Coor 5">
      <a:srgbClr val="F8F7F5"/>
    </a:custClr>
    <a:custClr name="Coor 6">
      <a:srgbClr val="FFE477"/>
    </a:custClr>
    <a:custClr name="Coor 7">
      <a:srgbClr val="FECB00"/>
    </a:custClr>
    <a:custClr name="Coor 8">
      <a:srgbClr val="FFBA00"/>
    </a:custClr>
    <a:custClr name="Coor 9">
      <a:srgbClr val="675C53"/>
    </a:custClr>
    <a:custClr name="Coor 10">
      <a:srgbClr val="221B16"/>
    </a:custClr>
    <a:custClr name="Coor 11">
      <a:srgbClr val="004E59"/>
    </a:custClr>
    <a:custClr name="Coor 12">
      <a:srgbClr val="00AF9A"/>
    </a:custClr>
    <a:custClr name="Coor 13">
      <a:srgbClr val="6AD0C3"/>
    </a:custClr>
    <a:custClr name="Coor 14">
      <a:srgbClr val="D8F0EF"/>
    </a:custClr>
    <a:custClr name="Coor 15">
      <a:srgbClr val="00606E"/>
    </a:custClr>
    <a:custClr name="Coor 16">
      <a:srgbClr val="E4143C"/>
    </a:custClr>
    <a:custClr name="Coor 17">
      <a:srgbClr val="C60C30"/>
    </a:custClr>
    <a:custClr name="Coor 18">
      <a:srgbClr val="970C27"/>
    </a:custClr>
    <a:custClr name="Coor 19">
      <a:srgbClr val="C7C2BA"/>
    </a:custClr>
    <a:custClr name="Coor 20">
      <a:srgbClr val="AEA79F"/>
    </a:custClr>
  </a:custClrLst>
  <a:extLst>
    <a:ext uri="{05A4C25C-085E-4340-85A3-A5531E510DB2}">
      <thm15:themeFamily xmlns:thm15="http://schemas.microsoft.com/office/thememl/2012/main" name="Blank" id="{C6932C4D-FA78-4CC7-9DAF-CD5CBA4321A1}" vid="{C2B30B63-EDB7-4749-B3F0-BC59C055DC43}"/>
    </a:ext>
  </a:extLst>
</a:theme>
</file>

<file path=ppt/theme/theme2.xml><?xml version="1.0" encoding="utf-8"?>
<a:theme xmlns:a="http://schemas.openxmlformats.org/drawingml/2006/main" name="Office-tema">
  <a:themeElements>
    <a:clrScheme name="Coor Color">
      <a:dk1>
        <a:sysClr val="windowText" lastClr="000000"/>
      </a:dk1>
      <a:lt1>
        <a:sysClr val="window" lastClr="FFFFFF"/>
      </a:lt1>
      <a:dk2>
        <a:srgbClr val="675C53"/>
      </a:dk2>
      <a:lt2>
        <a:srgbClr val="F8F7F5"/>
      </a:lt2>
      <a:accent1>
        <a:srgbClr val="E96704"/>
      </a:accent1>
      <a:accent2>
        <a:srgbClr val="669999"/>
      </a:accent2>
      <a:accent3>
        <a:srgbClr val="FECB00"/>
      </a:accent3>
      <a:accent4>
        <a:srgbClr val="9E0000"/>
      </a:accent4>
      <a:accent5>
        <a:srgbClr val="675C53"/>
      </a:accent5>
      <a:accent6>
        <a:srgbClr val="C7C2BA"/>
      </a:accent6>
      <a:hlink>
        <a:srgbClr val="E96704"/>
      </a:hlink>
      <a:folHlink>
        <a:srgbClr val="E96704"/>
      </a:folHlink>
    </a:clrScheme>
    <a:fontScheme name="Coor Font">
      <a:majorFont>
        <a:latin typeface="Elephan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oor 1">
      <a:srgbClr val="E96704"/>
    </a:custClr>
    <a:custClr name="Coor 2">
      <a:srgbClr val="C94C08"/>
    </a:custClr>
    <a:custClr name="Coor 3">
      <a:srgbClr val="FF8325"/>
    </a:custClr>
    <a:custClr name="Coor 4">
      <a:srgbClr val="FFF0E7"/>
    </a:custClr>
    <a:custClr name="Coor 5">
      <a:srgbClr val="F8F7F5"/>
    </a:custClr>
    <a:custClr name="Coor 6">
      <a:srgbClr val="FFE477"/>
    </a:custClr>
    <a:custClr name="Coor 7">
      <a:srgbClr val="FECB00"/>
    </a:custClr>
    <a:custClr name="Coor 8">
      <a:srgbClr val="FFBA00"/>
    </a:custClr>
    <a:custClr name="Coor 9">
      <a:srgbClr val="675C53"/>
    </a:custClr>
    <a:custClr name="Coor 10">
      <a:srgbClr val="221B16"/>
    </a:custClr>
    <a:custClr name="Coor 11">
      <a:srgbClr val="004E59"/>
    </a:custClr>
    <a:custClr name="Coor 12">
      <a:srgbClr val="00AF9A"/>
    </a:custClr>
    <a:custClr name="Coor 13">
      <a:srgbClr val="6AD0C3"/>
    </a:custClr>
    <a:custClr name="Coor 14">
      <a:srgbClr val="D8F0EF"/>
    </a:custClr>
    <a:custClr name="Coor 15">
      <a:srgbClr val="00606E"/>
    </a:custClr>
    <a:custClr name="Coor 16">
      <a:srgbClr val="E4143C"/>
    </a:custClr>
    <a:custClr name="Coor 17">
      <a:srgbClr val="C60C30"/>
    </a:custClr>
    <a:custClr name="Coor 18">
      <a:srgbClr val="970C27"/>
    </a:custClr>
    <a:custClr name="Coor 19">
      <a:srgbClr val="C7C2BA"/>
    </a:custClr>
    <a:custClr name="Coor 20">
      <a:srgbClr val="AEA79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oor Color">
      <a:dk1>
        <a:sysClr val="windowText" lastClr="000000"/>
      </a:dk1>
      <a:lt1>
        <a:sysClr val="window" lastClr="FFFFFF"/>
      </a:lt1>
      <a:dk2>
        <a:srgbClr val="675C53"/>
      </a:dk2>
      <a:lt2>
        <a:srgbClr val="F8F7F5"/>
      </a:lt2>
      <a:accent1>
        <a:srgbClr val="E96704"/>
      </a:accent1>
      <a:accent2>
        <a:srgbClr val="669999"/>
      </a:accent2>
      <a:accent3>
        <a:srgbClr val="FECB00"/>
      </a:accent3>
      <a:accent4>
        <a:srgbClr val="9E0000"/>
      </a:accent4>
      <a:accent5>
        <a:srgbClr val="675C53"/>
      </a:accent5>
      <a:accent6>
        <a:srgbClr val="C7C2BA"/>
      </a:accent6>
      <a:hlink>
        <a:srgbClr val="E96704"/>
      </a:hlink>
      <a:folHlink>
        <a:srgbClr val="E96704"/>
      </a:folHlink>
    </a:clrScheme>
    <a:fontScheme name="Coor Font">
      <a:majorFont>
        <a:latin typeface="Elephan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ec06833-8cdd-4712-a5d3-e45d4e69be2c">
      <UserInfo>
        <DisplayName>Mattias Wennberg</DisplayName>
        <AccountId>451</AccountId>
        <AccountType/>
      </UserInfo>
    </SharedWithUsers>
    <TaxCatchAll xmlns="6ec06833-8cdd-4712-a5d3-e45d4e69be2c" xsi:nil="true"/>
    <lcf76f155ced4ddcb4097134ff3c332f xmlns="efe70bfa-7ca0-4bdd-9dc7-1d5ca27c469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D92F341C7CAA43B1C1889CD2109C9D" ma:contentTypeVersion="18" ma:contentTypeDescription="Create a new document." ma:contentTypeScope="" ma:versionID="2ba32d6439ac8535005bbf69bb1d5d35">
  <xsd:schema xmlns:xsd="http://www.w3.org/2001/XMLSchema" xmlns:xs="http://www.w3.org/2001/XMLSchema" xmlns:p="http://schemas.microsoft.com/office/2006/metadata/properties" xmlns:ns2="efe70bfa-7ca0-4bdd-9dc7-1d5ca27c469c" xmlns:ns3="6ec06833-8cdd-4712-a5d3-e45d4e69be2c" targetNamespace="http://schemas.microsoft.com/office/2006/metadata/properties" ma:root="true" ma:fieldsID="5f67893599858760492dfac85e6a92da" ns2:_="" ns3:_="">
    <xsd:import namespace="efe70bfa-7ca0-4bdd-9dc7-1d5ca27c469c"/>
    <xsd:import namespace="6ec06833-8cdd-4712-a5d3-e45d4e69b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70bfa-7ca0-4bdd-9dc7-1d5ca27c4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3f338af-a576-4f02-a592-4c126b96d1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06833-8cdd-4712-a5d3-e45d4e69be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f2f5a44-f70a-40a0-8ef7-5e84492b51a0}" ma:internalName="TaxCatchAll" ma:showField="CatchAllData" ma:web="6ec06833-8cdd-4712-a5d3-e45d4e69b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0C338F-A706-4CDF-AD93-6CF6DF150E25}">
  <ds:schemaRefs>
    <ds:schemaRef ds:uri="2b6c216b-cec4-43e5-b123-a5d9867d0a93"/>
    <ds:schemaRef ds:uri="8cb6e7f6-6a6c-4c82-99c5-590595ac2e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ec06833-8cdd-4712-a5d3-e45d4e69be2c"/>
    <ds:schemaRef ds:uri="efe70bfa-7ca0-4bdd-9dc7-1d5ca27c469c"/>
  </ds:schemaRefs>
</ds:datastoreItem>
</file>

<file path=customXml/itemProps2.xml><?xml version="1.0" encoding="utf-8"?>
<ds:datastoreItem xmlns:ds="http://schemas.openxmlformats.org/officeDocument/2006/customXml" ds:itemID="{5D7656AE-E904-4015-BCA7-6A374AB26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e70bfa-7ca0-4bdd-9dc7-1d5ca27c469c"/>
    <ds:schemaRef ds:uri="6ec06833-8cdd-4712-a5d3-e45d4e69b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3A6CFF-A72B-4C69-95FE-44753D4F9BD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8994fbe-f260-4e51-9522-964b0e353ce1}" enabled="0" method="" siteId="{f8994fbe-f260-4e51-9522-964b0e353ce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252</TotalTime>
  <Words>3289</Words>
  <Application>Microsoft Office PowerPoint</Application>
  <PresentationFormat>Widescreen</PresentationFormat>
  <Paragraphs>321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Arial</vt:lpstr>
      <vt:lpstr>Calibri Light</vt:lpstr>
      <vt:lpstr>Elephant</vt:lpstr>
      <vt:lpstr>Segoe UI</vt:lpstr>
      <vt:lpstr>Segoe UI Light</vt:lpstr>
      <vt:lpstr>Coor</vt:lpstr>
      <vt:lpstr>Opsummering /Analyse af kommentaerer ved Ministernes Marktenteri</vt:lpstr>
      <vt:lpstr>Den varme ret. </vt:lpstr>
      <vt:lpstr>Vegetarret. </vt:lpstr>
      <vt:lpstr>Grønne udvalg/salater </vt:lpstr>
      <vt:lpstr>Kolde serveringer. </vt:lpstr>
      <vt:lpstr>Sandwich </vt:lpstr>
      <vt:lpstr>Brød </vt:lpstr>
      <vt:lpstr>Service niveuet i kantinen </vt:lpstr>
      <vt:lpstr>Kantine området </vt:lpstr>
      <vt:lpstr>Afrydningen </vt:lpstr>
      <vt:lpstr>Mødeforplejning </vt:lpstr>
      <vt:lpstr>Samlet tilfredshed Generelt </vt:lpstr>
    </vt:vector>
  </TitlesOfParts>
  <Company>Coor Service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KØKKENCHEF MØDE</dc:title>
  <dc:creator>Magnus Abrahamsson</dc:creator>
  <cp:lastModifiedBy>Magnus Abrahamsson</cp:lastModifiedBy>
  <cp:revision>4</cp:revision>
  <dcterms:created xsi:type="dcterms:W3CDTF">2023-04-17T10:36:08Z</dcterms:created>
  <dcterms:modified xsi:type="dcterms:W3CDTF">2024-02-12T18:43:56Z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0x0101006AD92F341C7CAA43B1C1889CD2109C9D</vt:lpwstr>
  </property>
  <property fmtid="{D5CDD505-2E9C-101B-9397-08002B2CF9AE}" pid="3" name="MediaServiceImageTags">
    <vt:lpwstr/>
  </property>
</Properties>
</file>